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9144000" cy="5143500" type="screen16x9"/>
  <p:notesSz cx="6858000" cy="9144000"/>
  <p:embeddedFontLst>
    <p:embeddedFont>
      <p:font typeface="El Messiri" panose="020B0604020202020204" charset="-78"/>
      <p:regular r:id="rId7"/>
      <p:bold r:id="rId8"/>
    </p:embeddedFont>
    <p:embeddedFont>
      <p:font typeface="El Messiri Medium" panose="020B0604020202020204" charset="-78"/>
      <p:regular r:id="rId9"/>
      <p:bold r:id="rId10"/>
    </p:embeddedFont>
    <p:embeddedFont>
      <p:font typeface="Jaldi" panose="020B0604020202020204" charset="0"/>
      <p:regular r:id="rId11"/>
      <p:bold r:id="rId12"/>
    </p:embeddedFont>
    <p:embeddedFont>
      <p:font typeface="Merriweather" panose="00000500000000000000" pitchFamily="2" charset="0"/>
      <p:regular r:id="rId13"/>
      <p:bold r:id="rId14"/>
      <p:italic r:id="rId15"/>
      <p:boldItalic r:id="rId16"/>
    </p:embeddedFont>
    <p:embeddedFont>
      <p:font typeface="Nunito Medium" panose="020B0604020202020204" charset="0"/>
      <p:regular r:id="rId17"/>
      <p:bold r:id="rId18"/>
      <p:italic r:id="rId19"/>
      <p:boldItalic r:id="rId20"/>
    </p:embeddedFont>
    <p:embeddedFont>
      <p:font typeface="Traditional Arabic" panose="02020603050405020304" pitchFamily="18" charset="-78"/>
      <p:regular r:id="rId21"/>
      <p:bold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A6349F-C4CC-4C1F-8065-E6A6A5C8520B}">
  <a:tblStyle styleId="{FDA6349F-C4CC-4C1F-8065-E6A6A5C852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16dd11dd01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16dd11dd01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dfe2c0e028_1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1dfe2c0e028_1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1dfe2c0e028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1dfe2c0e028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1dfe2c0e028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1dfe2c0e028_1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-106998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/>
          <p:nvPr/>
        </p:nvSpPr>
        <p:spPr>
          <a:xfrm flipH="1">
            <a:off x="-1859654" y="0"/>
            <a:ext cx="12921710" cy="5143522"/>
          </a:xfrm>
          <a:custGeom>
            <a:avLst/>
            <a:gdLst/>
            <a:ahLst/>
            <a:cxnLst/>
            <a:rect l="l" t="t" r="r" b="b"/>
            <a:pathLst>
              <a:path w="100758" h="40107" extrusionOk="0">
                <a:moveTo>
                  <a:pt x="2" y="0"/>
                </a:moveTo>
                <a:lnTo>
                  <a:pt x="2" y="735"/>
                </a:lnTo>
                <a:lnTo>
                  <a:pt x="69086" y="735"/>
                </a:lnTo>
                <a:cubicBezTo>
                  <a:pt x="71725" y="735"/>
                  <a:pt x="72500" y="2884"/>
                  <a:pt x="72556" y="3567"/>
                </a:cubicBezTo>
                <a:cubicBezTo>
                  <a:pt x="72573" y="3566"/>
                  <a:pt x="72590" y="3566"/>
                  <a:pt x="72606" y="3566"/>
                </a:cubicBezTo>
                <a:cubicBezTo>
                  <a:pt x="75471" y="3566"/>
                  <a:pt x="77017" y="6412"/>
                  <a:pt x="76588" y="7760"/>
                </a:cubicBezTo>
                <a:cubicBezTo>
                  <a:pt x="87352" y="7760"/>
                  <a:pt x="86613" y="17663"/>
                  <a:pt x="91020" y="20054"/>
                </a:cubicBezTo>
                <a:cubicBezTo>
                  <a:pt x="86612" y="22443"/>
                  <a:pt x="87352" y="32347"/>
                  <a:pt x="76588" y="32347"/>
                </a:cubicBezTo>
                <a:cubicBezTo>
                  <a:pt x="77015" y="33695"/>
                  <a:pt x="75472" y="36539"/>
                  <a:pt x="72608" y="36539"/>
                </a:cubicBezTo>
                <a:cubicBezTo>
                  <a:pt x="72591" y="36539"/>
                  <a:pt x="72574" y="36539"/>
                  <a:pt x="72556" y="36539"/>
                </a:cubicBezTo>
                <a:cubicBezTo>
                  <a:pt x="72500" y="37223"/>
                  <a:pt x="71725" y="39372"/>
                  <a:pt x="69086" y="39372"/>
                </a:cubicBezTo>
                <a:lnTo>
                  <a:pt x="1" y="39372"/>
                </a:lnTo>
                <a:lnTo>
                  <a:pt x="1" y="40107"/>
                </a:lnTo>
                <a:lnTo>
                  <a:pt x="100757" y="40107"/>
                </a:lnTo>
                <a:lnTo>
                  <a:pt x="100757" y="0"/>
                </a:ln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 flipH="1">
            <a:off x="-3091854" y="172377"/>
            <a:ext cx="4798745" cy="4798745"/>
            <a:chOff x="4320027" y="423103"/>
            <a:chExt cx="4720387" cy="4720387"/>
          </a:xfrm>
        </p:grpSpPr>
        <p:sp>
          <p:nvSpPr>
            <p:cNvPr id="12" name="Google Shape;12;p2"/>
            <p:cNvSpPr/>
            <p:nvPr/>
          </p:nvSpPr>
          <p:spPr>
            <a:xfrm>
              <a:off x="4320027" y="423103"/>
              <a:ext cx="4720387" cy="4720387"/>
            </a:xfrm>
            <a:custGeom>
              <a:avLst/>
              <a:gdLst/>
              <a:ahLst/>
              <a:cxnLst/>
              <a:rect l="l" t="t" r="r" b="b"/>
              <a:pathLst>
                <a:path w="76611" h="76611" extrusionOk="0">
                  <a:moveTo>
                    <a:pt x="38418" y="0"/>
                  </a:moveTo>
                  <a:lnTo>
                    <a:pt x="37849" y="812"/>
                  </a:lnTo>
                  <a:cubicBezTo>
                    <a:pt x="37569" y="1212"/>
                    <a:pt x="36798" y="1785"/>
                    <a:pt x="35906" y="2452"/>
                  </a:cubicBezTo>
                  <a:cubicBezTo>
                    <a:pt x="33148" y="4512"/>
                    <a:pt x="28978" y="7624"/>
                    <a:pt x="28979" y="12789"/>
                  </a:cubicBezTo>
                  <a:cubicBezTo>
                    <a:pt x="28979" y="13494"/>
                    <a:pt x="29297" y="14940"/>
                    <a:pt x="29528" y="15909"/>
                  </a:cubicBezTo>
                  <a:cubicBezTo>
                    <a:pt x="29317" y="15992"/>
                    <a:pt x="29101" y="16083"/>
                    <a:pt x="28881" y="16177"/>
                  </a:cubicBezTo>
                  <a:cubicBezTo>
                    <a:pt x="28347" y="15308"/>
                    <a:pt x="27527" y="14021"/>
                    <a:pt x="27016" y="13511"/>
                  </a:cubicBezTo>
                  <a:cubicBezTo>
                    <a:pt x="24771" y="11262"/>
                    <a:pt x="21958" y="10680"/>
                    <a:pt x="19332" y="10680"/>
                  </a:cubicBezTo>
                  <a:cubicBezTo>
                    <a:pt x="17690" y="10680"/>
                    <a:pt x="16121" y="10908"/>
                    <a:pt x="14811" y="11098"/>
                  </a:cubicBezTo>
                  <a:cubicBezTo>
                    <a:pt x="13942" y="11225"/>
                    <a:pt x="13166" y="11338"/>
                    <a:pt x="12641" y="11338"/>
                  </a:cubicBezTo>
                  <a:cubicBezTo>
                    <a:pt x="12501" y="11338"/>
                    <a:pt x="12378" y="11329"/>
                    <a:pt x="12276" y="11311"/>
                  </a:cubicBezTo>
                  <a:lnTo>
                    <a:pt x="11301" y="11139"/>
                  </a:lnTo>
                  <a:lnTo>
                    <a:pt x="11474" y="12116"/>
                  </a:lnTo>
                  <a:cubicBezTo>
                    <a:pt x="11559" y="12595"/>
                    <a:pt x="11420" y="13549"/>
                    <a:pt x="11261" y="14650"/>
                  </a:cubicBezTo>
                  <a:cubicBezTo>
                    <a:pt x="10764" y="18057"/>
                    <a:pt x="10017" y="23206"/>
                    <a:pt x="13670" y="26858"/>
                  </a:cubicBezTo>
                  <a:cubicBezTo>
                    <a:pt x="14170" y="27356"/>
                    <a:pt x="15416" y="28155"/>
                    <a:pt x="16267" y="28676"/>
                  </a:cubicBezTo>
                  <a:cubicBezTo>
                    <a:pt x="16173" y="28892"/>
                    <a:pt x="16080" y="29107"/>
                    <a:pt x="15993" y="29323"/>
                  </a:cubicBezTo>
                  <a:cubicBezTo>
                    <a:pt x="15003" y="29084"/>
                    <a:pt x="13517" y="28755"/>
                    <a:pt x="12792" y="28755"/>
                  </a:cubicBezTo>
                  <a:lnTo>
                    <a:pt x="12789" y="28755"/>
                  </a:lnTo>
                  <a:cubicBezTo>
                    <a:pt x="7626" y="28755"/>
                    <a:pt x="4515" y="32922"/>
                    <a:pt x="2455" y="35681"/>
                  </a:cubicBezTo>
                  <a:cubicBezTo>
                    <a:pt x="1788" y="36574"/>
                    <a:pt x="1214" y="37345"/>
                    <a:pt x="814" y="37624"/>
                  </a:cubicBezTo>
                  <a:lnTo>
                    <a:pt x="0" y="38192"/>
                  </a:lnTo>
                  <a:lnTo>
                    <a:pt x="812" y="38762"/>
                  </a:lnTo>
                  <a:cubicBezTo>
                    <a:pt x="1213" y="39043"/>
                    <a:pt x="1787" y="39812"/>
                    <a:pt x="2453" y="40705"/>
                  </a:cubicBezTo>
                  <a:cubicBezTo>
                    <a:pt x="4512" y="43464"/>
                    <a:pt x="7625" y="47631"/>
                    <a:pt x="12786" y="47631"/>
                  </a:cubicBezTo>
                  <a:lnTo>
                    <a:pt x="12791" y="47631"/>
                  </a:lnTo>
                  <a:cubicBezTo>
                    <a:pt x="13495" y="47631"/>
                    <a:pt x="14940" y="47314"/>
                    <a:pt x="15909" y="47082"/>
                  </a:cubicBezTo>
                  <a:cubicBezTo>
                    <a:pt x="15993" y="47295"/>
                    <a:pt x="16083" y="47509"/>
                    <a:pt x="16177" y="47731"/>
                  </a:cubicBezTo>
                  <a:cubicBezTo>
                    <a:pt x="15308" y="48262"/>
                    <a:pt x="14022" y="49082"/>
                    <a:pt x="13511" y="49593"/>
                  </a:cubicBezTo>
                  <a:cubicBezTo>
                    <a:pt x="9858" y="53243"/>
                    <a:pt x="10604" y="58392"/>
                    <a:pt x="11098" y="61800"/>
                  </a:cubicBezTo>
                  <a:cubicBezTo>
                    <a:pt x="11258" y="62902"/>
                    <a:pt x="11398" y="63854"/>
                    <a:pt x="11313" y="64336"/>
                  </a:cubicBezTo>
                  <a:lnTo>
                    <a:pt x="11140" y="65309"/>
                  </a:lnTo>
                  <a:lnTo>
                    <a:pt x="12117" y="65137"/>
                  </a:lnTo>
                  <a:cubicBezTo>
                    <a:pt x="12217" y="65119"/>
                    <a:pt x="12337" y="65112"/>
                    <a:pt x="12475" y="65112"/>
                  </a:cubicBezTo>
                  <a:cubicBezTo>
                    <a:pt x="13000" y="65112"/>
                    <a:pt x="13778" y="65225"/>
                    <a:pt x="14650" y="65351"/>
                  </a:cubicBezTo>
                  <a:cubicBezTo>
                    <a:pt x="15961" y="65541"/>
                    <a:pt x="17531" y="65769"/>
                    <a:pt x="19173" y="65769"/>
                  </a:cubicBezTo>
                  <a:cubicBezTo>
                    <a:pt x="21799" y="65769"/>
                    <a:pt x="24612" y="65187"/>
                    <a:pt x="26858" y="62940"/>
                  </a:cubicBezTo>
                  <a:cubicBezTo>
                    <a:pt x="27358" y="62440"/>
                    <a:pt x="28158" y="61194"/>
                    <a:pt x="28676" y="60345"/>
                  </a:cubicBezTo>
                  <a:cubicBezTo>
                    <a:pt x="28892" y="60441"/>
                    <a:pt x="29108" y="60532"/>
                    <a:pt x="29324" y="60619"/>
                  </a:cubicBezTo>
                  <a:cubicBezTo>
                    <a:pt x="29085" y="61607"/>
                    <a:pt x="28755" y="63098"/>
                    <a:pt x="28755" y="63818"/>
                  </a:cubicBezTo>
                  <a:cubicBezTo>
                    <a:pt x="28753" y="68983"/>
                    <a:pt x="32922" y="72097"/>
                    <a:pt x="35681" y="74156"/>
                  </a:cubicBezTo>
                  <a:cubicBezTo>
                    <a:pt x="36574" y="74822"/>
                    <a:pt x="37346" y="75399"/>
                    <a:pt x="37624" y="75799"/>
                  </a:cubicBezTo>
                  <a:lnTo>
                    <a:pt x="38194" y="76610"/>
                  </a:lnTo>
                  <a:lnTo>
                    <a:pt x="38762" y="75799"/>
                  </a:lnTo>
                  <a:cubicBezTo>
                    <a:pt x="39043" y="75399"/>
                    <a:pt x="39815" y="74824"/>
                    <a:pt x="40706" y="74157"/>
                  </a:cubicBezTo>
                  <a:cubicBezTo>
                    <a:pt x="43464" y="72098"/>
                    <a:pt x="47634" y="68987"/>
                    <a:pt x="47633" y="63821"/>
                  </a:cubicBezTo>
                  <a:cubicBezTo>
                    <a:pt x="47630" y="63113"/>
                    <a:pt x="47315" y="61669"/>
                    <a:pt x="47083" y="60701"/>
                  </a:cubicBezTo>
                  <a:cubicBezTo>
                    <a:pt x="47295" y="60619"/>
                    <a:pt x="47511" y="60529"/>
                    <a:pt x="47731" y="60433"/>
                  </a:cubicBezTo>
                  <a:cubicBezTo>
                    <a:pt x="48263" y="61303"/>
                    <a:pt x="49083" y="62587"/>
                    <a:pt x="49596" y="63100"/>
                  </a:cubicBezTo>
                  <a:cubicBezTo>
                    <a:pt x="51842" y="65348"/>
                    <a:pt x="54656" y="65931"/>
                    <a:pt x="57283" y="65931"/>
                  </a:cubicBezTo>
                  <a:cubicBezTo>
                    <a:pt x="58924" y="65931"/>
                    <a:pt x="60491" y="65703"/>
                    <a:pt x="61801" y="65512"/>
                  </a:cubicBezTo>
                  <a:cubicBezTo>
                    <a:pt x="62674" y="65386"/>
                    <a:pt x="63449" y="65274"/>
                    <a:pt x="63974" y="65274"/>
                  </a:cubicBezTo>
                  <a:cubicBezTo>
                    <a:pt x="64114" y="65274"/>
                    <a:pt x="64235" y="65282"/>
                    <a:pt x="64337" y="65299"/>
                  </a:cubicBezTo>
                  <a:lnTo>
                    <a:pt x="65312" y="65470"/>
                  </a:lnTo>
                  <a:lnTo>
                    <a:pt x="65140" y="64495"/>
                  </a:lnTo>
                  <a:cubicBezTo>
                    <a:pt x="65054" y="64014"/>
                    <a:pt x="65195" y="63062"/>
                    <a:pt x="65354" y="61961"/>
                  </a:cubicBezTo>
                  <a:cubicBezTo>
                    <a:pt x="65850" y="58554"/>
                    <a:pt x="66596" y="53404"/>
                    <a:pt x="62943" y="49753"/>
                  </a:cubicBezTo>
                  <a:cubicBezTo>
                    <a:pt x="62442" y="49253"/>
                    <a:pt x="61196" y="48453"/>
                    <a:pt x="60348" y="47934"/>
                  </a:cubicBezTo>
                  <a:cubicBezTo>
                    <a:pt x="60443" y="47718"/>
                    <a:pt x="60533" y="47502"/>
                    <a:pt x="60620" y="47288"/>
                  </a:cubicBezTo>
                  <a:cubicBezTo>
                    <a:pt x="62098" y="47646"/>
                    <a:pt x="63272" y="47856"/>
                    <a:pt x="63821" y="47856"/>
                  </a:cubicBezTo>
                  <a:lnTo>
                    <a:pt x="63823" y="47856"/>
                  </a:lnTo>
                  <a:cubicBezTo>
                    <a:pt x="68987" y="47856"/>
                    <a:pt x="72099" y="43687"/>
                    <a:pt x="74159" y="40928"/>
                  </a:cubicBezTo>
                  <a:cubicBezTo>
                    <a:pt x="74825" y="40037"/>
                    <a:pt x="75399" y="39265"/>
                    <a:pt x="75799" y="38986"/>
                  </a:cubicBezTo>
                  <a:lnTo>
                    <a:pt x="76610" y="38417"/>
                  </a:lnTo>
                  <a:lnTo>
                    <a:pt x="75799" y="37849"/>
                  </a:lnTo>
                  <a:cubicBezTo>
                    <a:pt x="75399" y="37568"/>
                    <a:pt x="74825" y="36798"/>
                    <a:pt x="74159" y="35904"/>
                  </a:cubicBezTo>
                  <a:cubicBezTo>
                    <a:pt x="72099" y="33147"/>
                    <a:pt x="68987" y="28979"/>
                    <a:pt x="63826" y="28979"/>
                  </a:cubicBezTo>
                  <a:lnTo>
                    <a:pt x="63821" y="28979"/>
                  </a:lnTo>
                  <a:cubicBezTo>
                    <a:pt x="63115" y="28979"/>
                    <a:pt x="61669" y="29295"/>
                    <a:pt x="60703" y="29527"/>
                  </a:cubicBezTo>
                  <a:cubicBezTo>
                    <a:pt x="60619" y="29314"/>
                    <a:pt x="60530" y="29098"/>
                    <a:pt x="60435" y="28876"/>
                  </a:cubicBezTo>
                  <a:cubicBezTo>
                    <a:pt x="61301" y="28346"/>
                    <a:pt x="62588" y="27526"/>
                    <a:pt x="63101" y="27016"/>
                  </a:cubicBezTo>
                  <a:cubicBezTo>
                    <a:pt x="66754" y="23363"/>
                    <a:pt x="66006" y="18214"/>
                    <a:pt x="65511" y="14806"/>
                  </a:cubicBezTo>
                  <a:cubicBezTo>
                    <a:pt x="65351" y="13705"/>
                    <a:pt x="65212" y="12753"/>
                    <a:pt x="65298" y="12273"/>
                  </a:cubicBezTo>
                  <a:lnTo>
                    <a:pt x="65470" y="11297"/>
                  </a:lnTo>
                  <a:lnTo>
                    <a:pt x="64495" y="11469"/>
                  </a:lnTo>
                  <a:cubicBezTo>
                    <a:pt x="64395" y="11487"/>
                    <a:pt x="64274" y="11495"/>
                    <a:pt x="64136" y="11495"/>
                  </a:cubicBezTo>
                  <a:cubicBezTo>
                    <a:pt x="63612" y="11495"/>
                    <a:pt x="62834" y="11381"/>
                    <a:pt x="61962" y="11255"/>
                  </a:cubicBezTo>
                  <a:cubicBezTo>
                    <a:pt x="60651" y="11065"/>
                    <a:pt x="59083" y="10837"/>
                    <a:pt x="57441" y="10837"/>
                  </a:cubicBezTo>
                  <a:cubicBezTo>
                    <a:pt x="54815" y="10837"/>
                    <a:pt x="52001" y="11420"/>
                    <a:pt x="49753" y="13670"/>
                  </a:cubicBezTo>
                  <a:cubicBezTo>
                    <a:pt x="49256" y="14170"/>
                    <a:pt x="48456" y="15416"/>
                    <a:pt x="47934" y="16266"/>
                  </a:cubicBezTo>
                  <a:cubicBezTo>
                    <a:pt x="47720" y="16170"/>
                    <a:pt x="47504" y="16079"/>
                    <a:pt x="47288" y="15992"/>
                  </a:cubicBezTo>
                  <a:cubicBezTo>
                    <a:pt x="47647" y="14514"/>
                    <a:pt x="47857" y="13340"/>
                    <a:pt x="47857" y="12791"/>
                  </a:cubicBezTo>
                  <a:cubicBezTo>
                    <a:pt x="47859" y="7625"/>
                    <a:pt x="43691" y="4512"/>
                    <a:pt x="40931" y="2452"/>
                  </a:cubicBezTo>
                  <a:cubicBezTo>
                    <a:pt x="40037" y="1788"/>
                    <a:pt x="39266" y="1212"/>
                    <a:pt x="38986" y="812"/>
                  </a:cubicBezTo>
                  <a:lnTo>
                    <a:pt x="38418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546580" y="649409"/>
              <a:ext cx="4267578" cy="4267455"/>
            </a:xfrm>
            <a:custGeom>
              <a:avLst/>
              <a:gdLst/>
              <a:ahLst/>
              <a:cxnLst/>
              <a:rect l="l" t="t" r="r" b="b"/>
              <a:pathLst>
                <a:path w="69262" h="69260" extrusionOk="0">
                  <a:moveTo>
                    <a:pt x="34743" y="1"/>
                  </a:moveTo>
                  <a:cubicBezTo>
                    <a:pt x="33681" y="1516"/>
                    <a:pt x="27519" y="4133"/>
                    <a:pt x="27522" y="9564"/>
                  </a:cubicBezTo>
                  <a:cubicBezTo>
                    <a:pt x="27522" y="10873"/>
                    <a:pt x="29265" y="17721"/>
                    <a:pt x="31272" y="20955"/>
                  </a:cubicBezTo>
                  <a:lnTo>
                    <a:pt x="38213" y="20955"/>
                  </a:lnTo>
                  <a:cubicBezTo>
                    <a:pt x="40219" y="17721"/>
                    <a:pt x="41965" y="10873"/>
                    <a:pt x="41965" y="9564"/>
                  </a:cubicBezTo>
                  <a:cubicBezTo>
                    <a:pt x="41966" y="4133"/>
                    <a:pt x="35805" y="1518"/>
                    <a:pt x="34743" y="1"/>
                  </a:cubicBezTo>
                  <a:close/>
                  <a:moveTo>
                    <a:pt x="16126" y="9553"/>
                  </a:moveTo>
                  <a:cubicBezTo>
                    <a:pt x="13871" y="9553"/>
                    <a:pt x="11772" y="10091"/>
                    <a:pt x="10620" y="10091"/>
                  </a:cubicBezTo>
                  <a:cubicBezTo>
                    <a:pt x="10471" y="10091"/>
                    <a:pt x="10337" y="10082"/>
                    <a:pt x="10221" y="10061"/>
                  </a:cubicBezTo>
                  <a:lnTo>
                    <a:pt x="10221" y="10061"/>
                  </a:lnTo>
                  <a:cubicBezTo>
                    <a:pt x="10542" y="11885"/>
                    <a:pt x="8036" y="18092"/>
                    <a:pt x="11877" y="21932"/>
                  </a:cubicBezTo>
                  <a:cubicBezTo>
                    <a:pt x="12803" y="22856"/>
                    <a:pt x="18879" y="26464"/>
                    <a:pt x="22585" y="27332"/>
                  </a:cubicBezTo>
                  <a:lnTo>
                    <a:pt x="25039" y="24880"/>
                  </a:lnTo>
                  <a:lnTo>
                    <a:pt x="27490" y="22427"/>
                  </a:lnTo>
                  <a:cubicBezTo>
                    <a:pt x="26621" y="18722"/>
                    <a:pt x="23014" y="12646"/>
                    <a:pt x="22090" y="11719"/>
                  </a:cubicBezTo>
                  <a:cubicBezTo>
                    <a:pt x="20374" y="10002"/>
                    <a:pt x="18185" y="9553"/>
                    <a:pt x="16126" y="9553"/>
                  </a:cubicBezTo>
                  <a:close/>
                  <a:moveTo>
                    <a:pt x="53292" y="9711"/>
                  </a:moveTo>
                  <a:cubicBezTo>
                    <a:pt x="51233" y="9711"/>
                    <a:pt x="49044" y="10160"/>
                    <a:pt x="47328" y="11877"/>
                  </a:cubicBezTo>
                  <a:cubicBezTo>
                    <a:pt x="46402" y="12803"/>
                    <a:pt x="42793" y="18877"/>
                    <a:pt x="41927" y="22585"/>
                  </a:cubicBezTo>
                  <a:lnTo>
                    <a:pt x="44379" y="25038"/>
                  </a:lnTo>
                  <a:lnTo>
                    <a:pt x="46832" y="27490"/>
                  </a:lnTo>
                  <a:cubicBezTo>
                    <a:pt x="50537" y="26621"/>
                    <a:pt x="56613" y="23014"/>
                    <a:pt x="57540" y="22089"/>
                  </a:cubicBezTo>
                  <a:cubicBezTo>
                    <a:pt x="61382" y="18251"/>
                    <a:pt x="58875" y="12043"/>
                    <a:pt x="59198" y="10219"/>
                  </a:cubicBezTo>
                  <a:lnTo>
                    <a:pt x="59198" y="10219"/>
                  </a:lnTo>
                  <a:cubicBezTo>
                    <a:pt x="59082" y="10240"/>
                    <a:pt x="58948" y="10249"/>
                    <a:pt x="58798" y="10249"/>
                  </a:cubicBezTo>
                  <a:cubicBezTo>
                    <a:pt x="57646" y="10249"/>
                    <a:pt x="55547" y="9711"/>
                    <a:pt x="53292" y="9711"/>
                  </a:cubicBezTo>
                  <a:close/>
                  <a:moveTo>
                    <a:pt x="9561" y="27299"/>
                  </a:moveTo>
                  <a:cubicBezTo>
                    <a:pt x="4134" y="27299"/>
                    <a:pt x="1516" y="33457"/>
                    <a:pt x="1" y="34519"/>
                  </a:cubicBezTo>
                  <a:cubicBezTo>
                    <a:pt x="1519" y="35581"/>
                    <a:pt x="4134" y="41741"/>
                    <a:pt x="9562" y="41741"/>
                  </a:cubicBezTo>
                  <a:cubicBezTo>
                    <a:pt x="9563" y="41741"/>
                    <a:pt x="9564" y="41741"/>
                    <a:pt x="9564" y="41741"/>
                  </a:cubicBezTo>
                  <a:cubicBezTo>
                    <a:pt x="10874" y="41741"/>
                    <a:pt x="17721" y="39995"/>
                    <a:pt x="20955" y="37990"/>
                  </a:cubicBezTo>
                  <a:lnTo>
                    <a:pt x="20955" y="34518"/>
                  </a:lnTo>
                  <a:lnTo>
                    <a:pt x="20955" y="31049"/>
                  </a:lnTo>
                  <a:cubicBezTo>
                    <a:pt x="17721" y="29042"/>
                    <a:pt x="10874" y="27299"/>
                    <a:pt x="9564" y="27299"/>
                  </a:cubicBezTo>
                  <a:cubicBezTo>
                    <a:pt x="9563" y="27299"/>
                    <a:pt x="9562" y="27299"/>
                    <a:pt x="9561" y="27299"/>
                  </a:cubicBezTo>
                  <a:close/>
                  <a:moveTo>
                    <a:pt x="59700" y="27518"/>
                  </a:moveTo>
                  <a:cubicBezTo>
                    <a:pt x="59699" y="27518"/>
                    <a:pt x="59699" y="27518"/>
                    <a:pt x="59698" y="27518"/>
                  </a:cubicBezTo>
                  <a:cubicBezTo>
                    <a:pt x="58388" y="27518"/>
                    <a:pt x="51541" y="29264"/>
                    <a:pt x="48306" y="31268"/>
                  </a:cubicBezTo>
                  <a:lnTo>
                    <a:pt x="48306" y="34741"/>
                  </a:lnTo>
                  <a:lnTo>
                    <a:pt x="48306" y="38208"/>
                  </a:lnTo>
                  <a:cubicBezTo>
                    <a:pt x="51541" y="40217"/>
                    <a:pt x="58388" y="41960"/>
                    <a:pt x="59698" y="41960"/>
                  </a:cubicBezTo>
                  <a:cubicBezTo>
                    <a:pt x="59699" y="41960"/>
                    <a:pt x="59699" y="41960"/>
                    <a:pt x="59700" y="41960"/>
                  </a:cubicBezTo>
                  <a:cubicBezTo>
                    <a:pt x="65128" y="41960"/>
                    <a:pt x="67745" y="35801"/>
                    <a:pt x="69261" y="34739"/>
                  </a:cubicBezTo>
                  <a:cubicBezTo>
                    <a:pt x="67743" y="33677"/>
                    <a:pt x="65128" y="27518"/>
                    <a:pt x="59700" y="27518"/>
                  </a:cubicBezTo>
                  <a:close/>
                  <a:moveTo>
                    <a:pt x="22429" y="41769"/>
                  </a:moveTo>
                  <a:cubicBezTo>
                    <a:pt x="18722" y="42638"/>
                    <a:pt x="12648" y="46245"/>
                    <a:pt x="11721" y="47169"/>
                  </a:cubicBezTo>
                  <a:cubicBezTo>
                    <a:pt x="7878" y="51008"/>
                    <a:pt x="10385" y="57215"/>
                    <a:pt x="10063" y="59040"/>
                  </a:cubicBezTo>
                  <a:cubicBezTo>
                    <a:pt x="10179" y="59019"/>
                    <a:pt x="10313" y="59010"/>
                    <a:pt x="10463" y="59010"/>
                  </a:cubicBezTo>
                  <a:cubicBezTo>
                    <a:pt x="11615" y="59010"/>
                    <a:pt x="13713" y="59548"/>
                    <a:pt x="15967" y="59548"/>
                  </a:cubicBezTo>
                  <a:cubicBezTo>
                    <a:pt x="18026" y="59548"/>
                    <a:pt x="20215" y="59099"/>
                    <a:pt x="21932" y="57382"/>
                  </a:cubicBezTo>
                  <a:cubicBezTo>
                    <a:pt x="22858" y="56456"/>
                    <a:pt x="26466" y="50382"/>
                    <a:pt x="27334" y="46674"/>
                  </a:cubicBezTo>
                  <a:lnTo>
                    <a:pt x="24881" y="44220"/>
                  </a:lnTo>
                  <a:lnTo>
                    <a:pt x="22429" y="41769"/>
                  </a:lnTo>
                  <a:close/>
                  <a:moveTo>
                    <a:pt x="46674" y="41927"/>
                  </a:moveTo>
                  <a:lnTo>
                    <a:pt x="44222" y="44378"/>
                  </a:lnTo>
                  <a:lnTo>
                    <a:pt x="41769" y="46832"/>
                  </a:lnTo>
                  <a:cubicBezTo>
                    <a:pt x="42638" y="50537"/>
                    <a:pt x="46245" y="56613"/>
                    <a:pt x="47171" y="57540"/>
                  </a:cubicBezTo>
                  <a:cubicBezTo>
                    <a:pt x="48886" y="59257"/>
                    <a:pt x="51074" y="59706"/>
                    <a:pt x="53133" y="59706"/>
                  </a:cubicBezTo>
                  <a:cubicBezTo>
                    <a:pt x="55389" y="59706"/>
                    <a:pt x="57490" y="59167"/>
                    <a:pt x="58642" y="59167"/>
                  </a:cubicBezTo>
                  <a:cubicBezTo>
                    <a:pt x="58791" y="59167"/>
                    <a:pt x="58924" y="59176"/>
                    <a:pt x="59040" y="59196"/>
                  </a:cubicBezTo>
                  <a:cubicBezTo>
                    <a:pt x="58717" y="57373"/>
                    <a:pt x="61224" y="51167"/>
                    <a:pt x="57382" y="47327"/>
                  </a:cubicBezTo>
                  <a:cubicBezTo>
                    <a:pt x="56456" y="46401"/>
                    <a:pt x="50382" y="42793"/>
                    <a:pt x="46674" y="41927"/>
                  </a:cubicBezTo>
                  <a:close/>
                  <a:moveTo>
                    <a:pt x="31051" y="48305"/>
                  </a:moveTo>
                  <a:cubicBezTo>
                    <a:pt x="29044" y="51541"/>
                    <a:pt x="27299" y="58388"/>
                    <a:pt x="27299" y="59696"/>
                  </a:cubicBezTo>
                  <a:cubicBezTo>
                    <a:pt x="27296" y="65127"/>
                    <a:pt x="33457" y="67744"/>
                    <a:pt x="34520" y="69260"/>
                  </a:cubicBezTo>
                  <a:cubicBezTo>
                    <a:pt x="35582" y="67743"/>
                    <a:pt x="41743" y="65127"/>
                    <a:pt x="41742" y="59696"/>
                  </a:cubicBezTo>
                  <a:cubicBezTo>
                    <a:pt x="41742" y="58388"/>
                    <a:pt x="39995" y="51541"/>
                    <a:pt x="37990" y="48305"/>
                  </a:cubicBezTo>
                  <a:close/>
                </a:path>
              </a:pathLst>
            </a:custGeom>
            <a:solidFill>
              <a:srgbClr val="495E3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4394641" y="497347"/>
              <a:ext cx="4571402" cy="4571402"/>
            </a:xfrm>
            <a:custGeom>
              <a:avLst/>
              <a:gdLst/>
              <a:ahLst/>
              <a:cxnLst/>
              <a:rect l="l" t="t" r="r" b="b"/>
              <a:pathLst>
                <a:path w="74193" h="74193" extrusionOk="0">
                  <a:moveTo>
                    <a:pt x="37209" y="1"/>
                  </a:moveTo>
                  <a:cubicBezTo>
                    <a:pt x="35923" y="1838"/>
                    <a:pt x="28462" y="5006"/>
                    <a:pt x="28464" y="11583"/>
                  </a:cubicBezTo>
                  <a:cubicBezTo>
                    <a:pt x="28464" y="13170"/>
                    <a:pt x="30576" y="21459"/>
                    <a:pt x="33007" y="25378"/>
                  </a:cubicBezTo>
                  <a:lnTo>
                    <a:pt x="41411" y="25378"/>
                  </a:lnTo>
                  <a:cubicBezTo>
                    <a:pt x="43841" y="21459"/>
                    <a:pt x="45954" y="13168"/>
                    <a:pt x="45954" y="11583"/>
                  </a:cubicBezTo>
                  <a:cubicBezTo>
                    <a:pt x="45956" y="5006"/>
                    <a:pt x="38495" y="1838"/>
                    <a:pt x="37209" y="1"/>
                  </a:cubicBezTo>
                  <a:close/>
                  <a:moveTo>
                    <a:pt x="18093" y="10172"/>
                  </a:moveTo>
                  <a:cubicBezTo>
                    <a:pt x="15363" y="10172"/>
                    <a:pt x="12821" y="10823"/>
                    <a:pt x="11426" y="10823"/>
                  </a:cubicBezTo>
                  <a:cubicBezTo>
                    <a:pt x="11245" y="10823"/>
                    <a:pt x="11084" y="10812"/>
                    <a:pt x="10944" y="10787"/>
                  </a:cubicBezTo>
                  <a:lnTo>
                    <a:pt x="10944" y="10787"/>
                  </a:lnTo>
                  <a:cubicBezTo>
                    <a:pt x="11333" y="12996"/>
                    <a:pt x="8298" y="20512"/>
                    <a:pt x="12950" y="25160"/>
                  </a:cubicBezTo>
                  <a:cubicBezTo>
                    <a:pt x="14072" y="26282"/>
                    <a:pt x="21429" y="30651"/>
                    <a:pt x="25918" y="31701"/>
                  </a:cubicBezTo>
                  <a:lnTo>
                    <a:pt x="28887" y="28732"/>
                  </a:lnTo>
                  <a:lnTo>
                    <a:pt x="31857" y="25762"/>
                  </a:lnTo>
                  <a:cubicBezTo>
                    <a:pt x="30804" y="21273"/>
                    <a:pt x="26435" y="13916"/>
                    <a:pt x="25317" y="12794"/>
                  </a:cubicBezTo>
                  <a:cubicBezTo>
                    <a:pt x="23238" y="10715"/>
                    <a:pt x="20587" y="10172"/>
                    <a:pt x="18093" y="10172"/>
                  </a:cubicBezTo>
                  <a:close/>
                  <a:moveTo>
                    <a:pt x="56257" y="10328"/>
                  </a:moveTo>
                  <a:cubicBezTo>
                    <a:pt x="53763" y="10328"/>
                    <a:pt x="51112" y="10872"/>
                    <a:pt x="49034" y="12952"/>
                  </a:cubicBezTo>
                  <a:cubicBezTo>
                    <a:pt x="47914" y="14072"/>
                    <a:pt x="43545" y="21430"/>
                    <a:pt x="42495" y="25918"/>
                  </a:cubicBezTo>
                  <a:lnTo>
                    <a:pt x="45464" y="28887"/>
                  </a:lnTo>
                  <a:lnTo>
                    <a:pt x="48434" y="31858"/>
                  </a:lnTo>
                  <a:cubicBezTo>
                    <a:pt x="52922" y="30806"/>
                    <a:pt x="60280" y="26437"/>
                    <a:pt x="61400" y="25317"/>
                  </a:cubicBezTo>
                  <a:cubicBezTo>
                    <a:pt x="66052" y="20670"/>
                    <a:pt x="63016" y="13152"/>
                    <a:pt x="63407" y="10945"/>
                  </a:cubicBezTo>
                  <a:lnTo>
                    <a:pt x="63407" y="10945"/>
                  </a:lnTo>
                  <a:cubicBezTo>
                    <a:pt x="63268" y="10970"/>
                    <a:pt x="63107" y="10981"/>
                    <a:pt x="62927" y="10981"/>
                  </a:cubicBezTo>
                  <a:cubicBezTo>
                    <a:pt x="61533" y="10981"/>
                    <a:pt x="58989" y="10328"/>
                    <a:pt x="56257" y="10328"/>
                  </a:cubicBezTo>
                  <a:close/>
                  <a:moveTo>
                    <a:pt x="11579" y="28242"/>
                  </a:moveTo>
                  <a:cubicBezTo>
                    <a:pt x="5003" y="28242"/>
                    <a:pt x="1836" y="35702"/>
                    <a:pt x="1" y="36987"/>
                  </a:cubicBezTo>
                  <a:cubicBezTo>
                    <a:pt x="1836" y="38274"/>
                    <a:pt x="5003" y="45732"/>
                    <a:pt x="11577" y="45732"/>
                  </a:cubicBezTo>
                  <a:cubicBezTo>
                    <a:pt x="11579" y="45732"/>
                    <a:pt x="11580" y="45732"/>
                    <a:pt x="11581" y="45732"/>
                  </a:cubicBezTo>
                  <a:cubicBezTo>
                    <a:pt x="13166" y="45732"/>
                    <a:pt x="21458" y="43619"/>
                    <a:pt x="25376" y="41189"/>
                  </a:cubicBezTo>
                  <a:lnTo>
                    <a:pt x="25376" y="36986"/>
                  </a:lnTo>
                  <a:lnTo>
                    <a:pt x="25376" y="32785"/>
                  </a:lnTo>
                  <a:cubicBezTo>
                    <a:pt x="21458" y="30355"/>
                    <a:pt x="13168" y="28242"/>
                    <a:pt x="11581" y="28242"/>
                  </a:cubicBezTo>
                  <a:cubicBezTo>
                    <a:pt x="11581" y="28242"/>
                    <a:pt x="11580" y="28242"/>
                    <a:pt x="11579" y="28242"/>
                  </a:cubicBezTo>
                  <a:close/>
                  <a:moveTo>
                    <a:pt x="62614" y="28463"/>
                  </a:moveTo>
                  <a:cubicBezTo>
                    <a:pt x="62613" y="28463"/>
                    <a:pt x="62611" y="28463"/>
                    <a:pt x="62610" y="28463"/>
                  </a:cubicBezTo>
                  <a:cubicBezTo>
                    <a:pt x="61026" y="28463"/>
                    <a:pt x="52734" y="30575"/>
                    <a:pt x="48815" y="33005"/>
                  </a:cubicBezTo>
                  <a:lnTo>
                    <a:pt x="48815" y="37209"/>
                  </a:lnTo>
                  <a:lnTo>
                    <a:pt x="48815" y="41410"/>
                  </a:lnTo>
                  <a:cubicBezTo>
                    <a:pt x="52734" y="43840"/>
                    <a:pt x="61023" y="45952"/>
                    <a:pt x="62610" y="45952"/>
                  </a:cubicBezTo>
                  <a:cubicBezTo>
                    <a:pt x="62611" y="45952"/>
                    <a:pt x="62611" y="45952"/>
                    <a:pt x="62612" y="45952"/>
                  </a:cubicBezTo>
                  <a:cubicBezTo>
                    <a:pt x="69188" y="45952"/>
                    <a:pt x="72355" y="38493"/>
                    <a:pt x="74192" y="37207"/>
                  </a:cubicBezTo>
                  <a:cubicBezTo>
                    <a:pt x="72355" y="35921"/>
                    <a:pt x="69189" y="28463"/>
                    <a:pt x="62614" y="28463"/>
                  </a:cubicBezTo>
                  <a:close/>
                  <a:moveTo>
                    <a:pt x="25760" y="42337"/>
                  </a:moveTo>
                  <a:cubicBezTo>
                    <a:pt x="21272" y="43389"/>
                    <a:pt x="13914" y="47758"/>
                    <a:pt x="12793" y="48876"/>
                  </a:cubicBezTo>
                  <a:cubicBezTo>
                    <a:pt x="8141" y="53525"/>
                    <a:pt x="11177" y="61041"/>
                    <a:pt x="10786" y="63249"/>
                  </a:cubicBezTo>
                  <a:cubicBezTo>
                    <a:pt x="10926" y="63225"/>
                    <a:pt x="11087" y="63214"/>
                    <a:pt x="11268" y="63214"/>
                  </a:cubicBezTo>
                  <a:cubicBezTo>
                    <a:pt x="12663" y="63214"/>
                    <a:pt x="15206" y="63866"/>
                    <a:pt x="17937" y="63866"/>
                  </a:cubicBezTo>
                  <a:cubicBezTo>
                    <a:pt x="20431" y="63866"/>
                    <a:pt x="23081" y="63322"/>
                    <a:pt x="25159" y="61242"/>
                  </a:cubicBezTo>
                  <a:cubicBezTo>
                    <a:pt x="26280" y="60121"/>
                    <a:pt x="30649" y="52764"/>
                    <a:pt x="31699" y="48275"/>
                  </a:cubicBezTo>
                  <a:lnTo>
                    <a:pt x="28730" y="45308"/>
                  </a:lnTo>
                  <a:lnTo>
                    <a:pt x="25760" y="42337"/>
                  </a:lnTo>
                  <a:close/>
                  <a:moveTo>
                    <a:pt x="48275" y="42496"/>
                  </a:moveTo>
                  <a:lnTo>
                    <a:pt x="45306" y="45464"/>
                  </a:lnTo>
                  <a:lnTo>
                    <a:pt x="42335" y="48435"/>
                  </a:lnTo>
                  <a:cubicBezTo>
                    <a:pt x="43387" y="52924"/>
                    <a:pt x="47756" y="60280"/>
                    <a:pt x="48876" y="61402"/>
                  </a:cubicBezTo>
                  <a:cubicBezTo>
                    <a:pt x="50953" y="63481"/>
                    <a:pt x="53604" y="64024"/>
                    <a:pt x="56097" y="64024"/>
                  </a:cubicBezTo>
                  <a:cubicBezTo>
                    <a:pt x="58827" y="64024"/>
                    <a:pt x="61369" y="63373"/>
                    <a:pt x="62764" y="63373"/>
                  </a:cubicBezTo>
                  <a:cubicBezTo>
                    <a:pt x="62945" y="63373"/>
                    <a:pt x="63107" y="63384"/>
                    <a:pt x="63248" y="63409"/>
                  </a:cubicBezTo>
                  <a:cubicBezTo>
                    <a:pt x="62859" y="61200"/>
                    <a:pt x="65895" y="53684"/>
                    <a:pt x="61241" y="49036"/>
                  </a:cubicBezTo>
                  <a:cubicBezTo>
                    <a:pt x="60121" y="47916"/>
                    <a:pt x="52763" y="43547"/>
                    <a:pt x="48275" y="42496"/>
                  </a:cubicBezTo>
                  <a:close/>
                  <a:moveTo>
                    <a:pt x="32785" y="48817"/>
                  </a:moveTo>
                  <a:cubicBezTo>
                    <a:pt x="30353" y="52735"/>
                    <a:pt x="28242" y="61025"/>
                    <a:pt x="28242" y="62612"/>
                  </a:cubicBezTo>
                  <a:cubicBezTo>
                    <a:pt x="28239" y="69189"/>
                    <a:pt x="35700" y="72357"/>
                    <a:pt x="36987" y="74192"/>
                  </a:cubicBezTo>
                  <a:cubicBezTo>
                    <a:pt x="38272" y="72357"/>
                    <a:pt x="45733" y="69189"/>
                    <a:pt x="45732" y="62612"/>
                  </a:cubicBezTo>
                  <a:cubicBezTo>
                    <a:pt x="45732" y="61027"/>
                    <a:pt x="43618" y="52735"/>
                    <a:pt x="41189" y="4881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665186" y="767892"/>
              <a:ext cx="4030299" cy="4030422"/>
            </a:xfrm>
            <a:custGeom>
              <a:avLst/>
              <a:gdLst/>
              <a:ahLst/>
              <a:cxnLst/>
              <a:rect l="l" t="t" r="r" b="b"/>
              <a:pathLst>
                <a:path w="65411" h="65413" extrusionOk="0">
                  <a:moveTo>
                    <a:pt x="31918" y="0"/>
                  </a:moveTo>
                  <a:cubicBezTo>
                    <a:pt x="31874" y="0"/>
                    <a:pt x="31840" y="35"/>
                    <a:pt x="31840" y="79"/>
                  </a:cubicBezTo>
                  <a:cubicBezTo>
                    <a:pt x="31840" y="122"/>
                    <a:pt x="31874" y="157"/>
                    <a:pt x="31918" y="157"/>
                  </a:cubicBezTo>
                  <a:cubicBezTo>
                    <a:pt x="31961" y="157"/>
                    <a:pt x="31996" y="122"/>
                    <a:pt x="31996" y="79"/>
                  </a:cubicBezTo>
                  <a:cubicBezTo>
                    <a:pt x="31996" y="35"/>
                    <a:pt x="31961" y="0"/>
                    <a:pt x="31918" y="0"/>
                  </a:cubicBezTo>
                  <a:close/>
                  <a:moveTo>
                    <a:pt x="33715" y="0"/>
                  </a:moveTo>
                  <a:cubicBezTo>
                    <a:pt x="33671" y="0"/>
                    <a:pt x="33636" y="35"/>
                    <a:pt x="33636" y="79"/>
                  </a:cubicBezTo>
                  <a:cubicBezTo>
                    <a:pt x="33636" y="122"/>
                    <a:pt x="33671" y="157"/>
                    <a:pt x="33715" y="157"/>
                  </a:cubicBezTo>
                  <a:cubicBezTo>
                    <a:pt x="33758" y="157"/>
                    <a:pt x="33793" y="122"/>
                    <a:pt x="33793" y="79"/>
                  </a:cubicBezTo>
                  <a:cubicBezTo>
                    <a:pt x="33793" y="35"/>
                    <a:pt x="33758" y="0"/>
                    <a:pt x="33715" y="0"/>
                  </a:cubicBezTo>
                  <a:close/>
                  <a:moveTo>
                    <a:pt x="31405" y="380"/>
                  </a:moveTo>
                  <a:cubicBezTo>
                    <a:pt x="31359" y="380"/>
                    <a:pt x="31318" y="418"/>
                    <a:pt x="31318" y="467"/>
                  </a:cubicBezTo>
                  <a:cubicBezTo>
                    <a:pt x="31318" y="513"/>
                    <a:pt x="31357" y="554"/>
                    <a:pt x="31405" y="554"/>
                  </a:cubicBezTo>
                  <a:cubicBezTo>
                    <a:pt x="31454" y="554"/>
                    <a:pt x="31492" y="515"/>
                    <a:pt x="31492" y="467"/>
                  </a:cubicBezTo>
                  <a:cubicBezTo>
                    <a:pt x="31492" y="419"/>
                    <a:pt x="31454" y="380"/>
                    <a:pt x="31405" y="380"/>
                  </a:cubicBezTo>
                  <a:close/>
                  <a:moveTo>
                    <a:pt x="34228" y="380"/>
                  </a:moveTo>
                  <a:cubicBezTo>
                    <a:pt x="34178" y="380"/>
                    <a:pt x="34141" y="419"/>
                    <a:pt x="34141" y="467"/>
                  </a:cubicBezTo>
                  <a:cubicBezTo>
                    <a:pt x="34141" y="513"/>
                    <a:pt x="34178" y="554"/>
                    <a:pt x="34228" y="554"/>
                  </a:cubicBezTo>
                  <a:cubicBezTo>
                    <a:pt x="34274" y="554"/>
                    <a:pt x="34315" y="515"/>
                    <a:pt x="34315" y="467"/>
                  </a:cubicBezTo>
                  <a:cubicBezTo>
                    <a:pt x="34315" y="418"/>
                    <a:pt x="34277" y="380"/>
                    <a:pt x="34228" y="380"/>
                  </a:cubicBezTo>
                  <a:close/>
                  <a:moveTo>
                    <a:pt x="30833" y="800"/>
                  </a:moveTo>
                  <a:cubicBezTo>
                    <a:pt x="30780" y="800"/>
                    <a:pt x="30737" y="844"/>
                    <a:pt x="30737" y="896"/>
                  </a:cubicBezTo>
                  <a:cubicBezTo>
                    <a:pt x="30737" y="948"/>
                    <a:pt x="30780" y="992"/>
                    <a:pt x="30833" y="992"/>
                  </a:cubicBezTo>
                  <a:cubicBezTo>
                    <a:pt x="30886" y="992"/>
                    <a:pt x="30930" y="948"/>
                    <a:pt x="30930" y="896"/>
                  </a:cubicBezTo>
                  <a:cubicBezTo>
                    <a:pt x="30930" y="844"/>
                    <a:pt x="30888" y="800"/>
                    <a:pt x="30833" y="800"/>
                  </a:cubicBezTo>
                  <a:close/>
                  <a:moveTo>
                    <a:pt x="34800" y="800"/>
                  </a:moveTo>
                  <a:cubicBezTo>
                    <a:pt x="34748" y="800"/>
                    <a:pt x="34704" y="844"/>
                    <a:pt x="34704" y="896"/>
                  </a:cubicBezTo>
                  <a:cubicBezTo>
                    <a:pt x="34704" y="948"/>
                    <a:pt x="34746" y="992"/>
                    <a:pt x="34800" y="992"/>
                  </a:cubicBezTo>
                  <a:cubicBezTo>
                    <a:pt x="34852" y="992"/>
                    <a:pt x="34896" y="948"/>
                    <a:pt x="34896" y="896"/>
                  </a:cubicBezTo>
                  <a:cubicBezTo>
                    <a:pt x="34896" y="844"/>
                    <a:pt x="34852" y="800"/>
                    <a:pt x="34800" y="800"/>
                  </a:cubicBezTo>
                  <a:close/>
                  <a:moveTo>
                    <a:pt x="30222" y="1264"/>
                  </a:moveTo>
                  <a:cubicBezTo>
                    <a:pt x="30165" y="1264"/>
                    <a:pt x="30118" y="1310"/>
                    <a:pt x="30118" y="1368"/>
                  </a:cubicBezTo>
                  <a:cubicBezTo>
                    <a:pt x="30118" y="1426"/>
                    <a:pt x="30165" y="1474"/>
                    <a:pt x="30222" y="1474"/>
                  </a:cubicBezTo>
                  <a:cubicBezTo>
                    <a:pt x="30280" y="1474"/>
                    <a:pt x="30328" y="1426"/>
                    <a:pt x="30328" y="1368"/>
                  </a:cubicBezTo>
                  <a:cubicBezTo>
                    <a:pt x="30328" y="1310"/>
                    <a:pt x="30280" y="1264"/>
                    <a:pt x="30222" y="1264"/>
                  </a:cubicBezTo>
                  <a:close/>
                  <a:moveTo>
                    <a:pt x="35410" y="1264"/>
                  </a:moveTo>
                  <a:cubicBezTo>
                    <a:pt x="35352" y="1264"/>
                    <a:pt x="35306" y="1310"/>
                    <a:pt x="35306" y="1368"/>
                  </a:cubicBezTo>
                  <a:cubicBezTo>
                    <a:pt x="35306" y="1426"/>
                    <a:pt x="35352" y="1474"/>
                    <a:pt x="35410" y="1474"/>
                  </a:cubicBezTo>
                  <a:cubicBezTo>
                    <a:pt x="35468" y="1474"/>
                    <a:pt x="35516" y="1426"/>
                    <a:pt x="35516" y="1368"/>
                  </a:cubicBezTo>
                  <a:cubicBezTo>
                    <a:pt x="35516" y="1310"/>
                    <a:pt x="35468" y="1264"/>
                    <a:pt x="35410" y="1264"/>
                  </a:cubicBezTo>
                  <a:close/>
                  <a:moveTo>
                    <a:pt x="29594" y="1773"/>
                  </a:moveTo>
                  <a:cubicBezTo>
                    <a:pt x="29531" y="1773"/>
                    <a:pt x="29481" y="1823"/>
                    <a:pt x="29481" y="1887"/>
                  </a:cubicBezTo>
                  <a:cubicBezTo>
                    <a:pt x="29481" y="1949"/>
                    <a:pt x="29531" y="2000"/>
                    <a:pt x="29594" y="2000"/>
                  </a:cubicBezTo>
                  <a:cubicBezTo>
                    <a:pt x="29657" y="2000"/>
                    <a:pt x="29708" y="1949"/>
                    <a:pt x="29708" y="1887"/>
                  </a:cubicBezTo>
                  <a:cubicBezTo>
                    <a:pt x="29708" y="1823"/>
                    <a:pt x="29656" y="1773"/>
                    <a:pt x="29594" y="1773"/>
                  </a:cubicBezTo>
                  <a:close/>
                  <a:moveTo>
                    <a:pt x="36040" y="1773"/>
                  </a:moveTo>
                  <a:cubicBezTo>
                    <a:pt x="35977" y="1773"/>
                    <a:pt x="35926" y="1823"/>
                    <a:pt x="35926" y="1887"/>
                  </a:cubicBezTo>
                  <a:cubicBezTo>
                    <a:pt x="35926" y="1949"/>
                    <a:pt x="35977" y="2000"/>
                    <a:pt x="36040" y="2000"/>
                  </a:cubicBezTo>
                  <a:cubicBezTo>
                    <a:pt x="36104" y="2000"/>
                    <a:pt x="36155" y="1949"/>
                    <a:pt x="36155" y="1887"/>
                  </a:cubicBezTo>
                  <a:cubicBezTo>
                    <a:pt x="36155" y="1823"/>
                    <a:pt x="36104" y="1773"/>
                    <a:pt x="36040" y="1773"/>
                  </a:cubicBezTo>
                  <a:close/>
                  <a:moveTo>
                    <a:pt x="28968" y="2332"/>
                  </a:moveTo>
                  <a:cubicBezTo>
                    <a:pt x="28901" y="2332"/>
                    <a:pt x="28844" y="2387"/>
                    <a:pt x="28844" y="2455"/>
                  </a:cubicBezTo>
                  <a:cubicBezTo>
                    <a:pt x="28844" y="2522"/>
                    <a:pt x="28898" y="2578"/>
                    <a:pt x="28968" y="2578"/>
                  </a:cubicBezTo>
                  <a:cubicBezTo>
                    <a:pt x="29034" y="2578"/>
                    <a:pt x="29091" y="2523"/>
                    <a:pt x="29091" y="2455"/>
                  </a:cubicBezTo>
                  <a:cubicBezTo>
                    <a:pt x="29091" y="2387"/>
                    <a:pt x="29034" y="2332"/>
                    <a:pt x="28968" y="2332"/>
                  </a:cubicBezTo>
                  <a:close/>
                  <a:moveTo>
                    <a:pt x="36665" y="2332"/>
                  </a:moveTo>
                  <a:cubicBezTo>
                    <a:pt x="36598" y="2332"/>
                    <a:pt x="36542" y="2387"/>
                    <a:pt x="36542" y="2455"/>
                  </a:cubicBezTo>
                  <a:cubicBezTo>
                    <a:pt x="36542" y="2522"/>
                    <a:pt x="36597" y="2578"/>
                    <a:pt x="36665" y="2578"/>
                  </a:cubicBezTo>
                  <a:cubicBezTo>
                    <a:pt x="36733" y="2578"/>
                    <a:pt x="36788" y="2523"/>
                    <a:pt x="36788" y="2455"/>
                  </a:cubicBezTo>
                  <a:cubicBezTo>
                    <a:pt x="36788" y="2388"/>
                    <a:pt x="36734" y="2332"/>
                    <a:pt x="36665" y="2332"/>
                  </a:cubicBezTo>
                  <a:close/>
                  <a:moveTo>
                    <a:pt x="30179" y="2684"/>
                  </a:moveTo>
                  <a:cubicBezTo>
                    <a:pt x="30324" y="2684"/>
                    <a:pt x="30440" y="2801"/>
                    <a:pt x="30440" y="2945"/>
                  </a:cubicBezTo>
                  <a:cubicBezTo>
                    <a:pt x="30440" y="3087"/>
                    <a:pt x="30322" y="3204"/>
                    <a:pt x="30179" y="3204"/>
                  </a:cubicBezTo>
                  <a:cubicBezTo>
                    <a:pt x="30036" y="3204"/>
                    <a:pt x="29918" y="3087"/>
                    <a:pt x="29918" y="2945"/>
                  </a:cubicBezTo>
                  <a:cubicBezTo>
                    <a:pt x="29918" y="2801"/>
                    <a:pt x="30036" y="2684"/>
                    <a:pt x="30179" y="2684"/>
                  </a:cubicBezTo>
                  <a:close/>
                  <a:moveTo>
                    <a:pt x="35453" y="2684"/>
                  </a:moveTo>
                  <a:cubicBezTo>
                    <a:pt x="35597" y="2684"/>
                    <a:pt x="35714" y="2801"/>
                    <a:pt x="35714" y="2945"/>
                  </a:cubicBezTo>
                  <a:cubicBezTo>
                    <a:pt x="35714" y="3087"/>
                    <a:pt x="35597" y="3204"/>
                    <a:pt x="35453" y="3204"/>
                  </a:cubicBezTo>
                  <a:cubicBezTo>
                    <a:pt x="35310" y="3204"/>
                    <a:pt x="35193" y="3087"/>
                    <a:pt x="35193" y="2945"/>
                  </a:cubicBezTo>
                  <a:cubicBezTo>
                    <a:pt x="35193" y="2801"/>
                    <a:pt x="35310" y="2684"/>
                    <a:pt x="35453" y="2684"/>
                  </a:cubicBezTo>
                  <a:close/>
                  <a:moveTo>
                    <a:pt x="28365" y="2945"/>
                  </a:moveTo>
                  <a:cubicBezTo>
                    <a:pt x="28292" y="2945"/>
                    <a:pt x="28232" y="3004"/>
                    <a:pt x="28232" y="3077"/>
                  </a:cubicBezTo>
                  <a:cubicBezTo>
                    <a:pt x="28232" y="3149"/>
                    <a:pt x="28292" y="3209"/>
                    <a:pt x="28365" y="3209"/>
                  </a:cubicBezTo>
                  <a:cubicBezTo>
                    <a:pt x="28437" y="3209"/>
                    <a:pt x="28497" y="3149"/>
                    <a:pt x="28497" y="3077"/>
                  </a:cubicBezTo>
                  <a:cubicBezTo>
                    <a:pt x="28497" y="3004"/>
                    <a:pt x="28437" y="2945"/>
                    <a:pt x="28365" y="2945"/>
                  </a:cubicBezTo>
                  <a:close/>
                  <a:moveTo>
                    <a:pt x="37269" y="2945"/>
                  </a:moveTo>
                  <a:cubicBezTo>
                    <a:pt x="37197" y="2945"/>
                    <a:pt x="37136" y="3004"/>
                    <a:pt x="37136" y="3077"/>
                  </a:cubicBezTo>
                  <a:cubicBezTo>
                    <a:pt x="37136" y="3149"/>
                    <a:pt x="37197" y="3209"/>
                    <a:pt x="37269" y="3209"/>
                  </a:cubicBezTo>
                  <a:cubicBezTo>
                    <a:pt x="37342" y="3209"/>
                    <a:pt x="37401" y="3149"/>
                    <a:pt x="37401" y="3077"/>
                  </a:cubicBezTo>
                  <a:cubicBezTo>
                    <a:pt x="37401" y="3004"/>
                    <a:pt x="37342" y="2945"/>
                    <a:pt x="37269" y="2945"/>
                  </a:cubicBezTo>
                  <a:close/>
                  <a:moveTo>
                    <a:pt x="30180" y="2678"/>
                  </a:moveTo>
                  <a:cubicBezTo>
                    <a:pt x="30034" y="2678"/>
                    <a:pt x="29915" y="2797"/>
                    <a:pt x="29915" y="2945"/>
                  </a:cubicBezTo>
                  <a:cubicBezTo>
                    <a:pt x="29915" y="3091"/>
                    <a:pt x="30034" y="3210"/>
                    <a:pt x="30180" y="3210"/>
                  </a:cubicBezTo>
                  <a:cubicBezTo>
                    <a:pt x="30328" y="3210"/>
                    <a:pt x="30447" y="3091"/>
                    <a:pt x="30447" y="2945"/>
                  </a:cubicBezTo>
                  <a:cubicBezTo>
                    <a:pt x="30447" y="2797"/>
                    <a:pt x="30327" y="2678"/>
                    <a:pt x="30180" y="2678"/>
                  </a:cubicBezTo>
                  <a:close/>
                  <a:moveTo>
                    <a:pt x="35453" y="2678"/>
                  </a:moveTo>
                  <a:cubicBezTo>
                    <a:pt x="35307" y="2678"/>
                    <a:pt x="35187" y="2797"/>
                    <a:pt x="35187" y="2945"/>
                  </a:cubicBezTo>
                  <a:cubicBezTo>
                    <a:pt x="35187" y="3091"/>
                    <a:pt x="35307" y="3210"/>
                    <a:pt x="35453" y="3210"/>
                  </a:cubicBezTo>
                  <a:cubicBezTo>
                    <a:pt x="35600" y="3210"/>
                    <a:pt x="35720" y="3091"/>
                    <a:pt x="35720" y="2945"/>
                  </a:cubicBezTo>
                  <a:cubicBezTo>
                    <a:pt x="35720" y="2797"/>
                    <a:pt x="35600" y="2678"/>
                    <a:pt x="35453" y="2678"/>
                  </a:cubicBezTo>
                  <a:close/>
                  <a:moveTo>
                    <a:pt x="27807" y="3613"/>
                  </a:moveTo>
                  <a:cubicBezTo>
                    <a:pt x="27729" y="3613"/>
                    <a:pt x="27665" y="3675"/>
                    <a:pt x="27665" y="3753"/>
                  </a:cubicBezTo>
                  <a:cubicBezTo>
                    <a:pt x="27665" y="3832"/>
                    <a:pt x="27729" y="3895"/>
                    <a:pt x="27807" y="3895"/>
                  </a:cubicBezTo>
                  <a:cubicBezTo>
                    <a:pt x="27884" y="3895"/>
                    <a:pt x="27948" y="3832"/>
                    <a:pt x="27948" y="3753"/>
                  </a:cubicBezTo>
                  <a:cubicBezTo>
                    <a:pt x="27948" y="3675"/>
                    <a:pt x="27884" y="3613"/>
                    <a:pt x="27807" y="3613"/>
                  </a:cubicBezTo>
                  <a:close/>
                  <a:moveTo>
                    <a:pt x="37828" y="3613"/>
                  </a:moveTo>
                  <a:cubicBezTo>
                    <a:pt x="37749" y="3613"/>
                    <a:pt x="37686" y="3675"/>
                    <a:pt x="37686" y="3753"/>
                  </a:cubicBezTo>
                  <a:cubicBezTo>
                    <a:pt x="37686" y="3832"/>
                    <a:pt x="37750" y="3895"/>
                    <a:pt x="37828" y="3895"/>
                  </a:cubicBezTo>
                  <a:cubicBezTo>
                    <a:pt x="37907" y="3895"/>
                    <a:pt x="37969" y="3832"/>
                    <a:pt x="37969" y="3753"/>
                  </a:cubicBezTo>
                  <a:cubicBezTo>
                    <a:pt x="37969" y="3677"/>
                    <a:pt x="37907" y="3613"/>
                    <a:pt x="37828" y="3613"/>
                  </a:cubicBezTo>
                  <a:close/>
                  <a:moveTo>
                    <a:pt x="29257" y="3694"/>
                  </a:moveTo>
                  <a:cubicBezTo>
                    <a:pt x="29440" y="3694"/>
                    <a:pt x="29586" y="3840"/>
                    <a:pt x="29586" y="4024"/>
                  </a:cubicBezTo>
                  <a:cubicBezTo>
                    <a:pt x="29586" y="4205"/>
                    <a:pt x="29439" y="4353"/>
                    <a:pt x="29257" y="4353"/>
                  </a:cubicBezTo>
                  <a:cubicBezTo>
                    <a:pt x="29076" y="4353"/>
                    <a:pt x="28927" y="4205"/>
                    <a:pt x="28927" y="4024"/>
                  </a:cubicBezTo>
                  <a:cubicBezTo>
                    <a:pt x="28927" y="3843"/>
                    <a:pt x="29076" y="3694"/>
                    <a:pt x="29257" y="3694"/>
                  </a:cubicBezTo>
                  <a:close/>
                  <a:moveTo>
                    <a:pt x="36375" y="3694"/>
                  </a:moveTo>
                  <a:cubicBezTo>
                    <a:pt x="36556" y="3694"/>
                    <a:pt x="36705" y="3840"/>
                    <a:pt x="36705" y="4024"/>
                  </a:cubicBezTo>
                  <a:cubicBezTo>
                    <a:pt x="36705" y="4205"/>
                    <a:pt x="36556" y="4353"/>
                    <a:pt x="36375" y="4353"/>
                  </a:cubicBezTo>
                  <a:cubicBezTo>
                    <a:pt x="36194" y="4353"/>
                    <a:pt x="36046" y="4205"/>
                    <a:pt x="36046" y="4024"/>
                  </a:cubicBezTo>
                  <a:cubicBezTo>
                    <a:pt x="36046" y="3843"/>
                    <a:pt x="36194" y="3694"/>
                    <a:pt x="36375" y="3694"/>
                  </a:cubicBezTo>
                  <a:close/>
                  <a:moveTo>
                    <a:pt x="29259" y="3687"/>
                  </a:moveTo>
                  <a:cubicBezTo>
                    <a:pt x="29072" y="3687"/>
                    <a:pt x="28921" y="3839"/>
                    <a:pt x="28921" y="4024"/>
                  </a:cubicBezTo>
                  <a:cubicBezTo>
                    <a:pt x="28921" y="4210"/>
                    <a:pt x="29073" y="4360"/>
                    <a:pt x="29259" y="4360"/>
                  </a:cubicBezTo>
                  <a:cubicBezTo>
                    <a:pt x="29444" y="4360"/>
                    <a:pt x="29596" y="4208"/>
                    <a:pt x="29596" y="4024"/>
                  </a:cubicBezTo>
                  <a:cubicBezTo>
                    <a:pt x="29596" y="3837"/>
                    <a:pt x="29444" y="3687"/>
                    <a:pt x="29259" y="3687"/>
                  </a:cubicBezTo>
                  <a:close/>
                  <a:moveTo>
                    <a:pt x="36375" y="3687"/>
                  </a:moveTo>
                  <a:cubicBezTo>
                    <a:pt x="36190" y="3687"/>
                    <a:pt x="36039" y="3839"/>
                    <a:pt x="36039" y="4024"/>
                  </a:cubicBezTo>
                  <a:cubicBezTo>
                    <a:pt x="36039" y="4210"/>
                    <a:pt x="36191" y="4360"/>
                    <a:pt x="36375" y="4360"/>
                  </a:cubicBezTo>
                  <a:cubicBezTo>
                    <a:pt x="36562" y="4360"/>
                    <a:pt x="36713" y="4208"/>
                    <a:pt x="36713" y="4024"/>
                  </a:cubicBezTo>
                  <a:cubicBezTo>
                    <a:pt x="36713" y="3837"/>
                    <a:pt x="36561" y="3687"/>
                    <a:pt x="36375" y="3687"/>
                  </a:cubicBezTo>
                  <a:close/>
                  <a:moveTo>
                    <a:pt x="27311" y="4340"/>
                  </a:moveTo>
                  <a:cubicBezTo>
                    <a:pt x="27229" y="4340"/>
                    <a:pt x="27162" y="4408"/>
                    <a:pt x="27162" y="4491"/>
                  </a:cubicBezTo>
                  <a:cubicBezTo>
                    <a:pt x="27162" y="4575"/>
                    <a:pt x="27229" y="4642"/>
                    <a:pt x="27311" y="4642"/>
                  </a:cubicBezTo>
                  <a:cubicBezTo>
                    <a:pt x="27395" y="4642"/>
                    <a:pt x="27462" y="4573"/>
                    <a:pt x="27462" y="4491"/>
                  </a:cubicBezTo>
                  <a:cubicBezTo>
                    <a:pt x="27462" y="4408"/>
                    <a:pt x="27395" y="4340"/>
                    <a:pt x="27311" y="4340"/>
                  </a:cubicBezTo>
                  <a:close/>
                  <a:moveTo>
                    <a:pt x="38321" y="4340"/>
                  </a:moveTo>
                  <a:cubicBezTo>
                    <a:pt x="38237" y="4340"/>
                    <a:pt x="38170" y="4408"/>
                    <a:pt x="38170" y="4491"/>
                  </a:cubicBezTo>
                  <a:cubicBezTo>
                    <a:pt x="38170" y="4575"/>
                    <a:pt x="38237" y="4642"/>
                    <a:pt x="38321" y="4642"/>
                  </a:cubicBezTo>
                  <a:cubicBezTo>
                    <a:pt x="38404" y="4642"/>
                    <a:pt x="38472" y="4573"/>
                    <a:pt x="38472" y="4491"/>
                  </a:cubicBezTo>
                  <a:cubicBezTo>
                    <a:pt x="38472" y="4407"/>
                    <a:pt x="38404" y="4340"/>
                    <a:pt x="38321" y="4340"/>
                  </a:cubicBezTo>
                  <a:close/>
                  <a:moveTo>
                    <a:pt x="38728" y="5130"/>
                  </a:moveTo>
                  <a:cubicBezTo>
                    <a:pt x="38640" y="5133"/>
                    <a:pt x="38569" y="5202"/>
                    <a:pt x="38569" y="5289"/>
                  </a:cubicBezTo>
                  <a:cubicBezTo>
                    <a:pt x="38569" y="5376"/>
                    <a:pt x="38640" y="5449"/>
                    <a:pt x="38728" y="5449"/>
                  </a:cubicBezTo>
                  <a:cubicBezTo>
                    <a:pt x="38815" y="5449"/>
                    <a:pt x="38888" y="5379"/>
                    <a:pt x="38888" y="5289"/>
                  </a:cubicBezTo>
                  <a:cubicBezTo>
                    <a:pt x="38888" y="5201"/>
                    <a:pt x="38817" y="5130"/>
                    <a:pt x="38728" y="5130"/>
                  </a:cubicBezTo>
                  <a:close/>
                  <a:moveTo>
                    <a:pt x="26906" y="5133"/>
                  </a:moveTo>
                  <a:cubicBezTo>
                    <a:pt x="26819" y="5133"/>
                    <a:pt x="26746" y="5202"/>
                    <a:pt x="26746" y="5292"/>
                  </a:cubicBezTo>
                  <a:cubicBezTo>
                    <a:pt x="26746" y="5381"/>
                    <a:pt x="26817" y="5452"/>
                    <a:pt x="26906" y="5452"/>
                  </a:cubicBezTo>
                  <a:cubicBezTo>
                    <a:pt x="26995" y="5452"/>
                    <a:pt x="27065" y="5381"/>
                    <a:pt x="27065" y="5292"/>
                  </a:cubicBezTo>
                  <a:cubicBezTo>
                    <a:pt x="27065" y="5202"/>
                    <a:pt x="26993" y="5133"/>
                    <a:pt x="26906" y="5133"/>
                  </a:cubicBezTo>
                  <a:close/>
                  <a:moveTo>
                    <a:pt x="28439" y="4963"/>
                  </a:moveTo>
                  <a:cubicBezTo>
                    <a:pt x="28707" y="4963"/>
                    <a:pt x="28924" y="5181"/>
                    <a:pt x="28924" y="5449"/>
                  </a:cubicBezTo>
                  <a:cubicBezTo>
                    <a:pt x="28924" y="5717"/>
                    <a:pt x="28707" y="5934"/>
                    <a:pt x="28439" y="5934"/>
                  </a:cubicBezTo>
                  <a:cubicBezTo>
                    <a:pt x="28171" y="5934"/>
                    <a:pt x="27953" y="5717"/>
                    <a:pt x="27953" y="5449"/>
                  </a:cubicBezTo>
                  <a:cubicBezTo>
                    <a:pt x="27953" y="5181"/>
                    <a:pt x="28171" y="4963"/>
                    <a:pt x="28439" y="4963"/>
                  </a:cubicBezTo>
                  <a:close/>
                  <a:moveTo>
                    <a:pt x="37194" y="4963"/>
                  </a:moveTo>
                  <a:cubicBezTo>
                    <a:pt x="37462" y="4963"/>
                    <a:pt x="37679" y="5181"/>
                    <a:pt x="37679" y="5449"/>
                  </a:cubicBezTo>
                  <a:cubicBezTo>
                    <a:pt x="37679" y="5717"/>
                    <a:pt x="37462" y="5934"/>
                    <a:pt x="37194" y="5934"/>
                  </a:cubicBezTo>
                  <a:cubicBezTo>
                    <a:pt x="36926" y="5934"/>
                    <a:pt x="36708" y="5717"/>
                    <a:pt x="36708" y="5449"/>
                  </a:cubicBezTo>
                  <a:cubicBezTo>
                    <a:pt x="36708" y="5181"/>
                    <a:pt x="36926" y="4963"/>
                    <a:pt x="37194" y="4963"/>
                  </a:cubicBezTo>
                  <a:close/>
                  <a:moveTo>
                    <a:pt x="28439" y="4953"/>
                  </a:moveTo>
                  <a:cubicBezTo>
                    <a:pt x="28165" y="4953"/>
                    <a:pt x="27942" y="5176"/>
                    <a:pt x="27942" y="5449"/>
                  </a:cubicBezTo>
                  <a:cubicBezTo>
                    <a:pt x="27942" y="5723"/>
                    <a:pt x="28165" y="5946"/>
                    <a:pt x="28439" y="5946"/>
                  </a:cubicBezTo>
                  <a:cubicBezTo>
                    <a:pt x="28713" y="5946"/>
                    <a:pt x="28934" y="5723"/>
                    <a:pt x="28934" y="5449"/>
                  </a:cubicBezTo>
                  <a:cubicBezTo>
                    <a:pt x="28934" y="5176"/>
                    <a:pt x="28713" y="4953"/>
                    <a:pt x="28439" y="4953"/>
                  </a:cubicBezTo>
                  <a:close/>
                  <a:moveTo>
                    <a:pt x="37197" y="4953"/>
                  </a:moveTo>
                  <a:cubicBezTo>
                    <a:pt x="36923" y="4953"/>
                    <a:pt x="36700" y="5176"/>
                    <a:pt x="36700" y="5449"/>
                  </a:cubicBezTo>
                  <a:cubicBezTo>
                    <a:pt x="36700" y="5723"/>
                    <a:pt x="36923" y="5946"/>
                    <a:pt x="37197" y="5946"/>
                  </a:cubicBezTo>
                  <a:cubicBezTo>
                    <a:pt x="37469" y="5946"/>
                    <a:pt x="37692" y="5723"/>
                    <a:pt x="37692" y="5449"/>
                  </a:cubicBezTo>
                  <a:cubicBezTo>
                    <a:pt x="37692" y="5176"/>
                    <a:pt x="37469" y="4953"/>
                    <a:pt x="37197" y="4953"/>
                  </a:cubicBezTo>
                  <a:close/>
                  <a:moveTo>
                    <a:pt x="26606" y="5988"/>
                  </a:moveTo>
                  <a:cubicBezTo>
                    <a:pt x="26513" y="5988"/>
                    <a:pt x="26438" y="6063"/>
                    <a:pt x="26438" y="6156"/>
                  </a:cubicBezTo>
                  <a:cubicBezTo>
                    <a:pt x="26438" y="6249"/>
                    <a:pt x="26513" y="6324"/>
                    <a:pt x="26606" y="6324"/>
                  </a:cubicBezTo>
                  <a:cubicBezTo>
                    <a:pt x="26698" y="6324"/>
                    <a:pt x="26774" y="6247"/>
                    <a:pt x="26774" y="6156"/>
                  </a:cubicBezTo>
                  <a:cubicBezTo>
                    <a:pt x="26774" y="6063"/>
                    <a:pt x="26698" y="5988"/>
                    <a:pt x="26606" y="5988"/>
                  </a:cubicBezTo>
                  <a:close/>
                  <a:moveTo>
                    <a:pt x="39030" y="5988"/>
                  </a:moveTo>
                  <a:cubicBezTo>
                    <a:pt x="38935" y="5988"/>
                    <a:pt x="38860" y="6063"/>
                    <a:pt x="38860" y="6156"/>
                  </a:cubicBezTo>
                  <a:cubicBezTo>
                    <a:pt x="38860" y="6249"/>
                    <a:pt x="38937" y="6324"/>
                    <a:pt x="39030" y="6324"/>
                  </a:cubicBezTo>
                  <a:cubicBezTo>
                    <a:pt x="39121" y="6324"/>
                    <a:pt x="39198" y="6249"/>
                    <a:pt x="39198" y="6156"/>
                  </a:cubicBezTo>
                  <a:cubicBezTo>
                    <a:pt x="39198" y="6063"/>
                    <a:pt x="39121" y="5988"/>
                    <a:pt x="39030" y="5988"/>
                  </a:cubicBezTo>
                  <a:close/>
                  <a:moveTo>
                    <a:pt x="26432" y="6912"/>
                  </a:moveTo>
                  <a:cubicBezTo>
                    <a:pt x="26333" y="6912"/>
                    <a:pt x="26254" y="6992"/>
                    <a:pt x="26254" y="7090"/>
                  </a:cubicBezTo>
                  <a:cubicBezTo>
                    <a:pt x="26254" y="7188"/>
                    <a:pt x="26333" y="7267"/>
                    <a:pt x="26432" y="7267"/>
                  </a:cubicBezTo>
                  <a:cubicBezTo>
                    <a:pt x="26529" y="7267"/>
                    <a:pt x="26609" y="7188"/>
                    <a:pt x="26609" y="7090"/>
                  </a:cubicBezTo>
                  <a:cubicBezTo>
                    <a:pt x="26609" y="6992"/>
                    <a:pt x="26529" y="6912"/>
                    <a:pt x="26432" y="6912"/>
                  </a:cubicBezTo>
                  <a:close/>
                  <a:moveTo>
                    <a:pt x="39201" y="6912"/>
                  </a:moveTo>
                  <a:cubicBezTo>
                    <a:pt x="39104" y="6912"/>
                    <a:pt x="39024" y="6992"/>
                    <a:pt x="39024" y="7090"/>
                  </a:cubicBezTo>
                  <a:cubicBezTo>
                    <a:pt x="39024" y="7188"/>
                    <a:pt x="39104" y="7267"/>
                    <a:pt x="39201" y="7267"/>
                  </a:cubicBezTo>
                  <a:cubicBezTo>
                    <a:pt x="39299" y="7267"/>
                    <a:pt x="39379" y="7188"/>
                    <a:pt x="39379" y="7090"/>
                  </a:cubicBezTo>
                  <a:cubicBezTo>
                    <a:pt x="39379" y="6992"/>
                    <a:pt x="39299" y="6912"/>
                    <a:pt x="39201" y="6912"/>
                  </a:cubicBezTo>
                  <a:close/>
                  <a:moveTo>
                    <a:pt x="27810" y="6648"/>
                  </a:moveTo>
                  <a:cubicBezTo>
                    <a:pt x="27990" y="6648"/>
                    <a:pt x="28136" y="6796"/>
                    <a:pt x="28136" y="6977"/>
                  </a:cubicBezTo>
                  <a:cubicBezTo>
                    <a:pt x="28136" y="7159"/>
                    <a:pt x="27988" y="7308"/>
                    <a:pt x="27807" y="7308"/>
                  </a:cubicBezTo>
                  <a:cubicBezTo>
                    <a:pt x="27626" y="7308"/>
                    <a:pt x="27477" y="7159"/>
                    <a:pt x="27477" y="6977"/>
                  </a:cubicBezTo>
                  <a:cubicBezTo>
                    <a:pt x="27477" y="6796"/>
                    <a:pt x="27626" y="6649"/>
                    <a:pt x="27807" y="6649"/>
                  </a:cubicBezTo>
                  <a:cubicBezTo>
                    <a:pt x="27808" y="6648"/>
                    <a:pt x="27809" y="6648"/>
                    <a:pt x="27810" y="6648"/>
                  </a:cubicBezTo>
                  <a:close/>
                  <a:moveTo>
                    <a:pt x="37831" y="6648"/>
                  </a:moveTo>
                  <a:cubicBezTo>
                    <a:pt x="38011" y="6648"/>
                    <a:pt x="38157" y="6796"/>
                    <a:pt x="38157" y="6977"/>
                  </a:cubicBezTo>
                  <a:cubicBezTo>
                    <a:pt x="38157" y="7159"/>
                    <a:pt x="38010" y="7308"/>
                    <a:pt x="37828" y="7308"/>
                  </a:cubicBezTo>
                  <a:cubicBezTo>
                    <a:pt x="37647" y="7308"/>
                    <a:pt x="37498" y="7159"/>
                    <a:pt x="37498" y="6977"/>
                  </a:cubicBezTo>
                  <a:cubicBezTo>
                    <a:pt x="37498" y="6796"/>
                    <a:pt x="37647" y="6649"/>
                    <a:pt x="37828" y="6649"/>
                  </a:cubicBezTo>
                  <a:cubicBezTo>
                    <a:pt x="37829" y="6648"/>
                    <a:pt x="37830" y="6648"/>
                    <a:pt x="37831" y="6648"/>
                  </a:cubicBezTo>
                  <a:close/>
                  <a:moveTo>
                    <a:pt x="27807" y="6641"/>
                  </a:moveTo>
                  <a:cubicBezTo>
                    <a:pt x="27620" y="6641"/>
                    <a:pt x="27469" y="6793"/>
                    <a:pt x="27469" y="6977"/>
                  </a:cubicBezTo>
                  <a:cubicBezTo>
                    <a:pt x="27469" y="7164"/>
                    <a:pt x="27621" y="7315"/>
                    <a:pt x="27807" y="7315"/>
                  </a:cubicBezTo>
                  <a:cubicBezTo>
                    <a:pt x="27992" y="7315"/>
                    <a:pt x="28143" y="7163"/>
                    <a:pt x="28143" y="6977"/>
                  </a:cubicBezTo>
                  <a:cubicBezTo>
                    <a:pt x="28143" y="6792"/>
                    <a:pt x="27991" y="6641"/>
                    <a:pt x="27807" y="6641"/>
                  </a:cubicBezTo>
                  <a:close/>
                  <a:moveTo>
                    <a:pt x="37828" y="6641"/>
                  </a:moveTo>
                  <a:cubicBezTo>
                    <a:pt x="37642" y="6641"/>
                    <a:pt x="37491" y="6793"/>
                    <a:pt x="37491" y="6977"/>
                  </a:cubicBezTo>
                  <a:cubicBezTo>
                    <a:pt x="37491" y="7164"/>
                    <a:pt x="37643" y="7315"/>
                    <a:pt x="37828" y="7315"/>
                  </a:cubicBezTo>
                  <a:cubicBezTo>
                    <a:pt x="38012" y="7315"/>
                    <a:pt x="38165" y="7163"/>
                    <a:pt x="38165" y="6977"/>
                  </a:cubicBezTo>
                  <a:cubicBezTo>
                    <a:pt x="38165" y="6792"/>
                    <a:pt x="38012" y="6641"/>
                    <a:pt x="37828" y="6641"/>
                  </a:cubicBezTo>
                  <a:close/>
                  <a:moveTo>
                    <a:pt x="26403" y="7922"/>
                  </a:moveTo>
                  <a:cubicBezTo>
                    <a:pt x="26300" y="7922"/>
                    <a:pt x="26216" y="8005"/>
                    <a:pt x="26216" y="8108"/>
                  </a:cubicBezTo>
                  <a:cubicBezTo>
                    <a:pt x="26216" y="8212"/>
                    <a:pt x="26300" y="8295"/>
                    <a:pt x="26403" y="8295"/>
                  </a:cubicBezTo>
                  <a:cubicBezTo>
                    <a:pt x="26506" y="8295"/>
                    <a:pt x="26590" y="8212"/>
                    <a:pt x="26590" y="8108"/>
                  </a:cubicBezTo>
                  <a:cubicBezTo>
                    <a:pt x="26590" y="8005"/>
                    <a:pt x="26506" y="7922"/>
                    <a:pt x="26403" y="7922"/>
                  </a:cubicBezTo>
                  <a:close/>
                  <a:moveTo>
                    <a:pt x="39233" y="7922"/>
                  </a:moveTo>
                  <a:cubicBezTo>
                    <a:pt x="39128" y="7922"/>
                    <a:pt x="39046" y="8005"/>
                    <a:pt x="39046" y="8108"/>
                  </a:cubicBezTo>
                  <a:cubicBezTo>
                    <a:pt x="39046" y="8212"/>
                    <a:pt x="39128" y="8295"/>
                    <a:pt x="39233" y="8295"/>
                  </a:cubicBezTo>
                  <a:cubicBezTo>
                    <a:pt x="39335" y="8295"/>
                    <a:pt x="39418" y="8212"/>
                    <a:pt x="39418" y="8108"/>
                  </a:cubicBezTo>
                  <a:cubicBezTo>
                    <a:pt x="39418" y="8005"/>
                    <a:pt x="39335" y="7922"/>
                    <a:pt x="39233" y="7922"/>
                  </a:cubicBezTo>
                  <a:close/>
                  <a:moveTo>
                    <a:pt x="14115" y="8392"/>
                  </a:moveTo>
                  <a:cubicBezTo>
                    <a:pt x="14084" y="8392"/>
                    <a:pt x="14053" y="8403"/>
                    <a:pt x="14028" y="8426"/>
                  </a:cubicBezTo>
                  <a:cubicBezTo>
                    <a:pt x="13979" y="8476"/>
                    <a:pt x="13979" y="8554"/>
                    <a:pt x="14028" y="8600"/>
                  </a:cubicBezTo>
                  <a:cubicBezTo>
                    <a:pt x="14053" y="8625"/>
                    <a:pt x="14084" y="8637"/>
                    <a:pt x="14115" y="8637"/>
                  </a:cubicBezTo>
                  <a:cubicBezTo>
                    <a:pt x="14146" y="8637"/>
                    <a:pt x="14177" y="8625"/>
                    <a:pt x="14202" y="8600"/>
                  </a:cubicBezTo>
                  <a:cubicBezTo>
                    <a:pt x="14251" y="8554"/>
                    <a:pt x="14251" y="8476"/>
                    <a:pt x="14202" y="8426"/>
                  </a:cubicBezTo>
                  <a:cubicBezTo>
                    <a:pt x="14177" y="8403"/>
                    <a:pt x="14146" y="8392"/>
                    <a:pt x="14115" y="8392"/>
                  </a:cubicBezTo>
                  <a:close/>
                  <a:moveTo>
                    <a:pt x="14979" y="8396"/>
                  </a:moveTo>
                  <a:cubicBezTo>
                    <a:pt x="14945" y="8396"/>
                    <a:pt x="14911" y="8408"/>
                    <a:pt x="14886" y="8434"/>
                  </a:cubicBezTo>
                  <a:cubicBezTo>
                    <a:pt x="14835" y="8487"/>
                    <a:pt x="14835" y="8570"/>
                    <a:pt x="14886" y="8621"/>
                  </a:cubicBezTo>
                  <a:cubicBezTo>
                    <a:pt x="14911" y="8646"/>
                    <a:pt x="14945" y="8659"/>
                    <a:pt x="14979" y="8659"/>
                  </a:cubicBezTo>
                  <a:cubicBezTo>
                    <a:pt x="15013" y="8659"/>
                    <a:pt x="15048" y="8646"/>
                    <a:pt x="15073" y="8621"/>
                  </a:cubicBezTo>
                  <a:cubicBezTo>
                    <a:pt x="15124" y="8570"/>
                    <a:pt x="15124" y="8484"/>
                    <a:pt x="15073" y="8434"/>
                  </a:cubicBezTo>
                  <a:cubicBezTo>
                    <a:pt x="15048" y="8408"/>
                    <a:pt x="15013" y="8396"/>
                    <a:pt x="14979" y="8396"/>
                  </a:cubicBezTo>
                  <a:close/>
                  <a:moveTo>
                    <a:pt x="13270" y="8441"/>
                  </a:moveTo>
                  <a:cubicBezTo>
                    <a:pt x="13241" y="8441"/>
                    <a:pt x="13212" y="8452"/>
                    <a:pt x="13189" y="8474"/>
                  </a:cubicBezTo>
                  <a:cubicBezTo>
                    <a:pt x="13144" y="8519"/>
                    <a:pt x="13144" y="8592"/>
                    <a:pt x="13189" y="8635"/>
                  </a:cubicBezTo>
                  <a:cubicBezTo>
                    <a:pt x="13212" y="8658"/>
                    <a:pt x="13241" y="8669"/>
                    <a:pt x="13270" y="8669"/>
                  </a:cubicBezTo>
                  <a:cubicBezTo>
                    <a:pt x="13299" y="8669"/>
                    <a:pt x="13328" y="8658"/>
                    <a:pt x="13350" y="8635"/>
                  </a:cubicBezTo>
                  <a:cubicBezTo>
                    <a:pt x="13396" y="8590"/>
                    <a:pt x="13396" y="8519"/>
                    <a:pt x="13350" y="8474"/>
                  </a:cubicBezTo>
                  <a:cubicBezTo>
                    <a:pt x="13328" y="8452"/>
                    <a:pt x="13299" y="8441"/>
                    <a:pt x="13270" y="8441"/>
                  </a:cubicBezTo>
                  <a:close/>
                  <a:moveTo>
                    <a:pt x="12458" y="8528"/>
                  </a:moveTo>
                  <a:cubicBezTo>
                    <a:pt x="12431" y="8528"/>
                    <a:pt x="12404" y="8539"/>
                    <a:pt x="12383" y="8560"/>
                  </a:cubicBezTo>
                  <a:cubicBezTo>
                    <a:pt x="12343" y="8600"/>
                    <a:pt x="12343" y="8666"/>
                    <a:pt x="12383" y="8708"/>
                  </a:cubicBezTo>
                  <a:cubicBezTo>
                    <a:pt x="12404" y="8729"/>
                    <a:pt x="12431" y="8739"/>
                    <a:pt x="12458" y="8739"/>
                  </a:cubicBezTo>
                  <a:cubicBezTo>
                    <a:pt x="12485" y="8739"/>
                    <a:pt x="12511" y="8729"/>
                    <a:pt x="12531" y="8708"/>
                  </a:cubicBezTo>
                  <a:cubicBezTo>
                    <a:pt x="12573" y="8666"/>
                    <a:pt x="12573" y="8600"/>
                    <a:pt x="12531" y="8560"/>
                  </a:cubicBezTo>
                  <a:cubicBezTo>
                    <a:pt x="12511" y="8539"/>
                    <a:pt x="12485" y="8528"/>
                    <a:pt x="12458" y="8528"/>
                  </a:cubicBezTo>
                  <a:close/>
                  <a:moveTo>
                    <a:pt x="15854" y="8472"/>
                  </a:moveTo>
                  <a:cubicBezTo>
                    <a:pt x="15818" y="8472"/>
                    <a:pt x="15781" y="8485"/>
                    <a:pt x="15754" y="8512"/>
                  </a:cubicBezTo>
                  <a:cubicBezTo>
                    <a:pt x="15700" y="8568"/>
                    <a:pt x="15700" y="8657"/>
                    <a:pt x="15754" y="8712"/>
                  </a:cubicBezTo>
                  <a:cubicBezTo>
                    <a:pt x="15781" y="8739"/>
                    <a:pt x="15818" y="8752"/>
                    <a:pt x="15854" y="8752"/>
                  </a:cubicBezTo>
                  <a:cubicBezTo>
                    <a:pt x="15890" y="8752"/>
                    <a:pt x="15926" y="8739"/>
                    <a:pt x="15954" y="8712"/>
                  </a:cubicBezTo>
                  <a:cubicBezTo>
                    <a:pt x="16007" y="8657"/>
                    <a:pt x="16007" y="8567"/>
                    <a:pt x="15954" y="8512"/>
                  </a:cubicBezTo>
                  <a:cubicBezTo>
                    <a:pt x="15926" y="8485"/>
                    <a:pt x="15890" y="8472"/>
                    <a:pt x="15854" y="8472"/>
                  </a:cubicBezTo>
                  <a:close/>
                  <a:moveTo>
                    <a:pt x="27542" y="8245"/>
                  </a:moveTo>
                  <a:cubicBezTo>
                    <a:pt x="27687" y="8245"/>
                    <a:pt x="27803" y="8364"/>
                    <a:pt x="27803" y="8506"/>
                  </a:cubicBezTo>
                  <a:cubicBezTo>
                    <a:pt x="27803" y="8650"/>
                    <a:pt x="27685" y="8767"/>
                    <a:pt x="27542" y="8767"/>
                  </a:cubicBezTo>
                  <a:cubicBezTo>
                    <a:pt x="27398" y="8767"/>
                    <a:pt x="27281" y="8650"/>
                    <a:pt x="27281" y="8506"/>
                  </a:cubicBezTo>
                  <a:cubicBezTo>
                    <a:pt x="27281" y="8364"/>
                    <a:pt x="27398" y="8245"/>
                    <a:pt x="27542" y="8245"/>
                  </a:cubicBezTo>
                  <a:close/>
                  <a:moveTo>
                    <a:pt x="38091" y="8245"/>
                  </a:moveTo>
                  <a:cubicBezTo>
                    <a:pt x="38234" y="8245"/>
                    <a:pt x="38352" y="8364"/>
                    <a:pt x="38352" y="8506"/>
                  </a:cubicBezTo>
                  <a:cubicBezTo>
                    <a:pt x="38352" y="8650"/>
                    <a:pt x="38234" y="8767"/>
                    <a:pt x="38091" y="8767"/>
                  </a:cubicBezTo>
                  <a:cubicBezTo>
                    <a:pt x="37947" y="8767"/>
                    <a:pt x="37830" y="8650"/>
                    <a:pt x="37830" y="8506"/>
                  </a:cubicBezTo>
                  <a:cubicBezTo>
                    <a:pt x="37830" y="8364"/>
                    <a:pt x="37947" y="8245"/>
                    <a:pt x="38091" y="8245"/>
                  </a:cubicBezTo>
                  <a:close/>
                  <a:moveTo>
                    <a:pt x="27543" y="8241"/>
                  </a:moveTo>
                  <a:cubicBezTo>
                    <a:pt x="27397" y="8241"/>
                    <a:pt x="27278" y="8360"/>
                    <a:pt x="27278" y="8506"/>
                  </a:cubicBezTo>
                  <a:cubicBezTo>
                    <a:pt x="27278" y="8654"/>
                    <a:pt x="27397" y="8773"/>
                    <a:pt x="27543" y="8773"/>
                  </a:cubicBezTo>
                  <a:cubicBezTo>
                    <a:pt x="27544" y="8773"/>
                    <a:pt x="27545" y="8773"/>
                    <a:pt x="27546" y="8773"/>
                  </a:cubicBezTo>
                  <a:cubicBezTo>
                    <a:pt x="27690" y="8773"/>
                    <a:pt x="27810" y="8655"/>
                    <a:pt x="27810" y="8506"/>
                  </a:cubicBezTo>
                  <a:cubicBezTo>
                    <a:pt x="27810" y="8360"/>
                    <a:pt x="27691" y="8241"/>
                    <a:pt x="27543" y="8241"/>
                  </a:cubicBezTo>
                  <a:close/>
                  <a:moveTo>
                    <a:pt x="38091" y="8241"/>
                  </a:moveTo>
                  <a:cubicBezTo>
                    <a:pt x="37944" y="8241"/>
                    <a:pt x="37824" y="8360"/>
                    <a:pt x="37824" y="8506"/>
                  </a:cubicBezTo>
                  <a:cubicBezTo>
                    <a:pt x="37824" y="8654"/>
                    <a:pt x="37944" y="8773"/>
                    <a:pt x="38091" y="8773"/>
                  </a:cubicBezTo>
                  <a:cubicBezTo>
                    <a:pt x="38092" y="8773"/>
                    <a:pt x="38092" y="8773"/>
                    <a:pt x="38093" y="8773"/>
                  </a:cubicBezTo>
                  <a:cubicBezTo>
                    <a:pt x="38239" y="8773"/>
                    <a:pt x="38357" y="8655"/>
                    <a:pt x="38357" y="8506"/>
                  </a:cubicBezTo>
                  <a:cubicBezTo>
                    <a:pt x="38357" y="8360"/>
                    <a:pt x="38237" y="8241"/>
                    <a:pt x="38091" y="8241"/>
                  </a:cubicBezTo>
                  <a:close/>
                  <a:moveTo>
                    <a:pt x="51453" y="8547"/>
                  </a:moveTo>
                  <a:cubicBezTo>
                    <a:pt x="51421" y="8547"/>
                    <a:pt x="51390" y="8560"/>
                    <a:pt x="51365" y="8584"/>
                  </a:cubicBezTo>
                  <a:cubicBezTo>
                    <a:pt x="51317" y="8634"/>
                    <a:pt x="51317" y="8709"/>
                    <a:pt x="51365" y="8758"/>
                  </a:cubicBezTo>
                  <a:cubicBezTo>
                    <a:pt x="51389" y="8782"/>
                    <a:pt x="51420" y="8794"/>
                    <a:pt x="51452" y="8794"/>
                  </a:cubicBezTo>
                  <a:cubicBezTo>
                    <a:pt x="51483" y="8794"/>
                    <a:pt x="51515" y="8782"/>
                    <a:pt x="51539" y="8758"/>
                  </a:cubicBezTo>
                  <a:cubicBezTo>
                    <a:pt x="51588" y="8712"/>
                    <a:pt x="51588" y="8634"/>
                    <a:pt x="51539" y="8584"/>
                  </a:cubicBezTo>
                  <a:cubicBezTo>
                    <a:pt x="51515" y="8560"/>
                    <a:pt x="51484" y="8547"/>
                    <a:pt x="51453" y="8547"/>
                  </a:cubicBezTo>
                  <a:close/>
                  <a:moveTo>
                    <a:pt x="50588" y="8554"/>
                  </a:moveTo>
                  <a:cubicBezTo>
                    <a:pt x="50554" y="8554"/>
                    <a:pt x="50520" y="8566"/>
                    <a:pt x="50494" y="8592"/>
                  </a:cubicBezTo>
                  <a:cubicBezTo>
                    <a:pt x="50444" y="8642"/>
                    <a:pt x="50444" y="8728"/>
                    <a:pt x="50494" y="8779"/>
                  </a:cubicBezTo>
                  <a:cubicBezTo>
                    <a:pt x="50520" y="8804"/>
                    <a:pt x="50554" y="8817"/>
                    <a:pt x="50588" y="8817"/>
                  </a:cubicBezTo>
                  <a:cubicBezTo>
                    <a:pt x="50622" y="8817"/>
                    <a:pt x="50656" y="8804"/>
                    <a:pt x="50681" y="8779"/>
                  </a:cubicBezTo>
                  <a:cubicBezTo>
                    <a:pt x="50732" y="8728"/>
                    <a:pt x="50732" y="8644"/>
                    <a:pt x="50681" y="8592"/>
                  </a:cubicBezTo>
                  <a:cubicBezTo>
                    <a:pt x="50656" y="8566"/>
                    <a:pt x="50622" y="8554"/>
                    <a:pt x="50588" y="8554"/>
                  </a:cubicBezTo>
                  <a:close/>
                  <a:moveTo>
                    <a:pt x="52298" y="8597"/>
                  </a:moveTo>
                  <a:cubicBezTo>
                    <a:pt x="52269" y="8597"/>
                    <a:pt x="52240" y="8609"/>
                    <a:pt x="52217" y="8632"/>
                  </a:cubicBezTo>
                  <a:cubicBezTo>
                    <a:pt x="52172" y="8677"/>
                    <a:pt x="52172" y="8748"/>
                    <a:pt x="52217" y="8793"/>
                  </a:cubicBezTo>
                  <a:cubicBezTo>
                    <a:pt x="52240" y="8816"/>
                    <a:pt x="52269" y="8827"/>
                    <a:pt x="52298" y="8827"/>
                  </a:cubicBezTo>
                  <a:cubicBezTo>
                    <a:pt x="52327" y="8827"/>
                    <a:pt x="52356" y="8816"/>
                    <a:pt x="52378" y="8793"/>
                  </a:cubicBezTo>
                  <a:cubicBezTo>
                    <a:pt x="52423" y="8748"/>
                    <a:pt x="52423" y="8677"/>
                    <a:pt x="52378" y="8632"/>
                  </a:cubicBezTo>
                  <a:cubicBezTo>
                    <a:pt x="52356" y="8609"/>
                    <a:pt x="52327" y="8597"/>
                    <a:pt x="52298" y="8597"/>
                  </a:cubicBezTo>
                  <a:close/>
                  <a:moveTo>
                    <a:pt x="11692" y="8636"/>
                  </a:moveTo>
                  <a:cubicBezTo>
                    <a:pt x="11668" y="8636"/>
                    <a:pt x="11643" y="8645"/>
                    <a:pt x="11624" y="8664"/>
                  </a:cubicBezTo>
                  <a:cubicBezTo>
                    <a:pt x="11587" y="8702"/>
                    <a:pt x="11587" y="8763"/>
                    <a:pt x="11624" y="8800"/>
                  </a:cubicBezTo>
                  <a:cubicBezTo>
                    <a:pt x="11643" y="8819"/>
                    <a:pt x="11668" y="8829"/>
                    <a:pt x="11692" y="8829"/>
                  </a:cubicBezTo>
                  <a:cubicBezTo>
                    <a:pt x="11717" y="8829"/>
                    <a:pt x="11742" y="8819"/>
                    <a:pt x="11760" y="8800"/>
                  </a:cubicBezTo>
                  <a:cubicBezTo>
                    <a:pt x="11798" y="8763"/>
                    <a:pt x="11798" y="8702"/>
                    <a:pt x="11760" y="8664"/>
                  </a:cubicBezTo>
                  <a:cubicBezTo>
                    <a:pt x="11742" y="8645"/>
                    <a:pt x="11717" y="8636"/>
                    <a:pt x="11692" y="8636"/>
                  </a:cubicBezTo>
                  <a:close/>
                  <a:moveTo>
                    <a:pt x="53110" y="8686"/>
                  </a:moveTo>
                  <a:cubicBezTo>
                    <a:pt x="53084" y="8686"/>
                    <a:pt x="53057" y="8696"/>
                    <a:pt x="53036" y="8716"/>
                  </a:cubicBezTo>
                  <a:cubicBezTo>
                    <a:pt x="52994" y="8758"/>
                    <a:pt x="52994" y="8823"/>
                    <a:pt x="53036" y="8866"/>
                  </a:cubicBezTo>
                  <a:cubicBezTo>
                    <a:pt x="53056" y="8887"/>
                    <a:pt x="53083" y="8897"/>
                    <a:pt x="53110" y="8897"/>
                  </a:cubicBezTo>
                  <a:cubicBezTo>
                    <a:pt x="53137" y="8897"/>
                    <a:pt x="53164" y="8887"/>
                    <a:pt x="53184" y="8866"/>
                  </a:cubicBezTo>
                  <a:cubicBezTo>
                    <a:pt x="53224" y="8823"/>
                    <a:pt x="53224" y="8758"/>
                    <a:pt x="53184" y="8716"/>
                  </a:cubicBezTo>
                  <a:cubicBezTo>
                    <a:pt x="53164" y="8696"/>
                    <a:pt x="53137" y="8686"/>
                    <a:pt x="53110" y="8686"/>
                  </a:cubicBezTo>
                  <a:close/>
                  <a:moveTo>
                    <a:pt x="49714" y="8629"/>
                  </a:moveTo>
                  <a:cubicBezTo>
                    <a:pt x="49678" y="8629"/>
                    <a:pt x="49642" y="8642"/>
                    <a:pt x="49615" y="8670"/>
                  </a:cubicBezTo>
                  <a:cubicBezTo>
                    <a:pt x="49560" y="8724"/>
                    <a:pt x="49560" y="8815"/>
                    <a:pt x="49615" y="8868"/>
                  </a:cubicBezTo>
                  <a:cubicBezTo>
                    <a:pt x="49642" y="8896"/>
                    <a:pt x="49678" y="8910"/>
                    <a:pt x="49714" y="8910"/>
                  </a:cubicBezTo>
                  <a:cubicBezTo>
                    <a:pt x="49750" y="8910"/>
                    <a:pt x="49787" y="8896"/>
                    <a:pt x="49813" y="8868"/>
                  </a:cubicBezTo>
                  <a:cubicBezTo>
                    <a:pt x="49868" y="8815"/>
                    <a:pt x="49868" y="8726"/>
                    <a:pt x="49813" y="8670"/>
                  </a:cubicBezTo>
                  <a:cubicBezTo>
                    <a:pt x="49787" y="8642"/>
                    <a:pt x="49750" y="8629"/>
                    <a:pt x="49714" y="8629"/>
                  </a:cubicBezTo>
                  <a:close/>
                  <a:moveTo>
                    <a:pt x="10985" y="8745"/>
                  </a:moveTo>
                  <a:cubicBezTo>
                    <a:pt x="10963" y="8745"/>
                    <a:pt x="10940" y="8754"/>
                    <a:pt x="10923" y="8771"/>
                  </a:cubicBezTo>
                  <a:cubicBezTo>
                    <a:pt x="10890" y="8806"/>
                    <a:pt x="10890" y="8861"/>
                    <a:pt x="10923" y="8894"/>
                  </a:cubicBezTo>
                  <a:cubicBezTo>
                    <a:pt x="10940" y="8912"/>
                    <a:pt x="10963" y="8921"/>
                    <a:pt x="10985" y="8921"/>
                  </a:cubicBezTo>
                  <a:cubicBezTo>
                    <a:pt x="11007" y="8921"/>
                    <a:pt x="11029" y="8912"/>
                    <a:pt x="11046" y="8894"/>
                  </a:cubicBezTo>
                  <a:cubicBezTo>
                    <a:pt x="11081" y="8860"/>
                    <a:pt x="11081" y="8806"/>
                    <a:pt x="11046" y="8771"/>
                  </a:cubicBezTo>
                  <a:cubicBezTo>
                    <a:pt x="11029" y="8754"/>
                    <a:pt x="11007" y="8745"/>
                    <a:pt x="10985" y="8745"/>
                  </a:cubicBezTo>
                  <a:close/>
                  <a:moveTo>
                    <a:pt x="16724" y="8635"/>
                  </a:moveTo>
                  <a:cubicBezTo>
                    <a:pt x="16685" y="8635"/>
                    <a:pt x="16647" y="8650"/>
                    <a:pt x="16618" y="8679"/>
                  </a:cubicBezTo>
                  <a:cubicBezTo>
                    <a:pt x="16560" y="8737"/>
                    <a:pt x="16560" y="8832"/>
                    <a:pt x="16618" y="8890"/>
                  </a:cubicBezTo>
                  <a:cubicBezTo>
                    <a:pt x="16647" y="8919"/>
                    <a:pt x="16685" y="8934"/>
                    <a:pt x="16724" y="8934"/>
                  </a:cubicBezTo>
                  <a:cubicBezTo>
                    <a:pt x="16763" y="8934"/>
                    <a:pt x="16802" y="8919"/>
                    <a:pt x="16831" y="8890"/>
                  </a:cubicBezTo>
                  <a:cubicBezTo>
                    <a:pt x="16887" y="8832"/>
                    <a:pt x="16887" y="8737"/>
                    <a:pt x="16831" y="8679"/>
                  </a:cubicBezTo>
                  <a:cubicBezTo>
                    <a:pt x="16802" y="8650"/>
                    <a:pt x="16763" y="8635"/>
                    <a:pt x="16724" y="8635"/>
                  </a:cubicBezTo>
                  <a:close/>
                  <a:moveTo>
                    <a:pt x="53876" y="8794"/>
                  </a:moveTo>
                  <a:cubicBezTo>
                    <a:pt x="53851" y="8794"/>
                    <a:pt x="53826" y="8803"/>
                    <a:pt x="53807" y="8822"/>
                  </a:cubicBezTo>
                  <a:cubicBezTo>
                    <a:pt x="53769" y="8860"/>
                    <a:pt x="53769" y="8919"/>
                    <a:pt x="53807" y="8958"/>
                  </a:cubicBezTo>
                  <a:cubicBezTo>
                    <a:pt x="53826" y="8977"/>
                    <a:pt x="53851" y="8987"/>
                    <a:pt x="53876" y="8987"/>
                  </a:cubicBezTo>
                  <a:cubicBezTo>
                    <a:pt x="53900" y="8987"/>
                    <a:pt x="53924" y="8977"/>
                    <a:pt x="53943" y="8958"/>
                  </a:cubicBezTo>
                  <a:cubicBezTo>
                    <a:pt x="53981" y="8919"/>
                    <a:pt x="53981" y="8858"/>
                    <a:pt x="53943" y="8822"/>
                  </a:cubicBezTo>
                  <a:cubicBezTo>
                    <a:pt x="53924" y="8803"/>
                    <a:pt x="53900" y="8794"/>
                    <a:pt x="53876" y="8794"/>
                  </a:cubicBezTo>
                  <a:close/>
                  <a:moveTo>
                    <a:pt x="10348" y="8842"/>
                  </a:moveTo>
                  <a:cubicBezTo>
                    <a:pt x="10328" y="8842"/>
                    <a:pt x="10308" y="8850"/>
                    <a:pt x="10293" y="8866"/>
                  </a:cubicBezTo>
                  <a:cubicBezTo>
                    <a:pt x="10262" y="8896"/>
                    <a:pt x="10262" y="8945"/>
                    <a:pt x="10293" y="8976"/>
                  </a:cubicBezTo>
                  <a:cubicBezTo>
                    <a:pt x="10308" y="8991"/>
                    <a:pt x="10328" y="8998"/>
                    <a:pt x="10348" y="8998"/>
                  </a:cubicBezTo>
                  <a:cubicBezTo>
                    <a:pt x="10368" y="8998"/>
                    <a:pt x="10388" y="8991"/>
                    <a:pt x="10404" y="8976"/>
                  </a:cubicBezTo>
                  <a:cubicBezTo>
                    <a:pt x="10435" y="8945"/>
                    <a:pt x="10435" y="8896"/>
                    <a:pt x="10404" y="8866"/>
                  </a:cubicBezTo>
                  <a:cubicBezTo>
                    <a:pt x="10388" y="8850"/>
                    <a:pt x="10368" y="8842"/>
                    <a:pt x="10348" y="8842"/>
                  </a:cubicBezTo>
                  <a:close/>
                  <a:moveTo>
                    <a:pt x="54583" y="8903"/>
                  </a:moveTo>
                  <a:cubicBezTo>
                    <a:pt x="54561" y="8903"/>
                    <a:pt x="54539" y="8912"/>
                    <a:pt x="54521" y="8929"/>
                  </a:cubicBezTo>
                  <a:cubicBezTo>
                    <a:pt x="54486" y="8963"/>
                    <a:pt x="54486" y="9018"/>
                    <a:pt x="54521" y="9051"/>
                  </a:cubicBezTo>
                  <a:cubicBezTo>
                    <a:pt x="54539" y="9068"/>
                    <a:pt x="54561" y="9077"/>
                    <a:pt x="54583" y="9077"/>
                  </a:cubicBezTo>
                  <a:cubicBezTo>
                    <a:pt x="54605" y="9077"/>
                    <a:pt x="54627" y="9068"/>
                    <a:pt x="54644" y="9051"/>
                  </a:cubicBezTo>
                  <a:cubicBezTo>
                    <a:pt x="54679" y="9018"/>
                    <a:pt x="54679" y="8963"/>
                    <a:pt x="54644" y="8929"/>
                  </a:cubicBezTo>
                  <a:cubicBezTo>
                    <a:pt x="54627" y="8912"/>
                    <a:pt x="54605" y="8903"/>
                    <a:pt x="54583" y="8903"/>
                  </a:cubicBezTo>
                  <a:close/>
                  <a:moveTo>
                    <a:pt x="48844" y="8793"/>
                  </a:moveTo>
                  <a:cubicBezTo>
                    <a:pt x="48806" y="8793"/>
                    <a:pt x="48767" y="8808"/>
                    <a:pt x="48738" y="8837"/>
                  </a:cubicBezTo>
                  <a:cubicBezTo>
                    <a:pt x="48680" y="8894"/>
                    <a:pt x="48680" y="8990"/>
                    <a:pt x="48738" y="9048"/>
                  </a:cubicBezTo>
                  <a:cubicBezTo>
                    <a:pt x="48767" y="9077"/>
                    <a:pt x="48806" y="9092"/>
                    <a:pt x="48844" y="9092"/>
                  </a:cubicBezTo>
                  <a:cubicBezTo>
                    <a:pt x="48882" y="9092"/>
                    <a:pt x="48921" y="9077"/>
                    <a:pt x="48950" y="9048"/>
                  </a:cubicBezTo>
                  <a:cubicBezTo>
                    <a:pt x="49008" y="8990"/>
                    <a:pt x="49008" y="8894"/>
                    <a:pt x="48950" y="8837"/>
                  </a:cubicBezTo>
                  <a:cubicBezTo>
                    <a:pt x="48921" y="8808"/>
                    <a:pt x="48882" y="8793"/>
                    <a:pt x="48844" y="8793"/>
                  </a:cubicBezTo>
                  <a:close/>
                  <a:moveTo>
                    <a:pt x="55220" y="9000"/>
                  </a:moveTo>
                  <a:cubicBezTo>
                    <a:pt x="55200" y="9000"/>
                    <a:pt x="55180" y="9008"/>
                    <a:pt x="55165" y="9023"/>
                  </a:cubicBezTo>
                  <a:cubicBezTo>
                    <a:pt x="55133" y="9054"/>
                    <a:pt x="55133" y="9103"/>
                    <a:pt x="55165" y="9134"/>
                  </a:cubicBezTo>
                  <a:cubicBezTo>
                    <a:pt x="55180" y="9149"/>
                    <a:pt x="55200" y="9156"/>
                    <a:pt x="55220" y="9156"/>
                  </a:cubicBezTo>
                  <a:cubicBezTo>
                    <a:pt x="55240" y="9156"/>
                    <a:pt x="55260" y="9149"/>
                    <a:pt x="55275" y="9134"/>
                  </a:cubicBezTo>
                  <a:cubicBezTo>
                    <a:pt x="55305" y="9103"/>
                    <a:pt x="55305" y="9054"/>
                    <a:pt x="55275" y="9023"/>
                  </a:cubicBezTo>
                  <a:cubicBezTo>
                    <a:pt x="55260" y="9008"/>
                    <a:pt x="55240" y="9000"/>
                    <a:pt x="55220" y="9000"/>
                  </a:cubicBezTo>
                  <a:close/>
                  <a:moveTo>
                    <a:pt x="17578" y="8904"/>
                  </a:moveTo>
                  <a:cubicBezTo>
                    <a:pt x="17537" y="8904"/>
                    <a:pt x="17496" y="8920"/>
                    <a:pt x="17465" y="8951"/>
                  </a:cubicBezTo>
                  <a:cubicBezTo>
                    <a:pt x="17403" y="9012"/>
                    <a:pt x="17403" y="9112"/>
                    <a:pt x="17465" y="9176"/>
                  </a:cubicBezTo>
                  <a:cubicBezTo>
                    <a:pt x="17496" y="9206"/>
                    <a:pt x="17537" y="9221"/>
                    <a:pt x="17578" y="9221"/>
                  </a:cubicBezTo>
                  <a:cubicBezTo>
                    <a:pt x="17619" y="9221"/>
                    <a:pt x="17659" y="9206"/>
                    <a:pt x="17690" y="9176"/>
                  </a:cubicBezTo>
                  <a:cubicBezTo>
                    <a:pt x="17752" y="9113"/>
                    <a:pt x="17752" y="9012"/>
                    <a:pt x="17690" y="8951"/>
                  </a:cubicBezTo>
                  <a:cubicBezTo>
                    <a:pt x="17659" y="8920"/>
                    <a:pt x="17619" y="8904"/>
                    <a:pt x="17578" y="8904"/>
                  </a:cubicBezTo>
                  <a:close/>
                  <a:moveTo>
                    <a:pt x="26456" y="8850"/>
                  </a:moveTo>
                  <a:cubicBezTo>
                    <a:pt x="26351" y="8850"/>
                    <a:pt x="26261" y="8937"/>
                    <a:pt x="26261" y="9045"/>
                  </a:cubicBezTo>
                  <a:cubicBezTo>
                    <a:pt x="26261" y="9151"/>
                    <a:pt x="26348" y="9239"/>
                    <a:pt x="26456" y="9239"/>
                  </a:cubicBezTo>
                  <a:cubicBezTo>
                    <a:pt x="26564" y="9239"/>
                    <a:pt x="26652" y="9154"/>
                    <a:pt x="26652" y="9045"/>
                  </a:cubicBezTo>
                  <a:cubicBezTo>
                    <a:pt x="26652" y="8937"/>
                    <a:pt x="26565" y="8850"/>
                    <a:pt x="26456" y="8850"/>
                  </a:cubicBezTo>
                  <a:close/>
                  <a:moveTo>
                    <a:pt x="39176" y="8850"/>
                  </a:moveTo>
                  <a:cubicBezTo>
                    <a:pt x="39067" y="8850"/>
                    <a:pt x="38980" y="8937"/>
                    <a:pt x="38980" y="9045"/>
                  </a:cubicBezTo>
                  <a:cubicBezTo>
                    <a:pt x="38980" y="9151"/>
                    <a:pt x="39067" y="9241"/>
                    <a:pt x="39176" y="9241"/>
                  </a:cubicBezTo>
                  <a:cubicBezTo>
                    <a:pt x="39283" y="9241"/>
                    <a:pt x="39372" y="9154"/>
                    <a:pt x="39372" y="9045"/>
                  </a:cubicBezTo>
                  <a:cubicBezTo>
                    <a:pt x="39372" y="8938"/>
                    <a:pt x="39285" y="8850"/>
                    <a:pt x="39176" y="8850"/>
                  </a:cubicBezTo>
                  <a:close/>
                  <a:moveTo>
                    <a:pt x="47992" y="9060"/>
                  </a:moveTo>
                  <a:cubicBezTo>
                    <a:pt x="47951" y="9060"/>
                    <a:pt x="47910" y="9076"/>
                    <a:pt x="47879" y="9106"/>
                  </a:cubicBezTo>
                  <a:cubicBezTo>
                    <a:pt x="47818" y="9168"/>
                    <a:pt x="47818" y="9270"/>
                    <a:pt x="47879" y="9331"/>
                  </a:cubicBezTo>
                  <a:cubicBezTo>
                    <a:pt x="47910" y="9362"/>
                    <a:pt x="47951" y="9377"/>
                    <a:pt x="47992" y="9377"/>
                  </a:cubicBezTo>
                  <a:cubicBezTo>
                    <a:pt x="48032" y="9377"/>
                    <a:pt x="48073" y="9362"/>
                    <a:pt x="48103" y="9331"/>
                  </a:cubicBezTo>
                  <a:cubicBezTo>
                    <a:pt x="48166" y="9270"/>
                    <a:pt x="48166" y="9170"/>
                    <a:pt x="48103" y="9106"/>
                  </a:cubicBezTo>
                  <a:cubicBezTo>
                    <a:pt x="48073" y="9076"/>
                    <a:pt x="48032" y="9060"/>
                    <a:pt x="47992" y="9060"/>
                  </a:cubicBezTo>
                  <a:close/>
                  <a:moveTo>
                    <a:pt x="18401" y="9295"/>
                  </a:moveTo>
                  <a:cubicBezTo>
                    <a:pt x="18358" y="9295"/>
                    <a:pt x="18315" y="9311"/>
                    <a:pt x="18282" y="9344"/>
                  </a:cubicBezTo>
                  <a:cubicBezTo>
                    <a:pt x="18217" y="9409"/>
                    <a:pt x="18217" y="9513"/>
                    <a:pt x="18282" y="9581"/>
                  </a:cubicBezTo>
                  <a:cubicBezTo>
                    <a:pt x="18315" y="9614"/>
                    <a:pt x="18358" y="9630"/>
                    <a:pt x="18401" y="9630"/>
                  </a:cubicBezTo>
                  <a:cubicBezTo>
                    <a:pt x="18444" y="9630"/>
                    <a:pt x="18488" y="9614"/>
                    <a:pt x="18520" y="9581"/>
                  </a:cubicBezTo>
                  <a:cubicBezTo>
                    <a:pt x="18585" y="9516"/>
                    <a:pt x="18585" y="9409"/>
                    <a:pt x="18520" y="9344"/>
                  </a:cubicBezTo>
                  <a:cubicBezTo>
                    <a:pt x="18488" y="9311"/>
                    <a:pt x="18444" y="9295"/>
                    <a:pt x="18401" y="9295"/>
                  </a:cubicBezTo>
                  <a:close/>
                  <a:moveTo>
                    <a:pt x="47166" y="9450"/>
                  </a:moveTo>
                  <a:cubicBezTo>
                    <a:pt x="47123" y="9450"/>
                    <a:pt x="47080" y="9466"/>
                    <a:pt x="47047" y="9499"/>
                  </a:cubicBezTo>
                  <a:cubicBezTo>
                    <a:pt x="46982" y="9564"/>
                    <a:pt x="46982" y="9671"/>
                    <a:pt x="47047" y="9736"/>
                  </a:cubicBezTo>
                  <a:cubicBezTo>
                    <a:pt x="47080" y="9769"/>
                    <a:pt x="47123" y="9785"/>
                    <a:pt x="47166" y="9785"/>
                  </a:cubicBezTo>
                  <a:cubicBezTo>
                    <a:pt x="47209" y="9785"/>
                    <a:pt x="47252" y="9769"/>
                    <a:pt x="47285" y="9736"/>
                  </a:cubicBezTo>
                  <a:cubicBezTo>
                    <a:pt x="47350" y="9671"/>
                    <a:pt x="47350" y="9567"/>
                    <a:pt x="47285" y="9499"/>
                  </a:cubicBezTo>
                  <a:cubicBezTo>
                    <a:pt x="47252" y="9466"/>
                    <a:pt x="47209" y="9450"/>
                    <a:pt x="47166" y="9450"/>
                  </a:cubicBezTo>
                  <a:close/>
                  <a:moveTo>
                    <a:pt x="13602" y="9457"/>
                  </a:moveTo>
                  <a:cubicBezTo>
                    <a:pt x="13673" y="9457"/>
                    <a:pt x="13738" y="9484"/>
                    <a:pt x="13788" y="9534"/>
                  </a:cubicBezTo>
                  <a:cubicBezTo>
                    <a:pt x="13889" y="9635"/>
                    <a:pt x="13889" y="9802"/>
                    <a:pt x="13788" y="9903"/>
                  </a:cubicBezTo>
                  <a:cubicBezTo>
                    <a:pt x="13737" y="9954"/>
                    <a:pt x="13670" y="9979"/>
                    <a:pt x="13603" y="9979"/>
                  </a:cubicBezTo>
                  <a:cubicBezTo>
                    <a:pt x="13536" y="9979"/>
                    <a:pt x="13469" y="9954"/>
                    <a:pt x="13418" y="9903"/>
                  </a:cubicBezTo>
                  <a:cubicBezTo>
                    <a:pt x="13369" y="9854"/>
                    <a:pt x="13341" y="9789"/>
                    <a:pt x="13341" y="9719"/>
                  </a:cubicBezTo>
                  <a:cubicBezTo>
                    <a:pt x="13341" y="9649"/>
                    <a:pt x="13369" y="9583"/>
                    <a:pt x="13418" y="9534"/>
                  </a:cubicBezTo>
                  <a:cubicBezTo>
                    <a:pt x="13466" y="9484"/>
                    <a:pt x="13531" y="9457"/>
                    <a:pt x="13602" y="9457"/>
                  </a:cubicBezTo>
                  <a:close/>
                  <a:moveTo>
                    <a:pt x="13604" y="9452"/>
                  </a:moveTo>
                  <a:cubicBezTo>
                    <a:pt x="13534" y="9452"/>
                    <a:pt x="13466" y="9480"/>
                    <a:pt x="13415" y="9531"/>
                  </a:cubicBezTo>
                  <a:cubicBezTo>
                    <a:pt x="13364" y="9581"/>
                    <a:pt x="13338" y="9648"/>
                    <a:pt x="13338" y="9719"/>
                  </a:cubicBezTo>
                  <a:cubicBezTo>
                    <a:pt x="13338" y="9789"/>
                    <a:pt x="13364" y="9857"/>
                    <a:pt x="13415" y="9907"/>
                  </a:cubicBezTo>
                  <a:cubicBezTo>
                    <a:pt x="13469" y="9960"/>
                    <a:pt x="13535" y="9984"/>
                    <a:pt x="13604" y="9984"/>
                  </a:cubicBezTo>
                  <a:cubicBezTo>
                    <a:pt x="13672" y="9984"/>
                    <a:pt x="13740" y="9960"/>
                    <a:pt x="13792" y="9907"/>
                  </a:cubicBezTo>
                  <a:cubicBezTo>
                    <a:pt x="13896" y="9803"/>
                    <a:pt x="13896" y="9633"/>
                    <a:pt x="13792" y="9531"/>
                  </a:cubicBezTo>
                  <a:cubicBezTo>
                    <a:pt x="13741" y="9480"/>
                    <a:pt x="13675" y="9452"/>
                    <a:pt x="13604" y="9452"/>
                  </a:cubicBezTo>
                  <a:close/>
                  <a:moveTo>
                    <a:pt x="26572" y="9632"/>
                  </a:moveTo>
                  <a:cubicBezTo>
                    <a:pt x="26461" y="9632"/>
                    <a:pt x="26368" y="9722"/>
                    <a:pt x="26368" y="9836"/>
                  </a:cubicBezTo>
                  <a:cubicBezTo>
                    <a:pt x="26368" y="9948"/>
                    <a:pt x="26459" y="10041"/>
                    <a:pt x="26572" y="10041"/>
                  </a:cubicBezTo>
                  <a:cubicBezTo>
                    <a:pt x="26685" y="10041"/>
                    <a:pt x="26778" y="9951"/>
                    <a:pt x="26778" y="9836"/>
                  </a:cubicBezTo>
                  <a:cubicBezTo>
                    <a:pt x="26778" y="9723"/>
                    <a:pt x="26685" y="9632"/>
                    <a:pt x="26572" y="9632"/>
                  </a:cubicBezTo>
                  <a:close/>
                  <a:moveTo>
                    <a:pt x="39060" y="9632"/>
                  </a:moveTo>
                  <a:cubicBezTo>
                    <a:pt x="38947" y="9632"/>
                    <a:pt x="38856" y="9723"/>
                    <a:pt x="38856" y="9836"/>
                  </a:cubicBezTo>
                  <a:cubicBezTo>
                    <a:pt x="38856" y="9948"/>
                    <a:pt x="38946" y="10041"/>
                    <a:pt x="39060" y="10041"/>
                  </a:cubicBezTo>
                  <a:cubicBezTo>
                    <a:pt x="39172" y="10041"/>
                    <a:pt x="39264" y="9951"/>
                    <a:pt x="39264" y="9836"/>
                  </a:cubicBezTo>
                  <a:cubicBezTo>
                    <a:pt x="39264" y="9723"/>
                    <a:pt x="39175" y="9632"/>
                    <a:pt x="39060" y="9632"/>
                  </a:cubicBezTo>
                  <a:close/>
                  <a:moveTo>
                    <a:pt x="51964" y="9615"/>
                  </a:moveTo>
                  <a:cubicBezTo>
                    <a:pt x="52030" y="9615"/>
                    <a:pt x="52097" y="9641"/>
                    <a:pt x="52148" y="9691"/>
                  </a:cubicBezTo>
                  <a:cubicBezTo>
                    <a:pt x="52197" y="9741"/>
                    <a:pt x="52225" y="9806"/>
                    <a:pt x="52225" y="9875"/>
                  </a:cubicBezTo>
                  <a:cubicBezTo>
                    <a:pt x="52225" y="9946"/>
                    <a:pt x="52197" y="10012"/>
                    <a:pt x="52148" y="10061"/>
                  </a:cubicBezTo>
                  <a:cubicBezTo>
                    <a:pt x="52098" y="10110"/>
                    <a:pt x="52035" y="10136"/>
                    <a:pt x="51964" y="10136"/>
                  </a:cubicBezTo>
                  <a:cubicBezTo>
                    <a:pt x="51893" y="10136"/>
                    <a:pt x="51828" y="10110"/>
                    <a:pt x="51778" y="10061"/>
                  </a:cubicBezTo>
                  <a:cubicBezTo>
                    <a:pt x="51730" y="10012"/>
                    <a:pt x="51703" y="9946"/>
                    <a:pt x="51703" y="9875"/>
                  </a:cubicBezTo>
                  <a:cubicBezTo>
                    <a:pt x="51703" y="9806"/>
                    <a:pt x="51730" y="9741"/>
                    <a:pt x="51778" y="9691"/>
                  </a:cubicBezTo>
                  <a:cubicBezTo>
                    <a:pt x="51829" y="9641"/>
                    <a:pt x="51897" y="9615"/>
                    <a:pt x="51964" y="9615"/>
                  </a:cubicBezTo>
                  <a:close/>
                  <a:moveTo>
                    <a:pt x="51965" y="9610"/>
                  </a:moveTo>
                  <a:cubicBezTo>
                    <a:pt x="51897" y="9610"/>
                    <a:pt x="51828" y="9636"/>
                    <a:pt x="51777" y="9687"/>
                  </a:cubicBezTo>
                  <a:cubicBezTo>
                    <a:pt x="51726" y="9738"/>
                    <a:pt x="51699" y="9806"/>
                    <a:pt x="51699" y="9875"/>
                  </a:cubicBezTo>
                  <a:cubicBezTo>
                    <a:pt x="51699" y="9946"/>
                    <a:pt x="51726" y="10013"/>
                    <a:pt x="51777" y="10064"/>
                  </a:cubicBezTo>
                  <a:cubicBezTo>
                    <a:pt x="51828" y="10115"/>
                    <a:pt x="51894" y="10142"/>
                    <a:pt x="51965" y="10142"/>
                  </a:cubicBezTo>
                  <a:cubicBezTo>
                    <a:pt x="52036" y="10142"/>
                    <a:pt x="52103" y="10115"/>
                    <a:pt x="52154" y="10064"/>
                  </a:cubicBezTo>
                  <a:cubicBezTo>
                    <a:pt x="52204" y="10013"/>
                    <a:pt x="52232" y="9946"/>
                    <a:pt x="52232" y="9875"/>
                  </a:cubicBezTo>
                  <a:cubicBezTo>
                    <a:pt x="52232" y="9806"/>
                    <a:pt x="52204" y="9738"/>
                    <a:pt x="52154" y="9687"/>
                  </a:cubicBezTo>
                  <a:cubicBezTo>
                    <a:pt x="52102" y="9636"/>
                    <a:pt x="52034" y="9610"/>
                    <a:pt x="51965" y="9610"/>
                  </a:cubicBezTo>
                  <a:close/>
                  <a:moveTo>
                    <a:pt x="15019" y="9499"/>
                  </a:moveTo>
                  <a:cubicBezTo>
                    <a:pt x="15108" y="9499"/>
                    <a:pt x="15189" y="9534"/>
                    <a:pt x="15253" y="9596"/>
                  </a:cubicBezTo>
                  <a:cubicBezTo>
                    <a:pt x="15313" y="9657"/>
                    <a:pt x="15348" y="9741"/>
                    <a:pt x="15348" y="9829"/>
                  </a:cubicBezTo>
                  <a:cubicBezTo>
                    <a:pt x="15348" y="9918"/>
                    <a:pt x="15313" y="9999"/>
                    <a:pt x="15253" y="10062"/>
                  </a:cubicBezTo>
                  <a:cubicBezTo>
                    <a:pt x="15190" y="10125"/>
                    <a:pt x="15108" y="10158"/>
                    <a:pt x="15019" y="10158"/>
                  </a:cubicBezTo>
                  <a:cubicBezTo>
                    <a:pt x="14929" y="10158"/>
                    <a:pt x="14847" y="10125"/>
                    <a:pt x="14785" y="10062"/>
                  </a:cubicBezTo>
                  <a:cubicBezTo>
                    <a:pt x="14724" y="10002"/>
                    <a:pt x="14689" y="9918"/>
                    <a:pt x="14689" y="9829"/>
                  </a:cubicBezTo>
                  <a:cubicBezTo>
                    <a:pt x="14689" y="9741"/>
                    <a:pt x="14724" y="9658"/>
                    <a:pt x="14785" y="9596"/>
                  </a:cubicBezTo>
                  <a:cubicBezTo>
                    <a:pt x="14847" y="9534"/>
                    <a:pt x="14929" y="9499"/>
                    <a:pt x="15019" y="9499"/>
                  </a:cubicBezTo>
                  <a:close/>
                  <a:moveTo>
                    <a:pt x="15019" y="9490"/>
                  </a:moveTo>
                  <a:cubicBezTo>
                    <a:pt x="14928" y="9490"/>
                    <a:pt x="14842" y="9525"/>
                    <a:pt x="14780" y="9590"/>
                  </a:cubicBezTo>
                  <a:cubicBezTo>
                    <a:pt x="14716" y="9654"/>
                    <a:pt x="14680" y="9738"/>
                    <a:pt x="14680" y="9829"/>
                  </a:cubicBezTo>
                  <a:cubicBezTo>
                    <a:pt x="14680" y="9919"/>
                    <a:pt x="14715" y="10004"/>
                    <a:pt x="14780" y="10068"/>
                  </a:cubicBezTo>
                  <a:cubicBezTo>
                    <a:pt x="14842" y="10132"/>
                    <a:pt x="14928" y="10168"/>
                    <a:pt x="15019" y="10168"/>
                  </a:cubicBezTo>
                  <a:cubicBezTo>
                    <a:pt x="15109" y="10165"/>
                    <a:pt x="15193" y="10132"/>
                    <a:pt x="15258" y="10068"/>
                  </a:cubicBezTo>
                  <a:cubicBezTo>
                    <a:pt x="15321" y="10004"/>
                    <a:pt x="15357" y="9919"/>
                    <a:pt x="15357" y="9829"/>
                  </a:cubicBezTo>
                  <a:cubicBezTo>
                    <a:pt x="15357" y="9738"/>
                    <a:pt x="15324" y="9654"/>
                    <a:pt x="15258" y="9590"/>
                  </a:cubicBezTo>
                  <a:cubicBezTo>
                    <a:pt x="15195" y="9526"/>
                    <a:pt x="15109" y="9490"/>
                    <a:pt x="15019" y="9490"/>
                  </a:cubicBezTo>
                  <a:close/>
                  <a:moveTo>
                    <a:pt x="19184" y="9823"/>
                  </a:moveTo>
                  <a:cubicBezTo>
                    <a:pt x="19139" y="9823"/>
                    <a:pt x="19094" y="9840"/>
                    <a:pt x="19059" y="9874"/>
                  </a:cubicBezTo>
                  <a:cubicBezTo>
                    <a:pt x="18990" y="9944"/>
                    <a:pt x="18990" y="10055"/>
                    <a:pt x="19059" y="10125"/>
                  </a:cubicBezTo>
                  <a:cubicBezTo>
                    <a:pt x="19094" y="10159"/>
                    <a:pt x="19139" y="10176"/>
                    <a:pt x="19184" y="10176"/>
                  </a:cubicBezTo>
                  <a:cubicBezTo>
                    <a:pt x="19230" y="10176"/>
                    <a:pt x="19275" y="10159"/>
                    <a:pt x="19310" y="10125"/>
                  </a:cubicBezTo>
                  <a:cubicBezTo>
                    <a:pt x="19378" y="10055"/>
                    <a:pt x="19378" y="9944"/>
                    <a:pt x="19310" y="9874"/>
                  </a:cubicBezTo>
                  <a:cubicBezTo>
                    <a:pt x="19275" y="9840"/>
                    <a:pt x="19230" y="9823"/>
                    <a:pt x="19184" y="9823"/>
                  </a:cubicBezTo>
                  <a:close/>
                  <a:moveTo>
                    <a:pt x="9077" y="10113"/>
                  </a:moveTo>
                  <a:cubicBezTo>
                    <a:pt x="9057" y="10113"/>
                    <a:pt x="9037" y="10121"/>
                    <a:pt x="9022" y="10136"/>
                  </a:cubicBezTo>
                  <a:cubicBezTo>
                    <a:pt x="8991" y="10168"/>
                    <a:pt x="8991" y="10216"/>
                    <a:pt x="9022" y="10248"/>
                  </a:cubicBezTo>
                  <a:cubicBezTo>
                    <a:pt x="9037" y="10263"/>
                    <a:pt x="9057" y="10271"/>
                    <a:pt x="9077" y="10271"/>
                  </a:cubicBezTo>
                  <a:cubicBezTo>
                    <a:pt x="9097" y="10271"/>
                    <a:pt x="9117" y="10263"/>
                    <a:pt x="9132" y="10248"/>
                  </a:cubicBezTo>
                  <a:cubicBezTo>
                    <a:pt x="9162" y="10216"/>
                    <a:pt x="9162" y="10168"/>
                    <a:pt x="9132" y="10136"/>
                  </a:cubicBezTo>
                  <a:cubicBezTo>
                    <a:pt x="9117" y="10121"/>
                    <a:pt x="9097" y="10113"/>
                    <a:pt x="9077" y="10113"/>
                  </a:cubicBezTo>
                  <a:close/>
                  <a:moveTo>
                    <a:pt x="50549" y="9657"/>
                  </a:moveTo>
                  <a:cubicBezTo>
                    <a:pt x="50634" y="9657"/>
                    <a:pt x="50719" y="9690"/>
                    <a:pt x="50783" y="9752"/>
                  </a:cubicBezTo>
                  <a:cubicBezTo>
                    <a:pt x="50844" y="9815"/>
                    <a:pt x="50878" y="9897"/>
                    <a:pt x="50878" y="9987"/>
                  </a:cubicBezTo>
                  <a:cubicBezTo>
                    <a:pt x="50878" y="10075"/>
                    <a:pt x="50844" y="10157"/>
                    <a:pt x="50783" y="10220"/>
                  </a:cubicBezTo>
                  <a:cubicBezTo>
                    <a:pt x="50718" y="10285"/>
                    <a:pt x="50634" y="10317"/>
                    <a:pt x="50549" y="10317"/>
                  </a:cubicBezTo>
                  <a:cubicBezTo>
                    <a:pt x="50464" y="10317"/>
                    <a:pt x="50379" y="10285"/>
                    <a:pt x="50315" y="10220"/>
                  </a:cubicBezTo>
                  <a:cubicBezTo>
                    <a:pt x="50254" y="10158"/>
                    <a:pt x="50219" y="10075"/>
                    <a:pt x="50219" y="9987"/>
                  </a:cubicBezTo>
                  <a:cubicBezTo>
                    <a:pt x="50219" y="9897"/>
                    <a:pt x="50254" y="9816"/>
                    <a:pt x="50315" y="9752"/>
                  </a:cubicBezTo>
                  <a:cubicBezTo>
                    <a:pt x="50380" y="9687"/>
                    <a:pt x="50464" y="9657"/>
                    <a:pt x="50549" y="9657"/>
                  </a:cubicBezTo>
                  <a:close/>
                  <a:moveTo>
                    <a:pt x="50549" y="9648"/>
                  </a:moveTo>
                  <a:cubicBezTo>
                    <a:pt x="50463" y="9648"/>
                    <a:pt x="50376" y="9681"/>
                    <a:pt x="50310" y="9747"/>
                  </a:cubicBezTo>
                  <a:cubicBezTo>
                    <a:pt x="50247" y="9810"/>
                    <a:pt x="50210" y="9896"/>
                    <a:pt x="50210" y="9987"/>
                  </a:cubicBezTo>
                  <a:cubicBezTo>
                    <a:pt x="50210" y="10077"/>
                    <a:pt x="50245" y="10162"/>
                    <a:pt x="50310" y="10226"/>
                  </a:cubicBezTo>
                  <a:cubicBezTo>
                    <a:pt x="50376" y="10291"/>
                    <a:pt x="50463" y="10325"/>
                    <a:pt x="50549" y="10325"/>
                  </a:cubicBezTo>
                  <a:cubicBezTo>
                    <a:pt x="50636" y="10325"/>
                    <a:pt x="50723" y="10291"/>
                    <a:pt x="50789" y="10226"/>
                  </a:cubicBezTo>
                  <a:cubicBezTo>
                    <a:pt x="50851" y="10162"/>
                    <a:pt x="50887" y="10077"/>
                    <a:pt x="50887" y="9987"/>
                  </a:cubicBezTo>
                  <a:cubicBezTo>
                    <a:pt x="50887" y="9896"/>
                    <a:pt x="50854" y="9810"/>
                    <a:pt x="50789" y="9747"/>
                  </a:cubicBezTo>
                  <a:cubicBezTo>
                    <a:pt x="50722" y="9681"/>
                    <a:pt x="50635" y="9648"/>
                    <a:pt x="50549" y="9648"/>
                  </a:cubicBezTo>
                  <a:close/>
                  <a:moveTo>
                    <a:pt x="46383" y="9980"/>
                  </a:moveTo>
                  <a:cubicBezTo>
                    <a:pt x="46337" y="9980"/>
                    <a:pt x="46292" y="9997"/>
                    <a:pt x="46257" y="10032"/>
                  </a:cubicBezTo>
                  <a:cubicBezTo>
                    <a:pt x="46189" y="10100"/>
                    <a:pt x="46189" y="10213"/>
                    <a:pt x="46257" y="10281"/>
                  </a:cubicBezTo>
                  <a:cubicBezTo>
                    <a:pt x="46292" y="10316"/>
                    <a:pt x="46337" y="10333"/>
                    <a:pt x="46383" y="10333"/>
                  </a:cubicBezTo>
                  <a:cubicBezTo>
                    <a:pt x="46428" y="10333"/>
                    <a:pt x="46473" y="10316"/>
                    <a:pt x="46508" y="10281"/>
                  </a:cubicBezTo>
                  <a:cubicBezTo>
                    <a:pt x="46579" y="10213"/>
                    <a:pt x="46579" y="10100"/>
                    <a:pt x="46508" y="10032"/>
                  </a:cubicBezTo>
                  <a:cubicBezTo>
                    <a:pt x="46473" y="9997"/>
                    <a:pt x="46428" y="9980"/>
                    <a:pt x="46383" y="9980"/>
                  </a:cubicBezTo>
                  <a:close/>
                  <a:moveTo>
                    <a:pt x="56490" y="10271"/>
                  </a:moveTo>
                  <a:cubicBezTo>
                    <a:pt x="56471" y="10271"/>
                    <a:pt x="56451" y="10279"/>
                    <a:pt x="56435" y="10294"/>
                  </a:cubicBezTo>
                  <a:cubicBezTo>
                    <a:pt x="56405" y="10325"/>
                    <a:pt x="56405" y="10374"/>
                    <a:pt x="56435" y="10404"/>
                  </a:cubicBezTo>
                  <a:cubicBezTo>
                    <a:pt x="56451" y="10420"/>
                    <a:pt x="56471" y="10428"/>
                    <a:pt x="56490" y="10428"/>
                  </a:cubicBezTo>
                  <a:cubicBezTo>
                    <a:pt x="56510" y="10428"/>
                    <a:pt x="56530" y="10420"/>
                    <a:pt x="56546" y="10404"/>
                  </a:cubicBezTo>
                  <a:cubicBezTo>
                    <a:pt x="56577" y="10374"/>
                    <a:pt x="56577" y="10325"/>
                    <a:pt x="56546" y="10294"/>
                  </a:cubicBezTo>
                  <a:cubicBezTo>
                    <a:pt x="56530" y="10279"/>
                    <a:pt x="56510" y="10271"/>
                    <a:pt x="56490" y="10271"/>
                  </a:cubicBezTo>
                  <a:close/>
                  <a:moveTo>
                    <a:pt x="16607" y="9773"/>
                  </a:moveTo>
                  <a:cubicBezTo>
                    <a:pt x="16731" y="9773"/>
                    <a:pt x="16855" y="9820"/>
                    <a:pt x="16949" y="9915"/>
                  </a:cubicBezTo>
                  <a:cubicBezTo>
                    <a:pt x="17138" y="10104"/>
                    <a:pt x="17138" y="10412"/>
                    <a:pt x="16949" y="10600"/>
                  </a:cubicBezTo>
                  <a:cubicBezTo>
                    <a:pt x="16855" y="10695"/>
                    <a:pt x="16730" y="10742"/>
                    <a:pt x="16605" y="10742"/>
                  </a:cubicBezTo>
                  <a:cubicBezTo>
                    <a:pt x="16480" y="10742"/>
                    <a:pt x="16356" y="10695"/>
                    <a:pt x="16263" y="10600"/>
                  </a:cubicBezTo>
                  <a:cubicBezTo>
                    <a:pt x="16171" y="10509"/>
                    <a:pt x="16122" y="10387"/>
                    <a:pt x="16122" y="10258"/>
                  </a:cubicBezTo>
                  <a:cubicBezTo>
                    <a:pt x="16122" y="10128"/>
                    <a:pt x="16173" y="10006"/>
                    <a:pt x="16263" y="9915"/>
                  </a:cubicBezTo>
                  <a:cubicBezTo>
                    <a:pt x="16357" y="9820"/>
                    <a:pt x="16483" y="9773"/>
                    <a:pt x="16607" y="9773"/>
                  </a:cubicBezTo>
                  <a:close/>
                  <a:moveTo>
                    <a:pt x="16605" y="9762"/>
                  </a:moveTo>
                  <a:cubicBezTo>
                    <a:pt x="16478" y="9762"/>
                    <a:pt x="16351" y="9810"/>
                    <a:pt x="16254" y="9907"/>
                  </a:cubicBezTo>
                  <a:cubicBezTo>
                    <a:pt x="16160" y="10002"/>
                    <a:pt x="16109" y="10126"/>
                    <a:pt x="16109" y="10258"/>
                  </a:cubicBezTo>
                  <a:cubicBezTo>
                    <a:pt x="16109" y="10390"/>
                    <a:pt x="16161" y="10516"/>
                    <a:pt x="16254" y="10610"/>
                  </a:cubicBezTo>
                  <a:cubicBezTo>
                    <a:pt x="16349" y="10706"/>
                    <a:pt x="16478" y="10755"/>
                    <a:pt x="16606" y="10755"/>
                  </a:cubicBezTo>
                  <a:cubicBezTo>
                    <a:pt x="16733" y="10755"/>
                    <a:pt x="16861" y="10706"/>
                    <a:pt x="16957" y="10610"/>
                  </a:cubicBezTo>
                  <a:cubicBezTo>
                    <a:pt x="17151" y="10416"/>
                    <a:pt x="17151" y="10100"/>
                    <a:pt x="16957" y="9907"/>
                  </a:cubicBezTo>
                  <a:cubicBezTo>
                    <a:pt x="16860" y="9810"/>
                    <a:pt x="16732" y="9762"/>
                    <a:pt x="16605" y="9762"/>
                  </a:cubicBezTo>
                  <a:close/>
                  <a:moveTo>
                    <a:pt x="26745" y="10329"/>
                  </a:moveTo>
                  <a:cubicBezTo>
                    <a:pt x="26627" y="10329"/>
                    <a:pt x="26532" y="10425"/>
                    <a:pt x="26532" y="10542"/>
                  </a:cubicBezTo>
                  <a:cubicBezTo>
                    <a:pt x="26532" y="10661"/>
                    <a:pt x="26627" y="10756"/>
                    <a:pt x="26745" y="10756"/>
                  </a:cubicBezTo>
                  <a:cubicBezTo>
                    <a:pt x="26862" y="10756"/>
                    <a:pt x="26959" y="10661"/>
                    <a:pt x="26959" y="10542"/>
                  </a:cubicBezTo>
                  <a:cubicBezTo>
                    <a:pt x="26959" y="10425"/>
                    <a:pt x="26862" y="10329"/>
                    <a:pt x="26745" y="10329"/>
                  </a:cubicBezTo>
                  <a:close/>
                  <a:moveTo>
                    <a:pt x="38888" y="10329"/>
                  </a:moveTo>
                  <a:cubicBezTo>
                    <a:pt x="38770" y="10329"/>
                    <a:pt x="38675" y="10425"/>
                    <a:pt x="38675" y="10542"/>
                  </a:cubicBezTo>
                  <a:cubicBezTo>
                    <a:pt x="38675" y="10661"/>
                    <a:pt x="38770" y="10756"/>
                    <a:pt x="38888" y="10756"/>
                  </a:cubicBezTo>
                  <a:cubicBezTo>
                    <a:pt x="39005" y="10756"/>
                    <a:pt x="39102" y="10661"/>
                    <a:pt x="39102" y="10542"/>
                  </a:cubicBezTo>
                  <a:cubicBezTo>
                    <a:pt x="39102" y="10425"/>
                    <a:pt x="39005" y="10329"/>
                    <a:pt x="38888" y="10329"/>
                  </a:cubicBezTo>
                  <a:close/>
                  <a:moveTo>
                    <a:pt x="19925" y="10514"/>
                  </a:moveTo>
                  <a:cubicBezTo>
                    <a:pt x="19877" y="10514"/>
                    <a:pt x="19830" y="10532"/>
                    <a:pt x="19794" y="10568"/>
                  </a:cubicBezTo>
                  <a:cubicBezTo>
                    <a:pt x="19721" y="10639"/>
                    <a:pt x="19721" y="10756"/>
                    <a:pt x="19794" y="10830"/>
                  </a:cubicBezTo>
                  <a:cubicBezTo>
                    <a:pt x="19830" y="10867"/>
                    <a:pt x="19877" y="10885"/>
                    <a:pt x="19925" y="10885"/>
                  </a:cubicBezTo>
                  <a:cubicBezTo>
                    <a:pt x="19972" y="10885"/>
                    <a:pt x="20020" y="10867"/>
                    <a:pt x="20056" y="10830"/>
                  </a:cubicBezTo>
                  <a:cubicBezTo>
                    <a:pt x="20129" y="10758"/>
                    <a:pt x="20129" y="10641"/>
                    <a:pt x="20056" y="10568"/>
                  </a:cubicBezTo>
                  <a:cubicBezTo>
                    <a:pt x="20020" y="10532"/>
                    <a:pt x="19972" y="10514"/>
                    <a:pt x="19925" y="10514"/>
                  </a:cubicBezTo>
                  <a:close/>
                  <a:moveTo>
                    <a:pt x="48963" y="9931"/>
                  </a:moveTo>
                  <a:cubicBezTo>
                    <a:pt x="49087" y="9931"/>
                    <a:pt x="49211" y="9977"/>
                    <a:pt x="49305" y="10071"/>
                  </a:cubicBezTo>
                  <a:cubicBezTo>
                    <a:pt x="49397" y="10164"/>
                    <a:pt x="49448" y="10286"/>
                    <a:pt x="49448" y="10415"/>
                  </a:cubicBezTo>
                  <a:cubicBezTo>
                    <a:pt x="49448" y="10545"/>
                    <a:pt x="49397" y="10665"/>
                    <a:pt x="49305" y="10758"/>
                  </a:cubicBezTo>
                  <a:cubicBezTo>
                    <a:pt x="49210" y="10852"/>
                    <a:pt x="49085" y="10899"/>
                    <a:pt x="48961" y="10899"/>
                  </a:cubicBezTo>
                  <a:cubicBezTo>
                    <a:pt x="48836" y="10899"/>
                    <a:pt x="48712" y="10852"/>
                    <a:pt x="48618" y="10758"/>
                  </a:cubicBezTo>
                  <a:cubicBezTo>
                    <a:pt x="48525" y="10665"/>
                    <a:pt x="48474" y="10545"/>
                    <a:pt x="48474" y="10415"/>
                  </a:cubicBezTo>
                  <a:cubicBezTo>
                    <a:pt x="48474" y="10283"/>
                    <a:pt x="48525" y="10162"/>
                    <a:pt x="48618" y="10071"/>
                  </a:cubicBezTo>
                  <a:cubicBezTo>
                    <a:pt x="48712" y="9977"/>
                    <a:pt x="48837" y="9931"/>
                    <a:pt x="48963" y="9931"/>
                  </a:cubicBezTo>
                  <a:close/>
                  <a:moveTo>
                    <a:pt x="48962" y="9919"/>
                  </a:moveTo>
                  <a:cubicBezTo>
                    <a:pt x="48835" y="9919"/>
                    <a:pt x="48708" y="9967"/>
                    <a:pt x="48611" y="10064"/>
                  </a:cubicBezTo>
                  <a:cubicBezTo>
                    <a:pt x="48516" y="10158"/>
                    <a:pt x="48466" y="10284"/>
                    <a:pt x="48466" y="10416"/>
                  </a:cubicBezTo>
                  <a:cubicBezTo>
                    <a:pt x="48466" y="10548"/>
                    <a:pt x="48518" y="10672"/>
                    <a:pt x="48611" y="10767"/>
                  </a:cubicBezTo>
                  <a:cubicBezTo>
                    <a:pt x="48706" y="10862"/>
                    <a:pt x="48835" y="10912"/>
                    <a:pt x="48963" y="10912"/>
                  </a:cubicBezTo>
                  <a:cubicBezTo>
                    <a:pt x="49089" y="10912"/>
                    <a:pt x="49216" y="10864"/>
                    <a:pt x="49313" y="10767"/>
                  </a:cubicBezTo>
                  <a:cubicBezTo>
                    <a:pt x="49408" y="10672"/>
                    <a:pt x="49458" y="10548"/>
                    <a:pt x="49458" y="10416"/>
                  </a:cubicBezTo>
                  <a:cubicBezTo>
                    <a:pt x="49458" y="10284"/>
                    <a:pt x="49406" y="10158"/>
                    <a:pt x="49313" y="10064"/>
                  </a:cubicBezTo>
                  <a:cubicBezTo>
                    <a:pt x="49216" y="9967"/>
                    <a:pt x="49089" y="9919"/>
                    <a:pt x="48962" y="9919"/>
                  </a:cubicBezTo>
                  <a:close/>
                  <a:moveTo>
                    <a:pt x="8989" y="10742"/>
                  </a:moveTo>
                  <a:cubicBezTo>
                    <a:pt x="8967" y="10742"/>
                    <a:pt x="8945" y="10750"/>
                    <a:pt x="8928" y="10767"/>
                  </a:cubicBezTo>
                  <a:cubicBezTo>
                    <a:pt x="8893" y="10801"/>
                    <a:pt x="8893" y="10856"/>
                    <a:pt x="8928" y="10890"/>
                  </a:cubicBezTo>
                  <a:cubicBezTo>
                    <a:pt x="8945" y="10907"/>
                    <a:pt x="8967" y="10916"/>
                    <a:pt x="8989" y="10916"/>
                  </a:cubicBezTo>
                  <a:cubicBezTo>
                    <a:pt x="9011" y="10916"/>
                    <a:pt x="9033" y="10907"/>
                    <a:pt x="9051" y="10890"/>
                  </a:cubicBezTo>
                  <a:cubicBezTo>
                    <a:pt x="9085" y="10856"/>
                    <a:pt x="9085" y="10801"/>
                    <a:pt x="9051" y="10767"/>
                  </a:cubicBezTo>
                  <a:cubicBezTo>
                    <a:pt x="9033" y="10750"/>
                    <a:pt x="9011" y="10742"/>
                    <a:pt x="8989" y="10742"/>
                  </a:cubicBezTo>
                  <a:close/>
                  <a:moveTo>
                    <a:pt x="45643" y="10669"/>
                  </a:moveTo>
                  <a:cubicBezTo>
                    <a:pt x="45595" y="10669"/>
                    <a:pt x="45547" y="10687"/>
                    <a:pt x="45511" y="10723"/>
                  </a:cubicBezTo>
                  <a:cubicBezTo>
                    <a:pt x="45439" y="10796"/>
                    <a:pt x="45439" y="10914"/>
                    <a:pt x="45511" y="10987"/>
                  </a:cubicBezTo>
                  <a:cubicBezTo>
                    <a:pt x="45547" y="11023"/>
                    <a:pt x="45595" y="11041"/>
                    <a:pt x="45643" y="11041"/>
                  </a:cubicBezTo>
                  <a:cubicBezTo>
                    <a:pt x="45691" y="11041"/>
                    <a:pt x="45739" y="11023"/>
                    <a:pt x="45775" y="10987"/>
                  </a:cubicBezTo>
                  <a:cubicBezTo>
                    <a:pt x="45847" y="10914"/>
                    <a:pt x="45847" y="10796"/>
                    <a:pt x="45775" y="10723"/>
                  </a:cubicBezTo>
                  <a:cubicBezTo>
                    <a:pt x="45739" y="10687"/>
                    <a:pt x="45691" y="10669"/>
                    <a:pt x="45643" y="10669"/>
                  </a:cubicBezTo>
                  <a:close/>
                  <a:moveTo>
                    <a:pt x="56579" y="10898"/>
                  </a:moveTo>
                  <a:cubicBezTo>
                    <a:pt x="56556" y="10898"/>
                    <a:pt x="56534" y="10907"/>
                    <a:pt x="56517" y="10925"/>
                  </a:cubicBezTo>
                  <a:cubicBezTo>
                    <a:pt x="56483" y="10959"/>
                    <a:pt x="56483" y="11013"/>
                    <a:pt x="56517" y="11048"/>
                  </a:cubicBezTo>
                  <a:cubicBezTo>
                    <a:pt x="56534" y="11065"/>
                    <a:pt x="56556" y="11074"/>
                    <a:pt x="56579" y="11074"/>
                  </a:cubicBezTo>
                  <a:cubicBezTo>
                    <a:pt x="56601" y="11074"/>
                    <a:pt x="56623" y="11065"/>
                    <a:pt x="56640" y="11048"/>
                  </a:cubicBezTo>
                  <a:cubicBezTo>
                    <a:pt x="56675" y="11013"/>
                    <a:pt x="56675" y="10959"/>
                    <a:pt x="56640" y="10925"/>
                  </a:cubicBezTo>
                  <a:cubicBezTo>
                    <a:pt x="56623" y="10907"/>
                    <a:pt x="56601" y="10898"/>
                    <a:pt x="56579" y="10898"/>
                  </a:cubicBezTo>
                  <a:close/>
                  <a:moveTo>
                    <a:pt x="18132" y="10562"/>
                  </a:moveTo>
                  <a:cubicBezTo>
                    <a:pt x="18217" y="10562"/>
                    <a:pt x="18303" y="10593"/>
                    <a:pt x="18367" y="10658"/>
                  </a:cubicBezTo>
                  <a:cubicBezTo>
                    <a:pt x="18427" y="10720"/>
                    <a:pt x="18462" y="10803"/>
                    <a:pt x="18462" y="10893"/>
                  </a:cubicBezTo>
                  <a:cubicBezTo>
                    <a:pt x="18462" y="10981"/>
                    <a:pt x="18427" y="11062"/>
                    <a:pt x="18367" y="11126"/>
                  </a:cubicBezTo>
                  <a:cubicBezTo>
                    <a:pt x="18304" y="11187"/>
                    <a:pt x="18222" y="11222"/>
                    <a:pt x="18132" y="11222"/>
                  </a:cubicBezTo>
                  <a:cubicBezTo>
                    <a:pt x="18043" y="11222"/>
                    <a:pt x="17962" y="11187"/>
                    <a:pt x="17898" y="11126"/>
                  </a:cubicBezTo>
                  <a:cubicBezTo>
                    <a:pt x="17770" y="10997"/>
                    <a:pt x="17770" y="10787"/>
                    <a:pt x="17898" y="10658"/>
                  </a:cubicBezTo>
                  <a:cubicBezTo>
                    <a:pt x="17964" y="10593"/>
                    <a:pt x="18048" y="10562"/>
                    <a:pt x="18132" y="10562"/>
                  </a:cubicBezTo>
                  <a:close/>
                  <a:moveTo>
                    <a:pt x="18132" y="10552"/>
                  </a:moveTo>
                  <a:cubicBezTo>
                    <a:pt x="18046" y="10552"/>
                    <a:pt x="17959" y="10585"/>
                    <a:pt x="17893" y="10651"/>
                  </a:cubicBezTo>
                  <a:cubicBezTo>
                    <a:pt x="17761" y="10783"/>
                    <a:pt x="17761" y="10997"/>
                    <a:pt x="17893" y="11129"/>
                  </a:cubicBezTo>
                  <a:cubicBezTo>
                    <a:pt x="17956" y="11193"/>
                    <a:pt x="18042" y="11229"/>
                    <a:pt x="18132" y="11229"/>
                  </a:cubicBezTo>
                  <a:cubicBezTo>
                    <a:pt x="18223" y="11229"/>
                    <a:pt x="18309" y="11194"/>
                    <a:pt x="18371" y="11129"/>
                  </a:cubicBezTo>
                  <a:cubicBezTo>
                    <a:pt x="18435" y="11067"/>
                    <a:pt x="18471" y="10981"/>
                    <a:pt x="18471" y="10890"/>
                  </a:cubicBezTo>
                  <a:cubicBezTo>
                    <a:pt x="18471" y="10800"/>
                    <a:pt x="18436" y="10714"/>
                    <a:pt x="18371" y="10651"/>
                  </a:cubicBezTo>
                  <a:cubicBezTo>
                    <a:pt x="18305" y="10585"/>
                    <a:pt x="18219" y="10552"/>
                    <a:pt x="18132" y="10552"/>
                  </a:cubicBezTo>
                  <a:close/>
                  <a:moveTo>
                    <a:pt x="47440" y="10720"/>
                  </a:moveTo>
                  <a:cubicBezTo>
                    <a:pt x="47522" y="10720"/>
                    <a:pt x="47605" y="10752"/>
                    <a:pt x="47667" y="10816"/>
                  </a:cubicBezTo>
                  <a:cubicBezTo>
                    <a:pt x="47728" y="10878"/>
                    <a:pt x="47763" y="10961"/>
                    <a:pt x="47763" y="11049"/>
                  </a:cubicBezTo>
                  <a:cubicBezTo>
                    <a:pt x="47763" y="11139"/>
                    <a:pt x="47728" y="11220"/>
                    <a:pt x="47667" y="11284"/>
                  </a:cubicBezTo>
                  <a:cubicBezTo>
                    <a:pt x="47605" y="11345"/>
                    <a:pt x="47522" y="11380"/>
                    <a:pt x="47434" y="11380"/>
                  </a:cubicBezTo>
                  <a:cubicBezTo>
                    <a:pt x="47344" y="11380"/>
                    <a:pt x="47263" y="11345"/>
                    <a:pt x="47199" y="11284"/>
                  </a:cubicBezTo>
                  <a:cubicBezTo>
                    <a:pt x="47138" y="11222"/>
                    <a:pt x="47104" y="11139"/>
                    <a:pt x="47104" y="11049"/>
                  </a:cubicBezTo>
                  <a:cubicBezTo>
                    <a:pt x="47104" y="10961"/>
                    <a:pt x="47138" y="10880"/>
                    <a:pt x="47199" y="10816"/>
                  </a:cubicBezTo>
                  <a:cubicBezTo>
                    <a:pt x="47265" y="10751"/>
                    <a:pt x="47349" y="10720"/>
                    <a:pt x="47434" y="10720"/>
                  </a:cubicBezTo>
                  <a:cubicBezTo>
                    <a:pt x="47436" y="10720"/>
                    <a:pt x="47438" y="10720"/>
                    <a:pt x="47440" y="10720"/>
                  </a:cubicBezTo>
                  <a:close/>
                  <a:moveTo>
                    <a:pt x="47434" y="10710"/>
                  </a:moveTo>
                  <a:cubicBezTo>
                    <a:pt x="47347" y="10710"/>
                    <a:pt x="47261" y="10743"/>
                    <a:pt x="47195" y="10809"/>
                  </a:cubicBezTo>
                  <a:cubicBezTo>
                    <a:pt x="47131" y="10872"/>
                    <a:pt x="47095" y="10958"/>
                    <a:pt x="47095" y="11048"/>
                  </a:cubicBezTo>
                  <a:cubicBezTo>
                    <a:pt x="47095" y="11139"/>
                    <a:pt x="47130" y="11223"/>
                    <a:pt x="47195" y="11287"/>
                  </a:cubicBezTo>
                  <a:cubicBezTo>
                    <a:pt x="47257" y="11351"/>
                    <a:pt x="47343" y="11387"/>
                    <a:pt x="47434" y="11387"/>
                  </a:cubicBezTo>
                  <a:cubicBezTo>
                    <a:pt x="47524" y="11387"/>
                    <a:pt x="47609" y="11352"/>
                    <a:pt x="47673" y="11287"/>
                  </a:cubicBezTo>
                  <a:cubicBezTo>
                    <a:pt x="47735" y="11223"/>
                    <a:pt x="47772" y="11139"/>
                    <a:pt x="47772" y="11048"/>
                  </a:cubicBezTo>
                  <a:cubicBezTo>
                    <a:pt x="47772" y="10958"/>
                    <a:pt x="47738" y="10872"/>
                    <a:pt x="47673" y="10809"/>
                  </a:cubicBezTo>
                  <a:cubicBezTo>
                    <a:pt x="47606" y="10743"/>
                    <a:pt x="47520" y="10710"/>
                    <a:pt x="47434" y="10710"/>
                  </a:cubicBezTo>
                  <a:close/>
                  <a:moveTo>
                    <a:pt x="26968" y="11001"/>
                  </a:moveTo>
                  <a:cubicBezTo>
                    <a:pt x="26845" y="11001"/>
                    <a:pt x="26745" y="11100"/>
                    <a:pt x="26745" y="11223"/>
                  </a:cubicBezTo>
                  <a:cubicBezTo>
                    <a:pt x="26745" y="11346"/>
                    <a:pt x="26845" y="11446"/>
                    <a:pt x="26968" y="11446"/>
                  </a:cubicBezTo>
                  <a:cubicBezTo>
                    <a:pt x="27091" y="11446"/>
                    <a:pt x="27191" y="11346"/>
                    <a:pt x="27191" y="11223"/>
                  </a:cubicBezTo>
                  <a:cubicBezTo>
                    <a:pt x="27191" y="11100"/>
                    <a:pt x="27091" y="11001"/>
                    <a:pt x="26968" y="11001"/>
                  </a:cubicBezTo>
                  <a:close/>
                  <a:moveTo>
                    <a:pt x="38665" y="11001"/>
                  </a:moveTo>
                  <a:cubicBezTo>
                    <a:pt x="38541" y="11001"/>
                    <a:pt x="38443" y="11100"/>
                    <a:pt x="38443" y="11223"/>
                  </a:cubicBezTo>
                  <a:cubicBezTo>
                    <a:pt x="38443" y="11346"/>
                    <a:pt x="38541" y="11446"/>
                    <a:pt x="38665" y="11446"/>
                  </a:cubicBezTo>
                  <a:cubicBezTo>
                    <a:pt x="38788" y="11446"/>
                    <a:pt x="38888" y="11346"/>
                    <a:pt x="38888" y="11223"/>
                  </a:cubicBezTo>
                  <a:cubicBezTo>
                    <a:pt x="38888" y="11100"/>
                    <a:pt x="38788" y="11001"/>
                    <a:pt x="38665" y="11001"/>
                  </a:cubicBezTo>
                  <a:close/>
                  <a:moveTo>
                    <a:pt x="20548" y="11204"/>
                  </a:moveTo>
                  <a:cubicBezTo>
                    <a:pt x="20498" y="11204"/>
                    <a:pt x="20449" y="11223"/>
                    <a:pt x="20411" y="11261"/>
                  </a:cubicBezTo>
                  <a:cubicBezTo>
                    <a:pt x="20334" y="11338"/>
                    <a:pt x="20334" y="11461"/>
                    <a:pt x="20411" y="11538"/>
                  </a:cubicBezTo>
                  <a:cubicBezTo>
                    <a:pt x="20449" y="11575"/>
                    <a:pt x="20498" y="11594"/>
                    <a:pt x="20548" y="11594"/>
                  </a:cubicBezTo>
                  <a:cubicBezTo>
                    <a:pt x="20598" y="11594"/>
                    <a:pt x="20648" y="11575"/>
                    <a:pt x="20686" y="11538"/>
                  </a:cubicBezTo>
                  <a:cubicBezTo>
                    <a:pt x="20762" y="11461"/>
                    <a:pt x="20762" y="11338"/>
                    <a:pt x="20686" y="11261"/>
                  </a:cubicBezTo>
                  <a:cubicBezTo>
                    <a:pt x="20648" y="11223"/>
                    <a:pt x="20598" y="11204"/>
                    <a:pt x="20548" y="11204"/>
                  </a:cubicBezTo>
                  <a:close/>
                  <a:moveTo>
                    <a:pt x="32816" y="2829"/>
                  </a:moveTo>
                  <a:cubicBezTo>
                    <a:pt x="32767" y="4360"/>
                    <a:pt x="28289" y="9965"/>
                    <a:pt x="29707" y="11603"/>
                  </a:cubicBezTo>
                  <a:lnTo>
                    <a:pt x="29708" y="11603"/>
                  </a:lnTo>
                  <a:cubicBezTo>
                    <a:pt x="30919" y="9999"/>
                    <a:pt x="32383" y="9121"/>
                    <a:pt x="32816" y="7043"/>
                  </a:cubicBezTo>
                  <a:cubicBezTo>
                    <a:pt x="33250" y="9121"/>
                    <a:pt x="34713" y="9999"/>
                    <a:pt x="35924" y="11603"/>
                  </a:cubicBezTo>
                  <a:cubicBezTo>
                    <a:pt x="37342" y="9965"/>
                    <a:pt x="32864" y="4360"/>
                    <a:pt x="32816" y="2829"/>
                  </a:cubicBezTo>
                  <a:close/>
                  <a:moveTo>
                    <a:pt x="8888" y="11440"/>
                  </a:moveTo>
                  <a:cubicBezTo>
                    <a:pt x="8863" y="11440"/>
                    <a:pt x="8838" y="11449"/>
                    <a:pt x="8820" y="11468"/>
                  </a:cubicBezTo>
                  <a:cubicBezTo>
                    <a:pt x="8783" y="11506"/>
                    <a:pt x="8783" y="11567"/>
                    <a:pt x="8820" y="11604"/>
                  </a:cubicBezTo>
                  <a:cubicBezTo>
                    <a:pt x="8839" y="11623"/>
                    <a:pt x="8863" y="11632"/>
                    <a:pt x="8888" y="11632"/>
                  </a:cubicBezTo>
                  <a:cubicBezTo>
                    <a:pt x="8912" y="11632"/>
                    <a:pt x="8937" y="11623"/>
                    <a:pt x="8957" y="11604"/>
                  </a:cubicBezTo>
                  <a:cubicBezTo>
                    <a:pt x="8994" y="11567"/>
                    <a:pt x="8994" y="11506"/>
                    <a:pt x="8957" y="11468"/>
                  </a:cubicBezTo>
                  <a:cubicBezTo>
                    <a:pt x="8938" y="11449"/>
                    <a:pt x="8913" y="11440"/>
                    <a:pt x="8888" y="11440"/>
                  </a:cubicBezTo>
                  <a:close/>
                  <a:moveTo>
                    <a:pt x="45019" y="11362"/>
                  </a:moveTo>
                  <a:cubicBezTo>
                    <a:pt x="44969" y="11362"/>
                    <a:pt x="44919" y="11381"/>
                    <a:pt x="44881" y="11419"/>
                  </a:cubicBezTo>
                  <a:cubicBezTo>
                    <a:pt x="44806" y="11495"/>
                    <a:pt x="44806" y="11619"/>
                    <a:pt x="44881" y="11694"/>
                  </a:cubicBezTo>
                  <a:cubicBezTo>
                    <a:pt x="44919" y="11732"/>
                    <a:pt x="44969" y="11752"/>
                    <a:pt x="45019" y="11752"/>
                  </a:cubicBezTo>
                  <a:cubicBezTo>
                    <a:pt x="45069" y="11752"/>
                    <a:pt x="45118" y="11732"/>
                    <a:pt x="45156" y="11694"/>
                  </a:cubicBezTo>
                  <a:cubicBezTo>
                    <a:pt x="45233" y="11619"/>
                    <a:pt x="45233" y="11495"/>
                    <a:pt x="45156" y="11419"/>
                  </a:cubicBezTo>
                  <a:cubicBezTo>
                    <a:pt x="45118" y="11381"/>
                    <a:pt x="45069" y="11362"/>
                    <a:pt x="45019" y="11362"/>
                  </a:cubicBezTo>
                  <a:close/>
                  <a:moveTo>
                    <a:pt x="56680" y="11598"/>
                  </a:moveTo>
                  <a:cubicBezTo>
                    <a:pt x="56655" y="11598"/>
                    <a:pt x="56630" y="11607"/>
                    <a:pt x="56611" y="11626"/>
                  </a:cubicBezTo>
                  <a:cubicBezTo>
                    <a:pt x="56573" y="11664"/>
                    <a:pt x="56573" y="11723"/>
                    <a:pt x="56611" y="11762"/>
                  </a:cubicBezTo>
                  <a:cubicBezTo>
                    <a:pt x="56630" y="11781"/>
                    <a:pt x="56655" y="11790"/>
                    <a:pt x="56679" y="11790"/>
                  </a:cubicBezTo>
                  <a:cubicBezTo>
                    <a:pt x="56704" y="11790"/>
                    <a:pt x="56728" y="11781"/>
                    <a:pt x="56747" y="11762"/>
                  </a:cubicBezTo>
                  <a:cubicBezTo>
                    <a:pt x="56785" y="11723"/>
                    <a:pt x="56785" y="11664"/>
                    <a:pt x="56747" y="11626"/>
                  </a:cubicBezTo>
                  <a:cubicBezTo>
                    <a:pt x="56729" y="11607"/>
                    <a:pt x="56705" y="11598"/>
                    <a:pt x="56680" y="11598"/>
                  </a:cubicBezTo>
                  <a:close/>
                  <a:moveTo>
                    <a:pt x="19403" y="11526"/>
                  </a:moveTo>
                  <a:cubicBezTo>
                    <a:pt x="19471" y="11526"/>
                    <a:pt x="19537" y="11553"/>
                    <a:pt x="19587" y="11603"/>
                  </a:cubicBezTo>
                  <a:cubicBezTo>
                    <a:pt x="19636" y="11651"/>
                    <a:pt x="19662" y="11716"/>
                    <a:pt x="19662" y="11787"/>
                  </a:cubicBezTo>
                  <a:cubicBezTo>
                    <a:pt x="19662" y="11855"/>
                    <a:pt x="19636" y="11923"/>
                    <a:pt x="19587" y="11972"/>
                  </a:cubicBezTo>
                  <a:cubicBezTo>
                    <a:pt x="19536" y="12023"/>
                    <a:pt x="19469" y="12048"/>
                    <a:pt x="19402" y="12048"/>
                  </a:cubicBezTo>
                  <a:cubicBezTo>
                    <a:pt x="19335" y="12048"/>
                    <a:pt x="19268" y="12023"/>
                    <a:pt x="19217" y="11972"/>
                  </a:cubicBezTo>
                  <a:cubicBezTo>
                    <a:pt x="19116" y="11871"/>
                    <a:pt x="19116" y="11704"/>
                    <a:pt x="19217" y="11603"/>
                  </a:cubicBezTo>
                  <a:cubicBezTo>
                    <a:pt x="19266" y="11553"/>
                    <a:pt x="19332" y="11526"/>
                    <a:pt x="19403" y="11526"/>
                  </a:cubicBezTo>
                  <a:close/>
                  <a:moveTo>
                    <a:pt x="19403" y="11520"/>
                  </a:moveTo>
                  <a:cubicBezTo>
                    <a:pt x="19332" y="11520"/>
                    <a:pt x="19265" y="11548"/>
                    <a:pt x="19214" y="11598"/>
                  </a:cubicBezTo>
                  <a:cubicBezTo>
                    <a:pt x="19110" y="11701"/>
                    <a:pt x="19110" y="11872"/>
                    <a:pt x="19214" y="11975"/>
                  </a:cubicBezTo>
                  <a:cubicBezTo>
                    <a:pt x="19266" y="12027"/>
                    <a:pt x="19333" y="12053"/>
                    <a:pt x="19403" y="12053"/>
                  </a:cubicBezTo>
                  <a:cubicBezTo>
                    <a:pt x="19471" y="12053"/>
                    <a:pt x="19540" y="12027"/>
                    <a:pt x="19591" y="11975"/>
                  </a:cubicBezTo>
                  <a:cubicBezTo>
                    <a:pt x="19642" y="11924"/>
                    <a:pt x="19668" y="11858"/>
                    <a:pt x="19668" y="11787"/>
                  </a:cubicBezTo>
                  <a:cubicBezTo>
                    <a:pt x="19668" y="11716"/>
                    <a:pt x="19642" y="11649"/>
                    <a:pt x="19591" y="11598"/>
                  </a:cubicBezTo>
                  <a:cubicBezTo>
                    <a:pt x="19540" y="11548"/>
                    <a:pt x="19472" y="11520"/>
                    <a:pt x="19403" y="11520"/>
                  </a:cubicBezTo>
                  <a:close/>
                  <a:moveTo>
                    <a:pt x="38396" y="11706"/>
                  </a:moveTo>
                  <a:cubicBezTo>
                    <a:pt x="38269" y="11707"/>
                    <a:pt x="38165" y="11810"/>
                    <a:pt x="38165" y="11937"/>
                  </a:cubicBezTo>
                  <a:cubicBezTo>
                    <a:pt x="38165" y="12066"/>
                    <a:pt x="38269" y="12169"/>
                    <a:pt x="38396" y="12169"/>
                  </a:cubicBezTo>
                  <a:cubicBezTo>
                    <a:pt x="38524" y="12169"/>
                    <a:pt x="38628" y="12066"/>
                    <a:pt x="38628" y="11937"/>
                  </a:cubicBezTo>
                  <a:cubicBezTo>
                    <a:pt x="38628" y="11810"/>
                    <a:pt x="38525" y="11706"/>
                    <a:pt x="38396" y="11706"/>
                  </a:cubicBezTo>
                  <a:close/>
                  <a:moveTo>
                    <a:pt x="27237" y="11707"/>
                  </a:moveTo>
                  <a:cubicBezTo>
                    <a:pt x="27111" y="11707"/>
                    <a:pt x="27006" y="11810"/>
                    <a:pt x="27006" y="11939"/>
                  </a:cubicBezTo>
                  <a:cubicBezTo>
                    <a:pt x="27006" y="12068"/>
                    <a:pt x="27109" y="12171"/>
                    <a:pt x="27237" y="12171"/>
                  </a:cubicBezTo>
                  <a:cubicBezTo>
                    <a:pt x="27365" y="12171"/>
                    <a:pt x="27469" y="12068"/>
                    <a:pt x="27469" y="11939"/>
                  </a:cubicBezTo>
                  <a:cubicBezTo>
                    <a:pt x="27468" y="11810"/>
                    <a:pt x="27365" y="11707"/>
                    <a:pt x="27237" y="11707"/>
                  </a:cubicBezTo>
                  <a:close/>
                  <a:moveTo>
                    <a:pt x="46166" y="11684"/>
                  </a:moveTo>
                  <a:cubicBezTo>
                    <a:pt x="46233" y="11684"/>
                    <a:pt x="46299" y="11709"/>
                    <a:pt x="46350" y="11759"/>
                  </a:cubicBezTo>
                  <a:cubicBezTo>
                    <a:pt x="46452" y="11861"/>
                    <a:pt x="46452" y="12027"/>
                    <a:pt x="46350" y="12129"/>
                  </a:cubicBezTo>
                  <a:cubicBezTo>
                    <a:pt x="46299" y="12179"/>
                    <a:pt x="46232" y="12205"/>
                    <a:pt x="46165" y="12205"/>
                  </a:cubicBezTo>
                  <a:cubicBezTo>
                    <a:pt x="46098" y="12205"/>
                    <a:pt x="46031" y="12179"/>
                    <a:pt x="45981" y="12129"/>
                  </a:cubicBezTo>
                  <a:cubicBezTo>
                    <a:pt x="45931" y="12081"/>
                    <a:pt x="45905" y="12016"/>
                    <a:pt x="45905" y="11945"/>
                  </a:cubicBezTo>
                  <a:cubicBezTo>
                    <a:pt x="45905" y="11875"/>
                    <a:pt x="45931" y="11808"/>
                    <a:pt x="45981" y="11759"/>
                  </a:cubicBezTo>
                  <a:cubicBezTo>
                    <a:pt x="46031" y="11709"/>
                    <a:pt x="46098" y="11684"/>
                    <a:pt x="46166" y="11684"/>
                  </a:cubicBezTo>
                  <a:close/>
                  <a:moveTo>
                    <a:pt x="46166" y="11679"/>
                  </a:moveTo>
                  <a:cubicBezTo>
                    <a:pt x="46097" y="11679"/>
                    <a:pt x="46029" y="11705"/>
                    <a:pt x="45978" y="11756"/>
                  </a:cubicBezTo>
                  <a:cubicBezTo>
                    <a:pt x="45927" y="11807"/>
                    <a:pt x="45900" y="11874"/>
                    <a:pt x="45900" y="11945"/>
                  </a:cubicBezTo>
                  <a:cubicBezTo>
                    <a:pt x="45900" y="12016"/>
                    <a:pt x="45927" y="12082"/>
                    <a:pt x="45978" y="12133"/>
                  </a:cubicBezTo>
                  <a:cubicBezTo>
                    <a:pt x="46030" y="12185"/>
                    <a:pt x="46097" y="12211"/>
                    <a:pt x="46166" y="12211"/>
                  </a:cubicBezTo>
                  <a:cubicBezTo>
                    <a:pt x="46234" y="12211"/>
                    <a:pt x="46304" y="12185"/>
                    <a:pt x="46355" y="12133"/>
                  </a:cubicBezTo>
                  <a:cubicBezTo>
                    <a:pt x="46457" y="12030"/>
                    <a:pt x="46457" y="11859"/>
                    <a:pt x="46355" y="11756"/>
                  </a:cubicBezTo>
                  <a:cubicBezTo>
                    <a:pt x="46302" y="11705"/>
                    <a:pt x="46234" y="11679"/>
                    <a:pt x="46166" y="11679"/>
                  </a:cubicBezTo>
                  <a:close/>
                  <a:moveTo>
                    <a:pt x="21026" y="11837"/>
                  </a:moveTo>
                  <a:cubicBezTo>
                    <a:pt x="20974" y="11837"/>
                    <a:pt x="20922" y="11857"/>
                    <a:pt x="20882" y="11897"/>
                  </a:cubicBezTo>
                  <a:cubicBezTo>
                    <a:pt x="20802" y="11977"/>
                    <a:pt x="20802" y="12106"/>
                    <a:pt x="20882" y="12185"/>
                  </a:cubicBezTo>
                  <a:cubicBezTo>
                    <a:pt x="20922" y="12225"/>
                    <a:pt x="20974" y="12245"/>
                    <a:pt x="21026" y="12245"/>
                  </a:cubicBezTo>
                  <a:cubicBezTo>
                    <a:pt x="21078" y="12245"/>
                    <a:pt x="21131" y="12225"/>
                    <a:pt x="21170" y="12185"/>
                  </a:cubicBezTo>
                  <a:cubicBezTo>
                    <a:pt x="21250" y="12106"/>
                    <a:pt x="21250" y="11977"/>
                    <a:pt x="21170" y="11897"/>
                  </a:cubicBezTo>
                  <a:cubicBezTo>
                    <a:pt x="21131" y="11857"/>
                    <a:pt x="21078" y="11837"/>
                    <a:pt x="21026" y="11837"/>
                  </a:cubicBezTo>
                  <a:close/>
                  <a:moveTo>
                    <a:pt x="44542" y="11995"/>
                  </a:moveTo>
                  <a:cubicBezTo>
                    <a:pt x="44490" y="11995"/>
                    <a:pt x="44438" y="12015"/>
                    <a:pt x="44398" y="12055"/>
                  </a:cubicBezTo>
                  <a:cubicBezTo>
                    <a:pt x="44319" y="12135"/>
                    <a:pt x="44319" y="12263"/>
                    <a:pt x="44398" y="12343"/>
                  </a:cubicBezTo>
                  <a:cubicBezTo>
                    <a:pt x="44438" y="12383"/>
                    <a:pt x="44490" y="12403"/>
                    <a:pt x="44542" y="12403"/>
                  </a:cubicBezTo>
                  <a:cubicBezTo>
                    <a:pt x="44594" y="12403"/>
                    <a:pt x="44645" y="12383"/>
                    <a:pt x="44685" y="12343"/>
                  </a:cubicBezTo>
                  <a:cubicBezTo>
                    <a:pt x="44765" y="12263"/>
                    <a:pt x="44765" y="12135"/>
                    <a:pt x="44685" y="12055"/>
                  </a:cubicBezTo>
                  <a:cubicBezTo>
                    <a:pt x="44645" y="12015"/>
                    <a:pt x="44594" y="11995"/>
                    <a:pt x="44542" y="11995"/>
                  </a:cubicBezTo>
                  <a:close/>
                  <a:moveTo>
                    <a:pt x="8789" y="12197"/>
                  </a:moveTo>
                  <a:cubicBezTo>
                    <a:pt x="8763" y="12197"/>
                    <a:pt x="8736" y="12207"/>
                    <a:pt x="8716" y="12227"/>
                  </a:cubicBezTo>
                  <a:cubicBezTo>
                    <a:pt x="8674" y="12269"/>
                    <a:pt x="8674" y="12334"/>
                    <a:pt x="8716" y="12375"/>
                  </a:cubicBezTo>
                  <a:cubicBezTo>
                    <a:pt x="8736" y="12396"/>
                    <a:pt x="8763" y="12407"/>
                    <a:pt x="8789" y="12407"/>
                  </a:cubicBezTo>
                  <a:cubicBezTo>
                    <a:pt x="8816" y="12407"/>
                    <a:pt x="8843" y="12396"/>
                    <a:pt x="8864" y="12375"/>
                  </a:cubicBezTo>
                  <a:cubicBezTo>
                    <a:pt x="8906" y="12334"/>
                    <a:pt x="8906" y="12269"/>
                    <a:pt x="8864" y="12227"/>
                  </a:cubicBezTo>
                  <a:cubicBezTo>
                    <a:pt x="8843" y="12207"/>
                    <a:pt x="8816" y="12197"/>
                    <a:pt x="8789" y="12197"/>
                  </a:cubicBezTo>
                  <a:close/>
                  <a:moveTo>
                    <a:pt x="56778" y="12354"/>
                  </a:moveTo>
                  <a:cubicBezTo>
                    <a:pt x="56751" y="12354"/>
                    <a:pt x="56724" y="12364"/>
                    <a:pt x="56703" y="12384"/>
                  </a:cubicBezTo>
                  <a:cubicBezTo>
                    <a:pt x="56661" y="12426"/>
                    <a:pt x="56661" y="12491"/>
                    <a:pt x="56703" y="12533"/>
                  </a:cubicBezTo>
                  <a:cubicBezTo>
                    <a:pt x="56724" y="12554"/>
                    <a:pt x="56751" y="12565"/>
                    <a:pt x="56778" y="12565"/>
                  </a:cubicBezTo>
                  <a:cubicBezTo>
                    <a:pt x="56805" y="12565"/>
                    <a:pt x="56832" y="12554"/>
                    <a:pt x="56853" y="12533"/>
                  </a:cubicBezTo>
                  <a:cubicBezTo>
                    <a:pt x="56893" y="12491"/>
                    <a:pt x="56893" y="12426"/>
                    <a:pt x="56853" y="12384"/>
                  </a:cubicBezTo>
                  <a:cubicBezTo>
                    <a:pt x="56832" y="12364"/>
                    <a:pt x="56805" y="12354"/>
                    <a:pt x="56778" y="12354"/>
                  </a:cubicBezTo>
                  <a:close/>
                  <a:moveTo>
                    <a:pt x="21404" y="12449"/>
                  </a:moveTo>
                  <a:cubicBezTo>
                    <a:pt x="21349" y="12449"/>
                    <a:pt x="21295" y="12470"/>
                    <a:pt x="21253" y="12511"/>
                  </a:cubicBezTo>
                  <a:cubicBezTo>
                    <a:pt x="21170" y="12595"/>
                    <a:pt x="21170" y="12729"/>
                    <a:pt x="21253" y="12813"/>
                  </a:cubicBezTo>
                  <a:cubicBezTo>
                    <a:pt x="21295" y="12854"/>
                    <a:pt x="21349" y="12875"/>
                    <a:pt x="21404" y="12875"/>
                  </a:cubicBezTo>
                  <a:cubicBezTo>
                    <a:pt x="21458" y="12875"/>
                    <a:pt x="21512" y="12854"/>
                    <a:pt x="21554" y="12813"/>
                  </a:cubicBezTo>
                  <a:cubicBezTo>
                    <a:pt x="21637" y="12729"/>
                    <a:pt x="21637" y="12595"/>
                    <a:pt x="21554" y="12511"/>
                  </a:cubicBezTo>
                  <a:cubicBezTo>
                    <a:pt x="21512" y="12470"/>
                    <a:pt x="21458" y="12449"/>
                    <a:pt x="21404" y="12449"/>
                  </a:cubicBezTo>
                  <a:close/>
                  <a:moveTo>
                    <a:pt x="38085" y="12504"/>
                  </a:moveTo>
                  <a:cubicBezTo>
                    <a:pt x="37953" y="12505"/>
                    <a:pt x="37844" y="12613"/>
                    <a:pt x="37844" y="12745"/>
                  </a:cubicBezTo>
                  <a:cubicBezTo>
                    <a:pt x="37844" y="12878"/>
                    <a:pt x="37952" y="12987"/>
                    <a:pt x="38085" y="12987"/>
                  </a:cubicBezTo>
                  <a:cubicBezTo>
                    <a:pt x="38218" y="12987"/>
                    <a:pt x="38327" y="12879"/>
                    <a:pt x="38327" y="12745"/>
                  </a:cubicBezTo>
                  <a:cubicBezTo>
                    <a:pt x="38327" y="12613"/>
                    <a:pt x="38220" y="12504"/>
                    <a:pt x="38085" y="12504"/>
                  </a:cubicBezTo>
                  <a:close/>
                  <a:moveTo>
                    <a:pt x="27548" y="12505"/>
                  </a:moveTo>
                  <a:cubicBezTo>
                    <a:pt x="27416" y="12505"/>
                    <a:pt x="27307" y="12613"/>
                    <a:pt x="27307" y="12746"/>
                  </a:cubicBezTo>
                  <a:cubicBezTo>
                    <a:pt x="27307" y="12879"/>
                    <a:pt x="27413" y="12988"/>
                    <a:pt x="27548" y="12988"/>
                  </a:cubicBezTo>
                  <a:cubicBezTo>
                    <a:pt x="27679" y="12988"/>
                    <a:pt x="27788" y="12881"/>
                    <a:pt x="27788" y="12746"/>
                  </a:cubicBezTo>
                  <a:cubicBezTo>
                    <a:pt x="27788" y="12613"/>
                    <a:pt x="27679" y="12505"/>
                    <a:pt x="27548" y="12505"/>
                  </a:cubicBezTo>
                  <a:close/>
                  <a:moveTo>
                    <a:pt x="44164" y="12606"/>
                  </a:moveTo>
                  <a:cubicBezTo>
                    <a:pt x="44110" y="12606"/>
                    <a:pt x="44056" y="12627"/>
                    <a:pt x="44014" y="12669"/>
                  </a:cubicBezTo>
                  <a:cubicBezTo>
                    <a:pt x="43930" y="12752"/>
                    <a:pt x="43930" y="12887"/>
                    <a:pt x="44014" y="12969"/>
                  </a:cubicBezTo>
                  <a:cubicBezTo>
                    <a:pt x="44056" y="13011"/>
                    <a:pt x="44110" y="13032"/>
                    <a:pt x="44164" y="13032"/>
                  </a:cubicBezTo>
                  <a:cubicBezTo>
                    <a:pt x="44219" y="13032"/>
                    <a:pt x="44273" y="13011"/>
                    <a:pt x="44314" y="12969"/>
                  </a:cubicBezTo>
                  <a:cubicBezTo>
                    <a:pt x="44398" y="12887"/>
                    <a:pt x="44398" y="12752"/>
                    <a:pt x="44314" y="12669"/>
                  </a:cubicBezTo>
                  <a:cubicBezTo>
                    <a:pt x="44273" y="12627"/>
                    <a:pt x="44219" y="12606"/>
                    <a:pt x="44164" y="12606"/>
                  </a:cubicBezTo>
                  <a:close/>
                  <a:moveTo>
                    <a:pt x="8711" y="12999"/>
                  </a:moveTo>
                  <a:cubicBezTo>
                    <a:pt x="8682" y="12999"/>
                    <a:pt x="8653" y="13010"/>
                    <a:pt x="8630" y="13033"/>
                  </a:cubicBezTo>
                  <a:cubicBezTo>
                    <a:pt x="8586" y="13078"/>
                    <a:pt x="8586" y="13149"/>
                    <a:pt x="8630" y="13194"/>
                  </a:cubicBezTo>
                  <a:cubicBezTo>
                    <a:pt x="8653" y="13217"/>
                    <a:pt x="8682" y="13229"/>
                    <a:pt x="8711" y="13229"/>
                  </a:cubicBezTo>
                  <a:cubicBezTo>
                    <a:pt x="8740" y="13229"/>
                    <a:pt x="8769" y="13217"/>
                    <a:pt x="8791" y="13194"/>
                  </a:cubicBezTo>
                  <a:cubicBezTo>
                    <a:pt x="8836" y="13149"/>
                    <a:pt x="8836" y="13078"/>
                    <a:pt x="8791" y="13033"/>
                  </a:cubicBezTo>
                  <a:cubicBezTo>
                    <a:pt x="8770" y="13010"/>
                    <a:pt x="8741" y="12999"/>
                    <a:pt x="8711" y="12999"/>
                  </a:cubicBezTo>
                  <a:close/>
                  <a:moveTo>
                    <a:pt x="56856" y="13156"/>
                  </a:moveTo>
                  <a:cubicBezTo>
                    <a:pt x="56827" y="13156"/>
                    <a:pt x="56798" y="13168"/>
                    <a:pt x="56776" y="13191"/>
                  </a:cubicBezTo>
                  <a:cubicBezTo>
                    <a:pt x="56731" y="13236"/>
                    <a:pt x="56731" y="13307"/>
                    <a:pt x="56776" y="13352"/>
                  </a:cubicBezTo>
                  <a:cubicBezTo>
                    <a:pt x="56798" y="13374"/>
                    <a:pt x="56827" y="13385"/>
                    <a:pt x="56856" y="13385"/>
                  </a:cubicBezTo>
                  <a:cubicBezTo>
                    <a:pt x="56885" y="13385"/>
                    <a:pt x="56914" y="13374"/>
                    <a:pt x="56937" y="13352"/>
                  </a:cubicBezTo>
                  <a:cubicBezTo>
                    <a:pt x="56983" y="13307"/>
                    <a:pt x="56983" y="13236"/>
                    <a:pt x="56937" y="13191"/>
                  </a:cubicBezTo>
                  <a:cubicBezTo>
                    <a:pt x="56914" y="13168"/>
                    <a:pt x="56885" y="13156"/>
                    <a:pt x="56856" y="13156"/>
                  </a:cubicBezTo>
                  <a:close/>
                  <a:moveTo>
                    <a:pt x="21728" y="13081"/>
                  </a:moveTo>
                  <a:cubicBezTo>
                    <a:pt x="21671" y="13081"/>
                    <a:pt x="21615" y="13102"/>
                    <a:pt x="21572" y="13146"/>
                  </a:cubicBezTo>
                  <a:cubicBezTo>
                    <a:pt x="21485" y="13230"/>
                    <a:pt x="21485" y="13372"/>
                    <a:pt x="21572" y="13459"/>
                  </a:cubicBezTo>
                  <a:cubicBezTo>
                    <a:pt x="21615" y="13502"/>
                    <a:pt x="21672" y="13524"/>
                    <a:pt x="21729" y="13524"/>
                  </a:cubicBezTo>
                  <a:cubicBezTo>
                    <a:pt x="21786" y="13524"/>
                    <a:pt x="21843" y="13502"/>
                    <a:pt x="21885" y="13459"/>
                  </a:cubicBezTo>
                  <a:cubicBezTo>
                    <a:pt x="21972" y="13372"/>
                    <a:pt x="21972" y="13230"/>
                    <a:pt x="21885" y="13146"/>
                  </a:cubicBezTo>
                  <a:cubicBezTo>
                    <a:pt x="21841" y="13102"/>
                    <a:pt x="21784" y="13081"/>
                    <a:pt x="21728" y="13081"/>
                  </a:cubicBezTo>
                  <a:close/>
                  <a:moveTo>
                    <a:pt x="43838" y="13236"/>
                  </a:moveTo>
                  <a:cubicBezTo>
                    <a:pt x="43781" y="13236"/>
                    <a:pt x="43725" y="13258"/>
                    <a:pt x="43683" y="13301"/>
                  </a:cubicBezTo>
                  <a:cubicBezTo>
                    <a:pt x="43596" y="13388"/>
                    <a:pt x="43596" y="13530"/>
                    <a:pt x="43683" y="13614"/>
                  </a:cubicBezTo>
                  <a:cubicBezTo>
                    <a:pt x="43726" y="13657"/>
                    <a:pt x="43783" y="13679"/>
                    <a:pt x="43840" y="13679"/>
                  </a:cubicBezTo>
                  <a:cubicBezTo>
                    <a:pt x="43896" y="13679"/>
                    <a:pt x="43953" y="13657"/>
                    <a:pt x="43996" y="13614"/>
                  </a:cubicBezTo>
                  <a:cubicBezTo>
                    <a:pt x="44082" y="13530"/>
                    <a:pt x="44082" y="13388"/>
                    <a:pt x="43996" y="13301"/>
                  </a:cubicBezTo>
                  <a:cubicBezTo>
                    <a:pt x="43952" y="13258"/>
                    <a:pt x="43895" y="13236"/>
                    <a:pt x="43838" y="13236"/>
                  </a:cubicBezTo>
                  <a:close/>
                  <a:moveTo>
                    <a:pt x="9875" y="13187"/>
                  </a:moveTo>
                  <a:cubicBezTo>
                    <a:pt x="9942" y="13187"/>
                    <a:pt x="10009" y="13213"/>
                    <a:pt x="10059" y="13263"/>
                  </a:cubicBezTo>
                  <a:cubicBezTo>
                    <a:pt x="10161" y="13365"/>
                    <a:pt x="10161" y="13531"/>
                    <a:pt x="10059" y="13633"/>
                  </a:cubicBezTo>
                  <a:cubicBezTo>
                    <a:pt x="10009" y="13684"/>
                    <a:pt x="9942" y="13709"/>
                    <a:pt x="9874" y="13709"/>
                  </a:cubicBezTo>
                  <a:cubicBezTo>
                    <a:pt x="9807" y="13709"/>
                    <a:pt x="9740" y="13684"/>
                    <a:pt x="9690" y="13633"/>
                  </a:cubicBezTo>
                  <a:cubicBezTo>
                    <a:pt x="9588" y="13531"/>
                    <a:pt x="9588" y="13365"/>
                    <a:pt x="9690" y="13263"/>
                  </a:cubicBezTo>
                  <a:cubicBezTo>
                    <a:pt x="9740" y="13213"/>
                    <a:pt x="9807" y="13187"/>
                    <a:pt x="9875" y="13187"/>
                  </a:cubicBezTo>
                  <a:close/>
                  <a:moveTo>
                    <a:pt x="9875" y="13182"/>
                  </a:moveTo>
                  <a:cubicBezTo>
                    <a:pt x="9806" y="13182"/>
                    <a:pt x="9738" y="13208"/>
                    <a:pt x="9687" y="13259"/>
                  </a:cubicBezTo>
                  <a:cubicBezTo>
                    <a:pt x="9583" y="13363"/>
                    <a:pt x="9583" y="13533"/>
                    <a:pt x="9687" y="13636"/>
                  </a:cubicBezTo>
                  <a:cubicBezTo>
                    <a:pt x="9739" y="13689"/>
                    <a:pt x="9806" y="13714"/>
                    <a:pt x="9875" y="13714"/>
                  </a:cubicBezTo>
                  <a:cubicBezTo>
                    <a:pt x="9943" y="13714"/>
                    <a:pt x="10010" y="13688"/>
                    <a:pt x="10064" y="13636"/>
                  </a:cubicBezTo>
                  <a:cubicBezTo>
                    <a:pt x="10166" y="13533"/>
                    <a:pt x="10166" y="13363"/>
                    <a:pt x="10064" y="13259"/>
                  </a:cubicBezTo>
                  <a:cubicBezTo>
                    <a:pt x="10011" y="13208"/>
                    <a:pt x="9943" y="13182"/>
                    <a:pt x="9875" y="13182"/>
                  </a:cubicBezTo>
                  <a:close/>
                  <a:moveTo>
                    <a:pt x="55694" y="13344"/>
                  </a:moveTo>
                  <a:cubicBezTo>
                    <a:pt x="55762" y="13344"/>
                    <a:pt x="55828" y="13372"/>
                    <a:pt x="55878" y="13421"/>
                  </a:cubicBezTo>
                  <a:cubicBezTo>
                    <a:pt x="55979" y="13521"/>
                    <a:pt x="55979" y="13688"/>
                    <a:pt x="55878" y="13791"/>
                  </a:cubicBezTo>
                  <a:cubicBezTo>
                    <a:pt x="55828" y="13839"/>
                    <a:pt x="55763" y="13866"/>
                    <a:pt x="55694" y="13866"/>
                  </a:cubicBezTo>
                  <a:cubicBezTo>
                    <a:pt x="55624" y="13866"/>
                    <a:pt x="55557" y="13839"/>
                    <a:pt x="55508" y="13791"/>
                  </a:cubicBezTo>
                  <a:cubicBezTo>
                    <a:pt x="55407" y="13686"/>
                    <a:pt x="55407" y="13523"/>
                    <a:pt x="55508" y="13421"/>
                  </a:cubicBezTo>
                  <a:cubicBezTo>
                    <a:pt x="55557" y="13372"/>
                    <a:pt x="55623" y="13344"/>
                    <a:pt x="55694" y="13344"/>
                  </a:cubicBezTo>
                  <a:close/>
                  <a:moveTo>
                    <a:pt x="55694" y="13339"/>
                  </a:moveTo>
                  <a:cubicBezTo>
                    <a:pt x="55623" y="13339"/>
                    <a:pt x="55556" y="13366"/>
                    <a:pt x="55505" y="13417"/>
                  </a:cubicBezTo>
                  <a:cubicBezTo>
                    <a:pt x="55401" y="13520"/>
                    <a:pt x="55401" y="13691"/>
                    <a:pt x="55505" y="13794"/>
                  </a:cubicBezTo>
                  <a:cubicBezTo>
                    <a:pt x="55556" y="13844"/>
                    <a:pt x="55623" y="13872"/>
                    <a:pt x="55694" y="13872"/>
                  </a:cubicBezTo>
                  <a:cubicBezTo>
                    <a:pt x="55763" y="13872"/>
                    <a:pt x="55833" y="13844"/>
                    <a:pt x="55882" y="13794"/>
                  </a:cubicBezTo>
                  <a:cubicBezTo>
                    <a:pt x="55985" y="13691"/>
                    <a:pt x="55985" y="13520"/>
                    <a:pt x="55882" y="13417"/>
                  </a:cubicBezTo>
                  <a:cubicBezTo>
                    <a:pt x="55831" y="13366"/>
                    <a:pt x="55763" y="13339"/>
                    <a:pt x="55694" y="13339"/>
                  </a:cubicBezTo>
                  <a:close/>
                  <a:moveTo>
                    <a:pt x="37740" y="13455"/>
                  </a:moveTo>
                  <a:cubicBezTo>
                    <a:pt x="37602" y="13457"/>
                    <a:pt x="37489" y="13569"/>
                    <a:pt x="37489" y="13705"/>
                  </a:cubicBezTo>
                  <a:cubicBezTo>
                    <a:pt x="37489" y="13843"/>
                    <a:pt x="37602" y="13954"/>
                    <a:pt x="37740" y="13954"/>
                  </a:cubicBezTo>
                  <a:cubicBezTo>
                    <a:pt x="37878" y="13954"/>
                    <a:pt x="37989" y="13843"/>
                    <a:pt x="37989" y="13705"/>
                  </a:cubicBezTo>
                  <a:cubicBezTo>
                    <a:pt x="37989" y="13568"/>
                    <a:pt x="37878" y="13455"/>
                    <a:pt x="37740" y="13455"/>
                  </a:cubicBezTo>
                  <a:close/>
                  <a:moveTo>
                    <a:pt x="27895" y="13457"/>
                  </a:moveTo>
                  <a:cubicBezTo>
                    <a:pt x="27758" y="13457"/>
                    <a:pt x="27645" y="13569"/>
                    <a:pt x="27645" y="13707"/>
                  </a:cubicBezTo>
                  <a:cubicBezTo>
                    <a:pt x="27645" y="13844"/>
                    <a:pt x="27758" y="13956"/>
                    <a:pt x="27895" y="13956"/>
                  </a:cubicBezTo>
                  <a:cubicBezTo>
                    <a:pt x="28033" y="13956"/>
                    <a:pt x="28145" y="13844"/>
                    <a:pt x="28145" y="13707"/>
                  </a:cubicBezTo>
                  <a:cubicBezTo>
                    <a:pt x="28145" y="13569"/>
                    <a:pt x="28033" y="13457"/>
                    <a:pt x="27895" y="13457"/>
                  </a:cubicBezTo>
                  <a:close/>
                  <a:moveTo>
                    <a:pt x="8671" y="13835"/>
                  </a:moveTo>
                  <a:cubicBezTo>
                    <a:pt x="8639" y="13835"/>
                    <a:pt x="8607" y="13847"/>
                    <a:pt x="8583" y="13872"/>
                  </a:cubicBezTo>
                  <a:cubicBezTo>
                    <a:pt x="8535" y="13921"/>
                    <a:pt x="8535" y="13997"/>
                    <a:pt x="8583" y="14046"/>
                  </a:cubicBezTo>
                  <a:cubicBezTo>
                    <a:pt x="8607" y="14070"/>
                    <a:pt x="8639" y="14083"/>
                    <a:pt x="8670" y="14083"/>
                  </a:cubicBezTo>
                  <a:cubicBezTo>
                    <a:pt x="8701" y="14083"/>
                    <a:pt x="8733" y="14070"/>
                    <a:pt x="8757" y="14046"/>
                  </a:cubicBezTo>
                  <a:cubicBezTo>
                    <a:pt x="8806" y="13997"/>
                    <a:pt x="8806" y="13920"/>
                    <a:pt x="8757" y="13872"/>
                  </a:cubicBezTo>
                  <a:cubicBezTo>
                    <a:pt x="8733" y="13847"/>
                    <a:pt x="8702" y="13835"/>
                    <a:pt x="8671" y="13835"/>
                  </a:cubicBezTo>
                  <a:close/>
                  <a:moveTo>
                    <a:pt x="22042" y="13765"/>
                  </a:moveTo>
                  <a:cubicBezTo>
                    <a:pt x="21983" y="13765"/>
                    <a:pt x="21925" y="13788"/>
                    <a:pt x="21880" y="13833"/>
                  </a:cubicBezTo>
                  <a:cubicBezTo>
                    <a:pt x="21789" y="13924"/>
                    <a:pt x="21789" y="14069"/>
                    <a:pt x="21880" y="14159"/>
                  </a:cubicBezTo>
                  <a:cubicBezTo>
                    <a:pt x="21925" y="14204"/>
                    <a:pt x="21984" y="14227"/>
                    <a:pt x="22043" y="14227"/>
                  </a:cubicBezTo>
                  <a:cubicBezTo>
                    <a:pt x="22102" y="14227"/>
                    <a:pt x="22162" y="14204"/>
                    <a:pt x="22206" y="14159"/>
                  </a:cubicBezTo>
                  <a:cubicBezTo>
                    <a:pt x="22296" y="14069"/>
                    <a:pt x="22296" y="13923"/>
                    <a:pt x="22206" y="13833"/>
                  </a:cubicBezTo>
                  <a:cubicBezTo>
                    <a:pt x="22161" y="13788"/>
                    <a:pt x="22101" y="13765"/>
                    <a:pt x="22042" y="13765"/>
                  </a:cubicBezTo>
                  <a:close/>
                  <a:moveTo>
                    <a:pt x="56897" y="13993"/>
                  </a:moveTo>
                  <a:cubicBezTo>
                    <a:pt x="56865" y="13993"/>
                    <a:pt x="56834" y="14005"/>
                    <a:pt x="56811" y="14030"/>
                  </a:cubicBezTo>
                  <a:cubicBezTo>
                    <a:pt x="56761" y="14078"/>
                    <a:pt x="56761" y="14154"/>
                    <a:pt x="56811" y="14204"/>
                  </a:cubicBezTo>
                  <a:cubicBezTo>
                    <a:pt x="56835" y="14228"/>
                    <a:pt x="56867" y="14240"/>
                    <a:pt x="56898" y="14240"/>
                  </a:cubicBezTo>
                  <a:cubicBezTo>
                    <a:pt x="56929" y="14240"/>
                    <a:pt x="56960" y="14228"/>
                    <a:pt x="56985" y="14204"/>
                  </a:cubicBezTo>
                  <a:cubicBezTo>
                    <a:pt x="57031" y="14154"/>
                    <a:pt x="57031" y="14078"/>
                    <a:pt x="56985" y="14030"/>
                  </a:cubicBezTo>
                  <a:cubicBezTo>
                    <a:pt x="56960" y="14005"/>
                    <a:pt x="56928" y="13993"/>
                    <a:pt x="56897" y="13993"/>
                  </a:cubicBezTo>
                  <a:close/>
                  <a:moveTo>
                    <a:pt x="43524" y="13923"/>
                  </a:moveTo>
                  <a:cubicBezTo>
                    <a:pt x="43465" y="13923"/>
                    <a:pt x="43406" y="13946"/>
                    <a:pt x="43362" y="13991"/>
                  </a:cubicBezTo>
                  <a:cubicBezTo>
                    <a:pt x="43271" y="14082"/>
                    <a:pt x="43271" y="14228"/>
                    <a:pt x="43362" y="14317"/>
                  </a:cubicBezTo>
                  <a:cubicBezTo>
                    <a:pt x="43407" y="14362"/>
                    <a:pt x="43466" y="14385"/>
                    <a:pt x="43525" y="14385"/>
                  </a:cubicBezTo>
                  <a:cubicBezTo>
                    <a:pt x="43584" y="14385"/>
                    <a:pt x="43643" y="14362"/>
                    <a:pt x="43688" y="14317"/>
                  </a:cubicBezTo>
                  <a:cubicBezTo>
                    <a:pt x="43778" y="14227"/>
                    <a:pt x="43778" y="14081"/>
                    <a:pt x="43688" y="13991"/>
                  </a:cubicBezTo>
                  <a:cubicBezTo>
                    <a:pt x="43643" y="13946"/>
                    <a:pt x="43583" y="13923"/>
                    <a:pt x="43524" y="13923"/>
                  </a:cubicBezTo>
                  <a:close/>
                  <a:moveTo>
                    <a:pt x="8684" y="14692"/>
                  </a:moveTo>
                  <a:cubicBezTo>
                    <a:pt x="8651" y="14692"/>
                    <a:pt x="8617" y="14704"/>
                    <a:pt x="8590" y="14730"/>
                  </a:cubicBezTo>
                  <a:cubicBezTo>
                    <a:pt x="8539" y="14780"/>
                    <a:pt x="8539" y="14866"/>
                    <a:pt x="8590" y="14917"/>
                  </a:cubicBezTo>
                  <a:cubicBezTo>
                    <a:pt x="8615" y="14942"/>
                    <a:pt x="8649" y="14955"/>
                    <a:pt x="8683" y="14955"/>
                  </a:cubicBezTo>
                  <a:cubicBezTo>
                    <a:pt x="8717" y="14955"/>
                    <a:pt x="8751" y="14942"/>
                    <a:pt x="8777" y="14917"/>
                  </a:cubicBezTo>
                  <a:cubicBezTo>
                    <a:pt x="8828" y="14866"/>
                    <a:pt x="8828" y="14780"/>
                    <a:pt x="8777" y="14730"/>
                  </a:cubicBezTo>
                  <a:cubicBezTo>
                    <a:pt x="8751" y="14704"/>
                    <a:pt x="8718" y="14692"/>
                    <a:pt x="8684" y="14692"/>
                  </a:cubicBezTo>
                  <a:close/>
                  <a:moveTo>
                    <a:pt x="22396" y="14545"/>
                  </a:moveTo>
                  <a:cubicBezTo>
                    <a:pt x="22334" y="14545"/>
                    <a:pt x="22272" y="14569"/>
                    <a:pt x="22225" y="14617"/>
                  </a:cubicBezTo>
                  <a:cubicBezTo>
                    <a:pt x="22131" y="14712"/>
                    <a:pt x="22131" y="14864"/>
                    <a:pt x="22225" y="14956"/>
                  </a:cubicBezTo>
                  <a:cubicBezTo>
                    <a:pt x="22272" y="15004"/>
                    <a:pt x="22334" y="15028"/>
                    <a:pt x="22396" y="15028"/>
                  </a:cubicBezTo>
                  <a:cubicBezTo>
                    <a:pt x="22457" y="15028"/>
                    <a:pt x="22519" y="15004"/>
                    <a:pt x="22566" y="14956"/>
                  </a:cubicBezTo>
                  <a:cubicBezTo>
                    <a:pt x="22660" y="14862"/>
                    <a:pt x="22660" y="14711"/>
                    <a:pt x="22566" y="14617"/>
                  </a:cubicBezTo>
                  <a:cubicBezTo>
                    <a:pt x="22519" y="14569"/>
                    <a:pt x="22457" y="14545"/>
                    <a:pt x="22396" y="14545"/>
                  </a:cubicBezTo>
                  <a:close/>
                  <a:moveTo>
                    <a:pt x="56884" y="14850"/>
                  </a:moveTo>
                  <a:cubicBezTo>
                    <a:pt x="56850" y="14850"/>
                    <a:pt x="56816" y="14862"/>
                    <a:pt x="56790" y="14888"/>
                  </a:cubicBezTo>
                  <a:cubicBezTo>
                    <a:pt x="56740" y="14938"/>
                    <a:pt x="56740" y="15024"/>
                    <a:pt x="56790" y="15075"/>
                  </a:cubicBezTo>
                  <a:cubicBezTo>
                    <a:pt x="56816" y="15100"/>
                    <a:pt x="56850" y="15113"/>
                    <a:pt x="56884" y="15113"/>
                  </a:cubicBezTo>
                  <a:cubicBezTo>
                    <a:pt x="56918" y="15113"/>
                    <a:pt x="56952" y="15100"/>
                    <a:pt x="56977" y="15075"/>
                  </a:cubicBezTo>
                  <a:cubicBezTo>
                    <a:pt x="57028" y="15024"/>
                    <a:pt x="57028" y="14938"/>
                    <a:pt x="56977" y="14888"/>
                  </a:cubicBezTo>
                  <a:cubicBezTo>
                    <a:pt x="56952" y="14862"/>
                    <a:pt x="56918" y="14850"/>
                    <a:pt x="56884" y="14850"/>
                  </a:cubicBezTo>
                  <a:close/>
                  <a:moveTo>
                    <a:pt x="43173" y="14704"/>
                  </a:moveTo>
                  <a:cubicBezTo>
                    <a:pt x="43112" y="14704"/>
                    <a:pt x="43050" y="14728"/>
                    <a:pt x="43003" y="14775"/>
                  </a:cubicBezTo>
                  <a:cubicBezTo>
                    <a:pt x="42909" y="14870"/>
                    <a:pt x="42909" y="15021"/>
                    <a:pt x="43003" y="15115"/>
                  </a:cubicBezTo>
                  <a:cubicBezTo>
                    <a:pt x="43050" y="15162"/>
                    <a:pt x="43112" y="15186"/>
                    <a:pt x="43173" y="15186"/>
                  </a:cubicBezTo>
                  <a:cubicBezTo>
                    <a:pt x="43235" y="15186"/>
                    <a:pt x="43296" y="15162"/>
                    <a:pt x="43343" y="15115"/>
                  </a:cubicBezTo>
                  <a:cubicBezTo>
                    <a:pt x="43436" y="15020"/>
                    <a:pt x="43436" y="14867"/>
                    <a:pt x="43343" y="14775"/>
                  </a:cubicBezTo>
                  <a:cubicBezTo>
                    <a:pt x="43296" y="14728"/>
                    <a:pt x="43235" y="14704"/>
                    <a:pt x="43173" y="14704"/>
                  </a:cubicBezTo>
                  <a:close/>
                  <a:moveTo>
                    <a:pt x="9985" y="14533"/>
                  </a:moveTo>
                  <a:cubicBezTo>
                    <a:pt x="10074" y="14533"/>
                    <a:pt x="10155" y="14567"/>
                    <a:pt x="10219" y="14628"/>
                  </a:cubicBezTo>
                  <a:cubicBezTo>
                    <a:pt x="10348" y="14757"/>
                    <a:pt x="10348" y="14967"/>
                    <a:pt x="10219" y="15096"/>
                  </a:cubicBezTo>
                  <a:cubicBezTo>
                    <a:pt x="10158" y="15157"/>
                    <a:pt x="10074" y="15192"/>
                    <a:pt x="9985" y="15192"/>
                  </a:cubicBezTo>
                  <a:cubicBezTo>
                    <a:pt x="9897" y="15192"/>
                    <a:pt x="9814" y="15157"/>
                    <a:pt x="9752" y="15096"/>
                  </a:cubicBezTo>
                  <a:cubicBezTo>
                    <a:pt x="9623" y="14967"/>
                    <a:pt x="9623" y="14757"/>
                    <a:pt x="9752" y="14628"/>
                  </a:cubicBezTo>
                  <a:cubicBezTo>
                    <a:pt x="9813" y="14567"/>
                    <a:pt x="9897" y="14533"/>
                    <a:pt x="9985" y="14533"/>
                  </a:cubicBezTo>
                  <a:close/>
                  <a:moveTo>
                    <a:pt x="9985" y="14524"/>
                  </a:moveTo>
                  <a:cubicBezTo>
                    <a:pt x="9894" y="14524"/>
                    <a:pt x="9810" y="14557"/>
                    <a:pt x="9746" y="14622"/>
                  </a:cubicBezTo>
                  <a:cubicBezTo>
                    <a:pt x="9614" y="14756"/>
                    <a:pt x="9614" y="14969"/>
                    <a:pt x="9746" y="15101"/>
                  </a:cubicBezTo>
                  <a:cubicBezTo>
                    <a:pt x="9810" y="15164"/>
                    <a:pt x="9894" y="15201"/>
                    <a:pt x="9985" y="15201"/>
                  </a:cubicBezTo>
                  <a:cubicBezTo>
                    <a:pt x="10075" y="15199"/>
                    <a:pt x="10161" y="15164"/>
                    <a:pt x="10224" y="15101"/>
                  </a:cubicBezTo>
                  <a:cubicBezTo>
                    <a:pt x="10356" y="14969"/>
                    <a:pt x="10356" y="14756"/>
                    <a:pt x="10224" y="14622"/>
                  </a:cubicBezTo>
                  <a:cubicBezTo>
                    <a:pt x="10161" y="14560"/>
                    <a:pt x="10075" y="14524"/>
                    <a:pt x="9985" y="14524"/>
                  </a:cubicBezTo>
                  <a:close/>
                  <a:moveTo>
                    <a:pt x="55582" y="14691"/>
                  </a:moveTo>
                  <a:cubicBezTo>
                    <a:pt x="55672" y="14691"/>
                    <a:pt x="55754" y="14725"/>
                    <a:pt x="55817" y="14786"/>
                  </a:cubicBezTo>
                  <a:cubicBezTo>
                    <a:pt x="55944" y="14915"/>
                    <a:pt x="55944" y="15125"/>
                    <a:pt x="55817" y="15254"/>
                  </a:cubicBezTo>
                  <a:cubicBezTo>
                    <a:pt x="55754" y="15315"/>
                    <a:pt x="55672" y="15350"/>
                    <a:pt x="55582" y="15350"/>
                  </a:cubicBezTo>
                  <a:cubicBezTo>
                    <a:pt x="55494" y="15350"/>
                    <a:pt x="55412" y="15315"/>
                    <a:pt x="55349" y="15254"/>
                  </a:cubicBezTo>
                  <a:cubicBezTo>
                    <a:pt x="55288" y="15192"/>
                    <a:pt x="55253" y="15109"/>
                    <a:pt x="55253" y="15020"/>
                  </a:cubicBezTo>
                  <a:cubicBezTo>
                    <a:pt x="55253" y="14931"/>
                    <a:pt x="55288" y="14850"/>
                    <a:pt x="55349" y="14786"/>
                  </a:cubicBezTo>
                  <a:cubicBezTo>
                    <a:pt x="55411" y="14724"/>
                    <a:pt x="55494" y="14691"/>
                    <a:pt x="55582" y="14691"/>
                  </a:cubicBezTo>
                  <a:close/>
                  <a:moveTo>
                    <a:pt x="55582" y="14680"/>
                  </a:moveTo>
                  <a:cubicBezTo>
                    <a:pt x="55492" y="14680"/>
                    <a:pt x="55407" y="14715"/>
                    <a:pt x="55343" y="14780"/>
                  </a:cubicBezTo>
                  <a:cubicBezTo>
                    <a:pt x="55279" y="14844"/>
                    <a:pt x="55243" y="14930"/>
                    <a:pt x="55243" y="15020"/>
                  </a:cubicBezTo>
                  <a:cubicBezTo>
                    <a:pt x="55243" y="15111"/>
                    <a:pt x="55278" y="15196"/>
                    <a:pt x="55343" y="15259"/>
                  </a:cubicBezTo>
                  <a:cubicBezTo>
                    <a:pt x="55407" y="15322"/>
                    <a:pt x="55492" y="15359"/>
                    <a:pt x="55582" y="15359"/>
                  </a:cubicBezTo>
                  <a:cubicBezTo>
                    <a:pt x="55673" y="15357"/>
                    <a:pt x="55757" y="15322"/>
                    <a:pt x="55821" y="15259"/>
                  </a:cubicBezTo>
                  <a:cubicBezTo>
                    <a:pt x="55953" y="15127"/>
                    <a:pt x="55953" y="14914"/>
                    <a:pt x="55821" y="14780"/>
                  </a:cubicBezTo>
                  <a:cubicBezTo>
                    <a:pt x="55757" y="14717"/>
                    <a:pt x="55673" y="14680"/>
                    <a:pt x="55582" y="14680"/>
                  </a:cubicBezTo>
                  <a:close/>
                  <a:moveTo>
                    <a:pt x="8769" y="15557"/>
                  </a:moveTo>
                  <a:cubicBezTo>
                    <a:pt x="8733" y="15557"/>
                    <a:pt x="8696" y="15571"/>
                    <a:pt x="8668" y="15598"/>
                  </a:cubicBezTo>
                  <a:cubicBezTo>
                    <a:pt x="8615" y="15653"/>
                    <a:pt x="8615" y="15743"/>
                    <a:pt x="8668" y="15798"/>
                  </a:cubicBezTo>
                  <a:cubicBezTo>
                    <a:pt x="8696" y="15824"/>
                    <a:pt x="8732" y="15838"/>
                    <a:pt x="8768" y="15838"/>
                  </a:cubicBezTo>
                  <a:cubicBezTo>
                    <a:pt x="8804" y="15838"/>
                    <a:pt x="8841" y="15824"/>
                    <a:pt x="8868" y="15798"/>
                  </a:cubicBezTo>
                  <a:cubicBezTo>
                    <a:pt x="8922" y="15743"/>
                    <a:pt x="8922" y="15653"/>
                    <a:pt x="8868" y="15598"/>
                  </a:cubicBezTo>
                  <a:cubicBezTo>
                    <a:pt x="8841" y="15571"/>
                    <a:pt x="8805" y="15557"/>
                    <a:pt x="8769" y="15557"/>
                  </a:cubicBezTo>
                  <a:close/>
                  <a:moveTo>
                    <a:pt x="22830" y="15461"/>
                  </a:moveTo>
                  <a:cubicBezTo>
                    <a:pt x="22766" y="15461"/>
                    <a:pt x="22702" y="15485"/>
                    <a:pt x="22653" y="15534"/>
                  </a:cubicBezTo>
                  <a:cubicBezTo>
                    <a:pt x="22556" y="15632"/>
                    <a:pt x="22556" y="15792"/>
                    <a:pt x="22653" y="15887"/>
                  </a:cubicBezTo>
                  <a:cubicBezTo>
                    <a:pt x="22702" y="15937"/>
                    <a:pt x="22766" y="15961"/>
                    <a:pt x="22830" y="15961"/>
                  </a:cubicBezTo>
                  <a:cubicBezTo>
                    <a:pt x="22894" y="15961"/>
                    <a:pt x="22958" y="15937"/>
                    <a:pt x="23006" y="15887"/>
                  </a:cubicBezTo>
                  <a:cubicBezTo>
                    <a:pt x="23105" y="15789"/>
                    <a:pt x="23105" y="15632"/>
                    <a:pt x="23006" y="15534"/>
                  </a:cubicBezTo>
                  <a:cubicBezTo>
                    <a:pt x="22958" y="15485"/>
                    <a:pt x="22894" y="15461"/>
                    <a:pt x="22830" y="15461"/>
                  </a:cubicBezTo>
                  <a:close/>
                  <a:moveTo>
                    <a:pt x="31490" y="13954"/>
                  </a:moveTo>
                  <a:lnTo>
                    <a:pt x="31490" y="13954"/>
                  </a:lnTo>
                  <a:cubicBezTo>
                    <a:pt x="30789" y="14536"/>
                    <a:pt x="28992" y="14966"/>
                    <a:pt x="28729" y="15979"/>
                  </a:cubicBezTo>
                  <a:cubicBezTo>
                    <a:pt x="28832" y="15987"/>
                    <a:pt x="28932" y="15991"/>
                    <a:pt x="29029" y="15991"/>
                  </a:cubicBezTo>
                  <a:cubicBezTo>
                    <a:pt x="30888" y="15991"/>
                    <a:pt x="31565" y="14596"/>
                    <a:pt x="31490" y="13954"/>
                  </a:cubicBezTo>
                  <a:close/>
                  <a:moveTo>
                    <a:pt x="34144" y="13954"/>
                  </a:moveTo>
                  <a:lnTo>
                    <a:pt x="34144" y="13954"/>
                  </a:lnTo>
                  <a:cubicBezTo>
                    <a:pt x="34068" y="14596"/>
                    <a:pt x="34745" y="15991"/>
                    <a:pt x="36606" y="15991"/>
                  </a:cubicBezTo>
                  <a:cubicBezTo>
                    <a:pt x="36703" y="15991"/>
                    <a:pt x="36803" y="15987"/>
                    <a:pt x="36907" y="15979"/>
                  </a:cubicBezTo>
                  <a:cubicBezTo>
                    <a:pt x="36642" y="14967"/>
                    <a:pt x="34845" y="14537"/>
                    <a:pt x="34144" y="13954"/>
                  </a:cubicBezTo>
                  <a:close/>
                  <a:moveTo>
                    <a:pt x="56799" y="15714"/>
                  </a:moveTo>
                  <a:cubicBezTo>
                    <a:pt x="56763" y="15714"/>
                    <a:pt x="56727" y="15728"/>
                    <a:pt x="56699" y="15756"/>
                  </a:cubicBezTo>
                  <a:cubicBezTo>
                    <a:pt x="56646" y="15809"/>
                    <a:pt x="56646" y="15901"/>
                    <a:pt x="56699" y="15954"/>
                  </a:cubicBezTo>
                  <a:cubicBezTo>
                    <a:pt x="56727" y="15982"/>
                    <a:pt x="56763" y="15995"/>
                    <a:pt x="56799" y="15995"/>
                  </a:cubicBezTo>
                  <a:cubicBezTo>
                    <a:pt x="56835" y="15995"/>
                    <a:pt x="56872" y="15982"/>
                    <a:pt x="56899" y="15954"/>
                  </a:cubicBezTo>
                  <a:cubicBezTo>
                    <a:pt x="56953" y="15901"/>
                    <a:pt x="56953" y="15809"/>
                    <a:pt x="56899" y="15756"/>
                  </a:cubicBezTo>
                  <a:cubicBezTo>
                    <a:pt x="56872" y="15728"/>
                    <a:pt x="56835" y="15714"/>
                    <a:pt x="56799" y="15714"/>
                  </a:cubicBezTo>
                  <a:close/>
                  <a:moveTo>
                    <a:pt x="42738" y="15621"/>
                  </a:moveTo>
                  <a:cubicBezTo>
                    <a:pt x="42674" y="15621"/>
                    <a:pt x="42610" y="15645"/>
                    <a:pt x="42561" y="15693"/>
                  </a:cubicBezTo>
                  <a:cubicBezTo>
                    <a:pt x="42464" y="15792"/>
                    <a:pt x="42464" y="15948"/>
                    <a:pt x="42561" y="16047"/>
                  </a:cubicBezTo>
                  <a:cubicBezTo>
                    <a:pt x="42610" y="16096"/>
                    <a:pt x="42674" y="16121"/>
                    <a:pt x="42738" y="16121"/>
                  </a:cubicBezTo>
                  <a:cubicBezTo>
                    <a:pt x="42802" y="16121"/>
                    <a:pt x="42865" y="16096"/>
                    <a:pt x="42915" y="16047"/>
                  </a:cubicBezTo>
                  <a:cubicBezTo>
                    <a:pt x="43012" y="15947"/>
                    <a:pt x="43012" y="15789"/>
                    <a:pt x="42915" y="15693"/>
                  </a:cubicBezTo>
                  <a:cubicBezTo>
                    <a:pt x="42865" y="15645"/>
                    <a:pt x="42802" y="15621"/>
                    <a:pt x="42738" y="15621"/>
                  </a:cubicBezTo>
                  <a:close/>
                  <a:moveTo>
                    <a:pt x="8941" y="16418"/>
                  </a:moveTo>
                  <a:cubicBezTo>
                    <a:pt x="8902" y="16418"/>
                    <a:pt x="8864" y="16432"/>
                    <a:pt x="8835" y="16461"/>
                  </a:cubicBezTo>
                  <a:cubicBezTo>
                    <a:pt x="8777" y="16519"/>
                    <a:pt x="8777" y="16616"/>
                    <a:pt x="8835" y="16674"/>
                  </a:cubicBezTo>
                  <a:cubicBezTo>
                    <a:pt x="8864" y="16703"/>
                    <a:pt x="8902" y="16718"/>
                    <a:pt x="8941" y="16718"/>
                  </a:cubicBezTo>
                  <a:cubicBezTo>
                    <a:pt x="8979" y="16718"/>
                    <a:pt x="9017" y="16703"/>
                    <a:pt x="9046" y="16674"/>
                  </a:cubicBezTo>
                  <a:cubicBezTo>
                    <a:pt x="9104" y="16616"/>
                    <a:pt x="9104" y="16519"/>
                    <a:pt x="9046" y="16461"/>
                  </a:cubicBezTo>
                  <a:cubicBezTo>
                    <a:pt x="9017" y="16432"/>
                    <a:pt x="8979" y="16418"/>
                    <a:pt x="8941" y="16418"/>
                  </a:cubicBezTo>
                  <a:close/>
                  <a:moveTo>
                    <a:pt x="56627" y="16576"/>
                  </a:moveTo>
                  <a:cubicBezTo>
                    <a:pt x="56589" y="16576"/>
                    <a:pt x="56551" y="16590"/>
                    <a:pt x="56521" y="16619"/>
                  </a:cubicBezTo>
                  <a:cubicBezTo>
                    <a:pt x="56463" y="16677"/>
                    <a:pt x="56463" y="16773"/>
                    <a:pt x="56521" y="16831"/>
                  </a:cubicBezTo>
                  <a:cubicBezTo>
                    <a:pt x="56550" y="16860"/>
                    <a:pt x="56588" y="16874"/>
                    <a:pt x="56627" y="16874"/>
                  </a:cubicBezTo>
                  <a:cubicBezTo>
                    <a:pt x="56665" y="16874"/>
                    <a:pt x="56703" y="16860"/>
                    <a:pt x="56732" y="16831"/>
                  </a:cubicBezTo>
                  <a:cubicBezTo>
                    <a:pt x="56790" y="16773"/>
                    <a:pt x="56790" y="16677"/>
                    <a:pt x="56732" y="16619"/>
                  </a:cubicBezTo>
                  <a:cubicBezTo>
                    <a:pt x="56703" y="16590"/>
                    <a:pt x="56665" y="16576"/>
                    <a:pt x="56627" y="16576"/>
                  </a:cubicBezTo>
                  <a:close/>
                  <a:moveTo>
                    <a:pt x="10414" y="15966"/>
                  </a:moveTo>
                  <a:cubicBezTo>
                    <a:pt x="10543" y="15966"/>
                    <a:pt x="10666" y="16015"/>
                    <a:pt x="10756" y="16106"/>
                  </a:cubicBezTo>
                  <a:cubicBezTo>
                    <a:pt x="10945" y="16295"/>
                    <a:pt x="10945" y="16605"/>
                    <a:pt x="10756" y="16793"/>
                  </a:cubicBezTo>
                  <a:cubicBezTo>
                    <a:pt x="10665" y="16886"/>
                    <a:pt x="10543" y="16935"/>
                    <a:pt x="10414" y="16935"/>
                  </a:cubicBezTo>
                  <a:cubicBezTo>
                    <a:pt x="10284" y="16935"/>
                    <a:pt x="10162" y="16884"/>
                    <a:pt x="10071" y="16793"/>
                  </a:cubicBezTo>
                  <a:cubicBezTo>
                    <a:pt x="9882" y="16605"/>
                    <a:pt x="9882" y="16295"/>
                    <a:pt x="10071" y="16106"/>
                  </a:cubicBezTo>
                  <a:cubicBezTo>
                    <a:pt x="10162" y="16015"/>
                    <a:pt x="10284" y="15966"/>
                    <a:pt x="10414" y="15966"/>
                  </a:cubicBezTo>
                  <a:close/>
                  <a:moveTo>
                    <a:pt x="10414" y="15953"/>
                  </a:moveTo>
                  <a:cubicBezTo>
                    <a:pt x="10282" y="15953"/>
                    <a:pt x="10158" y="16005"/>
                    <a:pt x="10064" y="16098"/>
                  </a:cubicBezTo>
                  <a:cubicBezTo>
                    <a:pt x="9869" y="16292"/>
                    <a:pt x="9869" y="16606"/>
                    <a:pt x="10064" y="16800"/>
                  </a:cubicBezTo>
                  <a:cubicBezTo>
                    <a:pt x="10158" y="16895"/>
                    <a:pt x="10282" y="16945"/>
                    <a:pt x="10414" y="16945"/>
                  </a:cubicBezTo>
                  <a:cubicBezTo>
                    <a:pt x="10416" y="16945"/>
                    <a:pt x="10418" y="16945"/>
                    <a:pt x="10420" y="16945"/>
                  </a:cubicBezTo>
                  <a:cubicBezTo>
                    <a:pt x="10550" y="16945"/>
                    <a:pt x="10673" y="16893"/>
                    <a:pt x="10766" y="16800"/>
                  </a:cubicBezTo>
                  <a:cubicBezTo>
                    <a:pt x="10959" y="16606"/>
                    <a:pt x="10959" y="16292"/>
                    <a:pt x="10766" y="16098"/>
                  </a:cubicBezTo>
                  <a:cubicBezTo>
                    <a:pt x="10672" y="16003"/>
                    <a:pt x="10546" y="15953"/>
                    <a:pt x="10414" y="15953"/>
                  </a:cubicBezTo>
                  <a:close/>
                  <a:moveTo>
                    <a:pt x="55153" y="16121"/>
                  </a:moveTo>
                  <a:cubicBezTo>
                    <a:pt x="55283" y="16121"/>
                    <a:pt x="55405" y="16172"/>
                    <a:pt x="55498" y="16264"/>
                  </a:cubicBezTo>
                  <a:cubicBezTo>
                    <a:pt x="55685" y="16453"/>
                    <a:pt x="55685" y="16763"/>
                    <a:pt x="55498" y="16951"/>
                  </a:cubicBezTo>
                  <a:cubicBezTo>
                    <a:pt x="55405" y="17044"/>
                    <a:pt x="55283" y="17092"/>
                    <a:pt x="55153" y="17092"/>
                  </a:cubicBezTo>
                  <a:cubicBezTo>
                    <a:pt x="55023" y="17092"/>
                    <a:pt x="54901" y="17041"/>
                    <a:pt x="54810" y="16951"/>
                  </a:cubicBezTo>
                  <a:cubicBezTo>
                    <a:pt x="54717" y="16858"/>
                    <a:pt x="54668" y="16737"/>
                    <a:pt x="54668" y="16606"/>
                  </a:cubicBezTo>
                  <a:cubicBezTo>
                    <a:pt x="54668" y="16476"/>
                    <a:pt x="54718" y="16356"/>
                    <a:pt x="54810" y="16263"/>
                  </a:cubicBezTo>
                  <a:cubicBezTo>
                    <a:pt x="54901" y="16170"/>
                    <a:pt x="55023" y="16121"/>
                    <a:pt x="55153" y="16121"/>
                  </a:cubicBezTo>
                  <a:close/>
                  <a:moveTo>
                    <a:pt x="55153" y="16111"/>
                  </a:moveTo>
                  <a:cubicBezTo>
                    <a:pt x="55021" y="16111"/>
                    <a:pt x="54895" y="16163"/>
                    <a:pt x="54802" y="16256"/>
                  </a:cubicBezTo>
                  <a:cubicBezTo>
                    <a:pt x="54707" y="16350"/>
                    <a:pt x="54657" y="16474"/>
                    <a:pt x="54657" y="16606"/>
                  </a:cubicBezTo>
                  <a:cubicBezTo>
                    <a:pt x="54657" y="16740"/>
                    <a:pt x="54710" y="16864"/>
                    <a:pt x="54802" y="16958"/>
                  </a:cubicBezTo>
                  <a:cubicBezTo>
                    <a:pt x="54897" y="17053"/>
                    <a:pt x="55021" y="17103"/>
                    <a:pt x="55153" y="17103"/>
                  </a:cubicBezTo>
                  <a:cubicBezTo>
                    <a:pt x="55285" y="17103"/>
                    <a:pt x="55411" y="17053"/>
                    <a:pt x="55504" y="16958"/>
                  </a:cubicBezTo>
                  <a:cubicBezTo>
                    <a:pt x="55698" y="16764"/>
                    <a:pt x="55698" y="16450"/>
                    <a:pt x="55504" y="16256"/>
                  </a:cubicBezTo>
                  <a:cubicBezTo>
                    <a:pt x="55410" y="16161"/>
                    <a:pt x="55285" y="16111"/>
                    <a:pt x="55153" y="16111"/>
                  </a:cubicBezTo>
                  <a:close/>
                  <a:moveTo>
                    <a:pt x="9218" y="17262"/>
                  </a:moveTo>
                  <a:cubicBezTo>
                    <a:pt x="9177" y="17262"/>
                    <a:pt x="9136" y="17278"/>
                    <a:pt x="9104" y="17309"/>
                  </a:cubicBezTo>
                  <a:cubicBezTo>
                    <a:pt x="9043" y="17371"/>
                    <a:pt x="9043" y="17473"/>
                    <a:pt x="9104" y="17534"/>
                  </a:cubicBezTo>
                  <a:cubicBezTo>
                    <a:pt x="9135" y="17565"/>
                    <a:pt x="9176" y="17580"/>
                    <a:pt x="9217" y="17580"/>
                  </a:cubicBezTo>
                  <a:cubicBezTo>
                    <a:pt x="9258" y="17580"/>
                    <a:pt x="9298" y="17565"/>
                    <a:pt x="9329" y="17534"/>
                  </a:cubicBezTo>
                  <a:cubicBezTo>
                    <a:pt x="9391" y="17473"/>
                    <a:pt x="9391" y="17371"/>
                    <a:pt x="9329" y="17309"/>
                  </a:cubicBezTo>
                  <a:cubicBezTo>
                    <a:pt x="9298" y="17278"/>
                    <a:pt x="9258" y="17262"/>
                    <a:pt x="9218" y="17262"/>
                  </a:cubicBezTo>
                  <a:close/>
                  <a:moveTo>
                    <a:pt x="32816" y="13863"/>
                  </a:moveTo>
                  <a:cubicBezTo>
                    <a:pt x="32816" y="13863"/>
                    <a:pt x="32737" y="15295"/>
                    <a:pt x="31541" y="16027"/>
                  </a:cubicBezTo>
                  <a:cubicBezTo>
                    <a:pt x="31541" y="16027"/>
                    <a:pt x="32318" y="16873"/>
                    <a:pt x="32242" y="17642"/>
                  </a:cubicBezTo>
                  <a:lnTo>
                    <a:pt x="32816" y="17206"/>
                  </a:lnTo>
                  <a:lnTo>
                    <a:pt x="33390" y="17642"/>
                  </a:lnTo>
                  <a:cubicBezTo>
                    <a:pt x="33315" y="16873"/>
                    <a:pt x="34091" y="16027"/>
                    <a:pt x="34091" y="16027"/>
                  </a:cubicBezTo>
                  <a:cubicBezTo>
                    <a:pt x="32896" y="15295"/>
                    <a:pt x="32816" y="13863"/>
                    <a:pt x="32816" y="13863"/>
                  </a:cubicBezTo>
                  <a:close/>
                  <a:moveTo>
                    <a:pt x="56350" y="17419"/>
                  </a:moveTo>
                  <a:cubicBezTo>
                    <a:pt x="56309" y="17419"/>
                    <a:pt x="56269" y="17435"/>
                    <a:pt x="56238" y="17467"/>
                  </a:cubicBezTo>
                  <a:cubicBezTo>
                    <a:pt x="56176" y="17529"/>
                    <a:pt x="56176" y="17631"/>
                    <a:pt x="56238" y="17692"/>
                  </a:cubicBezTo>
                  <a:cubicBezTo>
                    <a:pt x="56269" y="17723"/>
                    <a:pt x="56309" y="17738"/>
                    <a:pt x="56350" y="17738"/>
                  </a:cubicBezTo>
                  <a:cubicBezTo>
                    <a:pt x="56391" y="17738"/>
                    <a:pt x="56432" y="17723"/>
                    <a:pt x="56463" y="17692"/>
                  </a:cubicBezTo>
                  <a:cubicBezTo>
                    <a:pt x="56524" y="17631"/>
                    <a:pt x="56524" y="17529"/>
                    <a:pt x="56463" y="17467"/>
                  </a:cubicBezTo>
                  <a:cubicBezTo>
                    <a:pt x="56431" y="17435"/>
                    <a:pt x="56390" y="17419"/>
                    <a:pt x="56350" y="17419"/>
                  </a:cubicBezTo>
                  <a:close/>
                  <a:moveTo>
                    <a:pt x="30879" y="17355"/>
                  </a:moveTo>
                  <a:cubicBezTo>
                    <a:pt x="30825" y="17468"/>
                    <a:pt x="30818" y="17602"/>
                    <a:pt x="30872" y="17726"/>
                  </a:cubicBezTo>
                  <a:cubicBezTo>
                    <a:pt x="30924" y="17851"/>
                    <a:pt x="31024" y="17938"/>
                    <a:pt x="31141" y="17981"/>
                  </a:cubicBezTo>
                  <a:cubicBezTo>
                    <a:pt x="31193" y="17867"/>
                    <a:pt x="31201" y="17735"/>
                    <a:pt x="31148" y="17610"/>
                  </a:cubicBezTo>
                  <a:cubicBezTo>
                    <a:pt x="31096" y="17484"/>
                    <a:pt x="30996" y="17399"/>
                    <a:pt x="30879" y="17355"/>
                  </a:cubicBezTo>
                  <a:close/>
                  <a:moveTo>
                    <a:pt x="34755" y="17355"/>
                  </a:moveTo>
                  <a:cubicBezTo>
                    <a:pt x="34636" y="17399"/>
                    <a:pt x="34538" y="17486"/>
                    <a:pt x="34484" y="17610"/>
                  </a:cubicBezTo>
                  <a:cubicBezTo>
                    <a:pt x="34432" y="17735"/>
                    <a:pt x="34441" y="17867"/>
                    <a:pt x="34491" y="17981"/>
                  </a:cubicBezTo>
                  <a:cubicBezTo>
                    <a:pt x="34610" y="17939"/>
                    <a:pt x="34709" y="17851"/>
                    <a:pt x="34762" y="17726"/>
                  </a:cubicBezTo>
                  <a:cubicBezTo>
                    <a:pt x="34814" y="17602"/>
                    <a:pt x="34807" y="17468"/>
                    <a:pt x="34755" y="17355"/>
                  </a:cubicBezTo>
                  <a:close/>
                  <a:moveTo>
                    <a:pt x="35772" y="17381"/>
                  </a:moveTo>
                  <a:cubicBezTo>
                    <a:pt x="35566" y="17381"/>
                    <a:pt x="35360" y="17449"/>
                    <a:pt x="35190" y="17590"/>
                  </a:cubicBezTo>
                  <a:cubicBezTo>
                    <a:pt x="34984" y="17761"/>
                    <a:pt x="34878" y="18002"/>
                    <a:pt x="34865" y="18247"/>
                  </a:cubicBezTo>
                  <a:cubicBezTo>
                    <a:pt x="34906" y="18252"/>
                    <a:pt x="34946" y="18254"/>
                    <a:pt x="34987" y="18254"/>
                  </a:cubicBezTo>
                  <a:cubicBezTo>
                    <a:pt x="35193" y="18254"/>
                    <a:pt x="35399" y="18187"/>
                    <a:pt x="35569" y="18045"/>
                  </a:cubicBezTo>
                  <a:cubicBezTo>
                    <a:pt x="35774" y="17877"/>
                    <a:pt x="35882" y="17635"/>
                    <a:pt x="35894" y="17389"/>
                  </a:cubicBezTo>
                  <a:cubicBezTo>
                    <a:pt x="35854" y="17383"/>
                    <a:pt x="35813" y="17381"/>
                    <a:pt x="35772" y="17381"/>
                  </a:cubicBezTo>
                  <a:close/>
                  <a:moveTo>
                    <a:pt x="29864" y="17383"/>
                  </a:moveTo>
                  <a:cubicBezTo>
                    <a:pt x="29822" y="17383"/>
                    <a:pt x="29780" y="17386"/>
                    <a:pt x="29739" y="17392"/>
                  </a:cubicBezTo>
                  <a:cubicBezTo>
                    <a:pt x="29750" y="17635"/>
                    <a:pt x="29859" y="17877"/>
                    <a:pt x="30063" y="18047"/>
                  </a:cubicBezTo>
                  <a:cubicBezTo>
                    <a:pt x="30233" y="18189"/>
                    <a:pt x="30440" y="18256"/>
                    <a:pt x="30645" y="18256"/>
                  </a:cubicBezTo>
                  <a:cubicBezTo>
                    <a:pt x="30686" y="18256"/>
                    <a:pt x="30727" y="18253"/>
                    <a:pt x="30767" y="18248"/>
                  </a:cubicBezTo>
                  <a:cubicBezTo>
                    <a:pt x="30756" y="18002"/>
                    <a:pt x="30648" y="17761"/>
                    <a:pt x="30444" y="17592"/>
                  </a:cubicBezTo>
                  <a:cubicBezTo>
                    <a:pt x="30273" y="17451"/>
                    <a:pt x="30069" y="17383"/>
                    <a:pt x="29864" y="17383"/>
                  </a:cubicBezTo>
                  <a:close/>
                  <a:moveTo>
                    <a:pt x="11046" y="17648"/>
                  </a:moveTo>
                  <a:cubicBezTo>
                    <a:pt x="11136" y="17648"/>
                    <a:pt x="11218" y="17681"/>
                    <a:pt x="11281" y="17744"/>
                  </a:cubicBezTo>
                  <a:cubicBezTo>
                    <a:pt x="11342" y="17806"/>
                    <a:pt x="11376" y="17889"/>
                    <a:pt x="11376" y="17978"/>
                  </a:cubicBezTo>
                  <a:cubicBezTo>
                    <a:pt x="11376" y="18067"/>
                    <a:pt x="11342" y="18148"/>
                    <a:pt x="11281" y="18212"/>
                  </a:cubicBezTo>
                  <a:cubicBezTo>
                    <a:pt x="11218" y="18273"/>
                    <a:pt x="11136" y="18307"/>
                    <a:pt x="11046" y="18307"/>
                  </a:cubicBezTo>
                  <a:cubicBezTo>
                    <a:pt x="10958" y="18307"/>
                    <a:pt x="10876" y="18273"/>
                    <a:pt x="10813" y="18212"/>
                  </a:cubicBezTo>
                  <a:cubicBezTo>
                    <a:pt x="10684" y="18083"/>
                    <a:pt x="10684" y="17873"/>
                    <a:pt x="10813" y="17744"/>
                  </a:cubicBezTo>
                  <a:cubicBezTo>
                    <a:pt x="10875" y="17683"/>
                    <a:pt x="10958" y="17648"/>
                    <a:pt x="11046" y="17648"/>
                  </a:cubicBezTo>
                  <a:close/>
                  <a:moveTo>
                    <a:pt x="11046" y="17638"/>
                  </a:moveTo>
                  <a:cubicBezTo>
                    <a:pt x="10956" y="17638"/>
                    <a:pt x="10871" y="17671"/>
                    <a:pt x="10807" y="17736"/>
                  </a:cubicBezTo>
                  <a:cubicBezTo>
                    <a:pt x="10675" y="17870"/>
                    <a:pt x="10675" y="18083"/>
                    <a:pt x="10807" y="18215"/>
                  </a:cubicBezTo>
                  <a:cubicBezTo>
                    <a:pt x="10871" y="18278"/>
                    <a:pt x="10956" y="18315"/>
                    <a:pt x="11046" y="18315"/>
                  </a:cubicBezTo>
                  <a:cubicBezTo>
                    <a:pt x="11137" y="18315"/>
                    <a:pt x="11223" y="18280"/>
                    <a:pt x="11285" y="18215"/>
                  </a:cubicBezTo>
                  <a:cubicBezTo>
                    <a:pt x="11349" y="18152"/>
                    <a:pt x="11385" y="18067"/>
                    <a:pt x="11385" y="17976"/>
                  </a:cubicBezTo>
                  <a:cubicBezTo>
                    <a:pt x="11385" y="17886"/>
                    <a:pt x="11350" y="17800"/>
                    <a:pt x="11285" y="17736"/>
                  </a:cubicBezTo>
                  <a:cubicBezTo>
                    <a:pt x="11223" y="17674"/>
                    <a:pt x="11137" y="17638"/>
                    <a:pt x="11046" y="17638"/>
                  </a:cubicBezTo>
                  <a:close/>
                  <a:moveTo>
                    <a:pt x="9617" y="18077"/>
                  </a:moveTo>
                  <a:cubicBezTo>
                    <a:pt x="9575" y="18077"/>
                    <a:pt x="9532" y="18094"/>
                    <a:pt x="9498" y="18126"/>
                  </a:cubicBezTo>
                  <a:cubicBezTo>
                    <a:pt x="9433" y="18191"/>
                    <a:pt x="9433" y="18299"/>
                    <a:pt x="9498" y="18364"/>
                  </a:cubicBezTo>
                  <a:cubicBezTo>
                    <a:pt x="9531" y="18396"/>
                    <a:pt x="9574" y="18413"/>
                    <a:pt x="9617" y="18413"/>
                  </a:cubicBezTo>
                  <a:cubicBezTo>
                    <a:pt x="9659" y="18413"/>
                    <a:pt x="9702" y="18396"/>
                    <a:pt x="9735" y="18364"/>
                  </a:cubicBezTo>
                  <a:cubicBezTo>
                    <a:pt x="9800" y="18299"/>
                    <a:pt x="9800" y="18191"/>
                    <a:pt x="9735" y="18126"/>
                  </a:cubicBezTo>
                  <a:cubicBezTo>
                    <a:pt x="9702" y="18094"/>
                    <a:pt x="9660" y="18077"/>
                    <a:pt x="9617" y="18077"/>
                  </a:cubicBezTo>
                  <a:close/>
                  <a:moveTo>
                    <a:pt x="54521" y="17805"/>
                  </a:moveTo>
                  <a:cubicBezTo>
                    <a:pt x="54605" y="17805"/>
                    <a:pt x="54690" y="17837"/>
                    <a:pt x="54755" y="17902"/>
                  </a:cubicBezTo>
                  <a:cubicBezTo>
                    <a:pt x="54815" y="17964"/>
                    <a:pt x="54850" y="18047"/>
                    <a:pt x="54850" y="18135"/>
                  </a:cubicBezTo>
                  <a:cubicBezTo>
                    <a:pt x="54850" y="18225"/>
                    <a:pt x="54815" y="18306"/>
                    <a:pt x="54755" y="18370"/>
                  </a:cubicBezTo>
                  <a:cubicBezTo>
                    <a:pt x="54690" y="18433"/>
                    <a:pt x="54605" y="18465"/>
                    <a:pt x="54521" y="18465"/>
                  </a:cubicBezTo>
                  <a:cubicBezTo>
                    <a:pt x="54436" y="18465"/>
                    <a:pt x="54352" y="18433"/>
                    <a:pt x="54288" y="18370"/>
                  </a:cubicBezTo>
                  <a:cubicBezTo>
                    <a:pt x="54226" y="18307"/>
                    <a:pt x="54191" y="18225"/>
                    <a:pt x="54191" y="18135"/>
                  </a:cubicBezTo>
                  <a:cubicBezTo>
                    <a:pt x="54189" y="18047"/>
                    <a:pt x="54224" y="17964"/>
                    <a:pt x="54288" y="17902"/>
                  </a:cubicBezTo>
                  <a:cubicBezTo>
                    <a:pt x="54352" y="17837"/>
                    <a:pt x="54436" y="17805"/>
                    <a:pt x="54521" y="17805"/>
                  </a:cubicBezTo>
                  <a:close/>
                  <a:moveTo>
                    <a:pt x="54519" y="17796"/>
                  </a:moveTo>
                  <a:cubicBezTo>
                    <a:pt x="54433" y="17796"/>
                    <a:pt x="54347" y="17828"/>
                    <a:pt x="54281" y="17894"/>
                  </a:cubicBezTo>
                  <a:cubicBezTo>
                    <a:pt x="54217" y="17958"/>
                    <a:pt x="54181" y="18044"/>
                    <a:pt x="54181" y="18133"/>
                  </a:cubicBezTo>
                  <a:cubicBezTo>
                    <a:pt x="54181" y="18225"/>
                    <a:pt x="54216" y="18309"/>
                    <a:pt x="54281" y="18373"/>
                  </a:cubicBezTo>
                  <a:cubicBezTo>
                    <a:pt x="54346" y="18438"/>
                    <a:pt x="54433" y="18471"/>
                    <a:pt x="54520" y="18471"/>
                  </a:cubicBezTo>
                  <a:cubicBezTo>
                    <a:pt x="54522" y="18471"/>
                    <a:pt x="54523" y="18471"/>
                    <a:pt x="54525" y="18471"/>
                  </a:cubicBezTo>
                  <a:cubicBezTo>
                    <a:pt x="54610" y="18471"/>
                    <a:pt x="54695" y="18438"/>
                    <a:pt x="54759" y="18373"/>
                  </a:cubicBezTo>
                  <a:cubicBezTo>
                    <a:pt x="54821" y="18309"/>
                    <a:pt x="54857" y="18225"/>
                    <a:pt x="54857" y="18133"/>
                  </a:cubicBezTo>
                  <a:cubicBezTo>
                    <a:pt x="54857" y="18044"/>
                    <a:pt x="54824" y="17958"/>
                    <a:pt x="54759" y="17894"/>
                  </a:cubicBezTo>
                  <a:cubicBezTo>
                    <a:pt x="54692" y="17828"/>
                    <a:pt x="54606" y="17796"/>
                    <a:pt x="54519" y="17796"/>
                  </a:cubicBezTo>
                  <a:close/>
                  <a:moveTo>
                    <a:pt x="55950" y="18235"/>
                  </a:moveTo>
                  <a:cubicBezTo>
                    <a:pt x="55908" y="18235"/>
                    <a:pt x="55865" y="18252"/>
                    <a:pt x="55833" y="18284"/>
                  </a:cubicBezTo>
                  <a:cubicBezTo>
                    <a:pt x="55767" y="18349"/>
                    <a:pt x="55767" y="18457"/>
                    <a:pt x="55833" y="18522"/>
                  </a:cubicBezTo>
                  <a:cubicBezTo>
                    <a:pt x="55865" y="18554"/>
                    <a:pt x="55908" y="18570"/>
                    <a:pt x="55951" y="18570"/>
                  </a:cubicBezTo>
                  <a:cubicBezTo>
                    <a:pt x="55995" y="18570"/>
                    <a:pt x="56038" y="18554"/>
                    <a:pt x="56070" y="18522"/>
                  </a:cubicBezTo>
                  <a:cubicBezTo>
                    <a:pt x="56135" y="18457"/>
                    <a:pt x="56135" y="18349"/>
                    <a:pt x="56070" y="18284"/>
                  </a:cubicBezTo>
                  <a:cubicBezTo>
                    <a:pt x="56036" y="18252"/>
                    <a:pt x="55993" y="18235"/>
                    <a:pt x="55950" y="18235"/>
                  </a:cubicBezTo>
                  <a:close/>
                  <a:moveTo>
                    <a:pt x="30123" y="18373"/>
                  </a:moveTo>
                  <a:cubicBezTo>
                    <a:pt x="29992" y="18373"/>
                    <a:pt x="29872" y="18430"/>
                    <a:pt x="29788" y="18522"/>
                  </a:cubicBezTo>
                  <a:cubicBezTo>
                    <a:pt x="29872" y="18616"/>
                    <a:pt x="29992" y="18675"/>
                    <a:pt x="30127" y="18675"/>
                  </a:cubicBezTo>
                  <a:cubicBezTo>
                    <a:pt x="30128" y="18675"/>
                    <a:pt x="30130" y="18675"/>
                    <a:pt x="30132" y="18675"/>
                  </a:cubicBezTo>
                  <a:cubicBezTo>
                    <a:pt x="30263" y="18675"/>
                    <a:pt x="30383" y="18618"/>
                    <a:pt x="30467" y="18526"/>
                  </a:cubicBezTo>
                  <a:cubicBezTo>
                    <a:pt x="30383" y="18435"/>
                    <a:pt x="30265" y="18374"/>
                    <a:pt x="30128" y="18373"/>
                  </a:cubicBezTo>
                  <a:cubicBezTo>
                    <a:pt x="30127" y="18373"/>
                    <a:pt x="30125" y="18373"/>
                    <a:pt x="30123" y="18373"/>
                  </a:cubicBezTo>
                  <a:close/>
                  <a:moveTo>
                    <a:pt x="35504" y="18374"/>
                  </a:moveTo>
                  <a:cubicBezTo>
                    <a:pt x="35371" y="18377"/>
                    <a:pt x="35249" y="18435"/>
                    <a:pt x="35165" y="18529"/>
                  </a:cubicBezTo>
                  <a:cubicBezTo>
                    <a:pt x="35251" y="18619"/>
                    <a:pt x="35372" y="18677"/>
                    <a:pt x="35506" y="18677"/>
                  </a:cubicBezTo>
                  <a:cubicBezTo>
                    <a:pt x="35642" y="18675"/>
                    <a:pt x="35762" y="18616"/>
                    <a:pt x="35845" y="18523"/>
                  </a:cubicBezTo>
                  <a:cubicBezTo>
                    <a:pt x="35759" y="18432"/>
                    <a:pt x="35639" y="18374"/>
                    <a:pt x="35504" y="18374"/>
                  </a:cubicBezTo>
                  <a:close/>
                  <a:moveTo>
                    <a:pt x="32816" y="17799"/>
                  </a:moveTo>
                  <a:cubicBezTo>
                    <a:pt x="32693" y="17913"/>
                    <a:pt x="32613" y="18074"/>
                    <a:pt x="32613" y="18255"/>
                  </a:cubicBezTo>
                  <a:cubicBezTo>
                    <a:pt x="32613" y="18436"/>
                    <a:pt x="32692" y="18597"/>
                    <a:pt x="32816" y="18712"/>
                  </a:cubicBezTo>
                  <a:cubicBezTo>
                    <a:pt x="32939" y="18597"/>
                    <a:pt x="33019" y="18436"/>
                    <a:pt x="33019" y="18255"/>
                  </a:cubicBezTo>
                  <a:cubicBezTo>
                    <a:pt x="33019" y="18074"/>
                    <a:pt x="32939" y="17913"/>
                    <a:pt x="32816" y="17799"/>
                  </a:cubicBezTo>
                  <a:close/>
                  <a:moveTo>
                    <a:pt x="23192" y="17750"/>
                  </a:moveTo>
                  <a:cubicBezTo>
                    <a:pt x="22305" y="17750"/>
                    <a:pt x="21176" y="18363"/>
                    <a:pt x="20463" y="18431"/>
                  </a:cubicBezTo>
                  <a:cubicBezTo>
                    <a:pt x="20674" y="18698"/>
                    <a:pt x="21180" y="18965"/>
                    <a:pt x="21805" y="18965"/>
                  </a:cubicBezTo>
                  <a:cubicBezTo>
                    <a:pt x="22427" y="18965"/>
                    <a:pt x="23166" y="18700"/>
                    <a:pt x="23847" y="17907"/>
                  </a:cubicBezTo>
                  <a:cubicBezTo>
                    <a:pt x="23655" y="17795"/>
                    <a:pt x="23433" y="17750"/>
                    <a:pt x="23192" y="17750"/>
                  </a:cubicBezTo>
                  <a:close/>
                  <a:moveTo>
                    <a:pt x="42373" y="17908"/>
                  </a:moveTo>
                  <a:cubicBezTo>
                    <a:pt x="42134" y="17908"/>
                    <a:pt x="41912" y="17952"/>
                    <a:pt x="41721" y="18064"/>
                  </a:cubicBezTo>
                  <a:cubicBezTo>
                    <a:pt x="42402" y="18857"/>
                    <a:pt x="43142" y="19122"/>
                    <a:pt x="43763" y="19122"/>
                  </a:cubicBezTo>
                  <a:cubicBezTo>
                    <a:pt x="44388" y="19122"/>
                    <a:pt x="44893" y="18855"/>
                    <a:pt x="45104" y="18588"/>
                  </a:cubicBezTo>
                  <a:cubicBezTo>
                    <a:pt x="44391" y="18521"/>
                    <a:pt x="43262" y="17908"/>
                    <a:pt x="42373" y="17908"/>
                  </a:cubicBezTo>
                  <a:close/>
                  <a:moveTo>
                    <a:pt x="10156" y="18852"/>
                  </a:moveTo>
                  <a:cubicBezTo>
                    <a:pt x="10110" y="18852"/>
                    <a:pt x="10065" y="18869"/>
                    <a:pt x="10030" y="18903"/>
                  </a:cubicBezTo>
                  <a:cubicBezTo>
                    <a:pt x="9962" y="18972"/>
                    <a:pt x="9962" y="19084"/>
                    <a:pt x="10030" y="19154"/>
                  </a:cubicBezTo>
                  <a:cubicBezTo>
                    <a:pt x="10065" y="19188"/>
                    <a:pt x="10110" y="19205"/>
                    <a:pt x="10156" y="19205"/>
                  </a:cubicBezTo>
                  <a:cubicBezTo>
                    <a:pt x="10201" y="19205"/>
                    <a:pt x="10246" y="19188"/>
                    <a:pt x="10281" y="19154"/>
                  </a:cubicBezTo>
                  <a:cubicBezTo>
                    <a:pt x="10349" y="19084"/>
                    <a:pt x="10349" y="18972"/>
                    <a:pt x="10281" y="18903"/>
                  </a:cubicBezTo>
                  <a:cubicBezTo>
                    <a:pt x="10246" y="18869"/>
                    <a:pt x="10201" y="18852"/>
                    <a:pt x="10156" y="18852"/>
                  </a:cubicBezTo>
                  <a:close/>
                  <a:moveTo>
                    <a:pt x="55412" y="19008"/>
                  </a:moveTo>
                  <a:cubicBezTo>
                    <a:pt x="55366" y="19008"/>
                    <a:pt x="55321" y="19025"/>
                    <a:pt x="55286" y="19061"/>
                  </a:cubicBezTo>
                  <a:cubicBezTo>
                    <a:pt x="55218" y="19130"/>
                    <a:pt x="55218" y="19242"/>
                    <a:pt x="55286" y="19312"/>
                  </a:cubicBezTo>
                  <a:cubicBezTo>
                    <a:pt x="55321" y="19346"/>
                    <a:pt x="55366" y="19363"/>
                    <a:pt x="55412" y="19363"/>
                  </a:cubicBezTo>
                  <a:cubicBezTo>
                    <a:pt x="55457" y="19363"/>
                    <a:pt x="55502" y="19346"/>
                    <a:pt x="55537" y="19312"/>
                  </a:cubicBezTo>
                  <a:cubicBezTo>
                    <a:pt x="55605" y="19242"/>
                    <a:pt x="55605" y="19130"/>
                    <a:pt x="55537" y="19061"/>
                  </a:cubicBezTo>
                  <a:cubicBezTo>
                    <a:pt x="55502" y="19025"/>
                    <a:pt x="55457" y="19008"/>
                    <a:pt x="55412" y="19008"/>
                  </a:cubicBezTo>
                  <a:close/>
                  <a:moveTo>
                    <a:pt x="11943" y="18986"/>
                  </a:moveTo>
                  <a:cubicBezTo>
                    <a:pt x="12014" y="18986"/>
                    <a:pt x="12079" y="19012"/>
                    <a:pt x="12128" y="19061"/>
                  </a:cubicBezTo>
                  <a:cubicBezTo>
                    <a:pt x="12230" y="19162"/>
                    <a:pt x="12230" y="19329"/>
                    <a:pt x="12128" y="19430"/>
                  </a:cubicBezTo>
                  <a:cubicBezTo>
                    <a:pt x="12079" y="19480"/>
                    <a:pt x="12014" y="19507"/>
                    <a:pt x="11943" y="19507"/>
                  </a:cubicBezTo>
                  <a:cubicBezTo>
                    <a:pt x="11872" y="19507"/>
                    <a:pt x="11807" y="19480"/>
                    <a:pt x="11759" y="19430"/>
                  </a:cubicBezTo>
                  <a:cubicBezTo>
                    <a:pt x="11658" y="19329"/>
                    <a:pt x="11658" y="19162"/>
                    <a:pt x="11759" y="19061"/>
                  </a:cubicBezTo>
                  <a:cubicBezTo>
                    <a:pt x="11807" y="19012"/>
                    <a:pt x="11872" y="18986"/>
                    <a:pt x="11943" y="18986"/>
                  </a:cubicBezTo>
                  <a:close/>
                  <a:moveTo>
                    <a:pt x="11943" y="18980"/>
                  </a:moveTo>
                  <a:cubicBezTo>
                    <a:pt x="11872" y="18980"/>
                    <a:pt x="11805" y="19007"/>
                    <a:pt x="11755" y="19058"/>
                  </a:cubicBezTo>
                  <a:cubicBezTo>
                    <a:pt x="11652" y="19161"/>
                    <a:pt x="11652" y="19330"/>
                    <a:pt x="11755" y="19435"/>
                  </a:cubicBezTo>
                  <a:cubicBezTo>
                    <a:pt x="11805" y="19485"/>
                    <a:pt x="11872" y="19512"/>
                    <a:pt x="11943" y="19512"/>
                  </a:cubicBezTo>
                  <a:cubicBezTo>
                    <a:pt x="12014" y="19512"/>
                    <a:pt x="12081" y="19485"/>
                    <a:pt x="12131" y="19435"/>
                  </a:cubicBezTo>
                  <a:cubicBezTo>
                    <a:pt x="12234" y="19330"/>
                    <a:pt x="12234" y="19161"/>
                    <a:pt x="12131" y="19058"/>
                  </a:cubicBezTo>
                  <a:cubicBezTo>
                    <a:pt x="12081" y="19007"/>
                    <a:pt x="12014" y="18980"/>
                    <a:pt x="11943" y="18980"/>
                  </a:cubicBezTo>
                  <a:close/>
                  <a:moveTo>
                    <a:pt x="53624" y="19142"/>
                  </a:moveTo>
                  <a:cubicBezTo>
                    <a:pt x="53695" y="19142"/>
                    <a:pt x="53761" y="19170"/>
                    <a:pt x="53810" y="19219"/>
                  </a:cubicBezTo>
                  <a:cubicBezTo>
                    <a:pt x="53858" y="19268"/>
                    <a:pt x="53885" y="19333"/>
                    <a:pt x="53885" y="19403"/>
                  </a:cubicBezTo>
                  <a:cubicBezTo>
                    <a:pt x="53885" y="19474"/>
                    <a:pt x="53858" y="19539"/>
                    <a:pt x="53810" y="19588"/>
                  </a:cubicBezTo>
                  <a:cubicBezTo>
                    <a:pt x="53761" y="19638"/>
                    <a:pt x="53695" y="19664"/>
                    <a:pt x="53624" y="19664"/>
                  </a:cubicBezTo>
                  <a:cubicBezTo>
                    <a:pt x="53556" y="19664"/>
                    <a:pt x="53488" y="19638"/>
                    <a:pt x="53439" y="19588"/>
                  </a:cubicBezTo>
                  <a:cubicBezTo>
                    <a:pt x="53337" y="19487"/>
                    <a:pt x="53337" y="19320"/>
                    <a:pt x="53439" y="19219"/>
                  </a:cubicBezTo>
                  <a:cubicBezTo>
                    <a:pt x="53488" y="19170"/>
                    <a:pt x="53553" y="19142"/>
                    <a:pt x="53624" y="19142"/>
                  </a:cubicBezTo>
                  <a:close/>
                  <a:moveTo>
                    <a:pt x="53624" y="19138"/>
                  </a:moveTo>
                  <a:cubicBezTo>
                    <a:pt x="53553" y="19138"/>
                    <a:pt x="53487" y="19164"/>
                    <a:pt x="53436" y="19214"/>
                  </a:cubicBezTo>
                  <a:cubicBezTo>
                    <a:pt x="53333" y="19319"/>
                    <a:pt x="53333" y="19488"/>
                    <a:pt x="53436" y="19591"/>
                  </a:cubicBezTo>
                  <a:cubicBezTo>
                    <a:pt x="53487" y="19642"/>
                    <a:pt x="53553" y="19669"/>
                    <a:pt x="53624" y="19669"/>
                  </a:cubicBezTo>
                  <a:cubicBezTo>
                    <a:pt x="53626" y="19669"/>
                    <a:pt x="53628" y="19670"/>
                    <a:pt x="53629" y="19670"/>
                  </a:cubicBezTo>
                  <a:cubicBezTo>
                    <a:pt x="53700" y="19670"/>
                    <a:pt x="53765" y="19641"/>
                    <a:pt x="53813" y="19591"/>
                  </a:cubicBezTo>
                  <a:cubicBezTo>
                    <a:pt x="53863" y="19540"/>
                    <a:pt x="53891" y="19474"/>
                    <a:pt x="53891" y="19403"/>
                  </a:cubicBezTo>
                  <a:cubicBezTo>
                    <a:pt x="53891" y="19332"/>
                    <a:pt x="53863" y="19265"/>
                    <a:pt x="53813" y="19214"/>
                  </a:cubicBezTo>
                  <a:cubicBezTo>
                    <a:pt x="53762" y="19164"/>
                    <a:pt x="53695" y="19138"/>
                    <a:pt x="53624" y="19138"/>
                  </a:cubicBezTo>
                  <a:close/>
                  <a:moveTo>
                    <a:pt x="11658" y="11501"/>
                  </a:moveTo>
                  <a:cubicBezTo>
                    <a:pt x="12708" y="12618"/>
                    <a:pt x="13505" y="19748"/>
                    <a:pt x="15664" y="19903"/>
                  </a:cubicBezTo>
                  <a:cubicBezTo>
                    <a:pt x="15386" y="17912"/>
                    <a:pt x="15802" y="16257"/>
                    <a:pt x="14638" y="14482"/>
                  </a:cubicBezTo>
                  <a:lnTo>
                    <a:pt x="14638" y="14482"/>
                  </a:lnTo>
                  <a:cubicBezTo>
                    <a:pt x="16412" y="15644"/>
                    <a:pt x="18069" y="15233"/>
                    <a:pt x="20059" y="15508"/>
                  </a:cubicBezTo>
                  <a:cubicBezTo>
                    <a:pt x="19904" y="13349"/>
                    <a:pt x="12775" y="12552"/>
                    <a:pt x="11658" y="11501"/>
                  </a:cubicBezTo>
                  <a:close/>
                  <a:moveTo>
                    <a:pt x="10854" y="19583"/>
                  </a:moveTo>
                  <a:cubicBezTo>
                    <a:pt x="10807" y="19583"/>
                    <a:pt x="10759" y="19601"/>
                    <a:pt x="10723" y="19638"/>
                  </a:cubicBezTo>
                  <a:cubicBezTo>
                    <a:pt x="10650" y="19710"/>
                    <a:pt x="10650" y="19827"/>
                    <a:pt x="10723" y="19900"/>
                  </a:cubicBezTo>
                  <a:cubicBezTo>
                    <a:pt x="10759" y="19936"/>
                    <a:pt x="10807" y="19954"/>
                    <a:pt x="10854" y="19954"/>
                  </a:cubicBezTo>
                  <a:cubicBezTo>
                    <a:pt x="10901" y="19954"/>
                    <a:pt x="10949" y="19936"/>
                    <a:pt x="10985" y="19900"/>
                  </a:cubicBezTo>
                  <a:cubicBezTo>
                    <a:pt x="11058" y="19827"/>
                    <a:pt x="11058" y="19710"/>
                    <a:pt x="10985" y="19638"/>
                  </a:cubicBezTo>
                  <a:cubicBezTo>
                    <a:pt x="10949" y="19601"/>
                    <a:pt x="10901" y="19583"/>
                    <a:pt x="10854" y="19583"/>
                  </a:cubicBezTo>
                  <a:close/>
                  <a:moveTo>
                    <a:pt x="53913" y="11658"/>
                  </a:moveTo>
                  <a:cubicBezTo>
                    <a:pt x="52794" y="12708"/>
                    <a:pt x="45666" y="13505"/>
                    <a:pt x="45510" y="15664"/>
                  </a:cubicBezTo>
                  <a:cubicBezTo>
                    <a:pt x="47501" y="15388"/>
                    <a:pt x="49155" y="15802"/>
                    <a:pt x="50931" y="14640"/>
                  </a:cubicBezTo>
                  <a:lnTo>
                    <a:pt x="50931" y="14640"/>
                  </a:lnTo>
                  <a:cubicBezTo>
                    <a:pt x="49767" y="16413"/>
                    <a:pt x="50181" y="18070"/>
                    <a:pt x="49906" y="20061"/>
                  </a:cubicBezTo>
                  <a:cubicBezTo>
                    <a:pt x="52065" y="19906"/>
                    <a:pt x="52862" y="12776"/>
                    <a:pt x="53913" y="11658"/>
                  </a:cubicBezTo>
                  <a:close/>
                  <a:moveTo>
                    <a:pt x="54714" y="19740"/>
                  </a:moveTo>
                  <a:cubicBezTo>
                    <a:pt x="54666" y="19740"/>
                    <a:pt x="54618" y="19758"/>
                    <a:pt x="54582" y="19794"/>
                  </a:cubicBezTo>
                  <a:cubicBezTo>
                    <a:pt x="54510" y="19867"/>
                    <a:pt x="54510" y="19985"/>
                    <a:pt x="54582" y="20058"/>
                  </a:cubicBezTo>
                  <a:cubicBezTo>
                    <a:pt x="54618" y="20094"/>
                    <a:pt x="54666" y="20112"/>
                    <a:pt x="54714" y="20112"/>
                  </a:cubicBezTo>
                  <a:cubicBezTo>
                    <a:pt x="54762" y="20112"/>
                    <a:pt x="54810" y="20094"/>
                    <a:pt x="54846" y="20058"/>
                  </a:cubicBezTo>
                  <a:cubicBezTo>
                    <a:pt x="54918" y="19985"/>
                    <a:pt x="54918" y="19867"/>
                    <a:pt x="54846" y="19794"/>
                  </a:cubicBezTo>
                  <a:cubicBezTo>
                    <a:pt x="54810" y="19758"/>
                    <a:pt x="54762" y="19740"/>
                    <a:pt x="54714" y="19740"/>
                  </a:cubicBezTo>
                  <a:close/>
                  <a:moveTo>
                    <a:pt x="11556" y="20197"/>
                  </a:moveTo>
                  <a:cubicBezTo>
                    <a:pt x="11506" y="20197"/>
                    <a:pt x="11456" y="20216"/>
                    <a:pt x="11418" y="20255"/>
                  </a:cubicBezTo>
                  <a:cubicBezTo>
                    <a:pt x="11342" y="20330"/>
                    <a:pt x="11342" y="20453"/>
                    <a:pt x="11418" y="20530"/>
                  </a:cubicBezTo>
                  <a:cubicBezTo>
                    <a:pt x="11456" y="20568"/>
                    <a:pt x="11506" y="20587"/>
                    <a:pt x="11556" y="20587"/>
                  </a:cubicBezTo>
                  <a:cubicBezTo>
                    <a:pt x="11605" y="20587"/>
                    <a:pt x="11655" y="20568"/>
                    <a:pt x="11694" y="20530"/>
                  </a:cubicBezTo>
                  <a:cubicBezTo>
                    <a:pt x="11769" y="20453"/>
                    <a:pt x="11769" y="20330"/>
                    <a:pt x="11694" y="20255"/>
                  </a:cubicBezTo>
                  <a:cubicBezTo>
                    <a:pt x="11655" y="20216"/>
                    <a:pt x="11605" y="20197"/>
                    <a:pt x="11556" y="20197"/>
                  </a:cubicBezTo>
                  <a:close/>
                  <a:moveTo>
                    <a:pt x="54012" y="20355"/>
                  </a:moveTo>
                  <a:cubicBezTo>
                    <a:pt x="53962" y="20355"/>
                    <a:pt x="53912" y="20374"/>
                    <a:pt x="53874" y="20413"/>
                  </a:cubicBezTo>
                  <a:cubicBezTo>
                    <a:pt x="53798" y="20488"/>
                    <a:pt x="53798" y="20611"/>
                    <a:pt x="53874" y="20688"/>
                  </a:cubicBezTo>
                  <a:cubicBezTo>
                    <a:pt x="53912" y="20726"/>
                    <a:pt x="53962" y="20745"/>
                    <a:pt x="54012" y="20745"/>
                  </a:cubicBezTo>
                  <a:cubicBezTo>
                    <a:pt x="54062" y="20745"/>
                    <a:pt x="54112" y="20726"/>
                    <a:pt x="54150" y="20688"/>
                  </a:cubicBezTo>
                  <a:cubicBezTo>
                    <a:pt x="54226" y="20611"/>
                    <a:pt x="54226" y="20488"/>
                    <a:pt x="54150" y="20413"/>
                  </a:cubicBezTo>
                  <a:cubicBezTo>
                    <a:pt x="54112" y="20374"/>
                    <a:pt x="54062" y="20355"/>
                    <a:pt x="54012" y="20355"/>
                  </a:cubicBezTo>
                  <a:close/>
                  <a:moveTo>
                    <a:pt x="24879" y="20457"/>
                  </a:moveTo>
                  <a:cubicBezTo>
                    <a:pt x="24760" y="20457"/>
                    <a:pt x="24639" y="20501"/>
                    <a:pt x="24550" y="20594"/>
                  </a:cubicBezTo>
                  <a:cubicBezTo>
                    <a:pt x="24455" y="20690"/>
                    <a:pt x="24412" y="20816"/>
                    <a:pt x="24419" y="20942"/>
                  </a:cubicBezTo>
                  <a:cubicBezTo>
                    <a:pt x="24423" y="20942"/>
                    <a:pt x="24427" y="20942"/>
                    <a:pt x="24431" y="20942"/>
                  </a:cubicBezTo>
                  <a:cubicBezTo>
                    <a:pt x="24552" y="20942"/>
                    <a:pt x="24674" y="20898"/>
                    <a:pt x="24765" y="20805"/>
                  </a:cubicBezTo>
                  <a:cubicBezTo>
                    <a:pt x="24860" y="20710"/>
                    <a:pt x="24903" y="20582"/>
                    <a:pt x="24896" y="20458"/>
                  </a:cubicBezTo>
                  <a:cubicBezTo>
                    <a:pt x="24890" y="20458"/>
                    <a:pt x="24885" y="20457"/>
                    <a:pt x="24879" y="20457"/>
                  </a:cubicBezTo>
                  <a:close/>
                  <a:moveTo>
                    <a:pt x="24129" y="19620"/>
                  </a:moveTo>
                  <a:cubicBezTo>
                    <a:pt x="23934" y="19771"/>
                    <a:pt x="23797" y="19995"/>
                    <a:pt x="23774" y="20261"/>
                  </a:cubicBezTo>
                  <a:cubicBezTo>
                    <a:pt x="23751" y="20524"/>
                    <a:pt x="23845" y="20771"/>
                    <a:pt x="24010" y="20953"/>
                  </a:cubicBezTo>
                  <a:cubicBezTo>
                    <a:pt x="24206" y="20804"/>
                    <a:pt x="24341" y="20578"/>
                    <a:pt x="24365" y="20314"/>
                  </a:cubicBezTo>
                  <a:cubicBezTo>
                    <a:pt x="24389" y="20051"/>
                    <a:pt x="24294" y="19804"/>
                    <a:pt x="24129" y="19620"/>
                  </a:cubicBezTo>
                  <a:close/>
                  <a:moveTo>
                    <a:pt x="23298" y="20403"/>
                  </a:moveTo>
                  <a:cubicBezTo>
                    <a:pt x="23245" y="20516"/>
                    <a:pt x="23237" y="20649"/>
                    <a:pt x="23287" y="20775"/>
                  </a:cubicBezTo>
                  <a:cubicBezTo>
                    <a:pt x="23338" y="20900"/>
                    <a:pt x="23438" y="20988"/>
                    <a:pt x="23555" y="21032"/>
                  </a:cubicBezTo>
                  <a:cubicBezTo>
                    <a:pt x="23608" y="20920"/>
                    <a:pt x="23616" y="20785"/>
                    <a:pt x="23566" y="20661"/>
                  </a:cubicBezTo>
                  <a:cubicBezTo>
                    <a:pt x="23515" y="20536"/>
                    <a:pt x="23416" y="20446"/>
                    <a:pt x="23298" y="20403"/>
                  </a:cubicBezTo>
                  <a:close/>
                  <a:moveTo>
                    <a:pt x="12197" y="20666"/>
                  </a:moveTo>
                  <a:cubicBezTo>
                    <a:pt x="12145" y="20666"/>
                    <a:pt x="12093" y="20686"/>
                    <a:pt x="12053" y="20726"/>
                  </a:cubicBezTo>
                  <a:cubicBezTo>
                    <a:pt x="11973" y="20805"/>
                    <a:pt x="11973" y="20934"/>
                    <a:pt x="12053" y="21014"/>
                  </a:cubicBezTo>
                  <a:cubicBezTo>
                    <a:pt x="12093" y="21054"/>
                    <a:pt x="12145" y="21074"/>
                    <a:pt x="12197" y="21074"/>
                  </a:cubicBezTo>
                  <a:cubicBezTo>
                    <a:pt x="12249" y="21074"/>
                    <a:pt x="12302" y="21054"/>
                    <a:pt x="12341" y="21014"/>
                  </a:cubicBezTo>
                  <a:cubicBezTo>
                    <a:pt x="12421" y="20934"/>
                    <a:pt x="12421" y="20805"/>
                    <a:pt x="12341" y="20726"/>
                  </a:cubicBezTo>
                  <a:cubicBezTo>
                    <a:pt x="12302" y="20686"/>
                    <a:pt x="12249" y="20666"/>
                    <a:pt x="12197" y="20666"/>
                  </a:cubicBezTo>
                  <a:close/>
                  <a:moveTo>
                    <a:pt x="40693" y="20615"/>
                  </a:moveTo>
                  <a:cubicBezTo>
                    <a:pt x="40686" y="20615"/>
                    <a:pt x="40679" y="20615"/>
                    <a:pt x="40671" y="20616"/>
                  </a:cubicBezTo>
                  <a:cubicBezTo>
                    <a:pt x="40667" y="20740"/>
                    <a:pt x="40708" y="20866"/>
                    <a:pt x="40802" y="20963"/>
                  </a:cubicBezTo>
                  <a:cubicBezTo>
                    <a:pt x="40891" y="21054"/>
                    <a:pt x="41009" y="21099"/>
                    <a:pt x="41127" y="21099"/>
                  </a:cubicBezTo>
                  <a:cubicBezTo>
                    <a:pt x="41134" y="21099"/>
                    <a:pt x="41141" y="21099"/>
                    <a:pt x="41148" y="21098"/>
                  </a:cubicBezTo>
                  <a:cubicBezTo>
                    <a:pt x="41154" y="20974"/>
                    <a:pt x="41112" y="20848"/>
                    <a:pt x="41018" y="20750"/>
                  </a:cubicBezTo>
                  <a:cubicBezTo>
                    <a:pt x="40929" y="20660"/>
                    <a:pt x="40812" y="20615"/>
                    <a:pt x="40693" y="20615"/>
                  </a:cubicBezTo>
                  <a:close/>
                  <a:moveTo>
                    <a:pt x="41438" y="19778"/>
                  </a:moveTo>
                  <a:cubicBezTo>
                    <a:pt x="41273" y="19959"/>
                    <a:pt x="41179" y="20206"/>
                    <a:pt x="41203" y="20472"/>
                  </a:cubicBezTo>
                  <a:cubicBezTo>
                    <a:pt x="41226" y="20736"/>
                    <a:pt x="41363" y="20962"/>
                    <a:pt x="41558" y="21111"/>
                  </a:cubicBezTo>
                  <a:cubicBezTo>
                    <a:pt x="41722" y="20929"/>
                    <a:pt x="41816" y="20682"/>
                    <a:pt x="41793" y="20417"/>
                  </a:cubicBezTo>
                  <a:cubicBezTo>
                    <a:pt x="41770" y="20153"/>
                    <a:pt x="41632" y="19927"/>
                    <a:pt x="41438" y="19778"/>
                  </a:cubicBezTo>
                  <a:close/>
                  <a:moveTo>
                    <a:pt x="42270" y="20559"/>
                  </a:moveTo>
                  <a:cubicBezTo>
                    <a:pt x="42152" y="20603"/>
                    <a:pt x="42052" y="20692"/>
                    <a:pt x="42002" y="20816"/>
                  </a:cubicBezTo>
                  <a:cubicBezTo>
                    <a:pt x="41951" y="20942"/>
                    <a:pt x="41958" y="21075"/>
                    <a:pt x="42012" y="21188"/>
                  </a:cubicBezTo>
                  <a:cubicBezTo>
                    <a:pt x="42131" y="21143"/>
                    <a:pt x="42229" y="21055"/>
                    <a:pt x="42280" y="20930"/>
                  </a:cubicBezTo>
                  <a:cubicBezTo>
                    <a:pt x="42331" y="20805"/>
                    <a:pt x="42322" y="20671"/>
                    <a:pt x="42270" y="20559"/>
                  </a:cubicBezTo>
                  <a:close/>
                  <a:moveTo>
                    <a:pt x="53371" y="20824"/>
                  </a:moveTo>
                  <a:cubicBezTo>
                    <a:pt x="53318" y="20824"/>
                    <a:pt x="53266" y="20844"/>
                    <a:pt x="53226" y="20884"/>
                  </a:cubicBezTo>
                  <a:cubicBezTo>
                    <a:pt x="53146" y="20963"/>
                    <a:pt x="53146" y="21091"/>
                    <a:pt x="53226" y="21171"/>
                  </a:cubicBezTo>
                  <a:cubicBezTo>
                    <a:pt x="53266" y="21210"/>
                    <a:pt x="53318" y="21230"/>
                    <a:pt x="53370" y="21230"/>
                  </a:cubicBezTo>
                  <a:cubicBezTo>
                    <a:pt x="53422" y="21230"/>
                    <a:pt x="53474" y="21210"/>
                    <a:pt x="53514" y="21171"/>
                  </a:cubicBezTo>
                  <a:cubicBezTo>
                    <a:pt x="53594" y="21091"/>
                    <a:pt x="53594" y="20963"/>
                    <a:pt x="53514" y="20884"/>
                  </a:cubicBezTo>
                  <a:cubicBezTo>
                    <a:pt x="53475" y="20844"/>
                    <a:pt x="53423" y="20824"/>
                    <a:pt x="53371" y="20824"/>
                  </a:cubicBezTo>
                  <a:close/>
                  <a:moveTo>
                    <a:pt x="12818" y="21036"/>
                  </a:moveTo>
                  <a:cubicBezTo>
                    <a:pt x="12764" y="21036"/>
                    <a:pt x="12710" y="21057"/>
                    <a:pt x="12667" y="21098"/>
                  </a:cubicBezTo>
                  <a:cubicBezTo>
                    <a:pt x="12585" y="21182"/>
                    <a:pt x="12585" y="21316"/>
                    <a:pt x="12667" y="21400"/>
                  </a:cubicBezTo>
                  <a:cubicBezTo>
                    <a:pt x="12710" y="21441"/>
                    <a:pt x="12764" y="21462"/>
                    <a:pt x="12818" y="21462"/>
                  </a:cubicBezTo>
                  <a:cubicBezTo>
                    <a:pt x="12873" y="21462"/>
                    <a:pt x="12927" y="21441"/>
                    <a:pt x="12969" y="21400"/>
                  </a:cubicBezTo>
                  <a:cubicBezTo>
                    <a:pt x="13051" y="21316"/>
                    <a:pt x="13051" y="21182"/>
                    <a:pt x="12969" y="21098"/>
                  </a:cubicBezTo>
                  <a:cubicBezTo>
                    <a:pt x="12927" y="21057"/>
                    <a:pt x="12873" y="21036"/>
                    <a:pt x="12818" y="21036"/>
                  </a:cubicBezTo>
                  <a:close/>
                  <a:moveTo>
                    <a:pt x="52750" y="21192"/>
                  </a:moveTo>
                  <a:cubicBezTo>
                    <a:pt x="52695" y="21192"/>
                    <a:pt x="52641" y="21213"/>
                    <a:pt x="52600" y="21255"/>
                  </a:cubicBezTo>
                  <a:cubicBezTo>
                    <a:pt x="52516" y="21337"/>
                    <a:pt x="52516" y="21472"/>
                    <a:pt x="52600" y="21555"/>
                  </a:cubicBezTo>
                  <a:cubicBezTo>
                    <a:pt x="52641" y="21597"/>
                    <a:pt x="52695" y="21618"/>
                    <a:pt x="52750" y="21618"/>
                  </a:cubicBezTo>
                  <a:cubicBezTo>
                    <a:pt x="52804" y="21618"/>
                    <a:pt x="52858" y="21597"/>
                    <a:pt x="52900" y="21555"/>
                  </a:cubicBezTo>
                  <a:cubicBezTo>
                    <a:pt x="52984" y="21472"/>
                    <a:pt x="52984" y="21337"/>
                    <a:pt x="52900" y="21255"/>
                  </a:cubicBezTo>
                  <a:cubicBezTo>
                    <a:pt x="52858" y="21213"/>
                    <a:pt x="52804" y="21192"/>
                    <a:pt x="52750" y="21192"/>
                  </a:cubicBezTo>
                  <a:close/>
                  <a:moveTo>
                    <a:pt x="13457" y="21350"/>
                  </a:moveTo>
                  <a:cubicBezTo>
                    <a:pt x="13400" y="21350"/>
                    <a:pt x="13343" y="21372"/>
                    <a:pt x="13299" y="21416"/>
                  </a:cubicBezTo>
                  <a:cubicBezTo>
                    <a:pt x="13212" y="21502"/>
                    <a:pt x="13212" y="21644"/>
                    <a:pt x="13299" y="21729"/>
                  </a:cubicBezTo>
                  <a:cubicBezTo>
                    <a:pt x="13343" y="21772"/>
                    <a:pt x="13400" y="21794"/>
                    <a:pt x="13457" y="21794"/>
                  </a:cubicBezTo>
                  <a:cubicBezTo>
                    <a:pt x="13514" y="21794"/>
                    <a:pt x="13571" y="21772"/>
                    <a:pt x="13614" y="21729"/>
                  </a:cubicBezTo>
                  <a:cubicBezTo>
                    <a:pt x="13701" y="21642"/>
                    <a:pt x="13701" y="21501"/>
                    <a:pt x="13614" y="21416"/>
                  </a:cubicBezTo>
                  <a:cubicBezTo>
                    <a:pt x="13571" y="21372"/>
                    <a:pt x="13514" y="21350"/>
                    <a:pt x="13457" y="21350"/>
                  </a:cubicBezTo>
                  <a:close/>
                  <a:moveTo>
                    <a:pt x="52110" y="21508"/>
                  </a:moveTo>
                  <a:cubicBezTo>
                    <a:pt x="52054" y="21508"/>
                    <a:pt x="51997" y="21530"/>
                    <a:pt x="51955" y="21573"/>
                  </a:cubicBezTo>
                  <a:cubicBezTo>
                    <a:pt x="51868" y="21660"/>
                    <a:pt x="51868" y="21801"/>
                    <a:pt x="51955" y="21886"/>
                  </a:cubicBezTo>
                  <a:cubicBezTo>
                    <a:pt x="51998" y="21930"/>
                    <a:pt x="52055" y="21952"/>
                    <a:pt x="52112" y="21952"/>
                  </a:cubicBezTo>
                  <a:cubicBezTo>
                    <a:pt x="52169" y="21952"/>
                    <a:pt x="52225" y="21930"/>
                    <a:pt x="52268" y="21886"/>
                  </a:cubicBezTo>
                  <a:cubicBezTo>
                    <a:pt x="52355" y="21800"/>
                    <a:pt x="52355" y="21659"/>
                    <a:pt x="52268" y="21573"/>
                  </a:cubicBezTo>
                  <a:cubicBezTo>
                    <a:pt x="52225" y="21530"/>
                    <a:pt x="52167" y="21508"/>
                    <a:pt x="52110" y="21508"/>
                  </a:cubicBezTo>
                  <a:close/>
                  <a:moveTo>
                    <a:pt x="14152" y="21656"/>
                  </a:moveTo>
                  <a:cubicBezTo>
                    <a:pt x="14093" y="21656"/>
                    <a:pt x="14035" y="21679"/>
                    <a:pt x="13990" y="21724"/>
                  </a:cubicBezTo>
                  <a:cubicBezTo>
                    <a:pt x="13899" y="21814"/>
                    <a:pt x="13899" y="21960"/>
                    <a:pt x="13990" y="22050"/>
                  </a:cubicBezTo>
                  <a:cubicBezTo>
                    <a:pt x="14035" y="22095"/>
                    <a:pt x="14094" y="22118"/>
                    <a:pt x="14153" y="22118"/>
                  </a:cubicBezTo>
                  <a:cubicBezTo>
                    <a:pt x="14213" y="22118"/>
                    <a:pt x="14272" y="22095"/>
                    <a:pt x="14316" y="22050"/>
                  </a:cubicBezTo>
                  <a:cubicBezTo>
                    <a:pt x="14406" y="21959"/>
                    <a:pt x="14406" y="21813"/>
                    <a:pt x="14316" y="21724"/>
                  </a:cubicBezTo>
                  <a:cubicBezTo>
                    <a:pt x="14271" y="21679"/>
                    <a:pt x="14211" y="21656"/>
                    <a:pt x="14152" y="21656"/>
                  </a:cubicBezTo>
                  <a:close/>
                  <a:moveTo>
                    <a:pt x="51415" y="21813"/>
                  </a:moveTo>
                  <a:cubicBezTo>
                    <a:pt x="51356" y="21813"/>
                    <a:pt x="51297" y="21836"/>
                    <a:pt x="51252" y="21881"/>
                  </a:cubicBezTo>
                  <a:cubicBezTo>
                    <a:pt x="51161" y="21972"/>
                    <a:pt x="51161" y="22118"/>
                    <a:pt x="51252" y="22207"/>
                  </a:cubicBezTo>
                  <a:cubicBezTo>
                    <a:pt x="51297" y="22252"/>
                    <a:pt x="51356" y="22275"/>
                    <a:pt x="51415" y="22275"/>
                  </a:cubicBezTo>
                  <a:cubicBezTo>
                    <a:pt x="51474" y="22275"/>
                    <a:pt x="51533" y="22252"/>
                    <a:pt x="51578" y="22207"/>
                  </a:cubicBezTo>
                  <a:cubicBezTo>
                    <a:pt x="51668" y="22117"/>
                    <a:pt x="51668" y="21971"/>
                    <a:pt x="51578" y="21881"/>
                  </a:cubicBezTo>
                  <a:cubicBezTo>
                    <a:pt x="51533" y="21836"/>
                    <a:pt x="51474" y="21813"/>
                    <a:pt x="51415" y="21813"/>
                  </a:cubicBezTo>
                  <a:close/>
                  <a:moveTo>
                    <a:pt x="19461" y="19304"/>
                  </a:moveTo>
                  <a:lnTo>
                    <a:pt x="19461" y="19304"/>
                  </a:lnTo>
                  <a:cubicBezTo>
                    <a:pt x="19461" y="19305"/>
                    <a:pt x="20417" y="20374"/>
                    <a:pt x="20088" y="21736"/>
                  </a:cubicBezTo>
                  <a:cubicBezTo>
                    <a:pt x="20088" y="21736"/>
                    <a:pt x="21237" y="21785"/>
                    <a:pt x="21725" y="22383"/>
                  </a:cubicBezTo>
                  <a:lnTo>
                    <a:pt x="21824" y="21668"/>
                  </a:lnTo>
                  <a:lnTo>
                    <a:pt x="22540" y="21569"/>
                  </a:lnTo>
                  <a:cubicBezTo>
                    <a:pt x="21941" y="21079"/>
                    <a:pt x="21892" y="19932"/>
                    <a:pt x="21892" y="19932"/>
                  </a:cubicBezTo>
                  <a:cubicBezTo>
                    <a:pt x="21692" y="19980"/>
                    <a:pt x="21499" y="20001"/>
                    <a:pt x="21314" y="20001"/>
                  </a:cubicBezTo>
                  <a:cubicBezTo>
                    <a:pt x="20239" y="20001"/>
                    <a:pt x="19461" y="19305"/>
                    <a:pt x="19461" y="19304"/>
                  </a:cubicBezTo>
                  <a:close/>
                  <a:moveTo>
                    <a:pt x="14944" y="21998"/>
                  </a:moveTo>
                  <a:cubicBezTo>
                    <a:pt x="14882" y="21998"/>
                    <a:pt x="14821" y="22022"/>
                    <a:pt x="14774" y="22069"/>
                  </a:cubicBezTo>
                  <a:cubicBezTo>
                    <a:pt x="14680" y="22163"/>
                    <a:pt x="14680" y="22315"/>
                    <a:pt x="14774" y="22410"/>
                  </a:cubicBezTo>
                  <a:cubicBezTo>
                    <a:pt x="14821" y="22457"/>
                    <a:pt x="14883" y="22480"/>
                    <a:pt x="14945" y="22480"/>
                  </a:cubicBezTo>
                  <a:cubicBezTo>
                    <a:pt x="15006" y="22480"/>
                    <a:pt x="15068" y="22457"/>
                    <a:pt x="15115" y="22410"/>
                  </a:cubicBezTo>
                  <a:cubicBezTo>
                    <a:pt x="15209" y="22315"/>
                    <a:pt x="15209" y="22163"/>
                    <a:pt x="15115" y="22069"/>
                  </a:cubicBezTo>
                  <a:cubicBezTo>
                    <a:pt x="15067" y="22022"/>
                    <a:pt x="15005" y="21998"/>
                    <a:pt x="14944" y="21998"/>
                  </a:cubicBezTo>
                  <a:close/>
                  <a:moveTo>
                    <a:pt x="46107" y="19461"/>
                  </a:moveTo>
                  <a:lnTo>
                    <a:pt x="46107" y="19461"/>
                  </a:lnTo>
                  <a:cubicBezTo>
                    <a:pt x="46106" y="19461"/>
                    <a:pt x="45327" y="20158"/>
                    <a:pt x="44251" y="20158"/>
                  </a:cubicBezTo>
                  <a:cubicBezTo>
                    <a:pt x="44067" y="20158"/>
                    <a:pt x="43874" y="20138"/>
                    <a:pt x="43675" y="20090"/>
                  </a:cubicBezTo>
                  <a:cubicBezTo>
                    <a:pt x="43675" y="20090"/>
                    <a:pt x="43626" y="21239"/>
                    <a:pt x="43028" y="21727"/>
                  </a:cubicBezTo>
                  <a:lnTo>
                    <a:pt x="43743" y="21826"/>
                  </a:lnTo>
                  <a:lnTo>
                    <a:pt x="43842" y="22540"/>
                  </a:lnTo>
                  <a:cubicBezTo>
                    <a:pt x="44333" y="21943"/>
                    <a:pt x="45479" y="21894"/>
                    <a:pt x="45479" y="21894"/>
                  </a:cubicBezTo>
                  <a:cubicBezTo>
                    <a:pt x="45150" y="20532"/>
                    <a:pt x="46106" y="19461"/>
                    <a:pt x="46107" y="19461"/>
                  </a:cubicBezTo>
                  <a:close/>
                  <a:moveTo>
                    <a:pt x="50626" y="22156"/>
                  </a:moveTo>
                  <a:cubicBezTo>
                    <a:pt x="50564" y="22156"/>
                    <a:pt x="50502" y="22180"/>
                    <a:pt x="50455" y="22227"/>
                  </a:cubicBezTo>
                  <a:cubicBezTo>
                    <a:pt x="50361" y="22321"/>
                    <a:pt x="50361" y="22473"/>
                    <a:pt x="50455" y="22568"/>
                  </a:cubicBezTo>
                  <a:cubicBezTo>
                    <a:pt x="50502" y="22615"/>
                    <a:pt x="50564" y="22638"/>
                    <a:pt x="50626" y="22638"/>
                  </a:cubicBezTo>
                  <a:cubicBezTo>
                    <a:pt x="50687" y="22638"/>
                    <a:pt x="50749" y="22615"/>
                    <a:pt x="50796" y="22568"/>
                  </a:cubicBezTo>
                  <a:cubicBezTo>
                    <a:pt x="50890" y="22473"/>
                    <a:pt x="50890" y="22321"/>
                    <a:pt x="50796" y="22227"/>
                  </a:cubicBezTo>
                  <a:cubicBezTo>
                    <a:pt x="50749" y="22180"/>
                    <a:pt x="50687" y="22156"/>
                    <a:pt x="50626" y="22156"/>
                  </a:cubicBezTo>
                  <a:close/>
                  <a:moveTo>
                    <a:pt x="22270" y="22086"/>
                  </a:moveTo>
                  <a:cubicBezTo>
                    <a:pt x="22261" y="22086"/>
                    <a:pt x="22252" y="22086"/>
                    <a:pt x="22243" y="22086"/>
                  </a:cubicBezTo>
                  <a:cubicBezTo>
                    <a:pt x="22235" y="22255"/>
                    <a:pt x="22293" y="22423"/>
                    <a:pt x="22421" y="22552"/>
                  </a:cubicBezTo>
                  <a:cubicBezTo>
                    <a:pt x="22543" y="22673"/>
                    <a:pt x="22699" y="22732"/>
                    <a:pt x="22858" y="22732"/>
                  </a:cubicBezTo>
                  <a:cubicBezTo>
                    <a:pt x="22867" y="22732"/>
                    <a:pt x="22877" y="22732"/>
                    <a:pt x="22886" y="22731"/>
                  </a:cubicBezTo>
                  <a:cubicBezTo>
                    <a:pt x="22893" y="22562"/>
                    <a:pt x="22835" y="22394"/>
                    <a:pt x="22708" y="22265"/>
                  </a:cubicBezTo>
                  <a:cubicBezTo>
                    <a:pt x="22587" y="22145"/>
                    <a:pt x="22429" y="22086"/>
                    <a:pt x="22270" y="22086"/>
                  </a:cubicBezTo>
                  <a:close/>
                  <a:moveTo>
                    <a:pt x="43298" y="22242"/>
                  </a:moveTo>
                  <a:cubicBezTo>
                    <a:pt x="43138" y="22242"/>
                    <a:pt x="42981" y="22301"/>
                    <a:pt x="42859" y="22423"/>
                  </a:cubicBezTo>
                  <a:cubicBezTo>
                    <a:pt x="42732" y="22552"/>
                    <a:pt x="42674" y="22720"/>
                    <a:pt x="42681" y="22888"/>
                  </a:cubicBezTo>
                  <a:cubicBezTo>
                    <a:pt x="42691" y="22888"/>
                    <a:pt x="42700" y="22888"/>
                    <a:pt x="42709" y="22888"/>
                  </a:cubicBezTo>
                  <a:cubicBezTo>
                    <a:pt x="42868" y="22888"/>
                    <a:pt x="43025" y="22830"/>
                    <a:pt x="43146" y="22710"/>
                  </a:cubicBezTo>
                  <a:cubicBezTo>
                    <a:pt x="43272" y="22582"/>
                    <a:pt x="43333" y="22412"/>
                    <a:pt x="43326" y="22243"/>
                  </a:cubicBezTo>
                  <a:cubicBezTo>
                    <a:pt x="43317" y="22243"/>
                    <a:pt x="43307" y="22242"/>
                    <a:pt x="43298" y="22242"/>
                  </a:cubicBezTo>
                  <a:close/>
                  <a:moveTo>
                    <a:pt x="15868" y="22424"/>
                  </a:moveTo>
                  <a:cubicBezTo>
                    <a:pt x="15804" y="22424"/>
                    <a:pt x="15741" y="22448"/>
                    <a:pt x="15693" y="22497"/>
                  </a:cubicBezTo>
                  <a:cubicBezTo>
                    <a:pt x="15595" y="22595"/>
                    <a:pt x="15595" y="22753"/>
                    <a:pt x="15693" y="22850"/>
                  </a:cubicBezTo>
                  <a:cubicBezTo>
                    <a:pt x="15742" y="22899"/>
                    <a:pt x="15805" y="22924"/>
                    <a:pt x="15869" y="22924"/>
                  </a:cubicBezTo>
                  <a:cubicBezTo>
                    <a:pt x="15933" y="22924"/>
                    <a:pt x="15997" y="22899"/>
                    <a:pt x="16045" y="22850"/>
                  </a:cubicBezTo>
                  <a:cubicBezTo>
                    <a:pt x="16144" y="22753"/>
                    <a:pt x="16144" y="22595"/>
                    <a:pt x="16045" y="22497"/>
                  </a:cubicBezTo>
                  <a:cubicBezTo>
                    <a:pt x="15996" y="22448"/>
                    <a:pt x="15932" y="22424"/>
                    <a:pt x="15868" y="22424"/>
                  </a:cubicBezTo>
                  <a:close/>
                  <a:moveTo>
                    <a:pt x="49700" y="22582"/>
                  </a:moveTo>
                  <a:cubicBezTo>
                    <a:pt x="49637" y="22582"/>
                    <a:pt x="49573" y="22606"/>
                    <a:pt x="49524" y="22654"/>
                  </a:cubicBezTo>
                  <a:cubicBezTo>
                    <a:pt x="49426" y="22753"/>
                    <a:pt x="49426" y="22909"/>
                    <a:pt x="49524" y="23008"/>
                  </a:cubicBezTo>
                  <a:cubicBezTo>
                    <a:pt x="49573" y="23057"/>
                    <a:pt x="49637" y="23081"/>
                    <a:pt x="49700" y="23081"/>
                  </a:cubicBezTo>
                  <a:cubicBezTo>
                    <a:pt x="49764" y="23081"/>
                    <a:pt x="49828" y="23057"/>
                    <a:pt x="49877" y="23008"/>
                  </a:cubicBezTo>
                  <a:cubicBezTo>
                    <a:pt x="49974" y="22909"/>
                    <a:pt x="49974" y="22753"/>
                    <a:pt x="49877" y="22654"/>
                  </a:cubicBezTo>
                  <a:cubicBezTo>
                    <a:pt x="49828" y="22606"/>
                    <a:pt x="49764" y="22582"/>
                    <a:pt x="49700" y="22582"/>
                  </a:cubicBezTo>
                  <a:close/>
                  <a:moveTo>
                    <a:pt x="20755" y="23098"/>
                  </a:moveTo>
                  <a:cubicBezTo>
                    <a:pt x="20687" y="23098"/>
                    <a:pt x="20619" y="23114"/>
                    <a:pt x="20557" y="23144"/>
                  </a:cubicBezTo>
                  <a:cubicBezTo>
                    <a:pt x="20601" y="23260"/>
                    <a:pt x="20692" y="23359"/>
                    <a:pt x="20815" y="23412"/>
                  </a:cubicBezTo>
                  <a:cubicBezTo>
                    <a:pt x="20872" y="23435"/>
                    <a:pt x="20931" y="23446"/>
                    <a:pt x="20988" y="23446"/>
                  </a:cubicBezTo>
                  <a:cubicBezTo>
                    <a:pt x="21057" y="23446"/>
                    <a:pt x="21125" y="23431"/>
                    <a:pt x="21186" y="23401"/>
                  </a:cubicBezTo>
                  <a:cubicBezTo>
                    <a:pt x="21143" y="23283"/>
                    <a:pt x="21054" y="23183"/>
                    <a:pt x="20928" y="23133"/>
                  </a:cubicBezTo>
                  <a:cubicBezTo>
                    <a:pt x="20872" y="23110"/>
                    <a:pt x="20813" y="23098"/>
                    <a:pt x="20755" y="23098"/>
                  </a:cubicBezTo>
                  <a:close/>
                  <a:moveTo>
                    <a:pt x="44812" y="23255"/>
                  </a:moveTo>
                  <a:cubicBezTo>
                    <a:pt x="44754" y="23255"/>
                    <a:pt x="44696" y="23266"/>
                    <a:pt x="44639" y="23289"/>
                  </a:cubicBezTo>
                  <a:cubicBezTo>
                    <a:pt x="44514" y="23340"/>
                    <a:pt x="44424" y="23438"/>
                    <a:pt x="44381" y="23557"/>
                  </a:cubicBezTo>
                  <a:cubicBezTo>
                    <a:pt x="44443" y="23586"/>
                    <a:pt x="44510" y="23601"/>
                    <a:pt x="44580" y="23601"/>
                  </a:cubicBezTo>
                  <a:cubicBezTo>
                    <a:pt x="44637" y="23601"/>
                    <a:pt x="44696" y="23590"/>
                    <a:pt x="44753" y="23567"/>
                  </a:cubicBezTo>
                  <a:cubicBezTo>
                    <a:pt x="44878" y="23517"/>
                    <a:pt x="44966" y="23417"/>
                    <a:pt x="45010" y="23299"/>
                  </a:cubicBezTo>
                  <a:cubicBezTo>
                    <a:pt x="44949" y="23271"/>
                    <a:pt x="44881" y="23255"/>
                    <a:pt x="44812" y="23255"/>
                  </a:cubicBezTo>
                  <a:close/>
                  <a:moveTo>
                    <a:pt x="18587" y="20307"/>
                  </a:moveTo>
                  <a:lnTo>
                    <a:pt x="18587" y="20307"/>
                  </a:lnTo>
                  <a:cubicBezTo>
                    <a:pt x="18501" y="21213"/>
                    <a:pt x="17536" y="22789"/>
                    <a:pt x="18064" y="23691"/>
                  </a:cubicBezTo>
                  <a:cubicBezTo>
                    <a:pt x="19652" y="22327"/>
                    <a:pt x="19120" y="20727"/>
                    <a:pt x="18587" y="20307"/>
                  </a:cubicBezTo>
                  <a:close/>
                  <a:moveTo>
                    <a:pt x="46981" y="20465"/>
                  </a:moveTo>
                  <a:cubicBezTo>
                    <a:pt x="46449" y="20885"/>
                    <a:pt x="45915" y="22485"/>
                    <a:pt x="47504" y="23848"/>
                  </a:cubicBezTo>
                  <a:cubicBezTo>
                    <a:pt x="48032" y="22946"/>
                    <a:pt x="47066" y="21371"/>
                    <a:pt x="46981" y="20465"/>
                  </a:cubicBezTo>
                  <a:close/>
                  <a:moveTo>
                    <a:pt x="20496" y="23615"/>
                  </a:moveTo>
                  <a:cubicBezTo>
                    <a:pt x="20470" y="23615"/>
                    <a:pt x="20443" y="23616"/>
                    <a:pt x="20417" y="23618"/>
                  </a:cubicBezTo>
                  <a:cubicBezTo>
                    <a:pt x="20152" y="23641"/>
                    <a:pt x="19926" y="23779"/>
                    <a:pt x="19776" y="23973"/>
                  </a:cubicBezTo>
                  <a:cubicBezTo>
                    <a:pt x="19942" y="24122"/>
                    <a:pt x="20158" y="24213"/>
                    <a:pt x="20391" y="24213"/>
                  </a:cubicBezTo>
                  <a:cubicBezTo>
                    <a:pt x="20418" y="24213"/>
                    <a:pt x="20444" y="24212"/>
                    <a:pt x="20471" y="24209"/>
                  </a:cubicBezTo>
                  <a:cubicBezTo>
                    <a:pt x="20736" y="24185"/>
                    <a:pt x="20962" y="24050"/>
                    <a:pt x="21110" y="23854"/>
                  </a:cubicBezTo>
                  <a:cubicBezTo>
                    <a:pt x="20945" y="23706"/>
                    <a:pt x="20730" y="23615"/>
                    <a:pt x="20496" y="23615"/>
                  </a:cubicBezTo>
                  <a:close/>
                  <a:moveTo>
                    <a:pt x="45072" y="23773"/>
                  </a:moveTo>
                  <a:cubicBezTo>
                    <a:pt x="44838" y="23773"/>
                    <a:pt x="44622" y="23864"/>
                    <a:pt x="44458" y="24011"/>
                  </a:cubicBezTo>
                  <a:cubicBezTo>
                    <a:pt x="44608" y="24206"/>
                    <a:pt x="44833" y="24343"/>
                    <a:pt x="45097" y="24366"/>
                  </a:cubicBezTo>
                  <a:cubicBezTo>
                    <a:pt x="45125" y="24368"/>
                    <a:pt x="45153" y="24370"/>
                    <a:pt x="45181" y="24370"/>
                  </a:cubicBezTo>
                  <a:cubicBezTo>
                    <a:pt x="45415" y="24370"/>
                    <a:pt x="45629" y="24279"/>
                    <a:pt x="45791" y="24131"/>
                  </a:cubicBezTo>
                  <a:cubicBezTo>
                    <a:pt x="45640" y="23935"/>
                    <a:pt x="45416" y="23799"/>
                    <a:pt x="45152" y="23776"/>
                  </a:cubicBezTo>
                  <a:cubicBezTo>
                    <a:pt x="45125" y="23774"/>
                    <a:pt x="45099" y="23773"/>
                    <a:pt x="45072" y="23773"/>
                  </a:cubicBezTo>
                  <a:close/>
                  <a:moveTo>
                    <a:pt x="21075" y="24262"/>
                  </a:moveTo>
                  <a:cubicBezTo>
                    <a:pt x="20957" y="24262"/>
                    <a:pt x="20840" y="24305"/>
                    <a:pt x="20750" y="24393"/>
                  </a:cubicBezTo>
                  <a:cubicBezTo>
                    <a:pt x="20653" y="24487"/>
                    <a:pt x="20608" y="24615"/>
                    <a:pt x="20614" y="24740"/>
                  </a:cubicBezTo>
                  <a:cubicBezTo>
                    <a:pt x="20623" y="24740"/>
                    <a:pt x="20632" y="24740"/>
                    <a:pt x="20641" y="24740"/>
                  </a:cubicBezTo>
                  <a:cubicBezTo>
                    <a:pt x="20757" y="24740"/>
                    <a:pt x="20873" y="24697"/>
                    <a:pt x="20962" y="24609"/>
                  </a:cubicBezTo>
                  <a:cubicBezTo>
                    <a:pt x="21057" y="24515"/>
                    <a:pt x="21102" y="24387"/>
                    <a:pt x="21098" y="24263"/>
                  </a:cubicBezTo>
                  <a:cubicBezTo>
                    <a:pt x="21090" y="24263"/>
                    <a:pt x="21083" y="24262"/>
                    <a:pt x="21075" y="24262"/>
                  </a:cubicBezTo>
                  <a:close/>
                  <a:moveTo>
                    <a:pt x="44497" y="24420"/>
                  </a:moveTo>
                  <a:cubicBezTo>
                    <a:pt x="44489" y="24420"/>
                    <a:pt x="44480" y="24420"/>
                    <a:pt x="44471" y="24421"/>
                  </a:cubicBezTo>
                  <a:cubicBezTo>
                    <a:pt x="44466" y="24545"/>
                    <a:pt x="44510" y="24673"/>
                    <a:pt x="44606" y="24767"/>
                  </a:cubicBezTo>
                  <a:cubicBezTo>
                    <a:pt x="44696" y="24855"/>
                    <a:pt x="44812" y="24898"/>
                    <a:pt x="44927" y="24898"/>
                  </a:cubicBezTo>
                  <a:cubicBezTo>
                    <a:pt x="44936" y="24898"/>
                    <a:pt x="44945" y="24898"/>
                    <a:pt x="44953" y="24898"/>
                  </a:cubicBezTo>
                  <a:cubicBezTo>
                    <a:pt x="44958" y="24771"/>
                    <a:pt x="44914" y="24645"/>
                    <a:pt x="44819" y="24551"/>
                  </a:cubicBezTo>
                  <a:cubicBezTo>
                    <a:pt x="44728" y="24464"/>
                    <a:pt x="44613" y="24420"/>
                    <a:pt x="44497" y="24420"/>
                  </a:cubicBezTo>
                  <a:close/>
                  <a:moveTo>
                    <a:pt x="8107" y="25994"/>
                  </a:moveTo>
                  <a:cubicBezTo>
                    <a:pt x="8003" y="25994"/>
                    <a:pt x="7920" y="26079"/>
                    <a:pt x="7920" y="26181"/>
                  </a:cubicBezTo>
                  <a:cubicBezTo>
                    <a:pt x="7920" y="26284"/>
                    <a:pt x="8003" y="26368"/>
                    <a:pt x="8107" y="26368"/>
                  </a:cubicBezTo>
                  <a:cubicBezTo>
                    <a:pt x="8210" y="26368"/>
                    <a:pt x="8293" y="26284"/>
                    <a:pt x="8293" y="26181"/>
                  </a:cubicBezTo>
                  <a:cubicBezTo>
                    <a:pt x="8293" y="26079"/>
                    <a:pt x="8210" y="25994"/>
                    <a:pt x="8107" y="25994"/>
                  </a:cubicBezTo>
                  <a:close/>
                  <a:moveTo>
                    <a:pt x="7089" y="26032"/>
                  </a:moveTo>
                  <a:cubicBezTo>
                    <a:pt x="6992" y="26032"/>
                    <a:pt x="6912" y="26112"/>
                    <a:pt x="6912" y="26210"/>
                  </a:cubicBezTo>
                  <a:cubicBezTo>
                    <a:pt x="6912" y="26310"/>
                    <a:pt x="6992" y="26387"/>
                    <a:pt x="7089" y="26387"/>
                  </a:cubicBezTo>
                  <a:cubicBezTo>
                    <a:pt x="7187" y="26387"/>
                    <a:pt x="7267" y="26307"/>
                    <a:pt x="7267" y="26210"/>
                  </a:cubicBezTo>
                  <a:cubicBezTo>
                    <a:pt x="7267" y="26112"/>
                    <a:pt x="7187" y="26032"/>
                    <a:pt x="7089" y="26032"/>
                  </a:cubicBezTo>
                  <a:close/>
                  <a:moveTo>
                    <a:pt x="9043" y="26039"/>
                  </a:moveTo>
                  <a:cubicBezTo>
                    <a:pt x="8936" y="26039"/>
                    <a:pt x="8848" y="26126"/>
                    <a:pt x="8848" y="26235"/>
                  </a:cubicBezTo>
                  <a:cubicBezTo>
                    <a:pt x="8848" y="26344"/>
                    <a:pt x="8935" y="26431"/>
                    <a:pt x="9043" y="26431"/>
                  </a:cubicBezTo>
                  <a:cubicBezTo>
                    <a:pt x="9151" y="26431"/>
                    <a:pt x="9239" y="26344"/>
                    <a:pt x="9239" y="26235"/>
                  </a:cubicBezTo>
                  <a:cubicBezTo>
                    <a:pt x="9239" y="26129"/>
                    <a:pt x="9152" y="26039"/>
                    <a:pt x="9043" y="26039"/>
                  </a:cubicBezTo>
                  <a:close/>
                  <a:moveTo>
                    <a:pt x="6154" y="26216"/>
                  </a:moveTo>
                  <a:cubicBezTo>
                    <a:pt x="6061" y="26216"/>
                    <a:pt x="5986" y="26292"/>
                    <a:pt x="5986" y="26384"/>
                  </a:cubicBezTo>
                  <a:cubicBezTo>
                    <a:pt x="5986" y="26477"/>
                    <a:pt x="6061" y="26552"/>
                    <a:pt x="6154" y="26552"/>
                  </a:cubicBezTo>
                  <a:cubicBezTo>
                    <a:pt x="6247" y="26552"/>
                    <a:pt x="6322" y="26477"/>
                    <a:pt x="6322" y="26384"/>
                  </a:cubicBezTo>
                  <a:cubicBezTo>
                    <a:pt x="6322" y="26292"/>
                    <a:pt x="6247" y="26216"/>
                    <a:pt x="6154" y="26216"/>
                  </a:cubicBezTo>
                  <a:close/>
                  <a:moveTo>
                    <a:pt x="9835" y="26147"/>
                  </a:moveTo>
                  <a:cubicBezTo>
                    <a:pt x="9723" y="26147"/>
                    <a:pt x="9630" y="26238"/>
                    <a:pt x="9630" y="26351"/>
                  </a:cubicBezTo>
                  <a:cubicBezTo>
                    <a:pt x="9630" y="26464"/>
                    <a:pt x="9723" y="26557"/>
                    <a:pt x="9835" y="26557"/>
                  </a:cubicBezTo>
                  <a:cubicBezTo>
                    <a:pt x="9948" y="26557"/>
                    <a:pt x="10039" y="26465"/>
                    <a:pt x="10039" y="26351"/>
                  </a:cubicBezTo>
                  <a:cubicBezTo>
                    <a:pt x="10039" y="26239"/>
                    <a:pt x="9949" y="26147"/>
                    <a:pt x="9835" y="26147"/>
                  </a:cubicBezTo>
                  <a:close/>
                  <a:moveTo>
                    <a:pt x="57303" y="26218"/>
                  </a:moveTo>
                  <a:cubicBezTo>
                    <a:pt x="57201" y="26218"/>
                    <a:pt x="57116" y="26300"/>
                    <a:pt x="57116" y="26405"/>
                  </a:cubicBezTo>
                  <a:cubicBezTo>
                    <a:pt x="57116" y="26507"/>
                    <a:pt x="57201" y="26590"/>
                    <a:pt x="57303" y="26590"/>
                  </a:cubicBezTo>
                  <a:cubicBezTo>
                    <a:pt x="57406" y="26590"/>
                    <a:pt x="57490" y="26507"/>
                    <a:pt x="57490" y="26405"/>
                  </a:cubicBezTo>
                  <a:cubicBezTo>
                    <a:pt x="57490" y="26300"/>
                    <a:pt x="57406" y="26218"/>
                    <a:pt x="57303" y="26218"/>
                  </a:cubicBezTo>
                  <a:close/>
                  <a:moveTo>
                    <a:pt x="58321" y="26255"/>
                  </a:moveTo>
                  <a:cubicBezTo>
                    <a:pt x="58224" y="26255"/>
                    <a:pt x="58144" y="26335"/>
                    <a:pt x="58144" y="26434"/>
                  </a:cubicBezTo>
                  <a:cubicBezTo>
                    <a:pt x="58144" y="26531"/>
                    <a:pt x="58224" y="26610"/>
                    <a:pt x="58321" y="26610"/>
                  </a:cubicBezTo>
                  <a:cubicBezTo>
                    <a:pt x="58421" y="26610"/>
                    <a:pt x="58499" y="26531"/>
                    <a:pt x="58499" y="26434"/>
                  </a:cubicBezTo>
                  <a:cubicBezTo>
                    <a:pt x="58499" y="26335"/>
                    <a:pt x="58419" y="26255"/>
                    <a:pt x="58321" y="26255"/>
                  </a:cubicBezTo>
                  <a:close/>
                  <a:moveTo>
                    <a:pt x="56367" y="26263"/>
                  </a:moveTo>
                  <a:cubicBezTo>
                    <a:pt x="56260" y="26263"/>
                    <a:pt x="56172" y="26349"/>
                    <a:pt x="56172" y="26458"/>
                  </a:cubicBezTo>
                  <a:cubicBezTo>
                    <a:pt x="56172" y="26565"/>
                    <a:pt x="56259" y="26654"/>
                    <a:pt x="56367" y="26654"/>
                  </a:cubicBezTo>
                  <a:cubicBezTo>
                    <a:pt x="56476" y="26654"/>
                    <a:pt x="56563" y="26567"/>
                    <a:pt x="56563" y="26458"/>
                  </a:cubicBezTo>
                  <a:cubicBezTo>
                    <a:pt x="56563" y="26351"/>
                    <a:pt x="56476" y="26263"/>
                    <a:pt x="56367" y="26263"/>
                  </a:cubicBezTo>
                  <a:close/>
                  <a:moveTo>
                    <a:pt x="10542" y="26310"/>
                  </a:moveTo>
                  <a:cubicBezTo>
                    <a:pt x="10423" y="26310"/>
                    <a:pt x="10327" y="26406"/>
                    <a:pt x="10327" y="26523"/>
                  </a:cubicBezTo>
                  <a:cubicBezTo>
                    <a:pt x="10327" y="26641"/>
                    <a:pt x="10423" y="26738"/>
                    <a:pt x="10542" y="26738"/>
                  </a:cubicBezTo>
                  <a:cubicBezTo>
                    <a:pt x="10659" y="26738"/>
                    <a:pt x="10755" y="26641"/>
                    <a:pt x="10755" y="26523"/>
                  </a:cubicBezTo>
                  <a:cubicBezTo>
                    <a:pt x="10755" y="26406"/>
                    <a:pt x="10659" y="26310"/>
                    <a:pt x="10542" y="26310"/>
                  </a:cubicBezTo>
                  <a:close/>
                  <a:moveTo>
                    <a:pt x="59255" y="26438"/>
                  </a:moveTo>
                  <a:cubicBezTo>
                    <a:pt x="59164" y="26438"/>
                    <a:pt x="59087" y="26515"/>
                    <a:pt x="59087" y="26607"/>
                  </a:cubicBezTo>
                  <a:cubicBezTo>
                    <a:pt x="59087" y="26699"/>
                    <a:pt x="59164" y="26775"/>
                    <a:pt x="59255" y="26775"/>
                  </a:cubicBezTo>
                  <a:cubicBezTo>
                    <a:pt x="59348" y="26775"/>
                    <a:pt x="59425" y="26699"/>
                    <a:pt x="59425" y="26607"/>
                  </a:cubicBezTo>
                  <a:cubicBezTo>
                    <a:pt x="59425" y="26515"/>
                    <a:pt x="59348" y="26438"/>
                    <a:pt x="59255" y="26438"/>
                  </a:cubicBezTo>
                  <a:close/>
                  <a:moveTo>
                    <a:pt x="55575" y="26370"/>
                  </a:moveTo>
                  <a:cubicBezTo>
                    <a:pt x="55462" y="26370"/>
                    <a:pt x="55370" y="26460"/>
                    <a:pt x="55370" y="26574"/>
                  </a:cubicBezTo>
                  <a:cubicBezTo>
                    <a:pt x="55370" y="26687"/>
                    <a:pt x="55462" y="26778"/>
                    <a:pt x="55575" y="26778"/>
                  </a:cubicBezTo>
                  <a:cubicBezTo>
                    <a:pt x="55689" y="26778"/>
                    <a:pt x="55780" y="26687"/>
                    <a:pt x="55780" y="26574"/>
                  </a:cubicBezTo>
                  <a:cubicBezTo>
                    <a:pt x="55780" y="26462"/>
                    <a:pt x="55689" y="26370"/>
                    <a:pt x="55575" y="26370"/>
                  </a:cubicBezTo>
                  <a:close/>
                  <a:moveTo>
                    <a:pt x="5289" y="26525"/>
                  </a:moveTo>
                  <a:cubicBezTo>
                    <a:pt x="5202" y="26525"/>
                    <a:pt x="5130" y="26596"/>
                    <a:pt x="5130" y="26684"/>
                  </a:cubicBezTo>
                  <a:cubicBezTo>
                    <a:pt x="5131" y="26771"/>
                    <a:pt x="5202" y="26844"/>
                    <a:pt x="5289" y="26844"/>
                  </a:cubicBezTo>
                  <a:cubicBezTo>
                    <a:pt x="5376" y="26844"/>
                    <a:pt x="5448" y="26774"/>
                    <a:pt x="5448" y="26684"/>
                  </a:cubicBezTo>
                  <a:cubicBezTo>
                    <a:pt x="5448" y="26597"/>
                    <a:pt x="5377" y="26525"/>
                    <a:pt x="5289" y="26525"/>
                  </a:cubicBezTo>
                  <a:close/>
                  <a:moveTo>
                    <a:pt x="54869" y="26532"/>
                  </a:moveTo>
                  <a:cubicBezTo>
                    <a:pt x="54752" y="26532"/>
                    <a:pt x="54655" y="26629"/>
                    <a:pt x="54655" y="26747"/>
                  </a:cubicBezTo>
                  <a:cubicBezTo>
                    <a:pt x="54655" y="26864"/>
                    <a:pt x="54752" y="26960"/>
                    <a:pt x="54869" y="26960"/>
                  </a:cubicBezTo>
                  <a:cubicBezTo>
                    <a:pt x="54986" y="26960"/>
                    <a:pt x="55082" y="26864"/>
                    <a:pt x="55082" y="26747"/>
                  </a:cubicBezTo>
                  <a:cubicBezTo>
                    <a:pt x="55082" y="26629"/>
                    <a:pt x="54986" y="26532"/>
                    <a:pt x="54869" y="26532"/>
                  </a:cubicBezTo>
                  <a:close/>
                  <a:moveTo>
                    <a:pt x="11223" y="26523"/>
                  </a:moveTo>
                  <a:cubicBezTo>
                    <a:pt x="11100" y="26523"/>
                    <a:pt x="11000" y="26623"/>
                    <a:pt x="11000" y="26747"/>
                  </a:cubicBezTo>
                  <a:cubicBezTo>
                    <a:pt x="11000" y="26870"/>
                    <a:pt x="11100" y="26970"/>
                    <a:pt x="11223" y="26970"/>
                  </a:cubicBezTo>
                  <a:cubicBezTo>
                    <a:pt x="11346" y="26970"/>
                    <a:pt x="11445" y="26870"/>
                    <a:pt x="11445" y="26747"/>
                  </a:cubicBezTo>
                  <a:cubicBezTo>
                    <a:pt x="11445" y="26623"/>
                    <a:pt x="11346" y="26523"/>
                    <a:pt x="11223" y="26523"/>
                  </a:cubicBezTo>
                  <a:close/>
                  <a:moveTo>
                    <a:pt x="60122" y="26748"/>
                  </a:moveTo>
                  <a:cubicBezTo>
                    <a:pt x="60033" y="26748"/>
                    <a:pt x="59962" y="26819"/>
                    <a:pt x="59962" y="26907"/>
                  </a:cubicBezTo>
                  <a:cubicBezTo>
                    <a:pt x="59962" y="26996"/>
                    <a:pt x="60033" y="27067"/>
                    <a:pt x="60122" y="27067"/>
                  </a:cubicBezTo>
                  <a:cubicBezTo>
                    <a:pt x="60210" y="27067"/>
                    <a:pt x="60281" y="26994"/>
                    <a:pt x="60281" y="26907"/>
                  </a:cubicBezTo>
                  <a:cubicBezTo>
                    <a:pt x="60281" y="26820"/>
                    <a:pt x="60210" y="26748"/>
                    <a:pt x="60122" y="26748"/>
                  </a:cubicBezTo>
                  <a:close/>
                  <a:moveTo>
                    <a:pt x="54188" y="26747"/>
                  </a:moveTo>
                  <a:cubicBezTo>
                    <a:pt x="54065" y="26747"/>
                    <a:pt x="53965" y="26846"/>
                    <a:pt x="53965" y="26970"/>
                  </a:cubicBezTo>
                  <a:cubicBezTo>
                    <a:pt x="53965" y="27093"/>
                    <a:pt x="54065" y="27191"/>
                    <a:pt x="54188" y="27191"/>
                  </a:cubicBezTo>
                  <a:cubicBezTo>
                    <a:pt x="54311" y="27191"/>
                    <a:pt x="54411" y="27093"/>
                    <a:pt x="54411" y="26970"/>
                  </a:cubicBezTo>
                  <a:cubicBezTo>
                    <a:pt x="54411" y="26846"/>
                    <a:pt x="54311" y="26747"/>
                    <a:pt x="54188" y="26747"/>
                  </a:cubicBezTo>
                  <a:close/>
                  <a:moveTo>
                    <a:pt x="4489" y="26941"/>
                  </a:moveTo>
                  <a:cubicBezTo>
                    <a:pt x="4407" y="26941"/>
                    <a:pt x="4340" y="27007"/>
                    <a:pt x="4340" y="27090"/>
                  </a:cubicBezTo>
                  <a:cubicBezTo>
                    <a:pt x="4340" y="27174"/>
                    <a:pt x="4407" y="27241"/>
                    <a:pt x="4489" y="27241"/>
                  </a:cubicBezTo>
                  <a:cubicBezTo>
                    <a:pt x="4573" y="27241"/>
                    <a:pt x="4640" y="27174"/>
                    <a:pt x="4640" y="27090"/>
                  </a:cubicBezTo>
                  <a:cubicBezTo>
                    <a:pt x="4640" y="27007"/>
                    <a:pt x="4573" y="26941"/>
                    <a:pt x="4489" y="26941"/>
                  </a:cubicBezTo>
                  <a:close/>
                  <a:moveTo>
                    <a:pt x="11936" y="26783"/>
                  </a:moveTo>
                  <a:cubicBezTo>
                    <a:pt x="11810" y="26783"/>
                    <a:pt x="11704" y="26886"/>
                    <a:pt x="11704" y="27015"/>
                  </a:cubicBezTo>
                  <a:cubicBezTo>
                    <a:pt x="11705" y="27144"/>
                    <a:pt x="11810" y="27246"/>
                    <a:pt x="11936" y="27246"/>
                  </a:cubicBezTo>
                  <a:cubicBezTo>
                    <a:pt x="12065" y="27246"/>
                    <a:pt x="12168" y="27144"/>
                    <a:pt x="12168" y="27015"/>
                  </a:cubicBezTo>
                  <a:cubicBezTo>
                    <a:pt x="12168" y="26887"/>
                    <a:pt x="12065" y="26783"/>
                    <a:pt x="11936" y="26783"/>
                  </a:cubicBezTo>
                  <a:close/>
                  <a:moveTo>
                    <a:pt x="60920" y="27162"/>
                  </a:moveTo>
                  <a:cubicBezTo>
                    <a:pt x="60838" y="27162"/>
                    <a:pt x="60769" y="27230"/>
                    <a:pt x="60769" y="27313"/>
                  </a:cubicBezTo>
                  <a:cubicBezTo>
                    <a:pt x="60769" y="27397"/>
                    <a:pt x="60838" y="27464"/>
                    <a:pt x="60920" y="27464"/>
                  </a:cubicBezTo>
                  <a:cubicBezTo>
                    <a:pt x="61004" y="27464"/>
                    <a:pt x="61071" y="27397"/>
                    <a:pt x="61071" y="27313"/>
                  </a:cubicBezTo>
                  <a:cubicBezTo>
                    <a:pt x="61071" y="27230"/>
                    <a:pt x="61004" y="27162"/>
                    <a:pt x="60920" y="27162"/>
                  </a:cubicBezTo>
                  <a:close/>
                  <a:moveTo>
                    <a:pt x="53474" y="27007"/>
                  </a:moveTo>
                  <a:cubicBezTo>
                    <a:pt x="53346" y="27007"/>
                    <a:pt x="53242" y="27110"/>
                    <a:pt x="53242" y="27239"/>
                  </a:cubicBezTo>
                  <a:cubicBezTo>
                    <a:pt x="53242" y="27365"/>
                    <a:pt x="53346" y="27471"/>
                    <a:pt x="53474" y="27471"/>
                  </a:cubicBezTo>
                  <a:cubicBezTo>
                    <a:pt x="53603" y="27470"/>
                    <a:pt x="53705" y="27365"/>
                    <a:pt x="53705" y="27239"/>
                  </a:cubicBezTo>
                  <a:cubicBezTo>
                    <a:pt x="53705" y="27112"/>
                    <a:pt x="53603" y="27007"/>
                    <a:pt x="53474" y="27007"/>
                  </a:cubicBezTo>
                  <a:close/>
                  <a:moveTo>
                    <a:pt x="12744" y="27086"/>
                  </a:moveTo>
                  <a:cubicBezTo>
                    <a:pt x="12611" y="27086"/>
                    <a:pt x="12502" y="27191"/>
                    <a:pt x="12502" y="27326"/>
                  </a:cubicBezTo>
                  <a:cubicBezTo>
                    <a:pt x="12505" y="27458"/>
                    <a:pt x="12611" y="27567"/>
                    <a:pt x="12744" y="27567"/>
                  </a:cubicBezTo>
                  <a:cubicBezTo>
                    <a:pt x="12876" y="27567"/>
                    <a:pt x="12985" y="27459"/>
                    <a:pt x="12985" y="27326"/>
                  </a:cubicBezTo>
                  <a:cubicBezTo>
                    <a:pt x="12985" y="27194"/>
                    <a:pt x="12878" y="27086"/>
                    <a:pt x="12744" y="27086"/>
                  </a:cubicBezTo>
                  <a:close/>
                  <a:moveTo>
                    <a:pt x="8507" y="27059"/>
                  </a:moveTo>
                  <a:cubicBezTo>
                    <a:pt x="8651" y="27059"/>
                    <a:pt x="8768" y="27177"/>
                    <a:pt x="8768" y="27320"/>
                  </a:cubicBezTo>
                  <a:cubicBezTo>
                    <a:pt x="8768" y="27464"/>
                    <a:pt x="8651" y="27581"/>
                    <a:pt x="8507" y="27581"/>
                  </a:cubicBezTo>
                  <a:cubicBezTo>
                    <a:pt x="8364" y="27581"/>
                    <a:pt x="8246" y="27464"/>
                    <a:pt x="8246" y="27320"/>
                  </a:cubicBezTo>
                  <a:cubicBezTo>
                    <a:pt x="8246" y="27177"/>
                    <a:pt x="8364" y="27059"/>
                    <a:pt x="8507" y="27059"/>
                  </a:cubicBezTo>
                  <a:close/>
                  <a:moveTo>
                    <a:pt x="8507" y="27054"/>
                  </a:moveTo>
                  <a:cubicBezTo>
                    <a:pt x="8361" y="27054"/>
                    <a:pt x="8241" y="27174"/>
                    <a:pt x="8241" y="27320"/>
                  </a:cubicBezTo>
                  <a:cubicBezTo>
                    <a:pt x="8241" y="27467"/>
                    <a:pt x="8361" y="27587"/>
                    <a:pt x="8507" y="27587"/>
                  </a:cubicBezTo>
                  <a:cubicBezTo>
                    <a:pt x="8508" y="27587"/>
                    <a:pt x="8509" y="27587"/>
                    <a:pt x="8510" y="27587"/>
                  </a:cubicBezTo>
                  <a:cubicBezTo>
                    <a:pt x="8655" y="27587"/>
                    <a:pt x="8774" y="27466"/>
                    <a:pt x="8774" y="27320"/>
                  </a:cubicBezTo>
                  <a:cubicBezTo>
                    <a:pt x="8774" y="27174"/>
                    <a:pt x="8654" y="27054"/>
                    <a:pt x="8507" y="27054"/>
                  </a:cubicBezTo>
                  <a:close/>
                  <a:moveTo>
                    <a:pt x="3753" y="27443"/>
                  </a:moveTo>
                  <a:cubicBezTo>
                    <a:pt x="3675" y="27443"/>
                    <a:pt x="3611" y="27507"/>
                    <a:pt x="3611" y="27585"/>
                  </a:cubicBezTo>
                  <a:cubicBezTo>
                    <a:pt x="3611" y="27662"/>
                    <a:pt x="3675" y="27726"/>
                    <a:pt x="3753" y="27726"/>
                  </a:cubicBezTo>
                  <a:cubicBezTo>
                    <a:pt x="3830" y="27726"/>
                    <a:pt x="3894" y="27662"/>
                    <a:pt x="3894" y="27585"/>
                  </a:cubicBezTo>
                  <a:cubicBezTo>
                    <a:pt x="3894" y="27507"/>
                    <a:pt x="3830" y="27443"/>
                    <a:pt x="3753" y="27443"/>
                  </a:cubicBezTo>
                  <a:close/>
                  <a:moveTo>
                    <a:pt x="52666" y="27307"/>
                  </a:moveTo>
                  <a:cubicBezTo>
                    <a:pt x="52535" y="27307"/>
                    <a:pt x="52426" y="27415"/>
                    <a:pt x="52426" y="27549"/>
                  </a:cubicBezTo>
                  <a:cubicBezTo>
                    <a:pt x="52426" y="27681"/>
                    <a:pt x="52532" y="27790"/>
                    <a:pt x="52666" y="27790"/>
                  </a:cubicBezTo>
                  <a:cubicBezTo>
                    <a:pt x="52798" y="27790"/>
                    <a:pt x="52907" y="27681"/>
                    <a:pt x="52907" y="27549"/>
                  </a:cubicBezTo>
                  <a:cubicBezTo>
                    <a:pt x="52907" y="27416"/>
                    <a:pt x="52800" y="27307"/>
                    <a:pt x="52666" y="27307"/>
                  </a:cubicBezTo>
                  <a:close/>
                  <a:moveTo>
                    <a:pt x="56905" y="27283"/>
                  </a:moveTo>
                  <a:cubicBezTo>
                    <a:pt x="57048" y="27283"/>
                    <a:pt x="57166" y="27400"/>
                    <a:pt x="57166" y="27543"/>
                  </a:cubicBezTo>
                  <a:cubicBezTo>
                    <a:pt x="57166" y="27687"/>
                    <a:pt x="57048" y="27804"/>
                    <a:pt x="56905" y="27804"/>
                  </a:cubicBezTo>
                  <a:cubicBezTo>
                    <a:pt x="56761" y="27804"/>
                    <a:pt x="56644" y="27687"/>
                    <a:pt x="56644" y="27543"/>
                  </a:cubicBezTo>
                  <a:cubicBezTo>
                    <a:pt x="56644" y="27400"/>
                    <a:pt x="56761" y="27283"/>
                    <a:pt x="56905" y="27283"/>
                  </a:cubicBezTo>
                  <a:close/>
                  <a:moveTo>
                    <a:pt x="56905" y="27277"/>
                  </a:moveTo>
                  <a:cubicBezTo>
                    <a:pt x="56757" y="27277"/>
                    <a:pt x="56638" y="27397"/>
                    <a:pt x="56638" y="27543"/>
                  </a:cubicBezTo>
                  <a:cubicBezTo>
                    <a:pt x="56638" y="27690"/>
                    <a:pt x="56757" y="27810"/>
                    <a:pt x="56905" y="27810"/>
                  </a:cubicBezTo>
                  <a:cubicBezTo>
                    <a:pt x="57051" y="27810"/>
                    <a:pt x="57170" y="27690"/>
                    <a:pt x="57170" y="27543"/>
                  </a:cubicBezTo>
                  <a:cubicBezTo>
                    <a:pt x="57170" y="27397"/>
                    <a:pt x="57051" y="27277"/>
                    <a:pt x="56905" y="27277"/>
                  </a:cubicBezTo>
                  <a:close/>
                  <a:moveTo>
                    <a:pt x="6977" y="27255"/>
                  </a:moveTo>
                  <a:cubicBezTo>
                    <a:pt x="7158" y="27255"/>
                    <a:pt x="7306" y="27401"/>
                    <a:pt x="7306" y="27585"/>
                  </a:cubicBezTo>
                  <a:cubicBezTo>
                    <a:pt x="7306" y="27767"/>
                    <a:pt x="7158" y="27914"/>
                    <a:pt x="6977" y="27914"/>
                  </a:cubicBezTo>
                  <a:cubicBezTo>
                    <a:pt x="6796" y="27914"/>
                    <a:pt x="6647" y="27767"/>
                    <a:pt x="6647" y="27585"/>
                  </a:cubicBezTo>
                  <a:cubicBezTo>
                    <a:pt x="6647" y="27404"/>
                    <a:pt x="6796" y="27255"/>
                    <a:pt x="6977" y="27255"/>
                  </a:cubicBezTo>
                  <a:close/>
                  <a:moveTo>
                    <a:pt x="6977" y="27248"/>
                  </a:moveTo>
                  <a:cubicBezTo>
                    <a:pt x="6790" y="27248"/>
                    <a:pt x="6640" y="27400"/>
                    <a:pt x="6640" y="27585"/>
                  </a:cubicBezTo>
                  <a:cubicBezTo>
                    <a:pt x="6640" y="27771"/>
                    <a:pt x="6792" y="27922"/>
                    <a:pt x="6977" y="27922"/>
                  </a:cubicBezTo>
                  <a:cubicBezTo>
                    <a:pt x="7161" y="27922"/>
                    <a:pt x="7313" y="27771"/>
                    <a:pt x="7313" y="27585"/>
                  </a:cubicBezTo>
                  <a:cubicBezTo>
                    <a:pt x="7313" y="27399"/>
                    <a:pt x="7161" y="27248"/>
                    <a:pt x="6977" y="27248"/>
                  </a:cubicBezTo>
                  <a:close/>
                  <a:moveTo>
                    <a:pt x="13705" y="27422"/>
                  </a:moveTo>
                  <a:cubicBezTo>
                    <a:pt x="13567" y="27422"/>
                    <a:pt x="13456" y="27535"/>
                    <a:pt x="13456" y="27672"/>
                  </a:cubicBezTo>
                  <a:cubicBezTo>
                    <a:pt x="13456" y="27812"/>
                    <a:pt x="13567" y="27922"/>
                    <a:pt x="13705" y="27922"/>
                  </a:cubicBezTo>
                  <a:cubicBezTo>
                    <a:pt x="13843" y="27922"/>
                    <a:pt x="13956" y="27810"/>
                    <a:pt x="13956" y="27672"/>
                  </a:cubicBezTo>
                  <a:cubicBezTo>
                    <a:pt x="13956" y="27535"/>
                    <a:pt x="13843" y="27422"/>
                    <a:pt x="13705" y="27422"/>
                  </a:cubicBezTo>
                  <a:close/>
                  <a:moveTo>
                    <a:pt x="61658" y="27667"/>
                  </a:moveTo>
                  <a:cubicBezTo>
                    <a:pt x="61579" y="27667"/>
                    <a:pt x="61516" y="27730"/>
                    <a:pt x="61516" y="27807"/>
                  </a:cubicBezTo>
                  <a:cubicBezTo>
                    <a:pt x="61516" y="27885"/>
                    <a:pt x="61579" y="27949"/>
                    <a:pt x="61658" y="27949"/>
                  </a:cubicBezTo>
                  <a:cubicBezTo>
                    <a:pt x="61735" y="27949"/>
                    <a:pt x="61798" y="27885"/>
                    <a:pt x="61798" y="27807"/>
                  </a:cubicBezTo>
                  <a:cubicBezTo>
                    <a:pt x="61798" y="27730"/>
                    <a:pt x="61735" y="27667"/>
                    <a:pt x="61658" y="27667"/>
                  </a:cubicBezTo>
                  <a:close/>
                  <a:moveTo>
                    <a:pt x="58435" y="27478"/>
                  </a:moveTo>
                  <a:cubicBezTo>
                    <a:pt x="58616" y="27478"/>
                    <a:pt x="58764" y="27625"/>
                    <a:pt x="58764" y="27807"/>
                  </a:cubicBezTo>
                  <a:cubicBezTo>
                    <a:pt x="58764" y="27988"/>
                    <a:pt x="58616" y="28138"/>
                    <a:pt x="58435" y="28138"/>
                  </a:cubicBezTo>
                  <a:cubicBezTo>
                    <a:pt x="58254" y="28138"/>
                    <a:pt x="58105" y="27988"/>
                    <a:pt x="58105" y="27807"/>
                  </a:cubicBezTo>
                  <a:cubicBezTo>
                    <a:pt x="58105" y="27626"/>
                    <a:pt x="58254" y="27478"/>
                    <a:pt x="58435" y="27478"/>
                  </a:cubicBezTo>
                  <a:close/>
                  <a:moveTo>
                    <a:pt x="58435" y="27471"/>
                  </a:moveTo>
                  <a:cubicBezTo>
                    <a:pt x="58248" y="27471"/>
                    <a:pt x="58099" y="27623"/>
                    <a:pt x="58099" y="27807"/>
                  </a:cubicBezTo>
                  <a:cubicBezTo>
                    <a:pt x="58099" y="27994"/>
                    <a:pt x="58251" y="28145"/>
                    <a:pt x="58435" y="28145"/>
                  </a:cubicBezTo>
                  <a:cubicBezTo>
                    <a:pt x="58619" y="28145"/>
                    <a:pt x="58773" y="27994"/>
                    <a:pt x="58773" y="27807"/>
                  </a:cubicBezTo>
                  <a:cubicBezTo>
                    <a:pt x="58773" y="27622"/>
                    <a:pt x="58621" y="27471"/>
                    <a:pt x="58435" y="27471"/>
                  </a:cubicBezTo>
                  <a:close/>
                  <a:moveTo>
                    <a:pt x="51704" y="27646"/>
                  </a:moveTo>
                  <a:cubicBezTo>
                    <a:pt x="51567" y="27646"/>
                    <a:pt x="51455" y="27759"/>
                    <a:pt x="51455" y="27897"/>
                  </a:cubicBezTo>
                  <a:cubicBezTo>
                    <a:pt x="51455" y="28035"/>
                    <a:pt x="51567" y="28146"/>
                    <a:pt x="51704" y="28146"/>
                  </a:cubicBezTo>
                  <a:cubicBezTo>
                    <a:pt x="51842" y="28146"/>
                    <a:pt x="51955" y="28035"/>
                    <a:pt x="51955" y="27897"/>
                  </a:cubicBezTo>
                  <a:cubicBezTo>
                    <a:pt x="51955" y="27759"/>
                    <a:pt x="51842" y="27646"/>
                    <a:pt x="51704" y="27646"/>
                  </a:cubicBezTo>
                  <a:close/>
                  <a:moveTo>
                    <a:pt x="3075" y="28010"/>
                  </a:moveTo>
                  <a:cubicBezTo>
                    <a:pt x="3002" y="28010"/>
                    <a:pt x="2943" y="28071"/>
                    <a:pt x="2943" y="28143"/>
                  </a:cubicBezTo>
                  <a:cubicBezTo>
                    <a:pt x="2943" y="28216"/>
                    <a:pt x="3002" y="28275"/>
                    <a:pt x="3075" y="28275"/>
                  </a:cubicBezTo>
                  <a:cubicBezTo>
                    <a:pt x="3147" y="28275"/>
                    <a:pt x="3207" y="28216"/>
                    <a:pt x="3207" y="28143"/>
                  </a:cubicBezTo>
                  <a:cubicBezTo>
                    <a:pt x="3207" y="28071"/>
                    <a:pt x="3147" y="28010"/>
                    <a:pt x="3075" y="28010"/>
                  </a:cubicBezTo>
                  <a:close/>
                  <a:moveTo>
                    <a:pt x="62334" y="28233"/>
                  </a:moveTo>
                  <a:cubicBezTo>
                    <a:pt x="62262" y="28233"/>
                    <a:pt x="62203" y="28293"/>
                    <a:pt x="62203" y="28365"/>
                  </a:cubicBezTo>
                  <a:cubicBezTo>
                    <a:pt x="62203" y="28438"/>
                    <a:pt x="62262" y="28498"/>
                    <a:pt x="62334" y="28498"/>
                  </a:cubicBezTo>
                  <a:cubicBezTo>
                    <a:pt x="62410" y="28498"/>
                    <a:pt x="62468" y="28438"/>
                    <a:pt x="62468" y="28365"/>
                  </a:cubicBezTo>
                  <a:cubicBezTo>
                    <a:pt x="62468" y="28293"/>
                    <a:pt x="62407" y="28233"/>
                    <a:pt x="62334" y="28233"/>
                  </a:cubicBezTo>
                  <a:close/>
                  <a:moveTo>
                    <a:pt x="5448" y="27732"/>
                  </a:moveTo>
                  <a:cubicBezTo>
                    <a:pt x="5716" y="27732"/>
                    <a:pt x="5934" y="27949"/>
                    <a:pt x="5934" y="28217"/>
                  </a:cubicBezTo>
                  <a:cubicBezTo>
                    <a:pt x="5934" y="28485"/>
                    <a:pt x="5716" y="28703"/>
                    <a:pt x="5448" y="28703"/>
                  </a:cubicBezTo>
                  <a:cubicBezTo>
                    <a:pt x="5180" y="28703"/>
                    <a:pt x="4963" y="28485"/>
                    <a:pt x="4963" y="28217"/>
                  </a:cubicBezTo>
                  <a:cubicBezTo>
                    <a:pt x="4963" y="27949"/>
                    <a:pt x="5180" y="27732"/>
                    <a:pt x="5448" y="27732"/>
                  </a:cubicBezTo>
                  <a:close/>
                  <a:moveTo>
                    <a:pt x="5448" y="27720"/>
                  </a:moveTo>
                  <a:cubicBezTo>
                    <a:pt x="5175" y="27720"/>
                    <a:pt x="4951" y="27943"/>
                    <a:pt x="4951" y="28217"/>
                  </a:cubicBezTo>
                  <a:cubicBezTo>
                    <a:pt x="4951" y="28491"/>
                    <a:pt x="5175" y="28713"/>
                    <a:pt x="5448" y="28713"/>
                  </a:cubicBezTo>
                  <a:cubicBezTo>
                    <a:pt x="5721" y="28713"/>
                    <a:pt x="5944" y="28491"/>
                    <a:pt x="5944" y="28217"/>
                  </a:cubicBezTo>
                  <a:cubicBezTo>
                    <a:pt x="5944" y="27943"/>
                    <a:pt x="5721" y="27720"/>
                    <a:pt x="5448" y="27720"/>
                  </a:cubicBezTo>
                  <a:close/>
                  <a:moveTo>
                    <a:pt x="2453" y="28623"/>
                  </a:moveTo>
                  <a:cubicBezTo>
                    <a:pt x="2387" y="28623"/>
                    <a:pt x="2330" y="28677"/>
                    <a:pt x="2330" y="28746"/>
                  </a:cubicBezTo>
                  <a:cubicBezTo>
                    <a:pt x="2330" y="28813"/>
                    <a:pt x="2385" y="28869"/>
                    <a:pt x="2453" y="28869"/>
                  </a:cubicBezTo>
                  <a:cubicBezTo>
                    <a:pt x="2521" y="28869"/>
                    <a:pt x="2576" y="28814"/>
                    <a:pt x="2576" y="28746"/>
                  </a:cubicBezTo>
                  <a:cubicBezTo>
                    <a:pt x="2576" y="28680"/>
                    <a:pt x="2523" y="28623"/>
                    <a:pt x="2453" y="28623"/>
                  </a:cubicBezTo>
                  <a:close/>
                  <a:moveTo>
                    <a:pt x="59962" y="27955"/>
                  </a:moveTo>
                  <a:cubicBezTo>
                    <a:pt x="60230" y="27955"/>
                    <a:pt x="60448" y="28172"/>
                    <a:pt x="60448" y="28440"/>
                  </a:cubicBezTo>
                  <a:cubicBezTo>
                    <a:pt x="60448" y="28708"/>
                    <a:pt x="60230" y="28926"/>
                    <a:pt x="59962" y="28926"/>
                  </a:cubicBezTo>
                  <a:cubicBezTo>
                    <a:pt x="59694" y="28926"/>
                    <a:pt x="59477" y="28708"/>
                    <a:pt x="59477" y="28440"/>
                  </a:cubicBezTo>
                  <a:cubicBezTo>
                    <a:pt x="59477" y="28172"/>
                    <a:pt x="59694" y="27955"/>
                    <a:pt x="59962" y="27955"/>
                  </a:cubicBezTo>
                  <a:close/>
                  <a:moveTo>
                    <a:pt x="59962" y="27943"/>
                  </a:moveTo>
                  <a:cubicBezTo>
                    <a:pt x="59688" y="27943"/>
                    <a:pt x="59465" y="28167"/>
                    <a:pt x="59465" y="28440"/>
                  </a:cubicBezTo>
                  <a:cubicBezTo>
                    <a:pt x="59465" y="28713"/>
                    <a:pt x="59688" y="28936"/>
                    <a:pt x="59962" y="28936"/>
                  </a:cubicBezTo>
                  <a:cubicBezTo>
                    <a:pt x="60236" y="28936"/>
                    <a:pt x="60458" y="28713"/>
                    <a:pt x="60458" y="28440"/>
                  </a:cubicBezTo>
                  <a:cubicBezTo>
                    <a:pt x="60458" y="28167"/>
                    <a:pt x="60236" y="27943"/>
                    <a:pt x="59962" y="27943"/>
                  </a:cubicBezTo>
                  <a:close/>
                  <a:moveTo>
                    <a:pt x="62956" y="28846"/>
                  </a:moveTo>
                  <a:cubicBezTo>
                    <a:pt x="62889" y="28846"/>
                    <a:pt x="62833" y="28900"/>
                    <a:pt x="62833" y="28969"/>
                  </a:cubicBezTo>
                  <a:cubicBezTo>
                    <a:pt x="62833" y="29036"/>
                    <a:pt x="62888" y="29092"/>
                    <a:pt x="62956" y="29092"/>
                  </a:cubicBezTo>
                  <a:cubicBezTo>
                    <a:pt x="63026" y="29092"/>
                    <a:pt x="63079" y="29036"/>
                    <a:pt x="63079" y="28969"/>
                  </a:cubicBezTo>
                  <a:cubicBezTo>
                    <a:pt x="63079" y="28901"/>
                    <a:pt x="63026" y="28846"/>
                    <a:pt x="62956" y="28846"/>
                  </a:cubicBezTo>
                  <a:close/>
                  <a:moveTo>
                    <a:pt x="4023" y="28706"/>
                  </a:moveTo>
                  <a:cubicBezTo>
                    <a:pt x="4204" y="28706"/>
                    <a:pt x="4352" y="28855"/>
                    <a:pt x="4352" y="29036"/>
                  </a:cubicBezTo>
                  <a:cubicBezTo>
                    <a:pt x="4352" y="29217"/>
                    <a:pt x="4204" y="29365"/>
                    <a:pt x="4023" y="29365"/>
                  </a:cubicBezTo>
                  <a:cubicBezTo>
                    <a:pt x="3841" y="29365"/>
                    <a:pt x="3692" y="29217"/>
                    <a:pt x="3692" y="29036"/>
                  </a:cubicBezTo>
                  <a:cubicBezTo>
                    <a:pt x="3692" y="28855"/>
                    <a:pt x="3841" y="28706"/>
                    <a:pt x="4023" y="28706"/>
                  </a:cubicBezTo>
                  <a:close/>
                  <a:moveTo>
                    <a:pt x="4023" y="28698"/>
                  </a:moveTo>
                  <a:cubicBezTo>
                    <a:pt x="3836" y="28698"/>
                    <a:pt x="3685" y="28850"/>
                    <a:pt x="3685" y="29036"/>
                  </a:cubicBezTo>
                  <a:cubicBezTo>
                    <a:pt x="3685" y="29223"/>
                    <a:pt x="3837" y="29372"/>
                    <a:pt x="4023" y="29372"/>
                  </a:cubicBezTo>
                  <a:cubicBezTo>
                    <a:pt x="4024" y="29372"/>
                    <a:pt x="4026" y="29372"/>
                    <a:pt x="4028" y="29372"/>
                  </a:cubicBezTo>
                  <a:cubicBezTo>
                    <a:pt x="4209" y="29372"/>
                    <a:pt x="4359" y="29221"/>
                    <a:pt x="4359" y="29036"/>
                  </a:cubicBezTo>
                  <a:cubicBezTo>
                    <a:pt x="4359" y="28849"/>
                    <a:pt x="4207" y="28698"/>
                    <a:pt x="4023" y="28698"/>
                  </a:cubicBezTo>
                  <a:close/>
                  <a:moveTo>
                    <a:pt x="1885" y="29259"/>
                  </a:moveTo>
                  <a:cubicBezTo>
                    <a:pt x="1822" y="29259"/>
                    <a:pt x="1771" y="29310"/>
                    <a:pt x="1771" y="29372"/>
                  </a:cubicBezTo>
                  <a:cubicBezTo>
                    <a:pt x="1771" y="29434"/>
                    <a:pt x="1822" y="29487"/>
                    <a:pt x="1885" y="29487"/>
                  </a:cubicBezTo>
                  <a:cubicBezTo>
                    <a:pt x="1949" y="29487"/>
                    <a:pt x="2000" y="29436"/>
                    <a:pt x="2000" y="29372"/>
                  </a:cubicBezTo>
                  <a:cubicBezTo>
                    <a:pt x="2000" y="29310"/>
                    <a:pt x="1949" y="29259"/>
                    <a:pt x="1885" y="29259"/>
                  </a:cubicBezTo>
                  <a:close/>
                  <a:moveTo>
                    <a:pt x="61390" y="28929"/>
                  </a:moveTo>
                  <a:cubicBezTo>
                    <a:pt x="61571" y="28929"/>
                    <a:pt x="61719" y="29078"/>
                    <a:pt x="61719" y="29259"/>
                  </a:cubicBezTo>
                  <a:cubicBezTo>
                    <a:pt x="61719" y="29440"/>
                    <a:pt x="61571" y="29588"/>
                    <a:pt x="61390" y="29588"/>
                  </a:cubicBezTo>
                  <a:cubicBezTo>
                    <a:pt x="61209" y="29588"/>
                    <a:pt x="61059" y="29440"/>
                    <a:pt x="61059" y="29259"/>
                  </a:cubicBezTo>
                  <a:cubicBezTo>
                    <a:pt x="61059" y="29078"/>
                    <a:pt x="61209" y="28929"/>
                    <a:pt x="61390" y="28929"/>
                  </a:cubicBezTo>
                  <a:close/>
                  <a:moveTo>
                    <a:pt x="61390" y="28921"/>
                  </a:moveTo>
                  <a:cubicBezTo>
                    <a:pt x="61203" y="28921"/>
                    <a:pt x="61052" y="29074"/>
                    <a:pt x="61052" y="29259"/>
                  </a:cubicBezTo>
                  <a:cubicBezTo>
                    <a:pt x="61052" y="29445"/>
                    <a:pt x="61204" y="29595"/>
                    <a:pt x="61390" y="29595"/>
                  </a:cubicBezTo>
                  <a:cubicBezTo>
                    <a:pt x="61391" y="29595"/>
                    <a:pt x="61391" y="29595"/>
                    <a:pt x="61392" y="29595"/>
                  </a:cubicBezTo>
                  <a:cubicBezTo>
                    <a:pt x="61575" y="29595"/>
                    <a:pt x="61726" y="29444"/>
                    <a:pt x="61726" y="29259"/>
                  </a:cubicBezTo>
                  <a:cubicBezTo>
                    <a:pt x="61726" y="29072"/>
                    <a:pt x="61574" y="28921"/>
                    <a:pt x="61390" y="28921"/>
                  </a:cubicBezTo>
                  <a:close/>
                  <a:moveTo>
                    <a:pt x="63526" y="29481"/>
                  </a:moveTo>
                  <a:cubicBezTo>
                    <a:pt x="63462" y="29481"/>
                    <a:pt x="63411" y="29532"/>
                    <a:pt x="63411" y="29595"/>
                  </a:cubicBezTo>
                  <a:cubicBezTo>
                    <a:pt x="63411" y="29659"/>
                    <a:pt x="63462" y="29710"/>
                    <a:pt x="63526" y="29710"/>
                  </a:cubicBezTo>
                  <a:cubicBezTo>
                    <a:pt x="63588" y="29710"/>
                    <a:pt x="63639" y="29658"/>
                    <a:pt x="63639" y="29595"/>
                  </a:cubicBezTo>
                  <a:cubicBezTo>
                    <a:pt x="63639" y="29532"/>
                    <a:pt x="63588" y="29481"/>
                    <a:pt x="63526" y="29481"/>
                  </a:cubicBezTo>
                  <a:close/>
                  <a:moveTo>
                    <a:pt x="1367" y="29897"/>
                  </a:moveTo>
                  <a:cubicBezTo>
                    <a:pt x="1309" y="29897"/>
                    <a:pt x="1262" y="29943"/>
                    <a:pt x="1262" y="30001"/>
                  </a:cubicBezTo>
                  <a:cubicBezTo>
                    <a:pt x="1262" y="30059"/>
                    <a:pt x="1309" y="30107"/>
                    <a:pt x="1367" y="30107"/>
                  </a:cubicBezTo>
                  <a:cubicBezTo>
                    <a:pt x="1424" y="30107"/>
                    <a:pt x="1472" y="30059"/>
                    <a:pt x="1472" y="30001"/>
                  </a:cubicBezTo>
                  <a:cubicBezTo>
                    <a:pt x="1472" y="29943"/>
                    <a:pt x="1424" y="29897"/>
                    <a:pt x="1367" y="29897"/>
                  </a:cubicBezTo>
                  <a:close/>
                  <a:moveTo>
                    <a:pt x="2943" y="29697"/>
                  </a:moveTo>
                  <a:cubicBezTo>
                    <a:pt x="3088" y="29697"/>
                    <a:pt x="3204" y="29814"/>
                    <a:pt x="3204" y="29958"/>
                  </a:cubicBezTo>
                  <a:cubicBezTo>
                    <a:pt x="3204" y="30101"/>
                    <a:pt x="3087" y="30218"/>
                    <a:pt x="2943" y="30218"/>
                  </a:cubicBezTo>
                  <a:cubicBezTo>
                    <a:pt x="2800" y="30218"/>
                    <a:pt x="2682" y="30101"/>
                    <a:pt x="2682" y="29958"/>
                  </a:cubicBezTo>
                  <a:cubicBezTo>
                    <a:pt x="2682" y="29814"/>
                    <a:pt x="2800" y="29697"/>
                    <a:pt x="2943" y="29697"/>
                  </a:cubicBezTo>
                  <a:close/>
                  <a:moveTo>
                    <a:pt x="2943" y="29691"/>
                  </a:moveTo>
                  <a:cubicBezTo>
                    <a:pt x="2797" y="29691"/>
                    <a:pt x="2676" y="29811"/>
                    <a:pt x="2676" y="29958"/>
                  </a:cubicBezTo>
                  <a:cubicBezTo>
                    <a:pt x="2676" y="30104"/>
                    <a:pt x="2797" y="30224"/>
                    <a:pt x="2943" y="30224"/>
                  </a:cubicBezTo>
                  <a:cubicBezTo>
                    <a:pt x="3089" y="30224"/>
                    <a:pt x="3210" y="30107"/>
                    <a:pt x="3210" y="29958"/>
                  </a:cubicBezTo>
                  <a:cubicBezTo>
                    <a:pt x="3210" y="29811"/>
                    <a:pt x="3089" y="29691"/>
                    <a:pt x="2943" y="29691"/>
                  </a:cubicBezTo>
                  <a:close/>
                  <a:moveTo>
                    <a:pt x="18522" y="29566"/>
                  </a:moveTo>
                  <a:cubicBezTo>
                    <a:pt x="18432" y="29652"/>
                    <a:pt x="18374" y="29774"/>
                    <a:pt x="18374" y="29907"/>
                  </a:cubicBezTo>
                  <a:cubicBezTo>
                    <a:pt x="18375" y="30042"/>
                    <a:pt x="18433" y="30162"/>
                    <a:pt x="18527" y="30246"/>
                  </a:cubicBezTo>
                  <a:cubicBezTo>
                    <a:pt x="18617" y="30160"/>
                    <a:pt x="18675" y="30039"/>
                    <a:pt x="18675" y="29905"/>
                  </a:cubicBezTo>
                  <a:cubicBezTo>
                    <a:pt x="18674" y="29771"/>
                    <a:pt x="18614" y="29652"/>
                    <a:pt x="18522" y="29566"/>
                  </a:cubicBezTo>
                  <a:close/>
                  <a:moveTo>
                    <a:pt x="64044" y="30118"/>
                  </a:moveTo>
                  <a:cubicBezTo>
                    <a:pt x="63986" y="30118"/>
                    <a:pt x="63940" y="30166"/>
                    <a:pt x="63940" y="30224"/>
                  </a:cubicBezTo>
                  <a:cubicBezTo>
                    <a:pt x="63940" y="30282"/>
                    <a:pt x="63986" y="30329"/>
                    <a:pt x="64044" y="30329"/>
                  </a:cubicBezTo>
                  <a:cubicBezTo>
                    <a:pt x="64102" y="30329"/>
                    <a:pt x="64150" y="30282"/>
                    <a:pt x="64150" y="30224"/>
                  </a:cubicBezTo>
                  <a:cubicBezTo>
                    <a:pt x="64150" y="30166"/>
                    <a:pt x="64102" y="30118"/>
                    <a:pt x="64044" y="30118"/>
                  </a:cubicBezTo>
                  <a:close/>
                  <a:moveTo>
                    <a:pt x="62468" y="29920"/>
                  </a:moveTo>
                  <a:cubicBezTo>
                    <a:pt x="62613" y="29920"/>
                    <a:pt x="62729" y="30037"/>
                    <a:pt x="62729" y="30181"/>
                  </a:cubicBezTo>
                  <a:cubicBezTo>
                    <a:pt x="62729" y="30324"/>
                    <a:pt x="62610" y="30442"/>
                    <a:pt x="62468" y="30442"/>
                  </a:cubicBezTo>
                  <a:cubicBezTo>
                    <a:pt x="62324" y="30442"/>
                    <a:pt x="62207" y="30324"/>
                    <a:pt x="62207" y="30181"/>
                  </a:cubicBezTo>
                  <a:cubicBezTo>
                    <a:pt x="62207" y="30037"/>
                    <a:pt x="62324" y="29920"/>
                    <a:pt x="62468" y="29920"/>
                  </a:cubicBezTo>
                  <a:close/>
                  <a:moveTo>
                    <a:pt x="62469" y="29914"/>
                  </a:moveTo>
                  <a:cubicBezTo>
                    <a:pt x="62321" y="29914"/>
                    <a:pt x="62203" y="30033"/>
                    <a:pt x="62203" y="30181"/>
                  </a:cubicBezTo>
                  <a:cubicBezTo>
                    <a:pt x="62203" y="30327"/>
                    <a:pt x="62321" y="30446"/>
                    <a:pt x="62469" y="30446"/>
                  </a:cubicBezTo>
                  <a:cubicBezTo>
                    <a:pt x="62471" y="30446"/>
                    <a:pt x="62473" y="30446"/>
                    <a:pt x="62474" y="30446"/>
                  </a:cubicBezTo>
                  <a:cubicBezTo>
                    <a:pt x="62617" y="30446"/>
                    <a:pt x="62736" y="30327"/>
                    <a:pt x="62736" y="30181"/>
                  </a:cubicBezTo>
                  <a:cubicBezTo>
                    <a:pt x="62736" y="30034"/>
                    <a:pt x="62616" y="29914"/>
                    <a:pt x="62469" y="29914"/>
                  </a:cubicBezTo>
                  <a:close/>
                  <a:moveTo>
                    <a:pt x="46891" y="29789"/>
                  </a:moveTo>
                  <a:cubicBezTo>
                    <a:pt x="46796" y="29872"/>
                    <a:pt x="46736" y="29994"/>
                    <a:pt x="46736" y="30129"/>
                  </a:cubicBezTo>
                  <a:cubicBezTo>
                    <a:pt x="46734" y="30262"/>
                    <a:pt x="46792" y="30384"/>
                    <a:pt x="46885" y="30469"/>
                  </a:cubicBezTo>
                  <a:cubicBezTo>
                    <a:pt x="46978" y="30385"/>
                    <a:pt x="47037" y="30266"/>
                    <a:pt x="47038" y="30130"/>
                  </a:cubicBezTo>
                  <a:cubicBezTo>
                    <a:pt x="47040" y="29995"/>
                    <a:pt x="46982" y="29875"/>
                    <a:pt x="46891" y="29789"/>
                  </a:cubicBezTo>
                  <a:close/>
                  <a:moveTo>
                    <a:pt x="17388" y="29517"/>
                  </a:moveTo>
                  <a:lnTo>
                    <a:pt x="17388" y="29517"/>
                  </a:lnTo>
                  <a:cubicBezTo>
                    <a:pt x="17355" y="29762"/>
                    <a:pt x="17419" y="30017"/>
                    <a:pt x="17588" y="30223"/>
                  </a:cubicBezTo>
                  <a:cubicBezTo>
                    <a:pt x="17759" y="30427"/>
                    <a:pt x="18000" y="30534"/>
                    <a:pt x="18245" y="30546"/>
                  </a:cubicBezTo>
                  <a:cubicBezTo>
                    <a:pt x="18277" y="30302"/>
                    <a:pt x="18214" y="30046"/>
                    <a:pt x="18043" y="29842"/>
                  </a:cubicBezTo>
                  <a:cubicBezTo>
                    <a:pt x="17875" y="29637"/>
                    <a:pt x="17635" y="29529"/>
                    <a:pt x="17388" y="29517"/>
                  </a:cubicBezTo>
                  <a:close/>
                  <a:moveTo>
                    <a:pt x="894" y="30515"/>
                  </a:moveTo>
                  <a:cubicBezTo>
                    <a:pt x="842" y="30515"/>
                    <a:pt x="798" y="30559"/>
                    <a:pt x="798" y="30611"/>
                  </a:cubicBezTo>
                  <a:cubicBezTo>
                    <a:pt x="798" y="30666"/>
                    <a:pt x="842" y="30707"/>
                    <a:pt x="894" y="30707"/>
                  </a:cubicBezTo>
                  <a:cubicBezTo>
                    <a:pt x="946" y="30707"/>
                    <a:pt x="990" y="30663"/>
                    <a:pt x="990" y="30611"/>
                  </a:cubicBezTo>
                  <a:cubicBezTo>
                    <a:pt x="990" y="30559"/>
                    <a:pt x="946" y="30515"/>
                    <a:pt x="894" y="30515"/>
                  </a:cubicBezTo>
                  <a:close/>
                  <a:moveTo>
                    <a:pt x="48022" y="29740"/>
                  </a:moveTo>
                  <a:lnTo>
                    <a:pt x="48022" y="29740"/>
                  </a:lnTo>
                  <a:cubicBezTo>
                    <a:pt x="47776" y="29752"/>
                    <a:pt x="47537" y="29860"/>
                    <a:pt x="47366" y="30065"/>
                  </a:cubicBezTo>
                  <a:cubicBezTo>
                    <a:pt x="47196" y="30269"/>
                    <a:pt x="47133" y="30524"/>
                    <a:pt x="47166" y="30769"/>
                  </a:cubicBezTo>
                  <a:cubicBezTo>
                    <a:pt x="47412" y="30756"/>
                    <a:pt x="47653" y="30650"/>
                    <a:pt x="47821" y="30444"/>
                  </a:cubicBezTo>
                  <a:cubicBezTo>
                    <a:pt x="47990" y="30240"/>
                    <a:pt x="48054" y="29985"/>
                    <a:pt x="48022" y="29740"/>
                  </a:cubicBezTo>
                  <a:close/>
                  <a:moveTo>
                    <a:pt x="64515" y="30739"/>
                  </a:moveTo>
                  <a:cubicBezTo>
                    <a:pt x="64463" y="30739"/>
                    <a:pt x="64420" y="30782"/>
                    <a:pt x="64420" y="30834"/>
                  </a:cubicBezTo>
                  <a:cubicBezTo>
                    <a:pt x="64420" y="30886"/>
                    <a:pt x="64463" y="30930"/>
                    <a:pt x="64515" y="30930"/>
                  </a:cubicBezTo>
                  <a:cubicBezTo>
                    <a:pt x="64570" y="30930"/>
                    <a:pt x="64612" y="30888"/>
                    <a:pt x="64612" y="30834"/>
                  </a:cubicBezTo>
                  <a:cubicBezTo>
                    <a:pt x="64612" y="30782"/>
                    <a:pt x="64569" y="30739"/>
                    <a:pt x="64515" y="30739"/>
                  </a:cubicBezTo>
                  <a:close/>
                  <a:moveTo>
                    <a:pt x="17551" y="30614"/>
                  </a:moveTo>
                  <a:cubicBezTo>
                    <a:pt x="17483" y="30614"/>
                    <a:pt x="17416" y="30630"/>
                    <a:pt x="17354" y="30657"/>
                  </a:cubicBezTo>
                  <a:cubicBezTo>
                    <a:pt x="17396" y="30775"/>
                    <a:pt x="17484" y="30875"/>
                    <a:pt x="17609" y="30927"/>
                  </a:cubicBezTo>
                  <a:cubicBezTo>
                    <a:pt x="17666" y="30951"/>
                    <a:pt x="17726" y="30962"/>
                    <a:pt x="17784" y="30962"/>
                  </a:cubicBezTo>
                  <a:cubicBezTo>
                    <a:pt x="17852" y="30962"/>
                    <a:pt x="17919" y="30947"/>
                    <a:pt x="17980" y="30920"/>
                  </a:cubicBezTo>
                  <a:cubicBezTo>
                    <a:pt x="17939" y="30802"/>
                    <a:pt x="17849" y="30702"/>
                    <a:pt x="17725" y="30650"/>
                  </a:cubicBezTo>
                  <a:cubicBezTo>
                    <a:pt x="17668" y="30626"/>
                    <a:pt x="17609" y="30614"/>
                    <a:pt x="17551" y="30614"/>
                  </a:cubicBezTo>
                  <a:close/>
                  <a:moveTo>
                    <a:pt x="47862" y="30836"/>
                  </a:moveTo>
                  <a:cubicBezTo>
                    <a:pt x="47803" y="30836"/>
                    <a:pt x="47743" y="30848"/>
                    <a:pt x="47685" y="30872"/>
                  </a:cubicBezTo>
                  <a:cubicBezTo>
                    <a:pt x="47560" y="30925"/>
                    <a:pt x="47473" y="31024"/>
                    <a:pt x="47430" y="31143"/>
                  </a:cubicBezTo>
                  <a:cubicBezTo>
                    <a:pt x="47491" y="31171"/>
                    <a:pt x="47557" y="31186"/>
                    <a:pt x="47624" y="31186"/>
                  </a:cubicBezTo>
                  <a:cubicBezTo>
                    <a:pt x="47683" y="31186"/>
                    <a:pt x="47743" y="31174"/>
                    <a:pt x="47801" y="31150"/>
                  </a:cubicBezTo>
                  <a:cubicBezTo>
                    <a:pt x="47927" y="31096"/>
                    <a:pt x="48014" y="30998"/>
                    <a:pt x="48057" y="30879"/>
                  </a:cubicBezTo>
                  <a:cubicBezTo>
                    <a:pt x="47996" y="30851"/>
                    <a:pt x="47930" y="30836"/>
                    <a:pt x="47862" y="30836"/>
                  </a:cubicBezTo>
                  <a:close/>
                  <a:moveTo>
                    <a:pt x="465" y="31096"/>
                  </a:moveTo>
                  <a:cubicBezTo>
                    <a:pt x="417" y="31096"/>
                    <a:pt x="378" y="31134"/>
                    <a:pt x="378" y="31183"/>
                  </a:cubicBezTo>
                  <a:cubicBezTo>
                    <a:pt x="378" y="31233"/>
                    <a:pt x="417" y="31270"/>
                    <a:pt x="465" y="31270"/>
                  </a:cubicBezTo>
                  <a:cubicBezTo>
                    <a:pt x="512" y="31270"/>
                    <a:pt x="552" y="31233"/>
                    <a:pt x="552" y="31183"/>
                  </a:cubicBezTo>
                  <a:cubicBezTo>
                    <a:pt x="552" y="31137"/>
                    <a:pt x="514" y="31096"/>
                    <a:pt x="465" y="31096"/>
                  </a:cubicBezTo>
                  <a:close/>
                  <a:moveTo>
                    <a:pt x="15977" y="28507"/>
                  </a:moveTo>
                  <a:lnTo>
                    <a:pt x="15977" y="28507"/>
                  </a:lnTo>
                  <a:cubicBezTo>
                    <a:pt x="14966" y="28771"/>
                    <a:pt x="14535" y="30568"/>
                    <a:pt x="13954" y="31269"/>
                  </a:cubicBezTo>
                  <a:cubicBezTo>
                    <a:pt x="13986" y="31273"/>
                    <a:pt x="14019" y="31274"/>
                    <a:pt x="14053" y="31274"/>
                  </a:cubicBezTo>
                  <a:cubicBezTo>
                    <a:pt x="14766" y="31274"/>
                    <a:pt x="16129" y="30497"/>
                    <a:pt x="15977" y="28507"/>
                  </a:cubicBezTo>
                  <a:close/>
                  <a:moveTo>
                    <a:pt x="64946" y="31320"/>
                  </a:moveTo>
                  <a:cubicBezTo>
                    <a:pt x="64898" y="31320"/>
                    <a:pt x="64859" y="31357"/>
                    <a:pt x="64859" y="31407"/>
                  </a:cubicBezTo>
                  <a:cubicBezTo>
                    <a:pt x="64859" y="31456"/>
                    <a:pt x="64896" y="31494"/>
                    <a:pt x="64946" y="31494"/>
                  </a:cubicBezTo>
                  <a:cubicBezTo>
                    <a:pt x="64992" y="31494"/>
                    <a:pt x="65031" y="31456"/>
                    <a:pt x="65031" y="31407"/>
                  </a:cubicBezTo>
                  <a:cubicBezTo>
                    <a:pt x="65031" y="31360"/>
                    <a:pt x="64993" y="31320"/>
                    <a:pt x="64946" y="31320"/>
                  </a:cubicBezTo>
                  <a:close/>
                  <a:moveTo>
                    <a:pt x="49434" y="28727"/>
                  </a:moveTo>
                  <a:lnTo>
                    <a:pt x="49434" y="28727"/>
                  </a:lnTo>
                  <a:cubicBezTo>
                    <a:pt x="49283" y="30717"/>
                    <a:pt x="50643" y="31496"/>
                    <a:pt x="51356" y="31496"/>
                  </a:cubicBezTo>
                  <a:cubicBezTo>
                    <a:pt x="51391" y="31496"/>
                    <a:pt x="51425" y="31494"/>
                    <a:pt x="51457" y="31491"/>
                  </a:cubicBezTo>
                  <a:cubicBezTo>
                    <a:pt x="50875" y="30789"/>
                    <a:pt x="50445" y="28992"/>
                    <a:pt x="49434" y="28727"/>
                  </a:cubicBezTo>
                  <a:close/>
                  <a:moveTo>
                    <a:pt x="77" y="31618"/>
                  </a:moveTo>
                  <a:cubicBezTo>
                    <a:pt x="33" y="31618"/>
                    <a:pt x="0" y="31653"/>
                    <a:pt x="0" y="31696"/>
                  </a:cubicBezTo>
                  <a:cubicBezTo>
                    <a:pt x="0" y="31740"/>
                    <a:pt x="33" y="31775"/>
                    <a:pt x="77" y="31775"/>
                  </a:cubicBezTo>
                  <a:cubicBezTo>
                    <a:pt x="120" y="31775"/>
                    <a:pt x="155" y="31740"/>
                    <a:pt x="155" y="31696"/>
                  </a:cubicBezTo>
                  <a:cubicBezTo>
                    <a:pt x="155" y="31653"/>
                    <a:pt x="120" y="31618"/>
                    <a:pt x="77" y="31618"/>
                  </a:cubicBezTo>
                  <a:close/>
                  <a:moveTo>
                    <a:pt x="65332" y="31841"/>
                  </a:moveTo>
                  <a:cubicBezTo>
                    <a:pt x="65289" y="31841"/>
                    <a:pt x="65254" y="31876"/>
                    <a:pt x="65254" y="31920"/>
                  </a:cubicBezTo>
                  <a:cubicBezTo>
                    <a:pt x="65254" y="31963"/>
                    <a:pt x="65289" y="31998"/>
                    <a:pt x="65332" y="31998"/>
                  </a:cubicBezTo>
                  <a:cubicBezTo>
                    <a:pt x="65376" y="31998"/>
                    <a:pt x="65411" y="31963"/>
                    <a:pt x="65411" y="31920"/>
                  </a:cubicBezTo>
                  <a:cubicBezTo>
                    <a:pt x="65411" y="31876"/>
                    <a:pt x="65376" y="31841"/>
                    <a:pt x="65332" y="31841"/>
                  </a:cubicBezTo>
                  <a:close/>
                  <a:moveTo>
                    <a:pt x="18253" y="32392"/>
                  </a:moveTo>
                  <a:cubicBezTo>
                    <a:pt x="18072" y="32392"/>
                    <a:pt x="17912" y="32472"/>
                    <a:pt x="17797" y="32595"/>
                  </a:cubicBezTo>
                  <a:cubicBezTo>
                    <a:pt x="17912" y="32718"/>
                    <a:pt x="18072" y="32798"/>
                    <a:pt x="18253" y="32798"/>
                  </a:cubicBezTo>
                  <a:cubicBezTo>
                    <a:pt x="18435" y="32798"/>
                    <a:pt x="18595" y="32719"/>
                    <a:pt x="18710" y="32595"/>
                  </a:cubicBezTo>
                  <a:cubicBezTo>
                    <a:pt x="18595" y="32472"/>
                    <a:pt x="18435" y="32392"/>
                    <a:pt x="18253" y="32392"/>
                  </a:cubicBezTo>
                  <a:close/>
                  <a:moveTo>
                    <a:pt x="47156" y="32615"/>
                  </a:moveTo>
                  <a:cubicBezTo>
                    <a:pt x="46975" y="32615"/>
                    <a:pt x="46814" y="32693"/>
                    <a:pt x="46699" y="32818"/>
                  </a:cubicBezTo>
                  <a:cubicBezTo>
                    <a:pt x="46814" y="32941"/>
                    <a:pt x="46975" y="33021"/>
                    <a:pt x="47156" y="33021"/>
                  </a:cubicBezTo>
                  <a:cubicBezTo>
                    <a:pt x="47337" y="33021"/>
                    <a:pt x="47499" y="32941"/>
                    <a:pt x="47612" y="32818"/>
                  </a:cubicBezTo>
                  <a:cubicBezTo>
                    <a:pt x="47499" y="32695"/>
                    <a:pt x="47337" y="32615"/>
                    <a:pt x="47156" y="32615"/>
                  </a:cubicBezTo>
                  <a:close/>
                  <a:moveTo>
                    <a:pt x="77" y="33415"/>
                  </a:moveTo>
                  <a:cubicBezTo>
                    <a:pt x="33" y="33415"/>
                    <a:pt x="0" y="33450"/>
                    <a:pt x="0" y="33493"/>
                  </a:cubicBezTo>
                  <a:cubicBezTo>
                    <a:pt x="0" y="33537"/>
                    <a:pt x="33" y="33571"/>
                    <a:pt x="77" y="33571"/>
                  </a:cubicBezTo>
                  <a:cubicBezTo>
                    <a:pt x="120" y="33571"/>
                    <a:pt x="155" y="33537"/>
                    <a:pt x="155" y="33493"/>
                  </a:cubicBezTo>
                  <a:cubicBezTo>
                    <a:pt x="155" y="33450"/>
                    <a:pt x="120" y="33415"/>
                    <a:pt x="77" y="33415"/>
                  </a:cubicBezTo>
                  <a:close/>
                  <a:moveTo>
                    <a:pt x="65332" y="33638"/>
                  </a:moveTo>
                  <a:cubicBezTo>
                    <a:pt x="65289" y="33638"/>
                    <a:pt x="65254" y="33673"/>
                    <a:pt x="65254" y="33716"/>
                  </a:cubicBezTo>
                  <a:cubicBezTo>
                    <a:pt x="65254" y="33760"/>
                    <a:pt x="65289" y="33795"/>
                    <a:pt x="65332" y="33795"/>
                  </a:cubicBezTo>
                  <a:cubicBezTo>
                    <a:pt x="65376" y="33795"/>
                    <a:pt x="65411" y="33760"/>
                    <a:pt x="65411" y="33716"/>
                  </a:cubicBezTo>
                  <a:cubicBezTo>
                    <a:pt x="65411" y="33673"/>
                    <a:pt x="65376" y="33638"/>
                    <a:pt x="65332" y="33638"/>
                  </a:cubicBezTo>
                  <a:close/>
                  <a:moveTo>
                    <a:pt x="16026" y="31320"/>
                  </a:moveTo>
                  <a:cubicBezTo>
                    <a:pt x="15295" y="32515"/>
                    <a:pt x="13861" y="32595"/>
                    <a:pt x="13861" y="32595"/>
                  </a:cubicBezTo>
                  <a:cubicBezTo>
                    <a:pt x="13861" y="32595"/>
                    <a:pt x="15295" y="32674"/>
                    <a:pt x="16026" y="33870"/>
                  </a:cubicBezTo>
                  <a:cubicBezTo>
                    <a:pt x="16026" y="33870"/>
                    <a:pt x="16795" y="33163"/>
                    <a:pt x="17535" y="33163"/>
                  </a:cubicBezTo>
                  <a:cubicBezTo>
                    <a:pt x="17571" y="33163"/>
                    <a:pt x="17606" y="33165"/>
                    <a:pt x="17642" y="33169"/>
                  </a:cubicBezTo>
                  <a:lnTo>
                    <a:pt x="17204" y="32595"/>
                  </a:lnTo>
                  <a:lnTo>
                    <a:pt x="17642" y="32021"/>
                  </a:lnTo>
                  <a:lnTo>
                    <a:pt x="17642" y="32021"/>
                  </a:lnTo>
                  <a:cubicBezTo>
                    <a:pt x="17606" y="32024"/>
                    <a:pt x="17571" y="32026"/>
                    <a:pt x="17535" y="32026"/>
                  </a:cubicBezTo>
                  <a:cubicBezTo>
                    <a:pt x="16795" y="32026"/>
                    <a:pt x="16026" y="31320"/>
                    <a:pt x="16026" y="31320"/>
                  </a:cubicBezTo>
                  <a:close/>
                  <a:moveTo>
                    <a:pt x="465" y="33919"/>
                  </a:moveTo>
                  <a:cubicBezTo>
                    <a:pt x="417" y="33919"/>
                    <a:pt x="378" y="33958"/>
                    <a:pt x="378" y="34006"/>
                  </a:cubicBezTo>
                  <a:cubicBezTo>
                    <a:pt x="378" y="34053"/>
                    <a:pt x="416" y="34093"/>
                    <a:pt x="465" y="34093"/>
                  </a:cubicBezTo>
                  <a:cubicBezTo>
                    <a:pt x="512" y="34093"/>
                    <a:pt x="552" y="34055"/>
                    <a:pt x="552" y="34006"/>
                  </a:cubicBezTo>
                  <a:cubicBezTo>
                    <a:pt x="552" y="33958"/>
                    <a:pt x="514" y="33919"/>
                    <a:pt x="465" y="33919"/>
                  </a:cubicBezTo>
                  <a:close/>
                  <a:moveTo>
                    <a:pt x="49384" y="31543"/>
                  </a:moveTo>
                  <a:cubicBezTo>
                    <a:pt x="49384" y="31543"/>
                    <a:pt x="48616" y="32248"/>
                    <a:pt x="47878" y="32248"/>
                  </a:cubicBezTo>
                  <a:cubicBezTo>
                    <a:pt x="47841" y="32248"/>
                    <a:pt x="47805" y="32246"/>
                    <a:pt x="47769" y="32243"/>
                  </a:cubicBezTo>
                  <a:lnTo>
                    <a:pt x="47769" y="32243"/>
                  </a:lnTo>
                  <a:lnTo>
                    <a:pt x="48205" y="32818"/>
                  </a:lnTo>
                  <a:lnTo>
                    <a:pt x="47769" y="33392"/>
                  </a:lnTo>
                  <a:cubicBezTo>
                    <a:pt x="47804" y="33388"/>
                    <a:pt x="47840" y="33387"/>
                    <a:pt x="47876" y="33387"/>
                  </a:cubicBezTo>
                  <a:cubicBezTo>
                    <a:pt x="48615" y="33387"/>
                    <a:pt x="49384" y="34093"/>
                    <a:pt x="49384" y="34093"/>
                  </a:cubicBezTo>
                  <a:cubicBezTo>
                    <a:pt x="50116" y="32898"/>
                    <a:pt x="51549" y="32818"/>
                    <a:pt x="51549" y="32818"/>
                  </a:cubicBezTo>
                  <a:cubicBezTo>
                    <a:pt x="51549" y="32818"/>
                    <a:pt x="50116" y="32738"/>
                    <a:pt x="49384" y="31543"/>
                  </a:cubicBezTo>
                  <a:close/>
                  <a:moveTo>
                    <a:pt x="64946" y="34142"/>
                  </a:moveTo>
                  <a:cubicBezTo>
                    <a:pt x="64898" y="34142"/>
                    <a:pt x="64859" y="34180"/>
                    <a:pt x="64859" y="34229"/>
                  </a:cubicBezTo>
                  <a:cubicBezTo>
                    <a:pt x="64859" y="34276"/>
                    <a:pt x="64896" y="34316"/>
                    <a:pt x="64946" y="34316"/>
                  </a:cubicBezTo>
                  <a:cubicBezTo>
                    <a:pt x="64993" y="34316"/>
                    <a:pt x="65031" y="34277"/>
                    <a:pt x="65031" y="34229"/>
                  </a:cubicBezTo>
                  <a:cubicBezTo>
                    <a:pt x="65031" y="34180"/>
                    <a:pt x="64992" y="34142"/>
                    <a:pt x="64946" y="34142"/>
                  </a:cubicBezTo>
                  <a:close/>
                  <a:moveTo>
                    <a:pt x="17785" y="34227"/>
                  </a:moveTo>
                  <a:cubicBezTo>
                    <a:pt x="17727" y="34227"/>
                    <a:pt x="17667" y="34238"/>
                    <a:pt x="17609" y="34263"/>
                  </a:cubicBezTo>
                  <a:cubicBezTo>
                    <a:pt x="17484" y="34316"/>
                    <a:pt x="17397" y="34415"/>
                    <a:pt x="17354" y="34534"/>
                  </a:cubicBezTo>
                  <a:cubicBezTo>
                    <a:pt x="17415" y="34561"/>
                    <a:pt x="17481" y="34577"/>
                    <a:pt x="17549" y="34577"/>
                  </a:cubicBezTo>
                  <a:cubicBezTo>
                    <a:pt x="17608" y="34577"/>
                    <a:pt x="17667" y="34565"/>
                    <a:pt x="17725" y="34541"/>
                  </a:cubicBezTo>
                  <a:cubicBezTo>
                    <a:pt x="17849" y="34487"/>
                    <a:pt x="17936" y="34389"/>
                    <a:pt x="17980" y="34270"/>
                  </a:cubicBezTo>
                  <a:cubicBezTo>
                    <a:pt x="17919" y="34242"/>
                    <a:pt x="17853" y="34227"/>
                    <a:pt x="17785" y="34227"/>
                  </a:cubicBezTo>
                  <a:close/>
                  <a:moveTo>
                    <a:pt x="894" y="34483"/>
                  </a:moveTo>
                  <a:cubicBezTo>
                    <a:pt x="842" y="34483"/>
                    <a:pt x="798" y="34526"/>
                    <a:pt x="798" y="34578"/>
                  </a:cubicBezTo>
                  <a:cubicBezTo>
                    <a:pt x="798" y="34631"/>
                    <a:pt x="842" y="34674"/>
                    <a:pt x="894" y="34674"/>
                  </a:cubicBezTo>
                  <a:cubicBezTo>
                    <a:pt x="946" y="34674"/>
                    <a:pt x="990" y="34631"/>
                    <a:pt x="990" y="34578"/>
                  </a:cubicBezTo>
                  <a:cubicBezTo>
                    <a:pt x="990" y="34526"/>
                    <a:pt x="946" y="34483"/>
                    <a:pt x="894" y="34483"/>
                  </a:cubicBezTo>
                  <a:close/>
                  <a:moveTo>
                    <a:pt x="47626" y="34451"/>
                  </a:moveTo>
                  <a:cubicBezTo>
                    <a:pt x="47558" y="34451"/>
                    <a:pt x="47491" y="34466"/>
                    <a:pt x="47430" y="34493"/>
                  </a:cubicBezTo>
                  <a:cubicBezTo>
                    <a:pt x="47472" y="34610"/>
                    <a:pt x="47560" y="34710"/>
                    <a:pt x="47685" y="34763"/>
                  </a:cubicBezTo>
                  <a:cubicBezTo>
                    <a:pt x="47744" y="34788"/>
                    <a:pt x="47804" y="34799"/>
                    <a:pt x="47863" y="34799"/>
                  </a:cubicBezTo>
                  <a:cubicBezTo>
                    <a:pt x="47930" y="34799"/>
                    <a:pt x="47996" y="34784"/>
                    <a:pt x="48057" y="34755"/>
                  </a:cubicBezTo>
                  <a:cubicBezTo>
                    <a:pt x="48014" y="34638"/>
                    <a:pt x="47927" y="34538"/>
                    <a:pt x="47801" y="34486"/>
                  </a:cubicBezTo>
                  <a:cubicBezTo>
                    <a:pt x="47743" y="34462"/>
                    <a:pt x="47684" y="34451"/>
                    <a:pt x="47626" y="34451"/>
                  </a:cubicBezTo>
                  <a:close/>
                  <a:moveTo>
                    <a:pt x="64515" y="34705"/>
                  </a:moveTo>
                  <a:cubicBezTo>
                    <a:pt x="64463" y="34705"/>
                    <a:pt x="64420" y="34748"/>
                    <a:pt x="64420" y="34802"/>
                  </a:cubicBezTo>
                  <a:cubicBezTo>
                    <a:pt x="64420" y="34854"/>
                    <a:pt x="64463" y="34897"/>
                    <a:pt x="64515" y="34897"/>
                  </a:cubicBezTo>
                  <a:cubicBezTo>
                    <a:pt x="64567" y="34897"/>
                    <a:pt x="64611" y="34854"/>
                    <a:pt x="64611" y="34802"/>
                  </a:cubicBezTo>
                  <a:cubicBezTo>
                    <a:pt x="64612" y="34748"/>
                    <a:pt x="64570" y="34705"/>
                    <a:pt x="64515" y="34705"/>
                  </a:cubicBezTo>
                  <a:close/>
                  <a:moveTo>
                    <a:pt x="1367" y="35083"/>
                  </a:moveTo>
                  <a:cubicBezTo>
                    <a:pt x="1309" y="35083"/>
                    <a:pt x="1262" y="35131"/>
                    <a:pt x="1262" y="35189"/>
                  </a:cubicBezTo>
                  <a:cubicBezTo>
                    <a:pt x="1262" y="35246"/>
                    <a:pt x="1309" y="35294"/>
                    <a:pt x="1367" y="35294"/>
                  </a:cubicBezTo>
                  <a:cubicBezTo>
                    <a:pt x="1424" y="35294"/>
                    <a:pt x="1472" y="35246"/>
                    <a:pt x="1472" y="35189"/>
                  </a:cubicBezTo>
                  <a:cubicBezTo>
                    <a:pt x="1472" y="35131"/>
                    <a:pt x="1424" y="35083"/>
                    <a:pt x="1367" y="35083"/>
                  </a:cubicBezTo>
                  <a:close/>
                  <a:moveTo>
                    <a:pt x="2943" y="34971"/>
                  </a:moveTo>
                  <a:cubicBezTo>
                    <a:pt x="3088" y="34971"/>
                    <a:pt x="3204" y="35087"/>
                    <a:pt x="3204" y="35232"/>
                  </a:cubicBezTo>
                  <a:cubicBezTo>
                    <a:pt x="3204" y="35375"/>
                    <a:pt x="3087" y="35493"/>
                    <a:pt x="2943" y="35493"/>
                  </a:cubicBezTo>
                  <a:cubicBezTo>
                    <a:pt x="2800" y="35493"/>
                    <a:pt x="2682" y="35375"/>
                    <a:pt x="2682" y="35232"/>
                  </a:cubicBezTo>
                  <a:cubicBezTo>
                    <a:pt x="2682" y="35089"/>
                    <a:pt x="2800" y="34971"/>
                    <a:pt x="2943" y="34971"/>
                  </a:cubicBezTo>
                  <a:close/>
                  <a:moveTo>
                    <a:pt x="2943" y="34965"/>
                  </a:moveTo>
                  <a:cubicBezTo>
                    <a:pt x="2797" y="34965"/>
                    <a:pt x="2676" y="35086"/>
                    <a:pt x="2676" y="35232"/>
                  </a:cubicBezTo>
                  <a:cubicBezTo>
                    <a:pt x="2676" y="35378"/>
                    <a:pt x="2797" y="35499"/>
                    <a:pt x="2943" y="35499"/>
                  </a:cubicBezTo>
                  <a:cubicBezTo>
                    <a:pt x="3089" y="35499"/>
                    <a:pt x="3210" y="35378"/>
                    <a:pt x="3210" y="35232"/>
                  </a:cubicBezTo>
                  <a:cubicBezTo>
                    <a:pt x="3210" y="35086"/>
                    <a:pt x="3089" y="34965"/>
                    <a:pt x="2943" y="34965"/>
                  </a:cubicBezTo>
                  <a:close/>
                  <a:moveTo>
                    <a:pt x="64044" y="35306"/>
                  </a:moveTo>
                  <a:cubicBezTo>
                    <a:pt x="63986" y="35306"/>
                    <a:pt x="63940" y="35354"/>
                    <a:pt x="63940" y="35412"/>
                  </a:cubicBezTo>
                  <a:cubicBezTo>
                    <a:pt x="63940" y="35470"/>
                    <a:pt x="63986" y="35516"/>
                    <a:pt x="64044" y="35516"/>
                  </a:cubicBezTo>
                  <a:cubicBezTo>
                    <a:pt x="64102" y="35516"/>
                    <a:pt x="64150" y="35470"/>
                    <a:pt x="64150" y="35412"/>
                  </a:cubicBezTo>
                  <a:cubicBezTo>
                    <a:pt x="64150" y="35354"/>
                    <a:pt x="64102" y="35306"/>
                    <a:pt x="64044" y="35306"/>
                  </a:cubicBezTo>
                  <a:close/>
                  <a:moveTo>
                    <a:pt x="18526" y="34944"/>
                  </a:moveTo>
                  <a:cubicBezTo>
                    <a:pt x="18433" y="35028"/>
                    <a:pt x="18374" y="35147"/>
                    <a:pt x="18371" y="35283"/>
                  </a:cubicBezTo>
                  <a:cubicBezTo>
                    <a:pt x="18369" y="35416"/>
                    <a:pt x="18427" y="35538"/>
                    <a:pt x="18520" y="35623"/>
                  </a:cubicBezTo>
                  <a:cubicBezTo>
                    <a:pt x="18614" y="35541"/>
                    <a:pt x="18674" y="35420"/>
                    <a:pt x="18674" y="35284"/>
                  </a:cubicBezTo>
                  <a:cubicBezTo>
                    <a:pt x="18675" y="35151"/>
                    <a:pt x="18617" y="35029"/>
                    <a:pt x="18526" y="34944"/>
                  </a:cubicBezTo>
                  <a:close/>
                  <a:moveTo>
                    <a:pt x="18246" y="34645"/>
                  </a:moveTo>
                  <a:lnTo>
                    <a:pt x="18246" y="34645"/>
                  </a:lnTo>
                  <a:cubicBezTo>
                    <a:pt x="18000" y="34658"/>
                    <a:pt x="17759" y="34764"/>
                    <a:pt x="17591" y="34970"/>
                  </a:cubicBezTo>
                  <a:cubicBezTo>
                    <a:pt x="17420" y="35174"/>
                    <a:pt x="17357" y="35429"/>
                    <a:pt x="17390" y="35674"/>
                  </a:cubicBezTo>
                  <a:cubicBezTo>
                    <a:pt x="17635" y="35661"/>
                    <a:pt x="17875" y="35552"/>
                    <a:pt x="18045" y="35349"/>
                  </a:cubicBezTo>
                  <a:cubicBezTo>
                    <a:pt x="18216" y="35145"/>
                    <a:pt x="18280" y="34890"/>
                    <a:pt x="18246" y="34645"/>
                  </a:cubicBezTo>
                  <a:close/>
                  <a:moveTo>
                    <a:pt x="62468" y="35194"/>
                  </a:moveTo>
                  <a:cubicBezTo>
                    <a:pt x="62613" y="35194"/>
                    <a:pt x="62729" y="35310"/>
                    <a:pt x="62729" y="35455"/>
                  </a:cubicBezTo>
                  <a:cubicBezTo>
                    <a:pt x="62729" y="35599"/>
                    <a:pt x="62610" y="35716"/>
                    <a:pt x="62468" y="35716"/>
                  </a:cubicBezTo>
                  <a:cubicBezTo>
                    <a:pt x="62324" y="35716"/>
                    <a:pt x="62207" y="35599"/>
                    <a:pt x="62207" y="35455"/>
                  </a:cubicBezTo>
                  <a:cubicBezTo>
                    <a:pt x="62207" y="35312"/>
                    <a:pt x="62324" y="35194"/>
                    <a:pt x="62468" y="35194"/>
                  </a:cubicBezTo>
                  <a:close/>
                  <a:moveTo>
                    <a:pt x="62469" y="35189"/>
                  </a:moveTo>
                  <a:cubicBezTo>
                    <a:pt x="62321" y="35189"/>
                    <a:pt x="62203" y="35309"/>
                    <a:pt x="62203" y="35455"/>
                  </a:cubicBezTo>
                  <a:cubicBezTo>
                    <a:pt x="62203" y="35602"/>
                    <a:pt x="62321" y="35722"/>
                    <a:pt x="62469" y="35722"/>
                  </a:cubicBezTo>
                  <a:cubicBezTo>
                    <a:pt x="62614" y="35722"/>
                    <a:pt x="62736" y="35602"/>
                    <a:pt x="62736" y="35455"/>
                  </a:cubicBezTo>
                  <a:cubicBezTo>
                    <a:pt x="62736" y="35309"/>
                    <a:pt x="62616" y="35189"/>
                    <a:pt x="62469" y="35189"/>
                  </a:cubicBezTo>
                  <a:close/>
                  <a:moveTo>
                    <a:pt x="46883" y="35167"/>
                  </a:moveTo>
                  <a:cubicBezTo>
                    <a:pt x="46792" y="35252"/>
                    <a:pt x="46734" y="35374"/>
                    <a:pt x="46734" y="35507"/>
                  </a:cubicBezTo>
                  <a:cubicBezTo>
                    <a:pt x="46736" y="35644"/>
                    <a:pt x="46796" y="35762"/>
                    <a:pt x="46888" y="35846"/>
                  </a:cubicBezTo>
                  <a:cubicBezTo>
                    <a:pt x="46979" y="35761"/>
                    <a:pt x="47037" y="35639"/>
                    <a:pt x="47037" y="35506"/>
                  </a:cubicBezTo>
                  <a:cubicBezTo>
                    <a:pt x="47036" y="35371"/>
                    <a:pt x="46978" y="35251"/>
                    <a:pt x="46883" y="35167"/>
                  </a:cubicBezTo>
                  <a:close/>
                  <a:moveTo>
                    <a:pt x="47166" y="34865"/>
                  </a:moveTo>
                  <a:lnTo>
                    <a:pt x="47166" y="34865"/>
                  </a:lnTo>
                  <a:cubicBezTo>
                    <a:pt x="47133" y="35110"/>
                    <a:pt x="47196" y="35365"/>
                    <a:pt x="47366" y="35571"/>
                  </a:cubicBezTo>
                  <a:cubicBezTo>
                    <a:pt x="47537" y="35775"/>
                    <a:pt x="47776" y="35884"/>
                    <a:pt x="48022" y="35896"/>
                  </a:cubicBezTo>
                  <a:cubicBezTo>
                    <a:pt x="48054" y="35651"/>
                    <a:pt x="47992" y="35396"/>
                    <a:pt x="47821" y="35190"/>
                  </a:cubicBezTo>
                  <a:cubicBezTo>
                    <a:pt x="47651" y="34986"/>
                    <a:pt x="47409" y="34878"/>
                    <a:pt x="47166" y="34865"/>
                  </a:cubicBezTo>
                  <a:close/>
                  <a:moveTo>
                    <a:pt x="1885" y="35704"/>
                  </a:moveTo>
                  <a:cubicBezTo>
                    <a:pt x="1822" y="35704"/>
                    <a:pt x="1771" y="35755"/>
                    <a:pt x="1771" y="35819"/>
                  </a:cubicBezTo>
                  <a:cubicBezTo>
                    <a:pt x="1771" y="35883"/>
                    <a:pt x="1822" y="35933"/>
                    <a:pt x="1885" y="35933"/>
                  </a:cubicBezTo>
                  <a:cubicBezTo>
                    <a:pt x="1949" y="35933"/>
                    <a:pt x="2000" y="35883"/>
                    <a:pt x="2000" y="35819"/>
                  </a:cubicBezTo>
                  <a:cubicBezTo>
                    <a:pt x="2000" y="35755"/>
                    <a:pt x="1949" y="35704"/>
                    <a:pt x="1885" y="35704"/>
                  </a:cubicBezTo>
                  <a:close/>
                  <a:moveTo>
                    <a:pt x="10730" y="29210"/>
                  </a:moveTo>
                  <a:cubicBezTo>
                    <a:pt x="8510" y="29210"/>
                    <a:pt x="4150" y="32555"/>
                    <a:pt x="2827" y="32595"/>
                  </a:cubicBezTo>
                  <a:cubicBezTo>
                    <a:pt x="4150" y="32636"/>
                    <a:pt x="8510" y="35981"/>
                    <a:pt x="10730" y="35981"/>
                  </a:cubicBezTo>
                  <a:cubicBezTo>
                    <a:pt x="11080" y="35981"/>
                    <a:pt x="11378" y="35898"/>
                    <a:pt x="11601" y="35704"/>
                  </a:cubicBezTo>
                  <a:lnTo>
                    <a:pt x="11601" y="35703"/>
                  </a:lnTo>
                  <a:cubicBezTo>
                    <a:pt x="9998" y="34492"/>
                    <a:pt x="9119" y="33028"/>
                    <a:pt x="7042" y="32595"/>
                  </a:cubicBezTo>
                  <a:cubicBezTo>
                    <a:pt x="9119" y="32162"/>
                    <a:pt x="10000" y="30698"/>
                    <a:pt x="11601" y="29487"/>
                  </a:cubicBezTo>
                  <a:cubicBezTo>
                    <a:pt x="11378" y="29293"/>
                    <a:pt x="11080" y="29210"/>
                    <a:pt x="10730" y="29210"/>
                  </a:cubicBezTo>
                  <a:close/>
                  <a:moveTo>
                    <a:pt x="63526" y="35928"/>
                  </a:moveTo>
                  <a:cubicBezTo>
                    <a:pt x="63462" y="35928"/>
                    <a:pt x="63411" y="35978"/>
                    <a:pt x="63411" y="36042"/>
                  </a:cubicBezTo>
                  <a:cubicBezTo>
                    <a:pt x="63411" y="36106"/>
                    <a:pt x="63462" y="36156"/>
                    <a:pt x="63526" y="36156"/>
                  </a:cubicBezTo>
                  <a:cubicBezTo>
                    <a:pt x="63588" y="36156"/>
                    <a:pt x="63639" y="36106"/>
                    <a:pt x="63639" y="36042"/>
                  </a:cubicBezTo>
                  <a:cubicBezTo>
                    <a:pt x="63639" y="35978"/>
                    <a:pt x="63588" y="35928"/>
                    <a:pt x="63526" y="35928"/>
                  </a:cubicBezTo>
                  <a:close/>
                  <a:moveTo>
                    <a:pt x="54680" y="29434"/>
                  </a:moveTo>
                  <a:cubicBezTo>
                    <a:pt x="54330" y="29434"/>
                    <a:pt x="54033" y="29517"/>
                    <a:pt x="53810" y="29710"/>
                  </a:cubicBezTo>
                  <a:lnTo>
                    <a:pt x="53810" y="29711"/>
                  </a:lnTo>
                  <a:cubicBezTo>
                    <a:pt x="55412" y="30923"/>
                    <a:pt x="56291" y="32386"/>
                    <a:pt x="58368" y="32819"/>
                  </a:cubicBezTo>
                  <a:cubicBezTo>
                    <a:pt x="56291" y="33251"/>
                    <a:pt x="55412" y="34715"/>
                    <a:pt x="53810" y="35928"/>
                  </a:cubicBezTo>
                  <a:cubicBezTo>
                    <a:pt x="54033" y="36121"/>
                    <a:pt x="54331" y="36205"/>
                    <a:pt x="54682" y="36205"/>
                  </a:cubicBezTo>
                  <a:cubicBezTo>
                    <a:pt x="56901" y="36205"/>
                    <a:pt x="61260" y="32861"/>
                    <a:pt x="62584" y="32819"/>
                  </a:cubicBezTo>
                  <a:cubicBezTo>
                    <a:pt x="61260" y="32779"/>
                    <a:pt x="56899" y="29434"/>
                    <a:pt x="54680" y="29434"/>
                  </a:cubicBezTo>
                  <a:close/>
                  <a:moveTo>
                    <a:pt x="4023" y="35825"/>
                  </a:moveTo>
                  <a:cubicBezTo>
                    <a:pt x="4204" y="35825"/>
                    <a:pt x="4352" y="35972"/>
                    <a:pt x="4352" y="36154"/>
                  </a:cubicBezTo>
                  <a:cubicBezTo>
                    <a:pt x="4352" y="36335"/>
                    <a:pt x="4204" y="36484"/>
                    <a:pt x="4023" y="36484"/>
                  </a:cubicBezTo>
                  <a:cubicBezTo>
                    <a:pt x="3841" y="36484"/>
                    <a:pt x="3692" y="36335"/>
                    <a:pt x="3692" y="36154"/>
                  </a:cubicBezTo>
                  <a:cubicBezTo>
                    <a:pt x="3692" y="35972"/>
                    <a:pt x="3841" y="35825"/>
                    <a:pt x="4023" y="35825"/>
                  </a:cubicBezTo>
                  <a:close/>
                  <a:moveTo>
                    <a:pt x="4023" y="35817"/>
                  </a:moveTo>
                  <a:cubicBezTo>
                    <a:pt x="3836" y="35817"/>
                    <a:pt x="3685" y="35970"/>
                    <a:pt x="3685" y="36154"/>
                  </a:cubicBezTo>
                  <a:cubicBezTo>
                    <a:pt x="3685" y="36341"/>
                    <a:pt x="3837" y="36491"/>
                    <a:pt x="4023" y="36491"/>
                  </a:cubicBezTo>
                  <a:cubicBezTo>
                    <a:pt x="4207" y="36491"/>
                    <a:pt x="4359" y="36341"/>
                    <a:pt x="4359" y="36154"/>
                  </a:cubicBezTo>
                  <a:cubicBezTo>
                    <a:pt x="4359" y="35968"/>
                    <a:pt x="4207" y="35817"/>
                    <a:pt x="4023" y="35817"/>
                  </a:cubicBezTo>
                  <a:close/>
                  <a:moveTo>
                    <a:pt x="2453" y="36320"/>
                  </a:moveTo>
                  <a:cubicBezTo>
                    <a:pt x="2385" y="36320"/>
                    <a:pt x="2330" y="36377"/>
                    <a:pt x="2330" y="36443"/>
                  </a:cubicBezTo>
                  <a:cubicBezTo>
                    <a:pt x="2330" y="36511"/>
                    <a:pt x="2385" y="36567"/>
                    <a:pt x="2453" y="36567"/>
                  </a:cubicBezTo>
                  <a:cubicBezTo>
                    <a:pt x="2521" y="36567"/>
                    <a:pt x="2576" y="36513"/>
                    <a:pt x="2576" y="36443"/>
                  </a:cubicBezTo>
                  <a:cubicBezTo>
                    <a:pt x="2576" y="36377"/>
                    <a:pt x="2523" y="36320"/>
                    <a:pt x="2453" y="36320"/>
                  </a:cubicBezTo>
                  <a:close/>
                  <a:moveTo>
                    <a:pt x="14055" y="33916"/>
                  </a:moveTo>
                  <a:cubicBezTo>
                    <a:pt x="14020" y="33916"/>
                    <a:pt x="13986" y="33918"/>
                    <a:pt x="13954" y="33922"/>
                  </a:cubicBezTo>
                  <a:cubicBezTo>
                    <a:pt x="14535" y="34623"/>
                    <a:pt x="14964" y="36420"/>
                    <a:pt x="15977" y="36684"/>
                  </a:cubicBezTo>
                  <a:cubicBezTo>
                    <a:pt x="16129" y="34694"/>
                    <a:pt x="14768" y="33916"/>
                    <a:pt x="14055" y="33916"/>
                  </a:cubicBezTo>
                  <a:close/>
                  <a:moveTo>
                    <a:pt x="61390" y="36048"/>
                  </a:moveTo>
                  <a:cubicBezTo>
                    <a:pt x="61571" y="36048"/>
                    <a:pt x="61719" y="36196"/>
                    <a:pt x="61719" y="36377"/>
                  </a:cubicBezTo>
                  <a:cubicBezTo>
                    <a:pt x="61719" y="36558"/>
                    <a:pt x="61571" y="36706"/>
                    <a:pt x="61390" y="36706"/>
                  </a:cubicBezTo>
                  <a:cubicBezTo>
                    <a:pt x="61209" y="36706"/>
                    <a:pt x="61059" y="36558"/>
                    <a:pt x="61059" y="36377"/>
                  </a:cubicBezTo>
                  <a:cubicBezTo>
                    <a:pt x="61059" y="36196"/>
                    <a:pt x="61209" y="36048"/>
                    <a:pt x="61390" y="36048"/>
                  </a:cubicBezTo>
                  <a:close/>
                  <a:moveTo>
                    <a:pt x="61390" y="36041"/>
                  </a:moveTo>
                  <a:cubicBezTo>
                    <a:pt x="61203" y="36041"/>
                    <a:pt x="61052" y="36193"/>
                    <a:pt x="61052" y="36377"/>
                  </a:cubicBezTo>
                  <a:cubicBezTo>
                    <a:pt x="61052" y="36564"/>
                    <a:pt x="61204" y="36713"/>
                    <a:pt x="61390" y="36713"/>
                  </a:cubicBezTo>
                  <a:cubicBezTo>
                    <a:pt x="61391" y="36713"/>
                    <a:pt x="61391" y="36713"/>
                    <a:pt x="61392" y="36713"/>
                  </a:cubicBezTo>
                  <a:cubicBezTo>
                    <a:pt x="61575" y="36713"/>
                    <a:pt x="61726" y="36563"/>
                    <a:pt x="61726" y="36377"/>
                  </a:cubicBezTo>
                  <a:cubicBezTo>
                    <a:pt x="61726" y="36190"/>
                    <a:pt x="61574" y="36041"/>
                    <a:pt x="61390" y="36041"/>
                  </a:cubicBezTo>
                  <a:close/>
                  <a:moveTo>
                    <a:pt x="62956" y="36543"/>
                  </a:moveTo>
                  <a:cubicBezTo>
                    <a:pt x="62889" y="36543"/>
                    <a:pt x="62833" y="36598"/>
                    <a:pt x="62833" y="36667"/>
                  </a:cubicBezTo>
                  <a:cubicBezTo>
                    <a:pt x="62833" y="36733"/>
                    <a:pt x="62888" y="36790"/>
                    <a:pt x="62956" y="36790"/>
                  </a:cubicBezTo>
                  <a:cubicBezTo>
                    <a:pt x="63023" y="36790"/>
                    <a:pt x="63079" y="36736"/>
                    <a:pt x="63079" y="36667"/>
                  </a:cubicBezTo>
                  <a:cubicBezTo>
                    <a:pt x="63079" y="36600"/>
                    <a:pt x="63026" y="36543"/>
                    <a:pt x="62956" y="36543"/>
                  </a:cubicBezTo>
                  <a:close/>
                  <a:moveTo>
                    <a:pt x="51356" y="34140"/>
                  </a:moveTo>
                  <a:cubicBezTo>
                    <a:pt x="50643" y="34140"/>
                    <a:pt x="49283" y="34918"/>
                    <a:pt x="49434" y="36907"/>
                  </a:cubicBezTo>
                  <a:cubicBezTo>
                    <a:pt x="50444" y="36643"/>
                    <a:pt x="50875" y="34847"/>
                    <a:pt x="51457" y="34145"/>
                  </a:cubicBezTo>
                  <a:cubicBezTo>
                    <a:pt x="51425" y="34141"/>
                    <a:pt x="51391" y="34140"/>
                    <a:pt x="51356" y="34140"/>
                  </a:cubicBezTo>
                  <a:close/>
                  <a:moveTo>
                    <a:pt x="3075" y="36914"/>
                  </a:moveTo>
                  <a:cubicBezTo>
                    <a:pt x="3002" y="36914"/>
                    <a:pt x="2943" y="36974"/>
                    <a:pt x="2943" y="37046"/>
                  </a:cubicBezTo>
                  <a:cubicBezTo>
                    <a:pt x="2943" y="37119"/>
                    <a:pt x="3002" y="37180"/>
                    <a:pt x="3075" y="37180"/>
                  </a:cubicBezTo>
                  <a:cubicBezTo>
                    <a:pt x="3147" y="37180"/>
                    <a:pt x="3207" y="37119"/>
                    <a:pt x="3207" y="37046"/>
                  </a:cubicBezTo>
                  <a:cubicBezTo>
                    <a:pt x="3207" y="36974"/>
                    <a:pt x="3147" y="36914"/>
                    <a:pt x="3075" y="36914"/>
                  </a:cubicBezTo>
                  <a:close/>
                  <a:moveTo>
                    <a:pt x="62334" y="37137"/>
                  </a:moveTo>
                  <a:cubicBezTo>
                    <a:pt x="62262" y="37137"/>
                    <a:pt x="62203" y="37197"/>
                    <a:pt x="62203" y="37269"/>
                  </a:cubicBezTo>
                  <a:cubicBezTo>
                    <a:pt x="62203" y="37342"/>
                    <a:pt x="62262" y="37403"/>
                    <a:pt x="62334" y="37403"/>
                  </a:cubicBezTo>
                  <a:cubicBezTo>
                    <a:pt x="62407" y="37403"/>
                    <a:pt x="62466" y="37342"/>
                    <a:pt x="62466" y="37269"/>
                  </a:cubicBezTo>
                  <a:cubicBezTo>
                    <a:pt x="62468" y="37197"/>
                    <a:pt x="62410" y="37137"/>
                    <a:pt x="62334" y="37137"/>
                  </a:cubicBezTo>
                  <a:close/>
                  <a:moveTo>
                    <a:pt x="5448" y="36487"/>
                  </a:moveTo>
                  <a:cubicBezTo>
                    <a:pt x="5716" y="36487"/>
                    <a:pt x="5934" y="36707"/>
                    <a:pt x="5934" y="36972"/>
                  </a:cubicBezTo>
                  <a:cubicBezTo>
                    <a:pt x="5934" y="37240"/>
                    <a:pt x="5716" y="37458"/>
                    <a:pt x="5448" y="37458"/>
                  </a:cubicBezTo>
                  <a:cubicBezTo>
                    <a:pt x="5180" y="37458"/>
                    <a:pt x="4963" y="37240"/>
                    <a:pt x="4963" y="36972"/>
                  </a:cubicBezTo>
                  <a:cubicBezTo>
                    <a:pt x="4963" y="36704"/>
                    <a:pt x="5180" y="36487"/>
                    <a:pt x="5448" y="36487"/>
                  </a:cubicBezTo>
                  <a:close/>
                  <a:moveTo>
                    <a:pt x="5448" y="36477"/>
                  </a:moveTo>
                  <a:cubicBezTo>
                    <a:pt x="5175" y="36477"/>
                    <a:pt x="4951" y="36700"/>
                    <a:pt x="4951" y="36972"/>
                  </a:cubicBezTo>
                  <a:cubicBezTo>
                    <a:pt x="4951" y="37246"/>
                    <a:pt x="5175" y="37469"/>
                    <a:pt x="5448" y="37469"/>
                  </a:cubicBezTo>
                  <a:cubicBezTo>
                    <a:pt x="5449" y="37469"/>
                    <a:pt x="5450" y="37469"/>
                    <a:pt x="5451" y="37469"/>
                  </a:cubicBezTo>
                  <a:cubicBezTo>
                    <a:pt x="5722" y="37469"/>
                    <a:pt x="5944" y="37247"/>
                    <a:pt x="5944" y="36972"/>
                  </a:cubicBezTo>
                  <a:cubicBezTo>
                    <a:pt x="5944" y="36700"/>
                    <a:pt x="5721" y="36477"/>
                    <a:pt x="5448" y="36477"/>
                  </a:cubicBezTo>
                  <a:close/>
                  <a:moveTo>
                    <a:pt x="59962" y="36710"/>
                  </a:moveTo>
                  <a:cubicBezTo>
                    <a:pt x="60230" y="36710"/>
                    <a:pt x="60448" y="36929"/>
                    <a:pt x="60448" y="37195"/>
                  </a:cubicBezTo>
                  <a:cubicBezTo>
                    <a:pt x="60448" y="37464"/>
                    <a:pt x="60230" y="37681"/>
                    <a:pt x="59962" y="37681"/>
                  </a:cubicBezTo>
                  <a:cubicBezTo>
                    <a:pt x="59694" y="37681"/>
                    <a:pt x="59477" y="37464"/>
                    <a:pt x="59477" y="37195"/>
                  </a:cubicBezTo>
                  <a:cubicBezTo>
                    <a:pt x="59477" y="36927"/>
                    <a:pt x="59694" y="36710"/>
                    <a:pt x="59962" y="36710"/>
                  </a:cubicBezTo>
                  <a:close/>
                  <a:moveTo>
                    <a:pt x="59962" y="36700"/>
                  </a:moveTo>
                  <a:cubicBezTo>
                    <a:pt x="59688" y="36700"/>
                    <a:pt x="59465" y="36922"/>
                    <a:pt x="59465" y="37195"/>
                  </a:cubicBezTo>
                  <a:cubicBezTo>
                    <a:pt x="59465" y="37469"/>
                    <a:pt x="59688" y="37692"/>
                    <a:pt x="59962" y="37692"/>
                  </a:cubicBezTo>
                  <a:cubicBezTo>
                    <a:pt x="60236" y="37692"/>
                    <a:pt x="60458" y="37471"/>
                    <a:pt x="60458" y="37195"/>
                  </a:cubicBezTo>
                  <a:cubicBezTo>
                    <a:pt x="60458" y="36922"/>
                    <a:pt x="60236" y="36700"/>
                    <a:pt x="59962" y="36700"/>
                  </a:cubicBezTo>
                  <a:close/>
                  <a:moveTo>
                    <a:pt x="3753" y="37464"/>
                  </a:moveTo>
                  <a:cubicBezTo>
                    <a:pt x="3675" y="37465"/>
                    <a:pt x="3611" y="37527"/>
                    <a:pt x="3611" y="37606"/>
                  </a:cubicBezTo>
                  <a:cubicBezTo>
                    <a:pt x="3611" y="37682"/>
                    <a:pt x="3675" y="37746"/>
                    <a:pt x="3753" y="37746"/>
                  </a:cubicBezTo>
                  <a:cubicBezTo>
                    <a:pt x="3830" y="37746"/>
                    <a:pt x="3894" y="37682"/>
                    <a:pt x="3894" y="37606"/>
                  </a:cubicBezTo>
                  <a:cubicBezTo>
                    <a:pt x="3894" y="37527"/>
                    <a:pt x="3830" y="37464"/>
                    <a:pt x="3753" y="37464"/>
                  </a:cubicBezTo>
                  <a:close/>
                  <a:moveTo>
                    <a:pt x="13705" y="37268"/>
                  </a:moveTo>
                  <a:cubicBezTo>
                    <a:pt x="13567" y="37268"/>
                    <a:pt x="13456" y="37381"/>
                    <a:pt x="13456" y="37517"/>
                  </a:cubicBezTo>
                  <a:cubicBezTo>
                    <a:pt x="13456" y="37655"/>
                    <a:pt x="13567" y="37768"/>
                    <a:pt x="13705" y="37768"/>
                  </a:cubicBezTo>
                  <a:cubicBezTo>
                    <a:pt x="13843" y="37768"/>
                    <a:pt x="13956" y="37656"/>
                    <a:pt x="13956" y="37517"/>
                  </a:cubicBezTo>
                  <a:cubicBezTo>
                    <a:pt x="13956" y="37381"/>
                    <a:pt x="13843" y="37268"/>
                    <a:pt x="13705" y="37268"/>
                  </a:cubicBezTo>
                  <a:close/>
                  <a:moveTo>
                    <a:pt x="6977" y="37275"/>
                  </a:moveTo>
                  <a:cubicBezTo>
                    <a:pt x="7158" y="37275"/>
                    <a:pt x="7306" y="37424"/>
                    <a:pt x="7306" y="37606"/>
                  </a:cubicBezTo>
                  <a:cubicBezTo>
                    <a:pt x="7306" y="37787"/>
                    <a:pt x="7158" y="37934"/>
                    <a:pt x="6977" y="37934"/>
                  </a:cubicBezTo>
                  <a:cubicBezTo>
                    <a:pt x="6796" y="37934"/>
                    <a:pt x="6647" y="37787"/>
                    <a:pt x="6647" y="37606"/>
                  </a:cubicBezTo>
                  <a:cubicBezTo>
                    <a:pt x="6647" y="37424"/>
                    <a:pt x="6796" y="37275"/>
                    <a:pt x="6977" y="37275"/>
                  </a:cubicBezTo>
                  <a:close/>
                  <a:moveTo>
                    <a:pt x="6977" y="37268"/>
                  </a:moveTo>
                  <a:cubicBezTo>
                    <a:pt x="6790" y="37268"/>
                    <a:pt x="6640" y="37420"/>
                    <a:pt x="6640" y="37606"/>
                  </a:cubicBezTo>
                  <a:cubicBezTo>
                    <a:pt x="6640" y="37791"/>
                    <a:pt x="6792" y="37942"/>
                    <a:pt x="6977" y="37942"/>
                  </a:cubicBezTo>
                  <a:cubicBezTo>
                    <a:pt x="6978" y="37942"/>
                    <a:pt x="6979" y="37942"/>
                    <a:pt x="6980" y="37942"/>
                  </a:cubicBezTo>
                  <a:cubicBezTo>
                    <a:pt x="7163" y="37942"/>
                    <a:pt x="7313" y="37790"/>
                    <a:pt x="7313" y="37606"/>
                  </a:cubicBezTo>
                  <a:cubicBezTo>
                    <a:pt x="7313" y="37419"/>
                    <a:pt x="7161" y="37268"/>
                    <a:pt x="6977" y="37268"/>
                  </a:cubicBezTo>
                  <a:close/>
                  <a:moveTo>
                    <a:pt x="61658" y="37688"/>
                  </a:moveTo>
                  <a:cubicBezTo>
                    <a:pt x="61579" y="37688"/>
                    <a:pt x="61516" y="37752"/>
                    <a:pt x="61516" y="37830"/>
                  </a:cubicBezTo>
                  <a:cubicBezTo>
                    <a:pt x="61516" y="37907"/>
                    <a:pt x="61579" y="37971"/>
                    <a:pt x="61658" y="37971"/>
                  </a:cubicBezTo>
                  <a:cubicBezTo>
                    <a:pt x="61735" y="37971"/>
                    <a:pt x="61798" y="37907"/>
                    <a:pt x="61798" y="37830"/>
                  </a:cubicBezTo>
                  <a:cubicBezTo>
                    <a:pt x="61798" y="37750"/>
                    <a:pt x="61735" y="37688"/>
                    <a:pt x="61658" y="37688"/>
                  </a:cubicBezTo>
                  <a:close/>
                  <a:moveTo>
                    <a:pt x="51706" y="37491"/>
                  </a:moveTo>
                  <a:cubicBezTo>
                    <a:pt x="51568" y="37491"/>
                    <a:pt x="51457" y="37603"/>
                    <a:pt x="51457" y="37740"/>
                  </a:cubicBezTo>
                  <a:cubicBezTo>
                    <a:pt x="51457" y="37878"/>
                    <a:pt x="51568" y="37991"/>
                    <a:pt x="51706" y="37991"/>
                  </a:cubicBezTo>
                  <a:cubicBezTo>
                    <a:pt x="51843" y="37991"/>
                    <a:pt x="51956" y="37878"/>
                    <a:pt x="51956" y="37740"/>
                  </a:cubicBezTo>
                  <a:cubicBezTo>
                    <a:pt x="51955" y="37603"/>
                    <a:pt x="51843" y="37491"/>
                    <a:pt x="51706" y="37491"/>
                  </a:cubicBezTo>
                  <a:close/>
                  <a:moveTo>
                    <a:pt x="12746" y="37623"/>
                  </a:moveTo>
                  <a:cubicBezTo>
                    <a:pt x="12611" y="37624"/>
                    <a:pt x="12505" y="37732"/>
                    <a:pt x="12505" y="37863"/>
                  </a:cubicBezTo>
                  <a:cubicBezTo>
                    <a:pt x="12505" y="37997"/>
                    <a:pt x="12611" y="38105"/>
                    <a:pt x="12746" y="38105"/>
                  </a:cubicBezTo>
                  <a:cubicBezTo>
                    <a:pt x="12878" y="38105"/>
                    <a:pt x="12986" y="37998"/>
                    <a:pt x="12986" y="37863"/>
                  </a:cubicBezTo>
                  <a:cubicBezTo>
                    <a:pt x="12986" y="37732"/>
                    <a:pt x="12879" y="37623"/>
                    <a:pt x="12746" y="37623"/>
                  </a:cubicBezTo>
                  <a:close/>
                  <a:moveTo>
                    <a:pt x="8507" y="37608"/>
                  </a:moveTo>
                  <a:cubicBezTo>
                    <a:pt x="8651" y="37608"/>
                    <a:pt x="8768" y="37726"/>
                    <a:pt x="8768" y="37869"/>
                  </a:cubicBezTo>
                  <a:cubicBezTo>
                    <a:pt x="8768" y="38013"/>
                    <a:pt x="8651" y="38130"/>
                    <a:pt x="8507" y="38130"/>
                  </a:cubicBezTo>
                  <a:cubicBezTo>
                    <a:pt x="8364" y="38130"/>
                    <a:pt x="8246" y="38013"/>
                    <a:pt x="8246" y="37869"/>
                  </a:cubicBezTo>
                  <a:cubicBezTo>
                    <a:pt x="8246" y="37726"/>
                    <a:pt x="8364" y="37608"/>
                    <a:pt x="8507" y="37608"/>
                  </a:cubicBezTo>
                  <a:close/>
                  <a:moveTo>
                    <a:pt x="8507" y="37603"/>
                  </a:moveTo>
                  <a:cubicBezTo>
                    <a:pt x="8361" y="37603"/>
                    <a:pt x="8241" y="37723"/>
                    <a:pt x="8241" y="37869"/>
                  </a:cubicBezTo>
                  <a:cubicBezTo>
                    <a:pt x="8241" y="38016"/>
                    <a:pt x="8361" y="38136"/>
                    <a:pt x="8507" y="38136"/>
                  </a:cubicBezTo>
                  <a:cubicBezTo>
                    <a:pt x="8654" y="38136"/>
                    <a:pt x="8774" y="38016"/>
                    <a:pt x="8774" y="37869"/>
                  </a:cubicBezTo>
                  <a:cubicBezTo>
                    <a:pt x="8774" y="37723"/>
                    <a:pt x="8654" y="37603"/>
                    <a:pt x="8507" y="37603"/>
                  </a:cubicBezTo>
                  <a:close/>
                  <a:moveTo>
                    <a:pt x="58435" y="37498"/>
                  </a:moveTo>
                  <a:cubicBezTo>
                    <a:pt x="58616" y="37498"/>
                    <a:pt x="58764" y="37646"/>
                    <a:pt x="58764" y="37827"/>
                  </a:cubicBezTo>
                  <a:cubicBezTo>
                    <a:pt x="58764" y="38008"/>
                    <a:pt x="58616" y="38158"/>
                    <a:pt x="58435" y="38158"/>
                  </a:cubicBezTo>
                  <a:cubicBezTo>
                    <a:pt x="58254" y="38158"/>
                    <a:pt x="58105" y="38008"/>
                    <a:pt x="58105" y="37827"/>
                  </a:cubicBezTo>
                  <a:cubicBezTo>
                    <a:pt x="58105" y="37646"/>
                    <a:pt x="58254" y="37498"/>
                    <a:pt x="58435" y="37498"/>
                  </a:cubicBezTo>
                  <a:close/>
                  <a:moveTo>
                    <a:pt x="58435" y="37491"/>
                  </a:moveTo>
                  <a:cubicBezTo>
                    <a:pt x="58248" y="37491"/>
                    <a:pt x="58099" y="37643"/>
                    <a:pt x="58099" y="37827"/>
                  </a:cubicBezTo>
                  <a:cubicBezTo>
                    <a:pt x="58099" y="38014"/>
                    <a:pt x="58251" y="38165"/>
                    <a:pt x="58435" y="38165"/>
                  </a:cubicBezTo>
                  <a:cubicBezTo>
                    <a:pt x="58436" y="38165"/>
                    <a:pt x="58437" y="38165"/>
                    <a:pt x="58438" y="38165"/>
                  </a:cubicBezTo>
                  <a:cubicBezTo>
                    <a:pt x="58621" y="38165"/>
                    <a:pt x="58773" y="38013"/>
                    <a:pt x="58773" y="37827"/>
                  </a:cubicBezTo>
                  <a:cubicBezTo>
                    <a:pt x="58773" y="37642"/>
                    <a:pt x="58621" y="37491"/>
                    <a:pt x="58435" y="37491"/>
                  </a:cubicBezTo>
                  <a:close/>
                  <a:moveTo>
                    <a:pt x="4489" y="37949"/>
                  </a:moveTo>
                  <a:cubicBezTo>
                    <a:pt x="4407" y="37949"/>
                    <a:pt x="4340" y="38016"/>
                    <a:pt x="4340" y="38100"/>
                  </a:cubicBezTo>
                  <a:cubicBezTo>
                    <a:pt x="4340" y="38182"/>
                    <a:pt x="4407" y="38250"/>
                    <a:pt x="4489" y="38250"/>
                  </a:cubicBezTo>
                  <a:cubicBezTo>
                    <a:pt x="4573" y="38250"/>
                    <a:pt x="4640" y="38182"/>
                    <a:pt x="4640" y="38100"/>
                  </a:cubicBezTo>
                  <a:cubicBezTo>
                    <a:pt x="4640" y="38016"/>
                    <a:pt x="4573" y="37949"/>
                    <a:pt x="4489" y="37949"/>
                  </a:cubicBezTo>
                  <a:close/>
                  <a:moveTo>
                    <a:pt x="52666" y="37846"/>
                  </a:moveTo>
                  <a:cubicBezTo>
                    <a:pt x="52535" y="37846"/>
                    <a:pt x="52426" y="37953"/>
                    <a:pt x="52426" y="38087"/>
                  </a:cubicBezTo>
                  <a:cubicBezTo>
                    <a:pt x="52426" y="38218"/>
                    <a:pt x="52532" y="38327"/>
                    <a:pt x="52666" y="38327"/>
                  </a:cubicBezTo>
                  <a:cubicBezTo>
                    <a:pt x="52798" y="38327"/>
                    <a:pt x="52907" y="38221"/>
                    <a:pt x="52907" y="38087"/>
                  </a:cubicBezTo>
                  <a:cubicBezTo>
                    <a:pt x="52907" y="37955"/>
                    <a:pt x="52798" y="37846"/>
                    <a:pt x="52666" y="37846"/>
                  </a:cubicBezTo>
                  <a:close/>
                  <a:moveTo>
                    <a:pt x="56905" y="37832"/>
                  </a:moveTo>
                  <a:cubicBezTo>
                    <a:pt x="57048" y="37832"/>
                    <a:pt x="57166" y="37949"/>
                    <a:pt x="57166" y="38092"/>
                  </a:cubicBezTo>
                  <a:cubicBezTo>
                    <a:pt x="57166" y="38236"/>
                    <a:pt x="57048" y="38353"/>
                    <a:pt x="56905" y="38353"/>
                  </a:cubicBezTo>
                  <a:cubicBezTo>
                    <a:pt x="56761" y="38353"/>
                    <a:pt x="56644" y="38236"/>
                    <a:pt x="56644" y="38092"/>
                  </a:cubicBezTo>
                  <a:cubicBezTo>
                    <a:pt x="56644" y="37949"/>
                    <a:pt x="56761" y="37832"/>
                    <a:pt x="56905" y="37832"/>
                  </a:cubicBezTo>
                  <a:close/>
                  <a:moveTo>
                    <a:pt x="56905" y="37826"/>
                  </a:moveTo>
                  <a:cubicBezTo>
                    <a:pt x="56757" y="37826"/>
                    <a:pt x="56638" y="37946"/>
                    <a:pt x="56638" y="38092"/>
                  </a:cubicBezTo>
                  <a:cubicBezTo>
                    <a:pt x="56638" y="38239"/>
                    <a:pt x="56757" y="38359"/>
                    <a:pt x="56905" y="38359"/>
                  </a:cubicBezTo>
                  <a:cubicBezTo>
                    <a:pt x="57051" y="38359"/>
                    <a:pt x="57170" y="38239"/>
                    <a:pt x="57170" y="38092"/>
                  </a:cubicBezTo>
                  <a:cubicBezTo>
                    <a:pt x="57170" y="37946"/>
                    <a:pt x="57051" y="37826"/>
                    <a:pt x="56905" y="37826"/>
                  </a:cubicBezTo>
                  <a:close/>
                  <a:moveTo>
                    <a:pt x="11937" y="37943"/>
                  </a:moveTo>
                  <a:cubicBezTo>
                    <a:pt x="11810" y="37943"/>
                    <a:pt x="11705" y="38047"/>
                    <a:pt x="11705" y="38175"/>
                  </a:cubicBezTo>
                  <a:cubicBezTo>
                    <a:pt x="11705" y="38302"/>
                    <a:pt x="11810" y="38407"/>
                    <a:pt x="11937" y="38407"/>
                  </a:cubicBezTo>
                  <a:cubicBezTo>
                    <a:pt x="12066" y="38407"/>
                    <a:pt x="12169" y="38304"/>
                    <a:pt x="12169" y="38175"/>
                  </a:cubicBezTo>
                  <a:cubicBezTo>
                    <a:pt x="12169" y="38049"/>
                    <a:pt x="12066" y="37943"/>
                    <a:pt x="11937" y="37943"/>
                  </a:cubicBezTo>
                  <a:close/>
                  <a:moveTo>
                    <a:pt x="60920" y="38172"/>
                  </a:moveTo>
                  <a:cubicBezTo>
                    <a:pt x="60836" y="38172"/>
                    <a:pt x="60769" y="38239"/>
                    <a:pt x="60769" y="38323"/>
                  </a:cubicBezTo>
                  <a:cubicBezTo>
                    <a:pt x="60769" y="38405"/>
                    <a:pt x="60838" y="38472"/>
                    <a:pt x="60920" y="38472"/>
                  </a:cubicBezTo>
                  <a:cubicBezTo>
                    <a:pt x="61004" y="38472"/>
                    <a:pt x="61071" y="38405"/>
                    <a:pt x="61071" y="38323"/>
                  </a:cubicBezTo>
                  <a:cubicBezTo>
                    <a:pt x="61071" y="38239"/>
                    <a:pt x="61004" y="38172"/>
                    <a:pt x="60920" y="38172"/>
                  </a:cubicBezTo>
                  <a:close/>
                  <a:moveTo>
                    <a:pt x="53474" y="38166"/>
                  </a:moveTo>
                  <a:cubicBezTo>
                    <a:pt x="53346" y="38166"/>
                    <a:pt x="53242" y="38269"/>
                    <a:pt x="53242" y="38398"/>
                  </a:cubicBezTo>
                  <a:cubicBezTo>
                    <a:pt x="53242" y="38526"/>
                    <a:pt x="53346" y="38630"/>
                    <a:pt x="53474" y="38630"/>
                  </a:cubicBezTo>
                  <a:cubicBezTo>
                    <a:pt x="53601" y="38630"/>
                    <a:pt x="53705" y="38527"/>
                    <a:pt x="53705" y="38398"/>
                  </a:cubicBezTo>
                  <a:cubicBezTo>
                    <a:pt x="53705" y="38269"/>
                    <a:pt x="53603" y="38166"/>
                    <a:pt x="53474" y="38166"/>
                  </a:cubicBezTo>
                  <a:close/>
                  <a:moveTo>
                    <a:pt x="5290" y="38347"/>
                  </a:moveTo>
                  <a:cubicBezTo>
                    <a:pt x="5202" y="38347"/>
                    <a:pt x="5131" y="38418"/>
                    <a:pt x="5131" y="38507"/>
                  </a:cubicBezTo>
                  <a:cubicBezTo>
                    <a:pt x="5131" y="38594"/>
                    <a:pt x="5202" y="38666"/>
                    <a:pt x="5290" y="38666"/>
                  </a:cubicBezTo>
                  <a:cubicBezTo>
                    <a:pt x="5377" y="38666"/>
                    <a:pt x="5450" y="38595"/>
                    <a:pt x="5450" y="38507"/>
                  </a:cubicBezTo>
                  <a:cubicBezTo>
                    <a:pt x="5450" y="38420"/>
                    <a:pt x="5379" y="38347"/>
                    <a:pt x="5290" y="38347"/>
                  </a:cubicBezTo>
                  <a:close/>
                  <a:moveTo>
                    <a:pt x="11223" y="38221"/>
                  </a:moveTo>
                  <a:cubicBezTo>
                    <a:pt x="11100" y="38221"/>
                    <a:pt x="11000" y="38320"/>
                    <a:pt x="11000" y="38443"/>
                  </a:cubicBezTo>
                  <a:cubicBezTo>
                    <a:pt x="11000" y="38566"/>
                    <a:pt x="11100" y="38666"/>
                    <a:pt x="11223" y="38666"/>
                  </a:cubicBezTo>
                  <a:cubicBezTo>
                    <a:pt x="11346" y="38666"/>
                    <a:pt x="11445" y="38566"/>
                    <a:pt x="11445" y="38443"/>
                  </a:cubicBezTo>
                  <a:cubicBezTo>
                    <a:pt x="11445" y="38320"/>
                    <a:pt x="11346" y="38221"/>
                    <a:pt x="11223" y="38221"/>
                  </a:cubicBezTo>
                  <a:close/>
                  <a:moveTo>
                    <a:pt x="10542" y="38452"/>
                  </a:moveTo>
                  <a:cubicBezTo>
                    <a:pt x="10423" y="38455"/>
                    <a:pt x="10327" y="38549"/>
                    <a:pt x="10327" y="38666"/>
                  </a:cubicBezTo>
                  <a:cubicBezTo>
                    <a:pt x="10327" y="38784"/>
                    <a:pt x="10423" y="38881"/>
                    <a:pt x="10542" y="38881"/>
                  </a:cubicBezTo>
                  <a:cubicBezTo>
                    <a:pt x="10659" y="38881"/>
                    <a:pt x="10755" y="38784"/>
                    <a:pt x="10755" y="38666"/>
                  </a:cubicBezTo>
                  <a:cubicBezTo>
                    <a:pt x="10755" y="38549"/>
                    <a:pt x="10659" y="38452"/>
                    <a:pt x="10542" y="38452"/>
                  </a:cubicBezTo>
                  <a:close/>
                  <a:moveTo>
                    <a:pt x="54189" y="38443"/>
                  </a:moveTo>
                  <a:cubicBezTo>
                    <a:pt x="54066" y="38443"/>
                    <a:pt x="53966" y="38543"/>
                    <a:pt x="53966" y="38666"/>
                  </a:cubicBezTo>
                  <a:cubicBezTo>
                    <a:pt x="53966" y="38789"/>
                    <a:pt x="54066" y="38889"/>
                    <a:pt x="54189" y="38889"/>
                  </a:cubicBezTo>
                  <a:cubicBezTo>
                    <a:pt x="54313" y="38889"/>
                    <a:pt x="54413" y="38789"/>
                    <a:pt x="54413" y="38666"/>
                  </a:cubicBezTo>
                  <a:cubicBezTo>
                    <a:pt x="54411" y="38543"/>
                    <a:pt x="54311" y="38443"/>
                    <a:pt x="54189" y="38443"/>
                  </a:cubicBezTo>
                  <a:close/>
                  <a:moveTo>
                    <a:pt x="60122" y="38571"/>
                  </a:moveTo>
                  <a:cubicBezTo>
                    <a:pt x="60035" y="38571"/>
                    <a:pt x="59962" y="38642"/>
                    <a:pt x="59962" y="38730"/>
                  </a:cubicBezTo>
                  <a:cubicBezTo>
                    <a:pt x="59962" y="38817"/>
                    <a:pt x="60033" y="38889"/>
                    <a:pt x="60122" y="38889"/>
                  </a:cubicBezTo>
                  <a:cubicBezTo>
                    <a:pt x="60210" y="38889"/>
                    <a:pt x="60281" y="38818"/>
                    <a:pt x="60281" y="38730"/>
                  </a:cubicBezTo>
                  <a:cubicBezTo>
                    <a:pt x="60281" y="38640"/>
                    <a:pt x="60209" y="38571"/>
                    <a:pt x="60122" y="38571"/>
                  </a:cubicBezTo>
                  <a:close/>
                  <a:moveTo>
                    <a:pt x="6154" y="38637"/>
                  </a:moveTo>
                  <a:cubicBezTo>
                    <a:pt x="6061" y="38639"/>
                    <a:pt x="5986" y="38713"/>
                    <a:pt x="5986" y="38805"/>
                  </a:cubicBezTo>
                  <a:cubicBezTo>
                    <a:pt x="5986" y="38898"/>
                    <a:pt x="6061" y="38975"/>
                    <a:pt x="6154" y="38975"/>
                  </a:cubicBezTo>
                  <a:cubicBezTo>
                    <a:pt x="6247" y="38975"/>
                    <a:pt x="6322" y="38898"/>
                    <a:pt x="6322" y="38805"/>
                  </a:cubicBezTo>
                  <a:cubicBezTo>
                    <a:pt x="6322" y="38714"/>
                    <a:pt x="6247" y="38637"/>
                    <a:pt x="6154" y="38637"/>
                  </a:cubicBezTo>
                  <a:close/>
                  <a:moveTo>
                    <a:pt x="9835" y="38633"/>
                  </a:moveTo>
                  <a:cubicBezTo>
                    <a:pt x="9723" y="38634"/>
                    <a:pt x="9630" y="38726"/>
                    <a:pt x="9630" y="38839"/>
                  </a:cubicBezTo>
                  <a:cubicBezTo>
                    <a:pt x="9630" y="38950"/>
                    <a:pt x="9720" y="39043"/>
                    <a:pt x="9835" y="39043"/>
                  </a:cubicBezTo>
                  <a:cubicBezTo>
                    <a:pt x="9948" y="39043"/>
                    <a:pt x="10039" y="38953"/>
                    <a:pt x="10039" y="38839"/>
                  </a:cubicBezTo>
                  <a:cubicBezTo>
                    <a:pt x="10039" y="38726"/>
                    <a:pt x="9949" y="38633"/>
                    <a:pt x="9835" y="38633"/>
                  </a:cubicBezTo>
                  <a:close/>
                  <a:moveTo>
                    <a:pt x="54869" y="38675"/>
                  </a:moveTo>
                  <a:cubicBezTo>
                    <a:pt x="54752" y="38675"/>
                    <a:pt x="54655" y="38772"/>
                    <a:pt x="54655" y="38889"/>
                  </a:cubicBezTo>
                  <a:cubicBezTo>
                    <a:pt x="54655" y="39007"/>
                    <a:pt x="54752" y="39102"/>
                    <a:pt x="54869" y="39102"/>
                  </a:cubicBezTo>
                  <a:cubicBezTo>
                    <a:pt x="54986" y="39102"/>
                    <a:pt x="55082" y="39007"/>
                    <a:pt x="55082" y="38889"/>
                  </a:cubicBezTo>
                  <a:cubicBezTo>
                    <a:pt x="55082" y="38772"/>
                    <a:pt x="54986" y="38675"/>
                    <a:pt x="54869" y="38675"/>
                  </a:cubicBezTo>
                  <a:close/>
                  <a:moveTo>
                    <a:pt x="9043" y="38759"/>
                  </a:moveTo>
                  <a:cubicBezTo>
                    <a:pt x="8935" y="38759"/>
                    <a:pt x="8848" y="38847"/>
                    <a:pt x="8848" y="38955"/>
                  </a:cubicBezTo>
                  <a:cubicBezTo>
                    <a:pt x="8848" y="39062"/>
                    <a:pt x="8935" y="39150"/>
                    <a:pt x="9043" y="39150"/>
                  </a:cubicBezTo>
                  <a:cubicBezTo>
                    <a:pt x="9151" y="39150"/>
                    <a:pt x="9239" y="39063"/>
                    <a:pt x="9239" y="38955"/>
                  </a:cubicBezTo>
                  <a:cubicBezTo>
                    <a:pt x="9239" y="38847"/>
                    <a:pt x="9152" y="38759"/>
                    <a:pt x="9043" y="38759"/>
                  </a:cubicBezTo>
                  <a:close/>
                  <a:moveTo>
                    <a:pt x="7089" y="38802"/>
                  </a:moveTo>
                  <a:cubicBezTo>
                    <a:pt x="6992" y="38802"/>
                    <a:pt x="6912" y="38882"/>
                    <a:pt x="6912" y="38979"/>
                  </a:cubicBezTo>
                  <a:cubicBezTo>
                    <a:pt x="6912" y="39078"/>
                    <a:pt x="6992" y="39157"/>
                    <a:pt x="7089" y="39157"/>
                  </a:cubicBezTo>
                  <a:cubicBezTo>
                    <a:pt x="7187" y="39157"/>
                    <a:pt x="7267" y="39078"/>
                    <a:pt x="7267" y="38979"/>
                  </a:cubicBezTo>
                  <a:cubicBezTo>
                    <a:pt x="7267" y="38882"/>
                    <a:pt x="7187" y="38802"/>
                    <a:pt x="7089" y="38802"/>
                  </a:cubicBezTo>
                  <a:close/>
                  <a:moveTo>
                    <a:pt x="8107" y="38821"/>
                  </a:moveTo>
                  <a:cubicBezTo>
                    <a:pt x="8003" y="38821"/>
                    <a:pt x="7920" y="38907"/>
                    <a:pt x="7920" y="39008"/>
                  </a:cubicBezTo>
                  <a:cubicBezTo>
                    <a:pt x="7920" y="39111"/>
                    <a:pt x="8003" y="39195"/>
                    <a:pt x="8107" y="39195"/>
                  </a:cubicBezTo>
                  <a:cubicBezTo>
                    <a:pt x="8210" y="39195"/>
                    <a:pt x="8293" y="39113"/>
                    <a:pt x="8293" y="39008"/>
                  </a:cubicBezTo>
                  <a:cubicBezTo>
                    <a:pt x="8293" y="38905"/>
                    <a:pt x="8210" y="38821"/>
                    <a:pt x="8107" y="38821"/>
                  </a:cubicBezTo>
                  <a:close/>
                  <a:moveTo>
                    <a:pt x="59255" y="38862"/>
                  </a:moveTo>
                  <a:cubicBezTo>
                    <a:pt x="59162" y="38862"/>
                    <a:pt x="59087" y="38939"/>
                    <a:pt x="59087" y="39030"/>
                  </a:cubicBezTo>
                  <a:cubicBezTo>
                    <a:pt x="59087" y="39123"/>
                    <a:pt x="59164" y="39199"/>
                    <a:pt x="59255" y="39199"/>
                  </a:cubicBezTo>
                  <a:cubicBezTo>
                    <a:pt x="59348" y="39199"/>
                    <a:pt x="59423" y="39123"/>
                    <a:pt x="59423" y="39030"/>
                  </a:cubicBezTo>
                  <a:cubicBezTo>
                    <a:pt x="59425" y="38936"/>
                    <a:pt x="59348" y="38862"/>
                    <a:pt x="59255" y="38862"/>
                  </a:cubicBezTo>
                  <a:close/>
                  <a:moveTo>
                    <a:pt x="55575" y="38856"/>
                  </a:moveTo>
                  <a:cubicBezTo>
                    <a:pt x="55463" y="38856"/>
                    <a:pt x="55370" y="38947"/>
                    <a:pt x="55370" y="39062"/>
                  </a:cubicBezTo>
                  <a:cubicBezTo>
                    <a:pt x="55370" y="39173"/>
                    <a:pt x="55462" y="39266"/>
                    <a:pt x="55575" y="39266"/>
                  </a:cubicBezTo>
                  <a:cubicBezTo>
                    <a:pt x="55689" y="39266"/>
                    <a:pt x="55780" y="39175"/>
                    <a:pt x="55780" y="39062"/>
                  </a:cubicBezTo>
                  <a:cubicBezTo>
                    <a:pt x="55780" y="38949"/>
                    <a:pt x="55689" y="38856"/>
                    <a:pt x="55575" y="38856"/>
                  </a:cubicBezTo>
                  <a:close/>
                  <a:moveTo>
                    <a:pt x="56369" y="38982"/>
                  </a:moveTo>
                  <a:cubicBezTo>
                    <a:pt x="56262" y="38982"/>
                    <a:pt x="56173" y="39069"/>
                    <a:pt x="56173" y="39178"/>
                  </a:cubicBezTo>
                  <a:cubicBezTo>
                    <a:pt x="56173" y="39283"/>
                    <a:pt x="56260" y="39373"/>
                    <a:pt x="56369" y="39373"/>
                  </a:cubicBezTo>
                  <a:cubicBezTo>
                    <a:pt x="56476" y="39373"/>
                    <a:pt x="56564" y="39286"/>
                    <a:pt x="56564" y="39178"/>
                  </a:cubicBezTo>
                  <a:cubicBezTo>
                    <a:pt x="56563" y="39069"/>
                    <a:pt x="56476" y="38982"/>
                    <a:pt x="56369" y="38982"/>
                  </a:cubicBezTo>
                  <a:close/>
                  <a:moveTo>
                    <a:pt x="58324" y="39026"/>
                  </a:moveTo>
                  <a:cubicBezTo>
                    <a:pt x="58225" y="39026"/>
                    <a:pt x="58145" y="39105"/>
                    <a:pt x="58145" y="39202"/>
                  </a:cubicBezTo>
                  <a:cubicBezTo>
                    <a:pt x="58145" y="39301"/>
                    <a:pt x="58225" y="39381"/>
                    <a:pt x="58324" y="39381"/>
                  </a:cubicBezTo>
                  <a:cubicBezTo>
                    <a:pt x="58421" y="39381"/>
                    <a:pt x="58500" y="39301"/>
                    <a:pt x="58500" y="39202"/>
                  </a:cubicBezTo>
                  <a:cubicBezTo>
                    <a:pt x="58499" y="39105"/>
                    <a:pt x="58421" y="39026"/>
                    <a:pt x="58324" y="39026"/>
                  </a:cubicBezTo>
                  <a:close/>
                  <a:moveTo>
                    <a:pt x="57305" y="39047"/>
                  </a:moveTo>
                  <a:cubicBezTo>
                    <a:pt x="57202" y="39047"/>
                    <a:pt x="57118" y="39130"/>
                    <a:pt x="57118" y="39233"/>
                  </a:cubicBezTo>
                  <a:cubicBezTo>
                    <a:pt x="57118" y="39337"/>
                    <a:pt x="57202" y="39420"/>
                    <a:pt x="57305" y="39420"/>
                  </a:cubicBezTo>
                  <a:cubicBezTo>
                    <a:pt x="57408" y="39420"/>
                    <a:pt x="57492" y="39337"/>
                    <a:pt x="57492" y="39233"/>
                  </a:cubicBezTo>
                  <a:cubicBezTo>
                    <a:pt x="57490" y="39128"/>
                    <a:pt x="57406" y="39047"/>
                    <a:pt x="57305" y="39047"/>
                  </a:cubicBezTo>
                  <a:close/>
                  <a:moveTo>
                    <a:pt x="20474" y="40515"/>
                  </a:moveTo>
                  <a:cubicBezTo>
                    <a:pt x="20468" y="40515"/>
                    <a:pt x="20462" y="40515"/>
                    <a:pt x="20456" y="40515"/>
                  </a:cubicBezTo>
                  <a:cubicBezTo>
                    <a:pt x="20453" y="40641"/>
                    <a:pt x="20497" y="40767"/>
                    <a:pt x="20592" y="40861"/>
                  </a:cubicBezTo>
                  <a:cubicBezTo>
                    <a:pt x="20681" y="40949"/>
                    <a:pt x="20797" y="40993"/>
                    <a:pt x="20913" y="40993"/>
                  </a:cubicBezTo>
                  <a:cubicBezTo>
                    <a:pt x="20922" y="40993"/>
                    <a:pt x="20931" y="40992"/>
                    <a:pt x="20940" y="40992"/>
                  </a:cubicBezTo>
                  <a:cubicBezTo>
                    <a:pt x="20943" y="40867"/>
                    <a:pt x="20899" y="40740"/>
                    <a:pt x="20804" y="40646"/>
                  </a:cubicBezTo>
                  <a:cubicBezTo>
                    <a:pt x="20713" y="40556"/>
                    <a:pt x="20593" y="40515"/>
                    <a:pt x="20474" y="40515"/>
                  </a:cubicBezTo>
                  <a:close/>
                  <a:moveTo>
                    <a:pt x="44776" y="40673"/>
                  </a:moveTo>
                  <a:cubicBezTo>
                    <a:pt x="44658" y="40673"/>
                    <a:pt x="44540" y="40715"/>
                    <a:pt x="44450" y="40804"/>
                  </a:cubicBezTo>
                  <a:cubicBezTo>
                    <a:pt x="44355" y="40898"/>
                    <a:pt x="44308" y="41025"/>
                    <a:pt x="44314" y="41150"/>
                  </a:cubicBezTo>
                  <a:cubicBezTo>
                    <a:pt x="44322" y="41150"/>
                    <a:pt x="44329" y="41150"/>
                    <a:pt x="44337" y="41150"/>
                  </a:cubicBezTo>
                  <a:cubicBezTo>
                    <a:pt x="44454" y="41150"/>
                    <a:pt x="44572" y="41108"/>
                    <a:pt x="44662" y="41019"/>
                  </a:cubicBezTo>
                  <a:cubicBezTo>
                    <a:pt x="44758" y="40925"/>
                    <a:pt x="44804" y="40798"/>
                    <a:pt x="44798" y="40673"/>
                  </a:cubicBezTo>
                  <a:cubicBezTo>
                    <a:pt x="44791" y="40673"/>
                    <a:pt x="44783" y="40673"/>
                    <a:pt x="44776" y="40673"/>
                  </a:cubicBezTo>
                  <a:close/>
                  <a:moveTo>
                    <a:pt x="20229" y="41043"/>
                  </a:moveTo>
                  <a:cubicBezTo>
                    <a:pt x="19997" y="41043"/>
                    <a:pt x="19783" y="41134"/>
                    <a:pt x="19620" y="41282"/>
                  </a:cubicBezTo>
                  <a:cubicBezTo>
                    <a:pt x="19769" y="41477"/>
                    <a:pt x="19994" y="41614"/>
                    <a:pt x="20259" y="41637"/>
                  </a:cubicBezTo>
                  <a:cubicBezTo>
                    <a:pt x="20286" y="41639"/>
                    <a:pt x="20312" y="41640"/>
                    <a:pt x="20338" y="41640"/>
                  </a:cubicBezTo>
                  <a:cubicBezTo>
                    <a:pt x="20572" y="41640"/>
                    <a:pt x="20788" y="41549"/>
                    <a:pt x="20953" y="41402"/>
                  </a:cubicBezTo>
                  <a:cubicBezTo>
                    <a:pt x="20802" y="41206"/>
                    <a:pt x="20578" y="41070"/>
                    <a:pt x="20313" y="41047"/>
                  </a:cubicBezTo>
                  <a:cubicBezTo>
                    <a:pt x="20285" y="41044"/>
                    <a:pt x="20257" y="41043"/>
                    <a:pt x="20229" y="41043"/>
                  </a:cubicBezTo>
                  <a:close/>
                  <a:moveTo>
                    <a:pt x="45021" y="41200"/>
                  </a:moveTo>
                  <a:cubicBezTo>
                    <a:pt x="44995" y="41200"/>
                    <a:pt x="44968" y="41201"/>
                    <a:pt x="44942" y="41203"/>
                  </a:cubicBezTo>
                  <a:cubicBezTo>
                    <a:pt x="44677" y="41228"/>
                    <a:pt x="44450" y="41363"/>
                    <a:pt x="44301" y="41558"/>
                  </a:cubicBezTo>
                  <a:cubicBezTo>
                    <a:pt x="44467" y="41707"/>
                    <a:pt x="44683" y="41798"/>
                    <a:pt x="44916" y="41798"/>
                  </a:cubicBezTo>
                  <a:cubicBezTo>
                    <a:pt x="44942" y="41798"/>
                    <a:pt x="44969" y="41797"/>
                    <a:pt x="44995" y="41795"/>
                  </a:cubicBezTo>
                  <a:cubicBezTo>
                    <a:pt x="45261" y="41770"/>
                    <a:pt x="45487" y="41632"/>
                    <a:pt x="45634" y="41440"/>
                  </a:cubicBezTo>
                  <a:cubicBezTo>
                    <a:pt x="45470" y="41291"/>
                    <a:pt x="45254" y="41200"/>
                    <a:pt x="45021" y="41200"/>
                  </a:cubicBezTo>
                  <a:close/>
                  <a:moveTo>
                    <a:pt x="20832" y="41812"/>
                  </a:moveTo>
                  <a:cubicBezTo>
                    <a:pt x="20774" y="41812"/>
                    <a:pt x="20716" y="41822"/>
                    <a:pt x="20659" y="41845"/>
                  </a:cubicBezTo>
                  <a:cubicBezTo>
                    <a:pt x="20534" y="41896"/>
                    <a:pt x="20446" y="41996"/>
                    <a:pt x="20402" y="42113"/>
                  </a:cubicBezTo>
                  <a:cubicBezTo>
                    <a:pt x="20463" y="42142"/>
                    <a:pt x="20531" y="42157"/>
                    <a:pt x="20600" y="42157"/>
                  </a:cubicBezTo>
                  <a:cubicBezTo>
                    <a:pt x="20658" y="42157"/>
                    <a:pt x="20717" y="42147"/>
                    <a:pt x="20773" y="42124"/>
                  </a:cubicBezTo>
                  <a:cubicBezTo>
                    <a:pt x="20898" y="42073"/>
                    <a:pt x="20986" y="41974"/>
                    <a:pt x="21030" y="41856"/>
                  </a:cubicBezTo>
                  <a:cubicBezTo>
                    <a:pt x="20969" y="41827"/>
                    <a:pt x="20901" y="41812"/>
                    <a:pt x="20832" y="41812"/>
                  </a:cubicBezTo>
                  <a:close/>
                  <a:moveTo>
                    <a:pt x="44421" y="41969"/>
                  </a:moveTo>
                  <a:cubicBezTo>
                    <a:pt x="44352" y="41969"/>
                    <a:pt x="44285" y="41984"/>
                    <a:pt x="44224" y="42013"/>
                  </a:cubicBezTo>
                  <a:cubicBezTo>
                    <a:pt x="44268" y="42131"/>
                    <a:pt x="44356" y="42231"/>
                    <a:pt x="44481" y="42282"/>
                  </a:cubicBezTo>
                  <a:cubicBezTo>
                    <a:pt x="44538" y="42305"/>
                    <a:pt x="44597" y="42316"/>
                    <a:pt x="44656" y="42316"/>
                  </a:cubicBezTo>
                  <a:cubicBezTo>
                    <a:pt x="44724" y="42316"/>
                    <a:pt x="44791" y="42300"/>
                    <a:pt x="44852" y="42271"/>
                  </a:cubicBezTo>
                  <a:cubicBezTo>
                    <a:pt x="44808" y="42153"/>
                    <a:pt x="44720" y="42054"/>
                    <a:pt x="44595" y="42003"/>
                  </a:cubicBezTo>
                  <a:cubicBezTo>
                    <a:pt x="44538" y="41980"/>
                    <a:pt x="44479" y="41969"/>
                    <a:pt x="44421" y="41969"/>
                  </a:cubicBezTo>
                  <a:close/>
                  <a:moveTo>
                    <a:pt x="15710" y="42333"/>
                  </a:moveTo>
                  <a:cubicBezTo>
                    <a:pt x="15646" y="42333"/>
                    <a:pt x="15582" y="42358"/>
                    <a:pt x="15534" y="42406"/>
                  </a:cubicBezTo>
                  <a:cubicBezTo>
                    <a:pt x="15435" y="42505"/>
                    <a:pt x="15435" y="42663"/>
                    <a:pt x="15534" y="42760"/>
                  </a:cubicBezTo>
                  <a:cubicBezTo>
                    <a:pt x="15582" y="42808"/>
                    <a:pt x="15646" y="42831"/>
                    <a:pt x="15710" y="42831"/>
                  </a:cubicBezTo>
                  <a:cubicBezTo>
                    <a:pt x="15774" y="42831"/>
                    <a:pt x="15838" y="42808"/>
                    <a:pt x="15886" y="42760"/>
                  </a:cubicBezTo>
                  <a:cubicBezTo>
                    <a:pt x="15984" y="42663"/>
                    <a:pt x="15984" y="42505"/>
                    <a:pt x="15886" y="42406"/>
                  </a:cubicBezTo>
                  <a:cubicBezTo>
                    <a:pt x="15837" y="42358"/>
                    <a:pt x="15773" y="42333"/>
                    <a:pt x="15710" y="42333"/>
                  </a:cubicBezTo>
                  <a:close/>
                  <a:moveTo>
                    <a:pt x="49543" y="42489"/>
                  </a:moveTo>
                  <a:cubicBezTo>
                    <a:pt x="49479" y="42489"/>
                    <a:pt x="49415" y="42513"/>
                    <a:pt x="49366" y="42563"/>
                  </a:cubicBezTo>
                  <a:cubicBezTo>
                    <a:pt x="49269" y="42660"/>
                    <a:pt x="49269" y="42818"/>
                    <a:pt x="49366" y="42916"/>
                  </a:cubicBezTo>
                  <a:cubicBezTo>
                    <a:pt x="49415" y="42965"/>
                    <a:pt x="49479" y="42989"/>
                    <a:pt x="49543" y="42989"/>
                  </a:cubicBezTo>
                  <a:cubicBezTo>
                    <a:pt x="49607" y="42989"/>
                    <a:pt x="49671" y="42965"/>
                    <a:pt x="49719" y="42916"/>
                  </a:cubicBezTo>
                  <a:cubicBezTo>
                    <a:pt x="49816" y="42818"/>
                    <a:pt x="49816" y="42660"/>
                    <a:pt x="49719" y="42563"/>
                  </a:cubicBezTo>
                  <a:cubicBezTo>
                    <a:pt x="49671" y="42513"/>
                    <a:pt x="49607" y="42489"/>
                    <a:pt x="49543" y="42489"/>
                  </a:cubicBezTo>
                  <a:close/>
                  <a:moveTo>
                    <a:pt x="22701" y="42524"/>
                  </a:moveTo>
                  <a:cubicBezTo>
                    <a:pt x="22541" y="42524"/>
                    <a:pt x="22385" y="42583"/>
                    <a:pt x="22264" y="42703"/>
                  </a:cubicBezTo>
                  <a:cubicBezTo>
                    <a:pt x="22137" y="42832"/>
                    <a:pt x="22077" y="43000"/>
                    <a:pt x="22085" y="43170"/>
                  </a:cubicBezTo>
                  <a:cubicBezTo>
                    <a:pt x="22094" y="43170"/>
                    <a:pt x="22103" y="43170"/>
                    <a:pt x="22112" y="43170"/>
                  </a:cubicBezTo>
                  <a:cubicBezTo>
                    <a:pt x="22271" y="43170"/>
                    <a:pt x="22428" y="43111"/>
                    <a:pt x="22550" y="42990"/>
                  </a:cubicBezTo>
                  <a:cubicBezTo>
                    <a:pt x="22679" y="42861"/>
                    <a:pt x="22737" y="42693"/>
                    <a:pt x="22730" y="42525"/>
                  </a:cubicBezTo>
                  <a:cubicBezTo>
                    <a:pt x="22720" y="42525"/>
                    <a:pt x="22711" y="42524"/>
                    <a:pt x="22701" y="42524"/>
                  </a:cubicBezTo>
                  <a:close/>
                  <a:moveTo>
                    <a:pt x="14785" y="42776"/>
                  </a:moveTo>
                  <a:cubicBezTo>
                    <a:pt x="14724" y="42776"/>
                    <a:pt x="14663" y="42800"/>
                    <a:pt x="14616" y="42847"/>
                  </a:cubicBezTo>
                  <a:cubicBezTo>
                    <a:pt x="14522" y="42941"/>
                    <a:pt x="14522" y="43093"/>
                    <a:pt x="14616" y="43187"/>
                  </a:cubicBezTo>
                  <a:cubicBezTo>
                    <a:pt x="14664" y="43234"/>
                    <a:pt x="14725" y="43257"/>
                    <a:pt x="14787" y="43257"/>
                  </a:cubicBezTo>
                  <a:cubicBezTo>
                    <a:pt x="14848" y="43257"/>
                    <a:pt x="14909" y="43234"/>
                    <a:pt x="14956" y="43187"/>
                  </a:cubicBezTo>
                  <a:cubicBezTo>
                    <a:pt x="15050" y="43093"/>
                    <a:pt x="15050" y="42941"/>
                    <a:pt x="14956" y="42847"/>
                  </a:cubicBezTo>
                  <a:cubicBezTo>
                    <a:pt x="14908" y="42800"/>
                    <a:pt x="14847" y="42776"/>
                    <a:pt x="14785" y="42776"/>
                  </a:cubicBezTo>
                  <a:close/>
                  <a:moveTo>
                    <a:pt x="42551" y="42681"/>
                  </a:moveTo>
                  <a:cubicBezTo>
                    <a:pt x="42542" y="42681"/>
                    <a:pt x="42533" y="42681"/>
                    <a:pt x="42523" y="42681"/>
                  </a:cubicBezTo>
                  <a:cubicBezTo>
                    <a:pt x="42516" y="42851"/>
                    <a:pt x="42574" y="43019"/>
                    <a:pt x="42703" y="43148"/>
                  </a:cubicBezTo>
                  <a:cubicBezTo>
                    <a:pt x="42824" y="43267"/>
                    <a:pt x="42982" y="43327"/>
                    <a:pt x="43141" y="43327"/>
                  </a:cubicBezTo>
                  <a:cubicBezTo>
                    <a:pt x="43150" y="43327"/>
                    <a:pt x="43159" y="43327"/>
                    <a:pt x="43168" y="43326"/>
                  </a:cubicBezTo>
                  <a:cubicBezTo>
                    <a:pt x="43175" y="43158"/>
                    <a:pt x="43117" y="42990"/>
                    <a:pt x="42988" y="42861"/>
                  </a:cubicBezTo>
                  <a:cubicBezTo>
                    <a:pt x="42867" y="42739"/>
                    <a:pt x="42710" y="42681"/>
                    <a:pt x="42551" y="42681"/>
                  </a:cubicBezTo>
                  <a:close/>
                  <a:moveTo>
                    <a:pt x="50468" y="42933"/>
                  </a:moveTo>
                  <a:cubicBezTo>
                    <a:pt x="50406" y="42933"/>
                    <a:pt x="50344" y="42956"/>
                    <a:pt x="50297" y="43003"/>
                  </a:cubicBezTo>
                  <a:cubicBezTo>
                    <a:pt x="50203" y="43097"/>
                    <a:pt x="50203" y="43249"/>
                    <a:pt x="50297" y="43344"/>
                  </a:cubicBezTo>
                  <a:cubicBezTo>
                    <a:pt x="50344" y="43391"/>
                    <a:pt x="50406" y="43414"/>
                    <a:pt x="50468" y="43414"/>
                  </a:cubicBezTo>
                  <a:cubicBezTo>
                    <a:pt x="50529" y="43414"/>
                    <a:pt x="50591" y="43391"/>
                    <a:pt x="50638" y="43344"/>
                  </a:cubicBezTo>
                  <a:cubicBezTo>
                    <a:pt x="50732" y="43249"/>
                    <a:pt x="50732" y="43097"/>
                    <a:pt x="50638" y="43003"/>
                  </a:cubicBezTo>
                  <a:cubicBezTo>
                    <a:pt x="50591" y="42956"/>
                    <a:pt x="50529" y="42933"/>
                    <a:pt x="50468" y="42933"/>
                  </a:cubicBezTo>
                  <a:close/>
                  <a:moveTo>
                    <a:pt x="13994" y="43138"/>
                  </a:moveTo>
                  <a:cubicBezTo>
                    <a:pt x="13935" y="43138"/>
                    <a:pt x="13877" y="43160"/>
                    <a:pt x="13833" y="43206"/>
                  </a:cubicBezTo>
                  <a:cubicBezTo>
                    <a:pt x="13741" y="43296"/>
                    <a:pt x="13741" y="43442"/>
                    <a:pt x="13833" y="43532"/>
                  </a:cubicBezTo>
                  <a:cubicBezTo>
                    <a:pt x="13877" y="43577"/>
                    <a:pt x="13936" y="43599"/>
                    <a:pt x="13995" y="43599"/>
                  </a:cubicBezTo>
                  <a:cubicBezTo>
                    <a:pt x="14054" y="43599"/>
                    <a:pt x="14113" y="43577"/>
                    <a:pt x="14159" y="43532"/>
                  </a:cubicBezTo>
                  <a:cubicBezTo>
                    <a:pt x="14248" y="43441"/>
                    <a:pt x="14248" y="43294"/>
                    <a:pt x="14159" y="43206"/>
                  </a:cubicBezTo>
                  <a:cubicBezTo>
                    <a:pt x="14113" y="43160"/>
                    <a:pt x="14053" y="43138"/>
                    <a:pt x="13994" y="43138"/>
                  </a:cubicBezTo>
                  <a:close/>
                  <a:moveTo>
                    <a:pt x="51258" y="43295"/>
                  </a:moveTo>
                  <a:cubicBezTo>
                    <a:pt x="51199" y="43295"/>
                    <a:pt x="51140" y="43318"/>
                    <a:pt x="51096" y="43362"/>
                  </a:cubicBezTo>
                  <a:cubicBezTo>
                    <a:pt x="51006" y="43454"/>
                    <a:pt x="51006" y="43600"/>
                    <a:pt x="51096" y="43689"/>
                  </a:cubicBezTo>
                  <a:cubicBezTo>
                    <a:pt x="51140" y="43734"/>
                    <a:pt x="51199" y="43757"/>
                    <a:pt x="51258" y="43757"/>
                  </a:cubicBezTo>
                  <a:cubicBezTo>
                    <a:pt x="51317" y="43757"/>
                    <a:pt x="51377" y="43734"/>
                    <a:pt x="51422" y="43689"/>
                  </a:cubicBezTo>
                  <a:cubicBezTo>
                    <a:pt x="51513" y="43599"/>
                    <a:pt x="51513" y="43452"/>
                    <a:pt x="51422" y="43362"/>
                  </a:cubicBezTo>
                  <a:cubicBezTo>
                    <a:pt x="51377" y="43318"/>
                    <a:pt x="51317" y="43295"/>
                    <a:pt x="51258" y="43295"/>
                  </a:cubicBezTo>
                  <a:close/>
                  <a:moveTo>
                    <a:pt x="13300" y="43462"/>
                  </a:moveTo>
                  <a:cubicBezTo>
                    <a:pt x="13243" y="43462"/>
                    <a:pt x="13186" y="43484"/>
                    <a:pt x="13144" y="43528"/>
                  </a:cubicBezTo>
                  <a:cubicBezTo>
                    <a:pt x="13057" y="43615"/>
                    <a:pt x="13057" y="43757"/>
                    <a:pt x="13144" y="43841"/>
                  </a:cubicBezTo>
                  <a:cubicBezTo>
                    <a:pt x="13187" y="43883"/>
                    <a:pt x="13243" y="43905"/>
                    <a:pt x="13300" y="43905"/>
                  </a:cubicBezTo>
                  <a:cubicBezTo>
                    <a:pt x="13357" y="43905"/>
                    <a:pt x="13414" y="43883"/>
                    <a:pt x="13457" y="43841"/>
                  </a:cubicBezTo>
                  <a:cubicBezTo>
                    <a:pt x="13544" y="43754"/>
                    <a:pt x="13544" y="43613"/>
                    <a:pt x="13457" y="43528"/>
                  </a:cubicBezTo>
                  <a:cubicBezTo>
                    <a:pt x="13414" y="43484"/>
                    <a:pt x="13357" y="43462"/>
                    <a:pt x="13300" y="43462"/>
                  </a:cubicBezTo>
                  <a:close/>
                  <a:moveTo>
                    <a:pt x="51952" y="43619"/>
                  </a:moveTo>
                  <a:cubicBezTo>
                    <a:pt x="51896" y="43619"/>
                    <a:pt x="51839" y="43641"/>
                    <a:pt x="51797" y="43684"/>
                  </a:cubicBezTo>
                  <a:cubicBezTo>
                    <a:pt x="51710" y="43771"/>
                    <a:pt x="51710" y="43912"/>
                    <a:pt x="51797" y="43997"/>
                  </a:cubicBezTo>
                  <a:cubicBezTo>
                    <a:pt x="51840" y="44041"/>
                    <a:pt x="51896" y="44062"/>
                    <a:pt x="51953" y="44062"/>
                  </a:cubicBezTo>
                  <a:cubicBezTo>
                    <a:pt x="52010" y="44062"/>
                    <a:pt x="52067" y="44041"/>
                    <a:pt x="52110" y="43997"/>
                  </a:cubicBezTo>
                  <a:cubicBezTo>
                    <a:pt x="52197" y="43910"/>
                    <a:pt x="52197" y="43768"/>
                    <a:pt x="52110" y="43684"/>
                  </a:cubicBezTo>
                  <a:cubicBezTo>
                    <a:pt x="52067" y="43641"/>
                    <a:pt x="52009" y="43619"/>
                    <a:pt x="51952" y="43619"/>
                  </a:cubicBezTo>
                  <a:close/>
                  <a:moveTo>
                    <a:pt x="12660" y="43795"/>
                  </a:moveTo>
                  <a:cubicBezTo>
                    <a:pt x="12606" y="43795"/>
                    <a:pt x="12552" y="43816"/>
                    <a:pt x="12510" y="43858"/>
                  </a:cubicBezTo>
                  <a:cubicBezTo>
                    <a:pt x="12427" y="43941"/>
                    <a:pt x="12427" y="44075"/>
                    <a:pt x="12510" y="44158"/>
                  </a:cubicBezTo>
                  <a:cubicBezTo>
                    <a:pt x="12552" y="44200"/>
                    <a:pt x="12606" y="44221"/>
                    <a:pt x="12660" y="44221"/>
                  </a:cubicBezTo>
                  <a:cubicBezTo>
                    <a:pt x="12715" y="44221"/>
                    <a:pt x="12769" y="44200"/>
                    <a:pt x="12811" y="44158"/>
                  </a:cubicBezTo>
                  <a:cubicBezTo>
                    <a:pt x="12894" y="44075"/>
                    <a:pt x="12894" y="43941"/>
                    <a:pt x="12811" y="43858"/>
                  </a:cubicBezTo>
                  <a:cubicBezTo>
                    <a:pt x="12769" y="43816"/>
                    <a:pt x="12715" y="43795"/>
                    <a:pt x="12660" y="43795"/>
                  </a:cubicBezTo>
                  <a:close/>
                  <a:moveTo>
                    <a:pt x="52592" y="43953"/>
                  </a:moveTo>
                  <a:cubicBezTo>
                    <a:pt x="52538" y="43953"/>
                    <a:pt x="52483" y="43973"/>
                    <a:pt x="52442" y="44015"/>
                  </a:cubicBezTo>
                  <a:cubicBezTo>
                    <a:pt x="52358" y="44099"/>
                    <a:pt x="52358" y="44232"/>
                    <a:pt x="52442" y="44316"/>
                  </a:cubicBezTo>
                  <a:cubicBezTo>
                    <a:pt x="52483" y="44357"/>
                    <a:pt x="52538" y="44378"/>
                    <a:pt x="52592" y="44378"/>
                  </a:cubicBezTo>
                  <a:cubicBezTo>
                    <a:pt x="52646" y="44378"/>
                    <a:pt x="52701" y="44357"/>
                    <a:pt x="52742" y="44316"/>
                  </a:cubicBezTo>
                  <a:cubicBezTo>
                    <a:pt x="52826" y="44232"/>
                    <a:pt x="52826" y="44099"/>
                    <a:pt x="52742" y="44015"/>
                  </a:cubicBezTo>
                  <a:cubicBezTo>
                    <a:pt x="52701" y="43973"/>
                    <a:pt x="52646" y="43953"/>
                    <a:pt x="52592" y="43953"/>
                  </a:cubicBezTo>
                  <a:close/>
                  <a:moveTo>
                    <a:pt x="12040" y="44182"/>
                  </a:moveTo>
                  <a:cubicBezTo>
                    <a:pt x="11988" y="44182"/>
                    <a:pt x="11936" y="44202"/>
                    <a:pt x="11897" y="44242"/>
                  </a:cubicBezTo>
                  <a:cubicBezTo>
                    <a:pt x="11817" y="44322"/>
                    <a:pt x="11817" y="44449"/>
                    <a:pt x="11897" y="44529"/>
                  </a:cubicBezTo>
                  <a:cubicBezTo>
                    <a:pt x="11936" y="44569"/>
                    <a:pt x="11988" y="44589"/>
                    <a:pt x="12040" y="44589"/>
                  </a:cubicBezTo>
                  <a:cubicBezTo>
                    <a:pt x="12092" y="44589"/>
                    <a:pt x="12144" y="44569"/>
                    <a:pt x="12184" y="44529"/>
                  </a:cubicBezTo>
                  <a:cubicBezTo>
                    <a:pt x="12263" y="44449"/>
                    <a:pt x="12263" y="44322"/>
                    <a:pt x="12184" y="44242"/>
                  </a:cubicBezTo>
                  <a:cubicBezTo>
                    <a:pt x="12144" y="44202"/>
                    <a:pt x="12092" y="44182"/>
                    <a:pt x="12040" y="44182"/>
                  </a:cubicBezTo>
                  <a:close/>
                  <a:moveTo>
                    <a:pt x="53214" y="44339"/>
                  </a:moveTo>
                  <a:cubicBezTo>
                    <a:pt x="53162" y="44339"/>
                    <a:pt x="53110" y="44359"/>
                    <a:pt x="53071" y="44399"/>
                  </a:cubicBezTo>
                  <a:cubicBezTo>
                    <a:pt x="52991" y="44478"/>
                    <a:pt x="52991" y="44607"/>
                    <a:pt x="53071" y="44687"/>
                  </a:cubicBezTo>
                  <a:cubicBezTo>
                    <a:pt x="53109" y="44727"/>
                    <a:pt x="53161" y="44747"/>
                    <a:pt x="53213" y="44747"/>
                  </a:cubicBezTo>
                  <a:cubicBezTo>
                    <a:pt x="53265" y="44747"/>
                    <a:pt x="53318" y="44727"/>
                    <a:pt x="53358" y="44687"/>
                  </a:cubicBezTo>
                  <a:cubicBezTo>
                    <a:pt x="53437" y="44607"/>
                    <a:pt x="53437" y="44478"/>
                    <a:pt x="53358" y="44399"/>
                  </a:cubicBezTo>
                  <a:cubicBezTo>
                    <a:pt x="53318" y="44359"/>
                    <a:pt x="53266" y="44339"/>
                    <a:pt x="53214" y="44339"/>
                  </a:cubicBezTo>
                  <a:close/>
                  <a:moveTo>
                    <a:pt x="24283" y="44315"/>
                  </a:moveTo>
                  <a:cubicBezTo>
                    <a:pt x="24276" y="44315"/>
                    <a:pt x="24268" y="44316"/>
                    <a:pt x="24261" y="44316"/>
                  </a:cubicBezTo>
                  <a:cubicBezTo>
                    <a:pt x="24257" y="44441"/>
                    <a:pt x="24297" y="44568"/>
                    <a:pt x="24392" y="44664"/>
                  </a:cubicBezTo>
                  <a:cubicBezTo>
                    <a:pt x="24482" y="44755"/>
                    <a:pt x="24602" y="44800"/>
                    <a:pt x="24721" y="44800"/>
                  </a:cubicBezTo>
                  <a:cubicBezTo>
                    <a:pt x="24727" y="44800"/>
                    <a:pt x="24732" y="44800"/>
                    <a:pt x="24738" y="44800"/>
                  </a:cubicBezTo>
                  <a:cubicBezTo>
                    <a:pt x="24745" y="44674"/>
                    <a:pt x="24702" y="44548"/>
                    <a:pt x="24607" y="44452"/>
                  </a:cubicBezTo>
                  <a:cubicBezTo>
                    <a:pt x="24519" y="44361"/>
                    <a:pt x="24402" y="44315"/>
                    <a:pt x="24283" y="44315"/>
                  </a:cubicBezTo>
                  <a:close/>
                  <a:moveTo>
                    <a:pt x="23399" y="44225"/>
                  </a:moveTo>
                  <a:cubicBezTo>
                    <a:pt x="23282" y="44268"/>
                    <a:pt x="23182" y="44358"/>
                    <a:pt x="23131" y="44483"/>
                  </a:cubicBezTo>
                  <a:cubicBezTo>
                    <a:pt x="23080" y="44607"/>
                    <a:pt x="23089" y="44742"/>
                    <a:pt x="23143" y="44854"/>
                  </a:cubicBezTo>
                  <a:cubicBezTo>
                    <a:pt x="23258" y="44810"/>
                    <a:pt x="23358" y="44722"/>
                    <a:pt x="23411" y="44597"/>
                  </a:cubicBezTo>
                  <a:cubicBezTo>
                    <a:pt x="23461" y="44471"/>
                    <a:pt x="23454" y="44338"/>
                    <a:pt x="23399" y="44225"/>
                  </a:cubicBezTo>
                  <a:close/>
                  <a:moveTo>
                    <a:pt x="17906" y="41564"/>
                  </a:moveTo>
                  <a:lnTo>
                    <a:pt x="17906" y="41564"/>
                  </a:lnTo>
                  <a:cubicBezTo>
                    <a:pt x="17377" y="42467"/>
                    <a:pt x="18345" y="44042"/>
                    <a:pt x="18429" y="44948"/>
                  </a:cubicBezTo>
                  <a:cubicBezTo>
                    <a:pt x="18962" y="44528"/>
                    <a:pt x="19494" y="42931"/>
                    <a:pt x="17906" y="41564"/>
                  </a:cubicBezTo>
                  <a:close/>
                  <a:moveTo>
                    <a:pt x="40979" y="44471"/>
                  </a:moveTo>
                  <a:cubicBezTo>
                    <a:pt x="40858" y="44471"/>
                    <a:pt x="40737" y="44515"/>
                    <a:pt x="40645" y="44607"/>
                  </a:cubicBezTo>
                  <a:cubicBezTo>
                    <a:pt x="40551" y="44703"/>
                    <a:pt x="40509" y="44832"/>
                    <a:pt x="40515" y="44955"/>
                  </a:cubicBezTo>
                  <a:cubicBezTo>
                    <a:pt x="40521" y="44955"/>
                    <a:pt x="40526" y="44955"/>
                    <a:pt x="40532" y="44955"/>
                  </a:cubicBezTo>
                  <a:cubicBezTo>
                    <a:pt x="40651" y="44955"/>
                    <a:pt x="40770" y="44911"/>
                    <a:pt x="40860" y="44819"/>
                  </a:cubicBezTo>
                  <a:cubicBezTo>
                    <a:pt x="40954" y="44723"/>
                    <a:pt x="40997" y="44597"/>
                    <a:pt x="40990" y="44471"/>
                  </a:cubicBezTo>
                  <a:cubicBezTo>
                    <a:pt x="40986" y="44471"/>
                    <a:pt x="40982" y="44471"/>
                    <a:pt x="40979" y="44471"/>
                  </a:cubicBezTo>
                  <a:close/>
                  <a:moveTo>
                    <a:pt x="41855" y="44383"/>
                  </a:moveTo>
                  <a:cubicBezTo>
                    <a:pt x="41802" y="44496"/>
                    <a:pt x="41793" y="44629"/>
                    <a:pt x="41844" y="44754"/>
                  </a:cubicBezTo>
                  <a:cubicBezTo>
                    <a:pt x="41894" y="44880"/>
                    <a:pt x="41994" y="44968"/>
                    <a:pt x="42112" y="45011"/>
                  </a:cubicBezTo>
                  <a:cubicBezTo>
                    <a:pt x="42164" y="44898"/>
                    <a:pt x="42173" y="44765"/>
                    <a:pt x="42123" y="44641"/>
                  </a:cubicBezTo>
                  <a:cubicBezTo>
                    <a:pt x="42073" y="44514"/>
                    <a:pt x="41973" y="44426"/>
                    <a:pt x="41855" y="44383"/>
                  </a:cubicBezTo>
                  <a:close/>
                  <a:moveTo>
                    <a:pt x="11398" y="44668"/>
                  </a:moveTo>
                  <a:cubicBezTo>
                    <a:pt x="11348" y="44668"/>
                    <a:pt x="11298" y="44687"/>
                    <a:pt x="11260" y="44725"/>
                  </a:cubicBezTo>
                  <a:cubicBezTo>
                    <a:pt x="11184" y="44801"/>
                    <a:pt x="11184" y="44925"/>
                    <a:pt x="11260" y="45000"/>
                  </a:cubicBezTo>
                  <a:cubicBezTo>
                    <a:pt x="11298" y="45038"/>
                    <a:pt x="11348" y="45057"/>
                    <a:pt x="11398" y="45057"/>
                  </a:cubicBezTo>
                  <a:cubicBezTo>
                    <a:pt x="11447" y="45057"/>
                    <a:pt x="11497" y="45038"/>
                    <a:pt x="11536" y="45000"/>
                  </a:cubicBezTo>
                  <a:cubicBezTo>
                    <a:pt x="11611" y="44925"/>
                    <a:pt x="11611" y="44801"/>
                    <a:pt x="11536" y="44725"/>
                  </a:cubicBezTo>
                  <a:cubicBezTo>
                    <a:pt x="11497" y="44687"/>
                    <a:pt x="11447" y="44668"/>
                    <a:pt x="11398" y="44668"/>
                  </a:cubicBezTo>
                  <a:close/>
                  <a:moveTo>
                    <a:pt x="47347" y="41722"/>
                  </a:moveTo>
                  <a:cubicBezTo>
                    <a:pt x="45758" y="43087"/>
                    <a:pt x="46291" y="44685"/>
                    <a:pt x="46823" y="45106"/>
                  </a:cubicBezTo>
                  <a:cubicBezTo>
                    <a:pt x="46908" y="44200"/>
                    <a:pt x="47873" y="42623"/>
                    <a:pt x="47347" y="41722"/>
                  </a:cubicBezTo>
                  <a:close/>
                  <a:moveTo>
                    <a:pt x="53854" y="44826"/>
                  </a:moveTo>
                  <a:cubicBezTo>
                    <a:pt x="53804" y="44826"/>
                    <a:pt x="53755" y="44845"/>
                    <a:pt x="53717" y="44883"/>
                  </a:cubicBezTo>
                  <a:cubicBezTo>
                    <a:pt x="53640" y="44959"/>
                    <a:pt x="53640" y="45082"/>
                    <a:pt x="53717" y="45158"/>
                  </a:cubicBezTo>
                  <a:cubicBezTo>
                    <a:pt x="53755" y="45196"/>
                    <a:pt x="53804" y="45215"/>
                    <a:pt x="53854" y="45215"/>
                  </a:cubicBezTo>
                  <a:cubicBezTo>
                    <a:pt x="53904" y="45215"/>
                    <a:pt x="53954" y="45196"/>
                    <a:pt x="53992" y="45158"/>
                  </a:cubicBezTo>
                  <a:cubicBezTo>
                    <a:pt x="54068" y="45082"/>
                    <a:pt x="54068" y="44959"/>
                    <a:pt x="53992" y="44883"/>
                  </a:cubicBezTo>
                  <a:cubicBezTo>
                    <a:pt x="53954" y="44845"/>
                    <a:pt x="53904" y="44826"/>
                    <a:pt x="53854" y="44826"/>
                  </a:cubicBezTo>
                  <a:close/>
                  <a:moveTo>
                    <a:pt x="23853" y="44303"/>
                  </a:moveTo>
                  <a:cubicBezTo>
                    <a:pt x="23687" y="44485"/>
                    <a:pt x="23593" y="44732"/>
                    <a:pt x="23616" y="44997"/>
                  </a:cubicBezTo>
                  <a:cubicBezTo>
                    <a:pt x="23641" y="45261"/>
                    <a:pt x="23777" y="45488"/>
                    <a:pt x="23971" y="45636"/>
                  </a:cubicBezTo>
                  <a:cubicBezTo>
                    <a:pt x="24138" y="45453"/>
                    <a:pt x="24231" y="45207"/>
                    <a:pt x="24208" y="44942"/>
                  </a:cubicBezTo>
                  <a:cubicBezTo>
                    <a:pt x="24184" y="44678"/>
                    <a:pt x="24048" y="44452"/>
                    <a:pt x="23853" y="44303"/>
                  </a:cubicBezTo>
                  <a:close/>
                  <a:moveTo>
                    <a:pt x="10698" y="45301"/>
                  </a:moveTo>
                  <a:cubicBezTo>
                    <a:pt x="10650" y="45301"/>
                    <a:pt x="10603" y="45319"/>
                    <a:pt x="10566" y="45355"/>
                  </a:cubicBezTo>
                  <a:cubicBezTo>
                    <a:pt x="10494" y="45427"/>
                    <a:pt x="10494" y="45546"/>
                    <a:pt x="10566" y="45619"/>
                  </a:cubicBezTo>
                  <a:cubicBezTo>
                    <a:pt x="10602" y="45655"/>
                    <a:pt x="10649" y="45673"/>
                    <a:pt x="10696" y="45673"/>
                  </a:cubicBezTo>
                  <a:cubicBezTo>
                    <a:pt x="10744" y="45673"/>
                    <a:pt x="10792" y="45655"/>
                    <a:pt x="10829" y="45619"/>
                  </a:cubicBezTo>
                  <a:cubicBezTo>
                    <a:pt x="10901" y="45546"/>
                    <a:pt x="10901" y="45427"/>
                    <a:pt x="10829" y="45355"/>
                  </a:cubicBezTo>
                  <a:cubicBezTo>
                    <a:pt x="10792" y="45319"/>
                    <a:pt x="10745" y="45301"/>
                    <a:pt x="10698" y="45301"/>
                  </a:cubicBezTo>
                  <a:close/>
                  <a:moveTo>
                    <a:pt x="41402" y="44458"/>
                  </a:moveTo>
                  <a:cubicBezTo>
                    <a:pt x="41206" y="44609"/>
                    <a:pt x="41070" y="44833"/>
                    <a:pt x="41047" y="45098"/>
                  </a:cubicBezTo>
                  <a:cubicBezTo>
                    <a:pt x="41022" y="45365"/>
                    <a:pt x="41116" y="45611"/>
                    <a:pt x="41280" y="45793"/>
                  </a:cubicBezTo>
                  <a:cubicBezTo>
                    <a:pt x="41476" y="45642"/>
                    <a:pt x="41612" y="45417"/>
                    <a:pt x="41638" y="45152"/>
                  </a:cubicBezTo>
                  <a:cubicBezTo>
                    <a:pt x="41661" y="44888"/>
                    <a:pt x="41567" y="44642"/>
                    <a:pt x="41402" y="44458"/>
                  </a:cubicBezTo>
                  <a:close/>
                  <a:moveTo>
                    <a:pt x="54557" y="45459"/>
                  </a:moveTo>
                  <a:cubicBezTo>
                    <a:pt x="54509" y="45459"/>
                    <a:pt x="54462" y="45477"/>
                    <a:pt x="54426" y="45513"/>
                  </a:cubicBezTo>
                  <a:cubicBezTo>
                    <a:pt x="54353" y="45585"/>
                    <a:pt x="54353" y="45703"/>
                    <a:pt x="54426" y="45775"/>
                  </a:cubicBezTo>
                  <a:cubicBezTo>
                    <a:pt x="54462" y="45811"/>
                    <a:pt x="54509" y="45829"/>
                    <a:pt x="54557" y="45829"/>
                  </a:cubicBezTo>
                  <a:cubicBezTo>
                    <a:pt x="54604" y="45829"/>
                    <a:pt x="54652" y="45811"/>
                    <a:pt x="54688" y="45775"/>
                  </a:cubicBezTo>
                  <a:cubicBezTo>
                    <a:pt x="54760" y="45703"/>
                    <a:pt x="54760" y="45585"/>
                    <a:pt x="54688" y="45513"/>
                  </a:cubicBezTo>
                  <a:cubicBezTo>
                    <a:pt x="54652" y="45477"/>
                    <a:pt x="54604" y="45459"/>
                    <a:pt x="54557" y="45459"/>
                  </a:cubicBezTo>
                  <a:close/>
                  <a:moveTo>
                    <a:pt x="21569" y="42873"/>
                  </a:moveTo>
                  <a:cubicBezTo>
                    <a:pt x="21078" y="43470"/>
                    <a:pt x="19931" y="43519"/>
                    <a:pt x="19931" y="43519"/>
                  </a:cubicBezTo>
                  <a:cubicBezTo>
                    <a:pt x="20259" y="44881"/>
                    <a:pt x="19303" y="45952"/>
                    <a:pt x="19303" y="45952"/>
                  </a:cubicBezTo>
                  <a:cubicBezTo>
                    <a:pt x="19303" y="45952"/>
                    <a:pt x="20083" y="45255"/>
                    <a:pt x="21159" y="45255"/>
                  </a:cubicBezTo>
                  <a:cubicBezTo>
                    <a:pt x="21344" y="45255"/>
                    <a:pt x="21536" y="45275"/>
                    <a:pt x="21736" y="45323"/>
                  </a:cubicBezTo>
                  <a:cubicBezTo>
                    <a:pt x="21736" y="45323"/>
                    <a:pt x="21783" y="44174"/>
                    <a:pt x="22382" y="43686"/>
                  </a:cubicBezTo>
                  <a:lnTo>
                    <a:pt x="21666" y="43587"/>
                  </a:lnTo>
                  <a:lnTo>
                    <a:pt x="21569" y="42873"/>
                  </a:lnTo>
                  <a:close/>
                  <a:moveTo>
                    <a:pt x="43684" y="43029"/>
                  </a:moveTo>
                  <a:lnTo>
                    <a:pt x="43587" y="43745"/>
                  </a:lnTo>
                  <a:lnTo>
                    <a:pt x="42871" y="43844"/>
                  </a:lnTo>
                  <a:cubicBezTo>
                    <a:pt x="43468" y="44333"/>
                    <a:pt x="43517" y="45481"/>
                    <a:pt x="43517" y="45481"/>
                  </a:cubicBezTo>
                  <a:cubicBezTo>
                    <a:pt x="43717" y="45433"/>
                    <a:pt x="43911" y="45412"/>
                    <a:pt x="44096" y="45412"/>
                  </a:cubicBezTo>
                  <a:cubicBezTo>
                    <a:pt x="45171" y="45412"/>
                    <a:pt x="45950" y="46108"/>
                    <a:pt x="45950" y="46108"/>
                  </a:cubicBezTo>
                  <a:cubicBezTo>
                    <a:pt x="45950" y="46108"/>
                    <a:pt x="44994" y="45039"/>
                    <a:pt x="45321" y="43677"/>
                  </a:cubicBezTo>
                  <a:cubicBezTo>
                    <a:pt x="45321" y="43677"/>
                    <a:pt x="44174" y="43628"/>
                    <a:pt x="43684" y="43029"/>
                  </a:cubicBezTo>
                  <a:close/>
                  <a:moveTo>
                    <a:pt x="11785" y="45749"/>
                  </a:moveTo>
                  <a:cubicBezTo>
                    <a:pt x="11856" y="45749"/>
                    <a:pt x="11921" y="45775"/>
                    <a:pt x="11971" y="45824"/>
                  </a:cubicBezTo>
                  <a:cubicBezTo>
                    <a:pt x="12020" y="45874"/>
                    <a:pt x="12046" y="45939"/>
                    <a:pt x="12046" y="46010"/>
                  </a:cubicBezTo>
                  <a:cubicBezTo>
                    <a:pt x="12046" y="46079"/>
                    <a:pt x="12020" y="46145"/>
                    <a:pt x="11971" y="46194"/>
                  </a:cubicBezTo>
                  <a:cubicBezTo>
                    <a:pt x="11921" y="46243"/>
                    <a:pt x="11856" y="46269"/>
                    <a:pt x="11785" y="46269"/>
                  </a:cubicBezTo>
                  <a:cubicBezTo>
                    <a:pt x="11715" y="46269"/>
                    <a:pt x="11650" y="46243"/>
                    <a:pt x="11601" y="46194"/>
                  </a:cubicBezTo>
                  <a:cubicBezTo>
                    <a:pt x="11552" y="46145"/>
                    <a:pt x="11524" y="46079"/>
                    <a:pt x="11524" y="46010"/>
                  </a:cubicBezTo>
                  <a:cubicBezTo>
                    <a:pt x="11524" y="45939"/>
                    <a:pt x="11552" y="45874"/>
                    <a:pt x="11601" y="45824"/>
                  </a:cubicBezTo>
                  <a:cubicBezTo>
                    <a:pt x="11650" y="45775"/>
                    <a:pt x="11715" y="45749"/>
                    <a:pt x="11785" y="45749"/>
                  </a:cubicBezTo>
                  <a:close/>
                  <a:moveTo>
                    <a:pt x="11785" y="45743"/>
                  </a:moveTo>
                  <a:cubicBezTo>
                    <a:pt x="11715" y="45743"/>
                    <a:pt x="11647" y="45771"/>
                    <a:pt x="11597" y="45821"/>
                  </a:cubicBezTo>
                  <a:cubicBezTo>
                    <a:pt x="11546" y="45872"/>
                    <a:pt x="11520" y="45939"/>
                    <a:pt x="11520" y="46010"/>
                  </a:cubicBezTo>
                  <a:cubicBezTo>
                    <a:pt x="11520" y="46079"/>
                    <a:pt x="11546" y="46148"/>
                    <a:pt x="11597" y="46198"/>
                  </a:cubicBezTo>
                  <a:cubicBezTo>
                    <a:pt x="11647" y="46249"/>
                    <a:pt x="11715" y="46275"/>
                    <a:pt x="11785" y="46275"/>
                  </a:cubicBezTo>
                  <a:cubicBezTo>
                    <a:pt x="11856" y="46275"/>
                    <a:pt x="11923" y="46249"/>
                    <a:pt x="11973" y="46198"/>
                  </a:cubicBezTo>
                  <a:cubicBezTo>
                    <a:pt x="12024" y="46148"/>
                    <a:pt x="12052" y="46079"/>
                    <a:pt x="12052" y="46010"/>
                  </a:cubicBezTo>
                  <a:cubicBezTo>
                    <a:pt x="12052" y="45939"/>
                    <a:pt x="12024" y="45872"/>
                    <a:pt x="11973" y="45821"/>
                  </a:cubicBezTo>
                  <a:cubicBezTo>
                    <a:pt x="11923" y="45771"/>
                    <a:pt x="11856" y="45743"/>
                    <a:pt x="11785" y="45743"/>
                  </a:cubicBezTo>
                  <a:close/>
                  <a:moveTo>
                    <a:pt x="9998" y="46052"/>
                  </a:moveTo>
                  <a:cubicBezTo>
                    <a:pt x="9952" y="46052"/>
                    <a:pt x="9907" y="46069"/>
                    <a:pt x="9872" y="46104"/>
                  </a:cubicBezTo>
                  <a:cubicBezTo>
                    <a:pt x="9804" y="46172"/>
                    <a:pt x="9804" y="46285"/>
                    <a:pt x="9872" y="46353"/>
                  </a:cubicBezTo>
                  <a:cubicBezTo>
                    <a:pt x="9907" y="46388"/>
                    <a:pt x="9952" y="46405"/>
                    <a:pt x="9998" y="46405"/>
                  </a:cubicBezTo>
                  <a:cubicBezTo>
                    <a:pt x="10043" y="46405"/>
                    <a:pt x="10088" y="46388"/>
                    <a:pt x="10123" y="46353"/>
                  </a:cubicBezTo>
                  <a:cubicBezTo>
                    <a:pt x="10191" y="46285"/>
                    <a:pt x="10191" y="46172"/>
                    <a:pt x="10123" y="46104"/>
                  </a:cubicBezTo>
                  <a:cubicBezTo>
                    <a:pt x="10088" y="46069"/>
                    <a:pt x="10043" y="46052"/>
                    <a:pt x="9998" y="46052"/>
                  </a:cubicBezTo>
                  <a:close/>
                  <a:moveTo>
                    <a:pt x="53466" y="45906"/>
                  </a:moveTo>
                  <a:cubicBezTo>
                    <a:pt x="53537" y="45906"/>
                    <a:pt x="53603" y="45933"/>
                    <a:pt x="53652" y="45982"/>
                  </a:cubicBezTo>
                  <a:cubicBezTo>
                    <a:pt x="53753" y="46084"/>
                    <a:pt x="53753" y="46250"/>
                    <a:pt x="53652" y="46352"/>
                  </a:cubicBezTo>
                  <a:cubicBezTo>
                    <a:pt x="53603" y="46401"/>
                    <a:pt x="53537" y="46427"/>
                    <a:pt x="53466" y="46427"/>
                  </a:cubicBezTo>
                  <a:cubicBezTo>
                    <a:pt x="53397" y="46427"/>
                    <a:pt x="53333" y="46401"/>
                    <a:pt x="53282" y="46352"/>
                  </a:cubicBezTo>
                  <a:cubicBezTo>
                    <a:pt x="53181" y="46250"/>
                    <a:pt x="53181" y="46084"/>
                    <a:pt x="53282" y="45982"/>
                  </a:cubicBezTo>
                  <a:cubicBezTo>
                    <a:pt x="53332" y="45933"/>
                    <a:pt x="53397" y="45906"/>
                    <a:pt x="53466" y="45906"/>
                  </a:cubicBezTo>
                  <a:close/>
                  <a:moveTo>
                    <a:pt x="53466" y="45900"/>
                  </a:moveTo>
                  <a:cubicBezTo>
                    <a:pt x="53397" y="45900"/>
                    <a:pt x="53329" y="45927"/>
                    <a:pt x="53278" y="45978"/>
                  </a:cubicBezTo>
                  <a:cubicBezTo>
                    <a:pt x="53175" y="46081"/>
                    <a:pt x="53175" y="46252"/>
                    <a:pt x="53278" y="46355"/>
                  </a:cubicBezTo>
                  <a:cubicBezTo>
                    <a:pt x="53329" y="46405"/>
                    <a:pt x="53397" y="46433"/>
                    <a:pt x="53466" y="46433"/>
                  </a:cubicBezTo>
                  <a:cubicBezTo>
                    <a:pt x="53537" y="46433"/>
                    <a:pt x="53607" y="46405"/>
                    <a:pt x="53655" y="46355"/>
                  </a:cubicBezTo>
                  <a:cubicBezTo>
                    <a:pt x="53759" y="46252"/>
                    <a:pt x="53759" y="46082"/>
                    <a:pt x="53655" y="45978"/>
                  </a:cubicBezTo>
                  <a:cubicBezTo>
                    <a:pt x="53604" y="45927"/>
                    <a:pt x="53537" y="45900"/>
                    <a:pt x="53466" y="45900"/>
                  </a:cubicBezTo>
                  <a:close/>
                  <a:moveTo>
                    <a:pt x="55254" y="46207"/>
                  </a:moveTo>
                  <a:cubicBezTo>
                    <a:pt x="55209" y="46207"/>
                    <a:pt x="55164" y="46224"/>
                    <a:pt x="55130" y="46259"/>
                  </a:cubicBezTo>
                  <a:cubicBezTo>
                    <a:pt x="55060" y="46329"/>
                    <a:pt x="55060" y="46440"/>
                    <a:pt x="55130" y="46510"/>
                  </a:cubicBezTo>
                  <a:cubicBezTo>
                    <a:pt x="55164" y="46545"/>
                    <a:pt x="55209" y="46562"/>
                    <a:pt x="55254" y="46562"/>
                  </a:cubicBezTo>
                  <a:cubicBezTo>
                    <a:pt x="55300" y="46562"/>
                    <a:pt x="55345" y="46545"/>
                    <a:pt x="55379" y="46510"/>
                  </a:cubicBezTo>
                  <a:cubicBezTo>
                    <a:pt x="55449" y="46440"/>
                    <a:pt x="55449" y="46329"/>
                    <a:pt x="55379" y="46259"/>
                  </a:cubicBezTo>
                  <a:cubicBezTo>
                    <a:pt x="55345" y="46224"/>
                    <a:pt x="55300" y="46207"/>
                    <a:pt x="55254" y="46207"/>
                  </a:cubicBezTo>
                  <a:close/>
                  <a:moveTo>
                    <a:pt x="29904" y="46736"/>
                  </a:moveTo>
                  <a:cubicBezTo>
                    <a:pt x="29770" y="46737"/>
                    <a:pt x="29650" y="46797"/>
                    <a:pt x="29565" y="46889"/>
                  </a:cubicBezTo>
                  <a:cubicBezTo>
                    <a:pt x="29650" y="46981"/>
                    <a:pt x="29772" y="47039"/>
                    <a:pt x="29905" y="47039"/>
                  </a:cubicBezTo>
                  <a:cubicBezTo>
                    <a:pt x="30040" y="47036"/>
                    <a:pt x="30162" y="46978"/>
                    <a:pt x="30244" y="46884"/>
                  </a:cubicBezTo>
                  <a:cubicBezTo>
                    <a:pt x="30159" y="46794"/>
                    <a:pt x="30038" y="46736"/>
                    <a:pt x="29904" y="46736"/>
                  </a:cubicBezTo>
                  <a:close/>
                  <a:moveTo>
                    <a:pt x="35279" y="46737"/>
                  </a:moveTo>
                  <a:cubicBezTo>
                    <a:pt x="35146" y="46737"/>
                    <a:pt x="35026" y="46795"/>
                    <a:pt x="34943" y="46885"/>
                  </a:cubicBezTo>
                  <a:cubicBezTo>
                    <a:pt x="35026" y="46978"/>
                    <a:pt x="35145" y="47039"/>
                    <a:pt x="35281" y="47040"/>
                  </a:cubicBezTo>
                  <a:cubicBezTo>
                    <a:pt x="35283" y="47040"/>
                    <a:pt x="35284" y="47040"/>
                    <a:pt x="35286" y="47040"/>
                  </a:cubicBezTo>
                  <a:cubicBezTo>
                    <a:pt x="35419" y="47040"/>
                    <a:pt x="35539" y="46982"/>
                    <a:pt x="35622" y="46891"/>
                  </a:cubicBezTo>
                  <a:cubicBezTo>
                    <a:pt x="35539" y="46797"/>
                    <a:pt x="35419" y="46737"/>
                    <a:pt x="35284" y="46737"/>
                  </a:cubicBezTo>
                  <a:cubicBezTo>
                    <a:pt x="35282" y="46737"/>
                    <a:pt x="35281" y="46737"/>
                    <a:pt x="35279" y="46737"/>
                  </a:cubicBezTo>
                  <a:close/>
                  <a:moveTo>
                    <a:pt x="9461" y="46842"/>
                  </a:moveTo>
                  <a:cubicBezTo>
                    <a:pt x="9418" y="46842"/>
                    <a:pt x="9375" y="46858"/>
                    <a:pt x="9342" y="46891"/>
                  </a:cubicBezTo>
                  <a:cubicBezTo>
                    <a:pt x="9277" y="46956"/>
                    <a:pt x="9277" y="47063"/>
                    <a:pt x="9342" y="47129"/>
                  </a:cubicBezTo>
                  <a:cubicBezTo>
                    <a:pt x="9375" y="47161"/>
                    <a:pt x="9417" y="47177"/>
                    <a:pt x="9460" y="47177"/>
                  </a:cubicBezTo>
                  <a:cubicBezTo>
                    <a:pt x="9503" y="47177"/>
                    <a:pt x="9546" y="47161"/>
                    <a:pt x="9580" y="47129"/>
                  </a:cubicBezTo>
                  <a:cubicBezTo>
                    <a:pt x="9645" y="47063"/>
                    <a:pt x="9645" y="46956"/>
                    <a:pt x="9580" y="46891"/>
                  </a:cubicBezTo>
                  <a:cubicBezTo>
                    <a:pt x="9547" y="46858"/>
                    <a:pt x="9504" y="46842"/>
                    <a:pt x="9461" y="46842"/>
                  </a:cubicBezTo>
                  <a:close/>
                  <a:moveTo>
                    <a:pt x="55793" y="47000"/>
                  </a:moveTo>
                  <a:cubicBezTo>
                    <a:pt x="55750" y="47000"/>
                    <a:pt x="55707" y="47016"/>
                    <a:pt x="55675" y="47049"/>
                  </a:cubicBezTo>
                  <a:cubicBezTo>
                    <a:pt x="55609" y="47114"/>
                    <a:pt x="55609" y="47221"/>
                    <a:pt x="55675" y="47286"/>
                  </a:cubicBezTo>
                  <a:cubicBezTo>
                    <a:pt x="55707" y="47319"/>
                    <a:pt x="55750" y="47335"/>
                    <a:pt x="55793" y="47335"/>
                  </a:cubicBezTo>
                  <a:cubicBezTo>
                    <a:pt x="55837" y="47335"/>
                    <a:pt x="55880" y="47319"/>
                    <a:pt x="55912" y="47286"/>
                  </a:cubicBezTo>
                  <a:cubicBezTo>
                    <a:pt x="55978" y="47221"/>
                    <a:pt x="55978" y="47114"/>
                    <a:pt x="55912" y="47049"/>
                  </a:cubicBezTo>
                  <a:cubicBezTo>
                    <a:pt x="55880" y="47016"/>
                    <a:pt x="55837" y="47000"/>
                    <a:pt x="55793" y="47000"/>
                  </a:cubicBezTo>
                  <a:close/>
                  <a:moveTo>
                    <a:pt x="21648" y="46291"/>
                  </a:moveTo>
                  <a:cubicBezTo>
                    <a:pt x="21023" y="46291"/>
                    <a:pt x="20516" y="46558"/>
                    <a:pt x="20305" y="46824"/>
                  </a:cubicBezTo>
                  <a:cubicBezTo>
                    <a:pt x="21018" y="46892"/>
                    <a:pt x="22147" y="47504"/>
                    <a:pt x="23035" y="47504"/>
                  </a:cubicBezTo>
                  <a:cubicBezTo>
                    <a:pt x="23275" y="47504"/>
                    <a:pt x="23497" y="47459"/>
                    <a:pt x="23689" y="47347"/>
                  </a:cubicBezTo>
                  <a:cubicBezTo>
                    <a:pt x="23009" y="46555"/>
                    <a:pt x="22270" y="46291"/>
                    <a:pt x="21648" y="46291"/>
                  </a:cubicBezTo>
                  <a:close/>
                  <a:moveTo>
                    <a:pt x="10895" y="46949"/>
                  </a:moveTo>
                  <a:cubicBezTo>
                    <a:pt x="10981" y="46949"/>
                    <a:pt x="11062" y="46983"/>
                    <a:pt x="11123" y="47046"/>
                  </a:cubicBezTo>
                  <a:cubicBezTo>
                    <a:pt x="11184" y="47107"/>
                    <a:pt x="11218" y="47191"/>
                    <a:pt x="11218" y="47279"/>
                  </a:cubicBezTo>
                  <a:cubicBezTo>
                    <a:pt x="11218" y="47368"/>
                    <a:pt x="11184" y="47449"/>
                    <a:pt x="11123" y="47513"/>
                  </a:cubicBezTo>
                  <a:cubicBezTo>
                    <a:pt x="11058" y="47577"/>
                    <a:pt x="10974" y="47609"/>
                    <a:pt x="10889" y="47609"/>
                  </a:cubicBezTo>
                  <a:cubicBezTo>
                    <a:pt x="10804" y="47609"/>
                    <a:pt x="10719" y="47577"/>
                    <a:pt x="10655" y="47513"/>
                  </a:cubicBezTo>
                  <a:cubicBezTo>
                    <a:pt x="10527" y="47384"/>
                    <a:pt x="10527" y="47173"/>
                    <a:pt x="10655" y="47046"/>
                  </a:cubicBezTo>
                  <a:cubicBezTo>
                    <a:pt x="10717" y="46984"/>
                    <a:pt x="10800" y="46949"/>
                    <a:pt x="10890" y="46949"/>
                  </a:cubicBezTo>
                  <a:cubicBezTo>
                    <a:pt x="10891" y="46949"/>
                    <a:pt x="10893" y="46949"/>
                    <a:pt x="10895" y="46949"/>
                  </a:cubicBezTo>
                  <a:close/>
                  <a:moveTo>
                    <a:pt x="32593" y="46701"/>
                  </a:moveTo>
                  <a:cubicBezTo>
                    <a:pt x="32470" y="46816"/>
                    <a:pt x="32390" y="46976"/>
                    <a:pt x="32390" y="47158"/>
                  </a:cubicBezTo>
                  <a:cubicBezTo>
                    <a:pt x="32390" y="47339"/>
                    <a:pt x="32470" y="47499"/>
                    <a:pt x="32593" y="47614"/>
                  </a:cubicBezTo>
                  <a:cubicBezTo>
                    <a:pt x="32716" y="47499"/>
                    <a:pt x="32796" y="47339"/>
                    <a:pt x="32796" y="47158"/>
                  </a:cubicBezTo>
                  <a:cubicBezTo>
                    <a:pt x="32796" y="46976"/>
                    <a:pt x="32718" y="46816"/>
                    <a:pt x="32593" y="46701"/>
                  </a:cubicBezTo>
                  <a:close/>
                  <a:moveTo>
                    <a:pt x="10890" y="46939"/>
                  </a:moveTo>
                  <a:cubicBezTo>
                    <a:pt x="10798" y="46939"/>
                    <a:pt x="10713" y="46973"/>
                    <a:pt x="10650" y="47039"/>
                  </a:cubicBezTo>
                  <a:cubicBezTo>
                    <a:pt x="10517" y="47171"/>
                    <a:pt x="10517" y="47384"/>
                    <a:pt x="10650" y="47517"/>
                  </a:cubicBezTo>
                  <a:cubicBezTo>
                    <a:pt x="10716" y="47582"/>
                    <a:pt x="10803" y="47614"/>
                    <a:pt x="10890" y="47614"/>
                  </a:cubicBezTo>
                  <a:cubicBezTo>
                    <a:pt x="10891" y="47614"/>
                    <a:pt x="10893" y="47614"/>
                    <a:pt x="10895" y="47614"/>
                  </a:cubicBezTo>
                  <a:cubicBezTo>
                    <a:pt x="10980" y="47614"/>
                    <a:pt x="11065" y="47582"/>
                    <a:pt x="11129" y="47517"/>
                  </a:cubicBezTo>
                  <a:cubicBezTo>
                    <a:pt x="11191" y="47453"/>
                    <a:pt x="11227" y="47368"/>
                    <a:pt x="11227" y="47278"/>
                  </a:cubicBezTo>
                  <a:cubicBezTo>
                    <a:pt x="11227" y="47186"/>
                    <a:pt x="11194" y="47101"/>
                    <a:pt x="11129" y="47039"/>
                  </a:cubicBezTo>
                  <a:cubicBezTo>
                    <a:pt x="11065" y="46975"/>
                    <a:pt x="10979" y="46939"/>
                    <a:pt x="10890" y="46939"/>
                  </a:cubicBezTo>
                  <a:close/>
                  <a:moveTo>
                    <a:pt x="43605" y="46448"/>
                  </a:moveTo>
                  <a:cubicBezTo>
                    <a:pt x="42984" y="46448"/>
                    <a:pt x="42244" y="46713"/>
                    <a:pt x="41563" y="47505"/>
                  </a:cubicBezTo>
                  <a:cubicBezTo>
                    <a:pt x="41755" y="47618"/>
                    <a:pt x="41977" y="47663"/>
                    <a:pt x="42217" y="47663"/>
                  </a:cubicBezTo>
                  <a:cubicBezTo>
                    <a:pt x="43105" y="47663"/>
                    <a:pt x="44233" y="47049"/>
                    <a:pt x="44946" y="46982"/>
                  </a:cubicBezTo>
                  <a:cubicBezTo>
                    <a:pt x="44736" y="46715"/>
                    <a:pt x="44230" y="46448"/>
                    <a:pt x="43605" y="46448"/>
                  </a:cubicBezTo>
                  <a:close/>
                  <a:moveTo>
                    <a:pt x="54362" y="47107"/>
                  </a:moveTo>
                  <a:cubicBezTo>
                    <a:pt x="54450" y="47107"/>
                    <a:pt x="54534" y="47140"/>
                    <a:pt x="54595" y="47202"/>
                  </a:cubicBezTo>
                  <a:cubicBezTo>
                    <a:pt x="54724" y="47331"/>
                    <a:pt x="54724" y="47541"/>
                    <a:pt x="54595" y="47670"/>
                  </a:cubicBezTo>
                  <a:cubicBezTo>
                    <a:pt x="54531" y="47735"/>
                    <a:pt x="54446" y="47767"/>
                    <a:pt x="54361" y="47767"/>
                  </a:cubicBezTo>
                  <a:cubicBezTo>
                    <a:pt x="54277" y="47767"/>
                    <a:pt x="54192" y="47735"/>
                    <a:pt x="54129" y="47670"/>
                  </a:cubicBezTo>
                  <a:cubicBezTo>
                    <a:pt x="54066" y="47608"/>
                    <a:pt x="54031" y="47526"/>
                    <a:pt x="54031" y="47437"/>
                  </a:cubicBezTo>
                  <a:cubicBezTo>
                    <a:pt x="54031" y="47347"/>
                    <a:pt x="54066" y="47266"/>
                    <a:pt x="54129" y="47202"/>
                  </a:cubicBezTo>
                  <a:cubicBezTo>
                    <a:pt x="54189" y="47142"/>
                    <a:pt x="54273" y="47107"/>
                    <a:pt x="54362" y="47107"/>
                  </a:cubicBezTo>
                  <a:close/>
                  <a:moveTo>
                    <a:pt x="54363" y="47097"/>
                  </a:moveTo>
                  <a:cubicBezTo>
                    <a:pt x="54272" y="47097"/>
                    <a:pt x="54188" y="47130"/>
                    <a:pt x="54124" y="47195"/>
                  </a:cubicBezTo>
                  <a:cubicBezTo>
                    <a:pt x="54060" y="47259"/>
                    <a:pt x="54024" y="47344"/>
                    <a:pt x="54024" y="47434"/>
                  </a:cubicBezTo>
                  <a:cubicBezTo>
                    <a:pt x="54024" y="47526"/>
                    <a:pt x="54059" y="47610"/>
                    <a:pt x="54124" y="47673"/>
                  </a:cubicBezTo>
                  <a:cubicBezTo>
                    <a:pt x="54188" y="47737"/>
                    <a:pt x="54273" y="47772"/>
                    <a:pt x="54358" y="47772"/>
                  </a:cubicBezTo>
                  <a:cubicBezTo>
                    <a:pt x="54360" y="47772"/>
                    <a:pt x="54362" y="47772"/>
                    <a:pt x="54363" y="47772"/>
                  </a:cubicBezTo>
                  <a:cubicBezTo>
                    <a:pt x="54365" y="47772"/>
                    <a:pt x="54367" y="47772"/>
                    <a:pt x="54369" y="47772"/>
                  </a:cubicBezTo>
                  <a:cubicBezTo>
                    <a:pt x="54453" y="47772"/>
                    <a:pt x="54537" y="47740"/>
                    <a:pt x="54602" y="47673"/>
                  </a:cubicBezTo>
                  <a:cubicBezTo>
                    <a:pt x="54734" y="47541"/>
                    <a:pt x="54734" y="47328"/>
                    <a:pt x="54602" y="47195"/>
                  </a:cubicBezTo>
                  <a:cubicBezTo>
                    <a:pt x="54539" y="47133"/>
                    <a:pt x="54453" y="47097"/>
                    <a:pt x="54363" y="47097"/>
                  </a:cubicBezTo>
                  <a:close/>
                  <a:moveTo>
                    <a:pt x="9061" y="47677"/>
                  </a:moveTo>
                  <a:cubicBezTo>
                    <a:pt x="9020" y="47677"/>
                    <a:pt x="8980" y="47692"/>
                    <a:pt x="8949" y="47723"/>
                  </a:cubicBezTo>
                  <a:cubicBezTo>
                    <a:pt x="8887" y="47785"/>
                    <a:pt x="8887" y="47886"/>
                    <a:pt x="8949" y="47947"/>
                  </a:cubicBezTo>
                  <a:cubicBezTo>
                    <a:pt x="8980" y="47978"/>
                    <a:pt x="9020" y="47994"/>
                    <a:pt x="9060" y="47994"/>
                  </a:cubicBezTo>
                  <a:cubicBezTo>
                    <a:pt x="9101" y="47994"/>
                    <a:pt x="9142" y="47978"/>
                    <a:pt x="9174" y="47947"/>
                  </a:cubicBezTo>
                  <a:cubicBezTo>
                    <a:pt x="9235" y="47886"/>
                    <a:pt x="9235" y="47785"/>
                    <a:pt x="9174" y="47723"/>
                  </a:cubicBezTo>
                  <a:cubicBezTo>
                    <a:pt x="9143" y="47692"/>
                    <a:pt x="9102" y="47677"/>
                    <a:pt x="9061" y="47677"/>
                  </a:cubicBezTo>
                  <a:close/>
                  <a:moveTo>
                    <a:pt x="30423" y="47158"/>
                  </a:moveTo>
                  <a:cubicBezTo>
                    <a:pt x="30217" y="47158"/>
                    <a:pt x="30010" y="47226"/>
                    <a:pt x="29840" y="47368"/>
                  </a:cubicBezTo>
                  <a:cubicBezTo>
                    <a:pt x="29636" y="47539"/>
                    <a:pt x="29527" y="47778"/>
                    <a:pt x="29517" y="48024"/>
                  </a:cubicBezTo>
                  <a:cubicBezTo>
                    <a:pt x="29557" y="48029"/>
                    <a:pt x="29598" y="48032"/>
                    <a:pt x="29638" y="48032"/>
                  </a:cubicBezTo>
                  <a:cubicBezTo>
                    <a:pt x="29844" y="48032"/>
                    <a:pt x="30050" y="47964"/>
                    <a:pt x="30221" y="47823"/>
                  </a:cubicBezTo>
                  <a:cubicBezTo>
                    <a:pt x="30425" y="47652"/>
                    <a:pt x="30533" y="47411"/>
                    <a:pt x="30544" y="47166"/>
                  </a:cubicBezTo>
                  <a:cubicBezTo>
                    <a:pt x="30504" y="47161"/>
                    <a:pt x="30463" y="47158"/>
                    <a:pt x="30423" y="47158"/>
                  </a:cubicBezTo>
                  <a:close/>
                  <a:moveTo>
                    <a:pt x="34765" y="47158"/>
                  </a:moveTo>
                  <a:cubicBezTo>
                    <a:pt x="34725" y="47158"/>
                    <a:pt x="34684" y="47161"/>
                    <a:pt x="34643" y="47166"/>
                  </a:cubicBezTo>
                  <a:cubicBezTo>
                    <a:pt x="34655" y="47413"/>
                    <a:pt x="34764" y="47655"/>
                    <a:pt x="34968" y="47823"/>
                  </a:cubicBezTo>
                  <a:cubicBezTo>
                    <a:pt x="35139" y="47964"/>
                    <a:pt x="35346" y="48032"/>
                    <a:pt x="35551" y="48032"/>
                  </a:cubicBezTo>
                  <a:cubicBezTo>
                    <a:pt x="35591" y="48032"/>
                    <a:pt x="35632" y="48029"/>
                    <a:pt x="35672" y="48024"/>
                  </a:cubicBezTo>
                  <a:cubicBezTo>
                    <a:pt x="35661" y="47778"/>
                    <a:pt x="35552" y="47539"/>
                    <a:pt x="35349" y="47368"/>
                  </a:cubicBezTo>
                  <a:cubicBezTo>
                    <a:pt x="35177" y="47226"/>
                    <a:pt x="34971" y="47158"/>
                    <a:pt x="34765" y="47158"/>
                  </a:cubicBezTo>
                  <a:close/>
                  <a:moveTo>
                    <a:pt x="30918" y="47431"/>
                  </a:moveTo>
                  <a:cubicBezTo>
                    <a:pt x="30801" y="47473"/>
                    <a:pt x="30701" y="47562"/>
                    <a:pt x="30648" y="47686"/>
                  </a:cubicBezTo>
                  <a:cubicBezTo>
                    <a:pt x="30596" y="47811"/>
                    <a:pt x="30605" y="47944"/>
                    <a:pt x="30656" y="48057"/>
                  </a:cubicBezTo>
                  <a:cubicBezTo>
                    <a:pt x="30773" y="48017"/>
                    <a:pt x="30873" y="47927"/>
                    <a:pt x="30925" y="47802"/>
                  </a:cubicBezTo>
                  <a:cubicBezTo>
                    <a:pt x="30977" y="47678"/>
                    <a:pt x="30969" y="47546"/>
                    <a:pt x="30918" y="47431"/>
                  </a:cubicBezTo>
                  <a:close/>
                  <a:moveTo>
                    <a:pt x="34270" y="47431"/>
                  </a:moveTo>
                  <a:cubicBezTo>
                    <a:pt x="34216" y="47546"/>
                    <a:pt x="34209" y="47678"/>
                    <a:pt x="34262" y="47802"/>
                  </a:cubicBezTo>
                  <a:cubicBezTo>
                    <a:pt x="34315" y="47927"/>
                    <a:pt x="34415" y="48014"/>
                    <a:pt x="34532" y="48057"/>
                  </a:cubicBezTo>
                  <a:cubicBezTo>
                    <a:pt x="34584" y="47944"/>
                    <a:pt x="34591" y="47811"/>
                    <a:pt x="34539" y="47686"/>
                  </a:cubicBezTo>
                  <a:cubicBezTo>
                    <a:pt x="34487" y="47562"/>
                    <a:pt x="34387" y="47475"/>
                    <a:pt x="34270" y="47431"/>
                  </a:cubicBezTo>
                  <a:close/>
                  <a:moveTo>
                    <a:pt x="56193" y="47832"/>
                  </a:moveTo>
                  <a:cubicBezTo>
                    <a:pt x="56152" y="47832"/>
                    <a:pt x="56112" y="47848"/>
                    <a:pt x="56080" y="47879"/>
                  </a:cubicBezTo>
                  <a:cubicBezTo>
                    <a:pt x="56020" y="47940"/>
                    <a:pt x="56020" y="48041"/>
                    <a:pt x="56080" y="48104"/>
                  </a:cubicBezTo>
                  <a:cubicBezTo>
                    <a:pt x="56112" y="48135"/>
                    <a:pt x="56152" y="48150"/>
                    <a:pt x="56192" y="48150"/>
                  </a:cubicBezTo>
                  <a:cubicBezTo>
                    <a:pt x="56233" y="48150"/>
                    <a:pt x="56273" y="48135"/>
                    <a:pt x="56305" y="48104"/>
                  </a:cubicBezTo>
                  <a:cubicBezTo>
                    <a:pt x="56367" y="48041"/>
                    <a:pt x="56367" y="47940"/>
                    <a:pt x="56305" y="47879"/>
                  </a:cubicBezTo>
                  <a:cubicBezTo>
                    <a:pt x="56275" y="47848"/>
                    <a:pt x="56234" y="47832"/>
                    <a:pt x="56193" y="47832"/>
                  </a:cubicBezTo>
                  <a:close/>
                  <a:moveTo>
                    <a:pt x="8783" y="48538"/>
                  </a:moveTo>
                  <a:cubicBezTo>
                    <a:pt x="8745" y="48538"/>
                    <a:pt x="8706" y="48553"/>
                    <a:pt x="8677" y="48582"/>
                  </a:cubicBezTo>
                  <a:cubicBezTo>
                    <a:pt x="8619" y="48640"/>
                    <a:pt x="8619" y="48735"/>
                    <a:pt x="8677" y="48793"/>
                  </a:cubicBezTo>
                  <a:cubicBezTo>
                    <a:pt x="8706" y="48822"/>
                    <a:pt x="8745" y="48837"/>
                    <a:pt x="8783" y="48837"/>
                  </a:cubicBezTo>
                  <a:cubicBezTo>
                    <a:pt x="8822" y="48837"/>
                    <a:pt x="8861" y="48822"/>
                    <a:pt x="8890" y="48793"/>
                  </a:cubicBezTo>
                  <a:cubicBezTo>
                    <a:pt x="8948" y="48735"/>
                    <a:pt x="8948" y="48640"/>
                    <a:pt x="8890" y="48582"/>
                  </a:cubicBezTo>
                  <a:cubicBezTo>
                    <a:pt x="8861" y="48553"/>
                    <a:pt x="8822" y="48538"/>
                    <a:pt x="8783" y="48538"/>
                  </a:cubicBezTo>
                  <a:close/>
                  <a:moveTo>
                    <a:pt x="56469" y="48695"/>
                  </a:moveTo>
                  <a:cubicBezTo>
                    <a:pt x="56430" y="48695"/>
                    <a:pt x="56392" y="48709"/>
                    <a:pt x="56363" y="48738"/>
                  </a:cubicBezTo>
                  <a:cubicBezTo>
                    <a:pt x="56305" y="48796"/>
                    <a:pt x="56305" y="48893"/>
                    <a:pt x="56363" y="48951"/>
                  </a:cubicBezTo>
                  <a:cubicBezTo>
                    <a:pt x="56393" y="48980"/>
                    <a:pt x="56431" y="48995"/>
                    <a:pt x="56469" y="48995"/>
                  </a:cubicBezTo>
                  <a:cubicBezTo>
                    <a:pt x="56508" y="48995"/>
                    <a:pt x="56546" y="48980"/>
                    <a:pt x="56575" y="48951"/>
                  </a:cubicBezTo>
                  <a:cubicBezTo>
                    <a:pt x="56632" y="48893"/>
                    <a:pt x="56632" y="48796"/>
                    <a:pt x="56575" y="48738"/>
                  </a:cubicBezTo>
                  <a:cubicBezTo>
                    <a:pt x="56546" y="48709"/>
                    <a:pt x="56507" y="48695"/>
                    <a:pt x="56469" y="48695"/>
                  </a:cubicBezTo>
                  <a:close/>
                  <a:moveTo>
                    <a:pt x="10255" y="48321"/>
                  </a:moveTo>
                  <a:cubicBezTo>
                    <a:pt x="10382" y="48321"/>
                    <a:pt x="10506" y="48367"/>
                    <a:pt x="10600" y="48462"/>
                  </a:cubicBezTo>
                  <a:cubicBezTo>
                    <a:pt x="10788" y="48650"/>
                    <a:pt x="10788" y="48960"/>
                    <a:pt x="10600" y="49148"/>
                  </a:cubicBezTo>
                  <a:cubicBezTo>
                    <a:pt x="10507" y="49241"/>
                    <a:pt x="10385" y="49289"/>
                    <a:pt x="10255" y="49289"/>
                  </a:cubicBezTo>
                  <a:cubicBezTo>
                    <a:pt x="10124" y="49289"/>
                    <a:pt x="10003" y="49238"/>
                    <a:pt x="9913" y="49148"/>
                  </a:cubicBezTo>
                  <a:cubicBezTo>
                    <a:pt x="9725" y="48960"/>
                    <a:pt x="9725" y="48650"/>
                    <a:pt x="9913" y="48462"/>
                  </a:cubicBezTo>
                  <a:cubicBezTo>
                    <a:pt x="10007" y="48367"/>
                    <a:pt x="10132" y="48321"/>
                    <a:pt x="10255" y="48321"/>
                  </a:cubicBezTo>
                  <a:close/>
                  <a:moveTo>
                    <a:pt x="10257" y="48309"/>
                  </a:moveTo>
                  <a:cubicBezTo>
                    <a:pt x="10130" y="48309"/>
                    <a:pt x="10003" y="48357"/>
                    <a:pt x="9906" y="48454"/>
                  </a:cubicBezTo>
                  <a:cubicBezTo>
                    <a:pt x="9711" y="48649"/>
                    <a:pt x="9711" y="48963"/>
                    <a:pt x="9906" y="49157"/>
                  </a:cubicBezTo>
                  <a:cubicBezTo>
                    <a:pt x="10000" y="49251"/>
                    <a:pt x="10124" y="49302"/>
                    <a:pt x="10256" y="49302"/>
                  </a:cubicBezTo>
                  <a:cubicBezTo>
                    <a:pt x="10390" y="49302"/>
                    <a:pt x="10514" y="49250"/>
                    <a:pt x="10608" y="49157"/>
                  </a:cubicBezTo>
                  <a:cubicBezTo>
                    <a:pt x="10803" y="48963"/>
                    <a:pt x="10803" y="48649"/>
                    <a:pt x="10608" y="48454"/>
                  </a:cubicBezTo>
                  <a:cubicBezTo>
                    <a:pt x="10511" y="48357"/>
                    <a:pt x="10384" y="48309"/>
                    <a:pt x="10257" y="48309"/>
                  </a:cubicBezTo>
                  <a:close/>
                  <a:moveTo>
                    <a:pt x="54995" y="48478"/>
                  </a:moveTo>
                  <a:cubicBezTo>
                    <a:pt x="55125" y="48478"/>
                    <a:pt x="55247" y="48528"/>
                    <a:pt x="55340" y="48620"/>
                  </a:cubicBezTo>
                  <a:cubicBezTo>
                    <a:pt x="55528" y="48808"/>
                    <a:pt x="55528" y="49118"/>
                    <a:pt x="55340" y="49306"/>
                  </a:cubicBezTo>
                  <a:cubicBezTo>
                    <a:pt x="55247" y="49398"/>
                    <a:pt x="55125" y="49447"/>
                    <a:pt x="54995" y="49447"/>
                  </a:cubicBezTo>
                  <a:cubicBezTo>
                    <a:pt x="54865" y="49447"/>
                    <a:pt x="54744" y="49396"/>
                    <a:pt x="54653" y="49306"/>
                  </a:cubicBezTo>
                  <a:cubicBezTo>
                    <a:pt x="54465" y="49118"/>
                    <a:pt x="54465" y="48808"/>
                    <a:pt x="54653" y="48620"/>
                  </a:cubicBezTo>
                  <a:cubicBezTo>
                    <a:pt x="54746" y="48527"/>
                    <a:pt x="54868" y="48478"/>
                    <a:pt x="54995" y="48478"/>
                  </a:cubicBezTo>
                  <a:close/>
                  <a:moveTo>
                    <a:pt x="54995" y="48467"/>
                  </a:moveTo>
                  <a:cubicBezTo>
                    <a:pt x="54863" y="48467"/>
                    <a:pt x="54739" y="48520"/>
                    <a:pt x="54644" y="48612"/>
                  </a:cubicBezTo>
                  <a:cubicBezTo>
                    <a:pt x="54450" y="48805"/>
                    <a:pt x="54450" y="49121"/>
                    <a:pt x="54644" y="49315"/>
                  </a:cubicBezTo>
                  <a:cubicBezTo>
                    <a:pt x="54739" y="49409"/>
                    <a:pt x="54863" y="49460"/>
                    <a:pt x="54995" y="49460"/>
                  </a:cubicBezTo>
                  <a:cubicBezTo>
                    <a:pt x="55128" y="49460"/>
                    <a:pt x="55253" y="49408"/>
                    <a:pt x="55347" y="49315"/>
                  </a:cubicBezTo>
                  <a:cubicBezTo>
                    <a:pt x="55541" y="49121"/>
                    <a:pt x="55541" y="48806"/>
                    <a:pt x="55347" y="48612"/>
                  </a:cubicBezTo>
                  <a:cubicBezTo>
                    <a:pt x="55253" y="48518"/>
                    <a:pt x="55128" y="48467"/>
                    <a:pt x="54995" y="48467"/>
                  </a:cubicBezTo>
                  <a:close/>
                  <a:moveTo>
                    <a:pt x="8610" y="49417"/>
                  </a:moveTo>
                  <a:cubicBezTo>
                    <a:pt x="8574" y="49417"/>
                    <a:pt x="8538" y="49431"/>
                    <a:pt x="8510" y="49459"/>
                  </a:cubicBezTo>
                  <a:cubicBezTo>
                    <a:pt x="8457" y="49512"/>
                    <a:pt x="8457" y="49603"/>
                    <a:pt x="8510" y="49657"/>
                  </a:cubicBezTo>
                  <a:cubicBezTo>
                    <a:pt x="8538" y="49685"/>
                    <a:pt x="8575" y="49698"/>
                    <a:pt x="8611" y="49698"/>
                  </a:cubicBezTo>
                  <a:cubicBezTo>
                    <a:pt x="8647" y="49698"/>
                    <a:pt x="8683" y="49685"/>
                    <a:pt x="8710" y="49657"/>
                  </a:cubicBezTo>
                  <a:cubicBezTo>
                    <a:pt x="8764" y="49603"/>
                    <a:pt x="8764" y="49512"/>
                    <a:pt x="8710" y="49459"/>
                  </a:cubicBezTo>
                  <a:cubicBezTo>
                    <a:pt x="8683" y="49431"/>
                    <a:pt x="8646" y="49417"/>
                    <a:pt x="8610" y="49417"/>
                  </a:cubicBezTo>
                  <a:close/>
                  <a:moveTo>
                    <a:pt x="22672" y="49294"/>
                  </a:moveTo>
                  <a:cubicBezTo>
                    <a:pt x="22609" y="49294"/>
                    <a:pt x="22545" y="49319"/>
                    <a:pt x="22496" y="49367"/>
                  </a:cubicBezTo>
                  <a:cubicBezTo>
                    <a:pt x="22398" y="49466"/>
                    <a:pt x="22398" y="49622"/>
                    <a:pt x="22496" y="49721"/>
                  </a:cubicBezTo>
                  <a:cubicBezTo>
                    <a:pt x="22545" y="49769"/>
                    <a:pt x="22609" y="49794"/>
                    <a:pt x="22672" y="49794"/>
                  </a:cubicBezTo>
                  <a:cubicBezTo>
                    <a:pt x="22736" y="49794"/>
                    <a:pt x="22800" y="49769"/>
                    <a:pt x="22848" y="49721"/>
                  </a:cubicBezTo>
                  <a:cubicBezTo>
                    <a:pt x="22947" y="49622"/>
                    <a:pt x="22947" y="49466"/>
                    <a:pt x="22848" y="49367"/>
                  </a:cubicBezTo>
                  <a:cubicBezTo>
                    <a:pt x="22800" y="49319"/>
                    <a:pt x="22736" y="49294"/>
                    <a:pt x="22672" y="49294"/>
                  </a:cubicBezTo>
                  <a:close/>
                  <a:moveTo>
                    <a:pt x="56642" y="49575"/>
                  </a:moveTo>
                  <a:cubicBezTo>
                    <a:pt x="56606" y="49575"/>
                    <a:pt x="56569" y="49588"/>
                    <a:pt x="56543" y="49615"/>
                  </a:cubicBezTo>
                  <a:cubicBezTo>
                    <a:pt x="56488" y="49670"/>
                    <a:pt x="56488" y="49760"/>
                    <a:pt x="56543" y="49815"/>
                  </a:cubicBezTo>
                  <a:cubicBezTo>
                    <a:pt x="56569" y="49842"/>
                    <a:pt x="56606" y="49855"/>
                    <a:pt x="56642" y="49855"/>
                  </a:cubicBezTo>
                  <a:cubicBezTo>
                    <a:pt x="56678" y="49855"/>
                    <a:pt x="56714" y="49842"/>
                    <a:pt x="56741" y="49815"/>
                  </a:cubicBezTo>
                  <a:cubicBezTo>
                    <a:pt x="56796" y="49760"/>
                    <a:pt x="56796" y="49670"/>
                    <a:pt x="56741" y="49615"/>
                  </a:cubicBezTo>
                  <a:cubicBezTo>
                    <a:pt x="56714" y="49588"/>
                    <a:pt x="56678" y="49575"/>
                    <a:pt x="56642" y="49575"/>
                  </a:cubicBezTo>
                  <a:close/>
                  <a:moveTo>
                    <a:pt x="42582" y="49451"/>
                  </a:moveTo>
                  <a:cubicBezTo>
                    <a:pt x="42518" y="49451"/>
                    <a:pt x="42454" y="49476"/>
                    <a:pt x="42406" y="49525"/>
                  </a:cubicBezTo>
                  <a:cubicBezTo>
                    <a:pt x="42307" y="49622"/>
                    <a:pt x="42307" y="49780"/>
                    <a:pt x="42406" y="49879"/>
                  </a:cubicBezTo>
                  <a:cubicBezTo>
                    <a:pt x="42454" y="49927"/>
                    <a:pt x="42518" y="49952"/>
                    <a:pt x="42582" y="49952"/>
                  </a:cubicBezTo>
                  <a:cubicBezTo>
                    <a:pt x="42646" y="49952"/>
                    <a:pt x="42709" y="49927"/>
                    <a:pt x="42758" y="49879"/>
                  </a:cubicBezTo>
                  <a:cubicBezTo>
                    <a:pt x="42855" y="49780"/>
                    <a:pt x="42855" y="49622"/>
                    <a:pt x="42758" y="49525"/>
                  </a:cubicBezTo>
                  <a:cubicBezTo>
                    <a:pt x="42709" y="49476"/>
                    <a:pt x="42646" y="49451"/>
                    <a:pt x="42582" y="49451"/>
                  </a:cubicBezTo>
                  <a:close/>
                  <a:moveTo>
                    <a:pt x="8526" y="50300"/>
                  </a:moveTo>
                  <a:cubicBezTo>
                    <a:pt x="8492" y="50300"/>
                    <a:pt x="8459" y="50313"/>
                    <a:pt x="8433" y="50338"/>
                  </a:cubicBezTo>
                  <a:cubicBezTo>
                    <a:pt x="8383" y="50389"/>
                    <a:pt x="8383" y="50474"/>
                    <a:pt x="8433" y="50525"/>
                  </a:cubicBezTo>
                  <a:cubicBezTo>
                    <a:pt x="8460" y="50550"/>
                    <a:pt x="8493" y="50563"/>
                    <a:pt x="8527" y="50563"/>
                  </a:cubicBezTo>
                  <a:cubicBezTo>
                    <a:pt x="8560" y="50563"/>
                    <a:pt x="8594" y="50550"/>
                    <a:pt x="8619" y="50525"/>
                  </a:cubicBezTo>
                  <a:cubicBezTo>
                    <a:pt x="8670" y="50474"/>
                    <a:pt x="8670" y="50389"/>
                    <a:pt x="8619" y="50338"/>
                  </a:cubicBezTo>
                  <a:cubicBezTo>
                    <a:pt x="8594" y="50313"/>
                    <a:pt x="8560" y="50300"/>
                    <a:pt x="8526" y="50300"/>
                  </a:cubicBezTo>
                  <a:close/>
                  <a:moveTo>
                    <a:pt x="22239" y="50228"/>
                  </a:moveTo>
                  <a:cubicBezTo>
                    <a:pt x="22177" y="50228"/>
                    <a:pt x="22116" y="50252"/>
                    <a:pt x="22069" y="50299"/>
                  </a:cubicBezTo>
                  <a:cubicBezTo>
                    <a:pt x="21975" y="50392"/>
                    <a:pt x="21975" y="50545"/>
                    <a:pt x="22069" y="50640"/>
                  </a:cubicBezTo>
                  <a:cubicBezTo>
                    <a:pt x="22116" y="50687"/>
                    <a:pt x="22177" y="50710"/>
                    <a:pt x="22239" y="50710"/>
                  </a:cubicBezTo>
                  <a:cubicBezTo>
                    <a:pt x="22301" y="50710"/>
                    <a:pt x="22362" y="50687"/>
                    <a:pt x="22409" y="50640"/>
                  </a:cubicBezTo>
                  <a:cubicBezTo>
                    <a:pt x="22503" y="50545"/>
                    <a:pt x="22503" y="50393"/>
                    <a:pt x="22409" y="50299"/>
                  </a:cubicBezTo>
                  <a:cubicBezTo>
                    <a:pt x="22362" y="50252"/>
                    <a:pt x="22301" y="50228"/>
                    <a:pt x="22239" y="50228"/>
                  </a:cubicBezTo>
                  <a:close/>
                  <a:moveTo>
                    <a:pt x="56726" y="50458"/>
                  </a:moveTo>
                  <a:cubicBezTo>
                    <a:pt x="56692" y="50458"/>
                    <a:pt x="56658" y="50471"/>
                    <a:pt x="56632" y="50496"/>
                  </a:cubicBezTo>
                  <a:cubicBezTo>
                    <a:pt x="56582" y="50547"/>
                    <a:pt x="56582" y="50632"/>
                    <a:pt x="56632" y="50683"/>
                  </a:cubicBezTo>
                  <a:cubicBezTo>
                    <a:pt x="56658" y="50708"/>
                    <a:pt x="56692" y="50721"/>
                    <a:pt x="56726" y="50721"/>
                  </a:cubicBezTo>
                  <a:cubicBezTo>
                    <a:pt x="56760" y="50721"/>
                    <a:pt x="56794" y="50708"/>
                    <a:pt x="56819" y="50683"/>
                  </a:cubicBezTo>
                  <a:cubicBezTo>
                    <a:pt x="56870" y="50632"/>
                    <a:pt x="56870" y="50547"/>
                    <a:pt x="56819" y="50496"/>
                  </a:cubicBezTo>
                  <a:cubicBezTo>
                    <a:pt x="56794" y="50471"/>
                    <a:pt x="56760" y="50458"/>
                    <a:pt x="56726" y="50458"/>
                  </a:cubicBezTo>
                  <a:close/>
                  <a:moveTo>
                    <a:pt x="9833" y="50064"/>
                  </a:moveTo>
                  <a:cubicBezTo>
                    <a:pt x="9919" y="50064"/>
                    <a:pt x="10000" y="50099"/>
                    <a:pt x="10061" y="50161"/>
                  </a:cubicBezTo>
                  <a:cubicBezTo>
                    <a:pt x="10190" y="50289"/>
                    <a:pt x="10190" y="50499"/>
                    <a:pt x="10061" y="50628"/>
                  </a:cubicBezTo>
                  <a:cubicBezTo>
                    <a:pt x="10000" y="50690"/>
                    <a:pt x="9916" y="50724"/>
                    <a:pt x="9827" y="50724"/>
                  </a:cubicBezTo>
                  <a:cubicBezTo>
                    <a:pt x="9739" y="50724"/>
                    <a:pt x="9658" y="50690"/>
                    <a:pt x="9594" y="50628"/>
                  </a:cubicBezTo>
                  <a:cubicBezTo>
                    <a:pt x="9532" y="50567"/>
                    <a:pt x="9498" y="50483"/>
                    <a:pt x="9498" y="50395"/>
                  </a:cubicBezTo>
                  <a:cubicBezTo>
                    <a:pt x="9498" y="50306"/>
                    <a:pt x="9532" y="50224"/>
                    <a:pt x="9594" y="50161"/>
                  </a:cubicBezTo>
                  <a:cubicBezTo>
                    <a:pt x="9655" y="50099"/>
                    <a:pt x="9739" y="50064"/>
                    <a:pt x="9827" y="50064"/>
                  </a:cubicBezTo>
                  <a:cubicBezTo>
                    <a:pt x="9829" y="50064"/>
                    <a:pt x="9831" y="50064"/>
                    <a:pt x="9833" y="50064"/>
                  </a:cubicBezTo>
                  <a:close/>
                  <a:moveTo>
                    <a:pt x="9827" y="50054"/>
                  </a:moveTo>
                  <a:cubicBezTo>
                    <a:pt x="9738" y="50054"/>
                    <a:pt x="9652" y="50089"/>
                    <a:pt x="9588" y="50154"/>
                  </a:cubicBezTo>
                  <a:cubicBezTo>
                    <a:pt x="9525" y="50216"/>
                    <a:pt x="9488" y="50302"/>
                    <a:pt x="9488" y="50392"/>
                  </a:cubicBezTo>
                  <a:cubicBezTo>
                    <a:pt x="9488" y="50483"/>
                    <a:pt x="9523" y="50569"/>
                    <a:pt x="9588" y="50631"/>
                  </a:cubicBezTo>
                  <a:cubicBezTo>
                    <a:pt x="9652" y="50695"/>
                    <a:pt x="9738" y="50731"/>
                    <a:pt x="9827" y="50731"/>
                  </a:cubicBezTo>
                  <a:cubicBezTo>
                    <a:pt x="9919" y="50731"/>
                    <a:pt x="10003" y="50695"/>
                    <a:pt x="10066" y="50632"/>
                  </a:cubicBezTo>
                  <a:cubicBezTo>
                    <a:pt x="10198" y="50499"/>
                    <a:pt x="10198" y="50286"/>
                    <a:pt x="10066" y="50154"/>
                  </a:cubicBezTo>
                  <a:cubicBezTo>
                    <a:pt x="10003" y="50090"/>
                    <a:pt x="9919" y="50054"/>
                    <a:pt x="9827" y="50054"/>
                  </a:cubicBezTo>
                  <a:close/>
                  <a:moveTo>
                    <a:pt x="43015" y="50385"/>
                  </a:moveTo>
                  <a:cubicBezTo>
                    <a:pt x="42954" y="50385"/>
                    <a:pt x="42892" y="50408"/>
                    <a:pt x="42845" y="50455"/>
                  </a:cubicBezTo>
                  <a:cubicBezTo>
                    <a:pt x="42751" y="50550"/>
                    <a:pt x="42751" y="50702"/>
                    <a:pt x="42845" y="50796"/>
                  </a:cubicBezTo>
                  <a:cubicBezTo>
                    <a:pt x="42892" y="50843"/>
                    <a:pt x="42954" y="50867"/>
                    <a:pt x="43015" y="50867"/>
                  </a:cubicBezTo>
                  <a:cubicBezTo>
                    <a:pt x="43077" y="50867"/>
                    <a:pt x="43138" y="50843"/>
                    <a:pt x="43185" y="50796"/>
                  </a:cubicBezTo>
                  <a:cubicBezTo>
                    <a:pt x="43278" y="50702"/>
                    <a:pt x="43278" y="50550"/>
                    <a:pt x="43185" y="50455"/>
                  </a:cubicBezTo>
                  <a:cubicBezTo>
                    <a:pt x="43138" y="50408"/>
                    <a:pt x="43077" y="50385"/>
                    <a:pt x="43015" y="50385"/>
                  </a:cubicBezTo>
                  <a:close/>
                  <a:moveTo>
                    <a:pt x="55431" y="50222"/>
                  </a:moveTo>
                  <a:cubicBezTo>
                    <a:pt x="55517" y="50222"/>
                    <a:pt x="55598" y="50257"/>
                    <a:pt x="55659" y="50318"/>
                  </a:cubicBezTo>
                  <a:cubicBezTo>
                    <a:pt x="55720" y="50380"/>
                    <a:pt x="55754" y="50463"/>
                    <a:pt x="55754" y="50553"/>
                  </a:cubicBezTo>
                  <a:cubicBezTo>
                    <a:pt x="55754" y="50641"/>
                    <a:pt x="55720" y="50722"/>
                    <a:pt x="55659" y="50786"/>
                  </a:cubicBezTo>
                  <a:cubicBezTo>
                    <a:pt x="55596" y="50847"/>
                    <a:pt x="55514" y="50881"/>
                    <a:pt x="55425" y="50881"/>
                  </a:cubicBezTo>
                  <a:cubicBezTo>
                    <a:pt x="55336" y="50881"/>
                    <a:pt x="55254" y="50847"/>
                    <a:pt x="55191" y="50786"/>
                  </a:cubicBezTo>
                  <a:cubicBezTo>
                    <a:pt x="55130" y="50724"/>
                    <a:pt x="55095" y="50641"/>
                    <a:pt x="55095" y="50553"/>
                  </a:cubicBezTo>
                  <a:cubicBezTo>
                    <a:pt x="55095" y="50463"/>
                    <a:pt x="55130" y="50382"/>
                    <a:pt x="55191" y="50318"/>
                  </a:cubicBezTo>
                  <a:cubicBezTo>
                    <a:pt x="55253" y="50257"/>
                    <a:pt x="55336" y="50222"/>
                    <a:pt x="55425" y="50222"/>
                  </a:cubicBezTo>
                  <a:cubicBezTo>
                    <a:pt x="55427" y="50222"/>
                    <a:pt x="55429" y="50222"/>
                    <a:pt x="55431" y="50222"/>
                  </a:cubicBezTo>
                  <a:close/>
                  <a:moveTo>
                    <a:pt x="55425" y="50212"/>
                  </a:moveTo>
                  <a:cubicBezTo>
                    <a:pt x="55334" y="50212"/>
                    <a:pt x="55249" y="50245"/>
                    <a:pt x="55185" y="50311"/>
                  </a:cubicBezTo>
                  <a:cubicBezTo>
                    <a:pt x="55123" y="50374"/>
                    <a:pt x="55086" y="50460"/>
                    <a:pt x="55086" y="50550"/>
                  </a:cubicBezTo>
                  <a:cubicBezTo>
                    <a:pt x="55086" y="50641"/>
                    <a:pt x="55120" y="50726"/>
                    <a:pt x="55185" y="50789"/>
                  </a:cubicBezTo>
                  <a:cubicBezTo>
                    <a:pt x="55249" y="50853"/>
                    <a:pt x="55334" y="50889"/>
                    <a:pt x="55425" y="50889"/>
                  </a:cubicBezTo>
                  <a:cubicBezTo>
                    <a:pt x="55515" y="50889"/>
                    <a:pt x="55601" y="50853"/>
                    <a:pt x="55665" y="50789"/>
                  </a:cubicBezTo>
                  <a:cubicBezTo>
                    <a:pt x="55727" y="50726"/>
                    <a:pt x="55763" y="50641"/>
                    <a:pt x="55763" y="50550"/>
                  </a:cubicBezTo>
                  <a:cubicBezTo>
                    <a:pt x="55763" y="50460"/>
                    <a:pt x="55730" y="50374"/>
                    <a:pt x="55665" y="50311"/>
                  </a:cubicBezTo>
                  <a:cubicBezTo>
                    <a:pt x="55601" y="50248"/>
                    <a:pt x="55515" y="50212"/>
                    <a:pt x="55425" y="50212"/>
                  </a:cubicBezTo>
                  <a:close/>
                  <a:moveTo>
                    <a:pt x="8513" y="51173"/>
                  </a:moveTo>
                  <a:cubicBezTo>
                    <a:pt x="8482" y="51173"/>
                    <a:pt x="8450" y="51185"/>
                    <a:pt x="8426" y="51209"/>
                  </a:cubicBezTo>
                  <a:cubicBezTo>
                    <a:pt x="8378" y="51257"/>
                    <a:pt x="8378" y="51335"/>
                    <a:pt x="8426" y="51383"/>
                  </a:cubicBezTo>
                  <a:cubicBezTo>
                    <a:pt x="8450" y="51407"/>
                    <a:pt x="8482" y="51420"/>
                    <a:pt x="8513" y="51420"/>
                  </a:cubicBezTo>
                  <a:cubicBezTo>
                    <a:pt x="8545" y="51420"/>
                    <a:pt x="8576" y="51407"/>
                    <a:pt x="8600" y="51383"/>
                  </a:cubicBezTo>
                  <a:cubicBezTo>
                    <a:pt x="8648" y="51335"/>
                    <a:pt x="8648" y="51257"/>
                    <a:pt x="8600" y="51209"/>
                  </a:cubicBezTo>
                  <a:cubicBezTo>
                    <a:pt x="8576" y="51185"/>
                    <a:pt x="8545" y="51173"/>
                    <a:pt x="8513" y="51173"/>
                  </a:cubicBezTo>
                  <a:close/>
                  <a:moveTo>
                    <a:pt x="28802" y="49423"/>
                  </a:moveTo>
                  <a:cubicBezTo>
                    <a:pt x="28706" y="49423"/>
                    <a:pt x="28607" y="49426"/>
                    <a:pt x="28505" y="49434"/>
                  </a:cubicBezTo>
                  <a:cubicBezTo>
                    <a:pt x="28771" y="50445"/>
                    <a:pt x="30567" y="50876"/>
                    <a:pt x="31267" y="51458"/>
                  </a:cubicBezTo>
                  <a:cubicBezTo>
                    <a:pt x="31342" y="50815"/>
                    <a:pt x="30664" y="49423"/>
                    <a:pt x="28802" y="49423"/>
                  </a:cubicBezTo>
                  <a:close/>
                  <a:moveTo>
                    <a:pt x="36387" y="49423"/>
                  </a:moveTo>
                  <a:cubicBezTo>
                    <a:pt x="34524" y="49423"/>
                    <a:pt x="33846" y="50815"/>
                    <a:pt x="33922" y="51458"/>
                  </a:cubicBezTo>
                  <a:cubicBezTo>
                    <a:pt x="34622" y="50876"/>
                    <a:pt x="36419" y="50447"/>
                    <a:pt x="36684" y="49434"/>
                  </a:cubicBezTo>
                  <a:cubicBezTo>
                    <a:pt x="36582" y="49426"/>
                    <a:pt x="36483" y="49423"/>
                    <a:pt x="36387" y="49423"/>
                  </a:cubicBezTo>
                  <a:close/>
                  <a:moveTo>
                    <a:pt x="21884" y="51029"/>
                  </a:moveTo>
                  <a:cubicBezTo>
                    <a:pt x="21825" y="51029"/>
                    <a:pt x="21767" y="51052"/>
                    <a:pt x="21722" y="51097"/>
                  </a:cubicBezTo>
                  <a:cubicBezTo>
                    <a:pt x="21631" y="51186"/>
                    <a:pt x="21631" y="51332"/>
                    <a:pt x="21722" y="51423"/>
                  </a:cubicBezTo>
                  <a:cubicBezTo>
                    <a:pt x="21767" y="51468"/>
                    <a:pt x="21827" y="51491"/>
                    <a:pt x="21886" y="51491"/>
                  </a:cubicBezTo>
                  <a:cubicBezTo>
                    <a:pt x="21945" y="51491"/>
                    <a:pt x="22004" y="51468"/>
                    <a:pt x="22049" y="51423"/>
                  </a:cubicBezTo>
                  <a:cubicBezTo>
                    <a:pt x="22138" y="51332"/>
                    <a:pt x="22138" y="51186"/>
                    <a:pt x="22049" y="51097"/>
                  </a:cubicBezTo>
                  <a:cubicBezTo>
                    <a:pt x="22003" y="51052"/>
                    <a:pt x="21943" y="51029"/>
                    <a:pt x="21884" y="51029"/>
                  </a:cubicBezTo>
                  <a:close/>
                  <a:moveTo>
                    <a:pt x="32019" y="47770"/>
                  </a:moveTo>
                  <a:lnTo>
                    <a:pt x="32019" y="47770"/>
                  </a:lnTo>
                  <a:cubicBezTo>
                    <a:pt x="32096" y="48540"/>
                    <a:pt x="31318" y="49385"/>
                    <a:pt x="31318" y="49385"/>
                  </a:cubicBezTo>
                  <a:cubicBezTo>
                    <a:pt x="32513" y="50118"/>
                    <a:pt x="32593" y="51550"/>
                    <a:pt x="32593" y="51550"/>
                  </a:cubicBezTo>
                  <a:cubicBezTo>
                    <a:pt x="32593" y="51550"/>
                    <a:pt x="32673" y="50118"/>
                    <a:pt x="33868" y="49385"/>
                  </a:cubicBezTo>
                  <a:cubicBezTo>
                    <a:pt x="33868" y="49385"/>
                    <a:pt x="33092" y="48540"/>
                    <a:pt x="33168" y="47770"/>
                  </a:cubicBezTo>
                  <a:lnTo>
                    <a:pt x="33168" y="47770"/>
                  </a:lnTo>
                  <a:lnTo>
                    <a:pt x="32593" y="48207"/>
                  </a:lnTo>
                  <a:lnTo>
                    <a:pt x="32019" y="47770"/>
                  </a:lnTo>
                  <a:close/>
                  <a:moveTo>
                    <a:pt x="56740" y="51330"/>
                  </a:moveTo>
                  <a:cubicBezTo>
                    <a:pt x="56709" y="51330"/>
                    <a:pt x="56677" y="51342"/>
                    <a:pt x="56653" y="51367"/>
                  </a:cubicBezTo>
                  <a:cubicBezTo>
                    <a:pt x="56604" y="51415"/>
                    <a:pt x="56604" y="51492"/>
                    <a:pt x="56653" y="51541"/>
                  </a:cubicBezTo>
                  <a:cubicBezTo>
                    <a:pt x="56676" y="51565"/>
                    <a:pt x="56707" y="51578"/>
                    <a:pt x="56739" y="51578"/>
                  </a:cubicBezTo>
                  <a:cubicBezTo>
                    <a:pt x="56770" y="51578"/>
                    <a:pt x="56802" y="51565"/>
                    <a:pt x="56827" y="51541"/>
                  </a:cubicBezTo>
                  <a:cubicBezTo>
                    <a:pt x="56876" y="51492"/>
                    <a:pt x="56876" y="51416"/>
                    <a:pt x="56827" y="51367"/>
                  </a:cubicBezTo>
                  <a:cubicBezTo>
                    <a:pt x="56802" y="51342"/>
                    <a:pt x="56771" y="51330"/>
                    <a:pt x="56740" y="51330"/>
                  </a:cubicBezTo>
                  <a:close/>
                  <a:moveTo>
                    <a:pt x="43366" y="51185"/>
                  </a:moveTo>
                  <a:cubicBezTo>
                    <a:pt x="43307" y="51185"/>
                    <a:pt x="43249" y="51208"/>
                    <a:pt x="43204" y="51252"/>
                  </a:cubicBezTo>
                  <a:cubicBezTo>
                    <a:pt x="43113" y="51344"/>
                    <a:pt x="43113" y="51490"/>
                    <a:pt x="43204" y="51578"/>
                  </a:cubicBezTo>
                  <a:cubicBezTo>
                    <a:pt x="43249" y="51624"/>
                    <a:pt x="43309" y="51647"/>
                    <a:pt x="43368" y="51647"/>
                  </a:cubicBezTo>
                  <a:cubicBezTo>
                    <a:pt x="43427" y="51647"/>
                    <a:pt x="43486" y="51624"/>
                    <a:pt x="43530" y="51578"/>
                  </a:cubicBezTo>
                  <a:cubicBezTo>
                    <a:pt x="43620" y="51490"/>
                    <a:pt x="43620" y="51344"/>
                    <a:pt x="43530" y="51252"/>
                  </a:cubicBezTo>
                  <a:cubicBezTo>
                    <a:pt x="43485" y="51208"/>
                    <a:pt x="43425" y="51185"/>
                    <a:pt x="43366" y="51185"/>
                  </a:cubicBezTo>
                  <a:close/>
                  <a:moveTo>
                    <a:pt x="37517" y="51455"/>
                  </a:moveTo>
                  <a:cubicBezTo>
                    <a:pt x="37379" y="51455"/>
                    <a:pt x="37266" y="51568"/>
                    <a:pt x="37266" y="51706"/>
                  </a:cubicBezTo>
                  <a:cubicBezTo>
                    <a:pt x="37266" y="51845"/>
                    <a:pt x="37379" y="51955"/>
                    <a:pt x="37517" y="51955"/>
                  </a:cubicBezTo>
                  <a:cubicBezTo>
                    <a:pt x="37655" y="51955"/>
                    <a:pt x="37766" y="51844"/>
                    <a:pt x="37766" y="51706"/>
                  </a:cubicBezTo>
                  <a:cubicBezTo>
                    <a:pt x="37766" y="51568"/>
                    <a:pt x="37655" y="51455"/>
                    <a:pt x="37517" y="51455"/>
                  </a:cubicBezTo>
                  <a:close/>
                  <a:moveTo>
                    <a:pt x="27671" y="51458"/>
                  </a:moveTo>
                  <a:cubicBezTo>
                    <a:pt x="27533" y="51458"/>
                    <a:pt x="27420" y="51570"/>
                    <a:pt x="27420" y="51707"/>
                  </a:cubicBezTo>
                  <a:cubicBezTo>
                    <a:pt x="27420" y="51845"/>
                    <a:pt x="27533" y="51958"/>
                    <a:pt x="27671" y="51958"/>
                  </a:cubicBezTo>
                  <a:cubicBezTo>
                    <a:pt x="27810" y="51955"/>
                    <a:pt x="27920" y="51845"/>
                    <a:pt x="27920" y="51707"/>
                  </a:cubicBezTo>
                  <a:cubicBezTo>
                    <a:pt x="27920" y="51570"/>
                    <a:pt x="27808" y="51458"/>
                    <a:pt x="27671" y="51458"/>
                  </a:cubicBezTo>
                  <a:close/>
                  <a:moveTo>
                    <a:pt x="9717" y="51548"/>
                  </a:moveTo>
                  <a:cubicBezTo>
                    <a:pt x="9784" y="51548"/>
                    <a:pt x="9851" y="51574"/>
                    <a:pt x="9901" y="51625"/>
                  </a:cubicBezTo>
                  <a:cubicBezTo>
                    <a:pt x="9951" y="51673"/>
                    <a:pt x="9978" y="51738"/>
                    <a:pt x="9978" y="51809"/>
                  </a:cubicBezTo>
                  <a:cubicBezTo>
                    <a:pt x="9978" y="51878"/>
                    <a:pt x="9951" y="51945"/>
                    <a:pt x="9901" y="51993"/>
                  </a:cubicBezTo>
                  <a:cubicBezTo>
                    <a:pt x="9853" y="52042"/>
                    <a:pt x="9788" y="52070"/>
                    <a:pt x="9717" y="52070"/>
                  </a:cubicBezTo>
                  <a:cubicBezTo>
                    <a:pt x="9648" y="52070"/>
                    <a:pt x="9581" y="52042"/>
                    <a:pt x="9532" y="51993"/>
                  </a:cubicBezTo>
                  <a:cubicBezTo>
                    <a:pt x="9430" y="51893"/>
                    <a:pt x="9430" y="51725"/>
                    <a:pt x="9532" y="51623"/>
                  </a:cubicBezTo>
                  <a:cubicBezTo>
                    <a:pt x="9583" y="51573"/>
                    <a:pt x="9651" y="51548"/>
                    <a:pt x="9717" y="51548"/>
                  </a:cubicBezTo>
                  <a:close/>
                  <a:moveTo>
                    <a:pt x="9717" y="51543"/>
                  </a:moveTo>
                  <a:cubicBezTo>
                    <a:pt x="9649" y="51543"/>
                    <a:pt x="9580" y="51569"/>
                    <a:pt x="9529" y="51621"/>
                  </a:cubicBezTo>
                  <a:cubicBezTo>
                    <a:pt x="9426" y="51723"/>
                    <a:pt x="9426" y="51894"/>
                    <a:pt x="9529" y="51997"/>
                  </a:cubicBezTo>
                  <a:cubicBezTo>
                    <a:pt x="9580" y="52048"/>
                    <a:pt x="9646" y="52075"/>
                    <a:pt x="9717" y="52075"/>
                  </a:cubicBezTo>
                  <a:cubicBezTo>
                    <a:pt x="9787" y="52075"/>
                    <a:pt x="9855" y="52048"/>
                    <a:pt x="9906" y="51997"/>
                  </a:cubicBezTo>
                  <a:cubicBezTo>
                    <a:pt x="9956" y="51947"/>
                    <a:pt x="9984" y="51880"/>
                    <a:pt x="9984" y="51809"/>
                  </a:cubicBezTo>
                  <a:cubicBezTo>
                    <a:pt x="9984" y="51738"/>
                    <a:pt x="9956" y="51671"/>
                    <a:pt x="9906" y="51621"/>
                  </a:cubicBezTo>
                  <a:cubicBezTo>
                    <a:pt x="9854" y="51569"/>
                    <a:pt x="9786" y="51543"/>
                    <a:pt x="9717" y="51543"/>
                  </a:cubicBezTo>
                  <a:close/>
                  <a:moveTo>
                    <a:pt x="21571" y="51734"/>
                  </a:moveTo>
                  <a:cubicBezTo>
                    <a:pt x="21513" y="51734"/>
                    <a:pt x="21457" y="51755"/>
                    <a:pt x="21414" y="51799"/>
                  </a:cubicBezTo>
                  <a:cubicBezTo>
                    <a:pt x="21327" y="51883"/>
                    <a:pt x="21327" y="52025"/>
                    <a:pt x="21414" y="52112"/>
                  </a:cubicBezTo>
                  <a:cubicBezTo>
                    <a:pt x="21457" y="52155"/>
                    <a:pt x="21515" y="52177"/>
                    <a:pt x="21572" y="52177"/>
                  </a:cubicBezTo>
                  <a:cubicBezTo>
                    <a:pt x="21629" y="52177"/>
                    <a:pt x="21686" y="52155"/>
                    <a:pt x="21728" y="52112"/>
                  </a:cubicBezTo>
                  <a:cubicBezTo>
                    <a:pt x="21815" y="52025"/>
                    <a:pt x="21815" y="51883"/>
                    <a:pt x="21728" y="51799"/>
                  </a:cubicBezTo>
                  <a:cubicBezTo>
                    <a:pt x="21685" y="51755"/>
                    <a:pt x="21628" y="51734"/>
                    <a:pt x="21571" y="51734"/>
                  </a:cubicBezTo>
                  <a:close/>
                  <a:moveTo>
                    <a:pt x="55536" y="51706"/>
                  </a:moveTo>
                  <a:cubicBezTo>
                    <a:pt x="55607" y="51706"/>
                    <a:pt x="55672" y="51734"/>
                    <a:pt x="55720" y="51781"/>
                  </a:cubicBezTo>
                  <a:cubicBezTo>
                    <a:pt x="55821" y="51883"/>
                    <a:pt x="55821" y="52049"/>
                    <a:pt x="55720" y="52151"/>
                  </a:cubicBezTo>
                  <a:cubicBezTo>
                    <a:pt x="55672" y="52200"/>
                    <a:pt x="55607" y="52228"/>
                    <a:pt x="55536" y="52228"/>
                  </a:cubicBezTo>
                  <a:cubicBezTo>
                    <a:pt x="55466" y="52228"/>
                    <a:pt x="55399" y="52200"/>
                    <a:pt x="55350" y="52151"/>
                  </a:cubicBezTo>
                  <a:cubicBezTo>
                    <a:pt x="55301" y="52103"/>
                    <a:pt x="55275" y="52038"/>
                    <a:pt x="55275" y="51967"/>
                  </a:cubicBezTo>
                  <a:cubicBezTo>
                    <a:pt x="55275" y="51897"/>
                    <a:pt x="55301" y="51831"/>
                    <a:pt x="55350" y="51781"/>
                  </a:cubicBezTo>
                  <a:cubicBezTo>
                    <a:pt x="55399" y="51734"/>
                    <a:pt x="55465" y="51706"/>
                    <a:pt x="55536" y="51706"/>
                  </a:cubicBezTo>
                  <a:close/>
                  <a:moveTo>
                    <a:pt x="55537" y="51700"/>
                  </a:moveTo>
                  <a:cubicBezTo>
                    <a:pt x="55466" y="51700"/>
                    <a:pt x="55399" y="51728"/>
                    <a:pt x="55349" y="51778"/>
                  </a:cubicBezTo>
                  <a:cubicBezTo>
                    <a:pt x="55298" y="51829"/>
                    <a:pt x="55270" y="51896"/>
                    <a:pt x="55270" y="51967"/>
                  </a:cubicBezTo>
                  <a:cubicBezTo>
                    <a:pt x="55270" y="52038"/>
                    <a:pt x="55298" y="52104"/>
                    <a:pt x="55349" y="52155"/>
                  </a:cubicBezTo>
                  <a:cubicBezTo>
                    <a:pt x="55399" y="52206"/>
                    <a:pt x="55466" y="52233"/>
                    <a:pt x="55537" y="52233"/>
                  </a:cubicBezTo>
                  <a:cubicBezTo>
                    <a:pt x="55608" y="52233"/>
                    <a:pt x="55675" y="52206"/>
                    <a:pt x="55725" y="52155"/>
                  </a:cubicBezTo>
                  <a:cubicBezTo>
                    <a:pt x="55828" y="52052"/>
                    <a:pt x="55828" y="51881"/>
                    <a:pt x="55725" y="51778"/>
                  </a:cubicBezTo>
                  <a:cubicBezTo>
                    <a:pt x="55675" y="51728"/>
                    <a:pt x="55608" y="51700"/>
                    <a:pt x="55537" y="51700"/>
                  </a:cubicBezTo>
                  <a:close/>
                  <a:moveTo>
                    <a:pt x="8553" y="52027"/>
                  </a:moveTo>
                  <a:cubicBezTo>
                    <a:pt x="8524" y="52027"/>
                    <a:pt x="8495" y="52039"/>
                    <a:pt x="8473" y="52061"/>
                  </a:cubicBezTo>
                  <a:cubicBezTo>
                    <a:pt x="8428" y="52106"/>
                    <a:pt x="8428" y="52177"/>
                    <a:pt x="8473" y="52222"/>
                  </a:cubicBezTo>
                  <a:cubicBezTo>
                    <a:pt x="8495" y="52244"/>
                    <a:pt x="8524" y="52256"/>
                    <a:pt x="8554" y="52256"/>
                  </a:cubicBezTo>
                  <a:cubicBezTo>
                    <a:pt x="8583" y="52256"/>
                    <a:pt x="8612" y="52244"/>
                    <a:pt x="8633" y="52222"/>
                  </a:cubicBezTo>
                  <a:cubicBezTo>
                    <a:pt x="8680" y="52177"/>
                    <a:pt x="8680" y="52106"/>
                    <a:pt x="8633" y="52061"/>
                  </a:cubicBezTo>
                  <a:cubicBezTo>
                    <a:pt x="8611" y="52039"/>
                    <a:pt x="8582" y="52027"/>
                    <a:pt x="8553" y="52027"/>
                  </a:cubicBezTo>
                  <a:close/>
                  <a:moveTo>
                    <a:pt x="43683" y="51889"/>
                  </a:moveTo>
                  <a:cubicBezTo>
                    <a:pt x="43626" y="51889"/>
                    <a:pt x="43569" y="51910"/>
                    <a:pt x="43526" y="51954"/>
                  </a:cubicBezTo>
                  <a:cubicBezTo>
                    <a:pt x="43439" y="52041"/>
                    <a:pt x="43439" y="52183"/>
                    <a:pt x="43526" y="52267"/>
                  </a:cubicBezTo>
                  <a:cubicBezTo>
                    <a:pt x="43569" y="52310"/>
                    <a:pt x="43627" y="52332"/>
                    <a:pt x="43684" y="52332"/>
                  </a:cubicBezTo>
                  <a:cubicBezTo>
                    <a:pt x="43741" y="52332"/>
                    <a:pt x="43798" y="52310"/>
                    <a:pt x="43840" y="52267"/>
                  </a:cubicBezTo>
                  <a:cubicBezTo>
                    <a:pt x="43924" y="52183"/>
                    <a:pt x="43924" y="52041"/>
                    <a:pt x="43840" y="51954"/>
                  </a:cubicBezTo>
                  <a:cubicBezTo>
                    <a:pt x="43797" y="51910"/>
                    <a:pt x="43740" y="51889"/>
                    <a:pt x="43683" y="51889"/>
                  </a:cubicBezTo>
                  <a:close/>
                  <a:moveTo>
                    <a:pt x="56699" y="52184"/>
                  </a:moveTo>
                  <a:cubicBezTo>
                    <a:pt x="56670" y="52184"/>
                    <a:pt x="56641" y="52196"/>
                    <a:pt x="56618" y="52219"/>
                  </a:cubicBezTo>
                  <a:cubicBezTo>
                    <a:pt x="56573" y="52264"/>
                    <a:pt x="56573" y="52335"/>
                    <a:pt x="56618" y="52380"/>
                  </a:cubicBezTo>
                  <a:cubicBezTo>
                    <a:pt x="56640" y="52402"/>
                    <a:pt x="56669" y="52413"/>
                    <a:pt x="56698" y="52413"/>
                  </a:cubicBezTo>
                  <a:cubicBezTo>
                    <a:pt x="56727" y="52413"/>
                    <a:pt x="56757" y="52402"/>
                    <a:pt x="56780" y="52380"/>
                  </a:cubicBezTo>
                  <a:cubicBezTo>
                    <a:pt x="56825" y="52335"/>
                    <a:pt x="56825" y="52264"/>
                    <a:pt x="56780" y="52219"/>
                  </a:cubicBezTo>
                  <a:cubicBezTo>
                    <a:pt x="56757" y="52196"/>
                    <a:pt x="56728" y="52184"/>
                    <a:pt x="56699" y="52184"/>
                  </a:cubicBezTo>
                  <a:close/>
                  <a:moveTo>
                    <a:pt x="21248" y="52381"/>
                  </a:moveTo>
                  <a:cubicBezTo>
                    <a:pt x="21194" y="52381"/>
                    <a:pt x="21139" y="52402"/>
                    <a:pt x="21098" y="52444"/>
                  </a:cubicBezTo>
                  <a:cubicBezTo>
                    <a:pt x="21014" y="52526"/>
                    <a:pt x="21014" y="52661"/>
                    <a:pt x="21098" y="52743"/>
                  </a:cubicBezTo>
                  <a:cubicBezTo>
                    <a:pt x="21139" y="52786"/>
                    <a:pt x="21194" y="52807"/>
                    <a:pt x="21248" y="52807"/>
                  </a:cubicBezTo>
                  <a:cubicBezTo>
                    <a:pt x="21302" y="52807"/>
                    <a:pt x="21357" y="52786"/>
                    <a:pt x="21398" y="52743"/>
                  </a:cubicBezTo>
                  <a:cubicBezTo>
                    <a:pt x="21482" y="52661"/>
                    <a:pt x="21482" y="52526"/>
                    <a:pt x="21398" y="52444"/>
                  </a:cubicBezTo>
                  <a:cubicBezTo>
                    <a:pt x="21357" y="52402"/>
                    <a:pt x="21302" y="52381"/>
                    <a:pt x="21248" y="52381"/>
                  </a:cubicBezTo>
                  <a:close/>
                  <a:moveTo>
                    <a:pt x="27324" y="52426"/>
                  </a:moveTo>
                  <a:cubicBezTo>
                    <a:pt x="27193" y="52426"/>
                    <a:pt x="27084" y="52533"/>
                    <a:pt x="27084" y="52668"/>
                  </a:cubicBezTo>
                  <a:cubicBezTo>
                    <a:pt x="27084" y="52800"/>
                    <a:pt x="27191" y="52909"/>
                    <a:pt x="27324" y="52909"/>
                  </a:cubicBezTo>
                  <a:cubicBezTo>
                    <a:pt x="27456" y="52909"/>
                    <a:pt x="27565" y="52800"/>
                    <a:pt x="27565" y="52668"/>
                  </a:cubicBezTo>
                  <a:cubicBezTo>
                    <a:pt x="27565" y="52535"/>
                    <a:pt x="27459" y="52426"/>
                    <a:pt x="27324" y="52426"/>
                  </a:cubicBezTo>
                  <a:close/>
                  <a:moveTo>
                    <a:pt x="37863" y="52426"/>
                  </a:moveTo>
                  <a:cubicBezTo>
                    <a:pt x="37730" y="52426"/>
                    <a:pt x="37621" y="52533"/>
                    <a:pt x="37621" y="52668"/>
                  </a:cubicBezTo>
                  <a:cubicBezTo>
                    <a:pt x="37624" y="52800"/>
                    <a:pt x="37730" y="52909"/>
                    <a:pt x="37863" y="52909"/>
                  </a:cubicBezTo>
                  <a:cubicBezTo>
                    <a:pt x="37995" y="52909"/>
                    <a:pt x="38104" y="52801"/>
                    <a:pt x="38104" y="52668"/>
                  </a:cubicBezTo>
                  <a:cubicBezTo>
                    <a:pt x="38104" y="52535"/>
                    <a:pt x="37997" y="52426"/>
                    <a:pt x="37863" y="52426"/>
                  </a:cubicBezTo>
                  <a:close/>
                  <a:moveTo>
                    <a:pt x="44006" y="52538"/>
                  </a:moveTo>
                  <a:cubicBezTo>
                    <a:pt x="43952" y="52538"/>
                    <a:pt x="43898" y="52559"/>
                    <a:pt x="43856" y="52600"/>
                  </a:cubicBezTo>
                  <a:cubicBezTo>
                    <a:pt x="43772" y="52684"/>
                    <a:pt x="43772" y="52817"/>
                    <a:pt x="43856" y="52901"/>
                  </a:cubicBezTo>
                  <a:cubicBezTo>
                    <a:pt x="43898" y="52943"/>
                    <a:pt x="43952" y="52963"/>
                    <a:pt x="44006" y="52963"/>
                  </a:cubicBezTo>
                  <a:cubicBezTo>
                    <a:pt x="44061" y="52963"/>
                    <a:pt x="44115" y="52943"/>
                    <a:pt x="44156" y="52901"/>
                  </a:cubicBezTo>
                  <a:cubicBezTo>
                    <a:pt x="44240" y="52817"/>
                    <a:pt x="44240" y="52684"/>
                    <a:pt x="44156" y="52600"/>
                  </a:cubicBezTo>
                  <a:cubicBezTo>
                    <a:pt x="44115" y="52559"/>
                    <a:pt x="44061" y="52538"/>
                    <a:pt x="44006" y="52538"/>
                  </a:cubicBezTo>
                  <a:close/>
                  <a:moveTo>
                    <a:pt x="8632" y="52848"/>
                  </a:moveTo>
                  <a:cubicBezTo>
                    <a:pt x="8606" y="52848"/>
                    <a:pt x="8579" y="52859"/>
                    <a:pt x="8558" y="52880"/>
                  </a:cubicBezTo>
                  <a:cubicBezTo>
                    <a:pt x="8516" y="52922"/>
                    <a:pt x="8516" y="52987"/>
                    <a:pt x="8558" y="53028"/>
                  </a:cubicBezTo>
                  <a:cubicBezTo>
                    <a:pt x="8579" y="53048"/>
                    <a:pt x="8606" y="53058"/>
                    <a:pt x="8632" y="53058"/>
                  </a:cubicBezTo>
                  <a:cubicBezTo>
                    <a:pt x="8659" y="53058"/>
                    <a:pt x="8686" y="53048"/>
                    <a:pt x="8706" y="53028"/>
                  </a:cubicBezTo>
                  <a:cubicBezTo>
                    <a:pt x="8748" y="52987"/>
                    <a:pt x="8748" y="52922"/>
                    <a:pt x="8706" y="52880"/>
                  </a:cubicBezTo>
                  <a:cubicBezTo>
                    <a:pt x="8686" y="52859"/>
                    <a:pt x="8659" y="52848"/>
                    <a:pt x="8632" y="52848"/>
                  </a:cubicBezTo>
                  <a:close/>
                  <a:moveTo>
                    <a:pt x="56620" y="53006"/>
                  </a:moveTo>
                  <a:cubicBezTo>
                    <a:pt x="56593" y="53006"/>
                    <a:pt x="56567" y="53017"/>
                    <a:pt x="56546" y="53038"/>
                  </a:cubicBezTo>
                  <a:cubicBezTo>
                    <a:pt x="56505" y="53078"/>
                    <a:pt x="56505" y="53143"/>
                    <a:pt x="56546" y="53185"/>
                  </a:cubicBezTo>
                  <a:cubicBezTo>
                    <a:pt x="56567" y="53206"/>
                    <a:pt x="56594" y="53216"/>
                    <a:pt x="56621" y="53216"/>
                  </a:cubicBezTo>
                  <a:cubicBezTo>
                    <a:pt x="56648" y="53216"/>
                    <a:pt x="56675" y="53206"/>
                    <a:pt x="56695" y="53185"/>
                  </a:cubicBezTo>
                  <a:cubicBezTo>
                    <a:pt x="56735" y="53143"/>
                    <a:pt x="56735" y="53078"/>
                    <a:pt x="56695" y="53038"/>
                  </a:cubicBezTo>
                  <a:cubicBezTo>
                    <a:pt x="56674" y="53017"/>
                    <a:pt x="56647" y="53006"/>
                    <a:pt x="56620" y="53006"/>
                  </a:cubicBezTo>
                  <a:close/>
                  <a:moveTo>
                    <a:pt x="20868" y="53011"/>
                  </a:moveTo>
                  <a:cubicBezTo>
                    <a:pt x="20816" y="53011"/>
                    <a:pt x="20764" y="53031"/>
                    <a:pt x="20724" y="53071"/>
                  </a:cubicBezTo>
                  <a:cubicBezTo>
                    <a:pt x="20644" y="53149"/>
                    <a:pt x="20644" y="53280"/>
                    <a:pt x="20724" y="53359"/>
                  </a:cubicBezTo>
                  <a:cubicBezTo>
                    <a:pt x="20764" y="53399"/>
                    <a:pt x="20816" y="53419"/>
                    <a:pt x="20868" y="53419"/>
                  </a:cubicBezTo>
                  <a:cubicBezTo>
                    <a:pt x="20920" y="53419"/>
                    <a:pt x="20973" y="53399"/>
                    <a:pt x="21012" y="53359"/>
                  </a:cubicBezTo>
                  <a:cubicBezTo>
                    <a:pt x="21092" y="53280"/>
                    <a:pt x="21092" y="53151"/>
                    <a:pt x="21012" y="53071"/>
                  </a:cubicBezTo>
                  <a:cubicBezTo>
                    <a:pt x="20973" y="53031"/>
                    <a:pt x="20920" y="53011"/>
                    <a:pt x="20868" y="53011"/>
                  </a:cubicBezTo>
                  <a:close/>
                  <a:moveTo>
                    <a:pt x="44385" y="53168"/>
                  </a:moveTo>
                  <a:cubicBezTo>
                    <a:pt x="44332" y="53168"/>
                    <a:pt x="44280" y="53188"/>
                    <a:pt x="44240" y="53227"/>
                  </a:cubicBezTo>
                  <a:cubicBezTo>
                    <a:pt x="44161" y="53307"/>
                    <a:pt x="44161" y="53436"/>
                    <a:pt x="44240" y="53516"/>
                  </a:cubicBezTo>
                  <a:cubicBezTo>
                    <a:pt x="44280" y="53556"/>
                    <a:pt x="44332" y="53576"/>
                    <a:pt x="44385" y="53576"/>
                  </a:cubicBezTo>
                  <a:cubicBezTo>
                    <a:pt x="44437" y="53576"/>
                    <a:pt x="44489" y="53556"/>
                    <a:pt x="44529" y="53516"/>
                  </a:cubicBezTo>
                  <a:cubicBezTo>
                    <a:pt x="44608" y="53438"/>
                    <a:pt x="44608" y="53307"/>
                    <a:pt x="44529" y="53227"/>
                  </a:cubicBezTo>
                  <a:cubicBezTo>
                    <a:pt x="44489" y="53188"/>
                    <a:pt x="44437" y="53168"/>
                    <a:pt x="44385" y="53168"/>
                  </a:cubicBezTo>
                  <a:close/>
                  <a:moveTo>
                    <a:pt x="27013" y="53243"/>
                  </a:moveTo>
                  <a:cubicBezTo>
                    <a:pt x="26887" y="53243"/>
                    <a:pt x="26781" y="53346"/>
                    <a:pt x="26781" y="53475"/>
                  </a:cubicBezTo>
                  <a:cubicBezTo>
                    <a:pt x="26781" y="53603"/>
                    <a:pt x="26884" y="53707"/>
                    <a:pt x="27013" y="53707"/>
                  </a:cubicBezTo>
                  <a:cubicBezTo>
                    <a:pt x="27142" y="53707"/>
                    <a:pt x="27245" y="53604"/>
                    <a:pt x="27245" y="53475"/>
                  </a:cubicBezTo>
                  <a:cubicBezTo>
                    <a:pt x="27245" y="53346"/>
                    <a:pt x="27142" y="53243"/>
                    <a:pt x="27013" y="53243"/>
                  </a:cubicBezTo>
                  <a:close/>
                  <a:moveTo>
                    <a:pt x="38175" y="53243"/>
                  </a:moveTo>
                  <a:cubicBezTo>
                    <a:pt x="38047" y="53243"/>
                    <a:pt x="37943" y="53346"/>
                    <a:pt x="37943" y="53475"/>
                  </a:cubicBezTo>
                  <a:cubicBezTo>
                    <a:pt x="37943" y="53604"/>
                    <a:pt x="38046" y="53707"/>
                    <a:pt x="38175" y="53707"/>
                  </a:cubicBezTo>
                  <a:cubicBezTo>
                    <a:pt x="38301" y="53707"/>
                    <a:pt x="38407" y="53604"/>
                    <a:pt x="38407" y="53475"/>
                  </a:cubicBezTo>
                  <a:cubicBezTo>
                    <a:pt x="38407" y="53346"/>
                    <a:pt x="38302" y="53243"/>
                    <a:pt x="38175" y="53243"/>
                  </a:cubicBezTo>
                  <a:close/>
                  <a:moveTo>
                    <a:pt x="19245" y="53207"/>
                  </a:moveTo>
                  <a:cubicBezTo>
                    <a:pt x="19311" y="53207"/>
                    <a:pt x="19378" y="53233"/>
                    <a:pt x="19429" y="53284"/>
                  </a:cubicBezTo>
                  <a:cubicBezTo>
                    <a:pt x="19478" y="53332"/>
                    <a:pt x="19505" y="53397"/>
                    <a:pt x="19505" y="53468"/>
                  </a:cubicBezTo>
                  <a:cubicBezTo>
                    <a:pt x="19505" y="53538"/>
                    <a:pt x="19478" y="53604"/>
                    <a:pt x="19429" y="53652"/>
                  </a:cubicBezTo>
                  <a:cubicBezTo>
                    <a:pt x="19378" y="53703"/>
                    <a:pt x="19311" y="53728"/>
                    <a:pt x="19244" y="53728"/>
                  </a:cubicBezTo>
                  <a:cubicBezTo>
                    <a:pt x="19177" y="53728"/>
                    <a:pt x="19110" y="53703"/>
                    <a:pt x="19059" y="53652"/>
                  </a:cubicBezTo>
                  <a:cubicBezTo>
                    <a:pt x="18958" y="53551"/>
                    <a:pt x="18958" y="53384"/>
                    <a:pt x="19059" y="53283"/>
                  </a:cubicBezTo>
                  <a:cubicBezTo>
                    <a:pt x="19110" y="53232"/>
                    <a:pt x="19178" y="53207"/>
                    <a:pt x="19245" y="53207"/>
                  </a:cubicBezTo>
                  <a:close/>
                  <a:moveTo>
                    <a:pt x="19245" y="53202"/>
                  </a:moveTo>
                  <a:cubicBezTo>
                    <a:pt x="19176" y="53202"/>
                    <a:pt x="19108" y="53228"/>
                    <a:pt x="19056" y="53280"/>
                  </a:cubicBezTo>
                  <a:cubicBezTo>
                    <a:pt x="18953" y="53383"/>
                    <a:pt x="18953" y="53554"/>
                    <a:pt x="19056" y="53656"/>
                  </a:cubicBezTo>
                  <a:cubicBezTo>
                    <a:pt x="19108" y="53709"/>
                    <a:pt x="19175" y="53735"/>
                    <a:pt x="19245" y="53735"/>
                  </a:cubicBezTo>
                  <a:cubicBezTo>
                    <a:pt x="19313" y="53735"/>
                    <a:pt x="19382" y="53709"/>
                    <a:pt x="19433" y="53656"/>
                  </a:cubicBezTo>
                  <a:cubicBezTo>
                    <a:pt x="19484" y="53606"/>
                    <a:pt x="19511" y="53539"/>
                    <a:pt x="19511" y="53468"/>
                  </a:cubicBezTo>
                  <a:cubicBezTo>
                    <a:pt x="19511" y="53397"/>
                    <a:pt x="19484" y="53330"/>
                    <a:pt x="19433" y="53280"/>
                  </a:cubicBezTo>
                  <a:cubicBezTo>
                    <a:pt x="19382" y="53228"/>
                    <a:pt x="19313" y="53202"/>
                    <a:pt x="19245" y="53202"/>
                  </a:cubicBezTo>
                  <a:close/>
                  <a:moveTo>
                    <a:pt x="15506" y="45352"/>
                  </a:moveTo>
                  <a:cubicBezTo>
                    <a:pt x="13347" y="45507"/>
                    <a:pt x="12550" y="52636"/>
                    <a:pt x="11500" y="53755"/>
                  </a:cubicBezTo>
                  <a:cubicBezTo>
                    <a:pt x="12617" y="52704"/>
                    <a:pt x="19746" y="51907"/>
                    <a:pt x="19902" y="49748"/>
                  </a:cubicBezTo>
                  <a:lnTo>
                    <a:pt x="19902" y="49748"/>
                  </a:lnTo>
                  <a:cubicBezTo>
                    <a:pt x="17912" y="50025"/>
                    <a:pt x="16255" y="49611"/>
                    <a:pt x="14480" y="50773"/>
                  </a:cubicBezTo>
                  <a:cubicBezTo>
                    <a:pt x="15644" y="48999"/>
                    <a:pt x="15231" y="47343"/>
                    <a:pt x="15506" y="45352"/>
                  </a:cubicBezTo>
                  <a:close/>
                  <a:moveTo>
                    <a:pt x="8731" y="53622"/>
                  </a:moveTo>
                  <a:cubicBezTo>
                    <a:pt x="8707" y="53622"/>
                    <a:pt x="8682" y="53632"/>
                    <a:pt x="8662" y="53651"/>
                  </a:cubicBezTo>
                  <a:cubicBezTo>
                    <a:pt x="8625" y="53690"/>
                    <a:pt x="8625" y="53749"/>
                    <a:pt x="8662" y="53787"/>
                  </a:cubicBezTo>
                  <a:cubicBezTo>
                    <a:pt x="8682" y="53806"/>
                    <a:pt x="8707" y="53815"/>
                    <a:pt x="8731" y="53815"/>
                  </a:cubicBezTo>
                  <a:cubicBezTo>
                    <a:pt x="8755" y="53815"/>
                    <a:pt x="8780" y="53806"/>
                    <a:pt x="8799" y="53787"/>
                  </a:cubicBezTo>
                  <a:cubicBezTo>
                    <a:pt x="8836" y="53749"/>
                    <a:pt x="8836" y="53690"/>
                    <a:pt x="8799" y="53651"/>
                  </a:cubicBezTo>
                  <a:cubicBezTo>
                    <a:pt x="8780" y="53632"/>
                    <a:pt x="8755" y="53622"/>
                    <a:pt x="8731" y="53622"/>
                  </a:cubicBezTo>
                  <a:close/>
                  <a:moveTo>
                    <a:pt x="46008" y="53365"/>
                  </a:moveTo>
                  <a:cubicBezTo>
                    <a:pt x="46075" y="53365"/>
                    <a:pt x="46142" y="53390"/>
                    <a:pt x="46192" y="53440"/>
                  </a:cubicBezTo>
                  <a:cubicBezTo>
                    <a:pt x="46241" y="53490"/>
                    <a:pt x="46269" y="53555"/>
                    <a:pt x="46269" y="53626"/>
                  </a:cubicBezTo>
                  <a:cubicBezTo>
                    <a:pt x="46269" y="53696"/>
                    <a:pt x="46241" y="53762"/>
                    <a:pt x="46192" y="53810"/>
                  </a:cubicBezTo>
                  <a:cubicBezTo>
                    <a:pt x="46142" y="53861"/>
                    <a:pt x="46074" y="53886"/>
                    <a:pt x="46007" y="53886"/>
                  </a:cubicBezTo>
                  <a:cubicBezTo>
                    <a:pt x="45940" y="53886"/>
                    <a:pt x="45873" y="53861"/>
                    <a:pt x="45823" y="53810"/>
                  </a:cubicBezTo>
                  <a:cubicBezTo>
                    <a:pt x="45721" y="53709"/>
                    <a:pt x="45721" y="53542"/>
                    <a:pt x="45823" y="53440"/>
                  </a:cubicBezTo>
                  <a:cubicBezTo>
                    <a:pt x="45873" y="53390"/>
                    <a:pt x="45942" y="53365"/>
                    <a:pt x="46008" y="53365"/>
                  </a:cubicBezTo>
                  <a:close/>
                  <a:moveTo>
                    <a:pt x="46008" y="53360"/>
                  </a:moveTo>
                  <a:cubicBezTo>
                    <a:pt x="45940" y="53360"/>
                    <a:pt x="45871" y="53386"/>
                    <a:pt x="45820" y="53438"/>
                  </a:cubicBezTo>
                  <a:cubicBezTo>
                    <a:pt x="45717" y="53540"/>
                    <a:pt x="45717" y="53711"/>
                    <a:pt x="45820" y="53814"/>
                  </a:cubicBezTo>
                  <a:cubicBezTo>
                    <a:pt x="45872" y="53866"/>
                    <a:pt x="45939" y="53893"/>
                    <a:pt x="46008" y="53893"/>
                  </a:cubicBezTo>
                  <a:cubicBezTo>
                    <a:pt x="46076" y="53893"/>
                    <a:pt x="46146" y="53866"/>
                    <a:pt x="46197" y="53814"/>
                  </a:cubicBezTo>
                  <a:cubicBezTo>
                    <a:pt x="46247" y="53764"/>
                    <a:pt x="46275" y="53697"/>
                    <a:pt x="46275" y="53626"/>
                  </a:cubicBezTo>
                  <a:cubicBezTo>
                    <a:pt x="46275" y="53555"/>
                    <a:pt x="46247" y="53488"/>
                    <a:pt x="46197" y="53438"/>
                  </a:cubicBezTo>
                  <a:cubicBezTo>
                    <a:pt x="46145" y="53386"/>
                    <a:pt x="46077" y="53360"/>
                    <a:pt x="46008" y="53360"/>
                  </a:cubicBezTo>
                  <a:close/>
                  <a:moveTo>
                    <a:pt x="49747" y="45511"/>
                  </a:moveTo>
                  <a:cubicBezTo>
                    <a:pt x="50023" y="47501"/>
                    <a:pt x="49609" y="49157"/>
                    <a:pt x="50771" y="50932"/>
                  </a:cubicBezTo>
                  <a:cubicBezTo>
                    <a:pt x="48999" y="49767"/>
                    <a:pt x="47341" y="50183"/>
                    <a:pt x="45350" y="49908"/>
                  </a:cubicBezTo>
                  <a:lnTo>
                    <a:pt x="45350" y="49908"/>
                  </a:lnTo>
                  <a:cubicBezTo>
                    <a:pt x="45507" y="52065"/>
                    <a:pt x="52636" y="52862"/>
                    <a:pt x="53753" y="53913"/>
                  </a:cubicBezTo>
                  <a:cubicBezTo>
                    <a:pt x="52703" y="52796"/>
                    <a:pt x="51906" y="45666"/>
                    <a:pt x="49747" y="45511"/>
                  </a:cubicBezTo>
                  <a:close/>
                  <a:moveTo>
                    <a:pt x="56522" y="53780"/>
                  </a:moveTo>
                  <a:cubicBezTo>
                    <a:pt x="56497" y="53780"/>
                    <a:pt x="56473" y="53790"/>
                    <a:pt x="56454" y="53809"/>
                  </a:cubicBezTo>
                  <a:cubicBezTo>
                    <a:pt x="56415" y="53846"/>
                    <a:pt x="56415" y="53907"/>
                    <a:pt x="56454" y="53945"/>
                  </a:cubicBezTo>
                  <a:cubicBezTo>
                    <a:pt x="56473" y="53964"/>
                    <a:pt x="56498" y="53973"/>
                    <a:pt x="56522" y="53973"/>
                  </a:cubicBezTo>
                  <a:cubicBezTo>
                    <a:pt x="56547" y="53973"/>
                    <a:pt x="56571" y="53964"/>
                    <a:pt x="56589" y="53945"/>
                  </a:cubicBezTo>
                  <a:cubicBezTo>
                    <a:pt x="56628" y="53907"/>
                    <a:pt x="56628" y="53846"/>
                    <a:pt x="56589" y="53809"/>
                  </a:cubicBezTo>
                  <a:cubicBezTo>
                    <a:pt x="56570" y="53790"/>
                    <a:pt x="56546" y="53780"/>
                    <a:pt x="56522" y="53780"/>
                  </a:cubicBezTo>
                  <a:close/>
                  <a:moveTo>
                    <a:pt x="20391" y="53661"/>
                  </a:moveTo>
                  <a:cubicBezTo>
                    <a:pt x="20342" y="53661"/>
                    <a:pt x="20292" y="53680"/>
                    <a:pt x="20253" y="53719"/>
                  </a:cubicBezTo>
                  <a:cubicBezTo>
                    <a:pt x="20178" y="53794"/>
                    <a:pt x="20178" y="53917"/>
                    <a:pt x="20253" y="53994"/>
                  </a:cubicBezTo>
                  <a:cubicBezTo>
                    <a:pt x="20292" y="54032"/>
                    <a:pt x="20342" y="54051"/>
                    <a:pt x="20391" y="54051"/>
                  </a:cubicBezTo>
                  <a:cubicBezTo>
                    <a:pt x="20441" y="54051"/>
                    <a:pt x="20491" y="54032"/>
                    <a:pt x="20528" y="53994"/>
                  </a:cubicBezTo>
                  <a:cubicBezTo>
                    <a:pt x="20605" y="53917"/>
                    <a:pt x="20605" y="53794"/>
                    <a:pt x="20528" y="53719"/>
                  </a:cubicBezTo>
                  <a:cubicBezTo>
                    <a:pt x="20491" y="53680"/>
                    <a:pt x="20441" y="53661"/>
                    <a:pt x="20391" y="53661"/>
                  </a:cubicBezTo>
                  <a:close/>
                  <a:moveTo>
                    <a:pt x="44861" y="53819"/>
                  </a:moveTo>
                  <a:cubicBezTo>
                    <a:pt x="44812" y="53819"/>
                    <a:pt x="44762" y="53838"/>
                    <a:pt x="44724" y="53875"/>
                  </a:cubicBezTo>
                  <a:cubicBezTo>
                    <a:pt x="44648" y="53952"/>
                    <a:pt x="44648" y="54075"/>
                    <a:pt x="44724" y="54151"/>
                  </a:cubicBezTo>
                  <a:cubicBezTo>
                    <a:pt x="44762" y="54189"/>
                    <a:pt x="44812" y="54208"/>
                    <a:pt x="44861" y="54208"/>
                  </a:cubicBezTo>
                  <a:cubicBezTo>
                    <a:pt x="44911" y="54208"/>
                    <a:pt x="44961" y="54189"/>
                    <a:pt x="45000" y="54151"/>
                  </a:cubicBezTo>
                  <a:cubicBezTo>
                    <a:pt x="45075" y="54075"/>
                    <a:pt x="45075" y="53952"/>
                    <a:pt x="45000" y="53875"/>
                  </a:cubicBezTo>
                  <a:cubicBezTo>
                    <a:pt x="44961" y="53838"/>
                    <a:pt x="44911" y="53819"/>
                    <a:pt x="44861" y="53819"/>
                  </a:cubicBezTo>
                  <a:close/>
                  <a:moveTo>
                    <a:pt x="38443" y="53966"/>
                  </a:moveTo>
                  <a:cubicBezTo>
                    <a:pt x="38320" y="53966"/>
                    <a:pt x="38220" y="54066"/>
                    <a:pt x="38220" y="54190"/>
                  </a:cubicBezTo>
                  <a:cubicBezTo>
                    <a:pt x="38220" y="54313"/>
                    <a:pt x="38320" y="54411"/>
                    <a:pt x="38443" y="54411"/>
                  </a:cubicBezTo>
                  <a:cubicBezTo>
                    <a:pt x="38566" y="54411"/>
                    <a:pt x="38665" y="54313"/>
                    <a:pt x="38665" y="54190"/>
                  </a:cubicBezTo>
                  <a:cubicBezTo>
                    <a:pt x="38665" y="54066"/>
                    <a:pt x="38566" y="53966"/>
                    <a:pt x="38443" y="53966"/>
                  </a:cubicBezTo>
                  <a:close/>
                  <a:moveTo>
                    <a:pt x="26745" y="53968"/>
                  </a:moveTo>
                  <a:cubicBezTo>
                    <a:pt x="26622" y="53968"/>
                    <a:pt x="26522" y="54068"/>
                    <a:pt x="26522" y="54191"/>
                  </a:cubicBezTo>
                  <a:cubicBezTo>
                    <a:pt x="26522" y="54314"/>
                    <a:pt x="26622" y="54414"/>
                    <a:pt x="26745" y="54414"/>
                  </a:cubicBezTo>
                  <a:cubicBezTo>
                    <a:pt x="26868" y="54411"/>
                    <a:pt x="26968" y="54313"/>
                    <a:pt x="26968" y="54191"/>
                  </a:cubicBezTo>
                  <a:cubicBezTo>
                    <a:pt x="26968" y="54068"/>
                    <a:pt x="26868" y="53968"/>
                    <a:pt x="26745" y="53968"/>
                  </a:cubicBezTo>
                  <a:close/>
                  <a:moveTo>
                    <a:pt x="8831" y="54339"/>
                  </a:moveTo>
                  <a:cubicBezTo>
                    <a:pt x="8809" y="54339"/>
                    <a:pt x="8787" y="54348"/>
                    <a:pt x="8770" y="54365"/>
                  </a:cubicBezTo>
                  <a:cubicBezTo>
                    <a:pt x="8735" y="54400"/>
                    <a:pt x="8735" y="54453"/>
                    <a:pt x="8770" y="54488"/>
                  </a:cubicBezTo>
                  <a:cubicBezTo>
                    <a:pt x="8787" y="54506"/>
                    <a:pt x="8810" y="54514"/>
                    <a:pt x="8832" y="54514"/>
                  </a:cubicBezTo>
                  <a:cubicBezTo>
                    <a:pt x="8855" y="54514"/>
                    <a:pt x="8877" y="54506"/>
                    <a:pt x="8893" y="54488"/>
                  </a:cubicBezTo>
                  <a:cubicBezTo>
                    <a:pt x="8928" y="54453"/>
                    <a:pt x="8928" y="54400"/>
                    <a:pt x="8893" y="54365"/>
                  </a:cubicBezTo>
                  <a:cubicBezTo>
                    <a:pt x="8875" y="54348"/>
                    <a:pt x="8853" y="54339"/>
                    <a:pt x="8831" y="54339"/>
                  </a:cubicBezTo>
                  <a:close/>
                  <a:moveTo>
                    <a:pt x="56421" y="54497"/>
                  </a:moveTo>
                  <a:cubicBezTo>
                    <a:pt x="56399" y="54497"/>
                    <a:pt x="56377" y="54506"/>
                    <a:pt x="56360" y="54523"/>
                  </a:cubicBezTo>
                  <a:cubicBezTo>
                    <a:pt x="56325" y="54556"/>
                    <a:pt x="56325" y="54611"/>
                    <a:pt x="56360" y="54646"/>
                  </a:cubicBezTo>
                  <a:cubicBezTo>
                    <a:pt x="56377" y="54663"/>
                    <a:pt x="56399" y="54671"/>
                    <a:pt x="56421" y="54671"/>
                  </a:cubicBezTo>
                  <a:cubicBezTo>
                    <a:pt x="56443" y="54671"/>
                    <a:pt x="56465" y="54663"/>
                    <a:pt x="56482" y="54646"/>
                  </a:cubicBezTo>
                  <a:cubicBezTo>
                    <a:pt x="56517" y="54611"/>
                    <a:pt x="56517" y="54556"/>
                    <a:pt x="56482" y="54523"/>
                  </a:cubicBezTo>
                  <a:cubicBezTo>
                    <a:pt x="56465" y="54506"/>
                    <a:pt x="56443" y="54497"/>
                    <a:pt x="56421" y="54497"/>
                  </a:cubicBezTo>
                  <a:close/>
                  <a:moveTo>
                    <a:pt x="17977" y="54035"/>
                  </a:moveTo>
                  <a:cubicBezTo>
                    <a:pt x="18065" y="54035"/>
                    <a:pt x="18146" y="54069"/>
                    <a:pt x="18210" y="54132"/>
                  </a:cubicBezTo>
                  <a:cubicBezTo>
                    <a:pt x="18271" y="54193"/>
                    <a:pt x="18306" y="54277"/>
                    <a:pt x="18306" y="54365"/>
                  </a:cubicBezTo>
                  <a:cubicBezTo>
                    <a:pt x="18306" y="54453"/>
                    <a:pt x="18272" y="54534"/>
                    <a:pt x="18210" y="54598"/>
                  </a:cubicBezTo>
                  <a:cubicBezTo>
                    <a:pt x="18146" y="54663"/>
                    <a:pt x="18061" y="54695"/>
                    <a:pt x="17976" y="54695"/>
                  </a:cubicBezTo>
                  <a:cubicBezTo>
                    <a:pt x="17891" y="54695"/>
                    <a:pt x="17806" y="54663"/>
                    <a:pt x="17742" y="54598"/>
                  </a:cubicBezTo>
                  <a:cubicBezTo>
                    <a:pt x="17614" y="54468"/>
                    <a:pt x="17614" y="54259"/>
                    <a:pt x="17743" y="54132"/>
                  </a:cubicBezTo>
                  <a:cubicBezTo>
                    <a:pt x="17804" y="54069"/>
                    <a:pt x="17888" y="54035"/>
                    <a:pt x="17977" y="54035"/>
                  </a:cubicBezTo>
                  <a:close/>
                  <a:moveTo>
                    <a:pt x="17975" y="54024"/>
                  </a:moveTo>
                  <a:cubicBezTo>
                    <a:pt x="17884" y="54024"/>
                    <a:pt x="17798" y="54059"/>
                    <a:pt x="17736" y="54124"/>
                  </a:cubicBezTo>
                  <a:cubicBezTo>
                    <a:pt x="17603" y="54256"/>
                    <a:pt x="17603" y="54469"/>
                    <a:pt x="17736" y="54603"/>
                  </a:cubicBezTo>
                  <a:cubicBezTo>
                    <a:pt x="17801" y="54668"/>
                    <a:pt x="17888" y="54700"/>
                    <a:pt x="17975" y="54700"/>
                  </a:cubicBezTo>
                  <a:cubicBezTo>
                    <a:pt x="17977" y="54700"/>
                    <a:pt x="17979" y="54700"/>
                    <a:pt x="17981" y="54700"/>
                  </a:cubicBezTo>
                  <a:cubicBezTo>
                    <a:pt x="18066" y="54700"/>
                    <a:pt x="18151" y="54668"/>
                    <a:pt x="18214" y="54603"/>
                  </a:cubicBezTo>
                  <a:cubicBezTo>
                    <a:pt x="18277" y="54539"/>
                    <a:pt x="18313" y="54453"/>
                    <a:pt x="18313" y="54364"/>
                  </a:cubicBezTo>
                  <a:cubicBezTo>
                    <a:pt x="18313" y="54272"/>
                    <a:pt x="18280" y="54187"/>
                    <a:pt x="18214" y="54124"/>
                  </a:cubicBezTo>
                  <a:cubicBezTo>
                    <a:pt x="18151" y="54061"/>
                    <a:pt x="18065" y="54024"/>
                    <a:pt x="17975" y="54024"/>
                  </a:cubicBezTo>
                  <a:close/>
                  <a:moveTo>
                    <a:pt x="19767" y="54371"/>
                  </a:moveTo>
                  <a:cubicBezTo>
                    <a:pt x="19720" y="54371"/>
                    <a:pt x="19672" y="54390"/>
                    <a:pt x="19636" y="54426"/>
                  </a:cubicBezTo>
                  <a:cubicBezTo>
                    <a:pt x="19563" y="54498"/>
                    <a:pt x="19563" y="54617"/>
                    <a:pt x="19636" y="54690"/>
                  </a:cubicBezTo>
                  <a:cubicBezTo>
                    <a:pt x="19672" y="54726"/>
                    <a:pt x="19720" y="54744"/>
                    <a:pt x="19767" y="54744"/>
                  </a:cubicBezTo>
                  <a:cubicBezTo>
                    <a:pt x="19814" y="54744"/>
                    <a:pt x="19862" y="54726"/>
                    <a:pt x="19898" y="54690"/>
                  </a:cubicBezTo>
                  <a:cubicBezTo>
                    <a:pt x="19971" y="54617"/>
                    <a:pt x="19971" y="54498"/>
                    <a:pt x="19898" y="54426"/>
                  </a:cubicBezTo>
                  <a:cubicBezTo>
                    <a:pt x="19862" y="54390"/>
                    <a:pt x="19814" y="54371"/>
                    <a:pt x="19767" y="54371"/>
                  </a:cubicBezTo>
                  <a:close/>
                  <a:moveTo>
                    <a:pt x="47281" y="54192"/>
                  </a:moveTo>
                  <a:cubicBezTo>
                    <a:pt x="47368" y="54192"/>
                    <a:pt x="47450" y="54227"/>
                    <a:pt x="47509" y="54288"/>
                  </a:cubicBezTo>
                  <a:cubicBezTo>
                    <a:pt x="47638" y="54417"/>
                    <a:pt x="47638" y="54627"/>
                    <a:pt x="47509" y="54756"/>
                  </a:cubicBezTo>
                  <a:cubicBezTo>
                    <a:pt x="47445" y="54821"/>
                    <a:pt x="47360" y="54853"/>
                    <a:pt x="47276" y="54853"/>
                  </a:cubicBezTo>
                  <a:cubicBezTo>
                    <a:pt x="47191" y="54853"/>
                    <a:pt x="47107" y="54821"/>
                    <a:pt x="47043" y="54756"/>
                  </a:cubicBezTo>
                  <a:cubicBezTo>
                    <a:pt x="46981" y="54694"/>
                    <a:pt x="46946" y="54611"/>
                    <a:pt x="46946" y="54523"/>
                  </a:cubicBezTo>
                  <a:cubicBezTo>
                    <a:pt x="46946" y="54433"/>
                    <a:pt x="46981" y="54352"/>
                    <a:pt x="47043" y="54288"/>
                  </a:cubicBezTo>
                  <a:cubicBezTo>
                    <a:pt x="47104" y="54227"/>
                    <a:pt x="47188" y="54193"/>
                    <a:pt x="47276" y="54193"/>
                  </a:cubicBezTo>
                  <a:cubicBezTo>
                    <a:pt x="47278" y="54192"/>
                    <a:pt x="47280" y="54192"/>
                    <a:pt x="47281" y="54192"/>
                  </a:cubicBezTo>
                  <a:close/>
                  <a:moveTo>
                    <a:pt x="47276" y="54182"/>
                  </a:moveTo>
                  <a:cubicBezTo>
                    <a:pt x="47185" y="54182"/>
                    <a:pt x="47101" y="54216"/>
                    <a:pt x="47037" y="54281"/>
                  </a:cubicBezTo>
                  <a:cubicBezTo>
                    <a:pt x="46973" y="54345"/>
                    <a:pt x="46937" y="54430"/>
                    <a:pt x="46937" y="54520"/>
                  </a:cubicBezTo>
                  <a:cubicBezTo>
                    <a:pt x="46937" y="54611"/>
                    <a:pt x="46972" y="54695"/>
                    <a:pt x="47037" y="54759"/>
                  </a:cubicBezTo>
                  <a:cubicBezTo>
                    <a:pt x="47102" y="54824"/>
                    <a:pt x="47189" y="54858"/>
                    <a:pt x="47276" y="54858"/>
                  </a:cubicBezTo>
                  <a:cubicBezTo>
                    <a:pt x="47278" y="54858"/>
                    <a:pt x="47280" y="54858"/>
                    <a:pt x="47282" y="54858"/>
                  </a:cubicBezTo>
                  <a:cubicBezTo>
                    <a:pt x="47367" y="54858"/>
                    <a:pt x="47451" y="54826"/>
                    <a:pt x="47515" y="54759"/>
                  </a:cubicBezTo>
                  <a:cubicBezTo>
                    <a:pt x="47647" y="54627"/>
                    <a:pt x="47647" y="54414"/>
                    <a:pt x="47515" y="54281"/>
                  </a:cubicBezTo>
                  <a:cubicBezTo>
                    <a:pt x="47451" y="54219"/>
                    <a:pt x="47366" y="54182"/>
                    <a:pt x="47276" y="54182"/>
                  </a:cubicBezTo>
                  <a:close/>
                  <a:moveTo>
                    <a:pt x="45486" y="54529"/>
                  </a:moveTo>
                  <a:cubicBezTo>
                    <a:pt x="45438" y="54529"/>
                    <a:pt x="45391" y="54548"/>
                    <a:pt x="45355" y="54584"/>
                  </a:cubicBezTo>
                  <a:cubicBezTo>
                    <a:pt x="45282" y="54656"/>
                    <a:pt x="45282" y="54774"/>
                    <a:pt x="45355" y="54846"/>
                  </a:cubicBezTo>
                  <a:cubicBezTo>
                    <a:pt x="45391" y="54882"/>
                    <a:pt x="45438" y="54900"/>
                    <a:pt x="45486" y="54900"/>
                  </a:cubicBezTo>
                  <a:cubicBezTo>
                    <a:pt x="45533" y="54900"/>
                    <a:pt x="45581" y="54882"/>
                    <a:pt x="45617" y="54846"/>
                  </a:cubicBezTo>
                  <a:cubicBezTo>
                    <a:pt x="45689" y="54774"/>
                    <a:pt x="45689" y="54656"/>
                    <a:pt x="45617" y="54584"/>
                  </a:cubicBezTo>
                  <a:cubicBezTo>
                    <a:pt x="45581" y="54548"/>
                    <a:pt x="45533" y="54529"/>
                    <a:pt x="45486" y="54529"/>
                  </a:cubicBezTo>
                  <a:close/>
                  <a:moveTo>
                    <a:pt x="26522" y="54656"/>
                  </a:moveTo>
                  <a:cubicBezTo>
                    <a:pt x="26404" y="54656"/>
                    <a:pt x="26309" y="54752"/>
                    <a:pt x="26309" y="54871"/>
                  </a:cubicBezTo>
                  <a:cubicBezTo>
                    <a:pt x="26309" y="54988"/>
                    <a:pt x="26404" y="55084"/>
                    <a:pt x="26522" y="55084"/>
                  </a:cubicBezTo>
                  <a:cubicBezTo>
                    <a:pt x="26640" y="55084"/>
                    <a:pt x="26736" y="54988"/>
                    <a:pt x="26736" y="54871"/>
                  </a:cubicBezTo>
                  <a:cubicBezTo>
                    <a:pt x="26736" y="54752"/>
                    <a:pt x="26640" y="54656"/>
                    <a:pt x="26522" y="54656"/>
                  </a:cubicBezTo>
                  <a:close/>
                  <a:moveTo>
                    <a:pt x="38665" y="54656"/>
                  </a:moveTo>
                  <a:cubicBezTo>
                    <a:pt x="38547" y="54656"/>
                    <a:pt x="38452" y="54752"/>
                    <a:pt x="38452" y="54871"/>
                  </a:cubicBezTo>
                  <a:cubicBezTo>
                    <a:pt x="38453" y="54988"/>
                    <a:pt x="38547" y="55084"/>
                    <a:pt x="38665" y="55084"/>
                  </a:cubicBezTo>
                  <a:cubicBezTo>
                    <a:pt x="38783" y="55084"/>
                    <a:pt x="38879" y="54988"/>
                    <a:pt x="38879" y="54871"/>
                  </a:cubicBezTo>
                  <a:cubicBezTo>
                    <a:pt x="38879" y="54752"/>
                    <a:pt x="38783" y="54656"/>
                    <a:pt x="38665" y="54656"/>
                  </a:cubicBezTo>
                  <a:close/>
                  <a:moveTo>
                    <a:pt x="8919" y="54984"/>
                  </a:moveTo>
                  <a:cubicBezTo>
                    <a:pt x="8899" y="54984"/>
                    <a:pt x="8879" y="54992"/>
                    <a:pt x="8864" y="55008"/>
                  </a:cubicBezTo>
                  <a:cubicBezTo>
                    <a:pt x="8833" y="55039"/>
                    <a:pt x="8833" y="55088"/>
                    <a:pt x="8864" y="55118"/>
                  </a:cubicBezTo>
                  <a:cubicBezTo>
                    <a:pt x="8879" y="55134"/>
                    <a:pt x="8899" y="55141"/>
                    <a:pt x="8919" y="55141"/>
                  </a:cubicBezTo>
                  <a:cubicBezTo>
                    <a:pt x="8939" y="55141"/>
                    <a:pt x="8959" y="55134"/>
                    <a:pt x="8974" y="55118"/>
                  </a:cubicBezTo>
                  <a:cubicBezTo>
                    <a:pt x="9006" y="55088"/>
                    <a:pt x="9006" y="55039"/>
                    <a:pt x="8974" y="55008"/>
                  </a:cubicBezTo>
                  <a:cubicBezTo>
                    <a:pt x="8959" y="54992"/>
                    <a:pt x="8939" y="54984"/>
                    <a:pt x="8919" y="54984"/>
                  </a:cubicBezTo>
                  <a:close/>
                  <a:moveTo>
                    <a:pt x="56333" y="55142"/>
                  </a:moveTo>
                  <a:cubicBezTo>
                    <a:pt x="56313" y="55142"/>
                    <a:pt x="56293" y="55150"/>
                    <a:pt x="56277" y="55165"/>
                  </a:cubicBezTo>
                  <a:cubicBezTo>
                    <a:pt x="56247" y="55197"/>
                    <a:pt x="56247" y="55245"/>
                    <a:pt x="56277" y="55276"/>
                  </a:cubicBezTo>
                  <a:cubicBezTo>
                    <a:pt x="56293" y="55292"/>
                    <a:pt x="56313" y="55299"/>
                    <a:pt x="56333" y="55299"/>
                  </a:cubicBezTo>
                  <a:cubicBezTo>
                    <a:pt x="56353" y="55299"/>
                    <a:pt x="56373" y="55292"/>
                    <a:pt x="56389" y="55276"/>
                  </a:cubicBezTo>
                  <a:cubicBezTo>
                    <a:pt x="56419" y="55245"/>
                    <a:pt x="56419" y="55197"/>
                    <a:pt x="56389" y="55165"/>
                  </a:cubicBezTo>
                  <a:cubicBezTo>
                    <a:pt x="56373" y="55150"/>
                    <a:pt x="56353" y="55142"/>
                    <a:pt x="56333" y="55142"/>
                  </a:cubicBezTo>
                  <a:close/>
                  <a:moveTo>
                    <a:pt x="19027" y="55079"/>
                  </a:moveTo>
                  <a:cubicBezTo>
                    <a:pt x="18982" y="55079"/>
                    <a:pt x="18937" y="55097"/>
                    <a:pt x="18903" y="55131"/>
                  </a:cubicBezTo>
                  <a:cubicBezTo>
                    <a:pt x="18833" y="55200"/>
                    <a:pt x="18833" y="55313"/>
                    <a:pt x="18903" y="55381"/>
                  </a:cubicBezTo>
                  <a:cubicBezTo>
                    <a:pt x="18937" y="55416"/>
                    <a:pt x="18982" y="55433"/>
                    <a:pt x="19027" y="55433"/>
                  </a:cubicBezTo>
                  <a:cubicBezTo>
                    <a:pt x="19073" y="55433"/>
                    <a:pt x="19118" y="55416"/>
                    <a:pt x="19152" y="55381"/>
                  </a:cubicBezTo>
                  <a:cubicBezTo>
                    <a:pt x="19221" y="55313"/>
                    <a:pt x="19221" y="55200"/>
                    <a:pt x="19152" y="55131"/>
                  </a:cubicBezTo>
                  <a:cubicBezTo>
                    <a:pt x="19118" y="55097"/>
                    <a:pt x="19073" y="55079"/>
                    <a:pt x="19027" y="55079"/>
                  </a:cubicBezTo>
                  <a:close/>
                  <a:moveTo>
                    <a:pt x="16449" y="54513"/>
                  </a:moveTo>
                  <a:cubicBezTo>
                    <a:pt x="16574" y="54513"/>
                    <a:pt x="16697" y="54561"/>
                    <a:pt x="16791" y="54655"/>
                  </a:cubicBezTo>
                  <a:cubicBezTo>
                    <a:pt x="16884" y="54748"/>
                    <a:pt x="16933" y="54868"/>
                    <a:pt x="16933" y="54997"/>
                  </a:cubicBezTo>
                  <a:cubicBezTo>
                    <a:pt x="16933" y="55127"/>
                    <a:pt x="16883" y="55249"/>
                    <a:pt x="16791" y="55342"/>
                  </a:cubicBezTo>
                  <a:cubicBezTo>
                    <a:pt x="16697" y="55436"/>
                    <a:pt x="16572" y="55483"/>
                    <a:pt x="16448" y="55483"/>
                  </a:cubicBezTo>
                  <a:cubicBezTo>
                    <a:pt x="16324" y="55483"/>
                    <a:pt x="16200" y="55436"/>
                    <a:pt x="16106" y="55342"/>
                  </a:cubicBezTo>
                  <a:cubicBezTo>
                    <a:pt x="16013" y="55249"/>
                    <a:pt x="15963" y="55127"/>
                    <a:pt x="15963" y="54997"/>
                  </a:cubicBezTo>
                  <a:cubicBezTo>
                    <a:pt x="15963" y="54866"/>
                    <a:pt x="16013" y="54745"/>
                    <a:pt x="16106" y="54655"/>
                  </a:cubicBezTo>
                  <a:cubicBezTo>
                    <a:pt x="16200" y="54561"/>
                    <a:pt x="16325" y="54513"/>
                    <a:pt x="16449" y="54513"/>
                  </a:cubicBezTo>
                  <a:close/>
                  <a:moveTo>
                    <a:pt x="16450" y="54500"/>
                  </a:moveTo>
                  <a:cubicBezTo>
                    <a:pt x="16322" y="54500"/>
                    <a:pt x="16195" y="54549"/>
                    <a:pt x="16099" y="54646"/>
                  </a:cubicBezTo>
                  <a:cubicBezTo>
                    <a:pt x="16005" y="54739"/>
                    <a:pt x="15954" y="54865"/>
                    <a:pt x="15954" y="54997"/>
                  </a:cubicBezTo>
                  <a:cubicBezTo>
                    <a:pt x="15954" y="55129"/>
                    <a:pt x="16006" y="55253"/>
                    <a:pt x="16099" y="55349"/>
                  </a:cubicBezTo>
                  <a:cubicBezTo>
                    <a:pt x="16194" y="55444"/>
                    <a:pt x="16323" y="55494"/>
                    <a:pt x="16449" y="55494"/>
                  </a:cubicBezTo>
                  <a:cubicBezTo>
                    <a:pt x="16577" y="55494"/>
                    <a:pt x="16703" y="55446"/>
                    <a:pt x="16802" y="55349"/>
                  </a:cubicBezTo>
                  <a:cubicBezTo>
                    <a:pt x="16896" y="55255"/>
                    <a:pt x="16946" y="55129"/>
                    <a:pt x="16946" y="54997"/>
                  </a:cubicBezTo>
                  <a:cubicBezTo>
                    <a:pt x="16946" y="54865"/>
                    <a:pt x="16893" y="54740"/>
                    <a:pt x="16802" y="54646"/>
                  </a:cubicBezTo>
                  <a:cubicBezTo>
                    <a:pt x="16704" y="54549"/>
                    <a:pt x="16577" y="54500"/>
                    <a:pt x="16450" y="54500"/>
                  </a:cubicBezTo>
                  <a:close/>
                  <a:moveTo>
                    <a:pt x="46227" y="55237"/>
                  </a:moveTo>
                  <a:cubicBezTo>
                    <a:pt x="46182" y="55237"/>
                    <a:pt x="46136" y="55254"/>
                    <a:pt x="46102" y="55288"/>
                  </a:cubicBezTo>
                  <a:cubicBezTo>
                    <a:pt x="46033" y="55358"/>
                    <a:pt x="46033" y="55469"/>
                    <a:pt x="46102" y="55539"/>
                  </a:cubicBezTo>
                  <a:cubicBezTo>
                    <a:pt x="46136" y="55573"/>
                    <a:pt x="46182" y="55590"/>
                    <a:pt x="46227" y="55590"/>
                  </a:cubicBezTo>
                  <a:cubicBezTo>
                    <a:pt x="46272" y="55590"/>
                    <a:pt x="46318" y="55573"/>
                    <a:pt x="46352" y="55539"/>
                  </a:cubicBezTo>
                  <a:cubicBezTo>
                    <a:pt x="46421" y="55469"/>
                    <a:pt x="46421" y="55358"/>
                    <a:pt x="46352" y="55288"/>
                  </a:cubicBezTo>
                  <a:cubicBezTo>
                    <a:pt x="46318" y="55254"/>
                    <a:pt x="46272" y="55237"/>
                    <a:pt x="46227" y="55237"/>
                  </a:cubicBezTo>
                  <a:close/>
                  <a:moveTo>
                    <a:pt x="48809" y="54671"/>
                  </a:moveTo>
                  <a:cubicBezTo>
                    <a:pt x="48937" y="54671"/>
                    <a:pt x="49058" y="54721"/>
                    <a:pt x="49147" y="54813"/>
                  </a:cubicBezTo>
                  <a:cubicBezTo>
                    <a:pt x="49240" y="54904"/>
                    <a:pt x="49289" y="55026"/>
                    <a:pt x="49289" y="55155"/>
                  </a:cubicBezTo>
                  <a:cubicBezTo>
                    <a:pt x="49289" y="55285"/>
                    <a:pt x="49238" y="55407"/>
                    <a:pt x="49147" y="55497"/>
                  </a:cubicBezTo>
                  <a:cubicBezTo>
                    <a:pt x="49054" y="55589"/>
                    <a:pt x="48934" y="55639"/>
                    <a:pt x="48803" y="55639"/>
                  </a:cubicBezTo>
                  <a:cubicBezTo>
                    <a:pt x="48673" y="55639"/>
                    <a:pt x="48551" y="55588"/>
                    <a:pt x="48460" y="55497"/>
                  </a:cubicBezTo>
                  <a:cubicBezTo>
                    <a:pt x="48369" y="55404"/>
                    <a:pt x="48318" y="55284"/>
                    <a:pt x="48318" y="55155"/>
                  </a:cubicBezTo>
                  <a:cubicBezTo>
                    <a:pt x="48318" y="55026"/>
                    <a:pt x="48369" y="54903"/>
                    <a:pt x="48460" y="54813"/>
                  </a:cubicBezTo>
                  <a:cubicBezTo>
                    <a:pt x="48553" y="54720"/>
                    <a:pt x="48674" y="54671"/>
                    <a:pt x="48803" y="54671"/>
                  </a:cubicBezTo>
                  <a:cubicBezTo>
                    <a:pt x="48805" y="54671"/>
                    <a:pt x="48807" y="54671"/>
                    <a:pt x="48809" y="54671"/>
                  </a:cubicBezTo>
                  <a:close/>
                  <a:moveTo>
                    <a:pt x="48805" y="54658"/>
                  </a:moveTo>
                  <a:cubicBezTo>
                    <a:pt x="48673" y="54658"/>
                    <a:pt x="48547" y="54711"/>
                    <a:pt x="48453" y="54803"/>
                  </a:cubicBezTo>
                  <a:cubicBezTo>
                    <a:pt x="48359" y="54897"/>
                    <a:pt x="48308" y="55023"/>
                    <a:pt x="48308" y="55155"/>
                  </a:cubicBezTo>
                  <a:cubicBezTo>
                    <a:pt x="48308" y="55287"/>
                    <a:pt x="48361" y="55411"/>
                    <a:pt x="48453" y="55505"/>
                  </a:cubicBezTo>
                  <a:cubicBezTo>
                    <a:pt x="48547" y="55600"/>
                    <a:pt x="48673" y="55650"/>
                    <a:pt x="48805" y="55650"/>
                  </a:cubicBezTo>
                  <a:cubicBezTo>
                    <a:pt x="48937" y="55650"/>
                    <a:pt x="49061" y="55600"/>
                    <a:pt x="49155" y="55505"/>
                  </a:cubicBezTo>
                  <a:cubicBezTo>
                    <a:pt x="49250" y="55411"/>
                    <a:pt x="49300" y="55287"/>
                    <a:pt x="49300" y="55155"/>
                  </a:cubicBezTo>
                  <a:cubicBezTo>
                    <a:pt x="49300" y="55023"/>
                    <a:pt x="49248" y="54897"/>
                    <a:pt x="49155" y="54803"/>
                  </a:cubicBezTo>
                  <a:cubicBezTo>
                    <a:pt x="49061" y="54708"/>
                    <a:pt x="48937" y="54658"/>
                    <a:pt x="48805" y="54658"/>
                  </a:cubicBezTo>
                  <a:close/>
                  <a:moveTo>
                    <a:pt x="14861" y="55096"/>
                  </a:moveTo>
                  <a:cubicBezTo>
                    <a:pt x="14945" y="55096"/>
                    <a:pt x="15030" y="55128"/>
                    <a:pt x="15095" y="55192"/>
                  </a:cubicBezTo>
                  <a:cubicBezTo>
                    <a:pt x="15157" y="55255"/>
                    <a:pt x="15190" y="55337"/>
                    <a:pt x="15190" y="55426"/>
                  </a:cubicBezTo>
                  <a:cubicBezTo>
                    <a:pt x="15190" y="55515"/>
                    <a:pt x="15157" y="55597"/>
                    <a:pt x="15095" y="55660"/>
                  </a:cubicBezTo>
                  <a:cubicBezTo>
                    <a:pt x="15034" y="55721"/>
                    <a:pt x="14950" y="55756"/>
                    <a:pt x="14861" y="55756"/>
                  </a:cubicBezTo>
                  <a:cubicBezTo>
                    <a:pt x="14773" y="55756"/>
                    <a:pt x="14690" y="55721"/>
                    <a:pt x="14628" y="55660"/>
                  </a:cubicBezTo>
                  <a:cubicBezTo>
                    <a:pt x="14566" y="55598"/>
                    <a:pt x="14531" y="55515"/>
                    <a:pt x="14531" y="55426"/>
                  </a:cubicBezTo>
                  <a:cubicBezTo>
                    <a:pt x="14531" y="55339"/>
                    <a:pt x="14566" y="55256"/>
                    <a:pt x="14628" y="55192"/>
                  </a:cubicBezTo>
                  <a:cubicBezTo>
                    <a:pt x="14692" y="55128"/>
                    <a:pt x="14776" y="55096"/>
                    <a:pt x="14861" y="55096"/>
                  </a:cubicBezTo>
                  <a:close/>
                  <a:moveTo>
                    <a:pt x="14861" y="55088"/>
                  </a:moveTo>
                  <a:cubicBezTo>
                    <a:pt x="14775" y="55088"/>
                    <a:pt x="14688" y="55121"/>
                    <a:pt x="14622" y="55187"/>
                  </a:cubicBezTo>
                  <a:cubicBezTo>
                    <a:pt x="14558" y="55250"/>
                    <a:pt x="14522" y="55336"/>
                    <a:pt x="14522" y="55426"/>
                  </a:cubicBezTo>
                  <a:cubicBezTo>
                    <a:pt x="14522" y="55517"/>
                    <a:pt x="14557" y="55602"/>
                    <a:pt x="14622" y="55665"/>
                  </a:cubicBezTo>
                  <a:cubicBezTo>
                    <a:pt x="14686" y="55728"/>
                    <a:pt x="14770" y="55765"/>
                    <a:pt x="14861" y="55765"/>
                  </a:cubicBezTo>
                  <a:cubicBezTo>
                    <a:pt x="14951" y="55765"/>
                    <a:pt x="15035" y="55728"/>
                    <a:pt x="15100" y="55665"/>
                  </a:cubicBezTo>
                  <a:cubicBezTo>
                    <a:pt x="15164" y="55602"/>
                    <a:pt x="15200" y="55517"/>
                    <a:pt x="15200" y="55426"/>
                  </a:cubicBezTo>
                  <a:cubicBezTo>
                    <a:pt x="15200" y="55336"/>
                    <a:pt x="15166" y="55250"/>
                    <a:pt x="15100" y="55187"/>
                  </a:cubicBezTo>
                  <a:cubicBezTo>
                    <a:pt x="15034" y="55121"/>
                    <a:pt x="14948" y="55088"/>
                    <a:pt x="14861" y="55088"/>
                  </a:cubicBezTo>
                  <a:close/>
                  <a:moveTo>
                    <a:pt x="26351" y="55372"/>
                  </a:moveTo>
                  <a:cubicBezTo>
                    <a:pt x="26238" y="55372"/>
                    <a:pt x="26145" y="55462"/>
                    <a:pt x="26145" y="55576"/>
                  </a:cubicBezTo>
                  <a:cubicBezTo>
                    <a:pt x="26145" y="55688"/>
                    <a:pt x="26236" y="55781"/>
                    <a:pt x="26351" y="55781"/>
                  </a:cubicBezTo>
                  <a:cubicBezTo>
                    <a:pt x="26462" y="55781"/>
                    <a:pt x="26555" y="55691"/>
                    <a:pt x="26555" y="55576"/>
                  </a:cubicBezTo>
                  <a:cubicBezTo>
                    <a:pt x="26555" y="55465"/>
                    <a:pt x="26464" y="55372"/>
                    <a:pt x="26351" y="55372"/>
                  </a:cubicBezTo>
                  <a:close/>
                  <a:moveTo>
                    <a:pt x="38837" y="55372"/>
                  </a:moveTo>
                  <a:cubicBezTo>
                    <a:pt x="38725" y="55372"/>
                    <a:pt x="38633" y="55462"/>
                    <a:pt x="38633" y="55576"/>
                  </a:cubicBezTo>
                  <a:cubicBezTo>
                    <a:pt x="38633" y="55691"/>
                    <a:pt x="38725" y="55781"/>
                    <a:pt x="38837" y="55781"/>
                  </a:cubicBezTo>
                  <a:cubicBezTo>
                    <a:pt x="38950" y="55781"/>
                    <a:pt x="39041" y="55691"/>
                    <a:pt x="39041" y="55576"/>
                  </a:cubicBezTo>
                  <a:cubicBezTo>
                    <a:pt x="39041" y="55465"/>
                    <a:pt x="38951" y="55372"/>
                    <a:pt x="38837" y="55372"/>
                  </a:cubicBezTo>
                  <a:close/>
                  <a:moveTo>
                    <a:pt x="13446" y="55276"/>
                  </a:moveTo>
                  <a:cubicBezTo>
                    <a:pt x="13513" y="55276"/>
                    <a:pt x="13580" y="55301"/>
                    <a:pt x="13631" y="55352"/>
                  </a:cubicBezTo>
                  <a:cubicBezTo>
                    <a:pt x="13733" y="55453"/>
                    <a:pt x="13733" y="55620"/>
                    <a:pt x="13631" y="55721"/>
                  </a:cubicBezTo>
                  <a:cubicBezTo>
                    <a:pt x="13580" y="55772"/>
                    <a:pt x="13513" y="55797"/>
                    <a:pt x="13446" y="55797"/>
                  </a:cubicBezTo>
                  <a:cubicBezTo>
                    <a:pt x="13379" y="55797"/>
                    <a:pt x="13312" y="55772"/>
                    <a:pt x="13262" y="55721"/>
                  </a:cubicBezTo>
                  <a:cubicBezTo>
                    <a:pt x="13160" y="55620"/>
                    <a:pt x="13160" y="55455"/>
                    <a:pt x="13262" y="55352"/>
                  </a:cubicBezTo>
                  <a:cubicBezTo>
                    <a:pt x="13312" y="55301"/>
                    <a:pt x="13379" y="55276"/>
                    <a:pt x="13446" y="55276"/>
                  </a:cubicBezTo>
                  <a:close/>
                  <a:moveTo>
                    <a:pt x="13447" y="55271"/>
                  </a:moveTo>
                  <a:cubicBezTo>
                    <a:pt x="13378" y="55271"/>
                    <a:pt x="13310" y="55297"/>
                    <a:pt x="13259" y="55349"/>
                  </a:cubicBezTo>
                  <a:cubicBezTo>
                    <a:pt x="13154" y="55452"/>
                    <a:pt x="13154" y="55621"/>
                    <a:pt x="13259" y="55726"/>
                  </a:cubicBezTo>
                  <a:cubicBezTo>
                    <a:pt x="13311" y="55778"/>
                    <a:pt x="13378" y="55802"/>
                    <a:pt x="13446" y="55802"/>
                  </a:cubicBezTo>
                  <a:cubicBezTo>
                    <a:pt x="13515" y="55802"/>
                    <a:pt x="13582" y="55778"/>
                    <a:pt x="13635" y="55726"/>
                  </a:cubicBezTo>
                  <a:cubicBezTo>
                    <a:pt x="13738" y="55621"/>
                    <a:pt x="13738" y="55452"/>
                    <a:pt x="13635" y="55349"/>
                  </a:cubicBezTo>
                  <a:cubicBezTo>
                    <a:pt x="13583" y="55297"/>
                    <a:pt x="13515" y="55271"/>
                    <a:pt x="13447" y="55271"/>
                  </a:cubicBezTo>
                  <a:close/>
                  <a:moveTo>
                    <a:pt x="50392" y="55253"/>
                  </a:moveTo>
                  <a:cubicBezTo>
                    <a:pt x="50477" y="55255"/>
                    <a:pt x="50561" y="55287"/>
                    <a:pt x="50625" y="55350"/>
                  </a:cubicBezTo>
                  <a:cubicBezTo>
                    <a:pt x="50686" y="55411"/>
                    <a:pt x="50720" y="55495"/>
                    <a:pt x="50720" y="55584"/>
                  </a:cubicBezTo>
                  <a:cubicBezTo>
                    <a:pt x="50720" y="55672"/>
                    <a:pt x="50687" y="55755"/>
                    <a:pt x="50625" y="55817"/>
                  </a:cubicBezTo>
                  <a:cubicBezTo>
                    <a:pt x="50560" y="55881"/>
                    <a:pt x="50476" y="55914"/>
                    <a:pt x="50391" y="55914"/>
                  </a:cubicBezTo>
                  <a:cubicBezTo>
                    <a:pt x="50306" y="55914"/>
                    <a:pt x="50222" y="55881"/>
                    <a:pt x="50158" y="55817"/>
                  </a:cubicBezTo>
                  <a:cubicBezTo>
                    <a:pt x="50096" y="55756"/>
                    <a:pt x="50061" y="55672"/>
                    <a:pt x="50061" y="55584"/>
                  </a:cubicBezTo>
                  <a:cubicBezTo>
                    <a:pt x="50061" y="55495"/>
                    <a:pt x="50096" y="55414"/>
                    <a:pt x="50158" y="55350"/>
                  </a:cubicBezTo>
                  <a:cubicBezTo>
                    <a:pt x="50223" y="55285"/>
                    <a:pt x="50306" y="55253"/>
                    <a:pt x="50392" y="55253"/>
                  </a:cubicBezTo>
                  <a:close/>
                  <a:moveTo>
                    <a:pt x="50392" y="55246"/>
                  </a:moveTo>
                  <a:cubicBezTo>
                    <a:pt x="50305" y="55246"/>
                    <a:pt x="50218" y="55279"/>
                    <a:pt x="50152" y="55345"/>
                  </a:cubicBezTo>
                  <a:cubicBezTo>
                    <a:pt x="50089" y="55408"/>
                    <a:pt x="50052" y="55494"/>
                    <a:pt x="50052" y="55584"/>
                  </a:cubicBezTo>
                  <a:cubicBezTo>
                    <a:pt x="50052" y="55675"/>
                    <a:pt x="50087" y="55759"/>
                    <a:pt x="50152" y="55823"/>
                  </a:cubicBezTo>
                  <a:cubicBezTo>
                    <a:pt x="50218" y="55888"/>
                    <a:pt x="50305" y="55923"/>
                    <a:pt x="50392" y="55923"/>
                  </a:cubicBezTo>
                  <a:cubicBezTo>
                    <a:pt x="50478" y="55923"/>
                    <a:pt x="50565" y="55888"/>
                    <a:pt x="50631" y="55823"/>
                  </a:cubicBezTo>
                  <a:cubicBezTo>
                    <a:pt x="50694" y="55759"/>
                    <a:pt x="50731" y="55675"/>
                    <a:pt x="50731" y="55584"/>
                  </a:cubicBezTo>
                  <a:cubicBezTo>
                    <a:pt x="50731" y="55494"/>
                    <a:pt x="50696" y="55408"/>
                    <a:pt x="50631" y="55345"/>
                  </a:cubicBezTo>
                  <a:cubicBezTo>
                    <a:pt x="50565" y="55279"/>
                    <a:pt x="50478" y="55246"/>
                    <a:pt x="50392" y="55246"/>
                  </a:cubicBezTo>
                  <a:close/>
                  <a:moveTo>
                    <a:pt x="51807" y="55433"/>
                  </a:moveTo>
                  <a:cubicBezTo>
                    <a:pt x="51877" y="55433"/>
                    <a:pt x="51942" y="55460"/>
                    <a:pt x="51993" y="55510"/>
                  </a:cubicBezTo>
                  <a:cubicBezTo>
                    <a:pt x="52094" y="55611"/>
                    <a:pt x="52094" y="55778"/>
                    <a:pt x="51993" y="55879"/>
                  </a:cubicBezTo>
                  <a:cubicBezTo>
                    <a:pt x="51942" y="55930"/>
                    <a:pt x="51875" y="55955"/>
                    <a:pt x="51808" y="55955"/>
                  </a:cubicBezTo>
                  <a:cubicBezTo>
                    <a:pt x="51741" y="55955"/>
                    <a:pt x="51674" y="55930"/>
                    <a:pt x="51623" y="55879"/>
                  </a:cubicBezTo>
                  <a:cubicBezTo>
                    <a:pt x="51574" y="55830"/>
                    <a:pt x="51546" y="55765"/>
                    <a:pt x="51546" y="55694"/>
                  </a:cubicBezTo>
                  <a:cubicBezTo>
                    <a:pt x="51546" y="55624"/>
                    <a:pt x="51574" y="55559"/>
                    <a:pt x="51623" y="55510"/>
                  </a:cubicBezTo>
                  <a:cubicBezTo>
                    <a:pt x="51672" y="55460"/>
                    <a:pt x="51738" y="55433"/>
                    <a:pt x="51807" y="55433"/>
                  </a:cubicBezTo>
                  <a:close/>
                  <a:moveTo>
                    <a:pt x="51807" y="55427"/>
                  </a:moveTo>
                  <a:cubicBezTo>
                    <a:pt x="51738" y="55427"/>
                    <a:pt x="51670" y="55455"/>
                    <a:pt x="51619" y="55505"/>
                  </a:cubicBezTo>
                  <a:cubicBezTo>
                    <a:pt x="51568" y="55556"/>
                    <a:pt x="51542" y="55624"/>
                    <a:pt x="51542" y="55694"/>
                  </a:cubicBezTo>
                  <a:cubicBezTo>
                    <a:pt x="51542" y="55765"/>
                    <a:pt x="51568" y="55831"/>
                    <a:pt x="51619" y="55882"/>
                  </a:cubicBezTo>
                  <a:cubicBezTo>
                    <a:pt x="51672" y="55936"/>
                    <a:pt x="51739" y="55960"/>
                    <a:pt x="51807" y="55960"/>
                  </a:cubicBezTo>
                  <a:cubicBezTo>
                    <a:pt x="51809" y="55960"/>
                    <a:pt x="51811" y="55960"/>
                    <a:pt x="51813" y="55960"/>
                  </a:cubicBezTo>
                  <a:cubicBezTo>
                    <a:pt x="51879" y="55960"/>
                    <a:pt x="51945" y="55934"/>
                    <a:pt x="51996" y="55882"/>
                  </a:cubicBezTo>
                  <a:cubicBezTo>
                    <a:pt x="52100" y="55779"/>
                    <a:pt x="52100" y="55610"/>
                    <a:pt x="51996" y="55505"/>
                  </a:cubicBezTo>
                  <a:cubicBezTo>
                    <a:pt x="51945" y="55455"/>
                    <a:pt x="51878" y="55427"/>
                    <a:pt x="51807" y="55427"/>
                  </a:cubicBezTo>
                  <a:close/>
                  <a:moveTo>
                    <a:pt x="18243" y="55627"/>
                  </a:moveTo>
                  <a:cubicBezTo>
                    <a:pt x="18200" y="55627"/>
                    <a:pt x="18157" y="55644"/>
                    <a:pt x="18125" y="55676"/>
                  </a:cubicBezTo>
                  <a:cubicBezTo>
                    <a:pt x="18059" y="55742"/>
                    <a:pt x="18059" y="55849"/>
                    <a:pt x="18125" y="55914"/>
                  </a:cubicBezTo>
                  <a:cubicBezTo>
                    <a:pt x="18157" y="55947"/>
                    <a:pt x="18200" y="55963"/>
                    <a:pt x="18243" y="55963"/>
                  </a:cubicBezTo>
                  <a:cubicBezTo>
                    <a:pt x="18286" y="55963"/>
                    <a:pt x="18330" y="55947"/>
                    <a:pt x="18362" y="55914"/>
                  </a:cubicBezTo>
                  <a:cubicBezTo>
                    <a:pt x="18427" y="55849"/>
                    <a:pt x="18427" y="55742"/>
                    <a:pt x="18362" y="55676"/>
                  </a:cubicBezTo>
                  <a:cubicBezTo>
                    <a:pt x="18330" y="55644"/>
                    <a:pt x="18286" y="55627"/>
                    <a:pt x="18243" y="55627"/>
                  </a:cubicBezTo>
                  <a:close/>
                  <a:moveTo>
                    <a:pt x="47009" y="55785"/>
                  </a:moveTo>
                  <a:cubicBezTo>
                    <a:pt x="46966" y="55785"/>
                    <a:pt x="46923" y="55802"/>
                    <a:pt x="46891" y="55834"/>
                  </a:cubicBezTo>
                  <a:cubicBezTo>
                    <a:pt x="46825" y="55899"/>
                    <a:pt x="46825" y="56005"/>
                    <a:pt x="46891" y="56070"/>
                  </a:cubicBezTo>
                  <a:cubicBezTo>
                    <a:pt x="46923" y="56103"/>
                    <a:pt x="46966" y="56119"/>
                    <a:pt x="47009" y="56119"/>
                  </a:cubicBezTo>
                  <a:cubicBezTo>
                    <a:pt x="47052" y="56119"/>
                    <a:pt x="47094" y="56103"/>
                    <a:pt x="47127" y="56070"/>
                  </a:cubicBezTo>
                  <a:cubicBezTo>
                    <a:pt x="47192" y="56004"/>
                    <a:pt x="47192" y="55899"/>
                    <a:pt x="47127" y="55834"/>
                  </a:cubicBezTo>
                  <a:cubicBezTo>
                    <a:pt x="47094" y="55802"/>
                    <a:pt x="47052" y="55785"/>
                    <a:pt x="47009" y="55785"/>
                  </a:cubicBezTo>
                  <a:close/>
                  <a:moveTo>
                    <a:pt x="17420" y="56035"/>
                  </a:moveTo>
                  <a:cubicBezTo>
                    <a:pt x="17380" y="56035"/>
                    <a:pt x="17339" y="56051"/>
                    <a:pt x="17309" y="56082"/>
                  </a:cubicBezTo>
                  <a:cubicBezTo>
                    <a:pt x="17245" y="56143"/>
                    <a:pt x="17245" y="56243"/>
                    <a:pt x="17309" y="56307"/>
                  </a:cubicBezTo>
                  <a:cubicBezTo>
                    <a:pt x="17339" y="56337"/>
                    <a:pt x="17380" y="56352"/>
                    <a:pt x="17420" y="56352"/>
                  </a:cubicBezTo>
                  <a:cubicBezTo>
                    <a:pt x="17461" y="56352"/>
                    <a:pt x="17502" y="56337"/>
                    <a:pt x="17533" y="56307"/>
                  </a:cubicBezTo>
                  <a:cubicBezTo>
                    <a:pt x="17594" y="56244"/>
                    <a:pt x="17594" y="56143"/>
                    <a:pt x="17533" y="56082"/>
                  </a:cubicBezTo>
                  <a:cubicBezTo>
                    <a:pt x="17502" y="56051"/>
                    <a:pt x="17461" y="56035"/>
                    <a:pt x="17420" y="56035"/>
                  </a:cubicBezTo>
                  <a:close/>
                  <a:moveTo>
                    <a:pt x="10191" y="56256"/>
                  </a:moveTo>
                  <a:cubicBezTo>
                    <a:pt x="10171" y="56256"/>
                    <a:pt x="10151" y="56264"/>
                    <a:pt x="10136" y="56279"/>
                  </a:cubicBezTo>
                  <a:cubicBezTo>
                    <a:pt x="10104" y="56310"/>
                    <a:pt x="10104" y="56359"/>
                    <a:pt x="10136" y="56389"/>
                  </a:cubicBezTo>
                  <a:cubicBezTo>
                    <a:pt x="10151" y="56405"/>
                    <a:pt x="10171" y="56413"/>
                    <a:pt x="10191" y="56413"/>
                  </a:cubicBezTo>
                  <a:cubicBezTo>
                    <a:pt x="10211" y="56413"/>
                    <a:pt x="10231" y="56405"/>
                    <a:pt x="10246" y="56389"/>
                  </a:cubicBezTo>
                  <a:cubicBezTo>
                    <a:pt x="10277" y="56359"/>
                    <a:pt x="10277" y="56310"/>
                    <a:pt x="10246" y="56279"/>
                  </a:cubicBezTo>
                  <a:cubicBezTo>
                    <a:pt x="10231" y="56264"/>
                    <a:pt x="10211" y="56256"/>
                    <a:pt x="10191" y="56256"/>
                  </a:cubicBezTo>
                  <a:close/>
                  <a:moveTo>
                    <a:pt x="10827" y="56335"/>
                  </a:moveTo>
                  <a:cubicBezTo>
                    <a:pt x="10805" y="56335"/>
                    <a:pt x="10783" y="56344"/>
                    <a:pt x="10766" y="56360"/>
                  </a:cubicBezTo>
                  <a:cubicBezTo>
                    <a:pt x="10732" y="56395"/>
                    <a:pt x="10732" y="56450"/>
                    <a:pt x="10766" y="56483"/>
                  </a:cubicBezTo>
                  <a:cubicBezTo>
                    <a:pt x="10783" y="56501"/>
                    <a:pt x="10805" y="56510"/>
                    <a:pt x="10827" y="56510"/>
                  </a:cubicBezTo>
                  <a:cubicBezTo>
                    <a:pt x="10850" y="56510"/>
                    <a:pt x="10872" y="56501"/>
                    <a:pt x="10890" y="56483"/>
                  </a:cubicBezTo>
                  <a:cubicBezTo>
                    <a:pt x="10923" y="56450"/>
                    <a:pt x="10923" y="56395"/>
                    <a:pt x="10890" y="56360"/>
                  </a:cubicBezTo>
                  <a:cubicBezTo>
                    <a:pt x="10872" y="56344"/>
                    <a:pt x="10850" y="56335"/>
                    <a:pt x="10827" y="56335"/>
                  </a:cubicBezTo>
                  <a:close/>
                  <a:moveTo>
                    <a:pt x="47834" y="56193"/>
                  </a:moveTo>
                  <a:cubicBezTo>
                    <a:pt x="47793" y="56193"/>
                    <a:pt x="47752" y="56209"/>
                    <a:pt x="47721" y="56240"/>
                  </a:cubicBezTo>
                  <a:cubicBezTo>
                    <a:pt x="47660" y="56301"/>
                    <a:pt x="47660" y="56402"/>
                    <a:pt x="47721" y="56465"/>
                  </a:cubicBezTo>
                  <a:cubicBezTo>
                    <a:pt x="47752" y="56495"/>
                    <a:pt x="47793" y="56510"/>
                    <a:pt x="47834" y="56510"/>
                  </a:cubicBezTo>
                  <a:cubicBezTo>
                    <a:pt x="47875" y="56510"/>
                    <a:pt x="47915" y="56495"/>
                    <a:pt x="47946" y="56465"/>
                  </a:cubicBezTo>
                  <a:cubicBezTo>
                    <a:pt x="48008" y="56401"/>
                    <a:pt x="48008" y="56301"/>
                    <a:pt x="47946" y="56240"/>
                  </a:cubicBezTo>
                  <a:cubicBezTo>
                    <a:pt x="47915" y="56209"/>
                    <a:pt x="47875" y="56193"/>
                    <a:pt x="47834" y="56193"/>
                  </a:cubicBezTo>
                  <a:close/>
                  <a:moveTo>
                    <a:pt x="26235" y="56172"/>
                  </a:moveTo>
                  <a:cubicBezTo>
                    <a:pt x="26128" y="56172"/>
                    <a:pt x="26039" y="56259"/>
                    <a:pt x="26039" y="56368"/>
                  </a:cubicBezTo>
                  <a:cubicBezTo>
                    <a:pt x="26039" y="56475"/>
                    <a:pt x="26126" y="56563"/>
                    <a:pt x="26235" y="56563"/>
                  </a:cubicBezTo>
                  <a:cubicBezTo>
                    <a:pt x="26343" y="56563"/>
                    <a:pt x="26430" y="56476"/>
                    <a:pt x="26430" y="56368"/>
                  </a:cubicBezTo>
                  <a:cubicBezTo>
                    <a:pt x="26430" y="56262"/>
                    <a:pt x="26343" y="56172"/>
                    <a:pt x="26235" y="56172"/>
                  </a:cubicBezTo>
                  <a:close/>
                  <a:moveTo>
                    <a:pt x="38953" y="56172"/>
                  </a:moveTo>
                  <a:cubicBezTo>
                    <a:pt x="38846" y="56172"/>
                    <a:pt x="38757" y="56259"/>
                    <a:pt x="38757" y="56368"/>
                  </a:cubicBezTo>
                  <a:cubicBezTo>
                    <a:pt x="38757" y="56476"/>
                    <a:pt x="38846" y="56563"/>
                    <a:pt x="38953" y="56563"/>
                  </a:cubicBezTo>
                  <a:cubicBezTo>
                    <a:pt x="39060" y="56563"/>
                    <a:pt x="39148" y="56476"/>
                    <a:pt x="39148" y="56368"/>
                  </a:cubicBezTo>
                  <a:cubicBezTo>
                    <a:pt x="39148" y="56260"/>
                    <a:pt x="39062" y="56172"/>
                    <a:pt x="38953" y="56172"/>
                  </a:cubicBezTo>
                  <a:close/>
                  <a:moveTo>
                    <a:pt x="55063" y="56414"/>
                  </a:moveTo>
                  <a:cubicBezTo>
                    <a:pt x="55043" y="56414"/>
                    <a:pt x="55023" y="56422"/>
                    <a:pt x="55008" y="56437"/>
                  </a:cubicBezTo>
                  <a:cubicBezTo>
                    <a:pt x="54978" y="56467"/>
                    <a:pt x="54978" y="56517"/>
                    <a:pt x="55008" y="56547"/>
                  </a:cubicBezTo>
                  <a:cubicBezTo>
                    <a:pt x="55023" y="56562"/>
                    <a:pt x="55043" y="56570"/>
                    <a:pt x="55063" y="56570"/>
                  </a:cubicBezTo>
                  <a:cubicBezTo>
                    <a:pt x="55083" y="56570"/>
                    <a:pt x="55103" y="56562"/>
                    <a:pt x="55118" y="56547"/>
                  </a:cubicBezTo>
                  <a:cubicBezTo>
                    <a:pt x="55147" y="56517"/>
                    <a:pt x="55147" y="56467"/>
                    <a:pt x="55118" y="56437"/>
                  </a:cubicBezTo>
                  <a:cubicBezTo>
                    <a:pt x="55103" y="56422"/>
                    <a:pt x="55083" y="56414"/>
                    <a:pt x="55063" y="56414"/>
                  </a:cubicBezTo>
                  <a:close/>
                  <a:moveTo>
                    <a:pt x="11535" y="56426"/>
                  </a:moveTo>
                  <a:cubicBezTo>
                    <a:pt x="11510" y="56426"/>
                    <a:pt x="11486" y="56436"/>
                    <a:pt x="11466" y="56454"/>
                  </a:cubicBezTo>
                  <a:cubicBezTo>
                    <a:pt x="11429" y="56494"/>
                    <a:pt x="11429" y="56554"/>
                    <a:pt x="11466" y="56591"/>
                  </a:cubicBezTo>
                  <a:cubicBezTo>
                    <a:pt x="11486" y="56610"/>
                    <a:pt x="11510" y="56619"/>
                    <a:pt x="11535" y="56619"/>
                  </a:cubicBezTo>
                  <a:cubicBezTo>
                    <a:pt x="11559" y="56619"/>
                    <a:pt x="11584" y="56610"/>
                    <a:pt x="11602" y="56591"/>
                  </a:cubicBezTo>
                  <a:cubicBezTo>
                    <a:pt x="11640" y="56553"/>
                    <a:pt x="11640" y="56494"/>
                    <a:pt x="11602" y="56454"/>
                  </a:cubicBezTo>
                  <a:cubicBezTo>
                    <a:pt x="11584" y="56436"/>
                    <a:pt x="11559" y="56426"/>
                    <a:pt x="11535" y="56426"/>
                  </a:cubicBezTo>
                  <a:close/>
                  <a:moveTo>
                    <a:pt x="16567" y="56321"/>
                  </a:moveTo>
                  <a:cubicBezTo>
                    <a:pt x="16528" y="56321"/>
                    <a:pt x="16490" y="56336"/>
                    <a:pt x="16461" y="56365"/>
                  </a:cubicBezTo>
                  <a:cubicBezTo>
                    <a:pt x="16403" y="56424"/>
                    <a:pt x="16403" y="56518"/>
                    <a:pt x="16461" y="56576"/>
                  </a:cubicBezTo>
                  <a:cubicBezTo>
                    <a:pt x="16490" y="56605"/>
                    <a:pt x="16528" y="56620"/>
                    <a:pt x="16567" y="56620"/>
                  </a:cubicBezTo>
                  <a:cubicBezTo>
                    <a:pt x="16605" y="56620"/>
                    <a:pt x="16644" y="56605"/>
                    <a:pt x="16673" y="56576"/>
                  </a:cubicBezTo>
                  <a:cubicBezTo>
                    <a:pt x="16731" y="56518"/>
                    <a:pt x="16731" y="56423"/>
                    <a:pt x="16673" y="56365"/>
                  </a:cubicBezTo>
                  <a:cubicBezTo>
                    <a:pt x="16644" y="56336"/>
                    <a:pt x="16605" y="56321"/>
                    <a:pt x="16567" y="56321"/>
                  </a:cubicBezTo>
                  <a:close/>
                  <a:moveTo>
                    <a:pt x="54425" y="56492"/>
                  </a:moveTo>
                  <a:cubicBezTo>
                    <a:pt x="54403" y="56492"/>
                    <a:pt x="54381" y="56501"/>
                    <a:pt x="54363" y="56518"/>
                  </a:cubicBezTo>
                  <a:cubicBezTo>
                    <a:pt x="54329" y="56553"/>
                    <a:pt x="54329" y="56607"/>
                    <a:pt x="54363" y="56641"/>
                  </a:cubicBezTo>
                  <a:cubicBezTo>
                    <a:pt x="54381" y="56659"/>
                    <a:pt x="54403" y="56667"/>
                    <a:pt x="54425" y="56667"/>
                  </a:cubicBezTo>
                  <a:cubicBezTo>
                    <a:pt x="54447" y="56667"/>
                    <a:pt x="54469" y="56659"/>
                    <a:pt x="54486" y="56641"/>
                  </a:cubicBezTo>
                  <a:cubicBezTo>
                    <a:pt x="54521" y="56607"/>
                    <a:pt x="54521" y="56553"/>
                    <a:pt x="54486" y="56518"/>
                  </a:cubicBezTo>
                  <a:cubicBezTo>
                    <a:pt x="54469" y="56501"/>
                    <a:pt x="54447" y="56492"/>
                    <a:pt x="54425" y="56492"/>
                  </a:cubicBezTo>
                  <a:close/>
                  <a:moveTo>
                    <a:pt x="12300" y="56516"/>
                  </a:moveTo>
                  <a:cubicBezTo>
                    <a:pt x="12273" y="56516"/>
                    <a:pt x="12247" y="56526"/>
                    <a:pt x="12226" y="56547"/>
                  </a:cubicBezTo>
                  <a:cubicBezTo>
                    <a:pt x="12186" y="56589"/>
                    <a:pt x="12186" y="56656"/>
                    <a:pt x="12226" y="56696"/>
                  </a:cubicBezTo>
                  <a:cubicBezTo>
                    <a:pt x="12247" y="56717"/>
                    <a:pt x="12273" y="56727"/>
                    <a:pt x="12300" y="56727"/>
                  </a:cubicBezTo>
                  <a:cubicBezTo>
                    <a:pt x="12327" y="56727"/>
                    <a:pt x="12354" y="56717"/>
                    <a:pt x="12375" y="56696"/>
                  </a:cubicBezTo>
                  <a:cubicBezTo>
                    <a:pt x="12415" y="56654"/>
                    <a:pt x="12415" y="56589"/>
                    <a:pt x="12375" y="56547"/>
                  </a:cubicBezTo>
                  <a:cubicBezTo>
                    <a:pt x="12354" y="56526"/>
                    <a:pt x="12327" y="56516"/>
                    <a:pt x="12300" y="56516"/>
                  </a:cubicBezTo>
                  <a:close/>
                  <a:moveTo>
                    <a:pt x="53718" y="56584"/>
                  </a:moveTo>
                  <a:cubicBezTo>
                    <a:pt x="53693" y="56584"/>
                    <a:pt x="53669" y="56594"/>
                    <a:pt x="53650" y="56612"/>
                  </a:cubicBezTo>
                  <a:cubicBezTo>
                    <a:pt x="53611" y="56650"/>
                    <a:pt x="53611" y="56711"/>
                    <a:pt x="53650" y="56749"/>
                  </a:cubicBezTo>
                  <a:cubicBezTo>
                    <a:pt x="53669" y="56767"/>
                    <a:pt x="53693" y="56777"/>
                    <a:pt x="53718" y="56777"/>
                  </a:cubicBezTo>
                  <a:cubicBezTo>
                    <a:pt x="53742" y="56777"/>
                    <a:pt x="53766" y="56767"/>
                    <a:pt x="53785" y="56749"/>
                  </a:cubicBezTo>
                  <a:cubicBezTo>
                    <a:pt x="53824" y="56712"/>
                    <a:pt x="53824" y="56650"/>
                    <a:pt x="53785" y="56612"/>
                  </a:cubicBezTo>
                  <a:cubicBezTo>
                    <a:pt x="53766" y="56594"/>
                    <a:pt x="53742" y="56584"/>
                    <a:pt x="53718" y="56584"/>
                  </a:cubicBezTo>
                  <a:close/>
                  <a:moveTo>
                    <a:pt x="48686" y="56479"/>
                  </a:moveTo>
                  <a:cubicBezTo>
                    <a:pt x="48648" y="56479"/>
                    <a:pt x="48609" y="56494"/>
                    <a:pt x="48580" y="56523"/>
                  </a:cubicBezTo>
                  <a:cubicBezTo>
                    <a:pt x="48522" y="56581"/>
                    <a:pt x="48522" y="56676"/>
                    <a:pt x="48580" y="56734"/>
                  </a:cubicBezTo>
                  <a:cubicBezTo>
                    <a:pt x="48609" y="56763"/>
                    <a:pt x="48648" y="56778"/>
                    <a:pt x="48686" y="56778"/>
                  </a:cubicBezTo>
                  <a:cubicBezTo>
                    <a:pt x="48724" y="56778"/>
                    <a:pt x="48763" y="56763"/>
                    <a:pt x="48792" y="56734"/>
                  </a:cubicBezTo>
                  <a:cubicBezTo>
                    <a:pt x="48850" y="56676"/>
                    <a:pt x="48850" y="56581"/>
                    <a:pt x="48792" y="56523"/>
                  </a:cubicBezTo>
                  <a:cubicBezTo>
                    <a:pt x="48763" y="56494"/>
                    <a:pt x="48724" y="56479"/>
                    <a:pt x="48686" y="56479"/>
                  </a:cubicBezTo>
                  <a:close/>
                  <a:moveTo>
                    <a:pt x="15696" y="56503"/>
                  </a:moveTo>
                  <a:cubicBezTo>
                    <a:pt x="15660" y="56503"/>
                    <a:pt x="15624" y="56517"/>
                    <a:pt x="15596" y="56544"/>
                  </a:cubicBezTo>
                  <a:cubicBezTo>
                    <a:pt x="15542" y="56598"/>
                    <a:pt x="15542" y="56689"/>
                    <a:pt x="15596" y="56743"/>
                  </a:cubicBezTo>
                  <a:cubicBezTo>
                    <a:pt x="15624" y="56770"/>
                    <a:pt x="15660" y="56784"/>
                    <a:pt x="15696" y="56784"/>
                  </a:cubicBezTo>
                  <a:cubicBezTo>
                    <a:pt x="15732" y="56784"/>
                    <a:pt x="15768" y="56770"/>
                    <a:pt x="15796" y="56743"/>
                  </a:cubicBezTo>
                  <a:cubicBezTo>
                    <a:pt x="15850" y="56689"/>
                    <a:pt x="15850" y="56598"/>
                    <a:pt x="15796" y="56544"/>
                  </a:cubicBezTo>
                  <a:cubicBezTo>
                    <a:pt x="15768" y="56517"/>
                    <a:pt x="15732" y="56503"/>
                    <a:pt x="15696" y="56503"/>
                  </a:cubicBezTo>
                  <a:close/>
                  <a:moveTo>
                    <a:pt x="13112" y="56586"/>
                  </a:moveTo>
                  <a:cubicBezTo>
                    <a:pt x="13083" y="56586"/>
                    <a:pt x="13054" y="56597"/>
                    <a:pt x="13031" y="56620"/>
                  </a:cubicBezTo>
                  <a:cubicBezTo>
                    <a:pt x="12986" y="56663"/>
                    <a:pt x="12986" y="56736"/>
                    <a:pt x="13031" y="56780"/>
                  </a:cubicBezTo>
                  <a:cubicBezTo>
                    <a:pt x="13054" y="56804"/>
                    <a:pt x="13083" y="56815"/>
                    <a:pt x="13112" y="56815"/>
                  </a:cubicBezTo>
                  <a:cubicBezTo>
                    <a:pt x="13141" y="56815"/>
                    <a:pt x="13170" y="56804"/>
                    <a:pt x="13192" y="56780"/>
                  </a:cubicBezTo>
                  <a:cubicBezTo>
                    <a:pt x="13238" y="56736"/>
                    <a:pt x="13238" y="56665"/>
                    <a:pt x="13192" y="56620"/>
                  </a:cubicBezTo>
                  <a:cubicBezTo>
                    <a:pt x="13170" y="56597"/>
                    <a:pt x="13141" y="56586"/>
                    <a:pt x="13112" y="56586"/>
                  </a:cubicBezTo>
                  <a:close/>
                  <a:moveTo>
                    <a:pt x="14822" y="56596"/>
                  </a:moveTo>
                  <a:cubicBezTo>
                    <a:pt x="14789" y="56596"/>
                    <a:pt x="14755" y="56609"/>
                    <a:pt x="14729" y="56634"/>
                  </a:cubicBezTo>
                  <a:cubicBezTo>
                    <a:pt x="14679" y="56685"/>
                    <a:pt x="14679" y="56770"/>
                    <a:pt x="14729" y="56821"/>
                  </a:cubicBezTo>
                  <a:cubicBezTo>
                    <a:pt x="14755" y="56846"/>
                    <a:pt x="14789" y="56859"/>
                    <a:pt x="14822" y="56859"/>
                  </a:cubicBezTo>
                  <a:cubicBezTo>
                    <a:pt x="14856" y="56859"/>
                    <a:pt x="14890" y="56846"/>
                    <a:pt x="14915" y="56821"/>
                  </a:cubicBezTo>
                  <a:cubicBezTo>
                    <a:pt x="14966" y="56770"/>
                    <a:pt x="14966" y="56685"/>
                    <a:pt x="14915" y="56634"/>
                  </a:cubicBezTo>
                  <a:cubicBezTo>
                    <a:pt x="14890" y="56609"/>
                    <a:pt x="14856" y="56596"/>
                    <a:pt x="14822" y="56596"/>
                  </a:cubicBezTo>
                  <a:close/>
                  <a:moveTo>
                    <a:pt x="13958" y="56617"/>
                  </a:moveTo>
                  <a:cubicBezTo>
                    <a:pt x="13927" y="56617"/>
                    <a:pt x="13895" y="56630"/>
                    <a:pt x="13870" y="56654"/>
                  </a:cubicBezTo>
                  <a:cubicBezTo>
                    <a:pt x="13821" y="56701"/>
                    <a:pt x="13821" y="56779"/>
                    <a:pt x="13870" y="56828"/>
                  </a:cubicBezTo>
                  <a:cubicBezTo>
                    <a:pt x="13895" y="56853"/>
                    <a:pt x="13926" y="56865"/>
                    <a:pt x="13957" y="56865"/>
                  </a:cubicBezTo>
                  <a:cubicBezTo>
                    <a:pt x="13988" y="56865"/>
                    <a:pt x="14019" y="56853"/>
                    <a:pt x="14044" y="56828"/>
                  </a:cubicBezTo>
                  <a:cubicBezTo>
                    <a:pt x="14093" y="56779"/>
                    <a:pt x="14093" y="56704"/>
                    <a:pt x="14044" y="56654"/>
                  </a:cubicBezTo>
                  <a:cubicBezTo>
                    <a:pt x="14021" y="56630"/>
                    <a:pt x="13990" y="56617"/>
                    <a:pt x="13958" y="56617"/>
                  </a:cubicBezTo>
                  <a:close/>
                  <a:moveTo>
                    <a:pt x="52953" y="56674"/>
                  </a:moveTo>
                  <a:cubicBezTo>
                    <a:pt x="52926" y="56674"/>
                    <a:pt x="52899" y="56684"/>
                    <a:pt x="52878" y="56705"/>
                  </a:cubicBezTo>
                  <a:cubicBezTo>
                    <a:pt x="52836" y="56747"/>
                    <a:pt x="52836" y="56812"/>
                    <a:pt x="52878" y="56853"/>
                  </a:cubicBezTo>
                  <a:cubicBezTo>
                    <a:pt x="52899" y="56874"/>
                    <a:pt x="52926" y="56884"/>
                    <a:pt x="52953" y="56884"/>
                  </a:cubicBezTo>
                  <a:cubicBezTo>
                    <a:pt x="52979" y="56884"/>
                    <a:pt x="53006" y="56874"/>
                    <a:pt x="53027" y="56853"/>
                  </a:cubicBezTo>
                  <a:cubicBezTo>
                    <a:pt x="53066" y="56812"/>
                    <a:pt x="53066" y="56747"/>
                    <a:pt x="53027" y="56705"/>
                  </a:cubicBezTo>
                  <a:cubicBezTo>
                    <a:pt x="53006" y="56684"/>
                    <a:pt x="52979" y="56674"/>
                    <a:pt x="52953" y="56674"/>
                  </a:cubicBezTo>
                  <a:close/>
                  <a:moveTo>
                    <a:pt x="49556" y="56661"/>
                  </a:moveTo>
                  <a:cubicBezTo>
                    <a:pt x="49520" y="56661"/>
                    <a:pt x="49484" y="56674"/>
                    <a:pt x="49457" y="56701"/>
                  </a:cubicBezTo>
                  <a:cubicBezTo>
                    <a:pt x="49402" y="56756"/>
                    <a:pt x="49402" y="56846"/>
                    <a:pt x="49457" y="56901"/>
                  </a:cubicBezTo>
                  <a:cubicBezTo>
                    <a:pt x="49484" y="56928"/>
                    <a:pt x="49520" y="56941"/>
                    <a:pt x="49556" y="56941"/>
                  </a:cubicBezTo>
                  <a:cubicBezTo>
                    <a:pt x="49592" y="56941"/>
                    <a:pt x="49629" y="56928"/>
                    <a:pt x="49655" y="56901"/>
                  </a:cubicBezTo>
                  <a:cubicBezTo>
                    <a:pt x="49710" y="56846"/>
                    <a:pt x="49710" y="56756"/>
                    <a:pt x="49655" y="56701"/>
                  </a:cubicBezTo>
                  <a:cubicBezTo>
                    <a:pt x="49629" y="56674"/>
                    <a:pt x="49592" y="56661"/>
                    <a:pt x="49556" y="56661"/>
                  </a:cubicBezTo>
                  <a:close/>
                  <a:moveTo>
                    <a:pt x="52140" y="56744"/>
                  </a:moveTo>
                  <a:cubicBezTo>
                    <a:pt x="52111" y="56744"/>
                    <a:pt x="52082" y="56755"/>
                    <a:pt x="52059" y="56778"/>
                  </a:cubicBezTo>
                  <a:cubicBezTo>
                    <a:pt x="52014" y="56823"/>
                    <a:pt x="52014" y="56894"/>
                    <a:pt x="52059" y="56938"/>
                  </a:cubicBezTo>
                  <a:cubicBezTo>
                    <a:pt x="52082" y="56961"/>
                    <a:pt x="52111" y="56972"/>
                    <a:pt x="52140" y="56972"/>
                  </a:cubicBezTo>
                  <a:cubicBezTo>
                    <a:pt x="52169" y="56972"/>
                    <a:pt x="52198" y="56961"/>
                    <a:pt x="52220" y="56938"/>
                  </a:cubicBezTo>
                  <a:cubicBezTo>
                    <a:pt x="52267" y="56894"/>
                    <a:pt x="52267" y="56821"/>
                    <a:pt x="52220" y="56778"/>
                  </a:cubicBezTo>
                  <a:cubicBezTo>
                    <a:pt x="52198" y="56755"/>
                    <a:pt x="52169" y="56744"/>
                    <a:pt x="52140" y="56744"/>
                  </a:cubicBezTo>
                  <a:close/>
                  <a:moveTo>
                    <a:pt x="50430" y="56754"/>
                  </a:moveTo>
                  <a:cubicBezTo>
                    <a:pt x="50396" y="56754"/>
                    <a:pt x="50362" y="56767"/>
                    <a:pt x="50336" y="56792"/>
                  </a:cubicBezTo>
                  <a:cubicBezTo>
                    <a:pt x="50286" y="56843"/>
                    <a:pt x="50286" y="56928"/>
                    <a:pt x="50336" y="56979"/>
                  </a:cubicBezTo>
                  <a:cubicBezTo>
                    <a:pt x="50362" y="57004"/>
                    <a:pt x="50396" y="57017"/>
                    <a:pt x="50430" y="57017"/>
                  </a:cubicBezTo>
                  <a:cubicBezTo>
                    <a:pt x="50464" y="57017"/>
                    <a:pt x="50498" y="57004"/>
                    <a:pt x="50523" y="56979"/>
                  </a:cubicBezTo>
                  <a:cubicBezTo>
                    <a:pt x="50574" y="56925"/>
                    <a:pt x="50574" y="56843"/>
                    <a:pt x="50523" y="56792"/>
                  </a:cubicBezTo>
                  <a:cubicBezTo>
                    <a:pt x="50498" y="56767"/>
                    <a:pt x="50464" y="56754"/>
                    <a:pt x="50430" y="56754"/>
                  </a:cubicBezTo>
                  <a:close/>
                  <a:moveTo>
                    <a:pt x="51295" y="56775"/>
                  </a:moveTo>
                  <a:cubicBezTo>
                    <a:pt x="51264" y="56775"/>
                    <a:pt x="51233" y="56788"/>
                    <a:pt x="51209" y="56812"/>
                  </a:cubicBezTo>
                  <a:cubicBezTo>
                    <a:pt x="51160" y="56859"/>
                    <a:pt x="51160" y="56937"/>
                    <a:pt x="51209" y="56986"/>
                  </a:cubicBezTo>
                  <a:cubicBezTo>
                    <a:pt x="51233" y="57009"/>
                    <a:pt x="51264" y="57021"/>
                    <a:pt x="51295" y="57021"/>
                  </a:cubicBezTo>
                  <a:cubicBezTo>
                    <a:pt x="51327" y="57021"/>
                    <a:pt x="51358" y="57009"/>
                    <a:pt x="51383" y="56986"/>
                  </a:cubicBezTo>
                  <a:cubicBezTo>
                    <a:pt x="51430" y="56937"/>
                    <a:pt x="51430" y="56859"/>
                    <a:pt x="51383" y="56812"/>
                  </a:cubicBezTo>
                  <a:cubicBezTo>
                    <a:pt x="51358" y="56788"/>
                    <a:pt x="51327" y="56775"/>
                    <a:pt x="51295" y="56775"/>
                  </a:cubicBezTo>
                  <a:close/>
                  <a:moveTo>
                    <a:pt x="27319" y="56646"/>
                  </a:moveTo>
                  <a:cubicBezTo>
                    <a:pt x="27464" y="56646"/>
                    <a:pt x="27579" y="56762"/>
                    <a:pt x="27579" y="56907"/>
                  </a:cubicBezTo>
                  <a:cubicBezTo>
                    <a:pt x="27579" y="57049"/>
                    <a:pt x="27462" y="57167"/>
                    <a:pt x="27319" y="57167"/>
                  </a:cubicBezTo>
                  <a:cubicBezTo>
                    <a:pt x="27177" y="57167"/>
                    <a:pt x="27058" y="57049"/>
                    <a:pt x="27058" y="56907"/>
                  </a:cubicBezTo>
                  <a:cubicBezTo>
                    <a:pt x="27058" y="56763"/>
                    <a:pt x="27177" y="56646"/>
                    <a:pt x="27319" y="56646"/>
                  </a:cubicBezTo>
                  <a:close/>
                  <a:moveTo>
                    <a:pt x="37868" y="56646"/>
                  </a:moveTo>
                  <a:cubicBezTo>
                    <a:pt x="38011" y="56646"/>
                    <a:pt x="38128" y="56762"/>
                    <a:pt x="38128" y="56907"/>
                  </a:cubicBezTo>
                  <a:cubicBezTo>
                    <a:pt x="38128" y="57049"/>
                    <a:pt x="38011" y="57167"/>
                    <a:pt x="37868" y="57167"/>
                  </a:cubicBezTo>
                  <a:cubicBezTo>
                    <a:pt x="37726" y="57167"/>
                    <a:pt x="37607" y="57049"/>
                    <a:pt x="37607" y="56907"/>
                  </a:cubicBezTo>
                  <a:cubicBezTo>
                    <a:pt x="37607" y="56763"/>
                    <a:pt x="37726" y="56646"/>
                    <a:pt x="37868" y="56646"/>
                  </a:cubicBezTo>
                  <a:close/>
                  <a:moveTo>
                    <a:pt x="27322" y="56640"/>
                  </a:moveTo>
                  <a:cubicBezTo>
                    <a:pt x="27174" y="56640"/>
                    <a:pt x="27055" y="56759"/>
                    <a:pt x="27055" y="56907"/>
                  </a:cubicBezTo>
                  <a:cubicBezTo>
                    <a:pt x="27055" y="57053"/>
                    <a:pt x="27174" y="57172"/>
                    <a:pt x="27322" y="57172"/>
                  </a:cubicBezTo>
                  <a:cubicBezTo>
                    <a:pt x="27466" y="57172"/>
                    <a:pt x="27587" y="57053"/>
                    <a:pt x="27587" y="56907"/>
                  </a:cubicBezTo>
                  <a:cubicBezTo>
                    <a:pt x="27587" y="56759"/>
                    <a:pt x="27468" y="56640"/>
                    <a:pt x="27322" y="56640"/>
                  </a:cubicBezTo>
                  <a:close/>
                  <a:moveTo>
                    <a:pt x="37870" y="56640"/>
                  </a:moveTo>
                  <a:cubicBezTo>
                    <a:pt x="37723" y="56640"/>
                    <a:pt x="37604" y="56759"/>
                    <a:pt x="37604" y="56907"/>
                  </a:cubicBezTo>
                  <a:cubicBezTo>
                    <a:pt x="37604" y="57053"/>
                    <a:pt x="37723" y="57172"/>
                    <a:pt x="37870" y="57172"/>
                  </a:cubicBezTo>
                  <a:cubicBezTo>
                    <a:pt x="38017" y="57172"/>
                    <a:pt x="38136" y="57053"/>
                    <a:pt x="38136" y="56907"/>
                  </a:cubicBezTo>
                  <a:cubicBezTo>
                    <a:pt x="38136" y="56759"/>
                    <a:pt x="38017" y="56640"/>
                    <a:pt x="37870" y="56640"/>
                  </a:cubicBezTo>
                  <a:close/>
                  <a:moveTo>
                    <a:pt x="39008" y="57118"/>
                  </a:moveTo>
                  <a:cubicBezTo>
                    <a:pt x="38904" y="57118"/>
                    <a:pt x="38821" y="57201"/>
                    <a:pt x="38821" y="57305"/>
                  </a:cubicBezTo>
                  <a:cubicBezTo>
                    <a:pt x="38822" y="57408"/>
                    <a:pt x="38907" y="57491"/>
                    <a:pt x="39008" y="57491"/>
                  </a:cubicBezTo>
                  <a:cubicBezTo>
                    <a:pt x="39111" y="57491"/>
                    <a:pt x="39193" y="57408"/>
                    <a:pt x="39193" y="57305"/>
                  </a:cubicBezTo>
                  <a:cubicBezTo>
                    <a:pt x="39193" y="57201"/>
                    <a:pt x="39111" y="57118"/>
                    <a:pt x="39008" y="57118"/>
                  </a:cubicBezTo>
                  <a:close/>
                  <a:moveTo>
                    <a:pt x="26180" y="57120"/>
                  </a:moveTo>
                  <a:cubicBezTo>
                    <a:pt x="26077" y="57120"/>
                    <a:pt x="25993" y="57202"/>
                    <a:pt x="25993" y="57306"/>
                  </a:cubicBezTo>
                  <a:cubicBezTo>
                    <a:pt x="25993" y="57409"/>
                    <a:pt x="26077" y="57493"/>
                    <a:pt x="26180" y="57493"/>
                  </a:cubicBezTo>
                  <a:cubicBezTo>
                    <a:pt x="26283" y="57491"/>
                    <a:pt x="26367" y="57408"/>
                    <a:pt x="26367" y="57306"/>
                  </a:cubicBezTo>
                  <a:cubicBezTo>
                    <a:pt x="26367" y="57204"/>
                    <a:pt x="26283" y="57120"/>
                    <a:pt x="26180" y="57120"/>
                  </a:cubicBezTo>
                  <a:close/>
                  <a:moveTo>
                    <a:pt x="38979" y="58144"/>
                  </a:moveTo>
                  <a:cubicBezTo>
                    <a:pt x="38880" y="58144"/>
                    <a:pt x="38801" y="58224"/>
                    <a:pt x="38801" y="58322"/>
                  </a:cubicBezTo>
                  <a:cubicBezTo>
                    <a:pt x="38801" y="58422"/>
                    <a:pt x="38880" y="58500"/>
                    <a:pt x="38979" y="58500"/>
                  </a:cubicBezTo>
                  <a:cubicBezTo>
                    <a:pt x="39076" y="58500"/>
                    <a:pt x="39156" y="58421"/>
                    <a:pt x="39156" y="58322"/>
                  </a:cubicBezTo>
                  <a:cubicBezTo>
                    <a:pt x="39156" y="58224"/>
                    <a:pt x="39076" y="58144"/>
                    <a:pt x="38979" y="58144"/>
                  </a:cubicBezTo>
                  <a:close/>
                  <a:moveTo>
                    <a:pt x="26209" y="58147"/>
                  </a:moveTo>
                  <a:cubicBezTo>
                    <a:pt x="26110" y="58147"/>
                    <a:pt x="26032" y="58227"/>
                    <a:pt x="26032" y="58324"/>
                  </a:cubicBezTo>
                  <a:cubicBezTo>
                    <a:pt x="26032" y="58422"/>
                    <a:pt x="26110" y="58502"/>
                    <a:pt x="26209" y="58502"/>
                  </a:cubicBezTo>
                  <a:cubicBezTo>
                    <a:pt x="26307" y="58502"/>
                    <a:pt x="26387" y="58422"/>
                    <a:pt x="26387" y="58324"/>
                  </a:cubicBezTo>
                  <a:cubicBezTo>
                    <a:pt x="26387" y="58227"/>
                    <a:pt x="26307" y="58147"/>
                    <a:pt x="26209" y="58147"/>
                  </a:cubicBezTo>
                  <a:close/>
                  <a:moveTo>
                    <a:pt x="27584" y="58106"/>
                  </a:moveTo>
                  <a:cubicBezTo>
                    <a:pt x="27765" y="58106"/>
                    <a:pt x="27913" y="58254"/>
                    <a:pt x="27913" y="58437"/>
                  </a:cubicBezTo>
                  <a:cubicBezTo>
                    <a:pt x="27913" y="58618"/>
                    <a:pt x="27765" y="58766"/>
                    <a:pt x="27584" y="58766"/>
                  </a:cubicBezTo>
                  <a:cubicBezTo>
                    <a:pt x="27403" y="58766"/>
                    <a:pt x="27253" y="58618"/>
                    <a:pt x="27253" y="58437"/>
                  </a:cubicBezTo>
                  <a:cubicBezTo>
                    <a:pt x="27253" y="58256"/>
                    <a:pt x="27403" y="58106"/>
                    <a:pt x="27584" y="58106"/>
                  </a:cubicBezTo>
                  <a:close/>
                  <a:moveTo>
                    <a:pt x="37605" y="58106"/>
                  </a:moveTo>
                  <a:cubicBezTo>
                    <a:pt x="37786" y="58106"/>
                    <a:pt x="37936" y="58254"/>
                    <a:pt x="37936" y="58437"/>
                  </a:cubicBezTo>
                  <a:cubicBezTo>
                    <a:pt x="37936" y="58618"/>
                    <a:pt x="37786" y="58766"/>
                    <a:pt x="37605" y="58766"/>
                  </a:cubicBezTo>
                  <a:cubicBezTo>
                    <a:pt x="37424" y="58766"/>
                    <a:pt x="37276" y="58618"/>
                    <a:pt x="37276" y="58437"/>
                  </a:cubicBezTo>
                  <a:cubicBezTo>
                    <a:pt x="37276" y="58256"/>
                    <a:pt x="37424" y="58106"/>
                    <a:pt x="37605" y="58106"/>
                  </a:cubicBezTo>
                  <a:close/>
                  <a:moveTo>
                    <a:pt x="27584" y="58099"/>
                  </a:moveTo>
                  <a:cubicBezTo>
                    <a:pt x="27397" y="58099"/>
                    <a:pt x="27246" y="58251"/>
                    <a:pt x="27246" y="58437"/>
                  </a:cubicBezTo>
                  <a:cubicBezTo>
                    <a:pt x="27246" y="58624"/>
                    <a:pt x="27398" y="58773"/>
                    <a:pt x="27584" y="58773"/>
                  </a:cubicBezTo>
                  <a:cubicBezTo>
                    <a:pt x="27771" y="58773"/>
                    <a:pt x="27920" y="58621"/>
                    <a:pt x="27920" y="58437"/>
                  </a:cubicBezTo>
                  <a:cubicBezTo>
                    <a:pt x="27920" y="58250"/>
                    <a:pt x="27768" y="58099"/>
                    <a:pt x="27584" y="58099"/>
                  </a:cubicBezTo>
                  <a:close/>
                  <a:moveTo>
                    <a:pt x="37605" y="58099"/>
                  </a:moveTo>
                  <a:cubicBezTo>
                    <a:pt x="37418" y="58099"/>
                    <a:pt x="37268" y="58251"/>
                    <a:pt x="37268" y="58437"/>
                  </a:cubicBezTo>
                  <a:cubicBezTo>
                    <a:pt x="37268" y="58624"/>
                    <a:pt x="37420" y="58773"/>
                    <a:pt x="37605" y="58773"/>
                  </a:cubicBezTo>
                  <a:cubicBezTo>
                    <a:pt x="37791" y="58773"/>
                    <a:pt x="37943" y="58621"/>
                    <a:pt x="37943" y="58437"/>
                  </a:cubicBezTo>
                  <a:cubicBezTo>
                    <a:pt x="37943" y="58250"/>
                    <a:pt x="37791" y="58099"/>
                    <a:pt x="37605" y="58099"/>
                  </a:cubicBezTo>
                  <a:close/>
                  <a:moveTo>
                    <a:pt x="26383" y="59089"/>
                  </a:moveTo>
                  <a:cubicBezTo>
                    <a:pt x="26290" y="59089"/>
                    <a:pt x="26214" y="59164"/>
                    <a:pt x="26214" y="59257"/>
                  </a:cubicBezTo>
                  <a:cubicBezTo>
                    <a:pt x="26214" y="59350"/>
                    <a:pt x="26290" y="59425"/>
                    <a:pt x="26383" y="59425"/>
                  </a:cubicBezTo>
                  <a:cubicBezTo>
                    <a:pt x="26475" y="59425"/>
                    <a:pt x="26551" y="59350"/>
                    <a:pt x="26551" y="59257"/>
                  </a:cubicBezTo>
                  <a:cubicBezTo>
                    <a:pt x="26551" y="59164"/>
                    <a:pt x="26475" y="59089"/>
                    <a:pt x="26383" y="59089"/>
                  </a:cubicBezTo>
                  <a:close/>
                  <a:moveTo>
                    <a:pt x="38805" y="59089"/>
                  </a:moveTo>
                  <a:cubicBezTo>
                    <a:pt x="38712" y="59089"/>
                    <a:pt x="38636" y="59164"/>
                    <a:pt x="38636" y="59257"/>
                  </a:cubicBezTo>
                  <a:cubicBezTo>
                    <a:pt x="38638" y="59350"/>
                    <a:pt x="38712" y="59425"/>
                    <a:pt x="38805" y="59425"/>
                  </a:cubicBezTo>
                  <a:cubicBezTo>
                    <a:pt x="38896" y="59425"/>
                    <a:pt x="38973" y="59350"/>
                    <a:pt x="38973" y="59257"/>
                  </a:cubicBezTo>
                  <a:cubicBezTo>
                    <a:pt x="38973" y="59164"/>
                    <a:pt x="38896" y="59089"/>
                    <a:pt x="38805" y="59089"/>
                  </a:cubicBezTo>
                  <a:close/>
                  <a:moveTo>
                    <a:pt x="26684" y="59963"/>
                  </a:moveTo>
                  <a:cubicBezTo>
                    <a:pt x="26596" y="59963"/>
                    <a:pt x="26523" y="60034"/>
                    <a:pt x="26523" y="60123"/>
                  </a:cubicBezTo>
                  <a:cubicBezTo>
                    <a:pt x="26523" y="60210"/>
                    <a:pt x="26594" y="60283"/>
                    <a:pt x="26684" y="60283"/>
                  </a:cubicBezTo>
                  <a:cubicBezTo>
                    <a:pt x="26771" y="60283"/>
                    <a:pt x="26843" y="60210"/>
                    <a:pt x="26843" y="60123"/>
                  </a:cubicBezTo>
                  <a:cubicBezTo>
                    <a:pt x="26843" y="60035"/>
                    <a:pt x="26772" y="59963"/>
                    <a:pt x="26684" y="59963"/>
                  </a:cubicBezTo>
                  <a:close/>
                  <a:moveTo>
                    <a:pt x="38505" y="59963"/>
                  </a:moveTo>
                  <a:cubicBezTo>
                    <a:pt x="38417" y="59963"/>
                    <a:pt x="38346" y="60034"/>
                    <a:pt x="38346" y="60123"/>
                  </a:cubicBezTo>
                  <a:cubicBezTo>
                    <a:pt x="38346" y="60210"/>
                    <a:pt x="38417" y="60283"/>
                    <a:pt x="38505" y="60283"/>
                  </a:cubicBezTo>
                  <a:cubicBezTo>
                    <a:pt x="38592" y="60283"/>
                    <a:pt x="38665" y="60212"/>
                    <a:pt x="38665" y="60123"/>
                  </a:cubicBezTo>
                  <a:cubicBezTo>
                    <a:pt x="38665" y="60035"/>
                    <a:pt x="38595" y="59963"/>
                    <a:pt x="38505" y="59963"/>
                  </a:cubicBezTo>
                  <a:close/>
                  <a:moveTo>
                    <a:pt x="28216" y="59479"/>
                  </a:moveTo>
                  <a:cubicBezTo>
                    <a:pt x="28484" y="59479"/>
                    <a:pt x="28701" y="59696"/>
                    <a:pt x="28701" y="59964"/>
                  </a:cubicBezTo>
                  <a:cubicBezTo>
                    <a:pt x="28701" y="60232"/>
                    <a:pt x="28484" y="60449"/>
                    <a:pt x="28216" y="60449"/>
                  </a:cubicBezTo>
                  <a:cubicBezTo>
                    <a:pt x="27948" y="60449"/>
                    <a:pt x="27730" y="60232"/>
                    <a:pt x="27730" y="59964"/>
                  </a:cubicBezTo>
                  <a:cubicBezTo>
                    <a:pt x="27730" y="59696"/>
                    <a:pt x="27948" y="59479"/>
                    <a:pt x="28216" y="59479"/>
                  </a:cubicBezTo>
                  <a:close/>
                  <a:moveTo>
                    <a:pt x="36972" y="59479"/>
                  </a:moveTo>
                  <a:cubicBezTo>
                    <a:pt x="37240" y="59479"/>
                    <a:pt x="37457" y="59696"/>
                    <a:pt x="37457" y="59964"/>
                  </a:cubicBezTo>
                  <a:cubicBezTo>
                    <a:pt x="37457" y="60232"/>
                    <a:pt x="37240" y="60449"/>
                    <a:pt x="36972" y="60449"/>
                  </a:cubicBezTo>
                  <a:cubicBezTo>
                    <a:pt x="36703" y="60449"/>
                    <a:pt x="36485" y="60232"/>
                    <a:pt x="36485" y="59964"/>
                  </a:cubicBezTo>
                  <a:cubicBezTo>
                    <a:pt x="36485" y="59696"/>
                    <a:pt x="36703" y="59479"/>
                    <a:pt x="36972" y="59479"/>
                  </a:cubicBezTo>
                  <a:close/>
                  <a:moveTo>
                    <a:pt x="28216" y="59467"/>
                  </a:moveTo>
                  <a:cubicBezTo>
                    <a:pt x="27942" y="59467"/>
                    <a:pt x="27720" y="59690"/>
                    <a:pt x="27720" y="59964"/>
                  </a:cubicBezTo>
                  <a:cubicBezTo>
                    <a:pt x="27720" y="60236"/>
                    <a:pt x="27942" y="60460"/>
                    <a:pt x="28216" y="60460"/>
                  </a:cubicBezTo>
                  <a:cubicBezTo>
                    <a:pt x="28489" y="60460"/>
                    <a:pt x="28713" y="60236"/>
                    <a:pt x="28713" y="59964"/>
                  </a:cubicBezTo>
                  <a:cubicBezTo>
                    <a:pt x="28713" y="59690"/>
                    <a:pt x="28489" y="59467"/>
                    <a:pt x="28216" y="59467"/>
                  </a:cubicBezTo>
                  <a:close/>
                  <a:moveTo>
                    <a:pt x="36974" y="59467"/>
                  </a:moveTo>
                  <a:cubicBezTo>
                    <a:pt x="36700" y="59467"/>
                    <a:pt x="36476" y="59690"/>
                    <a:pt x="36476" y="59964"/>
                  </a:cubicBezTo>
                  <a:cubicBezTo>
                    <a:pt x="36476" y="60236"/>
                    <a:pt x="36700" y="60460"/>
                    <a:pt x="36974" y="60460"/>
                  </a:cubicBezTo>
                  <a:cubicBezTo>
                    <a:pt x="37247" y="60460"/>
                    <a:pt x="37469" y="60236"/>
                    <a:pt x="37469" y="59964"/>
                  </a:cubicBezTo>
                  <a:cubicBezTo>
                    <a:pt x="37469" y="59690"/>
                    <a:pt x="37247" y="59467"/>
                    <a:pt x="36974" y="59467"/>
                  </a:cubicBezTo>
                  <a:close/>
                  <a:moveTo>
                    <a:pt x="27090" y="60771"/>
                  </a:moveTo>
                  <a:cubicBezTo>
                    <a:pt x="27006" y="60771"/>
                    <a:pt x="26939" y="60838"/>
                    <a:pt x="26939" y="60922"/>
                  </a:cubicBezTo>
                  <a:cubicBezTo>
                    <a:pt x="26939" y="61004"/>
                    <a:pt x="27006" y="61073"/>
                    <a:pt x="27090" y="61073"/>
                  </a:cubicBezTo>
                  <a:cubicBezTo>
                    <a:pt x="27172" y="61073"/>
                    <a:pt x="27239" y="61004"/>
                    <a:pt x="27239" y="60922"/>
                  </a:cubicBezTo>
                  <a:cubicBezTo>
                    <a:pt x="27239" y="60838"/>
                    <a:pt x="27172" y="60771"/>
                    <a:pt x="27090" y="60771"/>
                  </a:cubicBezTo>
                  <a:close/>
                  <a:moveTo>
                    <a:pt x="38098" y="60771"/>
                  </a:moveTo>
                  <a:cubicBezTo>
                    <a:pt x="38015" y="60771"/>
                    <a:pt x="37947" y="60838"/>
                    <a:pt x="37947" y="60922"/>
                  </a:cubicBezTo>
                  <a:cubicBezTo>
                    <a:pt x="37947" y="61004"/>
                    <a:pt x="38015" y="61073"/>
                    <a:pt x="38098" y="61073"/>
                  </a:cubicBezTo>
                  <a:cubicBezTo>
                    <a:pt x="38182" y="61073"/>
                    <a:pt x="38249" y="61004"/>
                    <a:pt x="38249" y="60922"/>
                  </a:cubicBezTo>
                  <a:cubicBezTo>
                    <a:pt x="38249" y="60838"/>
                    <a:pt x="38182" y="60771"/>
                    <a:pt x="38098" y="60771"/>
                  </a:cubicBezTo>
                  <a:close/>
                  <a:moveTo>
                    <a:pt x="29037" y="61061"/>
                  </a:moveTo>
                  <a:cubicBezTo>
                    <a:pt x="29218" y="61061"/>
                    <a:pt x="29365" y="61208"/>
                    <a:pt x="29365" y="61391"/>
                  </a:cubicBezTo>
                  <a:cubicBezTo>
                    <a:pt x="29365" y="61572"/>
                    <a:pt x="29215" y="61720"/>
                    <a:pt x="29034" y="61720"/>
                  </a:cubicBezTo>
                  <a:cubicBezTo>
                    <a:pt x="28853" y="61720"/>
                    <a:pt x="28705" y="61572"/>
                    <a:pt x="28705" y="61391"/>
                  </a:cubicBezTo>
                  <a:cubicBezTo>
                    <a:pt x="28705" y="61210"/>
                    <a:pt x="28853" y="61061"/>
                    <a:pt x="29034" y="61061"/>
                  </a:cubicBezTo>
                  <a:cubicBezTo>
                    <a:pt x="29035" y="61061"/>
                    <a:pt x="29036" y="61061"/>
                    <a:pt x="29037" y="61061"/>
                  </a:cubicBezTo>
                  <a:close/>
                  <a:moveTo>
                    <a:pt x="36156" y="61061"/>
                  </a:moveTo>
                  <a:cubicBezTo>
                    <a:pt x="36336" y="61061"/>
                    <a:pt x="36482" y="61208"/>
                    <a:pt x="36482" y="61391"/>
                  </a:cubicBezTo>
                  <a:cubicBezTo>
                    <a:pt x="36482" y="61572"/>
                    <a:pt x="36334" y="61720"/>
                    <a:pt x="36153" y="61720"/>
                  </a:cubicBezTo>
                  <a:cubicBezTo>
                    <a:pt x="35972" y="61720"/>
                    <a:pt x="35823" y="61572"/>
                    <a:pt x="35823" y="61391"/>
                  </a:cubicBezTo>
                  <a:cubicBezTo>
                    <a:pt x="35823" y="61210"/>
                    <a:pt x="35972" y="61061"/>
                    <a:pt x="36153" y="61061"/>
                  </a:cubicBezTo>
                  <a:cubicBezTo>
                    <a:pt x="36154" y="61061"/>
                    <a:pt x="36155" y="61061"/>
                    <a:pt x="36156" y="61061"/>
                  </a:cubicBezTo>
                  <a:close/>
                  <a:moveTo>
                    <a:pt x="29036" y="61054"/>
                  </a:moveTo>
                  <a:cubicBezTo>
                    <a:pt x="28850" y="61054"/>
                    <a:pt x="28700" y="61206"/>
                    <a:pt x="28700" y="61391"/>
                  </a:cubicBezTo>
                  <a:cubicBezTo>
                    <a:pt x="28700" y="61577"/>
                    <a:pt x="28852" y="61727"/>
                    <a:pt x="29036" y="61727"/>
                  </a:cubicBezTo>
                  <a:cubicBezTo>
                    <a:pt x="29221" y="61727"/>
                    <a:pt x="29373" y="61575"/>
                    <a:pt x="29373" y="61391"/>
                  </a:cubicBezTo>
                  <a:cubicBezTo>
                    <a:pt x="29373" y="61204"/>
                    <a:pt x="29221" y="61054"/>
                    <a:pt x="29036" y="61054"/>
                  </a:cubicBezTo>
                  <a:close/>
                  <a:moveTo>
                    <a:pt x="36153" y="61054"/>
                  </a:moveTo>
                  <a:cubicBezTo>
                    <a:pt x="35966" y="61054"/>
                    <a:pt x="35816" y="61206"/>
                    <a:pt x="35816" y="61391"/>
                  </a:cubicBezTo>
                  <a:cubicBezTo>
                    <a:pt x="35816" y="61577"/>
                    <a:pt x="35968" y="61727"/>
                    <a:pt x="36153" y="61727"/>
                  </a:cubicBezTo>
                  <a:cubicBezTo>
                    <a:pt x="36339" y="61727"/>
                    <a:pt x="36490" y="61575"/>
                    <a:pt x="36490" y="61391"/>
                  </a:cubicBezTo>
                  <a:cubicBezTo>
                    <a:pt x="36490" y="61204"/>
                    <a:pt x="36337" y="61054"/>
                    <a:pt x="36153" y="61054"/>
                  </a:cubicBezTo>
                  <a:close/>
                  <a:moveTo>
                    <a:pt x="27584" y="61517"/>
                  </a:moveTo>
                  <a:cubicBezTo>
                    <a:pt x="27506" y="61517"/>
                    <a:pt x="27442" y="61581"/>
                    <a:pt x="27442" y="61659"/>
                  </a:cubicBezTo>
                  <a:cubicBezTo>
                    <a:pt x="27442" y="61736"/>
                    <a:pt x="27506" y="61800"/>
                    <a:pt x="27584" y="61800"/>
                  </a:cubicBezTo>
                  <a:cubicBezTo>
                    <a:pt x="27662" y="61800"/>
                    <a:pt x="27724" y="61736"/>
                    <a:pt x="27724" y="61659"/>
                  </a:cubicBezTo>
                  <a:cubicBezTo>
                    <a:pt x="27724" y="61581"/>
                    <a:pt x="27662" y="61517"/>
                    <a:pt x="27584" y="61517"/>
                  </a:cubicBezTo>
                  <a:close/>
                  <a:moveTo>
                    <a:pt x="37604" y="61517"/>
                  </a:moveTo>
                  <a:cubicBezTo>
                    <a:pt x="37526" y="61517"/>
                    <a:pt x="37462" y="61581"/>
                    <a:pt x="37462" y="61659"/>
                  </a:cubicBezTo>
                  <a:cubicBezTo>
                    <a:pt x="37465" y="61736"/>
                    <a:pt x="37526" y="61800"/>
                    <a:pt x="37604" y="61800"/>
                  </a:cubicBezTo>
                  <a:cubicBezTo>
                    <a:pt x="37682" y="61800"/>
                    <a:pt x="37744" y="61736"/>
                    <a:pt x="37744" y="61659"/>
                  </a:cubicBezTo>
                  <a:cubicBezTo>
                    <a:pt x="37744" y="61581"/>
                    <a:pt x="37682" y="61517"/>
                    <a:pt x="37604" y="61517"/>
                  </a:cubicBezTo>
                  <a:close/>
                  <a:moveTo>
                    <a:pt x="28142" y="62204"/>
                  </a:moveTo>
                  <a:cubicBezTo>
                    <a:pt x="28069" y="62204"/>
                    <a:pt x="28008" y="62264"/>
                    <a:pt x="28008" y="62336"/>
                  </a:cubicBezTo>
                  <a:cubicBezTo>
                    <a:pt x="28008" y="62409"/>
                    <a:pt x="28069" y="62468"/>
                    <a:pt x="28142" y="62468"/>
                  </a:cubicBezTo>
                  <a:cubicBezTo>
                    <a:pt x="28214" y="62468"/>
                    <a:pt x="28274" y="62409"/>
                    <a:pt x="28274" y="62336"/>
                  </a:cubicBezTo>
                  <a:cubicBezTo>
                    <a:pt x="28274" y="62264"/>
                    <a:pt x="28214" y="62204"/>
                    <a:pt x="28142" y="62204"/>
                  </a:cubicBezTo>
                  <a:close/>
                  <a:moveTo>
                    <a:pt x="37046" y="62204"/>
                  </a:moveTo>
                  <a:cubicBezTo>
                    <a:pt x="36974" y="62204"/>
                    <a:pt x="36914" y="62264"/>
                    <a:pt x="36914" y="62336"/>
                  </a:cubicBezTo>
                  <a:cubicBezTo>
                    <a:pt x="36914" y="62409"/>
                    <a:pt x="36974" y="62468"/>
                    <a:pt x="37046" y="62468"/>
                  </a:cubicBezTo>
                  <a:cubicBezTo>
                    <a:pt x="37118" y="62468"/>
                    <a:pt x="37178" y="62409"/>
                    <a:pt x="37178" y="62336"/>
                  </a:cubicBezTo>
                  <a:cubicBezTo>
                    <a:pt x="37178" y="62264"/>
                    <a:pt x="37118" y="62204"/>
                    <a:pt x="37046" y="62204"/>
                  </a:cubicBezTo>
                  <a:close/>
                  <a:moveTo>
                    <a:pt x="35700" y="53810"/>
                  </a:moveTo>
                  <a:cubicBezTo>
                    <a:pt x="34488" y="55414"/>
                    <a:pt x="33025" y="56292"/>
                    <a:pt x="32592" y="58369"/>
                  </a:cubicBezTo>
                  <a:cubicBezTo>
                    <a:pt x="32161" y="56292"/>
                    <a:pt x="30698" y="55414"/>
                    <a:pt x="29485" y="53810"/>
                  </a:cubicBezTo>
                  <a:lnTo>
                    <a:pt x="29485" y="53810"/>
                  </a:lnTo>
                  <a:cubicBezTo>
                    <a:pt x="28069" y="55447"/>
                    <a:pt x="32547" y="61052"/>
                    <a:pt x="32593" y="62584"/>
                  </a:cubicBezTo>
                  <a:cubicBezTo>
                    <a:pt x="32641" y="61052"/>
                    <a:pt x="37118" y="55447"/>
                    <a:pt x="35701" y="53810"/>
                  </a:cubicBezTo>
                  <a:close/>
                  <a:moveTo>
                    <a:pt x="29956" y="62207"/>
                  </a:moveTo>
                  <a:cubicBezTo>
                    <a:pt x="30101" y="62207"/>
                    <a:pt x="30217" y="62326"/>
                    <a:pt x="30217" y="62468"/>
                  </a:cubicBezTo>
                  <a:cubicBezTo>
                    <a:pt x="30217" y="62611"/>
                    <a:pt x="30099" y="62729"/>
                    <a:pt x="29956" y="62729"/>
                  </a:cubicBezTo>
                  <a:cubicBezTo>
                    <a:pt x="29814" y="62729"/>
                    <a:pt x="29695" y="62611"/>
                    <a:pt x="29695" y="62468"/>
                  </a:cubicBezTo>
                  <a:cubicBezTo>
                    <a:pt x="29695" y="62326"/>
                    <a:pt x="29814" y="62207"/>
                    <a:pt x="29956" y="62207"/>
                  </a:cubicBezTo>
                  <a:close/>
                  <a:moveTo>
                    <a:pt x="35230" y="62207"/>
                  </a:moveTo>
                  <a:cubicBezTo>
                    <a:pt x="35374" y="62207"/>
                    <a:pt x="35491" y="62326"/>
                    <a:pt x="35491" y="62468"/>
                  </a:cubicBezTo>
                  <a:cubicBezTo>
                    <a:pt x="35491" y="62611"/>
                    <a:pt x="35374" y="62729"/>
                    <a:pt x="35230" y="62729"/>
                  </a:cubicBezTo>
                  <a:cubicBezTo>
                    <a:pt x="35088" y="62729"/>
                    <a:pt x="34969" y="62611"/>
                    <a:pt x="34969" y="62468"/>
                  </a:cubicBezTo>
                  <a:cubicBezTo>
                    <a:pt x="34969" y="62326"/>
                    <a:pt x="35088" y="62207"/>
                    <a:pt x="35230" y="62207"/>
                  </a:cubicBezTo>
                  <a:close/>
                  <a:moveTo>
                    <a:pt x="29959" y="62203"/>
                  </a:moveTo>
                  <a:cubicBezTo>
                    <a:pt x="29811" y="62203"/>
                    <a:pt x="29692" y="62322"/>
                    <a:pt x="29692" y="62468"/>
                  </a:cubicBezTo>
                  <a:cubicBezTo>
                    <a:pt x="29692" y="62616"/>
                    <a:pt x="29811" y="62735"/>
                    <a:pt x="29959" y="62735"/>
                  </a:cubicBezTo>
                  <a:cubicBezTo>
                    <a:pt x="30105" y="62735"/>
                    <a:pt x="30224" y="62616"/>
                    <a:pt x="30224" y="62468"/>
                  </a:cubicBezTo>
                  <a:cubicBezTo>
                    <a:pt x="30224" y="62322"/>
                    <a:pt x="30105" y="62203"/>
                    <a:pt x="29959" y="62203"/>
                  </a:cubicBezTo>
                  <a:close/>
                  <a:moveTo>
                    <a:pt x="35230" y="62203"/>
                  </a:moveTo>
                  <a:cubicBezTo>
                    <a:pt x="35084" y="62203"/>
                    <a:pt x="34965" y="62322"/>
                    <a:pt x="34965" y="62468"/>
                  </a:cubicBezTo>
                  <a:cubicBezTo>
                    <a:pt x="34965" y="62616"/>
                    <a:pt x="35084" y="62735"/>
                    <a:pt x="35230" y="62735"/>
                  </a:cubicBezTo>
                  <a:cubicBezTo>
                    <a:pt x="35378" y="62735"/>
                    <a:pt x="35497" y="62616"/>
                    <a:pt x="35497" y="62468"/>
                  </a:cubicBezTo>
                  <a:cubicBezTo>
                    <a:pt x="35497" y="62322"/>
                    <a:pt x="35378" y="62203"/>
                    <a:pt x="35230" y="62203"/>
                  </a:cubicBezTo>
                  <a:close/>
                  <a:moveTo>
                    <a:pt x="28744" y="62835"/>
                  </a:moveTo>
                  <a:cubicBezTo>
                    <a:pt x="28678" y="62835"/>
                    <a:pt x="28621" y="62888"/>
                    <a:pt x="28621" y="62958"/>
                  </a:cubicBezTo>
                  <a:cubicBezTo>
                    <a:pt x="28621" y="63026"/>
                    <a:pt x="28676" y="63081"/>
                    <a:pt x="28744" y="63081"/>
                  </a:cubicBezTo>
                  <a:cubicBezTo>
                    <a:pt x="28811" y="63081"/>
                    <a:pt x="28868" y="63026"/>
                    <a:pt x="28868" y="62958"/>
                  </a:cubicBezTo>
                  <a:cubicBezTo>
                    <a:pt x="28868" y="62891"/>
                    <a:pt x="28814" y="62835"/>
                    <a:pt x="28744" y="62835"/>
                  </a:cubicBezTo>
                  <a:close/>
                  <a:moveTo>
                    <a:pt x="36443" y="62835"/>
                  </a:moveTo>
                  <a:cubicBezTo>
                    <a:pt x="36375" y="62835"/>
                    <a:pt x="36320" y="62888"/>
                    <a:pt x="36320" y="62958"/>
                  </a:cubicBezTo>
                  <a:cubicBezTo>
                    <a:pt x="36320" y="63026"/>
                    <a:pt x="36375" y="63081"/>
                    <a:pt x="36443" y="63081"/>
                  </a:cubicBezTo>
                  <a:cubicBezTo>
                    <a:pt x="36510" y="63081"/>
                    <a:pt x="36566" y="63026"/>
                    <a:pt x="36566" y="62958"/>
                  </a:cubicBezTo>
                  <a:cubicBezTo>
                    <a:pt x="36566" y="62888"/>
                    <a:pt x="36511" y="62835"/>
                    <a:pt x="36443" y="62835"/>
                  </a:cubicBezTo>
                  <a:close/>
                  <a:moveTo>
                    <a:pt x="29372" y="63413"/>
                  </a:moveTo>
                  <a:cubicBezTo>
                    <a:pt x="29308" y="63413"/>
                    <a:pt x="29257" y="63463"/>
                    <a:pt x="29257" y="63526"/>
                  </a:cubicBezTo>
                  <a:cubicBezTo>
                    <a:pt x="29257" y="63589"/>
                    <a:pt x="29308" y="63640"/>
                    <a:pt x="29372" y="63640"/>
                  </a:cubicBezTo>
                  <a:cubicBezTo>
                    <a:pt x="29434" y="63640"/>
                    <a:pt x="29485" y="63589"/>
                    <a:pt x="29485" y="63526"/>
                  </a:cubicBezTo>
                  <a:cubicBezTo>
                    <a:pt x="29485" y="63463"/>
                    <a:pt x="29434" y="63413"/>
                    <a:pt x="29372" y="63413"/>
                  </a:cubicBezTo>
                  <a:close/>
                  <a:moveTo>
                    <a:pt x="35817" y="63413"/>
                  </a:moveTo>
                  <a:cubicBezTo>
                    <a:pt x="35755" y="63413"/>
                    <a:pt x="35704" y="63463"/>
                    <a:pt x="35704" y="63526"/>
                  </a:cubicBezTo>
                  <a:cubicBezTo>
                    <a:pt x="35704" y="63589"/>
                    <a:pt x="35755" y="63640"/>
                    <a:pt x="35817" y="63640"/>
                  </a:cubicBezTo>
                  <a:cubicBezTo>
                    <a:pt x="35881" y="63640"/>
                    <a:pt x="35932" y="63589"/>
                    <a:pt x="35932" y="63526"/>
                  </a:cubicBezTo>
                  <a:cubicBezTo>
                    <a:pt x="35932" y="63463"/>
                    <a:pt x="35881" y="63413"/>
                    <a:pt x="35817" y="63413"/>
                  </a:cubicBezTo>
                  <a:close/>
                  <a:moveTo>
                    <a:pt x="29999" y="63942"/>
                  </a:moveTo>
                  <a:cubicBezTo>
                    <a:pt x="29941" y="63942"/>
                    <a:pt x="29895" y="63988"/>
                    <a:pt x="29895" y="64046"/>
                  </a:cubicBezTo>
                  <a:cubicBezTo>
                    <a:pt x="29895" y="64104"/>
                    <a:pt x="29941" y="64152"/>
                    <a:pt x="29999" y="64152"/>
                  </a:cubicBezTo>
                  <a:cubicBezTo>
                    <a:pt x="30057" y="64152"/>
                    <a:pt x="30105" y="64104"/>
                    <a:pt x="30105" y="64046"/>
                  </a:cubicBezTo>
                  <a:cubicBezTo>
                    <a:pt x="30105" y="63988"/>
                    <a:pt x="30057" y="63942"/>
                    <a:pt x="29999" y="63942"/>
                  </a:cubicBezTo>
                  <a:close/>
                  <a:moveTo>
                    <a:pt x="35187" y="63940"/>
                  </a:moveTo>
                  <a:cubicBezTo>
                    <a:pt x="35129" y="63940"/>
                    <a:pt x="35083" y="63988"/>
                    <a:pt x="35083" y="64046"/>
                  </a:cubicBezTo>
                  <a:cubicBezTo>
                    <a:pt x="35083" y="64104"/>
                    <a:pt x="35129" y="64152"/>
                    <a:pt x="35187" y="64152"/>
                  </a:cubicBezTo>
                  <a:cubicBezTo>
                    <a:pt x="35245" y="64152"/>
                    <a:pt x="35293" y="64104"/>
                    <a:pt x="35293" y="64046"/>
                  </a:cubicBezTo>
                  <a:cubicBezTo>
                    <a:pt x="35293" y="63988"/>
                    <a:pt x="35245" y="63940"/>
                    <a:pt x="35187" y="63940"/>
                  </a:cubicBezTo>
                  <a:close/>
                  <a:moveTo>
                    <a:pt x="30611" y="64421"/>
                  </a:moveTo>
                  <a:cubicBezTo>
                    <a:pt x="30557" y="64421"/>
                    <a:pt x="30514" y="64465"/>
                    <a:pt x="30514" y="64517"/>
                  </a:cubicBezTo>
                  <a:cubicBezTo>
                    <a:pt x="30514" y="64569"/>
                    <a:pt x="30557" y="64612"/>
                    <a:pt x="30611" y="64612"/>
                  </a:cubicBezTo>
                  <a:cubicBezTo>
                    <a:pt x="30664" y="64612"/>
                    <a:pt x="30706" y="64572"/>
                    <a:pt x="30706" y="64517"/>
                  </a:cubicBezTo>
                  <a:cubicBezTo>
                    <a:pt x="30706" y="64465"/>
                    <a:pt x="30663" y="64421"/>
                    <a:pt x="30611" y="64421"/>
                  </a:cubicBezTo>
                  <a:close/>
                  <a:moveTo>
                    <a:pt x="34577" y="64421"/>
                  </a:moveTo>
                  <a:cubicBezTo>
                    <a:pt x="34525" y="64421"/>
                    <a:pt x="34481" y="64465"/>
                    <a:pt x="34481" y="64517"/>
                  </a:cubicBezTo>
                  <a:cubicBezTo>
                    <a:pt x="34481" y="64572"/>
                    <a:pt x="34525" y="64612"/>
                    <a:pt x="34577" y="64612"/>
                  </a:cubicBezTo>
                  <a:cubicBezTo>
                    <a:pt x="34629" y="64612"/>
                    <a:pt x="34672" y="64569"/>
                    <a:pt x="34672" y="64517"/>
                  </a:cubicBezTo>
                  <a:cubicBezTo>
                    <a:pt x="34672" y="64465"/>
                    <a:pt x="34629" y="64421"/>
                    <a:pt x="34577" y="64421"/>
                  </a:cubicBezTo>
                  <a:close/>
                  <a:moveTo>
                    <a:pt x="31183" y="64859"/>
                  </a:moveTo>
                  <a:cubicBezTo>
                    <a:pt x="31135" y="64859"/>
                    <a:pt x="31096" y="64898"/>
                    <a:pt x="31096" y="64946"/>
                  </a:cubicBezTo>
                  <a:cubicBezTo>
                    <a:pt x="31096" y="64994"/>
                    <a:pt x="31134" y="65033"/>
                    <a:pt x="31183" y="65033"/>
                  </a:cubicBezTo>
                  <a:cubicBezTo>
                    <a:pt x="31231" y="65033"/>
                    <a:pt x="31270" y="64994"/>
                    <a:pt x="31270" y="64946"/>
                  </a:cubicBezTo>
                  <a:cubicBezTo>
                    <a:pt x="31270" y="64899"/>
                    <a:pt x="31231" y="64859"/>
                    <a:pt x="31183" y="64859"/>
                  </a:cubicBezTo>
                  <a:close/>
                  <a:moveTo>
                    <a:pt x="34004" y="64859"/>
                  </a:moveTo>
                  <a:cubicBezTo>
                    <a:pt x="33955" y="64859"/>
                    <a:pt x="33918" y="64898"/>
                    <a:pt x="33918" y="64946"/>
                  </a:cubicBezTo>
                  <a:cubicBezTo>
                    <a:pt x="33918" y="64994"/>
                    <a:pt x="33958" y="65033"/>
                    <a:pt x="34004" y="65033"/>
                  </a:cubicBezTo>
                  <a:cubicBezTo>
                    <a:pt x="34052" y="65033"/>
                    <a:pt x="34091" y="64995"/>
                    <a:pt x="34091" y="64946"/>
                  </a:cubicBezTo>
                  <a:cubicBezTo>
                    <a:pt x="34091" y="64899"/>
                    <a:pt x="34054" y="64859"/>
                    <a:pt x="34004" y="64859"/>
                  </a:cubicBezTo>
                  <a:close/>
                  <a:moveTo>
                    <a:pt x="31695" y="65256"/>
                  </a:moveTo>
                  <a:cubicBezTo>
                    <a:pt x="31651" y="65256"/>
                    <a:pt x="31618" y="65291"/>
                    <a:pt x="31618" y="65334"/>
                  </a:cubicBezTo>
                  <a:cubicBezTo>
                    <a:pt x="31618" y="65378"/>
                    <a:pt x="31651" y="65412"/>
                    <a:pt x="31695" y="65412"/>
                  </a:cubicBezTo>
                  <a:cubicBezTo>
                    <a:pt x="31738" y="65412"/>
                    <a:pt x="31773" y="65378"/>
                    <a:pt x="31773" y="65334"/>
                  </a:cubicBezTo>
                  <a:cubicBezTo>
                    <a:pt x="31773" y="65291"/>
                    <a:pt x="31738" y="65256"/>
                    <a:pt x="31695" y="65256"/>
                  </a:cubicBezTo>
                  <a:close/>
                  <a:moveTo>
                    <a:pt x="33491" y="65256"/>
                  </a:moveTo>
                  <a:cubicBezTo>
                    <a:pt x="33448" y="65256"/>
                    <a:pt x="33415" y="65291"/>
                    <a:pt x="33415" y="65334"/>
                  </a:cubicBezTo>
                  <a:cubicBezTo>
                    <a:pt x="33415" y="65378"/>
                    <a:pt x="33448" y="65412"/>
                    <a:pt x="33491" y="65412"/>
                  </a:cubicBezTo>
                  <a:cubicBezTo>
                    <a:pt x="33535" y="65412"/>
                    <a:pt x="33570" y="65378"/>
                    <a:pt x="33570" y="65334"/>
                  </a:cubicBezTo>
                  <a:cubicBezTo>
                    <a:pt x="33570" y="65291"/>
                    <a:pt x="33535" y="65256"/>
                    <a:pt x="33491" y="652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465682" y="568634"/>
              <a:ext cx="4429071" cy="4429194"/>
            </a:xfrm>
            <a:custGeom>
              <a:avLst/>
              <a:gdLst/>
              <a:ahLst/>
              <a:cxnLst/>
              <a:rect l="l" t="t" r="r" b="b"/>
              <a:pathLst>
                <a:path w="71883" h="71885" extrusionOk="0">
                  <a:moveTo>
                    <a:pt x="38691" y="6034"/>
                  </a:moveTo>
                  <a:cubicBezTo>
                    <a:pt x="38612" y="6035"/>
                    <a:pt x="38547" y="6099"/>
                    <a:pt x="38547" y="6179"/>
                  </a:cubicBezTo>
                  <a:cubicBezTo>
                    <a:pt x="38547" y="6257"/>
                    <a:pt x="38612" y="6324"/>
                    <a:pt x="38691" y="6324"/>
                  </a:cubicBezTo>
                  <a:cubicBezTo>
                    <a:pt x="38771" y="6324"/>
                    <a:pt x="38836" y="6257"/>
                    <a:pt x="38836" y="6179"/>
                  </a:cubicBezTo>
                  <a:cubicBezTo>
                    <a:pt x="38836" y="6099"/>
                    <a:pt x="38771" y="6034"/>
                    <a:pt x="38691" y="6034"/>
                  </a:cubicBezTo>
                  <a:close/>
                  <a:moveTo>
                    <a:pt x="33417" y="6035"/>
                  </a:moveTo>
                  <a:cubicBezTo>
                    <a:pt x="33337" y="6035"/>
                    <a:pt x="33272" y="6101"/>
                    <a:pt x="33272" y="6180"/>
                  </a:cubicBezTo>
                  <a:cubicBezTo>
                    <a:pt x="33272" y="6260"/>
                    <a:pt x="33337" y="6325"/>
                    <a:pt x="33417" y="6325"/>
                  </a:cubicBezTo>
                  <a:cubicBezTo>
                    <a:pt x="33497" y="6325"/>
                    <a:pt x="33562" y="6260"/>
                    <a:pt x="33562" y="6180"/>
                  </a:cubicBezTo>
                  <a:cubicBezTo>
                    <a:pt x="33562" y="6099"/>
                    <a:pt x="33497" y="6035"/>
                    <a:pt x="33417" y="6035"/>
                  </a:cubicBezTo>
                  <a:close/>
                  <a:moveTo>
                    <a:pt x="32495" y="7074"/>
                  </a:moveTo>
                  <a:cubicBezTo>
                    <a:pt x="32394" y="7074"/>
                    <a:pt x="32313" y="7157"/>
                    <a:pt x="32313" y="7258"/>
                  </a:cubicBezTo>
                  <a:cubicBezTo>
                    <a:pt x="32313" y="7360"/>
                    <a:pt x="32394" y="7441"/>
                    <a:pt x="32495" y="7441"/>
                  </a:cubicBezTo>
                  <a:cubicBezTo>
                    <a:pt x="32597" y="7441"/>
                    <a:pt x="32678" y="7360"/>
                    <a:pt x="32678" y="7258"/>
                  </a:cubicBezTo>
                  <a:cubicBezTo>
                    <a:pt x="32678" y="7157"/>
                    <a:pt x="32597" y="7074"/>
                    <a:pt x="32495" y="7074"/>
                  </a:cubicBezTo>
                  <a:close/>
                  <a:moveTo>
                    <a:pt x="39613" y="7074"/>
                  </a:moveTo>
                  <a:cubicBezTo>
                    <a:pt x="39512" y="7074"/>
                    <a:pt x="39430" y="7157"/>
                    <a:pt x="39430" y="7258"/>
                  </a:cubicBezTo>
                  <a:cubicBezTo>
                    <a:pt x="39430" y="7360"/>
                    <a:pt x="39512" y="7441"/>
                    <a:pt x="39613" y="7441"/>
                  </a:cubicBezTo>
                  <a:cubicBezTo>
                    <a:pt x="39714" y="7441"/>
                    <a:pt x="39797" y="7360"/>
                    <a:pt x="39797" y="7258"/>
                  </a:cubicBezTo>
                  <a:cubicBezTo>
                    <a:pt x="39797" y="7157"/>
                    <a:pt x="39714" y="7074"/>
                    <a:pt x="39613" y="7074"/>
                  </a:cubicBezTo>
                  <a:close/>
                  <a:moveTo>
                    <a:pt x="31677" y="8415"/>
                  </a:moveTo>
                  <a:cubicBezTo>
                    <a:pt x="31527" y="8415"/>
                    <a:pt x="31409" y="8535"/>
                    <a:pt x="31409" y="8683"/>
                  </a:cubicBezTo>
                  <a:cubicBezTo>
                    <a:pt x="31409" y="8832"/>
                    <a:pt x="31527" y="8951"/>
                    <a:pt x="31677" y="8951"/>
                  </a:cubicBezTo>
                  <a:cubicBezTo>
                    <a:pt x="31825" y="8951"/>
                    <a:pt x="31945" y="8832"/>
                    <a:pt x="31945" y="8683"/>
                  </a:cubicBezTo>
                  <a:cubicBezTo>
                    <a:pt x="31945" y="8535"/>
                    <a:pt x="31825" y="8415"/>
                    <a:pt x="31677" y="8415"/>
                  </a:cubicBezTo>
                  <a:close/>
                  <a:moveTo>
                    <a:pt x="40432" y="8415"/>
                  </a:moveTo>
                  <a:cubicBezTo>
                    <a:pt x="40285" y="8415"/>
                    <a:pt x="40164" y="8535"/>
                    <a:pt x="40164" y="8683"/>
                  </a:cubicBezTo>
                  <a:cubicBezTo>
                    <a:pt x="40164" y="8832"/>
                    <a:pt x="40284" y="8951"/>
                    <a:pt x="40432" y="8951"/>
                  </a:cubicBezTo>
                  <a:cubicBezTo>
                    <a:pt x="40581" y="8951"/>
                    <a:pt x="40700" y="8832"/>
                    <a:pt x="40700" y="8683"/>
                  </a:cubicBezTo>
                  <a:cubicBezTo>
                    <a:pt x="40700" y="8535"/>
                    <a:pt x="40581" y="8415"/>
                    <a:pt x="40432" y="8415"/>
                  </a:cubicBezTo>
                  <a:close/>
                  <a:moveTo>
                    <a:pt x="36896" y="5742"/>
                  </a:moveTo>
                  <a:cubicBezTo>
                    <a:pt x="37055" y="6019"/>
                    <a:pt x="37229" y="6309"/>
                    <a:pt x="37413" y="6611"/>
                  </a:cubicBezTo>
                  <a:lnTo>
                    <a:pt x="37413" y="6611"/>
                  </a:lnTo>
                  <a:lnTo>
                    <a:pt x="36117" y="10201"/>
                  </a:lnTo>
                  <a:lnTo>
                    <a:pt x="36896" y="5742"/>
                  </a:lnTo>
                  <a:close/>
                  <a:moveTo>
                    <a:pt x="35292" y="5706"/>
                  </a:moveTo>
                  <a:lnTo>
                    <a:pt x="36078" y="10209"/>
                  </a:lnTo>
                  <a:lnTo>
                    <a:pt x="34773" y="6596"/>
                  </a:lnTo>
                  <a:lnTo>
                    <a:pt x="34768" y="6598"/>
                  </a:lnTo>
                  <a:lnTo>
                    <a:pt x="34768" y="6598"/>
                  </a:lnTo>
                  <a:cubicBezTo>
                    <a:pt x="34957" y="6288"/>
                    <a:pt x="35133" y="5990"/>
                    <a:pt x="35292" y="5706"/>
                  </a:cubicBezTo>
                  <a:close/>
                  <a:moveTo>
                    <a:pt x="34765" y="6605"/>
                  </a:moveTo>
                  <a:lnTo>
                    <a:pt x="36066" y="10213"/>
                  </a:lnTo>
                  <a:lnTo>
                    <a:pt x="34369" y="7248"/>
                  </a:lnTo>
                  <a:lnTo>
                    <a:pt x="34369" y="7248"/>
                  </a:lnTo>
                  <a:cubicBezTo>
                    <a:pt x="34505" y="7029"/>
                    <a:pt x="34637" y="6814"/>
                    <a:pt x="34765" y="6605"/>
                  </a:cubicBezTo>
                  <a:close/>
                  <a:moveTo>
                    <a:pt x="36059" y="3810"/>
                  </a:moveTo>
                  <a:lnTo>
                    <a:pt x="36059" y="3810"/>
                  </a:lnTo>
                  <a:cubicBezTo>
                    <a:pt x="36139" y="4309"/>
                    <a:pt x="36454" y="4966"/>
                    <a:pt x="36887" y="5726"/>
                  </a:cubicBezTo>
                  <a:lnTo>
                    <a:pt x="36887" y="5726"/>
                  </a:lnTo>
                  <a:lnTo>
                    <a:pt x="36102" y="10219"/>
                  </a:lnTo>
                  <a:lnTo>
                    <a:pt x="36102" y="4034"/>
                  </a:lnTo>
                  <a:lnTo>
                    <a:pt x="36090" y="4034"/>
                  </a:lnTo>
                  <a:lnTo>
                    <a:pt x="36090" y="10210"/>
                  </a:lnTo>
                  <a:lnTo>
                    <a:pt x="35300" y="5692"/>
                  </a:lnTo>
                  <a:lnTo>
                    <a:pt x="35300" y="5692"/>
                  </a:lnTo>
                  <a:cubicBezTo>
                    <a:pt x="35715" y="4946"/>
                    <a:pt x="36006" y="4302"/>
                    <a:pt x="36059" y="3810"/>
                  </a:cubicBezTo>
                  <a:close/>
                  <a:moveTo>
                    <a:pt x="37821" y="7275"/>
                  </a:moveTo>
                  <a:cubicBezTo>
                    <a:pt x="37846" y="7315"/>
                    <a:pt x="37871" y="7355"/>
                    <a:pt x="37896" y="7396"/>
                  </a:cubicBezTo>
                  <a:cubicBezTo>
                    <a:pt x="37979" y="7530"/>
                    <a:pt x="38063" y="7666"/>
                    <a:pt x="38148" y="7802"/>
                  </a:cubicBezTo>
                  <a:lnTo>
                    <a:pt x="38148" y="7802"/>
                  </a:lnTo>
                  <a:lnTo>
                    <a:pt x="36138" y="10219"/>
                  </a:lnTo>
                  <a:lnTo>
                    <a:pt x="37821" y="7275"/>
                  </a:lnTo>
                  <a:close/>
                  <a:moveTo>
                    <a:pt x="34363" y="7258"/>
                  </a:moveTo>
                  <a:lnTo>
                    <a:pt x="36056" y="10219"/>
                  </a:lnTo>
                  <a:lnTo>
                    <a:pt x="34034" y="7789"/>
                  </a:lnTo>
                  <a:lnTo>
                    <a:pt x="34034" y="7789"/>
                  </a:lnTo>
                  <a:cubicBezTo>
                    <a:pt x="34082" y="7711"/>
                    <a:pt x="34130" y="7634"/>
                    <a:pt x="34178" y="7557"/>
                  </a:cubicBezTo>
                  <a:cubicBezTo>
                    <a:pt x="34240" y="7456"/>
                    <a:pt x="34302" y="7357"/>
                    <a:pt x="34363" y="7258"/>
                  </a:cubicBezTo>
                  <a:close/>
                  <a:moveTo>
                    <a:pt x="37421" y="6624"/>
                  </a:moveTo>
                  <a:cubicBezTo>
                    <a:pt x="37548" y="6833"/>
                    <a:pt x="37680" y="7047"/>
                    <a:pt x="37815" y="7265"/>
                  </a:cubicBezTo>
                  <a:lnTo>
                    <a:pt x="37815" y="7265"/>
                  </a:lnTo>
                  <a:lnTo>
                    <a:pt x="36124" y="10220"/>
                  </a:lnTo>
                  <a:lnTo>
                    <a:pt x="37421" y="6624"/>
                  </a:lnTo>
                  <a:close/>
                  <a:moveTo>
                    <a:pt x="34027" y="7800"/>
                  </a:moveTo>
                  <a:lnTo>
                    <a:pt x="36049" y="10231"/>
                  </a:lnTo>
                  <a:lnTo>
                    <a:pt x="33736" y="8271"/>
                  </a:lnTo>
                  <a:lnTo>
                    <a:pt x="33736" y="8271"/>
                  </a:lnTo>
                  <a:cubicBezTo>
                    <a:pt x="33833" y="8113"/>
                    <a:pt x="33931" y="7955"/>
                    <a:pt x="34027" y="7800"/>
                  </a:cubicBezTo>
                  <a:close/>
                  <a:moveTo>
                    <a:pt x="38450" y="8295"/>
                  </a:moveTo>
                  <a:cubicBezTo>
                    <a:pt x="38540" y="8443"/>
                    <a:pt x="38631" y="8593"/>
                    <a:pt x="38721" y="8744"/>
                  </a:cubicBezTo>
                  <a:lnTo>
                    <a:pt x="38721" y="8744"/>
                  </a:lnTo>
                  <a:lnTo>
                    <a:pt x="36153" y="10238"/>
                  </a:lnTo>
                  <a:lnTo>
                    <a:pt x="38450" y="8295"/>
                  </a:lnTo>
                  <a:close/>
                  <a:moveTo>
                    <a:pt x="38154" y="7813"/>
                  </a:moveTo>
                  <a:cubicBezTo>
                    <a:pt x="38250" y="7969"/>
                    <a:pt x="38347" y="8127"/>
                    <a:pt x="38444" y="8286"/>
                  </a:cubicBezTo>
                  <a:lnTo>
                    <a:pt x="38444" y="8286"/>
                  </a:lnTo>
                  <a:lnTo>
                    <a:pt x="36136" y="10241"/>
                  </a:lnTo>
                  <a:lnTo>
                    <a:pt x="38154" y="7813"/>
                  </a:lnTo>
                  <a:close/>
                  <a:moveTo>
                    <a:pt x="33731" y="8280"/>
                  </a:moveTo>
                  <a:lnTo>
                    <a:pt x="36049" y="10244"/>
                  </a:lnTo>
                  <a:lnTo>
                    <a:pt x="33454" y="8734"/>
                  </a:lnTo>
                  <a:lnTo>
                    <a:pt x="33454" y="8734"/>
                  </a:lnTo>
                  <a:cubicBezTo>
                    <a:pt x="33546" y="8582"/>
                    <a:pt x="33639" y="8430"/>
                    <a:pt x="33731" y="8280"/>
                  </a:cubicBezTo>
                  <a:close/>
                  <a:moveTo>
                    <a:pt x="38726" y="8753"/>
                  </a:moveTo>
                  <a:cubicBezTo>
                    <a:pt x="38816" y="8904"/>
                    <a:pt x="38906" y="9056"/>
                    <a:pt x="38994" y="9208"/>
                  </a:cubicBezTo>
                  <a:lnTo>
                    <a:pt x="38994" y="9208"/>
                  </a:lnTo>
                  <a:lnTo>
                    <a:pt x="36150" y="10252"/>
                  </a:lnTo>
                  <a:lnTo>
                    <a:pt x="36150" y="10252"/>
                  </a:lnTo>
                  <a:lnTo>
                    <a:pt x="38726" y="8753"/>
                  </a:lnTo>
                  <a:close/>
                  <a:moveTo>
                    <a:pt x="33449" y="8743"/>
                  </a:moveTo>
                  <a:lnTo>
                    <a:pt x="36048" y="10255"/>
                  </a:lnTo>
                  <a:lnTo>
                    <a:pt x="36048" y="10255"/>
                  </a:lnTo>
                  <a:lnTo>
                    <a:pt x="33177" y="9200"/>
                  </a:lnTo>
                  <a:lnTo>
                    <a:pt x="33177" y="9200"/>
                  </a:lnTo>
                  <a:cubicBezTo>
                    <a:pt x="33267" y="9047"/>
                    <a:pt x="33358" y="8894"/>
                    <a:pt x="33449" y="8743"/>
                  </a:cubicBezTo>
                  <a:close/>
                  <a:moveTo>
                    <a:pt x="33171" y="9210"/>
                  </a:moveTo>
                  <a:lnTo>
                    <a:pt x="36041" y="10262"/>
                  </a:lnTo>
                  <a:lnTo>
                    <a:pt x="36041" y="10262"/>
                  </a:lnTo>
                  <a:lnTo>
                    <a:pt x="32889" y="9700"/>
                  </a:lnTo>
                  <a:lnTo>
                    <a:pt x="32889" y="9700"/>
                  </a:lnTo>
                  <a:cubicBezTo>
                    <a:pt x="32982" y="9536"/>
                    <a:pt x="33076" y="9373"/>
                    <a:pt x="33171" y="9210"/>
                  </a:cubicBezTo>
                  <a:close/>
                  <a:moveTo>
                    <a:pt x="39000" y="9218"/>
                  </a:moveTo>
                  <a:lnTo>
                    <a:pt x="39000" y="9218"/>
                  </a:lnTo>
                  <a:cubicBezTo>
                    <a:pt x="39202" y="9568"/>
                    <a:pt x="39399" y="9920"/>
                    <a:pt x="39582" y="10272"/>
                  </a:cubicBezTo>
                  <a:lnTo>
                    <a:pt x="36155" y="10272"/>
                  </a:lnTo>
                  <a:lnTo>
                    <a:pt x="39268" y="9719"/>
                  </a:lnTo>
                  <a:lnTo>
                    <a:pt x="39265" y="9709"/>
                  </a:lnTo>
                  <a:lnTo>
                    <a:pt x="36153" y="10262"/>
                  </a:lnTo>
                  <a:lnTo>
                    <a:pt x="39000" y="9218"/>
                  </a:lnTo>
                  <a:close/>
                  <a:moveTo>
                    <a:pt x="31045" y="10029"/>
                  </a:moveTo>
                  <a:cubicBezTo>
                    <a:pt x="30944" y="10029"/>
                    <a:pt x="30861" y="10110"/>
                    <a:pt x="30861" y="10211"/>
                  </a:cubicBezTo>
                  <a:cubicBezTo>
                    <a:pt x="30861" y="10313"/>
                    <a:pt x="30944" y="10395"/>
                    <a:pt x="31045" y="10395"/>
                  </a:cubicBezTo>
                  <a:cubicBezTo>
                    <a:pt x="31146" y="10395"/>
                    <a:pt x="31228" y="10313"/>
                    <a:pt x="31228" y="10211"/>
                  </a:cubicBezTo>
                  <a:cubicBezTo>
                    <a:pt x="31226" y="10110"/>
                    <a:pt x="31143" y="10029"/>
                    <a:pt x="31045" y="10029"/>
                  </a:cubicBezTo>
                  <a:close/>
                  <a:moveTo>
                    <a:pt x="41066" y="10029"/>
                  </a:moveTo>
                  <a:cubicBezTo>
                    <a:pt x="40965" y="10029"/>
                    <a:pt x="40884" y="10110"/>
                    <a:pt x="40884" y="10211"/>
                  </a:cubicBezTo>
                  <a:cubicBezTo>
                    <a:pt x="40884" y="10313"/>
                    <a:pt x="40965" y="10395"/>
                    <a:pt x="41066" y="10395"/>
                  </a:cubicBezTo>
                  <a:cubicBezTo>
                    <a:pt x="41168" y="10395"/>
                    <a:pt x="41249" y="10313"/>
                    <a:pt x="41249" y="10211"/>
                  </a:cubicBezTo>
                  <a:cubicBezTo>
                    <a:pt x="41249" y="10110"/>
                    <a:pt x="41168" y="10029"/>
                    <a:pt x="41066" y="10029"/>
                  </a:cubicBezTo>
                  <a:close/>
                  <a:moveTo>
                    <a:pt x="39587" y="10282"/>
                  </a:moveTo>
                  <a:cubicBezTo>
                    <a:pt x="39704" y="10506"/>
                    <a:pt x="39815" y="10730"/>
                    <a:pt x="39919" y="10953"/>
                  </a:cubicBezTo>
                  <a:lnTo>
                    <a:pt x="39919" y="10953"/>
                  </a:lnTo>
                  <a:lnTo>
                    <a:pt x="36147" y="10282"/>
                  </a:lnTo>
                  <a:close/>
                  <a:moveTo>
                    <a:pt x="32883" y="9711"/>
                  </a:moveTo>
                  <a:lnTo>
                    <a:pt x="36039" y="10272"/>
                  </a:lnTo>
                  <a:lnTo>
                    <a:pt x="32578" y="10272"/>
                  </a:lnTo>
                  <a:lnTo>
                    <a:pt x="32578" y="10282"/>
                  </a:lnTo>
                  <a:lnTo>
                    <a:pt x="36039" y="10282"/>
                  </a:lnTo>
                  <a:lnTo>
                    <a:pt x="32229" y="10958"/>
                  </a:lnTo>
                  <a:lnTo>
                    <a:pt x="32229" y="10958"/>
                  </a:lnTo>
                  <a:cubicBezTo>
                    <a:pt x="32427" y="10545"/>
                    <a:pt x="32649" y="10127"/>
                    <a:pt x="32883" y="9711"/>
                  </a:cubicBezTo>
                  <a:close/>
                  <a:moveTo>
                    <a:pt x="36160" y="10295"/>
                  </a:moveTo>
                  <a:lnTo>
                    <a:pt x="39922" y="10963"/>
                  </a:lnTo>
                  <a:lnTo>
                    <a:pt x="39922" y="10959"/>
                  </a:lnTo>
                  <a:lnTo>
                    <a:pt x="39922" y="10959"/>
                  </a:lnTo>
                  <a:cubicBezTo>
                    <a:pt x="40056" y="11245"/>
                    <a:pt x="40178" y="11529"/>
                    <a:pt x="40286" y="11809"/>
                  </a:cubicBezTo>
                  <a:lnTo>
                    <a:pt x="40286" y="11809"/>
                  </a:lnTo>
                  <a:lnTo>
                    <a:pt x="36160" y="10295"/>
                  </a:lnTo>
                  <a:close/>
                  <a:moveTo>
                    <a:pt x="36039" y="10293"/>
                  </a:moveTo>
                  <a:lnTo>
                    <a:pt x="31846" y="11832"/>
                  </a:lnTo>
                  <a:lnTo>
                    <a:pt x="31846" y="11832"/>
                  </a:lnTo>
                  <a:cubicBezTo>
                    <a:pt x="31957" y="11548"/>
                    <a:pt x="32084" y="11261"/>
                    <a:pt x="32223" y="10971"/>
                  </a:cubicBezTo>
                  <a:lnTo>
                    <a:pt x="32223" y="10971"/>
                  </a:lnTo>
                  <a:lnTo>
                    <a:pt x="36039" y="10293"/>
                  </a:lnTo>
                  <a:close/>
                  <a:moveTo>
                    <a:pt x="41330" y="11595"/>
                  </a:moveTo>
                  <a:cubicBezTo>
                    <a:pt x="41249" y="11598"/>
                    <a:pt x="41185" y="11663"/>
                    <a:pt x="41185" y="11740"/>
                  </a:cubicBezTo>
                  <a:cubicBezTo>
                    <a:pt x="41185" y="11820"/>
                    <a:pt x="41250" y="11885"/>
                    <a:pt x="41330" y="11885"/>
                  </a:cubicBezTo>
                  <a:cubicBezTo>
                    <a:pt x="41410" y="11885"/>
                    <a:pt x="41475" y="11820"/>
                    <a:pt x="41475" y="11740"/>
                  </a:cubicBezTo>
                  <a:cubicBezTo>
                    <a:pt x="41475" y="11660"/>
                    <a:pt x="41410" y="11595"/>
                    <a:pt x="41330" y="11595"/>
                  </a:cubicBezTo>
                  <a:close/>
                  <a:moveTo>
                    <a:pt x="30780" y="11598"/>
                  </a:moveTo>
                  <a:cubicBezTo>
                    <a:pt x="30700" y="11598"/>
                    <a:pt x="30635" y="11663"/>
                    <a:pt x="30635" y="11743"/>
                  </a:cubicBezTo>
                  <a:cubicBezTo>
                    <a:pt x="30635" y="11823"/>
                    <a:pt x="30700" y="11888"/>
                    <a:pt x="30780" y="11888"/>
                  </a:cubicBezTo>
                  <a:cubicBezTo>
                    <a:pt x="30859" y="11888"/>
                    <a:pt x="30925" y="11823"/>
                    <a:pt x="30925" y="11743"/>
                  </a:cubicBezTo>
                  <a:cubicBezTo>
                    <a:pt x="30925" y="11663"/>
                    <a:pt x="30859" y="11598"/>
                    <a:pt x="30780" y="11598"/>
                  </a:cubicBezTo>
                  <a:close/>
                  <a:moveTo>
                    <a:pt x="36147" y="10302"/>
                  </a:moveTo>
                  <a:lnTo>
                    <a:pt x="40291" y="11823"/>
                  </a:lnTo>
                  <a:lnTo>
                    <a:pt x="40291" y="11823"/>
                  </a:lnTo>
                  <a:cubicBezTo>
                    <a:pt x="40432" y="12193"/>
                    <a:pt x="40547" y="12557"/>
                    <a:pt x="40627" y="12909"/>
                  </a:cubicBezTo>
                  <a:lnTo>
                    <a:pt x="40627" y="12909"/>
                  </a:lnTo>
                  <a:lnTo>
                    <a:pt x="36147" y="10302"/>
                  </a:lnTo>
                  <a:close/>
                  <a:moveTo>
                    <a:pt x="36037" y="10305"/>
                  </a:moveTo>
                  <a:lnTo>
                    <a:pt x="36037" y="10305"/>
                  </a:lnTo>
                  <a:cubicBezTo>
                    <a:pt x="36037" y="10306"/>
                    <a:pt x="36036" y="10307"/>
                    <a:pt x="36036" y="10308"/>
                  </a:cubicBezTo>
                  <a:lnTo>
                    <a:pt x="36036" y="10308"/>
                  </a:lnTo>
                  <a:lnTo>
                    <a:pt x="31492" y="12951"/>
                  </a:lnTo>
                  <a:lnTo>
                    <a:pt x="31492" y="12951"/>
                  </a:lnTo>
                  <a:cubicBezTo>
                    <a:pt x="31549" y="12705"/>
                    <a:pt x="31624" y="12446"/>
                    <a:pt x="31719" y="12176"/>
                  </a:cubicBezTo>
                  <a:cubicBezTo>
                    <a:pt x="31757" y="12067"/>
                    <a:pt x="31797" y="11957"/>
                    <a:pt x="31840" y="11847"/>
                  </a:cubicBezTo>
                  <a:lnTo>
                    <a:pt x="31840" y="11847"/>
                  </a:lnTo>
                  <a:lnTo>
                    <a:pt x="36037" y="10305"/>
                  </a:lnTo>
                  <a:close/>
                  <a:moveTo>
                    <a:pt x="16840" y="12809"/>
                  </a:moveTo>
                  <a:cubicBezTo>
                    <a:pt x="16804" y="12809"/>
                    <a:pt x="16767" y="12823"/>
                    <a:pt x="16739" y="12852"/>
                  </a:cubicBezTo>
                  <a:cubicBezTo>
                    <a:pt x="16682" y="12907"/>
                    <a:pt x="16682" y="12998"/>
                    <a:pt x="16739" y="13054"/>
                  </a:cubicBezTo>
                  <a:cubicBezTo>
                    <a:pt x="16767" y="13082"/>
                    <a:pt x="16804" y="13096"/>
                    <a:pt x="16840" y="13096"/>
                  </a:cubicBezTo>
                  <a:cubicBezTo>
                    <a:pt x="16877" y="13096"/>
                    <a:pt x="16913" y="13082"/>
                    <a:pt x="16942" y="13054"/>
                  </a:cubicBezTo>
                  <a:cubicBezTo>
                    <a:pt x="16998" y="12998"/>
                    <a:pt x="16998" y="12907"/>
                    <a:pt x="16942" y="12852"/>
                  </a:cubicBezTo>
                  <a:cubicBezTo>
                    <a:pt x="16913" y="12823"/>
                    <a:pt x="16877" y="12809"/>
                    <a:pt x="16840" y="12809"/>
                  </a:cubicBezTo>
                  <a:close/>
                  <a:moveTo>
                    <a:pt x="18257" y="12881"/>
                  </a:moveTo>
                  <a:cubicBezTo>
                    <a:pt x="18211" y="12881"/>
                    <a:pt x="18164" y="12899"/>
                    <a:pt x="18128" y="12934"/>
                  </a:cubicBezTo>
                  <a:cubicBezTo>
                    <a:pt x="18056" y="13005"/>
                    <a:pt x="18056" y="13121"/>
                    <a:pt x="18128" y="13192"/>
                  </a:cubicBezTo>
                  <a:cubicBezTo>
                    <a:pt x="18164" y="13227"/>
                    <a:pt x="18211" y="13244"/>
                    <a:pt x="18257" y="13244"/>
                  </a:cubicBezTo>
                  <a:cubicBezTo>
                    <a:pt x="18304" y="13244"/>
                    <a:pt x="18350" y="13227"/>
                    <a:pt x="18385" y="13192"/>
                  </a:cubicBezTo>
                  <a:cubicBezTo>
                    <a:pt x="18456" y="13121"/>
                    <a:pt x="18456" y="13005"/>
                    <a:pt x="18385" y="12934"/>
                  </a:cubicBezTo>
                  <a:cubicBezTo>
                    <a:pt x="18350" y="12899"/>
                    <a:pt x="18304" y="12881"/>
                    <a:pt x="18257" y="12881"/>
                  </a:cubicBezTo>
                  <a:close/>
                  <a:moveTo>
                    <a:pt x="55203" y="12967"/>
                  </a:moveTo>
                  <a:cubicBezTo>
                    <a:pt x="55167" y="12967"/>
                    <a:pt x="55130" y="12981"/>
                    <a:pt x="55102" y="13008"/>
                  </a:cubicBezTo>
                  <a:cubicBezTo>
                    <a:pt x="55045" y="13065"/>
                    <a:pt x="55045" y="13156"/>
                    <a:pt x="55102" y="13211"/>
                  </a:cubicBezTo>
                  <a:cubicBezTo>
                    <a:pt x="55130" y="13239"/>
                    <a:pt x="55167" y="13253"/>
                    <a:pt x="55203" y="13253"/>
                  </a:cubicBezTo>
                  <a:cubicBezTo>
                    <a:pt x="55240" y="13253"/>
                    <a:pt x="55276" y="13239"/>
                    <a:pt x="55305" y="13211"/>
                  </a:cubicBezTo>
                  <a:cubicBezTo>
                    <a:pt x="55361" y="13156"/>
                    <a:pt x="55361" y="13065"/>
                    <a:pt x="55305" y="13008"/>
                  </a:cubicBezTo>
                  <a:cubicBezTo>
                    <a:pt x="55276" y="12981"/>
                    <a:pt x="55240" y="12967"/>
                    <a:pt x="55203" y="12967"/>
                  </a:cubicBezTo>
                  <a:close/>
                  <a:moveTo>
                    <a:pt x="53789" y="13039"/>
                  </a:moveTo>
                  <a:cubicBezTo>
                    <a:pt x="53742" y="13039"/>
                    <a:pt x="53695" y="13057"/>
                    <a:pt x="53660" y="13092"/>
                  </a:cubicBezTo>
                  <a:cubicBezTo>
                    <a:pt x="53589" y="13163"/>
                    <a:pt x="53589" y="13279"/>
                    <a:pt x="53660" y="13349"/>
                  </a:cubicBezTo>
                  <a:cubicBezTo>
                    <a:pt x="53695" y="13384"/>
                    <a:pt x="53742" y="13402"/>
                    <a:pt x="53789" y="13402"/>
                  </a:cubicBezTo>
                  <a:cubicBezTo>
                    <a:pt x="53836" y="13402"/>
                    <a:pt x="53882" y="13384"/>
                    <a:pt x="53918" y="13349"/>
                  </a:cubicBezTo>
                  <a:cubicBezTo>
                    <a:pt x="53987" y="13279"/>
                    <a:pt x="53987" y="13163"/>
                    <a:pt x="53918" y="13092"/>
                  </a:cubicBezTo>
                  <a:cubicBezTo>
                    <a:pt x="53882" y="13057"/>
                    <a:pt x="53836" y="13039"/>
                    <a:pt x="53789" y="13039"/>
                  </a:cubicBezTo>
                  <a:close/>
                  <a:moveTo>
                    <a:pt x="19844" y="13225"/>
                  </a:moveTo>
                  <a:cubicBezTo>
                    <a:pt x="19776" y="13225"/>
                    <a:pt x="19708" y="13251"/>
                    <a:pt x="19656" y="13304"/>
                  </a:cubicBezTo>
                  <a:cubicBezTo>
                    <a:pt x="19550" y="13407"/>
                    <a:pt x="19550" y="13578"/>
                    <a:pt x="19656" y="13682"/>
                  </a:cubicBezTo>
                  <a:cubicBezTo>
                    <a:pt x="19708" y="13735"/>
                    <a:pt x="19777" y="13761"/>
                    <a:pt x="19845" y="13761"/>
                  </a:cubicBezTo>
                  <a:cubicBezTo>
                    <a:pt x="19914" y="13761"/>
                    <a:pt x="19982" y="13735"/>
                    <a:pt x="20034" y="13682"/>
                  </a:cubicBezTo>
                  <a:cubicBezTo>
                    <a:pt x="20138" y="13578"/>
                    <a:pt x="20138" y="13407"/>
                    <a:pt x="20034" y="13304"/>
                  </a:cubicBezTo>
                  <a:cubicBezTo>
                    <a:pt x="19981" y="13251"/>
                    <a:pt x="19912" y="13225"/>
                    <a:pt x="19844" y="13225"/>
                  </a:cubicBezTo>
                  <a:close/>
                  <a:moveTo>
                    <a:pt x="52199" y="13381"/>
                  </a:moveTo>
                  <a:cubicBezTo>
                    <a:pt x="52130" y="13381"/>
                    <a:pt x="52062" y="13407"/>
                    <a:pt x="52010" y="13460"/>
                  </a:cubicBezTo>
                  <a:cubicBezTo>
                    <a:pt x="51905" y="13564"/>
                    <a:pt x="51905" y="13735"/>
                    <a:pt x="52010" y="13838"/>
                  </a:cubicBezTo>
                  <a:cubicBezTo>
                    <a:pt x="52062" y="13891"/>
                    <a:pt x="52131" y="13917"/>
                    <a:pt x="52200" y="13917"/>
                  </a:cubicBezTo>
                  <a:cubicBezTo>
                    <a:pt x="52269" y="13917"/>
                    <a:pt x="52337" y="13891"/>
                    <a:pt x="52389" y="13838"/>
                  </a:cubicBezTo>
                  <a:cubicBezTo>
                    <a:pt x="52493" y="13735"/>
                    <a:pt x="52493" y="13564"/>
                    <a:pt x="52389" y="13460"/>
                  </a:cubicBezTo>
                  <a:cubicBezTo>
                    <a:pt x="52336" y="13407"/>
                    <a:pt x="52267" y="13381"/>
                    <a:pt x="52199" y="13381"/>
                  </a:cubicBezTo>
                  <a:close/>
                  <a:moveTo>
                    <a:pt x="36142" y="10310"/>
                  </a:moveTo>
                  <a:lnTo>
                    <a:pt x="40630" y="12923"/>
                  </a:lnTo>
                  <a:lnTo>
                    <a:pt x="40630" y="12923"/>
                  </a:lnTo>
                  <a:cubicBezTo>
                    <a:pt x="40730" y="13371"/>
                    <a:pt x="40774" y="13802"/>
                    <a:pt x="40745" y="14205"/>
                  </a:cubicBezTo>
                  <a:lnTo>
                    <a:pt x="40745" y="14205"/>
                  </a:lnTo>
                  <a:lnTo>
                    <a:pt x="36142" y="10310"/>
                  </a:lnTo>
                  <a:close/>
                  <a:moveTo>
                    <a:pt x="36033" y="10321"/>
                  </a:moveTo>
                  <a:lnTo>
                    <a:pt x="36033" y="10321"/>
                  </a:lnTo>
                  <a:cubicBezTo>
                    <a:pt x="36033" y="10322"/>
                    <a:pt x="36033" y="10324"/>
                    <a:pt x="36032" y="10326"/>
                  </a:cubicBezTo>
                  <a:lnTo>
                    <a:pt x="36032" y="10326"/>
                  </a:lnTo>
                  <a:lnTo>
                    <a:pt x="31375" y="14267"/>
                  </a:lnTo>
                  <a:lnTo>
                    <a:pt x="31375" y="14267"/>
                  </a:lnTo>
                  <a:cubicBezTo>
                    <a:pt x="31342" y="13876"/>
                    <a:pt x="31380" y="13443"/>
                    <a:pt x="31489" y="12967"/>
                  </a:cubicBezTo>
                  <a:lnTo>
                    <a:pt x="31489" y="12967"/>
                  </a:lnTo>
                  <a:lnTo>
                    <a:pt x="36033" y="10321"/>
                  </a:lnTo>
                  <a:close/>
                  <a:moveTo>
                    <a:pt x="21370" y="13944"/>
                  </a:moveTo>
                  <a:cubicBezTo>
                    <a:pt x="21323" y="13944"/>
                    <a:pt x="21277" y="13962"/>
                    <a:pt x="21242" y="13998"/>
                  </a:cubicBezTo>
                  <a:cubicBezTo>
                    <a:pt x="21171" y="14069"/>
                    <a:pt x="21171" y="14182"/>
                    <a:pt x="21242" y="14254"/>
                  </a:cubicBezTo>
                  <a:cubicBezTo>
                    <a:pt x="21277" y="14290"/>
                    <a:pt x="21323" y="14307"/>
                    <a:pt x="21370" y="14307"/>
                  </a:cubicBezTo>
                  <a:cubicBezTo>
                    <a:pt x="21417" y="14307"/>
                    <a:pt x="21463" y="14290"/>
                    <a:pt x="21499" y="14254"/>
                  </a:cubicBezTo>
                  <a:cubicBezTo>
                    <a:pt x="21570" y="14185"/>
                    <a:pt x="21570" y="14069"/>
                    <a:pt x="21499" y="13998"/>
                  </a:cubicBezTo>
                  <a:cubicBezTo>
                    <a:pt x="21463" y="13962"/>
                    <a:pt x="21417" y="13944"/>
                    <a:pt x="21370" y="13944"/>
                  </a:cubicBezTo>
                  <a:close/>
                  <a:moveTo>
                    <a:pt x="50673" y="14101"/>
                  </a:moveTo>
                  <a:cubicBezTo>
                    <a:pt x="50627" y="14101"/>
                    <a:pt x="50580" y="14118"/>
                    <a:pt x="50545" y="14153"/>
                  </a:cubicBezTo>
                  <a:cubicBezTo>
                    <a:pt x="50474" y="14224"/>
                    <a:pt x="50474" y="14340"/>
                    <a:pt x="50545" y="14411"/>
                  </a:cubicBezTo>
                  <a:cubicBezTo>
                    <a:pt x="50580" y="14446"/>
                    <a:pt x="50627" y="14464"/>
                    <a:pt x="50673" y="14464"/>
                  </a:cubicBezTo>
                  <a:cubicBezTo>
                    <a:pt x="50720" y="14464"/>
                    <a:pt x="50767" y="14446"/>
                    <a:pt x="50802" y="14411"/>
                  </a:cubicBezTo>
                  <a:cubicBezTo>
                    <a:pt x="50872" y="14340"/>
                    <a:pt x="50872" y="14225"/>
                    <a:pt x="50802" y="14153"/>
                  </a:cubicBezTo>
                  <a:cubicBezTo>
                    <a:pt x="50767" y="14118"/>
                    <a:pt x="50720" y="14101"/>
                    <a:pt x="50673" y="14101"/>
                  </a:cubicBezTo>
                  <a:close/>
                  <a:moveTo>
                    <a:pt x="22640" y="14877"/>
                  </a:moveTo>
                  <a:cubicBezTo>
                    <a:pt x="22603" y="14877"/>
                    <a:pt x="22567" y="14891"/>
                    <a:pt x="22539" y="14919"/>
                  </a:cubicBezTo>
                  <a:cubicBezTo>
                    <a:pt x="22483" y="14976"/>
                    <a:pt x="22483" y="15066"/>
                    <a:pt x="22539" y="15122"/>
                  </a:cubicBezTo>
                  <a:cubicBezTo>
                    <a:pt x="22567" y="15150"/>
                    <a:pt x="22603" y="15165"/>
                    <a:pt x="22640" y="15165"/>
                  </a:cubicBezTo>
                  <a:cubicBezTo>
                    <a:pt x="22677" y="15165"/>
                    <a:pt x="22714" y="15150"/>
                    <a:pt x="22742" y="15122"/>
                  </a:cubicBezTo>
                  <a:cubicBezTo>
                    <a:pt x="22797" y="15066"/>
                    <a:pt x="22797" y="14976"/>
                    <a:pt x="22742" y="14919"/>
                  </a:cubicBezTo>
                  <a:cubicBezTo>
                    <a:pt x="22714" y="14891"/>
                    <a:pt x="22677" y="14877"/>
                    <a:pt x="22640" y="14877"/>
                  </a:cubicBezTo>
                  <a:close/>
                  <a:moveTo>
                    <a:pt x="49404" y="15035"/>
                  </a:moveTo>
                  <a:cubicBezTo>
                    <a:pt x="49367" y="15035"/>
                    <a:pt x="49330" y="15049"/>
                    <a:pt x="49303" y="15077"/>
                  </a:cubicBezTo>
                  <a:cubicBezTo>
                    <a:pt x="49246" y="15134"/>
                    <a:pt x="49246" y="15224"/>
                    <a:pt x="49303" y="15280"/>
                  </a:cubicBezTo>
                  <a:cubicBezTo>
                    <a:pt x="49330" y="15308"/>
                    <a:pt x="49367" y="15323"/>
                    <a:pt x="49404" y="15323"/>
                  </a:cubicBezTo>
                  <a:cubicBezTo>
                    <a:pt x="49440" y="15323"/>
                    <a:pt x="49477" y="15308"/>
                    <a:pt x="49506" y="15280"/>
                  </a:cubicBezTo>
                  <a:cubicBezTo>
                    <a:pt x="49561" y="15224"/>
                    <a:pt x="49561" y="15134"/>
                    <a:pt x="49506" y="15077"/>
                  </a:cubicBezTo>
                  <a:cubicBezTo>
                    <a:pt x="49477" y="15049"/>
                    <a:pt x="49440" y="15035"/>
                    <a:pt x="49404" y="15035"/>
                  </a:cubicBezTo>
                  <a:close/>
                  <a:moveTo>
                    <a:pt x="36133" y="10316"/>
                  </a:moveTo>
                  <a:lnTo>
                    <a:pt x="40744" y="14218"/>
                  </a:lnTo>
                  <a:lnTo>
                    <a:pt x="40744" y="14218"/>
                  </a:lnTo>
                  <a:cubicBezTo>
                    <a:pt x="40711" y="14649"/>
                    <a:pt x="40593" y="15049"/>
                    <a:pt x="40371" y="15407"/>
                  </a:cubicBezTo>
                  <a:lnTo>
                    <a:pt x="40371" y="15407"/>
                  </a:lnTo>
                  <a:lnTo>
                    <a:pt x="36133" y="10316"/>
                  </a:lnTo>
                  <a:close/>
                  <a:moveTo>
                    <a:pt x="36051" y="11740"/>
                  </a:moveTo>
                  <a:cubicBezTo>
                    <a:pt x="36051" y="12788"/>
                    <a:pt x="33479" y="14388"/>
                    <a:pt x="32969" y="15867"/>
                  </a:cubicBezTo>
                  <a:cubicBezTo>
                    <a:pt x="33598" y="15312"/>
                    <a:pt x="36051" y="13998"/>
                    <a:pt x="36051" y="11740"/>
                  </a:cubicBezTo>
                  <a:close/>
                  <a:moveTo>
                    <a:pt x="36051" y="11743"/>
                  </a:moveTo>
                  <a:cubicBezTo>
                    <a:pt x="36051" y="13998"/>
                    <a:pt x="38505" y="15312"/>
                    <a:pt x="39132" y="15868"/>
                  </a:cubicBezTo>
                  <a:cubicBezTo>
                    <a:pt x="38623" y="14389"/>
                    <a:pt x="36052" y="12789"/>
                    <a:pt x="36051" y="11743"/>
                  </a:cubicBezTo>
                  <a:close/>
                  <a:moveTo>
                    <a:pt x="36096" y="10289"/>
                  </a:moveTo>
                  <a:lnTo>
                    <a:pt x="40364" y="15417"/>
                  </a:lnTo>
                  <a:lnTo>
                    <a:pt x="40364" y="15417"/>
                  </a:lnTo>
                  <a:cubicBezTo>
                    <a:pt x="40241" y="15614"/>
                    <a:pt x="40086" y="15798"/>
                    <a:pt x="39896" y="15967"/>
                  </a:cubicBezTo>
                  <a:lnTo>
                    <a:pt x="39896" y="15967"/>
                  </a:lnTo>
                  <a:cubicBezTo>
                    <a:pt x="39354" y="14935"/>
                    <a:pt x="38675" y="14205"/>
                    <a:pt x="38041" y="13525"/>
                  </a:cubicBezTo>
                  <a:cubicBezTo>
                    <a:pt x="37187" y="12608"/>
                    <a:pt x="36381" y="11740"/>
                    <a:pt x="36073" y="10316"/>
                  </a:cubicBezTo>
                  <a:lnTo>
                    <a:pt x="36073" y="10316"/>
                  </a:lnTo>
                  <a:lnTo>
                    <a:pt x="36096" y="10289"/>
                  </a:lnTo>
                  <a:close/>
                  <a:moveTo>
                    <a:pt x="36029" y="10342"/>
                  </a:moveTo>
                  <a:cubicBezTo>
                    <a:pt x="36028" y="10346"/>
                    <a:pt x="36027" y="10349"/>
                    <a:pt x="36026" y="10353"/>
                  </a:cubicBezTo>
                  <a:lnTo>
                    <a:pt x="36026" y="10353"/>
                  </a:lnTo>
                  <a:lnTo>
                    <a:pt x="31780" y="15455"/>
                  </a:lnTo>
                  <a:lnTo>
                    <a:pt x="31788" y="15463"/>
                  </a:lnTo>
                  <a:lnTo>
                    <a:pt x="36020" y="10379"/>
                  </a:lnTo>
                  <a:lnTo>
                    <a:pt x="36020" y="10379"/>
                  </a:lnTo>
                  <a:cubicBezTo>
                    <a:pt x="35704" y="11767"/>
                    <a:pt x="34906" y="12621"/>
                    <a:pt x="34068" y="13525"/>
                  </a:cubicBezTo>
                  <a:cubicBezTo>
                    <a:pt x="33433" y="14207"/>
                    <a:pt x="32753" y="14937"/>
                    <a:pt x="32212" y="15970"/>
                  </a:cubicBezTo>
                  <a:lnTo>
                    <a:pt x="32212" y="15970"/>
                  </a:lnTo>
                  <a:cubicBezTo>
                    <a:pt x="31714" y="15528"/>
                    <a:pt x="31435" y="14968"/>
                    <a:pt x="31376" y="14280"/>
                  </a:cubicBezTo>
                  <a:lnTo>
                    <a:pt x="31376" y="14280"/>
                  </a:lnTo>
                  <a:lnTo>
                    <a:pt x="36029" y="10342"/>
                  </a:lnTo>
                  <a:close/>
                  <a:moveTo>
                    <a:pt x="13113" y="16536"/>
                  </a:moveTo>
                  <a:cubicBezTo>
                    <a:pt x="13076" y="16536"/>
                    <a:pt x="13039" y="16550"/>
                    <a:pt x="13012" y="16578"/>
                  </a:cubicBezTo>
                  <a:cubicBezTo>
                    <a:pt x="12955" y="16635"/>
                    <a:pt x="12955" y="16725"/>
                    <a:pt x="13012" y="16781"/>
                  </a:cubicBezTo>
                  <a:cubicBezTo>
                    <a:pt x="13039" y="16810"/>
                    <a:pt x="13076" y="16824"/>
                    <a:pt x="13113" y="16824"/>
                  </a:cubicBezTo>
                  <a:cubicBezTo>
                    <a:pt x="13149" y="16824"/>
                    <a:pt x="13186" y="16810"/>
                    <a:pt x="13215" y="16781"/>
                  </a:cubicBezTo>
                  <a:cubicBezTo>
                    <a:pt x="13270" y="16725"/>
                    <a:pt x="13270" y="16635"/>
                    <a:pt x="13215" y="16578"/>
                  </a:cubicBezTo>
                  <a:cubicBezTo>
                    <a:pt x="13186" y="16550"/>
                    <a:pt x="13149" y="16536"/>
                    <a:pt x="13113" y="16536"/>
                  </a:cubicBezTo>
                  <a:close/>
                  <a:moveTo>
                    <a:pt x="58931" y="16694"/>
                  </a:moveTo>
                  <a:cubicBezTo>
                    <a:pt x="58894" y="16694"/>
                    <a:pt x="58858" y="16708"/>
                    <a:pt x="58830" y="16736"/>
                  </a:cubicBezTo>
                  <a:cubicBezTo>
                    <a:pt x="58774" y="16791"/>
                    <a:pt x="58774" y="16883"/>
                    <a:pt x="58830" y="16939"/>
                  </a:cubicBezTo>
                  <a:cubicBezTo>
                    <a:pt x="58858" y="16967"/>
                    <a:pt x="58894" y="16981"/>
                    <a:pt x="58931" y="16981"/>
                  </a:cubicBezTo>
                  <a:cubicBezTo>
                    <a:pt x="58968" y="16981"/>
                    <a:pt x="59005" y="16967"/>
                    <a:pt x="59033" y="16939"/>
                  </a:cubicBezTo>
                  <a:cubicBezTo>
                    <a:pt x="59088" y="16883"/>
                    <a:pt x="59088" y="16793"/>
                    <a:pt x="59033" y="16736"/>
                  </a:cubicBezTo>
                  <a:cubicBezTo>
                    <a:pt x="59005" y="16708"/>
                    <a:pt x="58968" y="16694"/>
                    <a:pt x="58931" y="16694"/>
                  </a:cubicBezTo>
                  <a:close/>
                  <a:moveTo>
                    <a:pt x="18167" y="14620"/>
                  </a:moveTo>
                  <a:lnTo>
                    <a:pt x="18167" y="14620"/>
                  </a:lnTo>
                  <a:cubicBezTo>
                    <a:pt x="18336" y="14661"/>
                    <a:pt x="18505" y="14703"/>
                    <a:pt x="18674" y="14746"/>
                  </a:cubicBezTo>
                  <a:lnTo>
                    <a:pt x="18674" y="14746"/>
                  </a:lnTo>
                  <a:lnTo>
                    <a:pt x="17917" y="17609"/>
                  </a:lnTo>
                  <a:lnTo>
                    <a:pt x="18167" y="14620"/>
                  </a:lnTo>
                  <a:close/>
                  <a:moveTo>
                    <a:pt x="17003" y="14343"/>
                  </a:moveTo>
                  <a:cubicBezTo>
                    <a:pt x="17049" y="14354"/>
                    <a:pt x="17095" y="14365"/>
                    <a:pt x="17142" y="14376"/>
                  </a:cubicBezTo>
                  <a:cubicBezTo>
                    <a:pt x="17295" y="14412"/>
                    <a:pt x="17450" y="14448"/>
                    <a:pt x="17606" y="14485"/>
                  </a:cubicBezTo>
                  <a:lnTo>
                    <a:pt x="17606" y="14485"/>
                  </a:lnTo>
                  <a:lnTo>
                    <a:pt x="17893" y="17617"/>
                  </a:lnTo>
                  <a:lnTo>
                    <a:pt x="17003" y="14343"/>
                  </a:lnTo>
                  <a:close/>
                  <a:moveTo>
                    <a:pt x="16259" y="14166"/>
                  </a:moveTo>
                  <a:cubicBezTo>
                    <a:pt x="16496" y="14224"/>
                    <a:pt x="16740" y="14281"/>
                    <a:pt x="16990" y="14340"/>
                  </a:cubicBezTo>
                  <a:lnTo>
                    <a:pt x="16990" y="14340"/>
                  </a:lnTo>
                  <a:lnTo>
                    <a:pt x="17881" y="17618"/>
                  </a:lnTo>
                  <a:lnTo>
                    <a:pt x="16259" y="14166"/>
                  </a:lnTo>
                  <a:close/>
                  <a:moveTo>
                    <a:pt x="17618" y="14488"/>
                  </a:moveTo>
                  <a:cubicBezTo>
                    <a:pt x="17796" y="14530"/>
                    <a:pt x="17975" y="14573"/>
                    <a:pt x="18156" y="14617"/>
                  </a:cubicBezTo>
                  <a:lnTo>
                    <a:pt x="18156" y="14617"/>
                  </a:lnTo>
                  <a:lnTo>
                    <a:pt x="17905" y="17619"/>
                  </a:lnTo>
                  <a:lnTo>
                    <a:pt x="17618" y="14488"/>
                  </a:lnTo>
                  <a:close/>
                  <a:moveTo>
                    <a:pt x="18686" y="14749"/>
                  </a:moveTo>
                  <a:cubicBezTo>
                    <a:pt x="18857" y="14792"/>
                    <a:pt x="19028" y="14836"/>
                    <a:pt x="19198" y="14881"/>
                  </a:cubicBezTo>
                  <a:lnTo>
                    <a:pt x="19198" y="14881"/>
                  </a:lnTo>
                  <a:lnTo>
                    <a:pt x="17923" y="17634"/>
                  </a:lnTo>
                  <a:lnTo>
                    <a:pt x="18686" y="14749"/>
                  </a:lnTo>
                  <a:close/>
                  <a:moveTo>
                    <a:pt x="15263" y="13912"/>
                  </a:moveTo>
                  <a:cubicBezTo>
                    <a:pt x="15572" y="13997"/>
                    <a:pt x="15902" y="14080"/>
                    <a:pt x="16247" y="14163"/>
                  </a:cubicBezTo>
                  <a:lnTo>
                    <a:pt x="16247" y="14163"/>
                  </a:lnTo>
                  <a:lnTo>
                    <a:pt x="17879" y="17638"/>
                  </a:lnTo>
                  <a:lnTo>
                    <a:pt x="15263" y="13912"/>
                  </a:lnTo>
                  <a:close/>
                  <a:moveTo>
                    <a:pt x="19209" y="14884"/>
                  </a:moveTo>
                  <a:cubicBezTo>
                    <a:pt x="19599" y="14988"/>
                    <a:pt x="19987" y="15099"/>
                    <a:pt x="20365" y="15218"/>
                  </a:cubicBezTo>
                  <a:lnTo>
                    <a:pt x="20365" y="15218"/>
                  </a:lnTo>
                  <a:lnTo>
                    <a:pt x="17944" y="17639"/>
                  </a:lnTo>
                  <a:lnTo>
                    <a:pt x="19753" y="15050"/>
                  </a:lnTo>
                  <a:lnTo>
                    <a:pt x="19744" y="15044"/>
                  </a:lnTo>
                  <a:lnTo>
                    <a:pt x="17934" y="17636"/>
                  </a:lnTo>
                  <a:lnTo>
                    <a:pt x="19209" y="14884"/>
                  </a:lnTo>
                  <a:close/>
                  <a:moveTo>
                    <a:pt x="13293" y="13129"/>
                  </a:moveTo>
                  <a:cubicBezTo>
                    <a:pt x="13702" y="13430"/>
                    <a:pt x="14394" y="13675"/>
                    <a:pt x="15247" y="13908"/>
                  </a:cubicBezTo>
                  <a:lnTo>
                    <a:pt x="15247" y="13908"/>
                  </a:lnTo>
                  <a:lnTo>
                    <a:pt x="17862" y="17634"/>
                  </a:lnTo>
                  <a:lnTo>
                    <a:pt x="13493" y="13266"/>
                  </a:lnTo>
                  <a:lnTo>
                    <a:pt x="13486" y="13273"/>
                  </a:lnTo>
                  <a:lnTo>
                    <a:pt x="17861" y="17647"/>
                  </a:lnTo>
                  <a:lnTo>
                    <a:pt x="17861" y="17647"/>
                  </a:lnTo>
                  <a:lnTo>
                    <a:pt x="14096" y="15005"/>
                  </a:lnTo>
                  <a:lnTo>
                    <a:pt x="14096" y="15005"/>
                  </a:lnTo>
                  <a:cubicBezTo>
                    <a:pt x="13860" y="14177"/>
                    <a:pt x="13607" y="13512"/>
                    <a:pt x="13293" y="13129"/>
                  </a:cubicBezTo>
                  <a:close/>
                  <a:moveTo>
                    <a:pt x="20376" y="15222"/>
                  </a:moveTo>
                  <a:cubicBezTo>
                    <a:pt x="20616" y="15297"/>
                    <a:pt x="20852" y="15377"/>
                    <a:pt x="21083" y="15460"/>
                  </a:cubicBezTo>
                  <a:lnTo>
                    <a:pt x="21083" y="15460"/>
                  </a:lnTo>
                  <a:lnTo>
                    <a:pt x="17950" y="17648"/>
                  </a:lnTo>
                  <a:lnTo>
                    <a:pt x="20376" y="15222"/>
                  </a:lnTo>
                  <a:close/>
                  <a:moveTo>
                    <a:pt x="14100" y="15019"/>
                  </a:moveTo>
                  <a:lnTo>
                    <a:pt x="17844" y="17650"/>
                  </a:lnTo>
                  <a:lnTo>
                    <a:pt x="14367" y="16018"/>
                  </a:lnTo>
                  <a:lnTo>
                    <a:pt x="14362" y="16026"/>
                  </a:lnTo>
                  <a:lnTo>
                    <a:pt x="14362" y="16026"/>
                  </a:lnTo>
                  <a:cubicBezTo>
                    <a:pt x="14276" y="15671"/>
                    <a:pt x="14189" y="15334"/>
                    <a:pt x="14100" y="15019"/>
                  </a:cubicBezTo>
                  <a:close/>
                  <a:moveTo>
                    <a:pt x="21090" y="15463"/>
                  </a:moveTo>
                  <a:cubicBezTo>
                    <a:pt x="21388" y="15570"/>
                    <a:pt x="21677" y="15685"/>
                    <a:pt x="21951" y="15808"/>
                  </a:cubicBezTo>
                  <a:lnTo>
                    <a:pt x="21951" y="15808"/>
                  </a:lnTo>
                  <a:lnTo>
                    <a:pt x="17959" y="17655"/>
                  </a:lnTo>
                  <a:lnTo>
                    <a:pt x="17959" y="17655"/>
                  </a:lnTo>
                  <a:lnTo>
                    <a:pt x="21093" y="15467"/>
                  </a:lnTo>
                  <a:lnTo>
                    <a:pt x="21090" y="15463"/>
                  </a:lnTo>
                  <a:close/>
                  <a:moveTo>
                    <a:pt x="21962" y="15812"/>
                  </a:moveTo>
                  <a:cubicBezTo>
                    <a:pt x="22324" y="15974"/>
                    <a:pt x="22662" y="16150"/>
                    <a:pt x="22967" y="16342"/>
                  </a:cubicBezTo>
                  <a:lnTo>
                    <a:pt x="22967" y="16342"/>
                  </a:lnTo>
                  <a:lnTo>
                    <a:pt x="17959" y="17665"/>
                  </a:lnTo>
                  <a:lnTo>
                    <a:pt x="17959" y="17665"/>
                  </a:lnTo>
                  <a:lnTo>
                    <a:pt x="21962" y="15812"/>
                  </a:lnTo>
                  <a:close/>
                  <a:moveTo>
                    <a:pt x="14363" y="16027"/>
                  </a:moveTo>
                  <a:lnTo>
                    <a:pt x="17856" y="17666"/>
                  </a:lnTo>
                  <a:lnTo>
                    <a:pt x="17856" y="17666"/>
                  </a:lnTo>
                  <a:lnTo>
                    <a:pt x="14539" y="16764"/>
                  </a:lnTo>
                  <a:lnTo>
                    <a:pt x="14539" y="16764"/>
                  </a:lnTo>
                  <a:cubicBezTo>
                    <a:pt x="14479" y="16512"/>
                    <a:pt x="14421" y="16265"/>
                    <a:pt x="14363" y="16027"/>
                  </a:cubicBezTo>
                  <a:close/>
                  <a:moveTo>
                    <a:pt x="14542" y="16777"/>
                  </a:moveTo>
                  <a:lnTo>
                    <a:pt x="17839" y="17674"/>
                  </a:lnTo>
                  <a:lnTo>
                    <a:pt x="17839" y="17674"/>
                  </a:lnTo>
                  <a:lnTo>
                    <a:pt x="14684" y="17384"/>
                  </a:lnTo>
                  <a:lnTo>
                    <a:pt x="14684" y="17384"/>
                  </a:lnTo>
                  <a:cubicBezTo>
                    <a:pt x="14663" y="17295"/>
                    <a:pt x="14642" y="17207"/>
                    <a:pt x="14622" y="17119"/>
                  </a:cubicBezTo>
                  <a:cubicBezTo>
                    <a:pt x="14595" y="17004"/>
                    <a:pt x="14568" y="16890"/>
                    <a:pt x="14542" y="16777"/>
                  </a:cubicBezTo>
                  <a:close/>
                  <a:moveTo>
                    <a:pt x="22981" y="16351"/>
                  </a:moveTo>
                  <a:cubicBezTo>
                    <a:pt x="23369" y="16596"/>
                    <a:pt x="23705" y="16869"/>
                    <a:pt x="23969" y="17175"/>
                  </a:cubicBezTo>
                  <a:lnTo>
                    <a:pt x="23969" y="17175"/>
                  </a:lnTo>
                  <a:lnTo>
                    <a:pt x="17971" y="17674"/>
                  </a:lnTo>
                  <a:lnTo>
                    <a:pt x="17971" y="17674"/>
                  </a:lnTo>
                  <a:lnTo>
                    <a:pt x="22981" y="16351"/>
                  </a:lnTo>
                  <a:close/>
                  <a:moveTo>
                    <a:pt x="55107" y="14539"/>
                  </a:moveTo>
                  <a:lnTo>
                    <a:pt x="54209" y="17842"/>
                  </a:lnTo>
                  <a:lnTo>
                    <a:pt x="54499" y="14682"/>
                  </a:lnTo>
                  <a:lnTo>
                    <a:pt x="54499" y="14682"/>
                  </a:lnTo>
                  <a:cubicBezTo>
                    <a:pt x="54588" y="14661"/>
                    <a:pt x="54677" y="14640"/>
                    <a:pt x="54766" y="14619"/>
                  </a:cubicBezTo>
                  <a:cubicBezTo>
                    <a:pt x="54880" y="14592"/>
                    <a:pt x="54994" y="14566"/>
                    <a:pt x="55107" y="14539"/>
                  </a:cubicBezTo>
                  <a:close/>
                  <a:moveTo>
                    <a:pt x="54489" y="14684"/>
                  </a:moveTo>
                  <a:lnTo>
                    <a:pt x="54199" y="17842"/>
                  </a:lnTo>
                  <a:lnTo>
                    <a:pt x="54198" y="17842"/>
                  </a:lnTo>
                  <a:lnTo>
                    <a:pt x="53945" y="14813"/>
                  </a:lnTo>
                  <a:lnTo>
                    <a:pt x="53945" y="14813"/>
                  </a:lnTo>
                  <a:cubicBezTo>
                    <a:pt x="54128" y="14769"/>
                    <a:pt x="54309" y="14726"/>
                    <a:pt x="54489" y="14684"/>
                  </a:cubicBezTo>
                  <a:close/>
                  <a:moveTo>
                    <a:pt x="53935" y="14815"/>
                  </a:moveTo>
                  <a:lnTo>
                    <a:pt x="54188" y="17842"/>
                  </a:lnTo>
                  <a:lnTo>
                    <a:pt x="53421" y="14940"/>
                  </a:lnTo>
                  <a:lnTo>
                    <a:pt x="53421" y="14940"/>
                  </a:lnTo>
                  <a:cubicBezTo>
                    <a:pt x="53593" y="14898"/>
                    <a:pt x="53765" y="14856"/>
                    <a:pt x="53935" y="14815"/>
                  </a:cubicBezTo>
                  <a:close/>
                  <a:moveTo>
                    <a:pt x="53409" y="14943"/>
                  </a:moveTo>
                  <a:lnTo>
                    <a:pt x="54177" y="17843"/>
                  </a:lnTo>
                  <a:lnTo>
                    <a:pt x="52894" y="15074"/>
                  </a:lnTo>
                  <a:lnTo>
                    <a:pt x="52894" y="15074"/>
                  </a:lnTo>
                  <a:cubicBezTo>
                    <a:pt x="53066" y="15029"/>
                    <a:pt x="53238" y="14986"/>
                    <a:pt x="53409" y="14943"/>
                  </a:cubicBezTo>
                  <a:close/>
                  <a:moveTo>
                    <a:pt x="52885" y="15077"/>
                  </a:moveTo>
                  <a:lnTo>
                    <a:pt x="54172" y="17856"/>
                  </a:lnTo>
                  <a:lnTo>
                    <a:pt x="52335" y="15225"/>
                  </a:lnTo>
                  <a:lnTo>
                    <a:pt x="52335" y="15225"/>
                  </a:lnTo>
                  <a:cubicBezTo>
                    <a:pt x="52518" y="15174"/>
                    <a:pt x="52701" y="15125"/>
                    <a:pt x="52885" y="15077"/>
                  </a:cubicBezTo>
                  <a:close/>
                  <a:moveTo>
                    <a:pt x="56864" y="14097"/>
                  </a:moveTo>
                  <a:lnTo>
                    <a:pt x="54231" y="17846"/>
                  </a:lnTo>
                  <a:lnTo>
                    <a:pt x="55867" y="14366"/>
                  </a:lnTo>
                  <a:lnTo>
                    <a:pt x="55857" y="14361"/>
                  </a:lnTo>
                  <a:lnTo>
                    <a:pt x="54216" y="17857"/>
                  </a:lnTo>
                  <a:lnTo>
                    <a:pt x="55119" y="14536"/>
                  </a:lnTo>
                  <a:lnTo>
                    <a:pt x="55119" y="14536"/>
                  </a:lnTo>
                  <a:cubicBezTo>
                    <a:pt x="55746" y="14389"/>
                    <a:pt x="56337" y="14246"/>
                    <a:pt x="56864" y="14097"/>
                  </a:cubicBezTo>
                  <a:close/>
                  <a:moveTo>
                    <a:pt x="58754" y="13290"/>
                  </a:moveTo>
                  <a:cubicBezTo>
                    <a:pt x="58453" y="13699"/>
                    <a:pt x="58209" y="14391"/>
                    <a:pt x="57975" y="15244"/>
                  </a:cubicBezTo>
                  <a:lnTo>
                    <a:pt x="57975" y="15244"/>
                  </a:lnTo>
                  <a:lnTo>
                    <a:pt x="54248" y="17860"/>
                  </a:lnTo>
                  <a:lnTo>
                    <a:pt x="58617" y="13491"/>
                  </a:lnTo>
                  <a:lnTo>
                    <a:pt x="58610" y="13483"/>
                  </a:lnTo>
                  <a:lnTo>
                    <a:pt x="54237" y="17856"/>
                  </a:lnTo>
                  <a:lnTo>
                    <a:pt x="56880" y="14092"/>
                  </a:lnTo>
                  <a:lnTo>
                    <a:pt x="56880" y="14092"/>
                  </a:lnTo>
                  <a:cubicBezTo>
                    <a:pt x="57707" y="13857"/>
                    <a:pt x="58371" y="13604"/>
                    <a:pt x="58754" y="13290"/>
                  </a:cubicBezTo>
                  <a:close/>
                  <a:moveTo>
                    <a:pt x="52325" y="15228"/>
                  </a:moveTo>
                  <a:lnTo>
                    <a:pt x="54160" y="17856"/>
                  </a:lnTo>
                  <a:lnTo>
                    <a:pt x="51715" y="15412"/>
                  </a:lnTo>
                  <a:lnTo>
                    <a:pt x="51708" y="15419"/>
                  </a:lnTo>
                  <a:lnTo>
                    <a:pt x="54154" y="17865"/>
                  </a:lnTo>
                  <a:lnTo>
                    <a:pt x="50978" y="15648"/>
                  </a:lnTo>
                  <a:lnTo>
                    <a:pt x="50978" y="15648"/>
                  </a:lnTo>
                  <a:cubicBezTo>
                    <a:pt x="51411" y="15495"/>
                    <a:pt x="51864" y="15356"/>
                    <a:pt x="52325" y="15228"/>
                  </a:cubicBezTo>
                  <a:close/>
                  <a:moveTo>
                    <a:pt x="50966" y="15652"/>
                  </a:moveTo>
                  <a:lnTo>
                    <a:pt x="54138" y="17868"/>
                  </a:lnTo>
                  <a:lnTo>
                    <a:pt x="50093" y="15995"/>
                  </a:lnTo>
                  <a:lnTo>
                    <a:pt x="50093" y="15995"/>
                  </a:lnTo>
                  <a:cubicBezTo>
                    <a:pt x="50371" y="15873"/>
                    <a:pt x="50663" y="15759"/>
                    <a:pt x="50966" y="15652"/>
                  </a:cubicBezTo>
                  <a:close/>
                  <a:moveTo>
                    <a:pt x="57971" y="15258"/>
                  </a:moveTo>
                  <a:cubicBezTo>
                    <a:pt x="57886" y="15568"/>
                    <a:pt x="57803" y="15899"/>
                    <a:pt x="57719" y="16245"/>
                  </a:cubicBezTo>
                  <a:lnTo>
                    <a:pt x="57719" y="16245"/>
                  </a:lnTo>
                  <a:lnTo>
                    <a:pt x="54240" y="17878"/>
                  </a:lnTo>
                  <a:lnTo>
                    <a:pt x="57971" y="15258"/>
                  </a:lnTo>
                  <a:close/>
                  <a:moveTo>
                    <a:pt x="57717" y="16256"/>
                  </a:moveTo>
                  <a:cubicBezTo>
                    <a:pt x="57659" y="16494"/>
                    <a:pt x="57601" y="16738"/>
                    <a:pt x="57543" y="16987"/>
                  </a:cubicBezTo>
                  <a:lnTo>
                    <a:pt x="57543" y="16987"/>
                  </a:lnTo>
                  <a:lnTo>
                    <a:pt x="54262" y="17879"/>
                  </a:lnTo>
                  <a:lnTo>
                    <a:pt x="57717" y="16256"/>
                  </a:lnTo>
                  <a:close/>
                  <a:moveTo>
                    <a:pt x="50081" y="16000"/>
                  </a:moveTo>
                  <a:lnTo>
                    <a:pt x="54140" y="17880"/>
                  </a:lnTo>
                  <a:lnTo>
                    <a:pt x="54140" y="17880"/>
                  </a:lnTo>
                  <a:cubicBezTo>
                    <a:pt x="54139" y="17880"/>
                    <a:pt x="54139" y="17880"/>
                    <a:pt x="54138" y="17881"/>
                  </a:cubicBezTo>
                  <a:lnTo>
                    <a:pt x="54138" y="17881"/>
                  </a:lnTo>
                  <a:lnTo>
                    <a:pt x="49048" y="16538"/>
                  </a:lnTo>
                  <a:lnTo>
                    <a:pt x="49048" y="16538"/>
                  </a:lnTo>
                  <a:cubicBezTo>
                    <a:pt x="49264" y="16403"/>
                    <a:pt x="49500" y="16273"/>
                    <a:pt x="49759" y="16148"/>
                  </a:cubicBezTo>
                  <a:cubicBezTo>
                    <a:pt x="49864" y="16097"/>
                    <a:pt x="49971" y="16048"/>
                    <a:pt x="50081" y="16000"/>
                  </a:cubicBezTo>
                  <a:close/>
                  <a:moveTo>
                    <a:pt x="49036" y="16545"/>
                  </a:moveTo>
                  <a:lnTo>
                    <a:pt x="54125" y="17889"/>
                  </a:lnTo>
                  <a:lnTo>
                    <a:pt x="54125" y="17889"/>
                  </a:lnTo>
                  <a:cubicBezTo>
                    <a:pt x="54124" y="17890"/>
                    <a:pt x="54123" y="17890"/>
                    <a:pt x="54122" y="17891"/>
                  </a:cubicBezTo>
                  <a:lnTo>
                    <a:pt x="54122" y="17891"/>
                  </a:lnTo>
                  <a:lnTo>
                    <a:pt x="48038" y="17384"/>
                  </a:lnTo>
                  <a:lnTo>
                    <a:pt x="48038" y="17384"/>
                  </a:lnTo>
                  <a:cubicBezTo>
                    <a:pt x="48291" y="17084"/>
                    <a:pt x="48624" y="16805"/>
                    <a:pt x="49036" y="16545"/>
                  </a:cubicBezTo>
                  <a:close/>
                  <a:moveTo>
                    <a:pt x="57539" y="17001"/>
                  </a:moveTo>
                  <a:cubicBezTo>
                    <a:pt x="57529" y="17046"/>
                    <a:pt x="57518" y="17092"/>
                    <a:pt x="57507" y="17138"/>
                  </a:cubicBezTo>
                  <a:cubicBezTo>
                    <a:pt x="57471" y="17291"/>
                    <a:pt x="57434" y="17447"/>
                    <a:pt x="57397" y="17603"/>
                  </a:cubicBezTo>
                  <a:lnTo>
                    <a:pt x="57397" y="17603"/>
                  </a:lnTo>
                  <a:lnTo>
                    <a:pt x="54264" y="17891"/>
                  </a:lnTo>
                  <a:lnTo>
                    <a:pt x="54264" y="17891"/>
                  </a:lnTo>
                  <a:lnTo>
                    <a:pt x="57539" y="17001"/>
                  </a:lnTo>
                  <a:close/>
                  <a:moveTo>
                    <a:pt x="14686" y="17394"/>
                  </a:moveTo>
                  <a:lnTo>
                    <a:pt x="17838" y="17685"/>
                  </a:lnTo>
                  <a:lnTo>
                    <a:pt x="17838" y="17685"/>
                  </a:lnTo>
                  <a:lnTo>
                    <a:pt x="14815" y="17938"/>
                  </a:lnTo>
                  <a:lnTo>
                    <a:pt x="14815" y="17938"/>
                  </a:lnTo>
                  <a:cubicBezTo>
                    <a:pt x="14771" y="17755"/>
                    <a:pt x="14728" y="17574"/>
                    <a:pt x="14686" y="17394"/>
                  </a:cubicBezTo>
                  <a:close/>
                  <a:moveTo>
                    <a:pt x="57395" y="17614"/>
                  </a:moveTo>
                  <a:lnTo>
                    <a:pt x="57395" y="17614"/>
                  </a:lnTo>
                  <a:cubicBezTo>
                    <a:pt x="57352" y="17792"/>
                    <a:pt x="57309" y="17973"/>
                    <a:pt x="57265" y="18154"/>
                  </a:cubicBezTo>
                  <a:lnTo>
                    <a:pt x="57265" y="18154"/>
                  </a:lnTo>
                  <a:lnTo>
                    <a:pt x="54265" y="17903"/>
                  </a:lnTo>
                  <a:lnTo>
                    <a:pt x="54265" y="17903"/>
                  </a:lnTo>
                  <a:lnTo>
                    <a:pt x="57395" y="17614"/>
                  </a:lnTo>
                  <a:close/>
                  <a:moveTo>
                    <a:pt x="13223" y="17914"/>
                  </a:moveTo>
                  <a:cubicBezTo>
                    <a:pt x="13177" y="17914"/>
                    <a:pt x="13130" y="17932"/>
                    <a:pt x="13094" y="17968"/>
                  </a:cubicBezTo>
                  <a:cubicBezTo>
                    <a:pt x="13023" y="18039"/>
                    <a:pt x="13023" y="18154"/>
                    <a:pt x="13094" y="18225"/>
                  </a:cubicBezTo>
                  <a:cubicBezTo>
                    <a:pt x="13130" y="18260"/>
                    <a:pt x="13177" y="18278"/>
                    <a:pt x="13223" y="18278"/>
                  </a:cubicBezTo>
                  <a:cubicBezTo>
                    <a:pt x="13270" y="18278"/>
                    <a:pt x="13317" y="18260"/>
                    <a:pt x="13352" y="18225"/>
                  </a:cubicBezTo>
                  <a:cubicBezTo>
                    <a:pt x="13422" y="18154"/>
                    <a:pt x="13422" y="18039"/>
                    <a:pt x="13352" y="17968"/>
                  </a:cubicBezTo>
                  <a:cubicBezTo>
                    <a:pt x="13317" y="17932"/>
                    <a:pt x="13270" y="17914"/>
                    <a:pt x="13223" y="17914"/>
                  </a:cubicBezTo>
                  <a:close/>
                  <a:moveTo>
                    <a:pt x="23978" y="17186"/>
                  </a:moveTo>
                  <a:lnTo>
                    <a:pt x="23978" y="17186"/>
                  </a:lnTo>
                  <a:cubicBezTo>
                    <a:pt x="24260" y="17514"/>
                    <a:pt x="24460" y="17880"/>
                    <a:pt x="24556" y="18291"/>
                  </a:cubicBezTo>
                  <a:lnTo>
                    <a:pt x="24556" y="18291"/>
                  </a:lnTo>
                  <a:lnTo>
                    <a:pt x="17964" y="17686"/>
                  </a:lnTo>
                  <a:lnTo>
                    <a:pt x="17964" y="17686"/>
                  </a:lnTo>
                  <a:lnTo>
                    <a:pt x="23978" y="17186"/>
                  </a:lnTo>
                  <a:close/>
                  <a:moveTo>
                    <a:pt x="58820" y="18072"/>
                  </a:moveTo>
                  <a:cubicBezTo>
                    <a:pt x="58774" y="18072"/>
                    <a:pt x="58727" y="18090"/>
                    <a:pt x="58692" y="18126"/>
                  </a:cubicBezTo>
                  <a:cubicBezTo>
                    <a:pt x="58621" y="18196"/>
                    <a:pt x="58621" y="18311"/>
                    <a:pt x="58692" y="18382"/>
                  </a:cubicBezTo>
                  <a:cubicBezTo>
                    <a:pt x="58727" y="18418"/>
                    <a:pt x="58774" y="18436"/>
                    <a:pt x="58820" y="18436"/>
                  </a:cubicBezTo>
                  <a:cubicBezTo>
                    <a:pt x="58867" y="18436"/>
                    <a:pt x="58913" y="18418"/>
                    <a:pt x="58949" y="18382"/>
                  </a:cubicBezTo>
                  <a:cubicBezTo>
                    <a:pt x="59020" y="18311"/>
                    <a:pt x="59020" y="18196"/>
                    <a:pt x="58949" y="18126"/>
                  </a:cubicBezTo>
                  <a:cubicBezTo>
                    <a:pt x="58913" y="18090"/>
                    <a:pt x="58867" y="18072"/>
                    <a:pt x="58820" y="18072"/>
                  </a:cubicBezTo>
                  <a:close/>
                  <a:moveTo>
                    <a:pt x="17841" y="17697"/>
                  </a:moveTo>
                  <a:lnTo>
                    <a:pt x="14943" y="18463"/>
                  </a:lnTo>
                  <a:lnTo>
                    <a:pt x="14943" y="18463"/>
                  </a:lnTo>
                  <a:cubicBezTo>
                    <a:pt x="14900" y="18290"/>
                    <a:pt x="14858" y="18119"/>
                    <a:pt x="14817" y="17948"/>
                  </a:cubicBezTo>
                  <a:lnTo>
                    <a:pt x="14817" y="17948"/>
                  </a:lnTo>
                  <a:lnTo>
                    <a:pt x="17841" y="17697"/>
                  </a:lnTo>
                  <a:close/>
                  <a:moveTo>
                    <a:pt x="54264" y="17914"/>
                  </a:moveTo>
                  <a:lnTo>
                    <a:pt x="57263" y="18164"/>
                  </a:lnTo>
                  <a:lnTo>
                    <a:pt x="57263" y="18164"/>
                  </a:lnTo>
                  <a:cubicBezTo>
                    <a:pt x="57222" y="18333"/>
                    <a:pt x="57180" y="18503"/>
                    <a:pt x="57137" y="18673"/>
                  </a:cubicBezTo>
                  <a:lnTo>
                    <a:pt x="57137" y="18673"/>
                  </a:lnTo>
                  <a:lnTo>
                    <a:pt x="54264" y="17914"/>
                  </a:lnTo>
                  <a:close/>
                  <a:moveTo>
                    <a:pt x="18909" y="18753"/>
                  </a:moveTo>
                  <a:cubicBezTo>
                    <a:pt x="18910" y="18754"/>
                    <a:pt x="18910" y="18754"/>
                    <a:pt x="18910" y="18754"/>
                  </a:cubicBezTo>
                  <a:lnTo>
                    <a:pt x="18910" y="18754"/>
                  </a:lnTo>
                  <a:cubicBezTo>
                    <a:pt x="18910" y="18754"/>
                    <a:pt x="18910" y="18754"/>
                    <a:pt x="18909" y="18753"/>
                  </a:cubicBezTo>
                  <a:close/>
                  <a:moveTo>
                    <a:pt x="53131" y="18906"/>
                  </a:moveTo>
                  <a:lnTo>
                    <a:pt x="53131" y="18906"/>
                  </a:lnTo>
                  <a:cubicBezTo>
                    <a:pt x="53131" y="18906"/>
                    <a:pt x="53131" y="18906"/>
                    <a:pt x="53131" y="18906"/>
                  </a:cubicBezTo>
                  <a:lnTo>
                    <a:pt x="53131" y="18906"/>
                  </a:lnTo>
                  <a:cubicBezTo>
                    <a:pt x="53131" y="18906"/>
                    <a:pt x="53131" y="18906"/>
                    <a:pt x="53131" y="18906"/>
                  </a:cubicBezTo>
                  <a:close/>
                  <a:moveTo>
                    <a:pt x="17849" y="17707"/>
                  </a:moveTo>
                  <a:lnTo>
                    <a:pt x="15077" y="18990"/>
                  </a:lnTo>
                  <a:lnTo>
                    <a:pt x="15077" y="18990"/>
                  </a:lnTo>
                  <a:cubicBezTo>
                    <a:pt x="15032" y="18818"/>
                    <a:pt x="14988" y="18646"/>
                    <a:pt x="14945" y="18474"/>
                  </a:cubicBezTo>
                  <a:lnTo>
                    <a:pt x="14945" y="18474"/>
                  </a:lnTo>
                  <a:lnTo>
                    <a:pt x="17849" y="17707"/>
                  </a:lnTo>
                  <a:close/>
                  <a:moveTo>
                    <a:pt x="17912" y="17693"/>
                  </a:moveTo>
                  <a:lnTo>
                    <a:pt x="24558" y="18301"/>
                  </a:lnTo>
                  <a:lnTo>
                    <a:pt x="24558" y="18301"/>
                  </a:lnTo>
                  <a:cubicBezTo>
                    <a:pt x="24610" y="18527"/>
                    <a:pt x="24631" y="18767"/>
                    <a:pt x="24616" y="19021"/>
                  </a:cubicBezTo>
                  <a:lnTo>
                    <a:pt x="24616" y="19021"/>
                  </a:lnTo>
                  <a:cubicBezTo>
                    <a:pt x="23504" y="18674"/>
                    <a:pt x="22508" y="18638"/>
                    <a:pt x="21578" y="18606"/>
                  </a:cubicBezTo>
                  <a:cubicBezTo>
                    <a:pt x="20326" y="18561"/>
                    <a:pt x="19141" y="18517"/>
                    <a:pt x="17915" y="17726"/>
                  </a:cubicBezTo>
                  <a:lnTo>
                    <a:pt x="17915" y="17726"/>
                  </a:lnTo>
                  <a:lnTo>
                    <a:pt x="17912" y="17693"/>
                  </a:lnTo>
                  <a:close/>
                  <a:moveTo>
                    <a:pt x="54252" y="17922"/>
                  </a:moveTo>
                  <a:lnTo>
                    <a:pt x="57134" y="18685"/>
                  </a:lnTo>
                  <a:lnTo>
                    <a:pt x="57134" y="18685"/>
                  </a:lnTo>
                  <a:cubicBezTo>
                    <a:pt x="57091" y="18855"/>
                    <a:pt x="57047" y="19025"/>
                    <a:pt x="57001" y="19195"/>
                  </a:cubicBezTo>
                  <a:lnTo>
                    <a:pt x="57001" y="19195"/>
                  </a:lnTo>
                  <a:lnTo>
                    <a:pt x="54252" y="17922"/>
                  </a:lnTo>
                  <a:close/>
                  <a:moveTo>
                    <a:pt x="36055" y="10338"/>
                  </a:moveTo>
                  <a:lnTo>
                    <a:pt x="36055" y="10338"/>
                  </a:lnTo>
                  <a:cubicBezTo>
                    <a:pt x="36368" y="11758"/>
                    <a:pt x="37172" y="12623"/>
                    <a:pt x="38023" y="13540"/>
                  </a:cubicBezTo>
                  <a:cubicBezTo>
                    <a:pt x="39170" y="14771"/>
                    <a:pt x="40464" y="16163"/>
                    <a:pt x="40819" y="19228"/>
                  </a:cubicBezTo>
                  <a:lnTo>
                    <a:pt x="40819" y="19228"/>
                  </a:lnTo>
                  <a:cubicBezTo>
                    <a:pt x="40429" y="17508"/>
                    <a:pt x="39164" y="16711"/>
                    <a:pt x="38039" y="16005"/>
                  </a:cubicBezTo>
                  <a:cubicBezTo>
                    <a:pt x="37179" y="15463"/>
                    <a:pt x="36366" y="14950"/>
                    <a:pt x="36064" y="14102"/>
                  </a:cubicBezTo>
                  <a:lnTo>
                    <a:pt x="36054" y="14073"/>
                  </a:lnTo>
                  <a:lnTo>
                    <a:pt x="36043" y="14102"/>
                  </a:lnTo>
                  <a:cubicBezTo>
                    <a:pt x="35743" y="14950"/>
                    <a:pt x="34930" y="15463"/>
                    <a:pt x="34069" y="16005"/>
                  </a:cubicBezTo>
                  <a:cubicBezTo>
                    <a:pt x="32937" y="16718"/>
                    <a:pt x="31659" y="17522"/>
                    <a:pt x="31280" y="19269"/>
                  </a:cubicBezTo>
                  <a:lnTo>
                    <a:pt x="31280" y="19269"/>
                  </a:lnTo>
                  <a:cubicBezTo>
                    <a:pt x="31628" y="16175"/>
                    <a:pt x="32930" y="14777"/>
                    <a:pt x="34082" y="13540"/>
                  </a:cubicBezTo>
                  <a:cubicBezTo>
                    <a:pt x="34931" y="12626"/>
                    <a:pt x="35737" y="11761"/>
                    <a:pt x="36049" y="10344"/>
                  </a:cubicBezTo>
                  <a:lnTo>
                    <a:pt x="36049" y="10344"/>
                  </a:lnTo>
                  <a:lnTo>
                    <a:pt x="36055" y="10338"/>
                  </a:lnTo>
                  <a:close/>
                  <a:moveTo>
                    <a:pt x="36054" y="14137"/>
                  </a:moveTo>
                  <a:cubicBezTo>
                    <a:pt x="36366" y="14976"/>
                    <a:pt x="37173" y="15484"/>
                    <a:pt x="38028" y="16022"/>
                  </a:cubicBezTo>
                  <a:cubicBezTo>
                    <a:pt x="39157" y="16734"/>
                    <a:pt x="40428" y="17535"/>
                    <a:pt x="40805" y="19272"/>
                  </a:cubicBezTo>
                  <a:lnTo>
                    <a:pt x="40805" y="19272"/>
                  </a:lnTo>
                  <a:cubicBezTo>
                    <a:pt x="40399" y="18090"/>
                    <a:pt x="39150" y="17536"/>
                    <a:pt x="38039" y="17042"/>
                  </a:cubicBezTo>
                  <a:cubicBezTo>
                    <a:pt x="37179" y="16660"/>
                    <a:pt x="36366" y="16300"/>
                    <a:pt x="36064" y="15703"/>
                  </a:cubicBezTo>
                  <a:lnTo>
                    <a:pt x="36056" y="15684"/>
                  </a:lnTo>
                  <a:lnTo>
                    <a:pt x="36047" y="15703"/>
                  </a:lnTo>
                  <a:cubicBezTo>
                    <a:pt x="35746" y="16300"/>
                    <a:pt x="34933" y="16660"/>
                    <a:pt x="34072" y="17042"/>
                  </a:cubicBezTo>
                  <a:cubicBezTo>
                    <a:pt x="32949" y="17542"/>
                    <a:pt x="31681" y="18103"/>
                    <a:pt x="31292" y="19318"/>
                  </a:cubicBezTo>
                  <a:lnTo>
                    <a:pt x="31292" y="19318"/>
                  </a:lnTo>
                  <a:cubicBezTo>
                    <a:pt x="31658" y="17549"/>
                    <a:pt x="32942" y="16739"/>
                    <a:pt x="34079" y="16022"/>
                  </a:cubicBezTo>
                  <a:cubicBezTo>
                    <a:pt x="34934" y="15484"/>
                    <a:pt x="35743" y="14976"/>
                    <a:pt x="36054" y="14137"/>
                  </a:cubicBezTo>
                  <a:close/>
                  <a:moveTo>
                    <a:pt x="36054" y="1329"/>
                  </a:moveTo>
                  <a:cubicBezTo>
                    <a:pt x="36344" y="1733"/>
                    <a:pt x="36979" y="2208"/>
                    <a:pt x="37779" y="2805"/>
                  </a:cubicBezTo>
                  <a:cubicBezTo>
                    <a:pt x="39965" y="4437"/>
                    <a:pt x="43268" y="6903"/>
                    <a:pt x="43265" y="10875"/>
                  </a:cubicBezTo>
                  <a:cubicBezTo>
                    <a:pt x="43265" y="11846"/>
                    <a:pt x="42252" y="16086"/>
                    <a:pt x="40873" y="19484"/>
                  </a:cubicBezTo>
                  <a:lnTo>
                    <a:pt x="40873" y="19484"/>
                  </a:lnTo>
                  <a:cubicBezTo>
                    <a:pt x="40874" y="19497"/>
                    <a:pt x="40875" y="19511"/>
                    <a:pt x="40876" y="19525"/>
                  </a:cubicBezTo>
                  <a:lnTo>
                    <a:pt x="40876" y="19525"/>
                  </a:lnTo>
                  <a:cubicBezTo>
                    <a:pt x="40876" y="19525"/>
                    <a:pt x="40877" y="19525"/>
                    <a:pt x="40877" y="19526"/>
                  </a:cubicBezTo>
                  <a:lnTo>
                    <a:pt x="40876" y="19526"/>
                  </a:lnTo>
                  <a:lnTo>
                    <a:pt x="40876" y="19526"/>
                  </a:lnTo>
                  <a:cubicBezTo>
                    <a:pt x="40876" y="19525"/>
                    <a:pt x="40876" y="19525"/>
                    <a:pt x="40876" y="19525"/>
                  </a:cubicBezTo>
                  <a:lnTo>
                    <a:pt x="40876" y="19525"/>
                  </a:lnTo>
                  <a:cubicBezTo>
                    <a:pt x="40876" y="19524"/>
                    <a:pt x="40876" y="19523"/>
                    <a:pt x="40876" y="19522"/>
                  </a:cubicBezTo>
                  <a:lnTo>
                    <a:pt x="40876" y="19522"/>
                  </a:lnTo>
                  <a:cubicBezTo>
                    <a:pt x="40874" y="19511"/>
                    <a:pt x="40872" y="19500"/>
                    <a:pt x="40870" y="19489"/>
                  </a:cubicBezTo>
                  <a:lnTo>
                    <a:pt x="40870" y="19489"/>
                  </a:lnTo>
                  <a:cubicBezTo>
                    <a:pt x="40871" y="19487"/>
                    <a:pt x="40872" y="19485"/>
                    <a:pt x="40873" y="19484"/>
                  </a:cubicBezTo>
                  <a:lnTo>
                    <a:pt x="40873" y="19484"/>
                  </a:lnTo>
                  <a:cubicBezTo>
                    <a:pt x="40729" y="17984"/>
                    <a:pt x="40367" y="16870"/>
                    <a:pt x="39903" y="15981"/>
                  </a:cubicBezTo>
                  <a:lnTo>
                    <a:pt x="39903" y="15981"/>
                  </a:lnTo>
                  <a:lnTo>
                    <a:pt x="39907" y="15986"/>
                  </a:lnTo>
                  <a:cubicBezTo>
                    <a:pt x="39908" y="15985"/>
                    <a:pt x="39908" y="15985"/>
                    <a:pt x="39909" y="15984"/>
                  </a:cubicBezTo>
                  <a:lnTo>
                    <a:pt x="39909" y="15984"/>
                  </a:lnTo>
                  <a:lnTo>
                    <a:pt x="39910" y="15986"/>
                  </a:lnTo>
                  <a:cubicBezTo>
                    <a:pt x="41048" y="14976"/>
                    <a:pt x="40942" y="13463"/>
                    <a:pt x="40316" y="11820"/>
                  </a:cubicBezTo>
                  <a:lnTo>
                    <a:pt x="40316" y="11820"/>
                  </a:lnTo>
                  <a:lnTo>
                    <a:pt x="40316" y="11820"/>
                  </a:lnTo>
                  <a:lnTo>
                    <a:pt x="40315" y="11820"/>
                  </a:lnTo>
                  <a:lnTo>
                    <a:pt x="40315" y="11820"/>
                  </a:lnTo>
                  <a:cubicBezTo>
                    <a:pt x="40123" y="11315"/>
                    <a:pt x="39882" y="10799"/>
                    <a:pt x="39613" y="10281"/>
                  </a:cubicBezTo>
                  <a:lnTo>
                    <a:pt x="39613" y="10281"/>
                  </a:lnTo>
                  <a:lnTo>
                    <a:pt x="39613" y="10272"/>
                  </a:lnTo>
                  <a:lnTo>
                    <a:pt x="39609" y="10272"/>
                  </a:lnTo>
                  <a:cubicBezTo>
                    <a:pt x="39424" y="9918"/>
                    <a:pt x="39226" y="9562"/>
                    <a:pt x="39023" y="9210"/>
                  </a:cubicBezTo>
                  <a:lnTo>
                    <a:pt x="39023" y="9210"/>
                  </a:lnTo>
                  <a:lnTo>
                    <a:pt x="39026" y="9209"/>
                  </a:lnTo>
                  <a:lnTo>
                    <a:pt x="39023" y="9197"/>
                  </a:lnTo>
                  <a:lnTo>
                    <a:pt x="39017" y="9200"/>
                  </a:lnTo>
                  <a:lnTo>
                    <a:pt x="39017" y="9200"/>
                  </a:lnTo>
                  <a:cubicBezTo>
                    <a:pt x="38928" y="9046"/>
                    <a:pt x="38838" y="8893"/>
                    <a:pt x="38747" y="8741"/>
                  </a:cubicBezTo>
                  <a:lnTo>
                    <a:pt x="38747" y="8741"/>
                  </a:lnTo>
                  <a:lnTo>
                    <a:pt x="38776" y="8725"/>
                  </a:lnTo>
                  <a:lnTo>
                    <a:pt x="38770" y="8716"/>
                  </a:lnTo>
                  <a:lnTo>
                    <a:pt x="38742" y="8732"/>
                  </a:lnTo>
                  <a:lnTo>
                    <a:pt x="38742" y="8732"/>
                  </a:lnTo>
                  <a:cubicBezTo>
                    <a:pt x="38651" y="8580"/>
                    <a:pt x="38560" y="8429"/>
                    <a:pt x="38468" y="8279"/>
                  </a:cubicBezTo>
                  <a:lnTo>
                    <a:pt x="38468" y="8279"/>
                  </a:lnTo>
                  <a:lnTo>
                    <a:pt x="38476" y="8273"/>
                  </a:lnTo>
                  <a:lnTo>
                    <a:pt x="38468" y="8265"/>
                  </a:lnTo>
                  <a:lnTo>
                    <a:pt x="38463" y="8270"/>
                  </a:lnTo>
                  <a:lnTo>
                    <a:pt x="38463" y="8270"/>
                  </a:lnTo>
                  <a:cubicBezTo>
                    <a:pt x="38365" y="8110"/>
                    <a:pt x="38267" y="7950"/>
                    <a:pt x="38170" y="7793"/>
                  </a:cubicBezTo>
                  <a:lnTo>
                    <a:pt x="38170" y="7793"/>
                  </a:lnTo>
                  <a:lnTo>
                    <a:pt x="38179" y="7783"/>
                  </a:lnTo>
                  <a:lnTo>
                    <a:pt x="38170" y="7776"/>
                  </a:lnTo>
                  <a:lnTo>
                    <a:pt x="38164" y="7783"/>
                  </a:lnTo>
                  <a:lnTo>
                    <a:pt x="38164" y="7783"/>
                  </a:lnTo>
                  <a:cubicBezTo>
                    <a:pt x="38081" y="7649"/>
                    <a:pt x="37999" y="7516"/>
                    <a:pt x="37918" y="7384"/>
                  </a:cubicBezTo>
                  <a:cubicBezTo>
                    <a:pt x="37890" y="7340"/>
                    <a:pt x="37862" y="7295"/>
                    <a:pt x="37835" y="7251"/>
                  </a:cubicBezTo>
                  <a:lnTo>
                    <a:pt x="37835" y="7251"/>
                  </a:lnTo>
                  <a:lnTo>
                    <a:pt x="37844" y="7235"/>
                  </a:lnTo>
                  <a:lnTo>
                    <a:pt x="37835" y="7231"/>
                  </a:lnTo>
                  <a:lnTo>
                    <a:pt x="37829" y="7241"/>
                  </a:lnTo>
                  <a:lnTo>
                    <a:pt x="37829" y="7241"/>
                  </a:lnTo>
                  <a:cubicBezTo>
                    <a:pt x="36905" y="5747"/>
                    <a:pt x="36119" y="4457"/>
                    <a:pt x="36068" y="3658"/>
                  </a:cubicBezTo>
                  <a:lnTo>
                    <a:pt x="36068" y="3658"/>
                  </a:lnTo>
                  <a:cubicBezTo>
                    <a:pt x="36068" y="3644"/>
                    <a:pt x="36068" y="3629"/>
                    <a:pt x="36067" y="3615"/>
                  </a:cubicBezTo>
                  <a:lnTo>
                    <a:pt x="36066" y="3615"/>
                  </a:lnTo>
                  <a:cubicBezTo>
                    <a:pt x="36066" y="3615"/>
                    <a:pt x="36066" y="3614"/>
                    <a:pt x="36066" y="3614"/>
                  </a:cubicBezTo>
                  <a:lnTo>
                    <a:pt x="36040" y="3614"/>
                  </a:lnTo>
                  <a:cubicBezTo>
                    <a:pt x="36040" y="3629"/>
                    <a:pt x="36041" y="3643"/>
                    <a:pt x="36042" y="3658"/>
                  </a:cubicBezTo>
                  <a:lnTo>
                    <a:pt x="36042" y="3658"/>
                  </a:lnTo>
                  <a:cubicBezTo>
                    <a:pt x="36040" y="4159"/>
                    <a:pt x="35738" y="4851"/>
                    <a:pt x="35285" y="5666"/>
                  </a:cubicBezTo>
                  <a:lnTo>
                    <a:pt x="35285" y="5666"/>
                  </a:lnTo>
                  <a:lnTo>
                    <a:pt x="35285" y="5666"/>
                  </a:lnTo>
                  <a:lnTo>
                    <a:pt x="35285" y="5666"/>
                  </a:lnTo>
                  <a:lnTo>
                    <a:pt x="35285" y="5666"/>
                  </a:lnTo>
                  <a:cubicBezTo>
                    <a:pt x="34966" y="6240"/>
                    <a:pt x="34573" y="6874"/>
                    <a:pt x="34156" y="7545"/>
                  </a:cubicBezTo>
                  <a:cubicBezTo>
                    <a:pt x="33920" y="7926"/>
                    <a:pt x="33675" y="8321"/>
                    <a:pt x="33433" y="8722"/>
                  </a:cubicBezTo>
                  <a:lnTo>
                    <a:pt x="33433" y="8722"/>
                  </a:lnTo>
                  <a:lnTo>
                    <a:pt x="33423" y="8716"/>
                  </a:lnTo>
                  <a:lnTo>
                    <a:pt x="33417" y="8725"/>
                  </a:lnTo>
                  <a:lnTo>
                    <a:pt x="33428" y="8731"/>
                  </a:lnTo>
                  <a:lnTo>
                    <a:pt x="33428" y="8731"/>
                  </a:lnTo>
                  <a:cubicBezTo>
                    <a:pt x="32987" y="9464"/>
                    <a:pt x="32555" y="10221"/>
                    <a:pt x="32200" y="10963"/>
                  </a:cubicBezTo>
                  <a:lnTo>
                    <a:pt x="32200" y="10963"/>
                  </a:lnTo>
                  <a:lnTo>
                    <a:pt x="32191" y="10965"/>
                  </a:lnTo>
                  <a:lnTo>
                    <a:pt x="32193" y="10977"/>
                  </a:lnTo>
                  <a:lnTo>
                    <a:pt x="32194" y="10976"/>
                  </a:lnTo>
                  <a:lnTo>
                    <a:pt x="32194" y="10976"/>
                  </a:lnTo>
                  <a:cubicBezTo>
                    <a:pt x="32001" y="11381"/>
                    <a:pt x="31830" y="11782"/>
                    <a:pt x="31694" y="12172"/>
                  </a:cubicBezTo>
                  <a:cubicBezTo>
                    <a:pt x="31091" y="13904"/>
                    <a:pt x="31255" y="15153"/>
                    <a:pt x="32197" y="15990"/>
                  </a:cubicBezTo>
                  <a:lnTo>
                    <a:pt x="32198" y="15988"/>
                  </a:lnTo>
                  <a:lnTo>
                    <a:pt x="32198" y="15988"/>
                  </a:lnTo>
                  <a:cubicBezTo>
                    <a:pt x="32199" y="15989"/>
                    <a:pt x="32199" y="15990"/>
                    <a:pt x="32200" y="15990"/>
                  </a:cubicBezTo>
                  <a:lnTo>
                    <a:pt x="32206" y="15981"/>
                  </a:lnTo>
                  <a:lnTo>
                    <a:pt x="32206" y="15981"/>
                  </a:lnTo>
                  <a:cubicBezTo>
                    <a:pt x="31742" y="16870"/>
                    <a:pt x="31380" y="17983"/>
                    <a:pt x="31236" y="19483"/>
                  </a:cubicBezTo>
                  <a:lnTo>
                    <a:pt x="31236" y="19483"/>
                  </a:lnTo>
                  <a:cubicBezTo>
                    <a:pt x="29857" y="16085"/>
                    <a:pt x="28845" y="11845"/>
                    <a:pt x="28844" y="10875"/>
                  </a:cubicBezTo>
                  <a:cubicBezTo>
                    <a:pt x="28844" y="6903"/>
                    <a:pt x="32146" y="4437"/>
                    <a:pt x="34330" y="2805"/>
                  </a:cubicBezTo>
                  <a:cubicBezTo>
                    <a:pt x="35131" y="2208"/>
                    <a:pt x="35764" y="1733"/>
                    <a:pt x="36054" y="1329"/>
                  </a:cubicBezTo>
                  <a:close/>
                  <a:moveTo>
                    <a:pt x="31236" y="19483"/>
                  </a:moveTo>
                  <a:lnTo>
                    <a:pt x="31236" y="19483"/>
                  </a:lnTo>
                  <a:cubicBezTo>
                    <a:pt x="31237" y="19485"/>
                    <a:pt x="31237" y="19487"/>
                    <a:pt x="31238" y="19488"/>
                  </a:cubicBezTo>
                  <a:lnTo>
                    <a:pt x="31238" y="19488"/>
                  </a:lnTo>
                  <a:cubicBezTo>
                    <a:pt x="31236" y="19501"/>
                    <a:pt x="31234" y="19514"/>
                    <a:pt x="31232" y="19527"/>
                  </a:cubicBezTo>
                  <a:lnTo>
                    <a:pt x="31249" y="19528"/>
                  </a:lnTo>
                  <a:lnTo>
                    <a:pt x="31254" y="19529"/>
                  </a:lnTo>
                  <a:lnTo>
                    <a:pt x="31254" y="19529"/>
                  </a:lnTo>
                  <a:cubicBezTo>
                    <a:pt x="31254" y="19529"/>
                    <a:pt x="31254" y="19528"/>
                    <a:pt x="31254" y="19528"/>
                  </a:cubicBezTo>
                  <a:lnTo>
                    <a:pt x="31254" y="19528"/>
                  </a:lnTo>
                  <a:cubicBezTo>
                    <a:pt x="31254" y="19528"/>
                    <a:pt x="31255" y="19529"/>
                    <a:pt x="31255" y="19530"/>
                  </a:cubicBezTo>
                  <a:lnTo>
                    <a:pt x="31255" y="19530"/>
                  </a:lnTo>
                  <a:lnTo>
                    <a:pt x="31254" y="19529"/>
                  </a:lnTo>
                  <a:lnTo>
                    <a:pt x="31254" y="19529"/>
                  </a:lnTo>
                  <a:cubicBezTo>
                    <a:pt x="31254" y="19530"/>
                    <a:pt x="31254" y="19531"/>
                    <a:pt x="31254" y="19532"/>
                  </a:cubicBezTo>
                  <a:lnTo>
                    <a:pt x="31232" y="19527"/>
                  </a:lnTo>
                  <a:cubicBezTo>
                    <a:pt x="31233" y="19512"/>
                    <a:pt x="31235" y="19498"/>
                    <a:pt x="31236" y="19483"/>
                  </a:cubicBezTo>
                  <a:close/>
                  <a:moveTo>
                    <a:pt x="17855" y="17715"/>
                  </a:moveTo>
                  <a:lnTo>
                    <a:pt x="15227" y="19550"/>
                  </a:lnTo>
                  <a:lnTo>
                    <a:pt x="15227" y="19550"/>
                  </a:lnTo>
                  <a:cubicBezTo>
                    <a:pt x="15177" y="19368"/>
                    <a:pt x="15127" y="19185"/>
                    <a:pt x="15080" y="19001"/>
                  </a:cubicBezTo>
                  <a:lnTo>
                    <a:pt x="15080" y="19001"/>
                  </a:lnTo>
                  <a:lnTo>
                    <a:pt x="17855" y="17715"/>
                  </a:lnTo>
                  <a:close/>
                  <a:moveTo>
                    <a:pt x="53130" y="18906"/>
                  </a:moveTo>
                  <a:lnTo>
                    <a:pt x="53130" y="18906"/>
                  </a:lnTo>
                  <a:cubicBezTo>
                    <a:pt x="52389" y="19647"/>
                    <a:pt x="49441" y="18959"/>
                    <a:pt x="48035" y="19645"/>
                  </a:cubicBezTo>
                  <a:cubicBezTo>
                    <a:pt x="48461" y="19670"/>
                    <a:pt x="49364" y="19893"/>
                    <a:pt x="50357" y="19893"/>
                  </a:cubicBezTo>
                  <a:cubicBezTo>
                    <a:pt x="51311" y="19893"/>
                    <a:pt x="52349" y="19688"/>
                    <a:pt x="53130" y="18906"/>
                  </a:cubicBezTo>
                  <a:close/>
                  <a:moveTo>
                    <a:pt x="13652" y="19416"/>
                  </a:moveTo>
                  <a:cubicBezTo>
                    <a:pt x="13583" y="19416"/>
                    <a:pt x="13515" y="19442"/>
                    <a:pt x="13462" y="19494"/>
                  </a:cubicBezTo>
                  <a:cubicBezTo>
                    <a:pt x="13357" y="19600"/>
                    <a:pt x="13357" y="19771"/>
                    <a:pt x="13462" y="19874"/>
                  </a:cubicBezTo>
                  <a:cubicBezTo>
                    <a:pt x="13515" y="19926"/>
                    <a:pt x="13583" y="19952"/>
                    <a:pt x="13652" y="19952"/>
                  </a:cubicBezTo>
                  <a:cubicBezTo>
                    <a:pt x="13721" y="19952"/>
                    <a:pt x="13789" y="19926"/>
                    <a:pt x="13841" y="19874"/>
                  </a:cubicBezTo>
                  <a:cubicBezTo>
                    <a:pt x="13946" y="19768"/>
                    <a:pt x="13946" y="19598"/>
                    <a:pt x="13841" y="19494"/>
                  </a:cubicBezTo>
                  <a:cubicBezTo>
                    <a:pt x="13789" y="19442"/>
                    <a:pt x="13721" y="19416"/>
                    <a:pt x="13652" y="19416"/>
                  </a:cubicBezTo>
                  <a:close/>
                  <a:moveTo>
                    <a:pt x="58391" y="19574"/>
                  </a:moveTo>
                  <a:cubicBezTo>
                    <a:pt x="58323" y="19574"/>
                    <a:pt x="58254" y="19600"/>
                    <a:pt x="58203" y="19652"/>
                  </a:cubicBezTo>
                  <a:cubicBezTo>
                    <a:pt x="58098" y="19758"/>
                    <a:pt x="58098" y="19927"/>
                    <a:pt x="58203" y="20031"/>
                  </a:cubicBezTo>
                  <a:cubicBezTo>
                    <a:pt x="58255" y="20084"/>
                    <a:pt x="58324" y="20110"/>
                    <a:pt x="58392" y="20110"/>
                  </a:cubicBezTo>
                  <a:cubicBezTo>
                    <a:pt x="58461" y="20110"/>
                    <a:pt x="58529" y="20084"/>
                    <a:pt x="58581" y="20031"/>
                  </a:cubicBezTo>
                  <a:cubicBezTo>
                    <a:pt x="58687" y="19926"/>
                    <a:pt x="58687" y="19756"/>
                    <a:pt x="58581" y="19652"/>
                  </a:cubicBezTo>
                  <a:cubicBezTo>
                    <a:pt x="58529" y="19600"/>
                    <a:pt x="58460" y="19574"/>
                    <a:pt x="58391" y="19574"/>
                  </a:cubicBezTo>
                  <a:close/>
                  <a:moveTo>
                    <a:pt x="54244" y="17928"/>
                  </a:moveTo>
                  <a:lnTo>
                    <a:pt x="56999" y="19204"/>
                  </a:lnTo>
                  <a:lnTo>
                    <a:pt x="56999" y="19204"/>
                  </a:lnTo>
                  <a:cubicBezTo>
                    <a:pt x="56895" y="19595"/>
                    <a:pt x="56784" y="19984"/>
                    <a:pt x="56664" y="20363"/>
                  </a:cubicBezTo>
                  <a:lnTo>
                    <a:pt x="56664" y="20363"/>
                  </a:lnTo>
                  <a:lnTo>
                    <a:pt x="54249" y="17945"/>
                  </a:lnTo>
                  <a:lnTo>
                    <a:pt x="56835" y="19750"/>
                  </a:lnTo>
                  <a:lnTo>
                    <a:pt x="56841" y="19742"/>
                  </a:lnTo>
                  <a:lnTo>
                    <a:pt x="54244" y="17928"/>
                  </a:lnTo>
                  <a:close/>
                  <a:moveTo>
                    <a:pt x="17852" y="17731"/>
                  </a:moveTo>
                  <a:lnTo>
                    <a:pt x="15414" y="20169"/>
                  </a:lnTo>
                  <a:lnTo>
                    <a:pt x="15422" y="20176"/>
                  </a:lnTo>
                  <a:lnTo>
                    <a:pt x="17866" y="17732"/>
                  </a:lnTo>
                  <a:lnTo>
                    <a:pt x="15650" y="20906"/>
                  </a:lnTo>
                  <a:lnTo>
                    <a:pt x="15650" y="20906"/>
                  </a:lnTo>
                  <a:cubicBezTo>
                    <a:pt x="15498" y="20473"/>
                    <a:pt x="15359" y="20020"/>
                    <a:pt x="15230" y="19560"/>
                  </a:cubicBezTo>
                  <a:lnTo>
                    <a:pt x="15230" y="19560"/>
                  </a:lnTo>
                  <a:lnTo>
                    <a:pt x="17852" y="17731"/>
                  </a:lnTo>
                  <a:close/>
                  <a:moveTo>
                    <a:pt x="44250" y="20980"/>
                  </a:moveTo>
                  <a:lnTo>
                    <a:pt x="44250" y="20980"/>
                  </a:lnTo>
                  <a:cubicBezTo>
                    <a:pt x="44249" y="20981"/>
                    <a:pt x="44249" y="20981"/>
                    <a:pt x="44249" y="20981"/>
                  </a:cubicBezTo>
                  <a:lnTo>
                    <a:pt x="44249" y="20981"/>
                  </a:lnTo>
                  <a:cubicBezTo>
                    <a:pt x="44247" y="20983"/>
                    <a:pt x="44245" y="20984"/>
                    <a:pt x="44243" y="20986"/>
                  </a:cubicBezTo>
                  <a:lnTo>
                    <a:pt x="44243" y="20986"/>
                  </a:lnTo>
                  <a:cubicBezTo>
                    <a:pt x="44245" y="20984"/>
                    <a:pt x="44247" y="20982"/>
                    <a:pt x="44250" y="20980"/>
                  </a:cubicBezTo>
                  <a:close/>
                  <a:moveTo>
                    <a:pt x="54235" y="17947"/>
                  </a:moveTo>
                  <a:lnTo>
                    <a:pt x="56661" y="20374"/>
                  </a:lnTo>
                  <a:lnTo>
                    <a:pt x="56661" y="20374"/>
                  </a:lnTo>
                  <a:cubicBezTo>
                    <a:pt x="56585" y="20614"/>
                    <a:pt x="56506" y="20850"/>
                    <a:pt x="56423" y="21080"/>
                  </a:cubicBezTo>
                  <a:lnTo>
                    <a:pt x="56423" y="21080"/>
                  </a:lnTo>
                  <a:lnTo>
                    <a:pt x="54235" y="17947"/>
                  </a:lnTo>
                  <a:close/>
                  <a:moveTo>
                    <a:pt x="14285" y="21029"/>
                  </a:moveTo>
                  <a:cubicBezTo>
                    <a:pt x="14239" y="21029"/>
                    <a:pt x="14193" y="21047"/>
                    <a:pt x="14157" y="21083"/>
                  </a:cubicBezTo>
                  <a:cubicBezTo>
                    <a:pt x="14086" y="21154"/>
                    <a:pt x="14086" y="21270"/>
                    <a:pt x="14157" y="21340"/>
                  </a:cubicBezTo>
                  <a:cubicBezTo>
                    <a:pt x="14191" y="21375"/>
                    <a:pt x="14238" y="21393"/>
                    <a:pt x="14284" y="21393"/>
                  </a:cubicBezTo>
                  <a:cubicBezTo>
                    <a:pt x="14331" y="21393"/>
                    <a:pt x="14377" y="21375"/>
                    <a:pt x="14413" y="21340"/>
                  </a:cubicBezTo>
                  <a:cubicBezTo>
                    <a:pt x="14484" y="21270"/>
                    <a:pt x="14484" y="21154"/>
                    <a:pt x="14413" y="21083"/>
                  </a:cubicBezTo>
                  <a:cubicBezTo>
                    <a:pt x="14377" y="21047"/>
                    <a:pt x="14331" y="21029"/>
                    <a:pt x="14285" y="21029"/>
                  </a:cubicBezTo>
                  <a:close/>
                  <a:moveTo>
                    <a:pt x="57759" y="21186"/>
                  </a:moveTo>
                  <a:cubicBezTo>
                    <a:pt x="57712" y="21186"/>
                    <a:pt x="57666" y="21204"/>
                    <a:pt x="57630" y="21239"/>
                  </a:cubicBezTo>
                  <a:cubicBezTo>
                    <a:pt x="57559" y="21310"/>
                    <a:pt x="57559" y="21425"/>
                    <a:pt x="57630" y="21496"/>
                  </a:cubicBezTo>
                  <a:cubicBezTo>
                    <a:pt x="57666" y="21532"/>
                    <a:pt x="57713" y="21550"/>
                    <a:pt x="57759" y="21550"/>
                  </a:cubicBezTo>
                  <a:cubicBezTo>
                    <a:pt x="57806" y="21550"/>
                    <a:pt x="57853" y="21532"/>
                    <a:pt x="57888" y="21496"/>
                  </a:cubicBezTo>
                  <a:cubicBezTo>
                    <a:pt x="57958" y="21425"/>
                    <a:pt x="57958" y="21310"/>
                    <a:pt x="57888" y="21239"/>
                  </a:cubicBezTo>
                  <a:cubicBezTo>
                    <a:pt x="57852" y="21204"/>
                    <a:pt x="57805" y="21186"/>
                    <a:pt x="57759" y="21186"/>
                  </a:cubicBezTo>
                  <a:close/>
                  <a:moveTo>
                    <a:pt x="17878" y="17734"/>
                  </a:moveTo>
                  <a:lnTo>
                    <a:pt x="17878" y="17734"/>
                  </a:lnTo>
                  <a:cubicBezTo>
                    <a:pt x="17878" y="17734"/>
                    <a:pt x="17878" y="17734"/>
                    <a:pt x="17878" y="17735"/>
                  </a:cubicBezTo>
                  <a:lnTo>
                    <a:pt x="17878" y="17735"/>
                  </a:lnTo>
                  <a:lnTo>
                    <a:pt x="15998" y="21795"/>
                  </a:lnTo>
                  <a:lnTo>
                    <a:pt x="15998" y="21795"/>
                  </a:lnTo>
                  <a:cubicBezTo>
                    <a:pt x="15876" y="21515"/>
                    <a:pt x="15762" y="21221"/>
                    <a:pt x="15654" y="20917"/>
                  </a:cubicBezTo>
                  <a:lnTo>
                    <a:pt x="15654" y="20917"/>
                  </a:lnTo>
                  <a:lnTo>
                    <a:pt x="17878" y="17734"/>
                  </a:lnTo>
                  <a:close/>
                  <a:moveTo>
                    <a:pt x="54227" y="17953"/>
                  </a:moveTo>
                  <a:lnTo>
                    <a:pt x="56417" y="21091"/>
                  </a:lnTo>
                  <a:lnTo>
                    <a:pt x="56419" y="21089"/>
                  </a:lnTo>
                  <a:lnTo>
                    <a:pt x="56419" y="21089"/>
                  </a:lnTo>
                  <a:cubicBezTo>
                    <a:pt x="56312" y="21385"/>
                    <a:pt x="56198" y="21672"/>
                    <a:pt x="56076" y="21945"/>
                  </a:cubicBezTo>
                  <a:lnTo>
                    <a:pt x="56076" y="21945"/>
                  </a:lnTo>
                  <a:lnTo>
                    <a:pt x="54227" y="17953"/>
                  </a:lnTo>
                  <a:close/>
                  <a:moveTo>
                    <a:pt x="36071" y="15758"/>
                  </a:moveTo>
                  <a:lnTo>
                    <a:pt x="36071" y="15758"/>
                  </a:lnTo>
                  <a:cubicBezTo>
                    <a:pt x="36392" y="16334"/>
                    <a:pt x="37190" y="16687"/>
                    <a:pt x="38032" y="17062"/>
                  </a:cubicBezTo>
                  <a:cubicBezTo>
                    <a:pt x="39196" y="17579"/>
                    <a:pt x="40514" y="18163"/>
                    <a:pt x="40843" y="19468"/>
                  </a:cubicBezTo>
                  <a:lnTo>
                    <a:pt x="40843" y="19468"/>
                  </a:lnTo>
                  <a:cubicBezTo>
                    <a:pt x="40844" y="19476"/>
                    <a:pt x="40846" y="19485"/>
                    <a:pt x="40847" y="19493"/>
                  </a:cubicBezTo>
                  <a:lnTo>
                    <a:pt x="40847" y="19493"/>
                  </a:lnTo>
                  <a:cubicBezTo>
                    <a:pt x="40848" y="19505"/>
                    <a:pt x="40849" y="19517"/>
                    <a:pt x="40851" y="19529"/>
                  </a:cubicBezTo>
                  <a:lnTo>
                    <a:pt x="40853" y="19529"/>
                  </a:lnTo>
                  <a:lnTo>
                    <a:pt x="40853" y="19529"/>
                  </a:lnTo>
                  <a:cubicBezTo>
                    <a:pt x="40853" y="19529"/>
                    <a:pt x="40853" y="19530"/>
                    <a:pt x="40853" y="19531"/>
                  </a:cubicBezTo>
                  <a:lnTo>
                    <a:pt x="40853" y="19531"/>
                  </a:lnTo>
                  <a:cubicBezTo>
                    <a:pt x="40854" y="19530"/>
                    <a:pt x="40854" y="19529"/>
                    <a:pt x="40854" y="19528"/>
                  </a:cubicBezTo>
                  <a:lnTo>
                    <a:pt x="40854" y="19528"/>
                  </a:lnTo>
                  <a:lnTo>
                    <a:pt x="40857" y="19528"/>
                  </a:lnTo>
                  <a:lnTo>
                    <a:pt x="40857" y="19528"/>
                  </a:lnTo>
                  <a:cubicBezTo>
                    <a:pt x="40857" y="19529"/>
                    <a:pt x="40858" y="19530"/>
                    <a:pt x="40858" y="19530"/>
                  </a:cubicBezTo>
                  <a:lnTo>
                    <a:pt x="40868" y="19528"/>
                  </a:lnTo>
                  <a:lnTo>
                    <a:pt x="40868" y="19528"/>
                  </a:lnTo>
                  <a:lnTo>
                    <a:pt x="40877" y="19527"/>
                  </a:lnTo>
                  <a:cubicBezTo>
                    <a:pt x="40877" y="19527"/>
                    <a:pt x="40876" y="19526"/>
                    <a:pt x="40876" y="19526"/>
                  </a:cubicBezTo>
                  <a:lnTo>
                    <a:pt x="40876" y="19526"/>
                  </a:lnTo>
                  <a:lnTo>
                    <a:pt x="40876" y="19526"/>
                  </a:lnTo>
                  <a:lnTo>
                    <a:pt x="40876" y="19526"/>
                  </a:lnTo>
                  <a:cubicBezTo>
                    <a:pt x="40877" y="19526"/>
                    <a:pt x="40877" y="19527"/>
                    <a:pt x="40877" y="19527"/>
                  </a:cubicBezTo>
                  <a:lnTo>
                    <a:pt x="40853" y="19532"/>
                  </a:lnTo>
                  <a:cubicBezTo>
                    <a:pt x="40853" y="19531"/>
                    <a:pt x="40853" y="19531"/>
                    <a:pt x="40853" y="19531"/>
                  </a:cubicBezTo>
                  <a:lnTo>
                    <a:pt x="40853" y="19531"/>
                  </a:lnTo>
                  <a:cubicBezTo>
                    <a:pt x="40435" y="20556"/>
                    <a:pt x="39984" y="21502"/>
                    <a:pt x="39517" y="22256"/>
                  </a:cubicBezTo>
                  <a:lnTo>
                    <a:pt x="37060" y="22256"/>
                  </a:lnTo>
                  <a:cubicBezTo>
                    <a:pt x="37061" y="22259"/>
                    <a:pt x="37061" y="22262"/>
                    <a:pt x="37061" y="22264"/>
                  </a:cubicBezTo>
                  <a:lnTo>
                    <a:pt x="37041" y="22267"/>
                  </a:lnTo>
                  <a:cubicBezTo>
                    <a:pt x="37041" y="22263"/>
                    <a:pt x="37040" y="22260"/>
                    <a:pt x="37040" y="22256"/>
                  </a:cubicBezTo>
                  <a:lnTo>
                    <a:pt x="35071" y="22256"/>
                  </a:lnTo>
                  <a:cubicBezTo>
                    <a:pt x="35071" y="22260"/>
                    <a:pt x="35071" y="22263"/>
                    <a:pt x="35070" y="22267"/>
                  </a:cubicBezTo>
                  <a:lnTo>
                    <a:pt x="35049" y="22266"/>
                  </a:lnTo>
                  <a:cubicBezTo>
                    <a:pt x="35049" y="22263"/>
                    <a:pt x="35049" y="22259"/>
                    <a:pt x="35050" y="22256"/>
                  </a:cubicBezTo>
                  <a:lnTo>
                    <a:pt x="32591" y="22256"/>
                  </a:lnTo>
                  <a:cubicBezTo>
                    <a:pt x="32124" y="21502"/>
                    <a:pt x="31673" y="20555"/>
                    <a:pt x="31255" y="19530"/>
                  </a:cubicBezTo>
                  <a:lnTo>
                    <a:pt x="31255" y="19530"/>
                  </a:lnTo>
                  <a:lnTo>
                    <a:pt x="31258" y="19530"/>
                  </a:lnTo>
                  <a:cubicBezTo>
                    <a:pt x="31561" y="18181"/>
                    <a:pt x="32901" y="17587"/>
                    <a:pt x="34084" y="17062"/>
                  </a:cubicBezTo>
                  <a:cubicBezTo>
                    <a:pt x="34925" y="16689"/>
                    <a:pt x="35719" y="16337"/>
                    <a:pt x="36042" y="15761"/>
                  </a:cubicBezTo>
                  <a:lnTo>
                    <a:pt x="36042" y="15761"/>
                  </a:lnTo>
                  <a:cubicBezTo>
                    <a:pt x="36026" y="15924"/>
                    <a:pt x="35960" y="16465"/>
                    <a:pt x="35718" y="17109"/>
                  </a:cubicBezTo>
                  <a:cubicBezTo>
                    <a:pt x="35449" y="17819"/>
                    <a:pt x="34905" y="18803"/>
                    <a:pt x="33837" y="19456"/>
                  </a:cubicBezTo>
                  <a:lnTo>
                    <a:pt x="33826" y="19463"/>
                  </a:lnTo>
                  <a:lnTo>
                    <a:pt x="33836" y="19472"/>
                  </a:lnTo>
                  <a:cubicBezTo>
                    <a:pt x="33847" y="19487"/>
                    <a:pt x="35172" y="20943"/>
                    <a:pt x="35050" y="22256"/>
                  </a:cubicBezTo>
                  <a:lnTo>
                    <a:pt x="35071" y="22256"/>
                  </a:lnTo>
                  <a:cubicBezTo>
                    <a:pt x="35188" y="20991"/>
                    <a:pt x="33976" y="19598"/>
                    <a:pt x="33860" y="19468"/>
                  </a:cubicBezTo>
                  <a:cubicBezTo>
                    <a:pt x="34927" y="18810"/>
                    <a:pt x="35470" y="17826"/>
                    <a:pt x="35737" y="17116"/>
                  </a:cubicBezTo>
                  <a:cubicBezTo>
                    <a:pt x="35954" y="16538"/>
                    <a:pt x="36031" y="16042"/>
                    <a:pt x="36056" y="15826"/>
                  </a:cubicBezTo>
                  <a:cubicBezTo>
                    <a:pt x="36082" y="16042"/>
                    <a:pt x="36156" y="16538"/>
                    <a:pt x="36374" y="17116"/>
                  </a:cubicBezTo>
                  <a:cubicBezTo>
                    <a:pt x="36643" y="17826"/>
                    <a:pt x="37186" y="18810"/>
                    <a:pt x="38251" y="19468"/>
                  </a:cubicBezTo>
                  <a:cubicBezTo>
                    <a:pt x="38135" y="19598"/>
                    <a:pt x="36924" y="20991"/>
                    <a:pt x="37040" y="22256"/>
                  </a:cubicBezTo>
                  <a:lnTo>
                    <a:pt x="37060" y="22256"/>
                  </a:lnTo>
                  <a:cubicBezTo>
                    <a:pt x="36937" y="20942"/>
                    <a:pt x="38261" y="19485"/>
                    <a:pt x="38276" y="19471"/>
                  </a:cubicBezTo>
                  <a:lnTo>
                    <a:pt x="38284" y="19462"/>
                  </a:lnTo>
                  <a:lnTo>
                    <a:pt x="38273" y="19455"/>
                  </a:lnTo>
                  <a:cubicBezTo>
                    <a:pt x="37205" y="18801"/>
                    <a:pt x="36661" y="17817"/>
                    <a:pt x="36395" y="17109"/>
                  </a:cubicBezTo>
                  <a:cubicBezTo>
                    <a:pt x="36151" y="16461"/>
                    <a:pt x="36086" y="15917"/>
                    <a:pt x="36071" y="15758"/>
                  </a:cubicBezTo>
                  <a:close/>
                  <a:moveTo>
                    <a:pt x="36054" y="1293"/>
                  </a:moveTo>
                  <a:lnTo>
                    <a:pt x="36046" y="1306"/>
                  </a:lnTo>
                  <a:cubicBezTo>
                    <a:pt x="35763" y="1710"/>
                    <a:pt x="35125" y="2187"/>
                    <a:pt x="34317" y="2790"/>
                  </a:cubicBezTo>
                  <a:cubicBezTo>
                    <a:pt x="32129" y="4423"/>
                    <a:pt x="28822" y="6892"/>
                    <a:pt x="28824" y="10875"/>
                  </a:cubicBezTo>
                  <a:cubicBezTo>
                    <a:pt x="28824" y="12146"/>
                    <a:pt x="30555" y="19013"/>
                    <a:pt x="32577" y="22272"/>
                  </a:cubicBezTo>
                  <a:lnTo>
                    <a:pt x="32581" y="22277"/>
                  </a:lnTo>
                  <a:lnTo>
                    <a:pt x="39530" y="22277"/>
                  </a:lnTo>
                  <a:lnTo>
                    <a:pt x="39532" y="22272"/>
                  </a:lnTo>
                  <a:cubicBezTo>
                    <a:pt x="41553" y="19013"/>
                    <a:pt x="43285" y="12146"/>
                    <a:pt x="43285" y="10875"/>
                  </a:cubicBezTo>
                  <a:cubicBezTo>
                    <a:pt x="43286" y="6892"/>
                    <a:pt x="39980" y="4423"/>
                    <a:pt x="37792" y="2790"/>
                  </a:cubicBezTo>
                  <a:cubicBezTo>
                    <a:pt x="36983" y="2187"/>
                    <a:pt x="36345" y="1710"/>
                    <a:pt x="36063" y="1306"/>
                  </a:cubicBezTo>
                  <a:lnTo>
                    <a:pt x="36054" y="1293"/>
                  </a:lnTo>
                  <a:close/>
                  <a:moveTo>
                    <a:pt x="15181" y="22337"/>
                  </a:moveTo>
                  <a:cubicBezTo>
                    <a:pt x="15144" y="22337"/>
                    <a:pt x="15108" y="22351"/>
                    <a:pt x="15080" y="22379"/>
                  </a:cubicBezTo>
                  <a:cubicBezTo>
                    <a:pt x="15023" y="22434"/>
                    <a:pt x="15023" y="22525"/>
                    <a:pt x="15080" y="22582"/>
                  </a:cubicBezTo>
                  <a:cubicBezTo>
                    <a:pt x="15108" y="22609"/>
                    <a:pt x="15144" y="22623"/>
                    <a:pt x="15181" y="22623"/>
                  </a:cubicBezTo>
                  <a:cubicBezTo>
                    <a:pt x="15218" y="22623"/>
                    <a:pt x="15254" y="22609"/>
                    <a:pt x="15282" y="22582"/>
                  </a:cubicBezTo>
                  <a:cubicBezTo>
                    <a:pt x="15339" y="22525"/>
                    <a:pt x="15339" y="22434"/>
                    <a:pt x="15282" y="22379"/>
                  </a:cubicBezTo>
                  <a:cubicBezTo>
                    <a:pt x="15254" y="22351"/>
                    <a:pt x="15218" y="22337"/>
                    <a:pt x="15181" y="22337"/>
                  </a:cubicBezTo>
                  <a:close/>
                  <a:moveTo>
                    <a:pt x="56862" y="22494"/>
                  </a:moveTo>
                  <a:cubicBezTo>
                    <a:pt x="56826" y="22494"/>
                    <a:pt x="56789" y="22508"/>
                    <a:pt x="56761" y="22535"/>
                  </a:cubicBezTo>
                  <a:cubicBezTo>
                    <a:pt x="56704" y="22592"/>
                    <a:pt x="56704" y="22683"/>
                    <a:pt x="56761" y="22738"/>
                  </a:cubicBezTo>
                  <a:cubicBezTo>
                    <a:pt x="56789" y="22767"/>
                    <a:pt x="56826" y="22781"/>
                    <a:pt x="56862" y="22781"/>
                  </a:cubicBezTo>
                  <a:cubicBezTo>
                    <a:pt x="56899" y="22781"/>
                    <a:pt x="56935" y="22767"/>
                    <a:pt x="56964" y="22738"/>
                  </a:cubicBezTo>
                  <a:cubicBezTo>
                    <a:pt x="57020" y="22683"/>
                    <a:pt x="57020" y="22592"/>
                    <a:pt x="56964" y="22535"/>
                  </a:cubicBezTo>
                  <a:cubicBezTo>
                    <a:pt x="56935" y="22508"/>
                    <a:pt x="56899" y="22494"/>
                    <a:pt x="56862" y="22494"/>
                  </a:cubicBezTo>
                  <a:close/>
                  <a:moveTo>
                    <a:pt x="17883" y="17747"/>
                  </a:moveTo>
                  <a:lnTo>
                    <a:pt x="16540" y="22837"/>
                  </a:lnTo>
                  <a:lnTo>
                    <a:pt x="16540" y="22837"/>
                  </a:lnTo>
                  <a:cubicBezTo>
                    <a:pt x="16405" y="22621"/>
                    <a:pt x="16275" y="22384"/>
                    <a:pt x="16150" y="22125"/>
                  </a:cubicBezTo>
                  <a:cubicBezTo>
                    <a:pt x="16100" y="22021"/>
                    <a:pt x="16051" y="21915"/>
                    <a:pt x="16003" y="21806"/>
                  </a:cubicBezTo>
                  <a:lnTo>
                    <a:pt x="16003" y="21806"/>
                  </a:lnTo>
                  <a:lnTo>
                    <a:pt x="17883" y="17747"/>
                  </a:lnTo>
                  <a:close/>
                  <a:moveTo>
                    <a:pt x="54216" y="17950"/>
                  </a:moveTo>
                  <a:lnTo>
                    <a:pt x="56070" y="21959"/>
                  </a:lnTo>
                  <a:lnTo>
                    <a:pt x="56070" y="21959"/>
                  </a:lnTo>
                  <a:cubicBezTo>
                    <a:pt x="55909" y="22320"/>
                    <a:pt x="55733" y="22658"/>
                    <a:pt x="55541" y="22964"/>
                  </a:cubicBezTo>
                  <a:lnTo>
                    <a:pt x="55541" y="22964"/>
                  </a:lnTo>
                  <a:lnTo>
                    <a:pt x="54216" y="17950"/>
                  </a:lnTo>
                  <a:close/>
                  <a:moveTo>
                    <a:pt x="36053" y="15"/>
                  </a:moveTo>
                  <a:cubicBezTo>
                    <a:pt x="36373" y="467"/>
                    <a:pt x="37087" y="1000"/>
                    <a:pt x="37989" y="1674"/>
                  </a:cubicBezTo>
                  <a:cubicBezTo>
                    <a:pt x="40438" y="3501"/>
                    <a:pt x="44138" y="6263"/>
                    <a:pt x="44137" y="10717"/>
                  </a:cubicBezTo>
                  <a:cubicBezTo>
                    <a:pt x="44137" y="11395"/>
                    <a:pt x="43695" y="13576"/>
                    <a:pt x="42878" y="16287"/>
                  </a:cubicBezTo>
                  <a:cubicBezTo>
                    <a:pt x="41633" y="20417"/>
                    <a:pt x="40501" y="22561"/>
                    <a:pt x="39936" y="23473"/>
                  </a:cubicBezTo>
                  <a:lnTo>
                    <a:pt x="32171" y="23473"/>
                  </a:lnTo>
                  <a:cubicBezTo>
                    <a:pt x="30858" y="21352"/>
                    <a:pt x="29764" y="18061"/>
                    <a:pt x="29228" y="16287"/>
                  </a:cubicBezTo>
                  <a:cubicBezTo>
                    <a:pt x="28411" y="13576"/>
                    <a:pt x="27969" y="11395"/>
                    <a:pt x="27969" y="10717"/>
                  </a:cubicBezTo>
                  <a:cubicBezTo>
                    <a:pt x="27967" y="6266"/>
                    <a:pt x="31668" y="3501"/>
                    <a:pt x="34117" y="1674"/>
                  </a:cubicBezTo>
                  <a:cubicBezTo>
                    <a:pt x="35018" y="1001"/>
                    <a:pt x="35733" y="470"/>
                    <a:pt x="36053" y="15"/>
                  </a:cubicBezTo>
                  <a:close/>
                  <a:moveTo>
                    <a:pt x="36054" y="0"/>
                  </a:moveTo>
                  <a:lnTo>
                    <a:pt x="36051" y="6"/>
                  </a:lnTo>
                  <a:cubicBezTo>
                    <a:pt x="35733" y="458"/>
                    <a:pt x="35018" y="993"/>
                    <a:pt x="34113" y="1668"/>
                  </a:cubicBezTo>
                  <a:cubicBezTo>
                    <a:pt x="31662" y="3498"/>
                    <a:pt x="27960" y="6261"/>
                    <a:pt x="27961" y="10721"/>
                  </a:cubicBezTo>
                  <a:cubicBezTo>
                    <a:pt x="27961" y="11397"/>
                    <a:pt x="28403" y="13580"/>
                    <a:pt x="29221" y="16293"/>
                  </a:cubicBezTo>
                  <a:cubicBezTo>
                    <a:pt x="29635" y="17672"/>
                    <a:pt x="30099" y="19011"/>
                    <a:pt x="30558" y="20165"/>
                  </a:cubicBezTo>
                  <a:cubicBezTo>
                    <a:pt x="31099" y="21520"/>
                    <a:pt x="31640" y="22635"/>
                    <a:pt x="32164" y="23482"/>
                  </a:cubicBezTo>
                  <a:lnTo>
                    <a:pt x="32165" y="23483"/>
                  </a:lnTo>
                  <a:lnTo>
                    <a:pt x="39943" y="23483"/>
                  </a:lnTo>
                  <a:cubicBezTo>
                    <a:pt x="41261" y="21360"/>
                    <a:pt x="42355" y="18068"/>
                    <a:pt x="42888" y="16293"/>
                  </a:cubicBezTo>
                  <a:cubicBezTo>
                    <a:pt x="43705" y="13580"/>
                    <a:pt x="44147" y="11398"/>
                    <a:pt x="44147" y="10721"/>
                  </a:cubicBezTo>
                  <a:cubicBezTo>
                    <a:pt x="44149" y="6261"/>
                    <a:pt x="40446" y="3498"/>
                    <a:pt x="37996" y="1668"/>
                  </a:cubicBezTo>
                  <a:cubicBezTo>
                    <a:pt x="37090" y="993"/>
                    <a:pt x="36374" y="459"/>
                    <a:pt x="36059" y="6"/>
                  </a:cubicBezTo>
                  <a:lnTo>
                    <a:pt x="36054" y="0"/>
                  </a:lnTo>
                  <a:close/>
                  <a:moveTo>
                    <a:pt x="17893" y="17757"/>
                  </a:moveTo>
                  <a:cubicBezTo>
                    <a:pt x="17893" y="17757"/>
                    <a:pt x="17893" y="17757"/>
                    <a:pt x="17893" y="17758"/>
                  </a:cubicBezTo>
                  <a:lnTo>
                    <a:pt x="17893" y="17758"/>
                  </a:lnTo>
                  <a:lnTo>
                    <a:pt x="17386" y="23847"/>
                  </a:lnTo>
                  <a:lnTo>
                    <a:pt x="17386" y="23847"/>
                  </a:lnTo>
                  <a:cubicBezTo>
                    <a:pt x="17087" y="23593"/>
                    <a:pt x="16808" y="23261"/>
                    <a:pt x="16548" y="22849"/>
                  </a:cubicBezTo>
                  <a:lnTo>
                    <a:pt x="16548" y="22849"/>
                  </a:lnTo>
                  <a:lnTo>
                    <a:pt x="17893" y="17757"/>
                  </a:lnTo>
                  <a:close/>
                  <a:moveTo>
                    <a:pt x="18909" y="18752"/>
                  </a:moveTo>
                  <a:cubicBezTo>
                    <a:pt x="18916" y="18758"/>
                    <a:pt x="18922" y="18765"/>
                    <a:pt x="18928" y="18771"/>
                  </a:cubicBezTo>
                  <a:lnTo>
                    <a:pt x="18928" y="18771"/>
                  </a:lnTo>
                  <a:cubicBezTo>
                    <a:pt x="18922" y="18765"/>
                    <a:pt x="18916" y="18760"/>
                    <a:pt x="18910" y="18754"/>
                  </a:cubicBezTo>
                  <a:lnTo>
                    <a:pt x="18910" y="18754"/>
                  </a:lnTo>
                  <a:cubicBezTo>
                    <a:pt x="18917" y="18761"/>
                    <a:pt x="18925" y="18769"/>
                    <a:pt x="18932" y="18776"/>
                  </a:cubicBezTo>
                  <a:lnTo>
                    <a:pt x="18932" y="18776"/>
                  </a:lnTo>
                  <a:cubicBezTo>
                    <a:pt x="19635" y="19554"/>
                    <a:pt x="18969" y="22456"/>
                    <a:pt x="19648" y="23850"/>
                  </a:cubicBezTo>
                  <a:cubicBezTo>
                    <a:pt x="19699" y="23021"/>
                    <a:pt x="20491" y="20392"/>
                    <a:pt x="18949" y="18792"/>
                  </a:cubicBezTo>
                  <a:lnTo>
                    <a:pt x="18949" y="18792"/>
                  </a:lnTo>
                  <a:cubicBezTo>
                    <a:pt x="19726" y="19542"/>
                    <a:pt x="20747" y="19740"/>
                    <a:pt x="21685" y="19740"/>
                  </a:cubicBezTo>
                  <a:cubicBezTo>
                    <a:pt x="22678" y="19740"/>
                    <a:pt x="23579" y="19518"/>
                    <a:pt x="24006" y="19492"/>
                  </a:cubicBezTo>
                  <a:cubicBezTo>
                    <a:pt x="22613" y="18813"/>
                    <a:pt x="19711" y="19480"/>
                    <a:pt x="18933" y="18776"/>
                  </a:cubicBezTo>
                  <a:lnTo>
                    <a:pt x="18933" y="18776"/>
                  </a:lnTo>
                  <a:cubicBezTo>
                    <a:pt x="18925" y="18768"/>
                    <a:pt x="18917" y="18760"/>
                    <a:pt x="18909" y="18752"/>
                  </a:cubicBezTo>
                  <a:close/>
                  <a:moveTo>
                    <a:pt x="54208" y="17961"/>
                  </a:moveTo>
                  <a:lnTo>
                    <a:pt x="55532" y="22977"/>
                  </a:lnTo>
                  <a:lnTo>
                    <a:pt x="55532" y="22977"/>
                  </a:lnTo>
                  <a:cubicBezTo>
                    <a:pt x="55287" y="23365"/>
                    <a:pt x="55014" y="23701"/>
                    <a:pt x="54708" y="23965"/>
                  </a:cubicBezTo>
                  <a:lnTo>
                    <a:pt x="54708" y="23965"/>
                  </a:lnTo>
                  <a:lnTo>
                    <a:pt x="54208" y="17961"/>
                  </a:lnTo>
                  <a:close/>
                  <a:moveTo>
                    <a:pt x="53131" y="18906"/>
                  </a:moveTo>
                  <a:lnTo>
                    <a:pt x="53131" y="18906"/>
                  </a:lnTo>
                  <a:cubicBezTo>
                    <a:pt x="53131" y="18906"/>
                    <a:pt x="53131" y="18906"/>
                    <a:pt x="53131" y="18906"/>
                  </a:cubicBezTo>
                  <a:lnTo>
                    <a:pt x="53131" y="18906"/>
                  </a:lnTo>
                  <a:cubicBezTo>
                    <a:pt x="53131" y="18906"/>
                    <a:pt x="53131" y="18906"/>
                    <a:pt x="53131" y="18906"/>
                  </a:cubicBezTo>
                  <a:lnTo>
                    <a:pt x="53131" y="18906"/>
                  </a:lnTo>
                  <a:cubicBezTo>
                    <a:pt x="53131" y="18906"/>
                    <a:pt x="53131" y="18906"/>
                    <a:pt x="53130" y="18906"/>
                  </a:cubicBezTo>
                  <a:lnTo>
                    <a:pt x="53130" y="18906"/>
                  </a:lnTo>
                  <a:cubicBezTo>
                    <a:pt x="53131" y="18906"/>
                    <a:pt x="53131" y="18906"/>
                    <a:pt x="53131" y="18906"/>
                  </a:cubicBezTo>
                  <a:lnTo>
                    <a:pt x="53131" y="18906"/>
                  </a:lnTo>
                  <a:cubicBezTo>
                    <a:pt x="51536" y="20503"/>
                    <a:pt x="52340" y="23166"/>
                    <a:pt x="52392" y="24003"/>
                  </a:cubicBezTo>
                  <a:cubicBezTo>
                    <a:pt x="53079" y="22596"/>
                    <a:pt x="52391" y="19648"/>
                    <a:pt x="53131" y="18906"/>
                  </a:cubicBezTo>
                  <a:close/>
                  <a:moveTo>
                    <a:pt x="54198" y="17961"/>
                  </a:moveTo>
                  <a:lnTo>
                    <a:pt x="54699" y="23974"/>
                  </a:lnTo>
                  <a:lnTo>
                    <a:pt x="54699" y="23974"/>
                  </a:lnTo>
                  <a:cubicBezTo>
                    <a:pt x="54371" y="24255"/>
                    <a:pt x="54006" y="24455"/>
                    <a:pt x="53595" y="24552"/>
                  </a:cubicBezTo>
                  <a:lnTo>
                    <a:pt x="53595" y="24552"/>
                  </a:lnTo>
                  <a:lnTo>
                    <a:pt x="54198" y="17961"/>
                  </a:lnTo>
                  <a:close/>
                  <a:moveTo>
                    <a:pt x="54192" y="17909"/>
                  </a:moveTo>
                  <a:lnTo>
                    <a:pt x="53583" y="24555"/>
                  </a:lnTo>
                  <a:lnTo>
                    <a:pt x="53583" y="24555"/>
                  </a:lnTo>
                  <a:cubicBezTo>
                    <a:pt x="53403" y="24596"/>
                    <a:pt x="53215" y="24618"/>
                    <a:pt x="53018" y="24618"/>
                  </a:cubicBezTo>
                  <a:cubicBezTo>
                    <a:pt x="52966" y="24618"/>
                    <a:pt x="52914" y="24617"/>
                    <a:pt x="52861" y="24614"/>
                  </a:cubicBezTo>
                  <a:lnTo>
                    <a:pt x="52861" y="24614"/>
                  </a:lnTo>
                  <a:cubicBezTo>
                    <a:pt x="53208" y="23500"/>
                    <a:pt x="53244" y="22504"/>
                    <a:pt x="53277" y="21575"/>
                  </a:cubicBezTo>
                  <a:cubicBezTo>
                    <a:pt x="53323" y="20321"/>
                    <a:pt x="53366" y="19137"/>
                    <a:pt x="54157" y="17912"/>
                  </a:cubicBezTo>
                  <a:lnTo>
                    <a:pt x="54157" y="17912"/>
                  </a:lnTo>
                  <a:lnTo>
                    <a:pt x="54192" y="17909"/>
                  </a:lnTo>
                  <a:close/>
                  <a:moveTo>
                    <a:pt x="45554" y="20655"/>
                  </a:moveTo>
                  <a:cubicBezTo>
                    <a:pt x="46364" y="20655"/>
                    <a:pt x="47202" y="20978"/>
                    <a:pt x="47974" y="21275"/>
                  </a:cubicBezTo>
                  <a:cubicBezTo>
                    <a:pt x="48660" y="21540"/>
                    <a:pt x="49317" y="21793"/>
                    <a:pt x="49876" y="21793"/>
                  </a:cubicBezTo>
                  <a:cubicBezTo>
                    <a:pt x="50017" y="21793"/>
                    <a:pt x="50151" y="21777"/>
                    <a:pt x="50279" y="21741"/>
                  </a:cubicBezTo>
                  <a:lnTo>
                    <a:pt x="50279" y="21741"/>
                  </a:lnTo>
                  <a:cubicBezTo>
                    <a:pt x="50149" y="21847"/>
                    <a:pt x="49723" y="22181"/>
                    <a:pt x="49100" y="22463"/>
                  </a:cubicBezTo>
                  <a:cubicBezTo>
                    <a:pt x="48602" y="22688"/>
                    <a:pt x="47905" y="22912"/>
                    <a:pt x="47101" y="22912"/>
                  </a:cubicBezTo>
                  <a:cubicBezTo>
                    <a:pt x="46786" y="22912"/>
                    <a:pt x="46454" y="22877"/>
                    <a:pt x="46111" y="22795"/>
                  </a:cubicBezTo>
                  <a:lnTo>
                    <a:pt x="46097" y="22790"/>
                  </a:lnTo>
                  <a:lnTo>
                    <a:pt x="46097" y="22803"/>
                  </a:lnTo>
                  <a:cubicBezTo>
                    <a:pt x="46097" y="22824"/>
                    <a:pt x="46002" y="24791"/>
                    <a:pt x="44987" y="25630"/>
                  </a:cubicBezTo>
                  <a:lnTo>
                    <a:pt x="44987" y="25630"/>
                  </a:lnTo>
                  <a:lnTo>
                    <a:pt x="43250" y="23893"/>
                  </a:lnTo>
                  <a:cubicBezTo>
                    <a:pt x="43453" y="23031"/>
                    <a:pt x="43803" y="22043"/>
                    <a:pt x="44232" y="21023"/>
                  </a:cubicBezTo>
                  <a:lnTo>
                    <a:pt x="44232" y="21023"/>
                  </a:lnTo>
                  <a:lnTo>
                    <a:pt x="44229" y="21019"/>
                  </a:lnTo>
                  <a:lnTo>
                    <a:pt x="44218" y="21004"/>
                  </a:lnTo>
                  <a:cubicBezTo>
                    <a:pt x="44226" y="20998"/>
                    <a:pt x="44235" y="20992"/>
                    <a:pt x="44243" y="20986"/>
                  </a:cubicBezTo>
                  <a:lnTo>
                    <a:pt x="44243" y="20986"/>
                  </a:lnTo>
                  <a:cubicBezTo>
                    <a:pt x="44235" y="20992"/>
                    <a:pt x="44227" y="20999"/>
                    <a:pt x="44220" y="21005"/>
                  </a:cubicBezTo>
                  <a:lnTo>
                    <a:pt x="44224" y="21010"/>
                  </a:lnTo>
                  <a:lnTo>
                    <a:pt x="44229" y="21019"/>
                  </a:lnTo>
                  <a:lnTo>
                    <a:pt x="44231" y="21021"/>
                  </a:lnTo>
                  <a:cubicBezTo>
                    <a:pt x="44232" y="21021"/>
                    <a:pt x="44232" y="21020"/>
                    <a:pt x="44233" y="21020"/>
                  </a:cubicBezTo>
                  <a:lnTo>
                    <a:pt x="44233" y="21020"/>
                  </a:lnTo>
                  <a:lnTo>
                    <a:pt x="44233" y="21020"/>
                  </a:lnTo>
                  <a:lnTo>
                    <a:pt x="44233" y="21020"/>
                  </a:lnTo>
                  <a:cubicBezTo>
                    <a:pt x="44233" y="21021"/>
                    <a:pt x="44232" y="21022"/>
                    <a:pt x="44232" y="21023"/>
                  </a:cubicBezTo>
                  <a:lnTo>
                    <a:pt x="44232" y="21023"/>
                  </a:lnTo>
                  <a:lnTo>
                    <a:pt x="44233" y="21024"/>
                  </a:lnTo>
                  <a:cubicBezTo>
                    <a:pt x="44653" y="20757"/>
                    <a:pt x="45099" y="20655"/>
                    <a:pt x="45554" y="20655"/>
                  </a:cubicBezTo>
                  <a:close/>
                  <a:moveTo>
                    <a:pt x="17917" y="17754"/>
                  </a:moveTo>
                  <a:cubicBezTo>
                    <a:pt x="19145" y="18541"/>
                    <a:pt x="20326" y="18583"/>
                    <a:pt x="21577" y="18627"/>
                  </a:cubicBezTo>
                  <a:cubicBezTo>
                    <a:pt x="23275" y="18690"/>
                    <a:pt x="25194" y="18758"/>
                    <a:pt x="27647" y="20726"/>
                  </a:cubicBezTo>
                  <a:lnTo>
                    <a:pt x="27647" y="20726"/>
                  </a:lnTo>
                  <a:cubicBezTo>
                    <a:pt x="26880" y="20220"/>
                    <a:pt x="26120" y="20056"/>
                    <a:pt x="25387" y="20056"/>
                  </a:cubicBezTo>
                  <a:cubicBezTo>
                    <a:pt x="24669" y="20056"/>
                    <a:pt x="23976" y="20213"/>
                    <a:pt x="23325" y="20360"/>
                  </a:cubicBezTo>
                  <a:cubicBezTo>
                    <a:pt x="22730" y="20495"/>
                    <a:pt x="22156" y="20626"/>
                    <a:pt x="21617" y="20626"/>
                  </a:cubicBezTo>
                  <a:cubicBezTo>
                    <a:pt x="21255" y="20626"/>
                    <a:pt x="20909" y="20567"/>
                    <a:pt x="20583" y="20411"/>
                  </a:cubicBezTo>
                  <a:lnTo>
                    <a:pt x="20555" y="20398"/>
                  </a:lnTo>
                  <a:lnTo>
                    <a:pt x="20555" y="20398"/>
                  </a:lnTo>
                  <a:lnTo>
                    <a:pt x="20568" y="20426"/>
                  </a:lnTo>
                  <a:cubicBezTo>
                    <a:pt x="20954" y="21237"/>
                    <a:pt x="20742" y="22176"/>
                    <a:pt x="20518" y="23169"/>
                  </a:cubicBezTo>
                  <a:cubicBezTo>
                    <a:pt x="20224" y="24465"/>
                    <a:pt x="19890" y="25927"/>
                    <a:pt x="20839" y="27422"/>
                  </a:cubicBezTo>
                  <a:lnTo>
                    <a:pt x="20839" y="27422"/>
                  </a:lnTo>
                  <a:cubicBezTo>
                    <a:pt x="18917" y="25001"/>
                    <a:pt x="18849" y="23099"/>
                    <a:pt x="18789" y="21415"/>
                  </a:cubicBezTo>
                  <a:cubicBezTo>
                    <a:pt x="18744" y="20165"/>
                    <a:pt x="18702" y="18982"/>
                    <a:pt x="17918" y="17758"/>
                  </a:cubicBezTo>
                  <a:lnTo>
                    <a:pt x="17918" y="17758"/>
                  </a:lnTo>
                  <a:lnTo>
                    <a:pt x="17917" y="17754"/>
                  </a:lnTo>
                  <a:close/>
                  <a:moveTo>
                    <a:pt x="25385" y="20078"/>
                  </a:moveTo>
                  <a:cubicBezTo>
                    <a:pt x="26104" y="20078"/>
                    <a:pt x="26847" y="20236"/>
                    <a:pt x="27598" y="20721"/>
                  </a:cubicBezTo>
                  <a:lnTo>
                    <a:pt x="27598" y="20721"/>
                  </a:lnTo>
                  <a:cubicBezTo>
                    <a:pt x="27241" y="20545"/>
                    <a:pt x="26868" y="20475"/>
                    <a:pt x="26489" y="20475"/>
                  </a:cubicBezTo>
                  <a:cubicBezTo>
                    <a:pt x="25676" y="20475"/>
                    <a:pt x="24835" y="20799"/>
                    <a:pt x="24061" y="21098"/>
                  </a:cubicBezTo>
                  <a:cubicBezTo>
                    <a:pt x="23376" y="21362"/>
                    <a:pt x="22722" y="21614"/>
                    <a:pt x="22167" y="21614"/>
                  </a:cubicBezTo>
                  <a:cubicBezTo>
                    <a:pt x="22009" y="21614"/>
                    <a:pt x="21858" y="21594"/>
                    <a:pt x="21718" y="21547"/>
                  </a:cubicBezTo>
                  <a:lnTo>
                    <a:pt x="21699" y="21540"/>
                  </a:lnTo>
                  <a:lnTo>
                    <a:pt x="21705" y="21559"/>
                  </a:lnTo>
                  <a:cubicBezTo>
                    <a:pt x="21913" y="22193"/>
                    <a:pt x="21594" y="23022"/>
                    <a:pt x="21255" y="23902"/>
                  </a:cubicBezTo>
                  <a:cubicBezTo>
                    <a:pt x="20818" y="25037"/>
                    <a:pt x="20326" y="26317"/>
                    <a:pt x="20880" y="27440"/>
                  </a:cubicBezTo>
                  <a:lnTo>
                    <a:pt x="20880" y="27440"/>
                  </a:lnTo>
                  <a:cubicBezTo>
                    <a:pt x="19913" y="25943"/>
                    <a:pt x="20246" y="24474"/>
                    <a:pt x="20541" y="23172"/>
                  </a:cubicBezTo>
                  <a:cubicBezTo>
                    <a:pt x="20764" y="22186"/>
                    <a:pt x="20976" y="21256"/>
                    <a:pt x="20602" y="20444"/>
                  </a:cubicBezTo>
                  <a:lnTo>
                    <a:pt x="20602" y="20444"/>
                  </a:lnTo>
                  <a:cubicBezTo>
                    <a:pt x="20923" y="20592"/>
                    <a:pt x="21263" y="20648"/>
                    <a:pt x="21618" y="20648"/>
                  </a:cubicBezTo>
                  <a:cubicBezTo>
                    <a:pt x="22160" y="20648"/>
                    <a:pt x="22736" y="20517"/>
                    <a:pt x="23330" y="20382"/>
                  </a:cubicBezTo>
                  <a:cubicBezTo>
                    <a:pt x="23980" y="20234"/>
                    <a:pt x="24670" y="20078"/>
                    <a:pt x="25385" y="20078"/>
                  </a:cubicBezTo>
                  <a:close/>
                  <a:moveTo>
                    <a:pt x="46653" y="20235"/>
                  </a:moveTo>
                  <a:cubicBezTo>
                    <a:pt x="47369" y="20235"/>
                    <a:pt x="48060" y="20392"/>
                    <a:pt x="48710" y="20539"/>
                  </a:cubicBezTo>
                  <a:cubicBezTo>
                    <a:pt x="49306" y="20673"/>
                    <a:pt x="49881" y="20803"/>
                    <a:pt x="50422" y="20803"/>
                  </a:cubicBezTo>
                  <a:cubicBezTo>
                    <a:pt x="50776" y="20803"/>
                    <a:pt x="51116" y="20747"/>
                    <a:pt x="51437" y="20600"/>
                  </a:cubicBezTo>
                  <a:lnTo>
                    <a:pt x="51437" y="20600"/>
                  </a:lnTo>
                  <a:cubicBezTo>
                    <a:pt x="51065" y="21412"/>
                    <a:pt x="51276" y="22344"/>
                    <a:pt x="51499" y="23328"/>
                  </a:cubicBezTo>
                  <a:cubicBezTo>
                    <a:pt x="51794" y="24624"/>
                    <a:pt x="52124" y="26083"/>
                    <a:pt x="51175" y="27573"/>
                  </a:cubicBezTo>
                  <a:lnTo>
                    <a:pt x="51175" y="27573"/>
                  </a:lnTo>
                  <a:cubicBezTo>
                    <a:pt x="51710" y="26455"/>
                    <a:pt x="51222" y="25187"/>
                    <a:pt x="50788" y="24060"/>
                  </a:cubicBezTo>
                  <a:cubicBezTo>
                    <a:pt x="50449" y="23180"/>
                    <a:pt x="50130" y="22351"/>
                    <a:pt x="50339" y="21717"/>
                  </a:cubicBezTo>
                  <a:lnTo>
                    <a:pt x="50346" y="21698"/>
                  </a:lnTo>
                  <a:lnTo>
                    <a:pt x="50326" y="21705"/>
                  </a:lnTo>
                  <a:cubicBezTo>
                    <a:pt x="50324" y="21706"/>
                    <a:pt x="50322" y="21706"/>
                    <a:pt x="50320" y="21707"/>
                  </a:cubicBezTo>
                  <a:lnTo>
                    <a:pt x="50320" y="21707"/>
                  </a:lnTo>
                  <a:lnTo>
                    <a:pt x="50320" y="21707"/>
                  </a:lnTo>
                  <a:cubicBezTo>
                    <a:pt x="50320" y="21707"/>
                    <a:pt x="50319" y="21707"/>
                    <a:pt x="50319" y="21707"/>
                  </a:cubicBezTo>
                  <a:lnTo>
                    <a:pt x="50319" y="21707"/>
                  </a:lnTo>
                  <a:cubicBezTo>
                    <a:pt x="50181" y="21751"/>
                    <a:pt x="50034" y="21771"/>
                    <a:pt x="49879" y="21771"/>
                  </a:cubicBezTo>
                  <a:cubicBezTo>
                    <a:pt x="49323" y="21771"/>
                    <a:pt x="48668" y="21519"/>
                    <a:pt x="47983" y="21256"/>
                  </a:cubicBezTo>
                  <a:cubicBezTo>
                    <a:pt x="47208" y="20957"/>
                    <a:pt x="46367" y="20633"/>
                    <a:pt x="45554" y="20633"/>
                  </a:cubicBezTo>
                  <a:cubicBezTo>
                    <a:pt x="45164" y="20633"/>
                    <a:pt x="44780" y="20707"/>
                    <a:pt x="44413" y="20895"/>
                  </a:cubicBezTo>
                  <a:lnTo>
                    <a:pt x="44413" y="20895"/>
                  </a:lnTo>
                  <a:cubicBezTo>
                    <a:pt x="45173" y="20397"/>
                    <a:pt x="45925" y="20235"/>
                    <a:pt x="46653" y="20235"/>
                  </a:cubicBezTo>
                  <a:close/>
                  <a:moveTo>
                    <a:pt x="54130" y="17915"/>
                  </a:moveTo>
                  <a:cubicBezTo>
                    <a:pt x="53345" y="19142"/>
                    <a:pt x="53303" y="20324"/>
                    <a:pt x="53259" y="21575"/>
                  </a:cubicBezTo>
                  <a:cubicBezTo>
                    <a:pt x="53196" y="23275"/>
                    <a:pt x="53127" y="25197"/>
                    <a:pt x="51151" y="27653"/>
                  </a:cubicBezTo>
                  <a:lnTo>
                    <a:pt x="51151" y="27653"/>
                  </a:lnTo>
                  <a:cubicBezTo>
                    <a:pt x="52162" y="26134"/>
                    <a:pt x="51823" y="24645"/>
                    <a:pt x="51523" y="23324"/>
                  </a:cubicBezTo>
                  <a:cubicBezTo>
                    <a:pt x="51298" y="22331"/>
                    <a:pt x="51085" y="21395"/>
                    <a:pt x="51472" y="20582"/>
                  </a:cubicBezTo>
                  <a:lnTo>
                    <a:pt x="51485" y="20555"/>
                  </a:lnTo>
                  <a:lnTo>
                    <a:pt x="51485" y="20555"/>
                  </a:lnTo>
                  <a:lnTo>
                    <a:pt x="51457" y="20568"/>
                  </a:lnTo>
                  <a:cubicBezTo>
                    <a:pt x="51131" y="20722"/>
                    <a:pt x="50785" y="20781"/>
                    <a:pt x="50423" y="20781"/>
                  </a:cubicBezTo>
                  <a:cubicBezTo>
                    <a:pt x="49883" y="20781"/>
                    <a:pt x="49309" y="20651"/>
                    <a:pt x="48716" y="20517"/>
                  </a:cubicBezTo>
                  <a:cubicBezTo>
                    <a:pt x="48064" y="20369"/>
                    <a:pt x="47371" y="20211"/>
                    <a:pt x="46652" y="20211"/>
                  </a:cubicBezTo>
                  <a:cubicBezTo>
                    <a:pt x="45938" y="20211"/>
                    <a:pt x="45198" y="20368"/>
                    <a:pt x="44451" y="20845"/>
                  </a:cubicBezTo>
                  <a:lnTo>
                    <a:pt x="44451" y="20845"/>
                  </a:lnTo>
                  <a:cubicBezTo>
                    <a:pt x="46877" y="18915"/>
                    <a:pt x="48783" y="18846"/>
                    <a:pt x="50471" y="18787"/>
                  </a:cubicBezTo>
                  <a:cubicBezTo>
                    <a:pt x="51721" y="18742"/>
                    <a:pt x="52903" y="18700"/>
                    <a:pt x="54127" y="17915"/>
                  </a:cubicBezTo>
                  <a:lnTo>
                    <a:pt x="54127" y="17915"/>
                  </a:lnTo>
                  <a:lnTo>
                    <a:pt x="54130" y="17915"/>
                  </a:lnTo>
                  <a:close/>
                  <a:moveTo>
                    <a:pt x="17440" y="10874"/>
                  </a:moveTo>
                  <a:cubicBezTo>
                    <a:pt x="19498" y="10874"/>
                    <a:pt x="21684" y="11323"/>
                    <a:pt x="23397" y="13037"/>
                  </a:cubicBezTo>
                  <a:cubicBezTo>
                    <a:pt x="24084" y="13724"/>
                    <a:pt x="26367" y="17439"/>
                    <a:pt x="27794" y="20817"/>
                  </a:cubicBezTo>
                  <a:lnTo>
                    <a:pt x="27794" y="20817"/>
                  </a:lnTo>
                  <a:cubicBezTo>
                    <a:pt x="27805" y="20827"/>
                    <a:pt x="27817" y="20836"/>
                    <a:pt x="27828" y="20846"/>
                  </a:cubicBezTo>
                  <a:lnTo>
                    <a:pt x="27814" y="20862"/>
                  </a:lnTo>
                  <a:cubicBezTo>
                    <a:pt x="27814" y="20862"/>
                    <a:pt x="27814" y="20862"/>
                    <a:pt x="27813" y="20862"/>
                  </a:cubicBezTo>
                  <a:lnTo>
                    <a:pt x="27813" y="20862"/>
                  </a:lnTo>
                  <a:lnTo>
                    <a:pt x="27813" y="20863"/>
                  </a:lnTo>
                  <a:lnTo>
                    <a:pt x="27813" y="20863"/>
                  </a:lnTo>
                  <a:cubicBezTo>
                    <a:pt x="28242" y="21883"/>
                    <a:pt x="28592" y="22872"/>
                    <a:pt x="28795" y="23735"/>
                  </a:cubicBezTo>
                  <a:lnTo>
                    <a:pt x="27057" y="25473"/>
                  </a:lnTo>
                  <a:lnTo>
                    <a:pt x="27057" y="25473"/>
                  </a:lnTo>
                  <a:cubicBezTo>
                    <a:pt x="26042" y="24632"/>
                    <a:pt x="25947" y="22666"/>
                    <a:pt x="25947" y="22647"/>
                  </a:cubicBezTo>
                  <a:lnTo>
                    <a:pt x="25947" y="22634"/>
                  </a:lnTo>
                  <a:lnTo>
                    <a:pt x="25934" y="22637"/>
                  </a:lnTo>
                  <a:cubicBezTo>
                    <a:pt x="25590" y="22720"/>
                    <a:pt x="25257" y="22755"/>
                    <a:pt x="24940" y="22755"/>
                  </a:cubicBezTo>
                  <a:cubicBezTo>
                    <a:pt x="24137" y="22755"/>
                    <a:pt x="23442" y="22531"/>
                    <a:pt x="22946" y="22308"/>
                  </a:cubicBezTo>
                  <a:cubicBezTo>
                    <a:pt x="22322" y="22026"/>
                    <a:pt x="21895" y="21691"/>
                    <a:pt x="21766" y="21585"/>
                  </a:cubicBezTo>
                  <a:lnTo>
                    <a:pt x="21766" y="21585"/>
                  </a:lnTo>
                  <a:cubicBezTo>
                    <a:pt x="21892" y="21620"/>
                    <a:pt x="22025" y="21635"/>
                    <a:pt x="22165" y="21635"/>
                  </a:cubicBezTo>
                  <a:cubicBezTo>
                    <a:pt x="22724" y="21635"/>
                    <a:pt x="23382" y="21383"/>
                    <a:pt x="24069" y="21118"/>
                  </a:cubicBezTo>
                  <a:cubicBezTo>
                    <a:pt x="24841" y="20820"/>
                    <a:pt x="25679" y="20497"/>
                    <a:pt x="26488" y="20497"/>
                  </a:cubicBezTo>
                  <a:cubicBezTo>
                    <a:pt x="26940" y="20497"/>
                    <a:pt x="27383" y="20598"/>
                    <a:pt x="27800" y="20859"/>
                  </a:cubicBezTo>
                  <a:lnTo>
                    <a:pt x="27800" y="20859"/>
                  </a:lnTo>
                  <a:cubicBezTo>
                    <a:pt x="27803" y="20861"/>
                    <a:pt x="27806" y="20864"/>
                    <a:pt x="27809" y="20866"/>
                  </a:cubicBezTo>
                  <a:lnTo>
                    <a:pt x="27810" y="20865"/>
                  </a:lnTo>
                  <a:lnTo>
                    <a:pt x="27810" y="20865"/>
                  </a:lnTo>
                  <a:cubicBezTo>
                    <a:pt x="27810" y="20866"/>
                    <a:pt x="27810" y="20866"/>
                    <a:pt x="27811" y="20866"/>
                  </a:cubicBezTo>
                  <a:lnTo>
                    <a:pt x="27813" y="20863"/>
                  </a:lnTo>
                  <a:lnTo>
                    <a:pt x="27813" y="20863"/>
                  </a:lnTo>
                  <a:cubicBezTo>
                    <a:pt x="27813" y="20862"/>
                    <a:pt x="27812" y="20862"/>
                    <a:pt x="27812" y="20862"/>
                  </a:cubicBezTo>
                  <a:lnTo>
                    <a:pt x="27812" y="20862"/>
                  </a:lnTo>
                  <a:lnTo>
                    <a:pt x="27813" y="20861"/>
                  </a:lnTo>
                  <a:lnTo>
                    <a:pt x="27813" y="20861"/>
                  </a:lnTo>
                  <a:cubicBezTo>
                    <a:pt x="27813" y="20861"/>
                    <a:pt x="27813" y="20861"/>
                    <a:pt x="27813" y="20862"/>
                  </a:cubicBezTo>
                  <a:lnTo>
                    <a:pt x="27813" y="20862"/>
                  </a:lnTo>
                  <a:lnTo>
                    <a:pt x="27822" y="20847"/>
                  </a:lnTo>
                  <a:lnTo>
                    <a:pt x="27822" y="20847"/>
                  </a:lnTo>
                  <a:cubicBezTo>
                    <a:pt x="27815" y="20842"/>
                    <a:pt x="27807" y="20836"/>
                    <a:pt x="27799" y="20831"/>
                  </a:cubicBezTo>
                  <a:lnTo>
                    <a:pt x="27799" y="20831"/>
                  </a:lnTo>
                  <a:cubicBezTo>
                    <a:pt x="27797" y="20826"/>
                    <a:pt x="27796" y="20822"/>
                    <a:pt x="27794" y="20817"/>
                  </a:cubicBezTo>
                  <a:lnTo>
                    <a:pt x="27794" y="20817"/>
                  </a:lnTo>
                  <a:cubicBezTo>
                    <a:pt x="26634" y="19861"/>
                    <a:pt x="25593" y="19329"/>
                    <a:pt x="24637" y="19028"/>
                  </a:cubicBezTo>
                  <a:lnTo>
                    <a:pt x="24637" y="19028"/>
                  </a:lnTo>
                  <a:cubicBezTo>
                    <a:pt x="24637" y="19028"/>
                    <a:pt x="24637" y="19027"/>
                    <a:pt x="24637" y="19027"/>
                  </a:cubicBezTo>
                  <a:lnTo>
                    <a:pt x="24637" y="19027"/>
                  </a:lnTo>
                  <a:lnTo>
                    <a:pt x="24639" y="19027"/>
                  </a:lnTo>
                  <a:cubicBezTo>
                    <a:pt x="24708" y="17855"/>
                    <a:pt x="24043" y="16995"/>
                    <a:pt x="23000" y="16334"/>
                  </a:cubicBezTo>
                  <a:lnTo>
                    <a:pt x="23000" y="16334"/>
                  </a:lnTo>
                  <a:lnTo>
                    <a:pt x="23000" y="16334"/>
                  </a:lnTo>
                  <a:lnTo>
                    <a:pt x="23000" y="16334"/>
                  </a:lnTo>
                  <a:lnTo>
                    <a:pt x="23000" y="16334"/>
                  </a:lnTo>
                  <a:cubicBezTo>
                    <a:pt x="22691" y="16138"/>
                    <a:pt x="22349" y="15959"/>
                    <a:pt x="21983" y="15795"/>
                  </a:cubicBezTo>
                  <a:lnTo>
                    <a:pt x="21983" y="15795"/>
                  </a:lnTo>
                  <a:lnTo>
                    <a:pt x="21983" y="15793"/>
                  </a:lnTo>
                  <a:lnTo>
                    <a:pt x="21981" y="15794"/>
                  </a:lnTo>
                  <a:lnTo>
                    <a:pt x="21981" y="15794"/>
                  </a:lnTo>
                  <a:cubicBezTo>
                    <a:pt x="21488" y="15573"/>
                    <a:pt x="20953" y="15378"/>
                    <a:pt x="20396" y="15202"/>
                  </a:cubicBezTo>
                  <a:lnTo>
                    <a:pt x="20396" y="15202"/>
                  </a:lnTo>
                  <a:lnTo>
                    <a:pt x="20396" y="15202"/>
                  </a:lnTo>
                  <a:lnTo>
                    <a:pt x="20389" y="15195"/>
                  </a:lnTo>
                  <a:lnTo>
                    <a:pt x="20385" y="15199"/>
                  </a:lnTo>
                  <a:lnTo>
                    <a:pt x="20385" y="15199"/>
                  </a:lnTo>
                  <a:cubicBezTo>
                    <a:pt x="20004" y="15078"/>
                    <a:pt x="19613" y="14967"/>
                    <a:pt x="19219" y="14862"/>
                  </a:cubicBezTo>
                  <a:lnTo>
                    <a:pt x="19219" y="14862"/>
                  </a:lnTo>
                  <a:lnTo>
                    <a:pt x="19221" y="14858"/>
                  </a:lnTo>
                  <a:lnTo>
                    <a:pt x="19211" y="14854"/>
                  </a:lnTo>
                  <a:lnTo>
                    <a:pt x="19208" y="14859"/>
                  </a:lnTo>
                  <a:lnTo>
                    <a:pt x="19208" y="14859"/>
                  </a:lnTo>
                  <a:cubicBezTo>
                    <a:pt x="19037" y="14813"/>
                    <a:pt x="18864" y="14769"/>
                    <a:pt x="18692" y="14725"/>
                  </a:cubicBezTo>
                  <a:lnTo>
                    <a:pt x="18692" y="14725"/>
                  </a:lnTo>
                  <a:lnTo>
                    <a:pt x="18701" y="14693"/>
                  </a:lnTo>
                  <a:lnTo>
                    <a:pt x="18689" y="14689"/>
                  </a:lnTo>
                  <a:lnTo>
                    <a:pt x="18680" y="14722"/>
                  </a:lnTo>
                  <a:lnTo>
                    <a:pt x="18680" y="14722"/>
                  </a:lnTo>
                  <a:cubicBezTo>
                    <a:pt x="18510" y="14679"/>
                    <a:pt x="18339" y="14637"/>
                    <a:pt x="18169" y="14596"/>
                  </a:cubicBezTo>
                  <a:lnTo>
                    <a:pt x="18169" y="14596"/>
                  </a:lnTo>
                  <a:lnTo>
                    <a:pt x="18170" y="14585"/>
                  </a:lnTo>
                  <a:lnTo>
                    <a:pt x="18159" y="14585"/>
                  </a:lnTo>
                  <a:lnTo>
                    <a:pt x="18158" y="14593"/>
                  </a:lnTo>
                  <a:lnTo>
                    <a:pt x="18158" y="14593"/>
                  </a:lnTo>
                  <a:cubicBezTo>
                    <a:pt x="17976" y="14549"/>
                    <a:pt x="17795" y="14505"/>
                    <a:pt x="17615" y="14463"/>
                  </a:cubicBezTo>
                  <a:lnTo>
                    <a:pt x="17615" y="14463"/>
                  </a:lnTo>
                  <a:lnTo>
                    <a:pt x="17614" y="14448"/>
                  </a:lnTo>
                  <a:lnTo>
                    <a:pt x="17602" y="14450"/>
                  </a:lnTo>
                  <a:lnTo>
                    <a:pt x="17603" y="14460"/>
                  </a:lnTo>
                  <a:lnTo>
                    <a:pt x="17603" y="14460"/>
                  </a:lnTo>
                  <a:cubicBezTo>
                    <a:pt x="17450" y="14424"/>
                    <a:pt x="17299" y="14388"/>
                    <a:pt x="17149" y="14353"/>
                  </a:cubicBezTo>
                  <a:cubicBezTo>
                    <a:pt x="17098" y="14341"/>
                    <a:pt x="17047" y="14329"/>
                    <a:pt x="16996" y="14317"/>
                  </a:cubicBezTo>
                  <a:lnTo>
                    <a:pt x="16996" y="14317"/>
                  </a:lnTo>
                  <a:lnTo>
                    <a:pt x="16991" y="14298"/>
                  </a:lnTo>
                  <a:lnTo>
                    <a:pt x="16979" y="14302"/>
                  </a:lnTo>
                  <a:lnTo>
                    <a:pt x="16982" y="14314"/>
                  </a:lnTo>
                  <a:lnTo>
                    <a:pt x="16982" y="14314"/>
                  </a:lnTo>
                  <a:cubicBezTo>
                    <a:pt x="15241" y="13904"/>
                    <a:pt x="13753" y="13542"/>
                    <a:pt x="13172" y="12998"/>
                  </a:cubicBezTo>
                  <a:lnTo>
                    <a:pt x="13172" y="12998"/>
                  </a:lnTo>
                  <a:cubicBezTo>
                    <a:pt x="13171" y="12998"/>
                    <a:pt x="13170" y="12997"/>
                    <a:pt x="13170" y="12996"/>
                  </a:cubicBezTo>
                  <a:lnTo>
                    <a:pt x="13168" y="12998"/>
                  </a:lnTo>
                  <a:lnTo>
                    <a:pt x="13168" y="12998"/>
                  </a:lnTo>
                  <a:cubicBezTo>
                    <a:pt x="13168" y="12998"/>
                    <a:pt x="13168" y="12998"/>
                    <a:pt x="13168" y="12998"/>
                  </a:cubicBezTo>
                  <a:lnTo>
                    <a:pt x="13154" y="13014"/>
                  </a:lnTo>
                  <a:cubicBezTo>
                    <a:pt x="13773" y="13595"/>
                    <a:pt x="14157" y="15231"/>
                    <a:pt x="14600" y="17126"/>
                  </a:cubicBezTo>
                  <a:cubicBezTo>
                    <a:pt x="14702" y="17562"/>
                    <a:pt x="14808" y="18014"/>
                    <a:pt x="14921" y="18468"/>
                  </a:cubicBezTo>
                  <a:lnTo>
                    <a:pt x="14921" y="18468"/>
                  </a:lnTo>
                  <a:lnTo>
                    <a:pt x="14911" y="18471"/>
                  </a:lnTo>
                  <a:lnTo>
                    <a:pt x="14913" y="18482"/>
                  </a:lnTo>
                  <a:lnTo>
                    <a:pt x="14923" y="18480"/>
                  </a:lnTo>
                  <a:lnTo>
                    <a:pt x="14923" y="18480"/>
                  </a:lnTo>
                  <a:cubicBezTo>
                    <a:pt x="15130" y="19311"/>
                    <a:pt x="15359" y="20153"/>
                    <a:pt x="15634" y="20929"/>
                  </a:cubicBezTo>
                  <a:lnTo>
                    <a:pt x="15634" y="20929"/>
                  </a:lnTo>
                  <a:lnTo>
                    <a:pt x="15629" y="20937"/>
                  </a:lnTo>
                  <a:lnTo>
                    <a:pt x="15637" y="20941"/>
                  </a:lnTo>
                  <a:lnTo>
                    <a:pt x="15638" y="20940"/>
                  </a:lnTo>
                  <a:lnTo>
                    <a:pt x="15638" y="20940"/>
                  </a:lnTo>
                  <a:cubicBezTo>
                    <a:pt x="15788" y="21362"/>
                    <a:pt x="15950" y="21764"/>
                    <a:pt x="16130" y="22135"/>
                  </a:cubicBezTo>
                  <a:cubicBezTo>
                    <a:pt x="16892" y="23715"/>
                    <a:pt x="17840" y="24487"/>
                    <a:pt x="19021" y="24487"/>
                  </a:cubicBezTo>
                  <a:cubicBezTo>
                    <a:pt x="19073" y="24487"/>
                    <a:pt x="19128" y="24484"/>
                    <a:pt x="19185" y="24481"/>
                  </a:cubicBezTo>
                  <a:lnTo>
                    <a:pt x="19184" y="24480"/>
                  </a:lnTo>
                  <a:lnTo>
                    <a:pt x="19184" y="24480"/>
                  </a:lnTo>
                  <a:cubicBezTo>
                    <a:pt x="19185" y="24480"/>
                    <a:pt x="19186" y="24480"/>
                    <a:pt x="19186" y="24480"/>
                  </a:cubicBezTo>
                  <a:lnTo>
                    <a:pt x="19183" y="24458"/>
                  </a:lnTo>
                  <a:cubicBezTo>
                    <a:pt x="19128" y="24462"/>
                    <a:pt x="19074" y="24463"/>
                    <a:pt x="19020" y="24463"/>
                  </a:cubicBezTo>
                  <a:cubicBezTo>
                    <a:pt x="18421" y="24463"/>
                    <a:pt x="17882" y="24262"/>
                    <a:pt x="17397" y="23856"/>
                  </a:cubicBezTo>
                  <a:lnTo>
                    <a:pt x="17397" y="23856"/>
                  </a:lnTo>
                  <a:lnTo>
                    <a:pt x="17904" y="17774"/>
                  </a:lnTo>
                  <a:lnTo>
                    <a:pt x="17904" y="17774"/>
                  </a:lnTo>
                  <a:cubicBezTo>
                    <a:pt x="17905" y="17776"/>
                    <a:pt x="17906" y="17778"/>
                    <a:pt x="17908" y="17781"/>
                  </a:cubicBezTo>
                  <a:lnTo>
                    <a:pt x="17908" y="17781"/>
                  </a:lnTo>
                  <a:lnTo>
                    <a:pt x="18515" y="24402"/>
                  </a:lnTo>
                  <a:lnTo>
                    <a:pt x="18527" y="24400"/>
                  </a:lnTo>
                  <a:lnTo>
                    <a:pt x="17922" y="17802"/>
                  </a:lnTo>
                  <a:lnTo>
                    <a:pt x="17922" y="17802"/>
                  </a:lnTo>
                  <a:cubicBezTo>
                    <a:pt x="18682" y="19009"/>
                    <a:pt x="18723" y="20178"/>
                    <a:pt x="18769" y="21415"/>
                  </a:cubicBezTo>
                  <a:cubicBezTo>
                    <a:pt x="18832" y="23141"/>
                    <a:pt x="18902" y="25095"/>
                    <a:pt x="20959" y="27601"/>
                  </a:cubicBezTo>
                  <a:lnTo>
                    <a:pt x="20959" y="27601"/>
                  </a:lnTo>
                  <a:cubicBezTo>
                    <a:pt x="20966" y="27612"/>
                    <a:pt x="20974" y="27622"/>
                    <a:pt x="20981" y="27633"/>
                  </a:cubicBezTo>
                  <a:lnTo>
                    <a:pt x="20981" y="27633"/>
                  </a:lnTo>
                  <a:cubicBezTo>
                    <a:pt x="20983" y="27633"/>
                    <a:pt x="20985" y="27634"/>
                    <a:pt x="20987" y="27635"/>
                  </a:cubicBezTo>
                  <a:lnTo>
                    <a:pt x="20987" y="27635"/>
                  </a:lnTo>
                  <a:cubicBezTo>
                    <a:pt x="20989" y="27637"/>
                    <a:pt x="20991" y="27640"/>
                    <a:pt x="20993" y="27642"/>
                  </a:cubicBezTo>
                  <a:lnTo>
                    <a:pt x="20993" y="27642"/>
                  </a:lnTo>
                  <a:cubicBezTo>
                    <a:pt x="20997" y="27649"/>
                    <a:pt x="21002" y="27656"/>
                    <a:pt x="21006" y="27664"/>
                  </a:cubicBezTo>
                  <a:lnTo>
                    <a:pt x="21008" y="27662"/>
                  </a:lnTo>
                  <a:lnTo>
                    <a:pt x="21008" y="27662"/>
                  </a:lnTo>
                  <a:lnTo>
                    <a:pt x="21009" y="27662"/>
                  </a:lnTo>
                  <a:lnTo>
                    <a:pt x="21009" y="27662"/>
                  </a:lnTo>
                  <a:cubicBezTo>
                    <a:pt x="21009" y="27662"/>
                    <a:pt x="21009" y="27662"/>
                    <a:pt x="21009" y="27662"/>
                  </a:cubicBezTo>
                  <a:lnTo>
                    <a:pt x="21009" y="27662"/>
                  </a:lnTo>
                  <a:lnTo>
                    <a:pt x="21017" y="27658"/>
                  </a:lnTo>
                  <a:lnTo>
                    <a:pt x="21017" y="27658"/>
                  </a:lnTo>
                  <a:lnTo>
                    <a:pt x="21024" y="27652"/>
                  </a:lnTo>
                  <a:lnTo>
                    <a:pt x="21024" y="27652"/>
                  </a:lnTo>
                  <a:cubicBezTo>
                    <a:pt x="21024" y="27652"/>
                    <a:pt x="21025" y="27653"/>
                    <a:pt x="21025" y="27653"/>
                  </a:cubicBezTo>
                  <a:lnTo>
                    <a:pt x="21017" y="27658"/>
                  </a:lnTo>
                  <a:lnTo>
                    <a:pt x="21017" y="27658"/>
                  </a:lnTo>
                  <a:lnTo>
                    <a:pt x="21010" y="27664"/>
                  </a:lnTo>
                  <a:cubicBezTo>
                    <a:pt x="21010" y="27663"/>
                    <a:pt x="21010" y="27662"/>
                    <a:pt x="21009" y="27662"/>
                  </a:cubicBezTo>
                  <a:lnTo>
                    <a:pt x="21009" y="27662"/>
                  </a:lnTo>
                  <a:lnTo>
                    <a:pt x="21008" y="27662"/>
                  </a:lnTo>
                  <a:lnTo>
                    <a:pt x="21008" y="27662"/>
                  </a:lnTo>
                  <a:lnTo>
                    <a:pt x="21005" y="27665"/>
                  </a:lnTo>
                  <a:cubicBezTo>
                    <a:pt x="20997" y="27654"/>
                    <a:pt x="20989" y="27643"/>
                    <a:pt x="20981" y="27633"/>
                  </a:cubicBezTo>
                  <a:lnTo>
                    <a:pt x="20981" y="27633"/>
                  </a:lnTo>
                  <a:cubicBezTo>
                    <a:pt x="17603" y="26206"/>
                    <a:pt x="13888" y="23922"/>
                    <a:pt x="13200" y="23235"/>
                  </a:cubicBezTo>
                  <a:cubicBezTo>
                    <a:pt x="10389" y="20426"/>
                    <a:pt x="10980" y="16348"/>
                    <a:pt x="11371" y="13650"/>
                  </a:cubicBezTo>
                  <a:cubicBezTo>
                    <a:pt x="11515" y="12660"/>
                    <a:pt x="11629" y="11878"/>
                    <a:pt x="11548" y="11388"/>
                  </a:cubicBezTo>
                  <a:lnTo>
                    <a:pt x="11548" y="11388"/>
                  </a:lnTo>
                  <a:cubicBezTo>
                    <a:pt x="11661" y="11407"/>
                    <a:pt x="11789" y="11415"/>
                    <a:pt x="11931" y="11415"/>
                  </a:cubicBezTo>
                  <a:cubicBezTo>
                    <a:pt x="12408" y="11415"/>
                    <a:pt x="13048" y="11321"/>
                    <a:pt x="13812" y="11210"/>
                  </a:cubicBezTo>
                  <a:cubicBezTo>
                    <a:pt x="14864" y="11057"/>
                    <a:pt x="16126" y="10874"/>
                    <a:pt x="17440" y="10874"/>
                  </a:cubicBezTo>
                  <a:close/>
                  <a:moveTo>
                    <a:pt x="54605" y="11033"/>
                  </a:moveTo>
                  <a:cubicBezTo>
                    <a:pt x="55920" y="11033"/>
                    <a:pt x="57182" y="11217"/>
                    <a:pt x="58235" y="11369"/>
                  </a:cubicBezTo>
                  <a:cubicBezTo>
                    <a:pt x="58994" y="11479"/>
                    <a:pt x="59631" y="11572"/>
                    <a:pt x="60109" y="11572"/>
                  </a:cubicBezTo>
                  <a:cubicBezTo>
                    <a:pt x="60254" y="11572"/>
                    <a:pt x="60384" y="11564"/>
                    <a:pt x="60498" y="11545"/>
                  </a:cubicBezTo>
                  <a:lnTo>
                    <a:pt x="60498" y="11545"/>
                  </a:lnTo>
                  <a:cubicBezTo>
                    <a:pt x="60415" y="12034"/>
                    <a:pt x="60530" y="12818"/>
                    <a:pt x="60673" y="13808"/>
                  </a:cubicBezTo>
                  <a:cubicBezTo>
                    <a:pt x="61064" y="16506"/>
                    <a:pt x="61656" y="20585"/>
                    <a:pt x="58846" y="23393"/>
                  </a:cubicBezTo>
                  <a:cubicBezTo>
                    <a:pt x="58159" y="24081"/>
                    <a:pt x="54446" y="26362"/>
                    <a:pt x="51068" y="27789"/>
                  </a:cubicBezTo>
                  <a:lnTo>
                    <a:pt x="51068" y="27789"/>
                  </a:lnTo>
                  <a:cubicBezTo>
                    <a:pt x="52023" y="26630"/>
                    <a:pt x="52554" y="25589"/>
                    <a:pt x="52854" y="24634"/>
                  </a:cubicBezTo>
                  <a:lnTo>
                    <a:pt x="52854" y="24634"/>
                  </a:lnTo>
                  <a:lnTo>
                    <a:pt x="52854" y="24635"/>
                  </a:lnTo>
                  <a:cubicBezTo>
                    <a:pt x="52855" y="24635"/>
                    <a:pt x="52855" y="24635"/>
                    <a:pt x="52856" y="24635"/>
                  </a:cubicBezTo>
                  <a:lnTo>
                    <a:pt x="52856" y="24635"/>
                  </a:lnTo>
                  <a:lnTo>
                    <a:pt x="52856" y="24636"/>
                  </a:lnTo>
                  <a:cubicBezTo>
                    <a:pt x="52912" y="24641"/>
                    <a:pt x="52966" y="24642"/>
                    <a:pt x="53021" y="24642"/>
                  </a:cubicBezTo>
                  <a:cubicBezTo>
                    <a:pt x="54449" y="24642"/>
                    <a:pt x="55398" y="23523"/>
                    <a:pt x="56090" y="21978"/>
                  </a:cubicBezTo>
                  <a:lnTo>
                    <a:pt x="56090" y="21978"/>
                  </a:lnTo>
                  <a:lnTo>
                    <a:pt x="56091" y="21978"/>
                  </a:lnTo>
                  <a:lnTo>
                    <a:pt x="56091" y="21977"/>
                  </a:lnTo>
                  <a:lnTo>
                    <a:pt x="56091" y="21977"/>
                  </a:lnTo>
                  <a:cubicBezTo>
                    <a:pt x="56312" y="21484"/>
                    <a:pt x="56506" y="20949"/>
                    <a:pt x="56682" y="20393"/>
                  </a:cubicBezTo>
                  <a:lnTo>
                    <a:pt x="56682" y="20393"/>
                  </a:lnTo>
                  <a:lnTo>
                    <a:pt x="56688" y="20386"/>
                  </a:lnTo>
                  <a:lnTo>
                    <a:pt x="56685" y="20383"/>
                  </a:lnTo>
                  <a:lnTo>
                    <a:pt x="56685" y="20383"/>
                  </a:lnTo>
                  <a:cubicBezTo>
                    <a:pt x="56806" y="20001"/>
                    <a:pt x="56917" y="19609"/>
                    <a:pt x="57022" y="19215"/>
                  </a:cubicBezTo>
                  <a:lnTo>
                    <a:pt x="57022" y="19215"/>
                  </a:lnTo>
                  <a:lnTo>
                    <a:pt x="57027" y="19217"/>
                  </a:lnTo>
                  <a:lnTo>
                    <a:pt x="57030" y="19208"/>
                  </a:lnTo>
                  <a:lnTo>
                    <a:pt x="57025" y="19206"/>
                  </a:lnTo>
                  <a:lnTo>
                    <a:pt x="57025" y="19206"/>
                  </a:lnTo>
                  <a:cubicBezTo>
                    <a:pt x="57070" y="19035"/>
                    <a:pt x="57115" y="18863"/>
                    <a:pt x="57158" y="18691"/>
                  </a:cubicBezTo>
                  <a:lnTo>
                    <a:pt x="57158" y="18691"/>
                  </a:lnTo>
                  <a:lnTo>
                    <a:pt x="57191" y="18700"/>
                  </a:lnTo>
                  <a:lnTo>
                    <a:pt x="57194" y="18688"/>
                  </a:lnTo>
                  <a:lnTo>
                    <a:pt x="57161" y="18680"/>
                  </a:lnTo>
                  <a:lnTo>
                    <a:pt x="57161" y="18680"/>
                  </a:lnTo>
                  <a:cubicBezTo>
                    <a:pt x="57204" y="18508"/>
                    <a:pt x="57247" y="18336"/>
                    <a:pt x="57288" y="18166"/>
                  </a:cubicBezTo>
                  <a:lnTo>
                    <a:pt x="57288" y="18166"/>
                  </a:lnTo>
                  <a:lnTo>
                    <a:pt x="57298" y="18167"/>
                  </a:lnTo>
                  <a:lnTo>
                    <a:pt x="57298" y="18156"/>
                  </a:lnTo>
                  <a:lnTo>
                    <a:pt x="57290" y="18156"/>
                  </a:lnTo>
                  <a:lnTo>
                    <a:pt x="57290" y="18156"/>
                  </a:lnTo>
                  <a:cubicBezTo>
                    <a:pt x="57335" y="17973"/>
                    <a:pt x="57378" y="17792"/>
                    <a:pt x="57421" y="17611"/>
                  </a:cubicBezTo>
                  <a:lnTo>
                    <a:pt x="57421" y="17611"/>
                  </a:lnTo>
                  <a:lnTo>
                    <a:pt x="57435" y="17610"/>
                  </a:lnTo>
                  <a:lnTo>
                    <a:pt x="57433" y="17600"/>
                  </a:lnTo>
                  <a:lnTo>
                    <a:pt x="57423" y="17601"/>
                  </a:lnTo>
                  <a:lnTo>
                    <a:pt x="57423" y="17601"/>
                  </a:lnTo>
                  <a:cubicBezTo>
                    <a:pt x="57459" y="17448"/>
                    <a:pt x="57495" y="17296"/>
                    <a:pt x="57530" y="17145"/>
                  </a:cubicBezTo>
                  <a:cubicBezTo>
                    <a:pt x="57542" y="17094"/>
                    <a:pt x="57554" y="17044"/>
                    <a:pt x="57566" y="16994"/>
                  </a:cubicBezTo>
                  <a:lnTo>
                    <a:pt x="57566" y="16994"/>
                  </a:lnTo>
                  <a:lnTo>
                    <a:pt x="57585" y="16989"/>
                  </a:lnTo>
                  <a:lnTo>
                    <a:pt x="57581" y="16977"/>
                  </a:lnTo>
                  <a:lnTo>
                    <a:pt x="57569" y="16980"/>
                  </a:lnTo>
                  <a:lnTo>
                    <a:pt x="57569" y="16980"/>
                  </a:lnTo>
                  <a:cubicBezTo>
                    <a:pt x="57979" y="15239"/>
                    <a:pt x="58341" y="13750"/>
                    <a:pt x="58886" y="13169"/>
                  </a:cubicBezTo>
                  <a:lnTo>
                    <a:pt x="58886" y="13169"/>
                  </a:lnTo>
                  <a:cubicBezTo>
                    <a:pt x="58886" y="13168"/>
                    <a:pt x="58886" y="13168"/>
                    <a:pt x="58887" y="13167"/>
                  </a:cubicBezTo>
                  <a:lnTo>
                    <a:pt x="58887" y="13167"/>
                  </a:lnTo>
                  <a:cubicBezTo>
                    <a:pt x="58887" y="13167"/>
                    <a:pt x="58887" y="13167"/>
                    <a:pt x="58887" y="13167"/>
                  </a:cubicBezTo>
                  <a:lnTo>
                    <a:pt x="58885" y="13166"/>
                  </a:lnTo>
                  <a:lnTo>
                    <a:pt x="58885" y="13166"/>
                  </a:lnTo>
                  <a:cubicBezTo>
                    <a:pt x="58885" y="13166"/>
                    <a:pt x="58885" y="13166"/>
                    <a:pt x="58885" y="13166"/>
                  </a:cubicBezTo>
                  <a:lnTo>
                    <a:pt x="58885" y="13166"/>
                  </a:lnTo>
                  <a:cubicBezTo>
                    <a:pt x="58885" y="13166"/>
                    <a:pt x="58885" y="13166"/>
                    <a:pt x="58885" y="13166"/>
                  </a:cubicBezTo>
                  <a:lnTo>
                    <a:pt x="58869" y="13152"/>
                  </a:lnTo>
                  <a:cubicBezTo>
                    <a:pt x="58869" y="13152"/>
                    <a:pt x="58869" y="13152"/>
                    <a:pt x="58869" y="13152"/>
                  </a:cubicBezTo>
                  <a:lnTo>
                    <a:pt x="58869" y="13152"/>
                  </a:lnTo>
                  <a:cubicBezTo>
                    <a:pt x="58288" y="13769"/>
                    <a:pt x="56652" y="14153"/>
                    <a:pt x="54757" y="14598"/>
                  </a:cubicBezTo>
                  <a:cubicBezTo>
                    <a:pt x="54321" y="14700"/>
                    <a:pt x="53870" y="14806"/>
                    <a:pt x="53415" y="14918"/>
                  </a:cubicBezTo>
                  <a:lnTo>
                    <a:pt x="53415" y="14918"/>
                  </a:lnTo>
                  <a:lnTo>
                    <a:pt x="53412" y="14906"/>
                  </a:lnTo>
                  <a:lnTo>
                    <a:pt x="53401" y="14911"/>
                  </a:lnTo>
                  <a:lnTo>
                    <a:pt x="53403" y="14921"/>
                  </a:lnTo>
                  <a:lnTo>
                    <a:pt x="53403" y="14921"/>
                  </a:lnTo>
                  <a:cubicBezTo>
                    <a:pt x="52572" y="15127"/>
                    <a:pt x="51731" y="15357"/>
                    <a:pt x="50954" y="15632"/>
                  </a:cubicBezTo>
                  <a:lnTo>
                    <a:pt x="50954" y="15632"/>
                  </a:lnTo>
                  <a:lnTo>
                    <a:pt x="50949" y="15628"/>
                  </a:lnTo>
                  <a:lnTo>
                    <a:pt x="50944" y="15636"/>
                  </a:lnTo>
                  <a:lnTo>
                    <a:pt x="50944" y="15636"/>
                  </a:lnTo>
                  <a:cubicBezTo>
                    <a:pt x="50522" y="15785"/>
                    <a:pt x="50119" y="15948"/>
                    <a:pt x="49748" y="16128"/>
                  </a:cubicBezTo>
                  <a:cubicBezTo>
                    <a:pt x="48096" y="16926"/>
                    <a:pt x="47328" y="17925"/>
                    <a:pt x="47402" y="19181"/>
                  </a:cubicBezTo>
                  <a:lnTo>
                    <a:pt x="47403" y="19181"/>
                  </a:lnTo>
                  <a:lnTo>
                    <a:pt x="47403" y="19181"/>
                  </a:lnTo>
                  <a:cubicBezTo>
                    <a:pt x="47403" y="19181"/>
                    <a:pt x="47403" y="19182"/>
                    <a:pt x="47403" y="19182"/>
                  </a:cubicBezTo>
                  <a:lnTo>
                    <a:pt x="47426" y="19181"/>
                  </a:lnTo>
                  <a:cubicBezTo>
                    <a:pt x="47388" y="18515"/>
                    <a:pt x="47586" y="17922"/>
                    <a:pt x="48030" y="17394"/>
                  </a:cubicBezTo>
                  <a:lnTo>
                    <a:pt x="48030" y="17394"/>
                  </a:lnTo>
                  <a:lnTo>
                    <a:pt x="54106" y="17901"/>
                  </a:lnTo>
                  <a:lnTo>
                    <a:pt x="54106" y="17901"/>
                  </a:lnTo>
                  <a:cubicBezTo>
                    <a:pt x="54104" y="17903"/>
                    <a:pt x="54101" y="17904"/>
                    <a:pt x="54099" y="17906"/>
                  </a:cubicBezTo>
                  <a:lnTo>
                    <a:pt x="54099" y="17906"/>
                  </a:lnTo>
                  <a:lnTo>
                    <a:pt x="47481" y="18513"/>
                  </a:lnTo>
                  <a:lnTo>
                    <a:pt x="47484" y="18524"/>
                  </a:lnTo>
                  <a:lnTo>
                    <a:pt x="54077" y="17920"/>
                  </a:lnTo>
                  <a:lnTo>
                    <a:pt x="54077" y="17920"/>
                  </a:lnTo>
                  <a:cubicBezTo>
                    <a:pt x="52871" y="18677"/>
                    <a:pt x="51703" y="18718"/>
                    <a:pt x="50469" y="18765"/>
                  </a:cubicBezTo>
                  <a:cubicBezTo>
                    <a:pt x="48734" y="18829"/>
                    <a:pt x="46771" y="18898"/>
                    <a:pt x="44250" y="20980"/>
                  </a:cubicBezTo>
                  <a:lnTo>
                    <a:pt x="44250" y="20980"/>
                  </a:lnTo>
                  <a:cubicBezTo>
                    <a:pt x="45677" y="17601"/>
                    <a:pt x="47963" y="13883"/>
                    <a:pt x="48651" y="13196"/>
                  </a:cubicBezTo>
                  <a:cubicBezTo>
                    <a:pt x="50364" y="11482"/>
                    <a:pt x="52549" y="11033"/>
                    <a:pt x="54605" y="11033"/>
                  </a:cubicBezTo>
                  <a:close/>
                  <a:moveTo>
                    <a:pt x="21739" y="21599"/>
                  </a:moveTo>
                  <a:cubicBezTo>
                    <a:pt x="21839" y="21719"/>
                    <a:pt x="22181" y="22150"/>
                    <a:pt x="22468" y="22786"/>
                  </a:cubicBezTo>
                  <a:cubicBezTo>
                    <a:pt x="22781" y="23477"/>
                    <a:pt x="23093" y="24557"/>
                    <a:pt x="22800" y="25774"/>
                  </a:cubicBezTo>
                  <a:lnTo>
                    <a:pt x="22796" y="25787"/>
                  </a:lnTo>
                  <a:lnTo>
                    <a:pt x="22809" y="25787"/>
                  </a:lnTo>
                  <a:cubicBezTo>
                    <a:pt x="22829" y="25787"/>
                    <a:pt x="24793" y="25882"/>
                    <a:pt x="25634" y="26895"/>
                  </a:cubicBezTo>
                  <a:lnTo>
                    <a:pt x="25634" y="26895"/>
                  </a:lnTo>
                  <a:lnTo>
                    <a:pt x="25649" y="26881"/>
                  </a:lnTo>
                  <a:lnTo>
                    <a:pt x="25649" y="26881"/>
                  </a:lnTo>
                  <a:cubicBezTo>
                    <a:pt x="24836" y="25904"/>
                    <a:pt x="22995" y="25777"/>
                    <a:pt x="22819" y="25765"/>
                  </a:cubicBezTo>
                  <a:cubicBezTo>
                    <a:pt x="23109" y="24547"/>
                    <a:pt x="22797" y="23467"/>
                    <a:pt x="22484" y="22774"/>
                  </a:cubicBezTo>
                  <a:cubicBezTo>
                    <a:pt x="22229" y="22212"/>
                    <a:pt x="21932" y="21808"/>
                    <a:pt x="21797" y="21637"/>
                  </a:cubicBezTo>
                  <a:lnTo>
                    <a:pt x="21797" y="21637"/>
                  </a:lnTo>
                  <a:cubicBezTo>
                    <a:pt x="21968" y="21772"/>
                    <a:pt x="22373" y="22070"/>
                    <a:pt x="22935" y="22324"/>
                  </a:cubicBezTo>
                  <a:cubicBezTo>
                    <a:pt x="23433" y="22549"/>
                    <a:pt x="24133" y="22774"/>
                    <a:pt x="24940" y="22774"/>
                  </a:cubicBezTo>
                  <a:cubicBezTo>
                    <a:pt x="25254" y="22774"/>
                    <a:pt x="25584" y="22740"/>
                    <a:pt x="25926" y="22659"/>
                  </a:cubicBezTo>
                  <a:cubicBezTo>
                    <a:pt x="25937" y="22832"/>
                    <a:pt x="26064" y="24676"/>
                    <a:pt x="27041" y="25489"/>
                  </a:cubicBezTo>
                  <a:lnTo>
                    <a:pt x="27041" y="25489"/>
                  </a:lnTo>
                  <a:lnTo>
                    <a:pt x="27057" y="25473"/>
                  </a:lnTo>
                  <a:lnTo>
                    <a:pt x="27057" y="25473"/>
                  </a:lnTo>
                  <a:cubicBezTo>
                    <a:pt x="27059" y="25475"/>
                    <a:pt x="27062" y="25478"/>
                    <a:pt x="27064" y="25480"/>
                  </a:cubicBezTo>
                  <a:lnTo>
                    <a:pt x="27050" y="25496"/>
                  </a:lnTo>
                  <a:cubicBezTo>
                    <a:pt x="27047" y="25493"/>
                    <a:pt x="27044" y="25491"/>
                    <a:pt x="27041" y="25489"/>
                  </a:cubicBezTo>
                  <a:lnTo>
                    <a:pt x="27041" y="25489"/>
                  </a:lnTo>
                  <a:lnTo>
                    <a:pt x="25649" y="26881"/>
                  </a:lnTo>
                  <a:lnTo>
                    <a:pt x="25649" y="26881"/>
                  </a:lnTo>
                  <a:cubicBezTo>
                    <a:pt x="25651" y="26884"/>
                    <a:pt x="25654" y="26887"/>
                    <a:pt x="25656" y="26890"/>
                  </a:cubicBezTo>
                  <a:lnTo>
                    <a:pt x="25642" y="26904"/>
                  </a:lnTo>
                  <a:cubicBezTo>
                    <a:pt x="25639" y="26901"/>
                    <a:pt x="25637" y="26898"/>
                    <a:pt x="25634" y="26895"/>
                  </a:cubicBezTo>
                  <a:lnTo>
                    <a:pt x="25634" y="26895"/>
                  </a:lnTo>
                  <a:lnTo>
                    <a:pt x="23897" y="28633"/>
                  </a:lnTo>
                  <a:cubicBezTo>
                    <a:pt x="23033" y="28430"/>
                    <a:pt x="22045" y="28080"/>
                    <a:pt x="21024" y="27651"/>
                  </a:cubicBezTo>
                  <a:lnTo>
                    <a:pt x="21024" y="27651"/>
                  </a:lnTo>
                  <a:lnTo>
                    <a:pt x="21024" y="27652"/>
                  </a:lnTo>
                  <a:lnTo>
                    <a:pt x="21024" y="27652"/>
                  </a:lnTo>
                  <a:cubicBezTo>
                    <a:pt x="21024" y="27651"/>
                    <a:pt x="21024" y="27651"/>
                    <a:pt x="21024" y="27651"/>
                  </a:cubicBezTo>
                  <a:lnTo>
                    <a:pt x="21024" y="27651"/>
                  </a:lnTo>
                  <a:lnTo>
                    <a:pt x="21024" y="27651"/>
                  </a:lnTo>
                  <a:lnTo>
                    <a:pt x="21024" y="27651"/>
                  </a:lnTo>
                  <a:cubicBezTo>
                    <a:pt x="21024" y="27651"/>
                    <a:pt x="21024" y="27651"/>
                    <a:pt x="21024" y="27651"/>
                  </a:cubicBezTo>
                  <a:lnTo>
                    <a:pt x="21024" y="27651"/>
                  </a:lnTo>
                  <a:lnTo>
                    <a:pt x="21025" y="27650"/>
                  </a:lnTo>
                  <a:cubicBezTo>
                    <a:pt x="21020" y="27644"/>
                    <a:pt x="21016" y="27638"/>
                    <a:pt x="21011" y="27632"/>
                  </a:cubicBezTo>
                  <a:lnTo>
                    <a:pt x="21011" y="27632"/>
                  </a:lnTo>
                  <a:cubicBezTo>
                    <a:pt x="20290" y="26470"/>
                    <a:pt x="20815" y="25110"/>
                    <a:pt x="21276" y="23911"/>
                  </a:cubicBezTo>
                  <a:cubicBezTo>
                    <a:pt x="21609" y="23049"/>
                    <a:pt x="21923" y="22233"/>
                    <a:pt x="21739" y="21599"/>
                  </a:cubicBezTo>
                  <a:close/>
                  <a:moveTo>
                    <a:pt x="17441" y="10852"/>
                  </a:moveTo>
                  <a:cubicBezTo>
                    <a:pt x="16125" y="10852"/>
                    <a:pt x="14862" y="11035"/>
                    <a:pt x="13809" y="11188"/>
                  </a:cubicBezTo>
                  <a:cubicBezTo>
                    <a:pt x="13048" y="11299"/>
                    <a:pt x="12409" y="11391"/>
                    <a:pt x="11933" y="11391"/>
                  </a:cubicBezTo>
                  <a:cubicBezTo>
                    <a:pt x="11785" y="11391"/>
                    <a:pt x="11652" y="11382"/>
                    <a:pt x="11537" y="11362"/>
                  </a:cubicBezTo>
                  <a:lnTo>
                    <a:pt x="11522" y="11361"/>
                  </a:lnTo>
                  <a:lnTo>
                    <a:pt x="11522" y="11361"/>
                  </a:lnTo>
                  <a:lnTo>
                    <a:pt x="11524" y="11375"/>
                  </a:lnTo>
                  <a:cubicBezTo>
                    <a:pt x="11609" y="11860"/>
                    <a:pt x="11495" y="12649"/>
                    <a:pt x="11350" y="13646"/>
                  </a:cubicBezTo>
                  <a:cubicBezTo>
                    <a:pt x="10959" y="16348"/>
                    <a:pt x="10364" y="20434"/>
                    <a:pt x="13183" y="23250"/>
                  </a:cubicBezTo>
                  <a:cubicBezTo>
                    <a:pt x="14084" y="24148"/>
                    <a:pt x="20164" y="27779"/>
                    <a:pt x="23897" y="28655"/>
                  </a:cubicBezTo>
                  <a:lnTo>
                    <a:pt x="23903" y="28656"/>
                  </a:lnTo>
                  <a:lnTo>
                    <a:pt x="26360" y="26200"/>
                  </a:lnTo>
                  <a:lnTo>
                    <a:pt x="28818" y="23741"/>
                  </a:lnTo>
                  <a:lnTo>
                    <a:pt x="28816" y="23735"/>
                  </a:lnTo>
                  <a:cubicBezTo>
                    <a:pt x="27941" y="20003"/>
                    <a:pt x="24310" y="13921"/>
                    <a:pt x="23411" y="13021"/>
                  </a:cubicBezTo>
                  <a:cubicBezTo>
                    <a:pt x="21692" y="11301"/>
                    <a:pt x="19502" y="10852"/>
                    <a:pt x="17441" y="10852"/>
                  </a:cubicBezTo>
                  <a:close/>
                  <a:moveTo>
                    <a:pt x="50304" y="21757"/>
                  </a:moveTo>
                  <a:cubicBezTo>
                    <a:pt x="50123" y="22391"/>
                    <a:pt x="50435" y="23207"/>
                    <a:pt x="50768" y="24068"/>
                  </a:cubicBezTo>
                  <a:cubicBezTo>
                    <a:pt x="51225" y="25255"/>
                    <a:pt x="51741" y="26595"/>
                    <a:pt x="51058" y="27747"/>
                  </a:cubicBezTo>
                  <a:lnTo>
                    <a:pt x="51058" y="27747"/>
                  </a:lnTo>
                  <a:cubicBezTo>
                    <a:pt x="51044" y="27767"/>
                    <a:pt x="51030" y="27787"/>
                    <a:pt x="51015" y="27807"/>
                  </a:cubicBezTo>
                  <a:lnTo>
                    <a:pt x="51019" y="27810"/>
                  </a:lnTo>
                  <a:lnTo>
                    <a:pt x="51019" y="27810"/>
                  </a:lnTo>
                  <a:cubicBezTo>
                    <a:pt x="51020" y="27809"/>
                    <a:pt x="51020" y="27809"/>
                    <a:pt x="51020" y="27809"/>
                  </a:cubicBezTo>
                  <a:lnTo>
                    <a:pt x="51020" y="27809"/>
                  </a:lnTo>
                  <a:cubicBezTo>
                    <a:pt x="51020" y="27809"/>
                    <a:pt x="51020" y="27810"/>
                    <a:pt x="51020" y="27810"/>
                  </a:cubicBezTo>
                  <a:lnTo>
                    <a:pt x="51031" y="27817"/>
                  </a:lnTo>
                  <a:lnTo>
                    <a:pt x="51032" y="27819"/>
                  </a:lnTo>
                  <a:lnTo>
                    <a:pt x="51034" y="27820"/>
                  </a:lnTo>
                  <a:cubicBezTo>
                    <a:pt x="51034" y="27820"/>
                    <a:pt x="51034" y="27820"/>
                    <a:pt x="51035" y="27820"/>
                  </a:cubicBezTo>
                  <a:lnTo>
                    <a:pt x="51035" y="27820"/>
                  </a:lnTo>
                  <a:lnTo>
                    <a:pt x="51037" y="27821"/>
                  </a:lnTo>
                  <a:cubicBezTo>
                    <a:pt x="51043" y="27813"/>
                    <a:pt x="51048" y="27804"/>
                    <a:pt x="51054" y="27795"/>
                  </a:cubicBezTo>
                  <a:lnTo>
                    <a:pt x="51054" y="27795"/>
                  </a:lnTo>
                  <a:cubicBezTo>
                    <a:pt x="51058" y="27793"/>
                    <a:pt x="51063" y="27791"/>
                    <a:pt x="51068" y="27789"/>
                  </a:cubicBezTo>
                  <a:lnTo>
                    <a:pt x="51068" y="27789"/>
                  </a:lnTo>
                  <a:cubicBezTo>
                    <a:pt x="51058" y="27801"/>
                    <a:pt x="51048" y="27813"/>
                    <a:pt x="51039" y="27824"/>
                  </a:cubicBezTo>
                  <a:lnTo>
                    <a:pt x="51032" y="27819"/>
                  </a:lnTo>
                  <a:lnTo>
                    <a:pt x="51019" y="27810"/>
                  </a:lnTo>
                  <a:lnTo>
                    <a:pt x="51019" y="27810"/>
                  </a:lnTo>
                  <a:cubicBezTo>
                    <a:pt x="49999" y="28238"/>
                    <a:pt x="49011" y="28588"/>
                    <a:pt x="48148" y="28791"/>
                  </a:cubicBezTo>
                  <a:lnTo>
                    <a:pt x="46412" y="27055"/>
                  </a:lnTo>
                  <a:lnTo>
                    <a:pt x="46412" y="27055"/>
                  </a:lnTo>
                  <a:cubicBezTo>
                    <a:pt x="46410" y="27057"/>
                    <a:pt x="46408" y="27060"/>
                    <a:pt x="46406" y="27062"/>
                  </a:cubicBezTo>
                  <a:lnTo>
                    <a:pt x="46390" y="27048"/>
                  </a:lnTo>
                  <a:cubicBezTo>
                    <a:pt x="46392" y="27045"/>
                    <a:pt x="46395" y="27042"/>
                    <a:pt x="46397" y="27040"/>
                  </a:cubicBezTo>
                  <a:lnTo>
                    <a:pt x="46397" y="27040"/>
                  </a:lnTo>
                  <a:lnTo>
                    <a:pt x="45003" y="25647"/>
                  </a:lnTo>
                  <a:lnTo>
                    <a:pt x="45003" y="25647"/>
                  </a:lnTo>
                  <a:cubicBezTo>
                    <a:pt x="45001" y="25649"/>
                    <a:pt x="44998" y="25651"/>
                    <a:pt x="44995" y="25654"/>
                  </a:cubicBezTo>
                  <a:lnTo>
                    <a:pt x="44980" y="25636"/>
                  </a:lnTo>
                  <a:cubicBezTo>
                    <a:pt x="44983" y="25634"/>
                    <a:pt x="44985" y="25632"/>
                    <a:pt x="44987" y="25630"/>
                  </a:cubicBezTo>
                  <a:lnTo>
                    <a:pt x="44987" y="25630"/>
                  </a:lnTo>
                  <a:lnTo>
                    <a:pt x="45003" y="25647"/>
                  </a:lnTo>
                  <a:lnTo>
                    <a:pt x="45003" y="25647"/>
                  </a:lnTo>
                  <a:cubicBezTo>
                    <a:pt x="45981" y="24834"/>
                    <a:pt x="46109" y="22991"/>
                    <a:pt x="46119" y="22817"/>
                  </a:cubicBezTo>
                  <a:cubicBezTo>
                    <a:pt x="46461" y="22898"/>
                    <a:pt x="46792" y="22932"/>
                    <a:pt x="47106" y="22932"/>
                  </a:cubicBezTo>
                  <a:cubicBezTo>
                    <a:pt x="47914" y="22932"/>
                    <a:pt x="48612" y="22707"/>
                    <a:pt x="49110" y="22482"/>
                  </a:cubicBezTo>
                  <a:cubicBezTo>
                    <a:pt x="49674" y="22227"/>
                    <a:pt x="50078" y="21930"/>
                    <a:pt x="50247" y="21795"/>
                  </a:cubicBezTo>
                  <a:lnTo>
                    <a:pt x="50247" y="21795"/>
                  </a:lnTo>
                  <a:cubicBezTo>
                    <a:pt x="50114" y="21966"/>
                    <a:pt x="49814" y="22369"/>
                    <a:pt x="49561" y="22932"/>
                  </a:cubicBezTo>
                  <a:cubicBezTo>
                    <a:pt x="49248" y="23625"/>
                    <a:pt x="48936" y="24703"/>
                    <a:pt x="49226" y="25923"/>
                  </a:cubicBezTo>
                  <a:cubicBezTo>
                    <a:pt x="49053" y="25933"/>
                    <a:pt x="47207" y="26062"/>
                    <a:pt x="46397" y="27040"/>
                  </a:cubicBezTo>
                  <a:lnTo>
                    <a:pt x="46397" y="27040"/>
                  </a:lnTo>
                  <a:lnTo>
                    <a:pt x="46412" y="27055"/>
                  </a:lnTo>
                  <a:lnTo>
                    <a:pt x="46412" y="27055"/>
                  </a:lnTo>
                  <a:cubicBezTo>
                    <a:pt x="47251" y="26039"/>
                    <a:pt x="49219" y="25945"/>
                    <a:pt x="49239" y="25944"/>
                  </a:cubicBezTo>
                  <a:lnTo>
                    <a:pt x="49252" y="25944"/>
                  </a:lnTo>
                  <a:lnTo>
                    <a:pt x="49248" y="25930"/>
                  </a:lnTo>
                  <a:cubicBezTo>
                    <a:pt x="48955" y="24713"/>
                    <a:pt x="49266" y="23634"/>
                    <a:pt x="49578" y="22941"/>
                  </a:cubicBezTo>
                  <a:cubicBezTo>
                    <a:pt x="49862" y="22311"/>
                    <a:pt x="50201" y="21880"/>
                    <a:pt x="50304" y="21757"/>
                  </a:cubicBezTo>
                  <a:close/>
                  <a:moveTo>
                    <a:pt x="54603" y="11012"/>
                  </a:moveTo>
                  <a:cubicBezTo>
                    <a:pt x="52542" y="11012"/>
                    <a:pt x="50351" y="11461"/>
                    <a:pt x="48633" y="13180"/>
                  </a:cubicBezTo>
                  <a:cubicBezTo>
                    <a:pt x="47735" y="14080"/>
                    <a:pt x="44104" y="20162"/>
                    <a:pt x="43228" y="23895"/>
                  </a:cubicBezTo>
                  <a:lnTo>
                    <a:pt x="43227" y="23900"/>
                  </a:lnTo>
                  <a:lnTo>
                    <a:pt x="48141" y="28814"/>
                  </a:lnTo>
                  <a:lnTo>
                    <a:pt x="48148" y="28814"/>
                  </a:lnTo>
                  <a:cubicBezTo>
                    <a:pt x="51881" y="27939"/>
                    <a:pt x="57962" y="24308"/>
                    <a:pt x="58862" y="23409"/>
                  </a:cubicBezTo>
                  <a:cubicBezTo>
                    <a:pt x="61680" y="20592"/>
                    <a:pt x="61088" y="16507"/>
                    <a:pt x="60695" y="13805"/>
                  </a:cubicBezTo>
                  <a:cubicBezTo>
                    <a:pt x="60550" y="12807"/>
                    <a:pt x="60436" y="12020"/>
                    <a:pt x="60521" y="11534"/>
                  </a:cubicBezTo>
                  <a:lnTo>
                    <a:pt x="60523" y="11520"/>
                  </a:lnTo>
                  <a:lnTo>
                    <a:pt x="60508" y="11521"/>
                  </a:lnTo>
                  <a:cubicBezTo>
                    <a:pt x="60393" y="11542"/>
                    <a:pt x="60260" y="11551"/>
                    <a:pt x="60112" y="11551"/>
                  </a:cubicBezTo>
                  <a:cubicBezTo>
                    <a:pt x="59637" y="11551"/>
                    <a:pt x="58998" y="11458"/>
                    <a:pt x="58237" y="11347"/>
                  </a:cubicBezTo>
                  <a:cubicBezTo>
                    <a:pt x="57184" y="11195"/>
                    <a:pt x="55920" y="11012"/>
                    <a:pt x="54603" y="11012"/>
                  </a:cubicBezTo>
                  <a:close/>
                  <a:moveTo>
                    <a:pt x="17227" y="9887"/>
                  </a:moveTo>
                  <a:cubicBezTo>
                    <a:pt x="19533" y="9887"/>
                    <a:pt x="21984" y="10389"/>
                    <a:pt x="23904" y="12311"/>
                  </a:cubicBezTo>
                  <a:cubicBezTo>
                    <a:pt x="24382" y="12789"/>
                    <a:pt x="25614" y="14644"/>
                    <a:pt x="26953" y="17138"/>
                  </a:cubicBezTo>
                  <a:cubicBezTo>
                    <a:pt x="28992" y="20939"/>
                    <a:pt x="29707" y="23256"/>
                    <a:pt x="29952" y="24300"/>
                  </a:cubicBezTo>
                  <a:lnTo>
                    <a:pt x="27206" y="27046"/>
                  </a:lnTo>
                  <a:lnTo>
                    <a:pt x="24461" y="29792"/>
                  </a:lnTo>
                  <a:cubicBezTo>
                    <a:pt x="22029" y="29223"/>
                    <a:pt x="18931" y="27669"/>
                    <a:pt x="17298" y="26793"/>
                  </a:cubicBezTo>
                  <a:cubicBezTo>
                    <a:pt x="14804" y="25454"/>
                    <a:pt x="12949" y="24222"/>
                    <a:pt x="12471" y="23744"/>
                  </a:cubicBezTo>
                  <a:cubicBezTo>
                    <a:pt x="9321" y="20597"/>
                    <a:pt x="9985" y="16026"/>
                    <a:pt x="10422" y="13001"/>
                  </a:cubicBezTo>
                  <a:cubicBezTo>
                    <a:pt x="10585" y="11888"/>
                    <a:pt x="10712" y="11005"/>
                    <a:pt x="10618" y="10458"/>
                  </a:cubicBezTo>
                  <a:lnTo>
                    <a:pt x="10618" y="10458"/>
                  </a:lnTo>
                  <a:cubicBezTo>
                    <a:pt x="10747" y="10480"/>
                    <a:pt x="10895" y="10490"/>
                    <a:pt x="11060" y="10490"/>
                  </a:cubicBezTo>
                  <a:cubicBezTo>
                    <a:pt x="11595" y="10490"/>
                    <a:pt x="12311" y="10386"/>
                    <a:pt x="13161" y="10262"/>
                  </a:cubicBezTo>
                  <a:cubicBezTo>
                    <a:pt x="14340" y="10092"/>
                    <a:pt x="15754" y="9887"/>
                    <a:pt x="17227" y="9887"/>
                  </a:cubicBezTo>
                  <a:close/>
                  <a:moveTo>
                    <a:pt x="17227" y="9877"/>
                  </a:moveTo>
                  <a:cubicBezTo>
                    <a:pt x="15753" y="9877"/>
                    <a:pt x="14338" y="10082"/>
                    <a:pt x="13158" y="10253"/>
                  </a:cubicBezTo>
                  <a:cubicBezTo>
                    <a:pt x="12306" y="10376"/>
                    <a:pt x="11589" y="10480"/>
                    <a:pt x="11055" y="10480"/>
                  </a:cubicBezTo>
                  <a:cubicBezTo>
                    <a:pt x="10889" y="10480"/>
                    <a:pt x="10740" y="10470"/>
                    <a:pt x="10611" y="10448"/>
                  </a:cubicBezTo>
                  <a:lnTo>
                    <a:pt x="10603" y="10445"/>
                  </a:lnTo>
                  <a:lnTo>
                    <a:pt x="10606" y="10452"/>
                  </a:lnTo>
                  <a:cubicBezTo>
                    <a:pt x="10702" y="10998"/>
                    <a:pt x="10575" y="11882"/>
                    <a:pt x="10412" y="12999"/>
                  </a:cubicBezTo>
                  <a:cubicBezTo>
                    <a:pt x="9972" y="16026"/>
                    <a:pt x="9310" y="20600"/>
                    <a:pt x="12463" y="23751"/>
                  </a:cubicBezTo>
                  <a:cubicBezTo>
                    <a:pt x="12942" y="24229"/>
                    <a:pt x="14797" y="25461"/>
                    <a:pt x="17294" y="26801"/>
                  </a:cubicBezTo>
                  <a:cubicBezTo>
                    <a:pt x="18563" y="27482"/>
                    <a:pt x="19838" y="28103"/>
                    <a:pt x="20979" y="28592"/>
                  </a:cubicBezTo>
                  <a:cubicBezTo>
                    <a:pt x="22322" y="29169"/>
                    <a:pt x="23491" y="29576"/>
                    <a:pt x="24461" y="29802"/>
                  </a:cubicBezTo>
                  <a:lnTo>
                    <a:pt x="24463" y="29802"/>
                  </a:lnTo>
                  <a:lnTo>
                    <a:pt x="29960" y="24308"/>
                  </a:lnTo>
                  <a:lnTo>
                    <a:pt x="29961" y="24306"/>
                  </a:lnTo>
                  <a:lnTo>
                    <a:pt x="29961" y="24302"/>
                  </a:lnTo>
                  <a:cubicBezTo>
                    <a:pt x="29393" y="21869"/>
                    <a:pt x="27837" y="18768"/>
                    <a:pt x="26960" y="17135"/>
                  </a:cubicBezTo>
                  <a:cubicBezTo>
                    <a:pt x="25620" y="14638"/>
                    <a:pt x="24388" y="12783"/>
                    <a:pt x="23910" y="12304"/>
                  </a:cubicBezTo>
                  <a:cubicBezTo>
                    <a:pt x="21987" y="10380"/>
                    <a:pt x="19535" y="9877"/>
                    <a:pt x="17227" y="9877"/>
                  </a:cubicBezTo>
                  <a:close/>
                  <a:moveTo>
                    <a:pt x="54818" y="10045"/>
                  </a:moveTo>
                  <a:cubicBezTo>
                    <a:pt x="56291" y="10045"/>
                    <a:pt x="57705" y="10250"/>
                    <a:pt x="58884" y="10420"/>
                  </a:cubicBezTo>
                  <a:cubicBezTo>
                    <a:pt x="59737" y="10543"/>
                    <a:pt x="60454" y="10648"/>
                    <a:pt x="60988" y="10648"/>
                  </a:cubicBezTo>
                  <a:cubicBezTo>
                    <a:pt x="61152" y="10648"/>
                    <a:pt x="61299" y="10638"/>
                    <a:pt x="61427" y="10616"/>
                  </a:cubicBezTo>
                  <a:lnTo>
                    <a:pt x="61427" y="10616"/>
                  </a:lnTo>
                  <a:cubicBezTo>
                    <a:pt x="61333" y="11165"/>
                    <a:pt x="61462" y="12044"/>
                    <a:pt x="61622" y="13159"/>
                  </a:cubicBezTo>
                  <a:cubicBezTo>
                    <a:pt x="62061" y="16184"/>
                    <a:pt x="62724" y="20753"/>
                    <a:pt x="59573" y="23902"/>
                  </a:cubicBezTo>
                  <a:cubicBezTo>
                    <a:pt x="59095" y="24380"/>
                    <a:pt x="57240" y="25612"/>
                    <a:pt x="54747" y="26951"/>
                  </a:cubicBezTo>
                  <a:cubicBezTo>
                    <a:pt x="50947" y="28989"/>
                    <a:pt x="48630" y="29705"/>
                    <a:pt x="47586" y="29950"/>
                  </a:cubicBezTo>
                  <a:lnTo>
                    <a:pt x="42094" y="24458"/>
                  </a:lnTo>
                  <a:cubicBezTo>
                    <a:pt x="42662" y="22028"/>
                    <a:pt x="44217" y="18927"/>
                    <a:pt x="45093" y="17296"/>
                  </a:cubicBezTo>
                  <a:cubicBezTo>
                    <a:pt x="46431" y="14802"/>
                    <a:pt x="47662" y="12947"/>
                    <a:pt x="48141" y="12469"/>
                  </a:cubicBezTo>
                  <a:cubicBezTo>
                    <a:pt x="50062" y="10547"/>
                    <a:pt x="52513" y="10045"/>
                    <a:pt x="54818" y="10045"/>
                  </a:cubicBezTo>
                  <a:close/>
                  <a:moveTo>
                    <a:pt x="54813" y="10032"/>
                  </a:moveTo>
                  <a:cubicBezTo>
                    <a:pt x="52506" y="10032"/>
                    <a:pt x="50055" y="10536"/>
                    <a:pt x="48132" y="12460"/>
                  </a:cubicBezTo>
                  <a:cubicBezTo>
                    <a:pt x="47654" y="12940"/>
                    <a:pt x="46422" y="14795"/>
                    <a:pt x="45082" y="17290"/>
                  </a:cubicBezTo>
                  <a:cubicBezTo>
                    <a:pt x="44401" y="18561"/>
                    <a:pt x="43782" y="19836"/>
                    <a:pt x="43291" y="20976"/>
                  </a:cubicBezTo>
                  <a:cubicBezTo>
                    <a:pt x="42714" y="22318"/>
                    <a:pt x="42307" y="23489"/>
                    <a:pt x="42081" y="24458"/>
                  </a:cubicBezTo>
                  <a:lnTo>
                    <a:pt x="42081" y="24461"/>
                  </a:lnTo>
                  <a:lnTo>
                    <a:pt x="47578" y="29959"/>
                  </a:lnTo>
                  <a:lnTo>
                    <a:pt x="47580" y="29960"/>
                  </a:lnTo>
                  <a:lnTo>
                    <a:pt x="47581" y="29959"/>
                  </a:lnTo>
                  <a:cubicBezTo>
                    <a:pt x="50014" y="29389"/>
                    <a:pt x="53115" y="27834"/>
                    <a:pt x="54748" y="26958"/>
                  </a:cubicBezTo>
                  <a:cubicBezTo>
                    <a:pt x="57245" y="25617"/>
                    <a:pt x="59100" y="24386"/>
                    <a:pt x="59579" y="23908"/>
                  </a:cubicBezTo>
                  <a:cubicBezTo>
                    <a:pt x="62732" y="20756"/>
                    <a:pt x="62069" y="16181"/>
                    <a:pt x="61630" y="13156"/>
                  </a:cubicBezTo>
                  <a:cubicBezTo>
                    <a:pt x="61469" y="12037"/>
                    <a:pt x="61340" y="11153"/>
                    <a:pt x="61435" y="10608"/>
                  </a:cubicBezTo>
                  <a:lnTo>
                    <a:pt x="61437" y="10601"/>
                  </a:lnTo>
                  <a:lnTo>
                    <a:pt x="61430" y="10603"/>
                  </a:lnTo>
                  <a:cubicBezTo>
                    <a:pt x="61299" y="10626"/>
                    <a:pt x="61148" y="10636"/>
                    <a:pt x="60979" y="10636"/>
                  </a:cubicBezTo>
                  <a:cubicBezTo>
                    <a:pt x="60446" y="10636"/>
                    <a:pt x="59732" y="10533"/>
                    <a:pt x="58884" y="10410"/>
                  </a:cubicBezTo>
                  <a:cubicBezTo>
                    <a:pt x="57703" y="10238"/>
                    <a:pt x="56288" y="10032"/>
                    <a:pt x="54813" y="10032"/>
                  </a:cubicBezTo>
                  <a:close/>
                  <a:moveTo>
                    <a:pt x="11745" y="30409"/>
                  </a:moveTo>
                  <a:cubicBezTo>
                    <a:pt x="11666" y="30409"/>
                    <a:pt x="11600" y="30475"/>
                    <a:pt x="11600" y="30554"/>
                  </a:cubicBezTo>
                  <a:cubicBezTo>
                    <a:pt x="11600" y="30634"/>
                    <a:pt x="11666" y="30699"/>
                    <a:pt x="11745" y="30699"/>
                  </a:cubicBezTo>
                  <a:cubicBezTo>
                    <a:pt x="11825" y="30699"/>
                    <a:pt x="11890" y="30634"/>
                    <a:pt x="11890" y="30554"/>
                  </a:cubicBezTo>
                  <a:cubicBezTo>
                    <a:pt x="11890" y="30475"/>
                    <a:pt x="11825" y="30409"/>
                    <a:pt x="11745" y="30409"/>
                  </a:cubicBezTo>
                  <a:close/>
                  <a:moveTo>
                    <a:pt x="60141" y="30633"/>
                  </a:moveTo>
                  <a:cubicBezTo>
                    <a:pt x="60062" y="30633"/>
                    <a:pt x="59997" y="30698"/>
                    <a:pt x="59997" y="30777"/>
                  </a:cubicBezTo>
                  <a:cubicBezTo>
                    <a:pt x="59997" y="30857"/>
                    <a:pt x="60062" y="30922"/>
                    <a:pt x="60141" y="30922"/>
                  </a:cubicBezTo>
                  <a:cubicBezTo>
                    <a:pt x="60223" y="30922"/>
                    <a:pt x="60286" y="30857"/>
                    <a:pt x="60286" y="30777"/>
                  </a:cubicBezTo>
                  <a:cubicBezTo>
                    <a:pt x="60286" y="30698"/>
                    <a:pt x="60221" y="30633"/>
                    <a:pt x="60141" y="30633"/>
                  </a:cubicBezTo>
                  <a:close/>
                  <a:moveTo>
                    <a:pt x="10215" y="30634"/>
                  </a:moveTo>
                  <a:cubicBezTo>
                    <a:pt x="10114" y="30634"/>
                    <a:pt x="10031" y="30715"/>
                    <a:pt x="10031" y="30817"/>
                  </a:cubicBezTo>
                  <a:cubicBezTo>
                    <a:pt x="10031" y="30918"/>
                    <a:pt x="10114" y="31001"/>
                    <a:pt x="10215" y="31001"/>
                  </a:cubicBezTo>
                  <a:cubicBezTo>
                    <a:pt x="10317" y="31001"/>
                    <a:pt x="10398" y="30918"/>
                    <a:pt x="10398" y="30817"/>
                  </a:cubicBezTo>
                  <a:cubicBezTo>
                    <a:pt x="10398" y="30715"/>
                    <a:pt x="10317" y="30634"/>
                    <a:pt x="10215" y="30634"/>
                  </a:cubicBezTo>
                  <a:close/>
                  <a:moveTo>
                    <a:pt x="61672" y="30859"/>
                  </a:moveTo>
                  <a:cubicBezTo>
                    <a:pt x="61570" y="30859"/>
                    <a:pt x="61489" y="30940"/>
                    <a:pt x="61489" y="31041"/>
                  </a:cubicBezTo>
                  <a:cubicBezTo>
                    <a:pt x="61489" y="31143"/>
                    <a:pt x="61570" y="31224"/>
                    <a:pt x="61672" y="31224"/>
                  </a:cubicBezTo>
                  <a:cubicBezTo>
                    <a:pt x="61773" y="31222"/>
                    <a:pt x="61854" y="31141"/>
                    <a:pt x="61854" y="31041"/>
                  </a:cubicBezTo>
                  <a:cubicBezTo>
                    <a:pt x="61854" y="30940"/>
                    <a:pt x="61773" y="30859"/>
                    <a:pt x="61672" y="30859"/>
                  </a:cubicBezTo>
                  <a:close/>
                  <a:moveTo>
                    <a:pt x="8686" y="31183"/>
                  </a:moveTo>
                  <a:cubicBezTo>
                    <a:pt x="8537" y="31183"/>
                    <a:pt x="8418" y="31302"/>
                    <a:pt x="8418" y="31451"/>
                  </a:cubicBezTo>
                  <a:cubicBezTo>
                    <a:pt x="8418" y="31599"/>
                    <a:pt x="8537" y="31719"/>
                    <a:pt x="8686" y="31719"/>
                  </a:cubicBezTo>
                  <a:cubicBezTo>
                    <a:pt x="8834" y="31719"/>
                    <a:pt x="8954" y="31599"/>
                    <a:pt x="8954" y="31451"/>
                  </a:cubicBezTo>
                  <a:cubicBezTo>
                    <a:pt x="8954" y="31302"/>
                    <a:pt x="8834" y="31183"/>
                    <a:pt x="8686" y="31183"/>
                  </a:cubicBezTo>
                  <a:close/>
                  <a:moveTo>
                    <a:pt x="63200" y="31406"/>
                  </a:moveTo>
                  <a:cubicBezTo>
                    <a:pt x="63051" y="31406"/>
                    <a:pt x="62932" y="31525"/>
                    <a:pt x="62932" y="31674"/>
                  </a:cubicBezTo>
                  <a:cubicBezTo>
                    <a:pt x="62932" y="31822"/>
                    <a:pt x="63051" y="31942"/>
                    <a:pt x="63200" y="31942"/>
                  </a:cubicBezTo>
                  <a:cubicBezTo>
                    <a:pt x="63348" y="31942"/>
                    <a:pt x="63468" y="31821"/>
                    <a:pt x="63468" y="31674"/>
                  </a:cubicBezTo>
                  <a:cubicBezTo>
                    <a:pt x="63468" y="31525"/>
                    <a:pt x="63348" y="31406"/>
                    <a:pt x="63200" y="31406"/>
                  </a:cubicBezTo>
                  <a:close/>
                  <a:moveTo>
                    <a:pt x="7261" y="32087"/>
                  </a:moveTo>
                  <a:cubicBezTo>
                    <a:pt x="7159" y="32087"/>
                    <a:pt x="7078" y="32169"/>
                    <a:pt x="7078" y="32270"/>
                  </a:cubicBezTo>
                  <a:cubicBezTo>
                    <a:pt x="7078" y="32371"/>
                    <a:pt x="7159" y="32453"/>
                    <a:pt x="7261" y="32453"/>
                  </a:cubicBezTo>
                  <a:cubicBezTo>
                    <a:pt x="7362" y="32453"/>
                    <a:pt x="7443" y="32371"/>
                    <a:pt x="7443" y="32270"/>
                  </a:cubicBezTo>
                  <a:cubicBezTo>
                    <a:pt x="7443" y="32169"/>
                    <a:pt x="7362" y="32087"/>
                    <a:pt x="7261" y="32087"/>
                  </a:cubicBezTo>
                  <a:close/>
                  <a:moveTo>
                    <a:pt x="64626" y="32309"/>
                  </a:moveTo>
                  <a:cubicBezTo>
                    <a:pt x="64525" y="32309"/>
                    <a:pt x="64442" y="32392"/>
                    <a:pt x="64442" y="32493"/>
                  </a:cubicBezTo>
                  <a:cubicBezTo>
                    <a:pt x="64442" y="32595"/>
                    <a:pt x="64525" y="32676"/>
                    <a:pt x="64626" y="32676"/>
                  </a:cubicBezTo>
                  <a:cubicBezTo>
                    <a:pt x="64728" y="32676"/>
                    <a:pt x="64809" y="32595"/>
                    <a:pt x="64809" y="32493"/>
                  </a:cubicBezTo>
                  <a:cubicBezTo>
                    <a:pt x="64809" y="32392"/>
                    <a:pt x="64728" y="32309"/>
                    <a:pt x="64626" y="32309"/>
                  </a:cubicBezTo>
                  <a:close/>
                  <a:moveTo>
                    <a:pt x="6181" y="33047"/>
                  </a:moveTo>
                  <a:cubicBezTo>
                    <a:pt x="6101" y="33047"/>
                    <a:pt x="6036" y="33112"/>
                    <a:pt x="6036" y="33192"/>
                  </a:cubicBezTo>
                  <a:cubicBezTo>
                    <a:pt x="6038" y="33271"/>
                    <a:pt x="6101" y="33336"/>
                    <a:pt x="6181" y="33336"/>
                  </a:cubicBezTo>
                  <a:cubicBezTo>
                    <a:pt x="6261" y="33336"/>
                    <a:pt x="6326" y="33271"/>
                    <a:pt x="6326" y="33192"/>
                  </a:cubicBezTo>
                  <a:cubicBezTo>
                    <a:pt x="6326" y="33112"/>
                    <a:pt x="6261" y="33047"/>
                    <a:pt x="6181" y="33047"/>
                  </a:cubicBezTo>
                  <a:close/>
                  <a:moveTo>
                    <a:pt x="65706" y="33270"/>
                  </a:moveTo>
                  <a:cubicBezTo>
                    <a:pt x="65626" y="33270"/>
                    <a:pt x="65561" y="33335"/>
                    <a:pt x="65561" y="33415"/>
                  </a:cubicBezTo>
                  <a:cubicBezTo>
                    <a:pt x="65561" y="33494"/>
                    <a:pt x="65626" y="33560"/>
                    <a:pt x="65706" y="33560"/>
                  </a:cubicBezTo>
                  <a:cubicBezTo>
                    <a:pt x="65785" y="33560"/>
                    <a:pt x="65851" y="33494"/>
                    <a:pt x="65851" y="33415"/>
                  </a:cubicBezTo>
                  <a:cubicBezTo>
                    <a:pt x="65851" y="33335"/>
                    <a:pt x="65785" y="33270"/>
                    <a:pt x="65706" y="33270"/>
                  </a:cubicBezTo>
                  <a:close/>
                  <a:moveTo>
                    <a:pt x="11812" y="31598"/>
                  </a:moveTo>
                  <a:lnTo>
                    <a:pt x="10299" y="35721"/>
                  </a:lnTo>
                  <a:lnTo>
                    <a:pt x="10299" y="35721"/>
                  </a:lnTo>
                  <a:lnTo>
                    <a:pt x="10966" y="31964"/>
                  </a:lnTo>
                  <a:lnTo>
                    <a:pt x="10960" y="31963"/>
                  </a:lnTo>
                  <a:lnTo>
                    <a:pt x="10960" y="31963"/>
                  </a:lnTo>
                  <a:cubicBezTo>
                    <a:pt x="11247" y="31828"/>
                    <a:pt x="11531" y="31705"/>
                    <a:pt x="11812" y="31598"/>
                  </a:cubicBezTo>
                  <a:close/>
                  <a:moveTo>
                    <a:pt x="12912" y="31257"/>
                  </a:moveTo>
                  <a:lnTo>
                    <a:pt x="10312" y="35723"/>
                  </a:lnTo>
                  <a:lnTo>
                    <a:pt x="11825" y="31593"/>
                  </a:lnTo>
                  <a:lnTo>
                    <a:pt x="11825" y="31593"/>
                  </a:lnTo>
                  <a:cubicBezTo>
                    <a:pt x="12196" y="31451"/>
                    <a:pt x="12559" y="31337"/>
                    <a:pt x="12912" y="31257"/>
                  </a:cubicBezTo>
                  <a:close/>
                  <a:moveTo>
                    <a:pt x="9212" y="32889"/>
                  </a:moveTo>
                  <a:lnTo>
                    <a:pt x="10253" y="35729"/>
                  </a:lnTo>
                  <a:lnTo>
                    <a:pt x="10253" y="35729"/>
                  </a:lnTo>
                  <a:lnTo>
                    <a:pt x="8757" y="33157"/>
                  </a:lnTo>
                  <a:lnTo>
                    <a:pt x="8757" y="33157"/>
                  </a:lnTo>
                  <a:cubicBezTo>
                    <a:pt x="8908" y="33067"/>
                    <a:pt x="9059" y="32978"/>
                    <a:pt x="9212" y="32889"/>
                  </a:cubicBezTo>
                  <a:close/>
                  <a:moveTo>
                    <a:pt x="10275" y="32302"/>
                  </a:moveTo>
                  <a:lnTo>
                    <a:pt x="10275" y="35728"/>
                  </a:lnTo>
                  <a:lnTo>
                    <a:pt x="9722" y="32616"/>
                  </a:lnTo>
                  <a:lnTo>
                    <a:pt x="9711" y="32618"/>
                  </a:lnTo>
                  <a:lnTo>
                    <a:pt x="10265" y="35730"/>
                  </a:lnTo>
                  <a:lnTo>
                    <a:pt x="9221" y="32884"/>
                  </a:lnTo>
                  <a:lnTo>
                    <a:pt x="9221" y="32884"/>
                  </a:lnTo>
                  <a:cubicBezTo>
                    <a:pt x="9571" y="32682"/>
                    <a:pt x="9923" y="32486"/>
                    <a:pt x="10275" y="32302"/>
                  </a:cubicBezTo>
                  <a:close/>
                  <a:moveTo>
                    <a:pt x="10955" y="31965"/>
                  </a:moveTo>
                  <a:lnTo>
                    <a:pt x="10285" y="35738"/>
                  </a:lnTo>
                  <a:lnTo>
                    <a:pt x="10285" y="32297"/>
                  </a:lnTo>
                  <a:lnTo>
                    <a:pt x="10285" y="32297"/>
                  </a:lnTo>
                  <a:cubicBezTo>
                    <a:pt x="10509" y="32181"/>
                    <a:pt x="10732" y="32069"/>
                    <a:pt x="10955" y="31965"/>
                  </a:cubicBezTo>
                  <a:close/>
                  <a:moveTo>
                    <a:pt x="13957" y="31129"/>
                  </a:moveTo>
                  <a:cubicBezTo>
                    <a:pt x="14042" y="31129"/>
                    <a:pt x="14125" y="31132"/>
                    <a:pt x="14208" y="31138"/>
                  </a:cubicBezTo>
                  <a:lnTo>
                    <a:pt x="14208" y="31138"/>
                  </a:lnTo>
                  <a:lnTo>
                    <a:pt x="10315" y="35738"/>
                  </a:lnTo>
                  <a:lnTo>
                    <a:pt x="10315" y="35738"/>
                  </a:lnTo>
                  <a:lnTo>
                    <a:pt x="12926" y="31253"/>
                  </a:lnTo>
                  <a:lnTo>
                    <a:pt x="12926" y="31253"/>
                  </a:lnTo>
                  <a:cubicBezTo>
                    <a:pt x="13282" y="31173"/>
                    <a:pt x="13628" y="31129"/>
                    <a:pt x="13957" y="31129"/>
                  </a:cubicBezTo>
                  <a:close/>
                  <a:moveTo>
                    <a:pt x="8748" y="33162"/>
                  </a:moveTo>
                  <a:lnTo>
                    <a:pt x="10246" y="35738"/>
                  </a:lnTo>
                  <a:lnTo>
                    <a:pt x="8297" y="33435"/>
                  </a:lnTo>
                  <a:lnTo>
                    <a:pt x="8297" y="33435"/>
                  </a:lnTo>
                  <a:cubicBezTo>
                    <a:pt x="8446" y="33344"/>
                    <a:pt x="8596" y="33253"/>
                    <a:pt x="8748" y="33162"/>
                  </a:cubicBezTo>
                  <a:close/>
                  <a:moveTo>
                    <a:pt x="14220" y="31139"/>
                  </a:moveTo>
                  <a:lnTo>
                    <a:pt x="14220" y="31139"/>
                  </a:lnTo>
                  <a:cubicBezTo>
                    <a:pt x="14651" y="31172"/>
                    <a:pt x="15050" y="31289"/>
                    <a:pt x="15409" y="31510"/>
                  </a:cubicBezTo>
                  <a:lnTo>
                    <a:pt x="15409" y="31510"/>
                  </a:lnTo>
                  <a:lnTo>
                    <a:pt x="10321" y="35746"/>
                  </a:lnTo>
                  <a:lnTo>
                    <a:pt x="10321" y="35746"/>
                  </a:lnTo>
                  <a:lnTo>
                    <a:pt x="14220" y="31139"/>
                  </a:lnTo>
                  <a:close/>
                  <a:moveTo>
                    <a:pt x="7804" y="33737"/>
                  </a:moveTo>
                  <a:lnTo>
                    <a:pt x="10221" y="35747"/>
                  </a:lnTo>
                  <a:lnTo>
                    <a:pt x="7279" y="34062"/>
                  </a:lnTo>
                  <a:lnTo>
                    <a:pt x="7279" y="34062"/>
                  </a:lnTo>
                  <a:cubicBezTo>
                    <a:pt x="7319" y="34037"/>
                    <a:pt x="7359" y="34012"/>
                    <a:pt x="7400" y="33987"/>
                  </a:cubicBezTo>
                  <a:cubicBezTo>
                    <a:pt x="7533" y="33904"/>
                    <a:pt x="7668" y="33821"/>
                    <a:pt x="7804" y="33737"/>
                  </a:cubicBezTo>
                  <a:close/>
                  <a:moveTo>
                    <a:pt x="8288" y="33440"/>
                  </a:moveTo>
                  <a:lnTo>
                    <a:pt x="10243" y="35750"/>
                  </a:lnTo>
                  <a:lnTo>
                    <a:pt x="7814" y="33730"/>
                  </a:lnTo>
                  <a:lnTo>
                    <a:pt x="7814" y="33730"/>
                  </a:lnTo>
                  <a:cubicBezTo>
                    <a:pt x="7971" y="33634"/>
                    <a:pt x="8129" y="33537"/>
                    <a:pt x="8288" y="33440"/>
                  </a:cubicBezTo>
                  <a:close/>
                  <a:moveTo>
                    <a:pt x="7268" y="34068"/>
                  </a:moveTo>
                  <a:lnTo>
                    <a:pt x="10229" y="35763"/>
                  </a:lnTo>
                  <a:lnTo>
                    <a:pt x="10229" y="35763"/>
                  </a:lnTo>
                  <a:lnTo>
                    <a:pt x="6627" y="34463"/>
                  </a:lnTo>
                  <a:lnTo>
                    <a:pt x="6627" y="34463"/>
                  </a:lnTo>
                  <a:cubicBezTo>
                    <a:pt x="6836" y="34335"/>
                    <a:pt x="7050" y="34203"/>
                    <a:pt x="7268" y="34068"/>
                  </a:cubicBezTo>
                  <a:close/>
                  <a:moveTo>
                    <a:pt x="6614" y="34471"/>
                  </a:moveTo>
                  <a:lnTo>
                    <a:pt x="10219" y="35771"/>
                  </a:lnTo>
                  <a:lnTo>
                    <a:pt x="10219" y="35771"/>
                  </a:lnTo>
                  <a:lnTo>
                    <a:pt x="5741" y="34989"/>
                  </a:lnTo>
                  <a:lnTo>
                    <a:pt x="5741" y="34989"/>
                  </a:lnTo>
                  <a:cubicBezTo>
                    <a:pt x="6020" y="34830"/>
                    <a:pt x="6311" y="34655"/>
                    <a:pt x="6614" y="34471"/>
                  </a:cubicBezTo>
                  <a:close/>
                  <a:moveTo>
                    <a:pt x="19528" y="31008"/>
                  </a:moveTo>
                  <a:lnTo>
                    <a:pt x="19529" y="31011"/>
                  </a:lnTo>
                  <a:lnTo>
                    <a:pt x="19529" y="31011"/>
                  </a:lnTo>
                  <a:cubicBezTo>
                    <a:pt x="19529" y="31011"/>
                    <a:pt x="19529" y="31011"/>
                    <a:pt x="19530" y="31011"/>
                  </a:cubicBezTo>
                  <a:lnTo>
                    <a:pt x="19530" y="31016"/>
                  </a:lnTo>
                  <a:lnTo>
                    <a:pt x="19530" y="31016"/>
                  </a:lnTo>
                  <a:lnTo>
                    <a:pt x="19534" y="31030"/>
                  </a:lnTo>
                  <a:cubicBezTo>
                    <a:pt x="19534" y="31030"/>
                    <a:pt x="19533" y="31030"/>
                    <a:pt x="19533" y="31030"/>
                  </a:cubicBezTo>
                  <a:lnTo>
                    <a:pt x="19533" y="31030"/>
                  </a:lnTo>
                  <a:cubicBezTo>
                    <a:pt x="20557" y="31448"/>
                    <a:pt x="21503" y="31899"/>
                    <a:pt x="22257" y="32366"/>
                  </a:cubicBezTo>
                  <a:lnTo>
                    <a:pt x="22257" y="34823"/>
                  </a:lnTo>
                  <a:lnTo>
                    <a:pt x="22257" y="34823"/>
                  </a:lnTo>
                  <a:cubicBezTo>
                    <a:pt x="22260" y="34822"/>
                    <a:pt x="22263" y="34822"/>
                    <a:pt x="22267" y="34822"/>
                  </a:cubicBezTo>
                  <a:lnTo>
                    <a:pt x="22268" y="34843"/>
                  </a:lnTo>
                  <a:cubicBezTo>
                    <a:pt x="22264" y="34844"/>
                    <a:pt x="22260" y="34844"/>
                    <a:pt x="22257" y="34845"/>
                  </a:cubicBezTo>
                  <a:lnTo>
                    <a:pt x="22257" y="34845"/>
                  </a:lnTo>
                  <a:lnTo>
                    <a:pt x="22257" y="34823"/>
                  </a:lnTo>
                  <a:lnTo>
                    <a:pt x="22257" y="34823"/>
                  </a:lnTo>
                  <a:cubicBezTo>
                    <a:pt x="22198" y="34828"/>
                    <a:pt x="22140" y="34831"/>
                    <a:pt x="22082" y="34831"/>
                  </a:cubicBezTo>
                  <a:cubicBezTo>
                    <a:pt x="20819" y="34831"/>
                    <a:pt x="19488" y="33623"/>
                    <a:pt x="19474" y="33609"/>
                  </a:cubicBezTo>
                  <a:lnTo>
                    <a:pt x="19464" y="33599"/>
                  </a:lnTo>
                  <a:lnTo>
                    <a:pt x="19457" y="33610"/>
                  </a:lnTo>
                  <a:cubicBezTo>
                    <a:pt x="18804" y="34678"/>
                    <a:pt x="17820" y="35222"/>
                    <a:pt x="17113" y="35488"/>
                  </a:cubicBezTo>
                  <a:cubicBezTo>
                    <a:pt x="16473" y="35729"/>
                    <a:pt x="15934" y="35796"/>
                    <a:pt x="15768" y="35811"/>
                  </a:cubicBezTo>
                  <a:lnTo>
                    <a:pt x="15768" y="35811"/>
                  </a:lnTo>
                  <a:cubicBezTo>
                    <a:pt x="16339" y="35488"/>
                    <a:pt x="16692" y="34695"/>
                    <a:pt x="17065" y="33855"/>
                  </a:cubicBezTo>
                  <a:cubicBezTo>
                    <a:pt x="17588" y="32677"/>
                    <a:pt x="18179" y="31345"/>
                    <a:pt x="19513" y="31034"/>
                  </a:cubicBezTo>
                  <a:lnTo>
                    <a:pt x="19513" y="31034"/>
                  </a:lnTo>
                  <a:cubicBezTo>
                    <a:pt x="19520" y="31034"/>
                    <a:pt x="19526" y="31033"/>
                    <a:pt x="19532" y="31032"/>
                  </a:cubicBezTo>
                  <a:lnTo>
                    <a:pt x="19532" y="31030"/>
                  </a:lnTo>
                  <a:lnTo>
                    <a:pt x="19532" y="31030"/>
                  </a:lnTo>
                  <a:cubicBezTo>
                    <a:pt x="19532" y="31030"/>
                    <a:pt x="19533" y="31030"/>
                    <a:pt x="19533" y="31030"/>
                  </a:cubicBezTo>
                  <a:lnTo>
                    <a:pt x="19533" y="31030"/>
                  </a:lnTo>
                  <a:cubicBezTo>
                    <a:pt x="19533" y="31030"/>
                    <a:pt x="19533" y="31030"/>
                    <a:pt x="19532" y="31029"/>
                  </a:cubicBezTo>
                  <a:lnTo>
                    <a:pt x="19532" y="31029"/>
                  </a:lnTo>
                  <a:lnTo>
                    <a:pt x="19531" y="31024"/>
                  </a:lnTo>
                  <a:lnTo>
                    <a:pt x="19530" y="31016"/>
                  </a:lnTo>
                  <a:lnTo>
                    <a:pt x="19530" y="31016"/>
                  </a:lnTo>
                  <a:lnTo>
                    <a:pt x="19529" y="31011"/>
                  </a:lnTo>
                  <a:lnTo>
                    <a:pt x="19529" y="31011"/>
                  </a:lnTo>
                  <a:cubicBezTo>
                    <a:pt x="19529" y="31011"/>
                    <a:pt x="19529" y="31011"/>
                    <a:pt x="19529" y="31011"/>
                  </a:cubicBezTo>
                  <a:lnTo>
                    <a:pt x="19529" y="31011"/>
                  </a:lnTo>
                  <a:lnTo>
                    <a:pt x="19528" y="31008"/>
                  </a:lnTo>
                  <a:close/>
                  <a:moveTo>
                    <a:pt x="15419" y="31517"/>
                  </a:moveTo>
                  <a:cubicBezTo>
                    <a:pt x="15617" y="31641"/>
                    <a:pt x="15803" y="31797"/>
                    <a:pt x="15974" y="31989"/>
                  </a:cubicBezTo>
                  <a:lnTo>
                    <a:pt x="15974" y="31989"/>
                  </a:lnTo>
                  <a:cubicBezTo>
                    <a:pt x="14939" y="32531"/>
                    <a:pt x="14208" y="33211"/>
                    <a:pt x="13528" y="33845"/>
                  </a:cubicBezTo>
                  <a:cubicBezTo>
                    <a:pt x="12610" y="34699"/>
                    <a:pt x="11743" y="35505"/>
                    <a:pt x="10320" y="35813"/>
                  </a:cubicBezTo>
                  <a:lnTo>
                    <a:pt x="10320" y="35813"/>
                  </a:lnTo>
                  <a:lnTo>
                    <a:pt x="10289" y="35787"/>
                  </a:lnTo>
                  <a:lnTo>
                    <a:pt x="15419" y="31517"/>
                  </a:lnTo>
                  <a:close/>
                  <a:moveTo>
                    <a:pt x="10243" y="35825"/>
                  </a:moveTo>
                  <a:lnTo>
                    <a:pt x="10238" y="35830"/>
                  </a:lnTo>
                  <a:lnTo>
                    <a:pt x="10238" y="35830"/>
                  </a:lnTo>
                  <a:lnTo>
                    <a:pt x="10236" y="35830"/>
                  </a:lnTo>
                  <a:lnTo>
                    <a:pt x="10236" y="35830"/>
                  </a:lnTo>
                  <a:lnTo>
                    <a:pt x="10243" y="35825"/>
                  </a:lnTo>
                  <a:close/>
                  <a:moveTo>
                    <a:pt x="15871" y="32751"/>
                  </a:moveTo>
                  <a:lnTo>
                    <a:pt x="15871" y="32751"/>
                  </a:lnTo>
                  <a:cubicBezTo>
                    <a:pt x="14391" y="33261"/>
                    <a:pt x="12792" y="35833"/>
                    <a:pt x="11745" y="35833"/>
                  </a:cubicBezTo>
                  <a:cubicBezTo>
                    <a:pt x="14000" y="35833"/>
                    <a:pt x="15316" y="33378"/>
                    <a:pt x="15871" y="32751"/>
                  </a:cubicBezTo>
                  <a:close/>
                  <a:moveTo>
                    <a:pt x="60052" y="31843"/>
                  </a:moveTo>
                  <a:cubicBezTo>
                    <a:pt x="60335" y="31954"/>
                    <a:pt x="60622" y="32081"/>
                    <a:pt x="60912" y="32219"/>
                  </a:cubicBezTo>
                  <a:lnTo>
                    <a:pt x="60912" y="32219"/>
                  </a:lnTo>
                  <a:lnTo>
                    <a:pt x="61588" y="36026"/>
                  </a:lnTo>
                  <a:lnTo>
                    <a:pt x="60052" y="31843"/>
                  </a:lnTo>
                  <a:close/>
                  <a:moveTo>
                    <a:pt x="57604" y="31373"/>
                  </a:moveTo>
                  <a:lnTo>
                    <a:pt x="61541" y="36026"/>
                  </a:lnTo>
                  <a:lnTo>
                    <a:pt x="61541" y="36026"/>
                  </a:lnTo>
                  <a:cubicBezTo>
                    <a:pt x="61537" y="36025"/>
                    <a:pt x="61534" y="36024"/>
                    <a:pt x="61530" y="36024"/>
                  </a:cubicBezTo>
                  <a:lnTo>
                    <a:pt x="61530" y="36024"/>
                  </a:lnTo>
                  <a:lnTo>
                    <a:pt x="56428" y="31777"/>
                  </a:lnTo>
                  <a:lnTo>
                    <a:pt x="56420" y="31786"/>
                  </a:lnTo>
                  <a:lnTo>
                    <a:pt x="61506" y="36018"/>
                  </a:lnTo>
                  <a:lnTo>
                    <a:pt x="61506" y="36018"/>
                  </a:lnTo>
                  <a:cubicBezTo>
                    <a:pt x="60117" y="35702"/>
                    <a:pt x="59263" y="34904"/>
                    <a:pt x="58361" y="34065"/>
                  </a:cubicBezTo>
                  <a:cubicBezTo>
                    <a:pt x="57678" y="33430"/>
                    <a:pt x="56948" y="32750"/>
                    <a:pt x="55914" y="32209"/>
                  </a:cubicBezTo>
                  <a:lnTo>
                    <a:pt x="55914" y="32209"/>
                  </a:lnTo>
                  <a:cubicBezTo>
                    <a:pt x="56356" y="31711"/>
                    <a:pt x="56916" y="31432"/>
                    <a:pt x="57604" y="31373"/>
                  </a:cubicBezTo>
                  <a:close/>
                  <a:moveTo>
                    <a:pt x="60925" y="32226"/>
                  </a:moveTo>
                  <a:cubicBezTo>
                    <a:pt x="61338" y="32424"/>
                    <a:pt x="61756" y="32646"/>
                    <a:pt x="62172" y="32880"/>
                  </a:cubicBezTo>
                  <a:lnTo>
                    <a:pt x="62172" y="32880"/>
                  </a:lnTo>
                  <a:lnTo>
                    <a:pt x="61612" y="36029"/>
                  </a:lnTo>
                  <a:lnTo>
                    <a:pt x="61612" y="32577"/>
                  </a:lnTo>
                  <a:lnTo>
                    <a:pt x="61601" y="32577"/>
                  </a:lnTo>
                  <a:lnTo>
                    <a:pt x="61601" y="36029"/>
                  </a:lnTo>
                  <a:lnTo>
                    <a:pt x="60925" y="32226"/>
                  </a:lnTo>
                  <a:close/>
                  <a:moveTo>
                    <a:pt x="57894" y="31360"/>
                  </a:moveTo>
                  <a:cubicBezTo>
                    <a:pt x="58210" y="31360"/>
                    <a:pt x="58551" y="31402"/>
                    <a:pt x="58917" y="31485"/>
                  </a:cubicBezTo>
                  <a:lnTo>
                    <a:pt x="58917" y="31485"/>
                  </a:lnTo>
                  <a:lnTo>
                    <a:pt x="61562" y="36031"/>
                  </a:lnTo>
                  <a:lnTo>
                    <a:pt x="61562" y="36031"/>
                  </a:lnTo>
                  <a:cubicBezTo>
                    <a:pt x="61561" y="36030"/>
                    <a:pt x="61560" y="36030"/>
                    <a:pt x="61559" y="36030"/>
                  </a:cubicBezTo>
                  <a:lnTo>
                    <a:pt x="61559" y="36030"/>
                  </a:lnTo>
                  <a:lnTo>
                    <a:pt x="57617" y="31372"/>
                  </a:lnTo>
                  <a:lnTo>
                    <a:pt x="57617" y="31372"/>
                  </a:lnTo>
                  <a:cubicBezTo>
                    <a:pt x="57707" y="31364"/>
                    <a:pt x="57800" y="31360"/>
                    <a:pt x="57894" y="31360"/>
                  </a:cubicBezTo>
                  <a:close/>
                  <a:moveTo>
                    <a:pt x="62684" y="33175"/>
                  </a:moveTo>
                  <a:cubicBezTo>
                    <a:pt x="62837" y="33265"/>
                    <a:pt x="62989" y="33356"/>
                    <a:pt x="63141" y="33447"/>
                  </a:cubicBezTo>
                  <a:lnTo>
                    <a:pt x="63141" y="33447"/>
                  </a:lnTo>
                  <a:lnTo>
                    <a:pt x="61635" y="36034"/>
                  </a:lnTo>
                  <a:lnTo>
                    <a:pt x="61635" y="36034"/>
                  </a:lnTo>
                  <a:lnTo>
                    <a:pt x="62684" y="33175"/>
                  </a:lnTo>
                  <a:close/>
                  <a:moveTo>
                    <a:pt x="58931" y="31488"/>
                  </a:moveTo>
                  <a:cubicBezTo>
                    <a:pt x="59178" y="31545"/>
                    <a:pt x="59436" y="31621"/>
                    <a:pt x="59707" y="31715"/>
                  </a:cubicBezTo>
                  <a:cubicBezTo>
                    <a:pt x="59817" y="31753"/>
                    <a:pt x="59927" y="31794"/>
                    <a:pt x="60039" y="31838"/>
                  </a:cubicBezTo>
                  <a:lnTo>
                    <a:pt x="60039" y="31838"/>
                  </a:lnTo>
                  <a:lnTo>
                    <a:pt x="61578" y="36034"/>
                  </a:lnTo>
                  <a:lnTo>
                    <a:pt x="61578" y="36034"/>
                  </a:lnTo>
                  <a:cubicBezTo>
                    <a:pt x="61577" y="36034"/>
                    <a:pt x="61577" y="36034"/>
                    <a:pt x="61576" y="36034"/>
                  </a:cubicBezTo>
                  <a:lnTo>
                    <a:pt x="61576" y="36034"/>
                  </a:lnTo>
                  <a:lnTo>
                    <a:pt x="58931" y="31488"/>
                  </a:lnTo>
                  <a:close/>
                  <a:moveTo>
                    <a:pt x="63151" y="33453"/>
                  </a:moveTo>
                  <a:cubicBezTo>
                    <a:pt x="63303" y="33544"/>
                    <a:pt x="63453" y="33636"/>
                    <a:pt x="63602" y="33728"/>
                  </a:cubicBezTo>
                  <a:lnTo>
                    <a:pt x="63602" y="33728"/>
                  </a:lnTo>
                  <a:lnTo>
                    <a:pt x="61648" y="36035"/>
                  </a:lnTo>
                  <a:lnTo>
                    <a:pt x="61648" y="36035"/>
                  </a:lnTo>
                  <a:lnTo>
                    <a:pt x="63151" y="33453"/>
                  </a:lnTo>
                  <a:close/>
                  <a:moveTo>
                    <a:pt x="62183" y="32886"/>
                  </a:moveTo>
                  <a:lnTo>
                    <a:pt x="62183" y="32886"/>
                  </a:lnTo>
                  <a:cubicBezTo>
                    <a:pt x="62346" y="32979"/>
                    <a:pt x="62510" y="33073"/>
                    <a:pt x="62673" y="33168"/>
                  </a:cubicBezTo>
                  <a:lnTo>
                    <a:pt x="62673" y="33168"/>
                  </a:lnTo>
                  <a:lnTo>
                    <a:pt x="61621" y="36039"/>
                  </a:lnTo>
                  <a:lnTo>
                    <a:pt x="62183" y="32886"/>
                  </a:lnTo>
                  <a:close/>
                  <a:moveTo>
                    <a:pt x="63611" y="33733"/>
                  </a:moveTo>
                  <a:lnTo>
                    <a:pt x="63611" y="33733"/>
                  </a:lnTo>
                  <a:cubicBezTo>
                    <a:pt x="63770" y="33831"/>
                    <a:pt x="63928" y="33928"/>
                    <a:pt x="64083" y="34024"/>
                  </a:cubicBezTo>
                  <a:lnTo>
                    <a:pt x="64083" y="34024"/>
                  </a:lnTo>
                  <a:lnTo>
                    <a:pt x="61651" y="36047"/>
                  </a:lnTo>
                  <a:lnTo>
                    <a:pt x="63611" y="33733"/>
                  </a:lnTo>
                  <a:close/>
                  <a:moveTo>
                    <a:pt x="56016" y="32967"/>
                  </a:moveTo>
                  <a:lnTo>
                    <a:pt x="56016" y="32967"/>
                  </a:lnTo>
                  <a:cubicBezTo>
                    <a:pt x="56571" y="33596"/>
                    <a:pt x="57885" y="36048"/>
                    <a:pt x="60143" y="36048"/>
                  </a:cubicBezTo>
                  <a:cubicBezTo>
                    <a:pt x="59095" y="36048"/>
                    <a:pt x="57497" y="33476"/>
                    <a:pt x="56016" y="32967"/>
                  </a:cubicBezTo>
                  <a:close/>
                  <a:moveTo>
                    <a:pt x="64093" y="34031"/>
                  </a:moveTo>
                  <a:cubicBezTo>
                    <a:pt x="64171" y="34079"/>
                    <a:pt x="64249" y="34128"/>
                    <a:pt x="64326" y="34175"/>
                  </a:cubicBezTo>
                  <a:cubicBezTo>
                    <a:pt x="64427" y="34238"/>
                    <a:pt x="64527" y="34300"/>
                    <a:pt x="64625" y="34361"/>
                  </a:cubicBezTo>
                  <a:lnTo>
                    <a:pt x="64625" y="34361"/>
                  </a:lnTo>
                  <a:lnTo>
                    <a:pt x="61653" y="36060"/>
                  </a:lnTo>
                  <a:lnTo>
                    <a:pt x="61653" y="36060"/>
                  </a:lnTo>
                  <a:lnTo>
                    <a:pt x="64093" y="34031"/>
                  </a:lnTo>
                  <a:close/>
                  <a:moveTo>
                    <a:pt x="64635" y="34367"/>
                  </a:moveTo>
                  <a:cubicBezTo>
                    <a:pt x="64854" y="34503"/>
                    <a:pt x="65069" y="34635"/>
                    <a:pt x="65279" y="34762"/>
                  </a:cubicBezTo>
                  <a:lnTo>
                    <a:pt x="65279" y="34762"/>
                  </a:lnTo>
                  <a:lnTo>
                    <a:pt x="61663" y="36067"/>
                  </a:lnTo>
                  <a:lnTo>
                    <a:pt x="64635" y="34367"/>
                  </a:lnTo>
                  <a:close/>
                  <a:moveTo>
                    <a:pt x="65285" y="34766"/>
                  </a:moveTo>
                  <a:cubicBezTo>
                    <a:pt x="65596" y="34954"/>
                    <a:pt x="65895" y="35131"/>
                    <a:pt x="66179" y="35290"/>
                  </a:cubicBezTo>
                  <a:lnTo>
                    <a:pt x="66179" y="35290"/>
                  </a:lnTo>
                  <a:lnTo>
                    <a:pt x="61664" y="36078"/>
                  </a:lnTo>
                  <a:lnTo>
                    <a:pt x="61664" y="36078"/>
                  </a:lnTo>
                  <a:lnTo>
                    <a:pt x="65287" y="34771"/>
                  </a:lnTo>
                  <a:lnTo>
                    <a:pt x="65285" y="34766"/>
                  </a:lnTo>
                  <a:close/>
                  <a:moveTo>
                    <a:pt x="5728" y="34997"/>
                  </a:moveTo>
                  <a:lnTo>
                    <a:pt x="5728" y="34997"/>
                  </a:lnTo>
                  <a:lnTo>
                    <a:pt x="10222" y="35782"/>
                  </a:lnTo>
                  <a:lnTo>
                    <a:pt x="4036" y="35782"/>
                  </a:lnTo>
                  <a:lnTo>
                    <a:pt x="4036" y="35793"/>
                  </a:lnTo>
                  <a:lnTo>
                    <a:pt x="10222" y="35793"/>
                  </a:lnTo>
                  <a:lnTo>
                    <a:pt x="5694" y="36583"/>
                  </a:lnTo>
                  <a:lnTo>
                    <a:pt x="5694" y="36583"/>
                  </a:lnTo>
                  <a:cubicBezTo>
                    <a:pt x="4948" y="36168"/>
                    <a:pt x="4305" y="35877"/>
                    <a:pt x="3813" y="35824"/>
                  </a:cubicBezTo>
                  <a:lnTo>
                    <a:pt x="3813" y="35824"/>
                  </a:lnTo>
                  <a:cubicBezTo>
                    <a:pt x="4312" y="35744"/>
                    <a:pt x="4968" y="35430"/>
                    <a:pt x="5728" y="34997"/>
                  </a:cubicBezTo>
                  <a:close/>
                  <a:moveTo>
                    <a:pt x="66194" y="35298"/>
                  </a:moveTo>
                  <a:cubicBezTo>
                    <a:pt x="66940" y="35713"/>
                    <a:pt x="67585" y="36004"/>
                    <a:pt x="68077" y="36056"/>
                  </a:cubicBezTo>
                  <a:lnTo>
                    <a:pt x="68077" y="36056"/>
                  </a:lnTo>
                  <a:cubicBezTo>
                    <a:pt x="67577" y="36136"/>
                    <a:pt x="66919" y="36451"/>
                    <a:pt x="66158" y="36886"/>
                  </a:cubicBezTo>
                  <a:lnTo>
                    <a:pt x="66158" y="36886"/>
                  </a:lnTo>
                  <a:lnTo>
                    <a:pt x="66158" y="36885"/>
                  </a:lnTo>
                  <a:lnTo>
                    <a:pt x="61656" y="36098"/>
                  </a:lnTo>
                  <a:lnTo>
                    <a:pt x="67850" y="36098"/>
                  </a:lnTo>
                  <a:lnTo>
                    <a:pt x="67850" y="36088"/>
                  </a:lnTo>
                  <a:lnTo>
                    <a:pt x="61666" y="36088"/>
                  </a:lnTo>
                  <a:lnTo>
                    <a:pt x="66194" y="35298"/>
                  </a:lnTo>
                  <a:close/>
                  <a:moveTo>
                    <a:pt x="10219" y="35804"/>
                  </a:moveTo>
                  <a:lnTo>
                    <a:pt x="6600" y="37110"/>
                  </a:lnTo>
                  <a:lnTo>
                    <a:pt x="6601" y="37115"/>
                  </a:lnTo>
                  <a:lnTo>
                    <a:pt x="6601" y="37115"/>
                  </a:lnTo>
                  <a:cubicBezTo>
                    <a:pt x="6291" y="36927"/>
                    <a:pt x="5992" y="36750"/>
                    <a:pt x="5708" y="36591"/>
                  </a:cubicBezTo>
                  <a:lnTo>
                    <a:pt x="5708" y="36591"/>
                  </a:lnTo>
                  <a:lnTo>
                    <a:pt x="10219" y="35804"/>
                  </a:lnTo>
                  <a:close/>
                  <a:moveTo>
                    <a:pt x="61665" y="36110"/>
                  </a:moveTo>
                  <a:lnTo>
                    <a:pt x="66145" y="36893"/>
                  </a:lnTo>
                  <a:lnTo>
                    <a:pt x="66145" y="36893"/>
                  </a:lnTo>
                  <a:cubicBezTo>
                    <a:pt x="65866" y="37052"/>
                    <a:pt x="65575" y="37227"/>
                    <a:pt x="65272" y="37411"/>
                  </a:cubicBezTo>
                  <a:lnTo>
                    <a:pt x="65272" y="37411"/>
                  </a:lnTo>
                  <a:lnTo>
                    <a:pt x="61665" y="36110"/>
                  </a:lnTo>
                  <a:close/>
                  <a:moveTo>
                    <a:pt x="10222" y="35814"/>
                  </a:moveTo>
                  <a:lnTo>
                    <a:pt x="7251" y="37514"/>
                  </a:lnTo>
                  <a:lnTo>
                    <a:pt x="7251" y="37514"/>
                  </a:lnTo>
                  <a:cubicBezTo>
                    <a:pt x="7031" y="37378"/>
                    <a:pt x="6816" y="37246"/>
                    <a:pt x="6607" y="37118"/>
                  </a:cubicBezTo>
                  <a:lnTo>
                    <a:pt x="6607" y="37118"/>
                  </a:lnTo>
                  <a:lnTo>
                    <a:pt x="10222" y="35814"/>
                  </a:lnTo>
                  <a:close/>
                  <a:moveTo>
                    <a:pt x="61663" y="36121"/>
                  </a:moveTo>
                  <a:lnTo>
                    <a:pt x="65258" y="37420"/>
                  </a:lnTo>
                  <a:lnTo>
                    <a:pt x="65258" y="37420"/>
                  </a:lnTo>
                  <a:cubicBezTo>
                    <a:pt x="65050" y="37547"/>
                    <a:pt x="64836" y="37679"/>
                    <a:pt x="64618" y="37813"/>
                  </a:cubicBezTo>
                  <a:lnTo>
                    <a:pt x="64618" y="37813"/>
                  </a:lnTo>
                  <a:lnTo>
                    <a:pt x="61663" y="36121"/>
                  </a:lnTo>
                  <a:close/>
                  <a:moveTo>
                    <a:pt x="10226" y="35824"/>
                  </a:moveTo>
                  <a:lnTo>
                    <a:pt x="7790" y="37849"/>
                  </a:lnTo>
                  <a:lnTo>
                    <a:pt x="7790" y="37849"/>
                  </a:lnTo>
                  <a:cubicBezTo>
                    <a:pt x="7713" y="37801"/>
                    <a:pt x="7636" y="37753"/>
                    <a:pt x="7559" y="37705"/>
                  </a:cubicBezTo>
                  <a:cubicBezTo>
                    <a:pt x="7459" y="37643"/>
                    <a:pt x="7359" y="37581"/>
                    <a:pt x="7261" y="37520"/>
                  </a:cubicBezTo>
                  <a:lnTo>
                    <a:pt x="7261" y="37520"/>
                  </a:lnTo>
                  <a:lnTo>
                    <a:pt x="10226" y="35824"/>
                  </a:lnTo>
                  <a:close/>
                  <a:moveTo>
                    <a:pt x="19469" y="33634"/>
                  </a:moveTo>
                  <a:cubicBezTo>
                    <a:pt x="19592" y="33744"/>
                    <a:pt x="20867" y="34852"/>
                    <a:pt x="22083" y="34852"/>
                  </a:cubicBezTo>
                  <a:cubicBezTo>
                    <a:pt x="22140" y="34852"/>
                    <a:pt x="22199" y="34850"/>
                    <a:pt x="22257" y="34845"/>
                  </a:cubicBezTo>
                  <a:lnTo>
                    <a:pt x="22257" y="34845"/>
                  </a:lnTo>
                  <a:lnTo>
                    <a:pt x="22257" y="36813"/>
                  </a:lnTo>
                  <a:lnTo>
                    <a:pt x="22257" y="36813"/>
                  </a:lnTo>
                  <a:cubicBezTo>
                    <a:pt x="22199" y="36808"/>
                    <a:pt x="22141" y="36805"/>
                    <a:pt x="22083" y="36805"/>
                  </a:cubicBezTo>
                  <a:cubicBezTo>
                    <a:pt x="20867" y="36805"/>
                    <a:pt x="19593" y="37914"/>
                    <a:pt x="19469" y="38024"/>
                  </a:cubicBezTo>
                  <a:cubicBezTo>
                    <a:pt x="18811" y="36958"/>
                    <a:pt x="17827" y="36414"/>
                    <a:pt x="17117" y="36148"/>
                  </a:cubicBezTo>
                  <a:cubicBezTo>
                    <a:pt x="16540" y="35930"/>
                    <a:pt x="16043" y="35855"/>
                    <a:pt x="15827" y="35829"/>
                  </a:cubicBezTo>
                  <a:cubicBezTo>
                    <a:pt x="16043" y="35804"/>
                    <a:pt x="16540" y="35729"/>
                    <a:pt x="17117" y="35510"/>
                  </a:cubicBezTo>
                  <a:cubicBezTo>
                    <a:pt x="17827" y="35242"/>
                    <a:pt x="18811" y="34699"/>
                    <a:pt x="19469" y="33634"/>
                  </a:cubicBezTo>
                  <a:close/>
                  <a:moveTo>
                    <a:pt x="61653" y="36128"/>
                  </a:moveTo>
                  <a:lnTo>
                    <a:pt x="64609" y="37819"/>
                  </a:lnTo>
                  <a:lnTo>
                    <a:pt x="64609" y="37819"/>
                  </a:lnTo>
                  <a:cubicBezTo>
                    <a:pt x="64569" y="37844"/>
                    <a:pt x="64529" y="37869"/>
                    <a:pt x="64489" y="37894"/>
                  </a:cubicBezTo>
                  <a:cubicBezTo>
                    <a:pt x="64354" y="37977"/>
                    <a:pt x="64218" y="38061"/>
                    <a:pt x="64080" y="38146"/>
                  </a:cubicBezTo>
                  <a:lnTo>
                    <a:pt x="64080" y="38146"/>
                  </a:lnTo>
                  <a:lnTo>
                    <a:pt x="61653" y="36128"/>
                  </a:lnTo>
                  <a:close/>
                  <a:moveTo>
                    <a:pt x="10233" y="35833"/>
                  </a:moveTo>
                  <a:lnTo>
                    <a:pt x="10236" y="35833"/>
                  </a:lnTo>
                  <a:lnTo>
                    <a:pt x="10236" y="35833"/>
                  </a:lnTo>
                  <a:lnTo>
                    <a:pt x="8275" y="38148"/>
                  </a:lnTo>
                  <a:lnTo>
                    <a:pt x="8275" y="38148"/>
                  </a:lnTo>
                  <a:cubicBezTo>
                    <a:pt x="8116" y="38050"/>
                    <a:pt x="7958" y="37952"/>
                    <a:pt x="7801" y="37856"/>
                  </a:cubicBezTo>
                  <a:lnTo>
                    <a:pt x="7801" y="37856"/>
                  </a:lnTo>
                  <a:lnTo>
                    <a:pt x="10233" y="35833"/>
                  </a:lnTo>
                  <a:close/>
                  <a:moveTo>
                    <a:pt x="52420" y="33860"/>
                  </a:moveTo>
                  <a:cubicBezTo>
                    <a:pt x="53077" y="34927"/>
                    <a:pt x="54060" y="35471"/>
                    <a:pt x="54770" y="35736"/>
                  </a:cubicBezTo>
                  <a:cubicBezTo>
                    <a:pt x="55348" y="35953"/>
                    <a:pt x="55845" y="36030"/>
                    <a:pt x="56060" y="36055"/>
                  </a:cubicBezTo>
                  <a:cubicBezTo>
                    <a:pt x="55845" y="36081"/>
                    <a:pt x="55348" y="36155"/>
                    <a:pt x="54770" y="36374"/>
                  </a:cubicBezTo>
                  <a:cubicBezTo>
                    <a:pt x="54060" y="36642"/>
                    <a:pt x="53077" y="37185"/>
                    <a:pt x="52420" y="38250"/>
                  </a:cubicBezTo>
                  <a:cubicBezTo>
                    <a:pt x="52295" y="38140"/>
                    <a:pt x="51020" y="37031"/>
                    <a:pt x="49804" y="37031"/>
                  </a:cubicBezTo>
                  <a:cubicBezTo>
                    <a:pt x="49745" y="37031"/>
                    <a:pt x="49687" y="37034"/>
                    <a:pt x="49629" y="37039"/>
                  </a:cubicBezTo>
                  <a:lnTo>
                    <a:pt x="49629" y="37039"/>
                  </a:lnTo>
                  <a:lnTo>
                    <a:pt x="49629" y="35070"/>
                  </a:lnTo>
                  <a:lnTo>
                    <a:pt x="49629" y="35070"/>
                  </a:lnTo>
                  <a:cubicBezTo>
                    <a:pt x="49688" y="35076"/>
                    <a:pt x="49747" y="35079"/>
                    <a:pt x="49806" y="35079"/>
                  </a:cubicBezTo>
                  <a:cubicBezTo>
                    <a:pt x="51021" y="35079"/>
                    <a:pt x="52296" y="33970"/>
                    <a:pt x="52420" y="33860"/>
                  </a:cubicBezTo>
                  <a:close/>
                  <a:moveTo>
                    <a:pt x="10243" y="35840"/>
                  </a:moveTo>
                  <a:lnTo>
                    <a:pt x="8737" y="38429"/>
                  </a:lnTo>
                  <a:lnTo>
                    <a:pt x="8737" y="38429"/>
                  </a:lnTo>
                  <a:cubicBezTo>
                    <a:pt x="8585" y="38337"/>
                    <a:pt x="8434" y="38245"/>
                    <a:pt x="8284" y="38153"/>
                  </a:cubicBezTo>
                  <a:lnTo>
                    <a:pt x="8284" y="38153"/>
                  </a:lnTo>
                  <a:lnTo>
                    <a:pt x="10243" y="35840"/>
                  </a:lnTo>
                  <a:close/>
                  <a:moveTo>
                    <a:pt x="61656" y="36146"/>
                  </a:moveTo>
                  <a:lnTo>
                    <a:pt x="64070" y="38152"/>
                  </a:lnTo>
                  <a:lnTo>
                    <a:pt x="64070" y="38152"/>
                  </a:lnTo>
                  <a:cubicBezTo>
                    <a:pt x="63915" y="38248"/>
                    <a:pt x="63758" y="38345"/>
                    <a:pt x="63599" y="38441"/>
                  </a:cubicBezTo>
                  <a:lnTo>
                    <a:pt x="63599" y="38441"/>
                  </a:lnTo>
                  <a:lnTo>
                    <a:pt x="61656" y="36146"/>
                  </a:lnTo>
                  <a:close/>
                  <a:moveTo>
                    <a:pt x="6183" y="38321"/>
                  </a:moveTo>
                  <a:cubicBezTo>
                    <a:pt x="6101" y="38321"/>
                    <a:pt x="6038" y="38386"/>
                    <a:pt x="6038" y="38466"/>
                  </a:cubicBezTo>
                  <a:cubicBezTo>
                    <a:pt x="6038" y="38546"/>
                    <a:pt x="6103" y="38611"/>
                    <a:pt x="6183" y="38611"/>
                  </a:cubicBezTo>
                  <a:cubicBezTo>
                    <a:pt x="6262" y="38611"/>
                    <a:pt x="6327" y="38546"/>
                    <a:pt x="6327" y="38466"/>
                  </a:cubicBezTo>
                  <a:cubicBezTo>
                    <a:pt x="6327" y="38386"/>
                    <a:pt x="6262" y="38321"/>
                    <a:pt x="6183" y="38321"/>
                  </a:cubicBezTo>
                  <a:close/>
                  <a:moveTo>
                    <a:pt x="10254" y="35840"/>
                  </a:moveTo>
                  <a:lnTo>
                    <a:pt x="9204" y="38706"/>
                  </a:lnTo>
                  <a:lnTo>
                    <a:pt x="9204" y="38706"/>
                  </a:lnTo>
                  <a:cubicBezTo>
                    <a:pt x="9050" y="38616"/>
                    <a:pt x="8897" y="38525"/>
                    <a:pt x="8746" y="38434"/>
                  </a:cubicBezTo>
                  <a:lnTo>
                    <a:pt x="8746" y="38434"/>
                  </a:lnTo>
                  <a:lnTo>
                    <a:pt x="10254" y="35840"/>
                  </a:lnTo>
                  <a:close/>
                  <a:moveTo>
                    <a:pt x="61648" y="36152"/>
                  </a:moveTo>
                  <a:lnTo>
                    <a:pt x="63591" y="38446"/>
                  </a:lnTo>
                  <a:lnTo>
                    <a:pt x="63591" y="38446"/>
                  </a:lnTo>
                  <a:cubicBezTo>
                    <a:pt x="63442" y="38537"/>
                    <a:pt x="63291" y="38628"/>
                    <a:pt x="63140" y="38718"/>
                  </a:cubicBezTo>
                  <a:lnTo>
                    <a:pt x="63140" y="38718"/>
                  </a:lnTo>
                  <a:lnTo>
                    <a:pt x="61648" y="36152"/>
                  </a:lnTo>
                  <a:close/>
                  <a:moveTo>
                    <a:pt x="65706" y="38544"/>
                  </a:moveTo>
                  <a:cubicBezTo>
                    <a:pt x="65626" y="38544"/>
                    <a:pt x="65561" y="38609"/>
                    <a:pt x="65561" y="38689"/>
                  </a:cubicBezTo>
                  <a:cubicBezTo>
                    <a:pt x="65561" y="38769"/>
                    <a:pt x="65626" y="38834"/>
                    <a:pt x="65706" y="38834"/>
                  </a:cubicBezTo>
                  <a:cubicBezTo>
                    <a:pt x="65785" y="38834"/>
                    <a:pt x="65851" y="38769"/>
                    <a:pt x="65851" y="38689"/>
                  </a:cubicBezTo>
                  <a:cubicBezTo>
                    <a:pt x="65851" y="38609"/>
                    <a:pt x="65785" y="38544"/>
                    <a:pt x="65706" y="38544"/>
                  </a:cubicBezTo>
                  <a:close/>
                  <a:moveTo>
                    <a:pt x="11745" y="35833"/>
                  </a:moveTo>
                  <a:cubicBezTo>
                    <a:pt x="12792" y="35833"/>
                    <a:pt x="14391" y="38405"/>
                    <a:pt x="15871" y="38914"/>
                  </a:cubicBezTo>
                  <a:cubicBezTo>
                    <a:pt x="15316" y="38285"/>
                    <a:pt x="14000" y="35833"/>
                    <a:pt x="11745" y="35833"/>
                  </a:cubicBezTo>
                  <a:close/>
                  <a:moveTo>
                    <a:pt x="61635" y="36154"/>
                  </a:moveTo>
                  <a:lnTo>
                    <a:pt x="63130" y="38724"/>
                  </a:lnTo>
                  <a:lnTo>
                    <a:pt x="63130" y="38724"/>
                  </a:lnTo>
                  <a:cubicBezTo>
                    <a:pt x="62979" y="38814"/>
                    <a:pt x="62827" y="38903"/>
                    <a:pt x="62675" y="38991"/>
                  </a:cubicBezTo>
                  <a:lnTo>
                    <a:pt x="62675" y="38991"/>
                  </a:lnTo>
                  <a:lnTo>
                    <a:pt x="61635" y="36154"/>
                  </a:lnTo>
                  <a:close/>
                  <a:moveTo>
                    <a:pt x="10264" y="35845"/>
                  </a:moveTo>
                  <a:lnTo>
                    <a:pt x="9704" y="38994"/>
                  </a:lnTo>
                  <a:lnTo>
                    <a:pt x="9704" y="38994"/>
                  </a:lnTo>
                  <a:cubicBezTo>
                    <a:pt x="9540" y="38902"/>
                    <a:pt x="9376" y="38808"/>
                    <a:pt x="9213" y="38712"/>
                  </a:cubicBezTo>
                  <a:lnTo>
                    <a:pt x="9213" y="38712"/>
                  </a:lnTo>
                  <a:lnTo>
                    <a:pt x="10264" y="35845"/>
                  </a:lnTo>
                  <a:close/>
                  <a:moveTo>
                    <a:pt x="60141" y="36048"/>
                  </a:moveTo>
                  <a:cubicBezTo>
                    <a:pt x="57885" y="36048"/>
                    <a:pt x="56571" y="38502"/>
                    <a:pt x="56015" y="39130"/>
                  </a:cubicBezTo>
                  <a:cubicBezTo>
                    <a:pt x="57494" y="38620"/>
                    <a:pt x="59094" y="36048"/>
                    <a:pt x="60141" y="36048"/>
                  </a:cubicBezTo>
                  <a:close/>
                  <a:moveTo>
                    <a:pt x="7261" y="39205"/>
                  </a:moveTo>
                  <a:cubicBezTo>
                    <a:pt x="7159" y="39205"/>
                    <a:pt x="7078" y="39286"/>
                    <a:pt x="7078" y="39388"/>
                  </a:cubicBezTo>
                  <a:cubicBezTo>
                    <a:pt x="7078" y="39489"/>
                    <a:pt x="7159" y="39572"/>
                    <a:pt x="7261" y="39572"/>
                  </a:cubicBezTo>
                  <a:cubicBezTo>
                    <a:pt x="7362" y="39572"/>
                    <a:pt x="7443" y="39489"/>
                    <a:pt x="7443" y="39388"/>
                  </a:cubicBezTo>
                  <a:cubicBezTo>
                    <a:pt x="7443" y="39286"/>
                    <a:pt x="7362" y="39205"/>
                    <a:pt x="7261" y="39205"/>
                  </a:cubicBezTo>
                  <a:close/>
                  <a:moveTo>
                    <a:pt x="61621" y="36150"/>
                  </a:moveTo>
                  <a:lnTo>
                    <a:pt x="62665" y="38998"/>
                  </a:lnTo>
                  <a:lnTo>
                    <a:pt x="62665" y="38998"/>
                  </a:lnTo>
                  <a:cubicBezTo>
                    <a:pt x="62316" y="39200"/>
                    <a:pt x="61964" y="39395"/>
                    <a:pt x="61612" y="39578"/>
                  </a:cubicBezTo>
                  <a:lnTo>
                    <a:pt x="61612" y="39578"/>
                  </a:lnTo>
                  <a:lnTo>
                    <a:pt x="61612" y="36161"/>
                  </a:lnTo>
                  <a:lnTo>
                    <a:pt x="62164" y="39264"/>
                  </a:lnTo>
                  <a:lnTo>
                    <a:pt x="62174" y="39263"/>
                  </a:lnTo>
                  <a:lnTo>
                    <a:pt x="61621" y="36150"/>
                  </a:lnTo>
                  <a:close/>
                  <a:moveTo>
                    <a:pt x="10275" y="35844"/>
                  </a:moveTo>
                  <a:lnTo>
                    <a:pt x="10275" y="39305"/>
                  </a:lnTo>
                  <a:lnTo>
                    <a:pt x="10285" y="39305"/>
                  </a:lnTo>
                  <a:lnTo>
                    <a:pt x="10285" y="35844"/>
                  </a:lnTo>
                  <a:lnTo>
                    <a:pt x="10285" y="35844"/>
                  </a:lnTo>
                  <a:cubicBezTo>
                    <a:pt x="10285" y="35844"/>
                    <a:pt x="10286" y="35844"/>
                    <a:pt x="10286" y="35844"/>
                  </a:cubicBezTo>
                  <a:lnTo>
                    <a:pt x="10286" y="35844"/>
                  </a:lnTo>
                  <a:lnTo>
                    <a:pt x="10964" y="39656"/>
                  </a:lnTo>
                  <a:lnTo>
                    <a:pt x="10964" y="39656"/>
                  </a:lnTo>
                  <a:cubicBezTo>
                    <a:pt x="10549" y="39457"/>
                    <a:pt x="10130" y="39235"/>
                    <a:pt x="9714" y="39000"/>
                  </a:cubicBezTo>
                  <a:lnTo>
                    <a:pt x="9714" y="39000"/>
                  </a:lnTo>
                  <a:lnTo>
                    <a:pt x="10275" y="35844"/>
                  </a:lnTo>
                  <a:close/>
                  <a:moveTo>
                    <a:pt x="64628" y="39428"/>
                  </a:moveTo>
                  <a:cubicBezTo>
                    <a:pt x="64526" y="39428"/>
                    <a:pt x="64445" y="39509"/>
                    <a:pt x="64445" y="39611"/>
                  </a:cubicBezTo>
                  <a:cubicBezTo>
                    <a:pt x="64445" y="39712"/>
                    <a:pt x="64526" y="39793"/>
                    <a:pt x="64628" y="39793"/>
                  </a:cubicBezTo>
                  <a:cubicBezTo>
                    <a:pt x="64729" y="39793"/>
                    <a:pt x="64810" y="39712"/>
                    <a:pt x="64810" y="39611"/>
                  </a:cubicBezTo>
                  <a:cubicBezTo>
                    <a:pt x="64809" y="39509"/>
                    <a:pt x="64728" y="39428"/>
                    <a:pt x="64628" y="39428"/>
                  </a:cubicBezTo>
                  <a:close/>
                  <a:moveTo>
                    <a:pt x="61601" y="36161"/>
                  </a:moveTo>
                  <a:lnTo>
                    <a:pt x="61601" y="39584"/>
                  </a:lnTo>
                  <a:lnTo>
                    <a:pt x="61601" y="39584"/>
                  </a:lnTo>
                  <a:cubicBezTo>
                    <a:pt x="61378" y="39700"/>
                    <a:pt x="61155" y="39811"/>
                    <a:pt x="60934" y="39915"/>
                  </a:cubicBezTo>
                  <a:lnTo>
                    <a:pt x="60934" y="39915"/>
                  </a:lnTo>
                  <a:lnTo>
                    <a:pt x="61601" y="36161"/>
                  </a:lnTo>
                  <a:close/>
                  <a:moveTo>
                    <a:pt x="10300" y="35857"/>
                  </a:moveTo>
                  <a:lnTo>
                    <a:pt x="11834" y="40037"/>
                  </a:lnTo>
                  <a:lnTo>
                    <a:pt x="11834" y="40037"/>
                  </a:lnTo>
                  <a:cubicBezTo>
                    <a:pt x="11551" y="39926"/>
                    <a:pt x="11264" y="39800"/>
                    <a:pt x="10975" y="39661"/>
                  </a:cubicBezTo>
                  <a:lnTo>
                    <a:pt x="10975" y="39661"/>
                  </a:lnTo>
                  <a:lnTo>
                    <a:pt x="10300" y="35857"/>
                  </a:lnTo>
                  <a:close/>
                  <a:moveTo>
                    <a:pt x="61589" y="36158"/>
                  </a:moveTo>
                  <a:lnTo>
                    <a:pt x="60921" y="39918"/>
                  </a:lnTo>
                  <a:lnTo>
                    <a:pt x="60925" y="39919"/>
                  </a:lnTo>
                  <a:lnTo>
                    <a:pt x="60925" y="39919"/>
                  </a:lnTo>
                  <a:cubicBezTo>
                    <a:pt x="60639" y="40053"/>
                    <a:pt x="60355" y="40175"/>
                    <a:pt x="60075" y="40283"/>
                  </a:cubicBezTo>
                  <a:lnTo>
                    <a:pt x="60075" y="40283"/>
                  </a:lnTo>
                  <a:lnTo>
                    <a:pt x="61589" y="36158"/>
                  </a:lnTo>
                  <a:close/>
                  <a:moveTo>
                    <a:pt x="61569" y="36070"/>
                  </a:moveTo>
                  <a:lnTo>
                    <a:pt x="61597" y="36094"/>
                  </a:lnTo>
                  <a:lnTo>
                    <a:pt x="56468" y="40364"/>
                  </a:lnTo>
                  <a:lnTo>
                    <a:pt x="56468" y="40364"/>
                  </a:lnTo>
                  <a:cubicBezTo>
                    <a:pt x="56271" y="40240"/>
                    <a:pt x="56086" y="40084"/>
                    <a:pt x="55915" y="39893"/>
                  </a:cubicBezTo>
                  <a:lnTo>
                    <a:pt x="55915" y="39893"/>
                  </a:lnTo>
                  <a:cubicBezTo>
                    <a:pt x="56949" y="39352"/>
                    <a:pt x="57679" y="38673"/>
                    <a:pt x="58361" y="38039"/>
                  </a:cubicBezTo>
                  <a:cubicBezTo>
                    <a:pt x="59278" y="37184"/>
                    <a:pt x="60144" y="36378"/>
                    <a:pt x="61569" y="36070"/>
                  </a:cubicBezTo>
                  <a:close/>
                  <a:moveTo>
                    <a:pt x="10309" y="35849"/>
                  </a:moveTo>
                  <a:lnTo>
                    <a:pt x="10309" y="35849"/>
                  </a:lnTo>
                  <a:cubicBezTo>
                    <a:pt x="10309" y="35849"/>
                    <a:pt x="10310" y="35849"/>
                    <a:pt x="10310" y="35849"/>
                  </a:cubicBezTo>
                  <a:lnTo>
                    <a:pt x="10310" y="35849"/>
                  </a:lnTo>
                  <a:lnTo>
                    <a:pt x="12955" y="40392"/>
                  </a:lnTo>
                  <a:lnTo>
                    <a:pt x="12955" y="40392"/>
                  </a:lnTo>
                  <a:cubicBezTo>
                    <a:pt x="12708" y="40335"/>
                    <a:pt x="12450" y="40260"/>
                    <a:pt x="12180" y="40166"/>
                  </a:cubicBezTo>
                  <a:cubicBezTo>
                    <a:pt x="12070" y="40127"/>
                    <a:pt x="11960" y="40086"/>
                    <a:pt x="11849" y="40043"/>
                  </a:cubicBezTo>
                  <a:lnTo>
                    <a:pt x="11849" y="40043"/>
                  </a:lnTo>
                  <a:lnTo>
                    <a:pt x="10309" y="35849"/>
                  </a:lnTo>
                  <a:close/>
                  <a:moveTo>
                    <a:pt x="8686" y="39938"/>
                  </a:moveTo>
                  <a:cubicBezTo>
                    <a:pt x="8537" y="39938"/>
                    <a:pt x="8418" y="40060"/>
                    <a:pt x="8418" y="40206"/>
                  </a:cubicBezTo>
                  <a:cubicBezTo>
                    <a:pt x="8418" y="40356"/>
                    <a:pt x="8537" y="40474"/>
                    <a:pt x="8686" y="40474"/>
                  </a:cubicBezTo>
                  <a:cubicBezTo>
                    <a:pt x="8834" y="40474"/>
                    <a:pt x="8954" y="40356"/>
                    <a:pt x="8954" y="40206"/>
                  </a:cubicBezTo>
                  <a:cubicBezTo>
                    <a:pt x="8954" y="40058"/>
                    <a:pt x="8834" y="39938"/>
                    <a:pt x="8686" y="39938"/>
                  </a:cubicBezTo>
                  <a:close/>
                  <a:moveTo>
                    <a:pt x="10345" y="35857"/>
                  </a:moveTo>
                  <a:lnTo>
                    <a:pt x="10345" y="35857"/>
                  </a:lnTo>
                  <a:cubicBezTo>
                    <a:pt x="10350" y="35858"/>
                    <a:pt x="10354" y="35859"/>
                    <a:pt x="10359" y="35860"/>
                  </a:cubicBezTo>
                  <a:lnTo>
                    <a:pt x="10359" y="35860"/>
                  </a:lnTo>
                  <a:lnTo>
                    <a:pt x="15458" y="40103"/>
                  </a:lnTo>
                  <a:lnTo>
                    <a:pt x="15465" y="40095"/>
                  </a:lnTo>
                  <a:lnTo>
                    <a:pt x="10383" y="35866"/>
                  </a:lnTo>
                  <a:lnTo>
                    <a:pt x="10383" y="35866"/>
                  </a:lnTo>
                  <a:cubicBezTo>
                    <a:pt x="11771" y="36182"/>
                    <a:pt x="12624" y="36980"/>
                    <a:pt x="13528" y="37820"/>
                  </a:cubicBezTo>
                  <a:cubicBezTo>
                    <a:pt x="14209" y="38453"/>
                    <a:pt x="14939" y="39132"/>
                    <a:pt x="15972" y="39674"/>
                  </a:cubicBezTo>
                  <a:lnTo>
                    <a:pt x="15972" y="39674"/>
                  </a:lnTo>
                  <a:cubicBezTo>
                    <a:pt x="15529" y="40171"/>
                    <a:pt x="14969" y="40448"/>
                    <a:pt x="14281" y="40508"/>
                  </a:cubicBezTo>
                  <a:lnTo>
                    <a:pt x="14281" y="40508"/>
                  </a:lnTo>
                  <a:lnTo>
                    <a:pt x="10345" y="35857"/>
                  </a:lnTo>
                  <a:close/>
                  <a:moveTo>
                    <a:pt x="10324" y="35852"/>
                  </a:moveTo>
                  <a:cubicBezTo>
                    <a:pt x="10325" y="35853"/>
                    <a:pt x="10327" y="35853"/>
                    <a:pt x="10329" y="35854"/>
                  </a:cubicBezTo>
                  <a:lnTo>
                    <a:pt x="10329" y="35854"/>
                  </a:lnTo>
                  <a:lnTo>
                    <a:pt x="14269" y="40509"/>
                  </a:lnTo>
                  <a:lnTo>
                    <a:pt x="14269" y="40509"/>
                  </a:lnTo>
                  <a:cubicBezTo>
                    <a:pt x="14179" y="40517"/>
                    <a:pt x="14087" y="40520"/>
                    <a:pt x="13992" y="40520"/>
                  </a:cubicBezTo>
                  <a:cubicBezTo>
                    <a:pt x="13676" y="40520"/>
                    <a:pt x="13335" y="40479"/>
                    <a:pt x="12969" y="40395"/>
                  </a:cubicBezTo>
                  <a:lnTo>
                    <a:pt x="12969" y="40395"/>
                  </a:lnTo>
                  <a:lnTo>
                    <a:pt x="10324" y="35852"/>
                  </a:lnTo>
                  <a:close/>
                  <a:moveTo>
                    <a:pt x="19289" y="31075"/>
                  </a:moveTo>
                  <a:lnTo>
                    <a:pt x="19289" y="31075"/>
                  </a:lnTo>
                  <a:cubicBezTo>
                    <a:pt x="18098" y="31475"/>
                    <a:pt x="17540" y="32729"/>
                    <a:pt x="17044" y="33844"/>
                  </a:cubicBezTo>
                  <a:cubicBezTo>
                    <a:pt x="16663" y="34704"/>
                    <a:pt x="16303" y="35517"/>
                    <a:pt x="15707" y="35819"/>
                  </a:cubicBezTo>
                  <a:lnTo>
                    <a:pt x="15687" y="35827"/>
                  </a:lnTo>
                  <a:lnTo>
                    <a:pt x="15707" y="35836"/>
                  </a:lnTo>
                  <a:cubicBezTo>
                    <a:pt x="16303" y="36137"/>
                    <a:pt x="16663" y="36950"/>
                    <a:pt x="17044" y="37811"/>
                  </a:cubicBezTo>
                  <a:cubicBezTo>
                    <a:pt x="17545" y="38935"/>
                    <a:pt x="18106" y="40204"/>
                    <a:pt x="19323" y="40591"/>
                  </a:cubicBezTo>
                  <a:lnTo>
                    <a:pt x="19323" y="40591"/>
                  </a:lnTo>
                  <a:cubicBezTo>
                    <a:pt x="17551" y="40227"/>
                    <a:pt x="16740" y="38942"/>
                    <a:pt x="16023" y="37804"/>
                  </a:cubicBezTo>
                  <a:cubicBezTo>
                    <a:pt x="15485" y="36949"/>
                    <a:pt x="14977" y="36140"/>
                    <a:pt x="14138" y="35829"/>
                  </a:cubicBezTo>
                  <a:cubicBezTo>
                    <a:pt x="14977" y="35517"/>
                    <a:pt x="15485" y="34710"/>
                    <a:pt x="16023" y="33855"/>
                  </a:cubicBezTo>
                  <a:cubicBezTo>
                    <a:pt x="16737" y="32723"/>
                    <a:pt x="17541" y="31447"/>
                    <a:pt x="19289" y="31075"/>
                  </a:cubicBezTo>
                  <a:close/>
                  <a:moveTo>
                    <a:pt x="19239" y="31063"/>
                  </a:moveTo>
                  <a:cubicBezTo>
                    <a:pt x="17512" y="31450"/>
                    <a:pt x="16713" y="32717"/>
                    <a:pt x="16004" y="33844"/>
                  </a:cubicBezTo>
                  <a:cubicBezTo>
                    <a:pt x="15462" y="34704"/>
                    <a:pt x="14949" y="35517"/>
                    <a:pt x="14101" y="35819"/>
                  </a:cubicBezTo>
                  <a:lnTo>
                    <a:pt x="14072" y="35829"/>
                  </a:lnTo>
                  <a:lnTo>
                    <a:pt x="14101" y="35840"/>
                  </a:lnTo>
                  <a:cubicBezTo>
                    <a:pt x="14949" y="36140"/>
                    <a:pt x="15462" y="36953"/>
                    <a:pt x="16004" y="37814"/>
                  </a:cubicBezTo>
                  <a:cubicBezTo>
                    <a:pt x="16717" y="38946"/>
                    <a:pt x="17521" y="40222"/>
                    <a:pt x="19266" y="40602"/>
                  </a:cubicBezTo>
                  <a:lnTo>
                    <a:pt x="19266" y="40602"/>
                  </a:lnTo>
                  <a:cubicBezTo>
                    <a:pt x="16176" y="40253"/>
                    <a:pt x="14778" y="38952"/>
                    <a:pt x="13542" y="37801"/>
                  </a:cubicBezTo>
                  <a:cubicBezTo>
                    <a:pt x="12627" y="36951"/>
                    <a:pt x="11763" y="36145"/>
                    <a:pt x="10344" y="35833"/>
                  </a:cubicBezTo>
                  <a:lnTo>
                    <a:pt x="10344" y="35833"/>
                  </a:lnTo>
                  <a:lnTo>
                    <a:pt x="10339" y="35829"/>
                  </a:lnTo>
                  <a:lnTo>
                    <a:pt x="10339" y="35829"/>
                  </a:lnTo>
                  <a:cubicBezTo>
                    <a:pt x="11761" y="35516"/>
                    <a:pt x="12625" y="34712"/>
                    <a:pt x="13542" y="33860"/>
                  </a:cubicBezTo>
                  <a:cubicBezTo>
                    <a:pt x="14774" y="32712"/>
                    <a:pt x="16167" y="31417"/>
                    <a:pt x="19239" y="31063"/>
                  </a:cubicBezTo>
                  <a:close/>
                  <a:moveTo>
                    <a:pt x="61580" y="36147"/>
                  </a:moveTo>
                  <a:lnTo>
                    <a:pt x="60060" y="40288"/>
                  </a:lnTo>
                  <a:lnTo>
                    <a:pt x="60060" y="40288"/>
                  </a:lnTo>
                  <a:cubicBezTo>
                    <a:pt x="59690" y="40429"/>
                    <a:pt x="59327" y="40544"/>
                    <a:pt x="58974" y="40624"/>
                  </a:cubicBezTo>
                  <a:lnTo>
                    <a:pt x="58974" y="40624"/>
                  </a:lnTo>
                  <a:lnTo>
                    <a:pt x="61580" y="36147"/>
                  </a:lnTo>
                  <a:close/>
                  <a:moveTo>
                    <a:pt x="15759" y="35841"/>
                  </a:moveTo>
                  <a:cubicBezTo>
                    <a:pt x="15914" y="35856"/>
                    <a:pt x="16461" y="35921"/>
                    <a:pt x="17113" y="36166"/>
                  </a:cubicBezTo>
                  <a:cubicBezTo>
                    <a:pt x="17823" y="36434"/>
                    <a:pt x="18805" y="36978"/>
                    <a:pt x="19457" y="38044"/>
                  </a:cubicBezTo>
                  <a:lnTo>
                    <a:pt x="19464" y="38054"/>
                  </a:lnTo>
                  <a:lnTo>
                    <a:pt x="19474" y="38050"/>
                  </a:lnTo>
                  <a:cubicBezTo>
                    <a:pt x="19488" y="38038"/>
                    <a:pt x="20819" y="36827"/>
                    <a:pt x="22082" y="36827"/>
                  </a:cubicBezTo>
                  <a:cubicBezTo>
                    <a:pt x="22140" y="36827"/>
                    <a:pt x="22199" y="36829"/>
                    <a:pt x="22257" y="36835"/>
                  </a:cubicBezTo>
                  <a:lnTo>
                    <a:pt x="22257" y="36835"/>
                  </a:lnTo>
                  <a:lnTo>
                    <a:pt x="22257" y="36813"/>
                  </a:lnTo>
                  <a:lnTo>
                    <a:pt x="22257" y="36813"/>
                  </a:lnTo>
                  <a:cubicBezTo>
                    <a:pt x="22260" y="36813"/>
                    <a:pt x="22264" y="36814"/>
                    <a:pt x="22268" y="36814"/>
                  </a:cubicBezTo>
                  <a:lnTo>
                    <a:pt x="22267" y="36836"/>
                  </a:lnTo>
                  <a:cubicBezTo>
                    <a:pt x="22263" y="36836"/>
                    <a:pt x="22260" y="36835"/>
                    <a:pt x="22257" y="36835"/>
                  </a:cubicBezTo>
                  <a:lnTo>
                    <a:pt x="22257" y="36835"/>
                  </a:lnTo>
                  <a:lnTo>
                    <a:pt x="22257" y="39292"/>
                  </a:lnTo>
                  <a:cubicBezTo>
                    <a:pt x="21503" y="39759"/>
                    <a:pt x="20556" y="40211"/>
                    <a:pt x="19531" y="40629"/>
                  </a:cubicBezTo>
                  <a:lnTo>
                    <a:pt x="19531" y="40629"/>
                  </a:lnTo>
                  <a:cubicBezTo>
                    <a:pt x="18184" y="40325"/>
                    <a:pt x="17590" y="38985"/>
                    <a:pt x="17065" y="37804"/>
                  </a:cubicBezTo>
                  <a:cubicBezTo>
                    <a:pt x="16691" y="36960"/>
                    <a:pt x="16336" y="36161"/>
                    <a:pt x="15759" y="35841"/>
                  </a:cubicBezTo>
                  <a:close/>
                  <a:moveTo>
                    <a:pt x="63200" y="40161"/>
                  </a:moveTo>
                  <a:cubicBezTo>
                    <a:pt x="63051" y="40161"/>
                    <a:pt x="62932" y="40280"/>
                    <a:pt x="62932" y="40429"/>
                  </a:cubicBezTo>
                  <a:cubicBezTo>
                    <a:pt x="62932" y="40579"/>
                    <a:pt x="63051" y="40698"/>
                    <a:pt x="63200" y="40698"/>
                  </a:cubicBezTo>
                  <a:cubicBezTo>
                    <a:pt x="63348" y="40698"/>
                    <a:pt x="63468" y="40579"/>
                    <a:pt x="63468" y="40429"/>
                  </a:cubicBezTo>
                  <a:cubicBezTo>
                    <a:pt x="63468" y="40283"/>
                    <a:pt x="63348" y="40161"/>
                    <a:pt x="63200" y="40161"/>
                  </a:cubicBezTo>
                  <a:close/>
                  <a:moveTo>
                    <a:pt x="61560" y="36139"/>
                  </a:moveTo>
                  <a:lnTo>
                    <a:pt x="57665" y="40741"/>
                  </a:lnTo>
                  <a:lnTo>
                    <a:pt x="57665" y="40741"/>
                  </a:lnTo>
                  <a:cubicBezTo>
                    <a:pt x="57236" y="40708"/>
                    <a:pt x="56836" y="40591"/>
                    <a:pt x="56478" y="40370"/>
                  </a:cubicBezTo>
                  <a:lnTo>
                    <a:pt x="56478" y="40370"/>
                  </a:lnTo>
                  <a:lnTo>
                    <a:pt x="61560" y="36139"/>
                  </a:lnTo>
                  <a:close/>
                  <a:moveTo>
                    <a:pt x="61571" y="36143"/>
                  </a:moveTo>
                  <a:lnTo>
                    <a:pt x="58960" y="40627"/>
                  </a:lnTo>
                  <a:lnTo>
                    <a:pt x="58960" y="40627"/>
                  </a:lnTo>
                  <a:cubicBezTo>
                    <a:pt x="58604" y="40707"/>
                    <a:pt x="58259" y="40751"/>
                    <a:pt x="57930" y="40751"/>
                  </a:cubicBezTo>
                  <a:cubicBezTo>
                    <a:pt x="57845" y="40751"/>
                    <a:pt x="57761" y="40748"/>
                    <a:pt x="57678" y="40742"/>
                  </a:cubicBezTo>
                  <a:lnTo>
                    <a:pt x="57678" y="40742"/>
                  </a:lnTo>
                  <a:lnTo>
                    <a:pt x="61571" y="36143"/>
                  </a:lnTo>
                  <a:close/>
                  <a:moveTo>
                    <a:pt x="52577" y="31293"/>
                  </a:moveTo>
                  <a:cubicBezTo>
                    <a:pt x="54338" y="31662"/>
                    <a:pt x="55146" y="32942"/>
                    <a:pt x="55861" y="34077"/>
                  </a:cubicBezTo>
                  <a:cubicBezTo>
                    <a:pt x="56399" y="34932"/>
                    <a:pt x="56907" y="35740"/>
                    <a:pt x="57746" y="36052"/>
                  </a:cubicBezTo>
                  <a:cubicBezTo>
                    <a:pt x="56907" y="36363"/>
                    <a:pt x="56399" y="37171"/>
                    <a:pt x="55861" y="38026"/>
                  </a:cubicBezTo>
                  <a:cubicBezTo>
                    <a:pt x="55150" y="39153"/>
                    <a:pt x="54350" y="40422"/>
                    <a:pt x="52618" y="40801"/>
                  </a:cubicBezTo>
                  <a:lnTo>
                    <a:pt x="52618" y="40801"/>
                  </a:lnTo>
                  <a:cubicBezTo>
                    <a:pt x="53795" y="40391"/>
                    <a:pt x="54348" y="39145"/>
                    <a:pt x="54841" y="38034"/>
                  </a:cubicBezTo>
                  <a:cubicBezTo>
                    <a:pt x="55222" y="37179"/>
                    <a:pt x="55581" y="36369"/>
                    <a:pt x="56171" y="36065"/>
                  </a:cubicBezTo>
                  <a:lnTo>
                    <a:pt x="56171" y="36065"/>
                  </a:lnTo>
                  <a:cubicBezTo>
                    <a:pt x="56173" y="36065"/>
                    <a:pt x="56174" y="36065"/>
                    <a:pt x="56174" y="36065"/>
                  </a:cubicBezTo>
                  <a:lnTo>
                    <a:pt x="56174" y="36064"/>
                  </a:lnTo>
                  <a:lnTo>
                    <a:pt x="56174" y="36064"/>
                  </a:lnTo>
                  <a:cubicBezTo>
                    <a:pt x="56176" y="36063"/>
                    <a:pt x="56178" y="36062"/>
                    <a:pt x="56180" y="36061"/>
                  </a:cubicBezTo>
                  <a:lnTo>
                    <a:pt x="56200" y="36052"/>
                  </a:lnTo>
                  <a:lnTo>
                    <a:pt x="56180" y="36042"/>
                  </a:lnTo>
                  <a:cubicBezTo>
                    <a:pt x="55584" y="35742"/>
                    <a:pt x="55223" y="34929"/>
                    <a:pt x="54841" y="34068"/>
                  </a:cubicBezTo>
                  <a:cubicBezTo>
                    <a:pt x="54343" y="32947"/>
                    <a:pt x="53784" y="31686"/>
                    <a:pt x="52577" y="31293"/>
                  </a:cubicBezTo>
                  <a:close/>
                  <a:moveTo>
                    <a:pt x="52613" y="31278"/>
                  </a:moveTo>
                  <a:cubicBezTo>
                    <a:pt x="55709" y="31625"/>
                    <a:pt x="57108" y="32927"/>
                    <a:pt x="58346" y="34080"/>
                  </a:cubicBezTo>
                  <a:cubicBezTo>
                    <a:pt x="59259" y="34929"/>
                    <a:pt x="60124" y="35735"/>
                    <a:pt x="61541" y="36047"/>
                  </a:cubicBezTo>
                  <a:lnTo>
                    <a:pt x="61541" y="36047"/>
                  </a:lnTo>
                  <a:lnTo>
                    <a:pt x="61547" y="36052"/>
                  </a:lnTo>
                  <a:lnTo>
                    <a:pt x="61547" y="36052"/>
                  </a:lnTo>
                  <a:cubicBezTo>
                    <a:pt x="60126" y="36365"/>
                    <a:pt x="59263" y="37169"/>
                    <a:pt x="58346" y="38021"/>
                  </a:cubicBezTo>
                  <a:cubicBezTo>
                    <a:pt x="57111" y="39170"/>
                    <a:pt x="55717" y="40467"/>
                    <a:pt x="52641" y="40819"/>
                  </a:cubicBezTo>
                  <a:lnTo>
                    <a:pt x="52641" y="40819"/>
                  </a:lnTo>
                  <a:cubicBezTo>
                    <a:pt x="54370" y="40433"/>
                    <a:pt x="55170" y="39164"/>
                    <a:pt x="55880" y="38037"/>
                  </a:cubicBezTo>
                  <a:cubicBezTo>
                    <a:pt x="56423" y="37176"/>
                    <a:pt x="56935" y="36363"/>
                    <a:pt x="57782" y="36062"/>
                  </a:cubicBezTo>
                  <a:lnTo>
                    <a:pt x="57811" y="36052"/>
                  </a:lnTo>
                  <a:lnTo>
                    <a:pt x="57782" y="36040"/>
                  </a:lnTo>
                  <a:cubicBezTo>
                    <a:pt x="56935" y="35740"/>
                    <a:pt x="56422" y="34927"/>
                    <a:pt x="55880" y="34067"/>
                  </a:cubicBezTo>
                  <a:cubicBezTo>
                    <a:pt x="55166" y="32934"/>
                    <a:pt x="54362" y="31656"/>
                    <a:pt x="52613" y="31278"/>
                  </a:cubicBezTo>
                  <a:close/>
                  <a:moveTo>
                    <a:pt x="56122" y="36069"/>
                  </a:moveTo>
                  <a:cubicBezTo>
                    <a:pt x="55548" y="36391"/>
                    <a:pt x="55195" y="37187"/>
                    <a:pt x="54821" y="38028"/>
                  </a:cubicBezTo>
                  <a:cubicBezTo>
                    <a:pt x="54301" y="39199"/>
                    <a:pt x="53714" y="40524"/>
                    <a:pt x="52392" y="40845"/>
                  </a:cubicBezTo>
                  <a:lnTo>
                    <a:pt x="52392" y="40845"/>
                  </a:lnTo>
                  <a:cubicBezTo>
                    <a:pt x="52391" y="40845"/>
                    <a:pt x="52390" y="40845"/>
                    <a:pt x="52388" y="40845"/>
                  </a:cubicBezTo>
                  <a:lnTo>
                    <a:pt x="52388" y="40845"/>
                  </a:lnTo>
                  <a:cubicBezTo>
                    <a:pt x="52378" y="40846"/>
                    <a:pt x="52367" y="40847"/>
                    <a:pt x="52356" y="40848"/>
                  </a:cubicBezTo>
                  <a:lnTo>
                    <a:pt x="52356" y="40850"/>
                  </a:lnTo>
                  <a:lnTo>
                    <a:pt x="52356" y="40850"/>
                  </a:lnTo>
                  <a:cubicBezTo>
                    <a:pt x="52355" y="40850"/>
                    <a:pt x="52355" y="40851"/>
                    <a:pt x="52354" y="40851"/>
                  </a:cubicBezTo>
                  <a:lnTo>
                    <a:pt x="52354" y="40851"/>
                  </a:lnTo>
                  <a:cubicBezTo>
                    <a:pt x="51330" y="40433"/>
                    <a:pt x="50384" y="39982"/>
                    <a:pt x="49630" y="39515"/>
                  </a:cubicBezTo>
                  <a:lnTo>
                    <a:pt x="49629" y="39515"/>
                  </a:lnTo>
                  <a:lnTo>
                    <a:pt x="49629" y="37061"/>
                  </a:lnTo>
                  <a:lnTo>
                    <a:pt x="49629" y="37061"/>
                  </a:lnTo>
                  <a:cubicBezTo>
                    <a:pt x="49626" y="37061"/>
                    <a:pt x="49624" y="37062"/>
                    <a:pt x="49622" y="37062"/>
                  </a:cubicBezTo>
                  <a:lnTo>
                    <a:pt x="49619" y="37040"/>
                  </a:lnTo>
                  <a:cubicBezTo>
                    <a:pt x="49622" y="37040"/>
                    <a:pt x="49625" y="37040"/>
                    <a:pt x="49629" y="37039"/>
                  </a:cubicBezTo>
                  <a:lnTo>
                    <a:pt x="49629" y="37039"/>
                  </a:lnTo>
                  <a:lnTo>
                    <a:pt x="49629" y="37061"/>
                  </a:lnTo>
                  <a:lnTo>
                    <a:pt x="49629" y="37061"/>
                  </a:lnTo>
                  <a:cubicBezTo>
                    <a:pt x="49688" y="37056"/>
                    <a:pt x="49747" y="37053"/>
                    <a:pt x="49807" y="37053"/>
                  </a:cubicBezTo>
                  <a:cubicBezTo>
                    <a:pt x="51069" y="37053"/>
                    <a:pt x="52400" y="38262"/>
                    <a:pt x="52414" y="38276"/>
                  </a:cubicBezTo>
                  <a:lnTo>
                    <a:pt x="52422" y="38285"/>
                  </a:lnTo>
                  <a:lnTo>
                    <a:pt x="52430" y="38270"/>
                  </a:lnTo>
                  <a:cubicBezTo>
                    <a:pt x="53085" y="37201"/>
                    <a:pt x="54067" y="36658"/>
                    <a:pt x="54776" y="36392"/>
                  </a:cubicBezTo>
                  <a:cubicBezTo>
                    <a:pt x="55417" y="36151"/>
                    <a:pt x="55957" y="36085"/>
                    <a:pt x="56122" y="36069"/>
                  </a:cubicBezTo>
                  <a:close/>
                  <a:moveTo>
                    <a:pt x="52354" y="40851"/>
                  </a:moveTo>
                  <a:cubicBezTo>
                    <a:pt x="52355" y="40851"/>
                    <a:pt x="52355" y="40851"/>
                    <a:pt x="52356" y="40851"/>
                  </a:cubicBezTo>
                  <a:lnTo>
                    <a:pt x="52356" y="40851"/>
                  </a:lnTo>
                  <a:lnTo>
                    <a:pt x="52356" y="40853"/>
                  </a:lnTo>
                  <a:lnTo>
                    <a:pt x="52356" y="40853"/>
                  </a:lnTo>
                  <a:cubicBezTo>
                    <a:pt x="52355" y="40853"/>
                    <a:pt x="52353" y="40854"/>
                    <a:pt x="52352" y="40854"/>
                  </a:cubicBezTo>
                  <a:lnTo>
                    <a:pt x="52352" y="40854"/>
                  </a:lnTo>
                  <a:lnTo>
                    <a:pt x="52351" y="40851"/>
                  </a:lnTo>
                  <a:cubicBezTo>
                    <a:pt x="52352" y="40851"/>
                    <a:pt x="52353" y="40851"/>
                    <a:pt x="52354" y="40851"/>
                  </a:cubicBezTo>
                  <a:close/>
                  <a:moveTo>
                    <a:pt x="10215" y="40655"/>
                  </a:moveTo>
                  <a:cubicBezTo>
                    <a:pt x="10114" y="40655"/>
                    <a:pt x="10031" y="40740"/>
                    <a:pt x="10031" y="40840"/>
                  </a:cubicBezTo>
                  <a:cubicBezTo>
                    <a:pt x="10031" y="40941"/>
                    <a:pt x="10114" y="41022"/>
                    <a:pt x="10215" y="41022"/>
                  </a:cubicBezTo>
                  <a:cubicBezTo>
                    <a:pt x="10317" y="41022"/>
                    <a:pt x="10398" y="40941"/>
                    <a:pt x="10398" y="40840"/>
                  </a:cubicBezTo>
                  <a:cubicBezTo>
                    <a:pt x="10398" y="40738"/>
                    <a:pt x="10317" y="40655"/>
                    <a:pt x="10215" y="40655"/>
                  </a:cubicBezTo>
                  <a:close/>
                  <a:moveTo>
                    <a:pt x="61673" y="40880"/>
                  </a:moveTo>
                  <a:cubicBezTo>
                    <a:pt x="61572" y="40880"/>
                    <a:pt x="61490" y="40963"/>
                    <a:pt x="61490" y="41064"/>
                  </a:cubicBezTo>
                  <a:cubicBezTo>
                    <a:pt x="61490" y="41166"/>
                    <a:pt x="61572" y="41247"/>
                    <a:pt x="61673" y="41247"/>
                  </a:cubicBezTo>
                  <a:cubicBezTo>
                    <a:pt x="61775" y="41247"/>
                    <a:pt x="61856" y="41166"/>
                    <a:pt x="61856" y="41064"/>
                  </a:cubicBezTo>
                  <a:cubicBezTo>
                    <a:pt x="61854" y="40963"/>
                    <a:pt x="61773" y="40880"/>
                    <a:pt x="61673" y="40880"/>
                  </a:cubicBezTo>
                  <a:close/>
                  <a:moveTo>
                    <a:pt x="11745" y="40958"/>
                  </a:moveTo>
                  <a:cubicBezTo>
                    <a:pt x="11666" y="40960"/>
                    <a:pt x="11600" y="41024"/>
                    <a:pt x="11600" y="41103"/>
                  </a:cubicBezTo>
                  <a:cubicBezTo>
                    <a:pt x="11600" y="41183"/>
                    <a:pt x="11666" y="41248"/>
                    <a:pt x="11745" y="41248"/>
                  </a:cubicBezTo>
                  <a:cubicBezTo>
                    <a:pt x="11825" y="41248"/>
                    <a:pt x="11890" y="41183"/>
                    <a:pt x="11890" y="41103"/>
                  </a:cubicBezTo>
                  <a:cubicBezTo>
                    <a:pt x="11890" y="41024"/>
                    <a:pt x="11825" y="40958"/>
                    <a:pt x="11745" y="40958"/>
                  </a:cubicBezTo>
                  <a:close/>
                  <a:moveTo>
                    <a:pt x="60143" y="41183"/>
                  </a:moveTo>
                  <a:cubicBezTo>
                    <a:pt x="60063" y="41183"/>
                    <a:pt x="59998" y="41248"/>
                    <a:pt x="59998" y="41328"/>
                  </a:cubicBezTo>
                  <a:cubicBezTo>
                    <a:pt x="59998" y="41408"/>
                    <a:pt x="60063" y="41473"/>
                    <a:pt x="60143" y="41473"/>
                  </a:cubicBezTo>
                  <a:cubicBezTo>
                    <a:pt x="60223" y="41473"/>
                    <a:pt x="60288" y="41408"/>
                    <a:pt x="60288" y="41328"/>
                  </a:cubicBezTo>
                  <a:cubicBezTo>
                    <a:pt x="60286" y="41247"/>
                    <a:pt x="60223" y="41183"/>
                    <a:pt x="60143" y="41183"/>
                  </a:cubicBezTo>
                  <a:close/>
                  <a:moveTo>
                    <a:pt x="10876" y="28618"/>
                  </a:moveTo>
                  <a:cubicBezTo>
                    <a:pt x="11848" y="28618"/>
                    <a:pt x="16094" y="29632"/>
                    <a:pt x="19493" y="31013"/>
                  </a:cubicBezTo>
                  <a:lnTo>
                    <a:pt x="19493" y="31013"/>
                  </a:lnTo>
                  <a:cubicBezTo>
                    <a:pt x="19505" y="31012"/>
                    <a:pt x="19516" y="31010"/>
                    <a:pt x="19528" y="31008"/>
                  </a:cubicBezTo>
                  <a:lnTo>
                    <a:pt x="19528" y="31008"/>
                  </a:lnTo>
                  <a:cubicBezTo>
                    <a:pt x="19521" y="31010"/>
                    <a:pt x="19513" y="31011"/>
                    <a:pt x="19506" y="31013"/>
                  </a:cubicBezTo>
                  <a:lnTo>
                    <a:pt x="19506" y="31013"/>
                  </a:lnTo>
                  <a:cubicBezTo>
                    <a:pt x="19502" y="31013"/>
                    <a:pt x="19498" y="31014"/>
                    <a:pt x="19495" y="31014"/>
                  </a:cubicBezTo>
                  <a:lnTo>
                    <a:pt x="19495" y="31014"/>
                  </a:lnTo>
                  <a:cubicBezTo>
                    <a:pt x="19494" y="31014"/>
                    <a:pt x="19494" y="31014"/>
                    <a:pt x="19493" y="31013"/>
                  </a:cubicBezTo>
                  <a:lnTo>
                    <a:pt x="19493" y="31013"/>
                  </a:lnTo>
                  <a:cubicBezTo>
                    <a:pt x="19490" y="31014"/>
                    <a:pt x="19487" y="31015"/>
                    <a:pt x="19484" y="31015"/>
                  </a:cubicBezTo>
                  <a:lnTo>
                    <a:pt x="19484" y="31015"/>
                  </a:lnTo>
                  <a:cubicBezTo>
                    <a:pt x="17983" y="31159"/>
                    <a:pt x="16869" y="31522"/>
                    <a:pt x="15979" y="31987"/>
                  </a:cubicBezTo>
                  <a:lnTo>
                    <a:pt x="15979" y="31987"/>
                  </a:lnTo>
                  <a:lnTo>
                    <a:pt x="15991" y="31976"/>
                  </a:lnTo>
                  <a:cubicBezTo>
                    <a:pt x="15991" y="31975"/>
                    <a:pt x="15990" y="31975"/>
                    <a:pt x="15990" y="31974"/>
                  </a:cubicBezTo>
                  <a:lnTo>
                    <a:pt x="15990" y="31974"/>
                  </a:lnTo>
                  <a:lnTo>
                    <a:pt x="15991" y="31973"/>
                  </a:lnTo>
                  <a:cubicBezTo>
                    <a:pt x="15442" y="31355"/>
                    <a:pt x="14744" y="31104"/>
                    <a:pt x="13958" y="31104"/>
                  </a:cubicBezTo>
                  <a:cubicBezTo>
                    <a:pt x="13297" y="31104"/>
                    <a:pt x="12574" y="31281"/>
                    <a:pt x="11824" y="31567"/>
                  </a:cubicBezTo>
                  <a:lnTo>
                    <a:pt x="11824" y="31567"/>
                  </a:lnTo>
                  <a:lnTo>
                    <a:pt x="11824" y="31567"/>
                  </a:lnTo>
                  <a:lnTo>
                    <a:pt x="11824" y="31567"/>
                  </a:lnTo>
                  <a:lnTo>
                    <a:pt x="11824" y="31567"/>
                  </a:lnTo>
                  <a:cubicBezTo>
                    <a:pt x="11319" y="31759"/>
                    <a:pt x="10802" y="32001"/>
                    <a:pt x="10284" y="32270"/>
                  </a:cubicBezTo>
                  <a:lnTo>
                    <a:pt x="10275" y="32270"/>
                  </a:lnTo>
                  <a:lnTo>
                    <a:pt x="10275" y="32275"/>
                  </a:lnTo>
                  <a:lnTo>
                    <a:pt x="10275" y="32275"/>
                  </a:lnTo>
                  <a:cubicBezTo>
                    <a:pt x="9920" y="32460"/>
                    <a:pt x="9565" y="32657"/>
                    <a:pt x="9213" y="32861"/>
                  </a:cubicBezTo>
                  <a:lnTo>
                    <a:pt x="9213" y="32861"/>
                  </a:lnTo>
                  <a:lnTo>
                    <a:pt x="9211" y="32857"/>
                  </a:lnTo>
                  <a:lnTo>
                    <a:pt x="9201" y="32860"/>
                  </a:lnTo>
                  <a:lnTo>
                    <a:pt x="9203" y="32866"/>
                  </a:lnTo>
                  <a:lnTo>
                    <a:pt x="9203" y="32866"/>
                  </a:lnTo>
                  <a:cubicBezTo>
                    <a:pt x="9050" y="32955"/>
                    <a:pt x="8897" y="33046"/>
                    <a:pt x="8745" y="33136"/>
                  </a:cubicBezTo>
                  <a:lnTo>
                    <a:pt x="8745" y="33136"/>
                  </a:lnTo>
                  <a:lnTo>
                    <a:pt x="8727" y="33106"/>
                  </a:lnTo>
                  <a:lnTo>
                    <a:pt x="8718" y="33112"/>
                  </a:lnTo>
                  <a:lnTo>
                    <a:pt x="8736" y="33142"/>
                  </a:lnTo>
                  <a:lnTo>
                    <a:pt x="8736" y="33142"/>
                  </a:lnTo>
                  <a:cubicBezTo>
                    <a:pt x="8583" y="33233"/>
                    <a:pt x="8431" y="33324"/>
                    <a:pt x="8281" y="33416"/>
                  </a:cubicBezTo>
                  <a:lnTo>
                    <a:pt x="8281" y="33416"/>
                  </a:lnTo>
                  <a:lnTo>
                    <a:pt x="8275" y="33409"/>
                  </a:lnTo>
                  <a:lnTo>
                    <a:pt x="8268" y="33416"/>
                  </a:lnTo>
                  <a:lnTo>
                    <a:pt x="8272" y="33421"/>
                  </a:lnTo>
                  <a:lnTo>
                    <a:pt x="8272" y="33421"/>
                  </a:lnTo>
                  <a:cubicBezTo>
                    <a:pt x="8112" y="33519"/>
                    <a:pt x="7953" y="33617"/>
                    <a:pt x="7795" y="33714"/>
                  </a:cubicBezTo>
                  <a:lnTo>
                    <a:pt x="7795" y="33714"/>
                  </a:lnTo>
                  <a:lnTo>
                    <a:pt x="7785" y="33706"/>
                  </a:lnTo>
                  <a:lnTo>
                    <a:pt x="7778" y="33715"/>
                  </a:lnTo>
                  <a:lnTo>
                    <a:pt x="7785" y="33721"/>
                  </a:lnTo>
                  <a:lnTo>
                    <a:pt x="7785" y="33721"/>
                  </a:lnTo>
                  <a:cubicBezTo>
                    <a:pt x="7652" y="33803"/>
                    <a:pt x="7520" y="33884"/>
                    <a:pt x="7390" y="33965"/>
                  </a:cubicBezTo>
                  <a:cubicBezTo>
                    <a:pt x="7345" y="33993"/>
                    <a:pt x="7300" y="34021"/>
                    <a:pt x="7255" y="34049"/>
                  </a:cubicBezTo>
                  <a:lnTo>
                    <a:pt x="7255" y="34049"/>
                  </a:lnTo>
                  <a:lnTo>
                    <a:pt x="7239" y="34039"/>
                  </a:lnTo>
                  <a:lnTo>
                    <a:pt x="7233" y="34048"/>
                  </a:lnTo>
                  <a:lnTo>
                    <a:pt x="7245" y="34055"/>
                  </a:lnTo>
                  <a:lnTo>
                    <a:pt x="7245" y="34055"/>
                  </a:lnTo>
                  <a:cubicBezTo>
                    <a:pt x="5761" y="34972"/>
                    <a:pt x="4479" y="35753"/>
                    <a:pt x="3678" y="35815"/>
                  </a:cubicBezTo>
                  <a:lnTo>
                    <a:pt x="3678" y="35815"/>
                  </a:lnTo>
                  <a:cubicBezTo>
                    <a:pt x="3671" y="35815"/>
                    <a:pt x="3664" y="35815"/>
                    <a:pt x="3657" y="35815"/>
                  </a:cubicBezTo>
                  <a:cubicBezTo>
                    <a:pt x="3644" y="35815"/>
                    <a:pt x="3631" y="35815"/>
                    <a:pt x="3618" y="35816"/>
                  </a:cubicBezTo>
                  <a:lnTo>
                    <a:pt x="3618" y="35837"/>
                  </a:lnTo>
                  <a:lnTo>
                    <a:pt x="3618" y="35843"/>
                  </a:lnTo>
                  <a:cubicBezTo>
                    <a:pt x="3632" y="35843"/>
                    <a:pt x="3646" y="35842"/>
                    <a:pt x="3661" y="35841"/>
                  </a:cubicBezTo>
                  <a:lnTo>
                    <a:pt x="3661" y="35841"/>
                  </a:lnTo>
                  <a:cubicBezTo>
                    <a:pt x="4512" y="35845"/>
                    <a:pt x="5922" y="36718"/>
                    <a:pt x="7549" y="37727"/>
                  </a:cubicBezTo>
                  <a:cubicBezTo>
                    <a:pt x="7930" y="37963"/>
                    <a:pt x="8324" y="38207"/>
                    <a:pt x="8725" y="38449"/>
                  </a:cubicBezTo>
                  <a:lnTo>
                    <a:pt x="8725" y="38449"/>
                  </a:lnTo>
                  <a:lnTo>
                    <a:pt x="8718" y="38460"/>
                  </a:lnTo>
                  <a:lnTo>
                    <a:pt x="8727" y="38466"/>
                  </a:lnTo>
                  <a:lnTo>
                    <a:pt x="8734" y="38454"/>
                  </a:lnTo>
                  <a:lnTo>
                    <a:pt x="8734" y="38454"/>
                  </a:lnTo>
                  <a:cubicBezTo>
                    <a:pt x="9468" y="38896"/>
                    <a:pt x="10225" y="39329"/>
                    <a:pt x="10969" y="39684"/>
                  </a:cubicBezTo>
                  <a:lnTo>
                    <a:pt x="10969" y="39684"/>
                  </a:lnTo>
                  <a:lnTo>
                    <a:pt x="10970" y="39692"/>
                  </a:lnTo>
                  <a:lnTo>
                    <a:pt x="10980" y="39690"/>
                  </a:lnTo>
                  <a:lnTo>
                    <a:pt x="10980" y="39690"/>
                  </a:lnTo>
                  <a:lnTo>
                    <a:pt x="10980" y="39690"/>
                  </a:lnTo>
                  <a:cubicBezTo>
                    <a:pt x="11384" y="39883"/>
                    <a:pt x="11784" y="40053"/>
                    <a:pt x="12174" y="40189"/>
                  </a:cubicBezTo>
                  <a:cubicBezTo>
                    <a:pt x="12854" y="40425"/>
                    <a:pt x="13458" y="40544"/>
                    <a:pt x="13994" y="40544"/>
                  </a:cubicBezTo>
                  <a:cubicBezTo>
                    <a:pt x="13996" y="40544"/>
                    <a:pt x="13998" y="40544"/>
                    <a:pt x="14001" y="40544"/>
                  </a:cubicBezTo>
                  <a:cubicBezTo>
                    <a:pt x="14824" y="40544"/>
                    <a:pt x="15484" y="40260"/>
                    <a:pt x="15991" y="39689"/>
                  </a:cubicBezTo>
                  <a:lnTo>
                    <a:pt x="15989" y="39687"/>
                  </a:lnTo>
                  <a:lnTo>
                    <a:pt x="15989" y="39687"/>
                  </a:lnTo>
                  <a:cubicBezTo>
                    <a:pt x="15990" y="39686"/>
                    <a:pt x="15990" y="39685"/>
                    <a:pt x="15991" y="39685"/>
                  </a:cubicBezTo>
                  <a:lnTo>
                    <a:pt x="15989" y="39683"/>
                  </a:lnTo>
                  <a:lnTo>
                    <a:pt x="15989" y="39683"/>
                  </a:lnTo>
                  <a:cubicBezTo>
                    <a:pt x="16876" y="40145"/>
                    <a:pt x="17986" y="40505"/>
                    <a:pt x="19480" y="40649"/>
                  </a:cubicBezTo>
                  <a:lnTo>
                    <a:pt x="19480" y="40649"/>
                  </a:lnTo>
                  <a:cubicBezTo>
                    <a:pt x="19484" y="40648"/>
                    <a:pt x="19487" y="40647"/>
                    <a:pt x="19491" y="40645"/>
                  </a:cubicBezTo>
                  <a:lnTo>
                    <a:pt x="19491" y="40645"/>
                  </a:lnTo>
                  <a:cubicBezTo>
                    <a:pt x="19503" y="40647"/>
                    <a:pt x="19516" y="40649"/>
                    <a:pt x="19528" y="40651"/>
                  </a:cubicBezTo>
                  <a:lnTo>
                    <a:pt x="19530" y="40640"/>
                  </a:lnTo>
                  <a:lnTo>
                    <a:pt x="19530" y="40640"/>
                  </a:lnTo>
                  <a:lnTo>
                    <a:pt x="19532" y="40636"/>
                  </a:lnTo>
                  <a:lnTo>
                    <a:pt x="19532" y="40636"/>
                  </a:lnTo>
                  <a:lnTo>
                    <a:pt x="19532" y="40629"/>
                  </a:lnTo>
                  <a:cubicBezTo>
                    <a:pt x="19532" y="40629"/>
                    <a:pt x="19531" y="40629"/>
                    <a:pt x="19530" y="40629"/>
                  </a:cubicBezTo>
                  <a:lnTo>
                    <a:pt x="19530" y="40629"/>
                  </a:lnTo>
                  <a:cubicBezTo>
                    <a:pt x="19530" y="40629"/>
                    <a:pt x="19531" y="40629"/>
                    <a:pt x="19531" y="40629"/>
                  </a:cubicBezTo>
                  <a:lnTo>
                    <a:pt x="19531" y="40629"/>
                  </a:lnTo>
                  <a:cubicBezTo>
                    <a:pt x="19532" y="40629"/>
                    <a:pt x="19533" y="40629"/>
                    <a:pt x="19534" y="40629"/>
                  </a:cubicBezTo>
                  <a:lnTo>
                    <a:pt x="19532" y="40636"/>
                  </a:lnTo>
                  <a:lnTo>
                    <a:pt x="19532" y="40636"/>
                  </a:lnTo>
                  <a:lnTo>
                    <a:pt x="19530" y="40654"/>
                  </a:lnTo>
                  <a:cubicBezTo>
                    <a:pt x="19513" y="40653"/>
                    <a:pt x="19497" y="40651"/>
                    <a:pt x="19480" y="40649"/>
                  </a:cubicBezTo>
                  <a:lnTo>
                    <a:pt x="19480" y="40649"/>
                  </a:lnTo>
                  <a:cubicBezTo>
                    <a:pt x="16083" y="42028"/>
                    <a:pt x="11847" y="43039"/>
                    <a:pt x="10876" y="43039"/>
                  </a:cubicBezTo>
                  <a:lnTo>
                    <a:pt x="10874" y="43039"/>
                  </a:lnTo>
                  <a:cubicBezTo>
                    <a:pt x="6904" y="43039"/>
                    <a:pt x="4438" y="39737"/>
                    <a:pt x="2808" y="37553"/>
                  </a:cubicBezTo>
                  <a:cubicBezTo>
                    <a:pt x="2211" y="36753"/>
                    <a:pt x="1735" y="36119"/>
                    <a:pt x="1333" y="35829"/>
                  </a:cubicBezTo>
                  <a:cubicBezTo>
                    <a:pt x="1735" y="35539"/>
                    <a:pt x="2211" y="34906"/>
                    <a:pt x="2806" y="34104"/>
                  </a:cubicBezTo>
                  <a:cubicBezTo>
                    <a:pt x="4436" y="31918"/>
                    <a:pt x="6900" y="28618"/>
                    <a:pt x="10872" y="28618"/>
                  </a:cubicBezTo>
                  <a:close/>
                  <a:moveTo>
                    <a:pt x="10874" y="28600"/>
                  </a:moveTo>
                  <a:cubicBezTo>
                    <a:pt x="6893" y="28600"/>
                    <a:pt x="4423" y="31905"/>
                    <a:pt x="2790" y="34093"/>
                  </a:cubicBezTo>
                  <a:cubicBezTo>
                    <a:pt x="2188" y="34901"/>
                    <a:pt x="1711" y="35539"/>
                    <a:pt x="1307" y="35822"/>
                  </a:cubicBezTo>
                  <a:lnTo>
                    <a:pt x="1293" y="35830"/>
                  </a:lnTo>
                  <a:lnTo>
                    <a:pt x="1307" y="35839"/>
                  </a:lnTo>
                  <a:cubicBezTo>
                    <a:pt x="1711" y="36121"/>
                    <a:pt x="2188" y="36759"/>
                    <a:pt x="2790" y="37568"/>
                  </a:cubicBezTo>
                  <a:cubicBezTo>
                    <a:pt x="4423" y="39756"/>
                    <a:pt x="6893" y="43061"/>
                    <a:pt x="10874" y="43061"/>
                  </a:cubicBezTo>
                  <a:cubicBezTo>
                    <a:pt x="10876" y="43061"/>
                    <a:pt x="10876" y="43061"/>
                    <a:pt x="10877" y="43062"/>
                  </a:cubicBezTo>
                  <a:cubicBezTo>
                    <a:pt x="12150" y="43062"/>
                    <a:pt x="19015" y="41331"/>
                    <a:pt x="22274" y="39309"/>
                  </a:cubicBezTo>
                  <a:lnTo>
                    <a:pt x="22280" y="39306"/>
                  </a:lnTo>
                  <a:lnTo>
                    <a:pt x="22280" y="32357"/>
                  </a:lnTo>
                  <a:lnTo>
                    <a:pt x="22274" y="32353"/>
                  </a:lnTo>
                  <a:cubicBezTo>
                    <a:pt x="19015" y="30331"/>
                    <a:pt x="12150" y="28600"/>
                    <a:pt x="10877" y="28600"/>
                  </a:cubicBezTo>
                  <a:close/>
                  <a:moveTo>
                    <a:pt x="61012" y="28842"/>
                  </a:moveTo>
                  <a:cubicBezTo>
                    <a:pt x="64983" y="28842"/>
                    <a:pt x="67447" y="32142"/>
                    <a:pt x="69078" y="34328"/>
                  </a:cubicBezTo>
                  <a:cubicBezTo>
                    <a:pt x="69676" y="35127"/>
                    <a:pt x="70150" y="35762"/>
                    <a:pt x="70554" y="36052"/>
                  </a:cubicBezTo>
                  <a:cubicBezTo>
                    <a:pt x="70150" y="36342"/>
                    <a:pt x="69676" y="36975"/>
                    <a:pt x="69078" y="37776"/>
                  </a:cubicBezTo>
                  <a:cubicBezTo>
                    <a:pt x="67447" y="39963"/>
                    <a:pt x="64984" y="43262"/>
                    <a:pt x="61012" y="43262"/>
                  </a:cubicBezTo>
                  <a:lnTo>
                    <a:pt x="61011" y="43262"/>
                  </a:lnTo>
                  <a:cubicBezTo>
                    <a:pt x="60038" y="43262"/>
                    <a:pt x="55793" y="42248"/>
                    <a:pt x="52394" y="40867"/>
                  </a:cubicBezTo>
                  <a:lnTo>
                    <a:pt x="52394" y="40867"/>
                  </a:lnTo>
                  <a:cubicBezTo>
                    <a:pt x="52382" y="40870"/>
                    <a:pt x="52370" y="40873"/>
                    <a:pt x="52357" y="40876"/>
                  </a:cubicBezTo>
                  <a:lnTo>
                    <a:pt x="52356" y="40873"/>
                  </a:lnTo>
                  <a:lnTo>
                    <a:pt x="52356" y="40873"/>
                  </a:lnTo>
                  <a:cubicBezTo>
                    <a:pt x="52356" y="40873"/>
                    <a:pt x="52356" y="40873"/>
                    <a:pt x="52356" y="40873"/>
                  </a:cubicBezTo>
                  <a:lnTo>
                    <a:pt x="52354" y="40863"/>
                  </a:lnTo>
                  <a:lnTo>
                    <a:pt x="52351" y="40854"/>
                  </a:lnTo>
                  <a:cubicBezTo>
                    <a:pt x="52352" y="40854"/>
                    <a:pt x="52352" y="40854"/>
                    <a:pt x="52352" y="40854"/>
                  </a:cubicBezTo>
                  <a:lnTo>
                    <a:pt x="52352" y="40854"/>
                  </a:lnTo>
                  <a:lnTo>
                    <a:pt x="52354" y="40863"/>
                  </a:lnTo>
                  <a:lnTo>
                    <a:pt x="52356" y="40873"/>
                  </a:lnTo>
                  <a:lnTo>
                    <a:pt x="52356" y="40873"/>
                  </a:lnTo>
                  <a:cubicBezTo>
                    <a:pt x="52369" y="40871"/>
                    <a:pt x="52381" y="40869"/>
                    <a:pt x="52394" y="40867"/>
                  </a:cubicBezTo>
                  <a:lnTo>
                    <a:pt x="52394" y="40867"/>
                  </a:lnTo>
                  <a:cubicBezTo>
                    <a:pt x="52394" y="40867"/>
                    <a:pt x="52394" y="40867"/>
                    <a:pt x="52394" y="40867"/>
                  </a:cubicBezTo>
                  <a:lnTo>
                    <a:pt x="52394" y="40867"/>
                  </a:lnTo>
                  <a:cubicBezTo>
                    <a:pt x="52396" y="40867"/>
                    <a:pt x="52397" y="40866"/>
                    <a:pt x="52398" y="40866"/>
                  </a:cubicBezTo>
                  <a:lnTo>
                    <a:pt x="52398" y="40866"/>
                  </a:lnTo>
                  <a:cubicBezTo>
                    <a:pt x="53899" y="40724"/>
                    <a:pt x="55014" y="40362"/>
                    <a:pt x="55905" y="39898"/>
                  </a:cubicBezTo>
                  <a:lnTo>
                    <a:pt x="55905" y="39898"/>
                  </a:lnTo>
                  <a:lnTo>
                    <a:pt x="55897" y="39905"/>
                  </a:lnTo>
                  <a:cubicBezTo>
                    <a:pt x="55898" y="39905"/>
                    <a:pt x="55898" y="39906"/>
                    <a:pt x="55899" y="39906"/>
                  </a:cubicBezTo>
                  <a:lnTo>
                    <a:pt x="55899" y="39906"/>
                  </a:lnTo>
                  <a:lnTo>
                    <a:pt x="55897" y="39908"/>
                  </a:lnTo>
                  <a:cubicBezTo>
                    <a:pt x="56446" y="40525"/>
                    <a:pt x="57143" y="40777"/>
                    <a:pt x="57929" y="40777"/>
                  </a:cubicBezTo>
                  <a:cubicBezTo>
                    <a:pt x="59035" y="40777"/>
                    <a:pt x="60316" y="40281"/>
                    <a:pt x="61605" y="39611"/>
                  </a:cubicBezTo>
                  <a:lnTo>
                    <a:pt x="61612" y="39611"/>
                  </a:lnTo>
                  <a:lnTo>
                    <a:pt x="61612" y="39607"/>
                  </a:lnTo>
                  <a:lnTo>
                    <a:pt x="61612" y="39607"/>
                  </a:lnTo>
                  <a:cubicBezTo>
                    <a:pt x="61967" y="39423"/>
                    <a:pt x="62321" y="39225"/>
                    <a:pt x="62673" y="39021"/>
                  </a:cubicBezTo>
                  <a:lnTo>
                    <a:pt x="62673" y="39021"/>
                  </a:lnTo>
                  <a:lnTo>
                    <a:pt x="62674" y="39024"/>
                  </a:lnTo>
                  <a:lnTo>
                    <a:pt x="62686" y="39021"/>
                  </a:lnTo>
                  <a:lnTo>
                    <a:pt x="62684" y="39015"/>
                  </a:lnTo>
                  <a:lnTo>
                    <a:pt x="62684" y="39015"/>
                  </a:lnTo>
                  <a:cubicBezTo>
                    <a:pt x="62837" y="38926"/>
                    <a:pt x="62991" y="38836"/>
                    <a:pt x="63143" y="38745"/>
                  </a:cubicBezTo>
                  <a:lnTo>
                    <a:pt x="63143" y="38745"/>
                  </a:lnTo>
                  <a:lnTo>
                    <a:pt x="63160" y="38775"/>
                  </a:lnTo>
                  <a:lnTo>
                    <a:pt x="63170" y="38769"/>
                  </a:lnTo>
                  <a:lnTo>
                    <a:pt x="63153" y="38739"/>
                  </a:lnTo>
                  <a:lnTo>
                    <a:pt x="63153" y="38739"/>
                  </a:lnTo>
                  <a:cubicBezTo>
                    <a:pt x="63305" y="38648"/>
                    <a:pt x="63456" y="38557"/>
                    <a:pt x="63607" y="38465"/>
                  </a:cubicBezTo>
                  <a:lnTo>
                    <a:pt x="63607" y="38465"/>
                  </a:lnTo>
                  <a:lnTo>
                    <a:pt x="63613" y="38473"/>
                  </a:lnTo>
                  <a:lnTo>
                    <a:pt x="63621" y="38466"/>
                  </a:lnTo>
                  <a:lnTo>
                    <a:pt x="63615" y="38460"/>
                  </a:lnTo>
                  <a:lnTo>
                    <a:pt x="63615" y="38460"/>
                  </a:lnTo>
                  <a:cubicBezTo>
                    <a:pt x="63775" y="38363"/>
                    <a:pt x="63933" y="38265"/>
                    <a:pt x="64090" y="38169"/>
                  </a:cubicBezTo>
                  <a:lnTo>
                    <a:pt x="64090" y="38169"/>
                  </a:lnTo>
                  <a:lnTo>
                    <a:pt x="64100" y="38178"/>
                  </a:lnTo>
                  <a:lnTo>
                    <a:pt x="64107" y="38169"/>
                  </a:lnTo>
                  <a:lnTo>
                    <a:pt x="64100" y="38162"/>
                  </a:lnTo>
                  <a:lnTo>
                    <a:pt x="64100" y="38162"/>
                  </a:lnTo>
                  <a:cubicBezTo>
                    <a:pt x="64234" y="38080"/>
                    <a:pt x="64367" y="37997"/>
                    <a:pt x="64499" y="37915"/>
                  </a:cubicBezTo>
                  <a:cubicBezTo>
                    <a:pt x="64543" y="37888"/>
                    <a:pt x="64588" y="37860"/>
                    <a:pt x="64632" y="37833"/>
                  </a:cubicBezTo>
                  <a:lnTo>
                    <a:pt x="64632" y="37833"/>
                  </a:lnTo>
                  <a:lnTo>
                    <a:pt x="64648" y="37841"/>
                  </a:lnTo>
                  <a:lnTo>
                    <a:pt x="64652" y="37833"/>
                  </a:lnTo>
                  <a:lnTo>
                    <a:pt x="64642" y="37827"/>
                  </a:lnTo>
                  <a:lnTo>
                    <a:pt x="64642" y="37827"/>
                  </a:lnTo>
                  <a:cubicBezTo>
                    <a:pt x="66131" y="36906"/>
                    <a:pt x="67415" y="36123"/>
                    <a:pt x="68217" y="36065"/>
                  </a:cubicBezTo>
                  <a:lnTo>
                    <a:pt x="68217" y="36065"/>
                  </a:lnTo>
                  <a:cubicBezTo>
                    <a:pt x="68221" y="36065"/>
                    <a:pt x="68225" y="36065"/>
                    <a:pt x="68230" y="36065"/>
                  </a:cubicBezTo>
                  <a:cubicBezTo>
                    <a:pt x="68233" y="36064"/>
                    <a:pt x="68236" y="36064"/>
                    <a:pt x="68239" y="36063"/>
                  </a:cubicBezTo>
                  <a:lnTo>
                    <a:pt x="68239" y="36063"/>
                  </a:lnTo>
                  <a:cubicBezTo>
                    <a:pt x="68250" y="36063"/>
                    <a:pt x="68260" y="36062"/>
                    <a:pt x="68271" y="36062"/>
                  </a:cubicBezTo>
                  <a:lnTo>
                    <a:pt x="68271" y="36059"/>
                  </a:lnTo>
                  <a:lnTo>
                    <a:pt x="68271" y="36037"/>
                  </a:lnTo>
                  <a:cubicBezTo>
                    <a:pt x="68270" y="36037"/>
                    <a:pt x="68270" y="36037"/>
                    <a:pt x="68269" y="36037"/>
                  </a:cubicBezTo>
                  <a:lnTo>
                    <a:pt x="68269" y="36037"/>
                  </a:lnTo>
                  <a:lnTo>
                    <a:pt x="68269" y="36037"/>
                  </a:lnTo>
                  <a:cubicBezTo>
                    <a:pt x="68258" y="36038"/>
                    <a:pt x="68246" y="36038"/>
                    <a:pt x="68234" y="36038"/>
                  </a:cubicBezTo>
                  <a:cubicBezTo>
                    <a:pt x="67384" y="36038"/>
                    <a:pt x="65970" y="35163"/>
                    <a:pt x="64339" y="34152"/>
                  </a:cubicBezTo>
                  <a:cubicBezTo>
                    <a:pt x="63959" y="33916"/>
                    <a:pt x="63565" y="33672"/>
                    <a:pt x="63164" y="33430"/>
                  </a:cubicBezTo>
                  <a:lnTo>
                    <a:pt x="63164" y="33430"/>
                  </a:lnTo>
                  <a:lnTo>
                    <a:pt x="63170" y="33420"/>
                  </a:lnTo>
                  <a:lnTo>
                    <a:pt x="63160" y="33415"/>
                  </a:lnTo>
                  <a:lnTo>
                    <a:pt x="63154" y="33424"/>
                  </a:lnTo>
                  <a:lnTo>
                    <a:pt x="63154" y="33424"/>
                  </a:lnTo>
                  <a:cubicBezTo>
                    <a:pt x="62420" y="32982"/>
                    <a:pt x="61662" y="32549"/>
                    <a:pt x="60919" y="32194"/>
                  </a:cubicBezTo>
                  <a:lnTo>
                    <a:pt x="60919" y="32194"/>
                  </a:lnTo>
                  <a:lnTo>
                    <a:pt x="60918" y="32189"/>
                  </a:lnTo>
                  <a:lnTo>
                    <a:pt x="60910" y="32190"/>
                  </a:lnTo>
                  <a:lnTo>
                    <a:pt x="60910" y="32190"/>
                  </a:lnTo>
                  <a:cubicBezTo>
                    <a:pt x="60505" y="31997"/>
                    <a:pt x="60104" y="31827"/>
                    <a:pt x="59714" y="31690"/>
                  </a:cubicBezTo>
                  <a:cubicBezTo>
                    <a:pt x="59034" y="31454"/>
                    <a:pt x="58428" y="31335"/>
                    <a:pt x="57893" y="31335"/>
                  </a:cubicBezTo>
                  <a:cubicBezTo>
                    <a:pt x="57064" y="31335"/>
                    <a:pt x="56404" y="31620"/>
                    <a:pt x="55896" y="32192"/>
                  </a:cubicBezTo>
                  <a:lnTo>
                    <a:pt x="55898" y="32194"/>
                  </a:lnTo>
                  <a:lnTo>
                    <a:pt x="55898" y="32194"/>
                  </a:lnTo>
                  <a:cubicBezTo>
                    <a:pt x="55897" y="32194"/>
                    <a:pt x="55897" y="32195"/>
                    <a:pt x="55896" y="32196"/>
                  </a:cubicBezTo>
                  <a:lnTo>
                    <a:pt x="55904" y="32204"/>
                  </a:lnTo>
                  <a:lnTo>
                    <a:pt x="55904" y="32204"/>
                  </a:lnTo>
                  <a:cubicBezTo>
                    <a:pt x="55014" y="31739"/>
                    <a:pt x="53900" y="31377"/>
                    <a:pt x="52399" y="31233"/>
                  </a:cubicBezTo>
                  <a:lnTo>
                    <a:pt x="52399" y="31233"/>
                  </a:lnTo>
                  <a:cubicBezTo>
                    <a:pt x="52397" y="31234"/>
                    <a:pt x="52395" y="31235"/>
                    <a:pt x="52394" y="31236"/>
                  </a:cubicBezTo>
                  <a:lnTo>
                    <a:pt x="52394" y="31236"/>
                  </a:lnTo>
                  <a:cubicBezTo>
                    <a:pt x="52382" y="31234"/>
                    <a:pt x="52369" y="31232"/>
                    <a:pt x="52357" y="31230"/>
                  </a:cubicBezTo>
                  <a:lnTo>
                    <a:pt x="52357" y="31230"/>
                  </a:lnTo>
                  <a:lnTo>
                    <a:pt x="52357" y="31233"/>
                  </a:lnTo>
                  <a:lnTo>
                    <a:pt x="52352" y="31251"/>
                  </a:lnTo>
                  <a:lnTo>
                    <a:pt x="52352" y="31251"/>
                  </a:lnTo>
                  <a:cubicBezTo>
                    <a:pt x="52353" y="31252"/>
                    <a:pt x="52354" y="31252"/>
                    <a:pt x="52354" y="31252"/>
                  </a:cubicBezTo>
                  <a:lnTo>
                    <a:pt x="52354" y="31252"/>
                  </a:lnTo>
                  <a:cubicBezTo>
                    <a:pt x="52353" y="31252"/>
                    <a:pt x="52353" y="31252"/>
                    <a:pt x="52352" y="31253"/>
                  </a:cubicBezTo>
                  <a:lnTo>
                    <a:pt x="52352" y="31253"/>
                  </a:lnTo>
                  <a:lnTo>
                    <a:pt x="52351" y="31254"/>
                  </a:lnTo>
                  <a:cubicBezTo>
                    <a:pt x="53702" y="31556"/>
                    <a:pt x="54296" y="32896"/>
                    <a:pt x="54821" y="34080"/>
                  </a:cubicBezTo>
                  <a:cubicBezTo>
                    <a:pt x="55193" y="34922"/>
                    <a:pt x="55548" y="35718"/>
                    <a:pt x="56125" y="36039"/>
                  </a:cubicBezTo>
                  <a:lnTo>
                    <a:pt x="56125" y="36039"/>
                  </a:lnTo>
                  <a:cubicBezTo>
                    <a:pt x="55963" y="36024"/>
                    <a:pt x="55421" y="35957"/>
                    <a:pt x="54776" y="35714"/>
                  </a:cubicBezTo>
                  <a:cubicBezTo>
                    <a:pt x="54066" y="35446"/>
                    <a:pt x="53082" y="34903"/>
                    <a:pt x="52430" y="33836"/>
                  </a:cubicBezTo>
                  <a:lnTo>
                    <a:pt x="52422" y="33826"/>
                  </a:lnTo>
                  <a:lnTo>
                    <a:pt x="52414" y="33835"/>
                  </a:lnTo>
                  <a:cubicBezTo>
                    <a:pt x="52400" y="33847"/>
                    <a:pt x="51068" y="35057"/>
                    <a:pt x="49806" y="35057"/>
                  </a:cubicBezTo>
                  <a:cubicBezTo>
                    <a:pt x="49747" y="35057"/>
                    <a:pt x="49688" y="35054"/>
                    <a:pt x="49629" y="35048"/>
                  </a:cubicBezTo>
                  <a:lnTo>
                    <a:pt x="49629" y="35048"/>
                  </a:lnTo>
                  <a:lnTo>
                    <a:pt x="49629" y="35070"/>
                  </a:lnTo>
                  <a:lnTo>
                    <a:pt x="49629" y="35070"/>
                  </a:lnTo>
                  <a:cubicBezTo>
                    <a:pt x="49625" y="35070"/>
                    <a:pt x="49622" y="35070"/>
                    <a:pt x="49619" y="35069"/>
                  </a:cubicBezTo>
                  <a:lnTo>
                    <a:pt x="49622" y="35048"/>
                  </a:lnTo>
                  <a:cubicBezTo>
                    <a:pt x="49624" y="35048"/>
                    <a:pt x="49626" y="35048"/>
                    <a:pt x="49629" y="35048"/>
                  </a:cubicBezTo>
                  <a:lnTo>
                    <a:pt x="49629" y="35048"/>
                  </a:lnTo>
                  <a:lnTo>
                    <a:pt x="49629" y="32589"/>
                  </a:lnTo>
                  <a:cubicBezTo>
                    <a:pt x="50382" y="32122"/>
                    <a:pt x="51328" y="31671"/>
                    <a:pt x="52352" y="31253"/>
                  </a:cubicBezTo>
                  <a:lnTo>
                    <a:pt x="52352" y="31253"/>
                  </a:lnTo>
                  <a:lnTo>
                    <a:pt x="52352" y="31251"/>
                  </a:lnTo>
                  <a:lnTo>
                    <a:pt x="52352" y="31251"/>
                  </a:lnTo>
                  <a:cubicBezTo>
                    <a:pt x="52352" y="31251"/>
                    <a:pt x="52352" y="31251"/>
                    <a:pt x="52351" y="31251"/>
                  </a:cubicBezTo>
                  <a:lnTo>
                    <a:pt x="52356" y="31230"/>
                  </a:lnTo>
                  <a:cubicBezTo>
                    <a:pt x="52356" y="31230"/>
                    <a:pt x="52357" y="31230"/>
                    <a:pt x="52357" y="31230"/>
                  </a:cubicBezTo>
                  <a:lnTo>
                    <a:pt x="52357" y="31230"/>
                  </a:lnTo>
                  <a:lnTo>
                    <a:pt x="52357" y="31230"/>
                  </a:lnTo>
                  <a:cubicBezTo>
                    <a:pt x="52371" y="31231"/>
                    <a:pt x="52385" y="31232"/>
                    <a:pt x="52399" y="31233"/>
                  </a:cubicBezTo>
                  <a:lnTo>
                    <a:pt x="52399" y="31233"/>
                  </a:lnTo>
                  <a:cubicBezTo>
                    <a:pt x="55796" y="29854"/>
                    <a:pt x="60037" y="28842"/>
                    <a:pt x="61008" y="28842"/>
                  </a:cubicBezTo>
                  <a:close/>
                  <a:moveTo>
                    <a:pt x="61011" y="28821"/>
                  </a:moveTo>
                  <a:cubicBezTo>
                    <a:pt x="59739" y="28821"/>
                    <a:pt x="52872" y="30553"/>
                    <a:pt x="49614" y="32574"/>
                  </a:cubicBezTo>
                  <a:lnTo>
                    <a:pt x="49608" y="32577"/>
                  </a:lnTo>
                  <a:lnTo>
                    <a:pt x="49608" y="39528"/>
                  </a:lnTo>
                  <a:lnTo>
                    <a:pt x="49614" y="39531"/>
                  </a:lnTo>
                  <a:cubicBezTo>
                    <a:pt x="52872" y="41552"/>
                    <a:pt x="59739" y="43284"/>
                    <a:pt x="61011" y="43284"/>
                  </a:cubicBezTo>
                  <a:lnTo>
                    <a:pt x="61012" y="43284"/>
                  </a:lnTo>
                  <a:cubicBezTo>
                    <a:pt x="64993" y="43284"/>
                    <a:pt x="67462" y="39977"/>
                    <a:pt x="69098" y="37789"/>
                  </a:cubicBezTo>
                  <a:cubicBezTo>
                    <a:pt x="69701" y="36981"/>
                    <a:pt x="70177" y="36343"/>
                    <a:pt x="70582" y="36061"/>
                  </a:cubicBezTo>
                  <a:lnTo>
                    <a:pt x="70593" y="36052"/>
                  </a:lnTo>
                  <a:lnTo>
                    <a:pt x="70582" y="36043"/>
                  </a:lnTo>
                  <a:cubicBezTo>
                    <a:pt x="70177" y="35761"/>
                    <a:pt x="69701" y="35123"/>
                    <a:pt x="69098" y="34315"/>
                  </a:cubicBezTo>
                  <a:cubicBezTo>
                    <a:pt x="67463" y="32127"/>
                    <a:pt x="64996" y="28821"/>
                    <a:pt x="61014" y="28821"/>
                  </a:cubicBezTo>
                  <a:close/>
                  <a:moveTo>
                    <a:pt x="10719" y="27748"/>
                  </a:moveTo>
                  <a:cubicBezTo>
                    <a:pt x="11398" y="27748"/>
                    <a:pt x="13578" y="28190"/>
                    <a:pt x="16289" y="29005"/>
                  </a:cubicBezTo>
                  <a:cubicBezTo>
                    <a:pt x="20419" y="30250"/>
                    <a:pt x="22564" y="31382"/>
                    <a:pt x="23475" y="31947"/>
                  </a:cubicBezTo>
                  <a:lnTo>
                    <a:pt x="23475" y="39712"/>
                  </a:lnTo>
                  <a:cubicBezTo>
                    <a:pt x="21354" y="41028"/>
                    <a:pt x="18063" y="42119"/>
                    <a:pt x="16289" y="42654"/>
                  </a:cubicBezTo>
                  <a:cubicBezTo>
                    <a:pt x="13578" y="43471"/>
                    <a:pt x="11398" y="43913"/>
                    <a:pt x="10719" y="43913"/>
                  </a:cubicBezTo>
                  <a:lnTo>
                    <a:pt x="10717" y="43913"/>
                  </a:lnTo>
                  <a:cubicBezTo>
                    <a:pt x="6267" y="43913"/>
                    <a:pt x="3503" y="40214"/>
                    <a:pt x="1676" y="37765"/>
                  </a:cubicBezTo>
                  <a:cubicBezTo>
                    <a:pt x="1004" y="36863"/>
                    <a:pt x="472" y="36149"/>
                    <a:pt x="17" y="35829"/>
                  </a:cubicBezTo>
                  <a:cubicBezTo>
                    <a:pt x="472" y="35509"/>
                    <a:pt x="1004" y="34794"/>
                    <a:pt x="1676" y="33894"/>
                  </a:cubicBezTo>
                  <a:cubicBezTo>
                    <a:pt x="3503" y="31445"/>
                    <a:pt x="6264" y="27748"/>
                    <a:pt x="10717" y="27748"/>
                  </a:cubicBezTo>
                  <a:close/>
                  <a:moveTo>
                    <a:pt x="10718" y="27737"/>
                  </a:moveTo>
                  <a:cubicBezTo>
                    <a:pt x="6262" y="27737"/>
                    <a:pt x="3497" y="31440"/>
                    <a:pt x="1669" y="33889"/>
                  </a:cubicBezTo>
                  <a:cubicBezTo>
                    <a:pt x="994" y="34794"/>
                    <a:pt x="460" y="35510"/>
                    <a:pt x="5" y="35827"/>
                  </a:cubicBezTo>
                  <a:lnTo>
                    <a:pt x="1" y="35830"/>
                  </a:lnTo>
                  <a:lnTo>
                    <a:pt x="5" y="35835"/>
                  </a:lnTo>
                  <a:cubicBezTo>
                    <a:pt x="459" y="36153"/>
                    <a:pt x="994" y="36866"/>
                    <a:pt x="1669" y="37772"/>
                  </a:cubicBezTo>
                  <a:cubicBezTo>
                    <a:pt x="3497" y="40221"/>
                    <a:pt x="6261" y="43923"/>
                    <a:pt x="10718" y="43923"/>
                  </a:cubicBezTo>
                  <a:cubicBezTo>
                    <a:pt x="10718" y="43923"/>
                    <a:pt x="10719" y="43923"/>
                    <a:pt x="10724" y="43926"/>
                  </a:cubicBezTo>
                  <a:cubicBezTo>
                    <a:pt x="11399" y="43926"/>
                    <a:pt x="13584" y="43484"/>
                    <a:pt x="16295" y="42667"/>
                  </a:cubicBezTo>
                  <a:cubicBezTo>
                    <a:pt x="17675" y="42252"/>
                    <a:pt x="19014" y="41789"/>
                    <a:pt x="20167" y="41328"/>
                  </a:cubicBezTo>
                  <a:cubicBezTo>
                    <a:pt x="21522" y="40789"/>
                    <a:pt x="22638" y="40247"/>
                    <a:pt x="23484" y="39724"/>
                  </a:cubicBezTo>
                  <a:lnTo>
                    <a:pt x="23485" y="39721"/>
                  </a:lnTo>
                  <a:lnTo>
                    <a:pt x="23485" y="31944"/>
                  </a:lnTo>
                  <a:lnTo>
                    <a:pt x="23484" y="31942"/>
                  </a:lnTo>
                  <a:cubicBezTo>
                    <a:pt x="21361" y="30625"/>
                    <a:pt x="18069" y="29531"/>
                    <a:pt x="16294" y="28997"/>
                  </a:cubicBezTo>
                  <a:cubicBezTo>
                    <a:pt x="13581" y="28179"/>
                    <a:pt x="11399" y="27737"/>
                    <a:pt x="10722" y="27737"/>
                  </a:cubicBezTo>
                  <a:close/>
                  <a:moveTo>
                    <a:pt x="20851" y="44061"/>
                  </a:moveTo>
                  <a:cubicBezTo>
                    <a:pt x="20851" y="44061"/>
                    <a:pt x="20851" y="44061"/>
                    <a:pt x="20851" y="44061"/>
                  </a:cubicBezTo>
                  <a:cubicBezTo>
                    <a:pt x="20851" y="44061"/>
                    <a:pt x="20851" y="44061"/>
                    <a:pt x="20851" y="44061"/>
                  </a:cubicBezTo>
                  <a:close/>
                  <a:moveTo>
                    <a:pt x="61170" y="27968"/>
                  </a:moveTo>
                  <a:cubicBezTo>
                    <a:pt x="65620" y="27968"/>
                    <a:pt x="68382" y="31666"/>
                    <a:pt x="70209" y="34115"/>
                  </a:cubicBezTo>
                  <a:cubicBezTo>
                    <a:pt x="70882" y="35017"/>
                    <a:pt x="71415" y="35732"/>
                    <a:pt x="71868" y="36052"/>
                  </a:cubicBezTo>
                  <a:cubicBezTo>
                    <a:pt x="71416" y="36372"/>
                    <a:pt x="70883" y="37085"/>
                    <a:pt x="70209" y="37988"/>
                  </a:cubicBezTo>
                  <a:cubicBezTo>
                    <a:pt x="68382" y="40437"/>
                    <a:pt x="65622" y="44136"/>
                    <a:pt x="61170" y="44136"/>
                  </a:cubicBezTo>
                  <a:lnTo>
                    <a:pt x="61166" y="44136"/>
                  </a:lnTo>
                  <a:cubicBezTo>
                    <a:pt x="60489" y="44136"/>
                    <a:pt x="58308" y="43694"/>
                    <a:pt x="55596" y="42877"/>
                  </a:cubicBezTo>
                  <a:cubicBezTo>
                    <a:pt x="51466" y="41632"/>
                    <a:pt x="49322" y="40500"/>
                    <a:pt x="48412" y="39935"/>
                  </a:cubicBezTo>
                  <a:lnTo>
                    <a:pt x="48412" y="32169"/>
                  </a:lnTo>
                  <a:cubicBezTo>
                    <a:pt x="50531" y="30853"/>
                    <a:pt x="53824" y="29760"/>
                    <a:pt x="55596" y="29227"/>
                  </a:cubicBezTo>
                  <a:cubicBezTo>
                    <a:pt x="58308" y="28410"/>
                    <a:pt x="60489" y="27968"/>
                    <a:pt x="61166" y="27968"/>
                  </a:cubicBezTo>
                  <a:close/>
                  <a:moveTo>
                    <a:pt x="61163" y="27959"/>
                  </a:moveTo>
                  <a:cubicBezTo>
                    <a:pt x="60486" y="27959"/>
                    <a:pt x="58303" y="28401"/>
                    <a:pt x="55590" y="29218"/>
                  </a:cubicBezTo>
                  <a:cubicBezTo>
                    <a:pt x="54211" y="29633"/>
                    <a:pt x="52872" y="30096"/>
                    <a:pt x="51718" y="30556"/>
                  </a:cubicBezTo>
                  <a:cubicBezTo>
                    <a:pt x="50363" y="31096"/>
                    <a:pt x="49248" y="31638"/>
                    <a:pt x="48401" y="32161"/>
                  </a:cubicBezTo>
                  <a:lnTo>
                    <a:pt x="48400" y="32163"/>
                  </a:lnTo>
                  <a:lnTo>
                    <a:pt x="48400" y="39941"/>
                  </a:lnTo>
                  <a:lnTo>
                    <a:pt x="48401" y="39943"/>
                  </a:lnTo>
                  <a:cubicBezTo>
                    <a:pt x="50524" y="41258"/>
                    <a:pt x="53818" y="42354"/>
                    <a:pt x="55593" y="42887"/>
                  </a:cubicBezTo>
                  <a:cubicBezTo>
                    <a:pt x="58304" y="43704"/>
                    <a:pt x="60486" y="44146"/>
                    <a:pt x="61164" y="44146"/>
                  </a:cubicBezTo>
                  <a:lnTo>
                    <a:pt x="61167" y="44146"/>
                  </a:lnTo>
                  <a:cubicBezTo>
                    <a:pt x="65625" y="44146"/>
                    <a:pt x="68389" y="40444"/>
                    <a:pt x="70215" y="37994"/>
                  </a:cubicBezTo>
                  <a:cubicBezTo>
                    <a:pt x="70890" y="37088"/>
                    <a:pt x="71424" y="36372"/>
                    <a:pt x="71879" y="36055"/>
                  </a:cubicBezTo>
                  <a:lnTo>
                    <a:pt x="71883" y="36052"/>
                  </a:lnTo>
                  <a:lnTo>
                    <a:pt x="71879" y="36048"/>
                  </a:lnTo>
                  <a:cubicBezTo>
                    <a:pt x="71425" y="35729"/>
                    <a:pt x="70890" y="35016"/>
                    <a:pt x="70215" y="34110"/>
                  </a:cubicBezTo>
                  <a:cubicBezTo>
                    <a:pt x="68386" y="31661"/>
                    <a:pt x="65623" y="27959"/>
                    <a:pt x="61166" y="27959"/>
                  </a:cubicBezTo>
                  <a:close/>
                  <a:moveTo>
                    <a:pt x="15024" y="49100"/>
                  </a:moveTo>
                  <a:cubicBezTo>
                    <a:pt x="14987" y="49100"/>
                    <a:pt x="14950" y="49114"/>
                    <a:pt x="14922" y="49142"/>
                  </a:cubicBezTo>
                  <a:cubicBezTo>
                    <a:pt x="14867" y="49198"/>
                    <a:pt x="14867" y="49289"/>
                    <a:pt x="14922" y="49345"/>
                  </a:cubicBezTo>
                  <a:cubicBezTo>
                    <a:pt x="14950" y="49373"/>
                    <a:pt x="14987" y="49387"/>
                    <a:pt x="15024" y="49387"/>
                  </a:cubicBezTo>
                  <a:cubicBezTo>
                    <a:pt x="15060" y="49387"/>
                    <a:pt x="15097" y="49373"/>
                    <a:pt x="15124" y="49345"/>
                  </a:cubicBezTo>
                  <a:cubicBezTo>
                    <a:pt x="15181" y="49289"/>
                    <a:pt x="15181" y="49198"/>
                    <a:pt x="15124" y="49142"/>
                  </a:cubicBezTo>
                  <a:cubicBezTo>
                    <a:pt x="15097" y="49114"/>
                    <a:pt x="15060" y="49100"/>
                    <a:pt x="15024" y="49100"/>
                  </a:cubicBezTo>
                  <a:close/>
                  <a:moveTo>
                    <a:pt x="56704" y="49258"/>
                  </a:moveTo>
                  <a:cubicBezTo>
                    <a:pt x="56668" y="49258"/>
                    <a:pt x="56631" y="49271"/>
                    <a:pt x="56603" y="49299"/>
                  </a:cubicBezTo>
                  <a:cubicBezTo>
                    <a:pt x="56546" y="49355"/>
                    <a:pt x="56546" y="49447"/>
                    <a:pt x="56603" y="49502"/>
                  </a:cubicBezTo>
                  <a:cubicBezTo>
                    <a:pt x="56631" y="49530"/>
                    <a:pt x="56668" y="49544"/>
                    <a:pt x="56704" y="49544"/>
                  </a:cubicBezTo>
                  <a:cubicBezTo>
                    <a:pt x="56741" y="49544"/>
                    <a:pt x="56778" y="49530"/>
                    <a:pt x="56806" y="49502"/>
                  </a:cubicBezTo>
                  <a:cubicBezTo>
                    <a:pt x="56862" y="49447"/>
                    <a:pt x="56862" y="49355"/>
                    <a:pt x="56806" y="49299"/>
                  </a:cubicBezTo>
                  <a:cubicBezTo>
                    <a:pt x="56778" y="49271"/>
                    <a:pt x="56741" y="49258"/>
                    <a:pt x="56704" y="49258"/>
                  </a:cubicBezTo>
                  <a:close/>
                  <a:moveTo>
                    <a:pt x="47988" y="43249"/>
                  </a:moveTo>
                  <a:cubicBezTo>
                    <a:pt x="48852" y="43452"/>
                    <a:pt x="49841" y="43802"/>
                    <a:pt x="50861" y="44232"/>
                  </a:cubicBezTo>
                  <a:lnTo>
                    <a:pt x="50861" y="44232"/>
                  </a:lnTo>
                  <a:cubicBezTo>
                    <a:pt x="50861" y="44231"/>
                    <a:pt x="50861" y="44231"/>
                    <a:pt x="50860" y="44230"/>
                  </a:cubicBezTo>
                  <a:lnTo>
                    <a:pt x="50863" y="44229"/>
                  </a:lnTo>
                  <a:lnTo>
                    <a:pt x="50863" y="44229"/>
                  </a:lnTo>
                  <a:cubicBezTo>
                    <a:pt x="50863" y="44228"/>
                    <a:pt x="50862" y="44228"/>
                    <a:pt x="50862" y="44227"/>
                  </a:cubicBezTo>
                  <a:lnTo>
                    <a:pt x="50879" y="44214"/>
                  </a:lnTo>
                  <a:cubicBezTo>
                    <a:pt x="50882" y="44218"/>
                    <a:pt x="50885" y="44222"/>
                    <a:pt x="50888" y="44226"/>
                  </a:cubicBezTo>
                  <a:lnTo>
                    <a:pt x="50888" y="44226"/>
                  </a:lnTo>
                  <a:cubicBezTo>
                    <a:pt x="50885" y="44223"/>
                    <a:pt x="50882" y="44219"/>
                    <a:pt x="50879" y="44216"/>
                  </a:cubicBezTo>
                  <a:lnTo>
                    <a:pt x="50871" y="44223"/>
                  </a:lnTo>
                  <a:lnTo>
                    <a:pt x="50871" y="44223"/>
                  </a:lnTo>
                  <a:lnTo>
                    <a:pt x="50863" y="44229"/>
                  </a:lnTo>
                  <a:lnTo>
                    <a:pt x="50863" y="44229"/>
                  </a:lnTo>
                  <a:cubicBezTo>
                    <a:pt x="50863" y="44229"/>
                    <a:pt x="50863" y="44229"/>
                    <a:pt x="50864" y="44230"/>
                  </a:cubicBezTo>
                  <a:lnTo>
                    <a:pt x="50864" y="44230"/>
                  </a:lnTo>
                  <a:lnTo>
                    <a:pt x="50863" y="44230"/>
                  </a:lnTo>
                  <a:cubicBezTo>
                    <a:pt x="50864" y="44231"/>
                    <a:pt x="50865" y="44232"/>
                    <a:pt x="50866" y="44234"/>
                  </a:cubicBezTo>
                  <a:lnTo>
                    <a:pt x="50866" y="44234"/>
                  </a:lnTo>
                  <a:cubicBezTo>
                    <a:pt x="50865" y="44233"/>
                    <a:pt x="50863" y="44232"/>
                    <a:pt x="50861" y="44232"/>
                  </a:cubicBezTo>
                  <a:lnTo>
                    <a:pt x="50861" y="44232"/>
                  </a:lnTo>
                  <a:cubicBezTo>
                    <a:pt x="51600" y="45398"/>
                    <a:pt x="51072" y="46766"/>
                    <a:pt x="50608" y="47972"/>
                  </a:cubicBezTo>
                  <a:cubicBezTo>
                    <a:pt x="50276" y="48829"/>
                    <a:pt x="49965" y="49643"/>
                    <a:pt x="50142" y="50277"/>
                  </a:cubicBezTo>
                  <a:lnTo>
                    <a:pt x="50142" y="50277"/>
                  </a:lnTo>
                  <a:cubicBezTo>
                    <a:pt x="50036" y="50147"/>
                    <a:pt x="49701" y="49720"/>
                    <a:pt x="49420" y="49096"/>
                  </a:cubicBezTo>
                  <a:cubicBezTo>
                    <a:pt x="49106" y="48406"/>
                    <a:pt x="48797" y="47327"/>
                    <a:pt x="49090" y="46108"/>
                  </a:cubicBezTo>
                  <a:lnTo>
                    <a:pt x="49094" y="46095"/>
                  </a:lnTo>
                  <a:lnTo>
                    <a:pt x="49081" y="46095"/>
                  </a:lnTo>
                  <a:cubicBezTo>
                    <a:pt x="49061" y="46095"/>
                    <a:pt x="47094" y="46000"/>
                    <a:pt x="46254" y="44985"/>
                  </a:cubicBezTo>
                  <a:lnTo>
                    <a:pt x="46254" y="44985"/>
                  </a:lnTo>
                  <a:lnTo>
                    <a:pt x="46238" y="45000"/>
                  </a:lnTo>
                  <a:lnTo>
                    <a:pt x="46238" y="45000"/>
                  </a:lnTo>
                  <a:cubicBezTo>
                    <a:pt x="46236" y="44997"/>
                    <a:pt x="46234" y="44995"/>
                    <a:pt x="46232" y="44992"/>
                  </a:cubicBezTo>
                  <a:lnTo>
                    <a:pt x="46248" y="44978"/>
                  </a:lnTo>
                  <a:cubicBezTo>
                    <a:pt x="46250" y="44980"/>
                    <a:pt x="46252" y="44982"/>
                    <a:pt x="46254" y="44985"/>
                  </a:cubicBezTo>
                  <a:lnTo>
                    <a:pt x="46254" y="44985"/>
                  </a:lnTo>
                  <a:lnTo>
                    <a:pt x="47988" y="43249"/>
                  </a:lnTo>
                  <a:close/>
                  <a:moveTo>
                    <a:pt x="14129" y="50331"/>
                  </a:moveTo>
                  <a:cubicBezTo>
                    <a:pt x="14082" y="50331"/>
                    <a:pt x="14036" y="50349"/>
                    <a:pt x="14000" y="50384"/>
                  </a:cubicBezTo>
                  <a:cubicBezTo>
                    <a:pt x="13929" y="50455"/>
                    <a:pt x="13929" y="50571"/>
                    <a:pt x="14000" y="50642"/>
                  </a:cubicBezTo>
                  <a:cubicBezTo>
                    <a:pt x="14036" y="50677"/>
                    <a:pt x="14082" y="50694"/>
                    <a:pt x="14128" y="50694"/>
                  </a:cubicBezTo>
                  <a:cubicBezTo>
                    <a:pt x="14175" y="50694"/>
                    <a:pt x="14222" y="50677"/>
                    <a:pt x="14258" y="50642"/>
                  </a:cubicBezTo>
                  <a:cubicBezTo>
                    <a:pt x="14327" y="50571"/>
                    <a:pt x="14327" y="50455"/>
                    <a:pt x="14258" y="50384"/>
                  </a:cubicBezTo>
                  <a:cubicBezTo>
                    <a:pt x="14222" y="50349"/>
                    <a:pt x="14176" y="50331"/>
                    <a:pt x="14129" y="50331"/>
                  </a:cubicBezTo>
                  <a:close/>
                  <a:moveTo>
                    <a:pt x="57601" y="50489"/>
                  </a:moveTo>
                  <a:cubicBezTo>
                    <a:pt x="57555" y="50489"/>
                    <a:pt x="57508" y="50507"/>
                    <a:pt x="57472" y="50542"/>
                  </a:cubicBezTo>
                  <a:cubicBezTo>
                    <a:pt x="57401" y="50613"/>
                    <a:pt x="57401" y="50729"/>
                    <a:pt x="57472" y="50799"/>
                  </a:cubicBezTo>
                  <a:cubicBezTo>
                    <a:pt x="57508" y="50834"/>
                    <a:pt x="57555" y="50852"/>
                    <a:pt x="57601" y="50852"/>
                  </a:cubicBezTo>
                  <a:cubicBezTo>
                    <a:pt x="57648" y="50852"/>
                    <a:pt x="57695" y="50834"/>
                    <a:pt x="57730" y="50799"/>
                  </a:cubicBezTo>
                  <a:cubicBezTo>
                    <a:pt x="57800" y="50729"/>
                    <a:pt x="57800" y="50613"/>
                    <a:pt x="57730" y="50542"/>
                  </a:cubicBezTo>
                  <a:cubicBezTo>
                    <a:pt x="57695" y="50507"/>
                    <a:pt x="57648" y="50489"/>
                    <a:pt x="57601" y="50489"/>
                  </a:cubicBezTo>
                  <a:close/>
                  <a:moveTo>
                    <a:pt x="27667" y="50875"/>
                  </a:moveTo>
                  <a:lnTo>
                    <a:pt x="27667" y="50875"/>
                  </a:lnTo>
                  <a:cubicBezTo>
                    <a:pt x="27667" y="50877"/>
                    <a:pt x="27666" y="50878"/>
                    <a:pt x="27666" y="50879"/>
                  </a:cubicBezTo>
                  <a:lnTo>
                    <a:pt x="27666" y="50879"/>
                  </a:lnTo>
                  <a:cubicBezTo>
                    <a:pt x="27667" y="50879"/>
                    <a:pt x="27668" y="50878"/>
                    <a:pt x="27669" y="50877"/>
                  </a:cubicBezTo>
                  <a:lnTo>
                    <a:pt x="27667" y="50875"/>
                  </a:lnTo>
                  <a:close/>
                  <a:moveTo>
                    <a:pt x="44060" y="51035"/>
                  </a:moveTo>
                  <a:lnTo>
                    <a:pt x="44060" y="51035"/>
                  </a:lnTo>
                  <a:cubicBezTo>
                    <a:pt x="44060" y="51035"/>
                    <a:pt x="44060" y="51035"/>
                    <a:pt x="44060" y="51035"/>
                  </a:cubicBezTo>
                  <a:lnTo>
                    <a:pt x="44060" y="51035"/>
                  </a:lnTo>
                  <a:cubicBezTo>
                    <a:pt x="44060" y="51035"/>
                    <a:pt x="44060" y="51035"/>
                    <a:pt x="44060" y="51035"/>
                  </a:cubicBezTo>
                  <a:close/>
                  <a:moveTo>
                    <a:pt x="25491" y="44841"/>
                  </a:moveTo>
                  <a:lnTo>
                    <a:pt x="26885" y="46234"/>
                  </a:lnTo>
                  <a:lnTo>
                    <a:pt x="26885" y="46234"/>
                  </a:lnTo>
                  <a:cubicBezTo>
                    <a:pt x="26887" y="46233"/>
                    <a:pt x="26889" y="46231"/>
                    <a:pt x="26891" y="46230"/>
                  </a:cubicBezTo>
                  <a:lnTo>
                    <a:pt x="26905" y="46246"/>
                  </a:lnTo>
                  <a:cubicBezTo>
                    <a:pt x="26903" y="46247"/>
                    <a:pt x="26902" y="46248"/>
                    <a:pt x="26900" y="46250"/>
                  </a:cubicBezTo>
                  <a:lnTo>
                    <a:pt x="26900" y="46250"/>
                  </a:lnTo>
                  <a:lnTo>
                    <a:pt x="28637" y="47986"/>
                  </a:lnTo>
                  <a:cubicBezTo>
                    <a:pt x="28434" y="48850"/>
                    <a:pt x="28084" y="49839"/>
                    <a:pt x="27654" y="50860"/>
                  </a:cubicBezTo>
                  <a:lnTo>
                    <a:pt x="27654" y="50860"/>
                  </a:lnTo>
                  <a:lnTo>
                    <a:pt x="27654" y="50860"/>
                  </a:lnTo>
                  <a:cubicBezTo>
                    <a:pt x="27651" y="50862"/>
                    <a:pt x="27648" y="50864"/>
                    <a:pt x="27644" y="50867"/>
                  </a:cubicBezTo>
                  <a:lnTo>
                    <a:pt x="27644" y="50867"/>
                  </a:lnTo>
                  <a:cubicBezTo>
                    <a:pt x="27228" y="51128"/>
                    <a:pt x="26786" y="51228"/>
                    <a:pt x="26335" y="51228"/>
                  </a:cubicBezTo>
                  <a:cubicBezTo>
                    <a:pt x="25525" y="51228"/>
                    <a:pt x="24686" y="50904"/>
                    <a:pt x="23913" y="50607"/>
                  </a:cubicBezTo>
                  <a:cubicBezTo>
                    <a:pt x="23227" y="50342"/>
                    <a:pt x="22570" y="50090"/>
                    <a:pt x="22011" y="50090"/>
                  </a:cubicBezTo>
                  <a:cubicBezTo>
                    <a:pt x="21868" y="50090"/>
                    <a:pt x="21732" y="50107"/>
                    <a:pt x="21603" y="50143"/>
                  </a:cubicBezTo>
                  <a:lnTo>
                    <a:pt x="21603" y="50143"/>
                  </a:lnTo>
                  <a:cubicBezTo>
                    <a:pt x="21728" y="50041"/>
                    <a:pt x="22159" y="49704"/>
                    <a:pt x="22787" y="49418"/>
                  </a:cubicBezTo>
                  <a:cubicBezTo>
                    <a:pt x="23281" y="49192"/>
                    <a:pt x="23976" y="48970"/>
                    <a:pt x="24779" y="48970"/>
                  </a:cubicBezTo>
                  <a:cubicBezTo>
                    <a:pt x="25096" y="48970"/>
                    <a:pt x="25430" y="49005"/>
                    <a:pt x="25775" y="49087"/>
                  </a:cubicBezTo>
                  <a:lnTo>
                    <a:pt x="25788" y="49092"/>
                  </a:lnTo>
                  <a:lnTo>
                    <a:pt x="25788" y="49079"/>
                  </a:lnTo>
                  <a:cubicBezTo>
                    <a:pt x="25788" y="49058"/>
                    <a:pt x="25883" y="47088"/>
                    <a:pt x="26900" y="46250"/>
                  </a:cubicBezTo>
                  <a:lnTo>
                    <a:pt x="26900" y="46250"/>
                  </a:lnTo>
                  <a:lnTo>
                    <a:pt x="26885" y="46234"/>
                  </a:lnTo>
                  <a:lnTo>
                    <a:pt x="26885" y="46234"/>
                  </a:lnTo>
                  <a:cubicBezTo>
                    <a:pt x="25905" y="47044"/>
                    <a:pt x="25776" y="48891"/>
                    <a:pt x="25766" y="49066"/>
                  </a:cubicBezTo>
                  <a:cubicBezTo>
                    <a:pt x="25425" y="48984"/>
                    <a:pt x="25094" y="48950"/>
                    <a:pt x="24780" y="48950"/>
                  </a:cubicBezTo>
                  <a:cubicBezTo>
                    <a:pt x="23973" y="48950"/>
                    <a:pt x="23274" y="49175"/>
                    <a:pt x="22775" y="49400"/>
                  </a:cubicBezTo>
                  <a:cubicBezTo>
                    <a:pt x="22212" y="49657"/>
                    <a:pt x="21809" y="49954"/>
                    <a:pt x="21638" y="50087"/>
                  </a:cubicBezTo>
                  <a:cubicBezTo>
                    <a:pt x="21773" y="49918"/>
                    <a:pt x="22071" y="49513"/>
                    <a:pt x="22325" y="48950"/>
                  </a:cubicBezTo>
                  <a:cubicBezTo>
                    <a:pt x="22638" y="48259"/>
                    <a:pt x="22949" y="47178"/>
                    <a:pt x="22659" y="45959"/>
                  </a:cubicBezTo>
                  <a:cubicBezTo>
                    <a:pt x="22833" y="45949"/>
                    <a:pt x="24680" y="45820"/>
                    <a:pt x="25491" y="44841"/>
                  </a:cubicBezTo>
                  <a:close/>
                  <a:moveTo>
                    <a:pt x="46238" y="45000"/>
                  </a:moveTo>
                  <a:lnTo>
                    <a:pt x="46238" y="45000"/>
                  </a:lnTo>
                  <a:cubicBezTo>
                    <a:pt x="47049" y="45978"/>
                    <a:pt x="48893" y="46107"/>
                    <a:pt x="49068" y="46117"/>
                  </a:cubicBezTo>
                  <a:cubicBezTo>
                    <a:pt x="48778" y="47336"/>
                    <a:pt x="49090" y="48415"/>
                    <a:pt x="49404" y="49108"/>
                  </a:cubicBezTo>
                  <a:cubicBezTo>
                    <a:pt x="49659" y="49671"/>
                    <a:pt x="49956" y="50074"/>
                    <a:pt x="50090" y="50245"/>
                  </a:cubicBezTo>
                  <a:cubicBezTo>
                    <a:pt x="49920" y="50110"/>
                    <a:pt x="49516" y="49812"/>
                    <a:pt x="48952" y="49558"/>
                  </a:cubicBezTo>
                  <a:cubicBezTo>
                    <a:pt x="48454" y="49333"/>
                    <a:pt x="47756" y="49108"/>
                    <a:pt x="46948" y="49108"/>
                  </a:cubicBezTo>
                  <a:cubicBezTo>
                    <a:pt x="46634" y="49108"/>
                    <a:pt x="46304" y="49142"/>
                    <a:pt x="45963" y="49224"/>
                  </a:cubicBezTo>
                  <a:cubicBezTo>
                    <a:pt x="45951" y="49050"/>
                    <a:pt x="45823" y="47206"/>
                    <a:pt x="44845" y="46393"/>
                  </a:cubicBezTo>
                  <a:lnTo>
                    <a:pt x="44845" y="46393"/>
                  </a:lnTo>
                  <a:lnTo>
                    <a:pt x="44829" y="46409"/>
                  </a:lnTo>
                  <a:lnTo>
                    <a:pt x="44829" y="46409"/>
                  </a:lnTo>
                  <a:cubicBezTo>
                    <a:pt x="45844" y="47249"/>
                    <a:pt x="45940" y="49216"/>
                    <a:pt x="45940" y="49237"/>
                  </a:cubicBezTo>
                  <a:lnTo>
                    <a:pt x="45940" y="49248"/>
                  </a:lnTo>
                  <a:lnTo>
                    <a:pt x="45953" y="49245"/>
                  </a:lnTo>
                  <a:cubicBezTo>
                    <a:pt x="46297" y="49162"/>
                    <a:pt x="46630" y="49127"/>
                    <a:pt x="46947" y="49127"/>
                  </a:cubicBezTo>
                  <a:cubicBezTo>
                    <a:pt x="47749" y="49127"/>
                    <a:pt x="48445" y="49351"/>
                    <a:pt x="48942" y="49574"/>
                  </a:cubicBezTo>
                  <a:cubicBezTo>
                    <a:pt x="49572" y="49859"/>
                    <a:pt x="50001" y="50198"/>
                    <a:pt x="50125" y="50301"/>
                  </a:cubicBezTo>
                  <a:lnTo>
                    <a:pt x="50125" y="50301"/>
                  </a:lnTo>
                  <a:cubicBezTo>
                    <a:pt x="49996" y="50264"/>
                    <a:pt x="49860" y="50247"/>
                    <a:pt x="49717" y="50247"/>
                  </a:cubicBezTo>
                  <a:cubicBezTo>
                    <a:pt x="49158" y="50247"/>
                    <a:pt x="48501" y="50500"/>
                    <a:pt x="47815" y="50764"/>
                  </a:cubicBezTo>
                  <a:cubicBezTo>
                    <a:pt x="47043" y="51062"/>
                    <a:pt x="46205" y="51386"/>
                    <a:pt x="45396" y="51386"/>
                  </a:cubicBezTo>
                  <a:cubicBezTo>
                    <a:pt x="44958" y="51386"/>
                    <a:pt x="44529" y="51291"/>
                    <a:pt x="44124" y="51047"/>
                  </a:cubicBezTo>
                  <a:lnTo>
                    <a:pt x="44124" y="51047"/>
                  </a:lnTo>
                  <a:cubicBezTo>
                    <a:pt x="44108" y="51036"/>
                    <a:pt x="44092" y="51025"/>
                    <a:pt x="44076" y="51013"/>
                  </a:cubicBezTo>
                  <a:lnTo>
                    <a:pt x="44074" y="51016"/>
                  </a:lnTo>
                  <a:lnTo>
                    <a:pt x="44074" y="51016"/>
                  </a:lnTo>
                  <a:cubicBezTo>
                    <a:pt x="43646" y="49996"/>
                    <a:pt x="43296" y="49008"/>
                    <a:pt x="43094" y="48146"/>
                  </a:cubicBezTo>
                  <a:lnTo>
                    <a:pt x="44829" y="46409"/>
                  </a:lnTo>
                  <a:lnTo>
                    <a:pt x="44829" y="46409"/>
                  </a:lnTo>
                  <a:cubicBezTo>
                    <a:pt x="44827" y="46408"/>
                    <a:pt x="44825" y="46406"/>
                    <a:pt x="44822" y="46404"/>
                  </a:cubicBezTo>
                  <a:lnTo>
                    <a:pt x="44837" y="46386"/>
                  </a:lnTo>
                  <a:cubicBezTo>
                    <a:pt x="44840" y="46389"/>
                    <a:pt x="44842" y="46391"/>
                    <a:pt x="44845" y="46393"/>
                  </a:cubicBezTo>
                  <a:lnTo>
                    <a:pt x="44845" y="46393"/>
                  </a:lnTo>
                  <a:lnTo>
                    <a:pt x="46238" y="45000"/>
                  </a:lnTo>
                  <a:close/>
                  <a:moveTo>
                    <a:pt x="20730" y="44275"/>
                  </a:moveTo>
                  <a:cubicBezTo>
                    <a:pt x="20168" y="45402"/>
                    <a:pt x="20662" y="46684"/>
                    <a:pt x="21100" y="47824"/>
                  </a:cubicBezTo>
                  <a:cubicBezTo>
                    <a:pt x="21438" y="48699"/>
                    <a:pt x="21756" y="49525"/>
                    <a:pt x="21552" y="50159"/>
                  </a:cubicBezTo>
                  <a:lnTo>
                    <a:pt x="21552" y="50159"/>
                  </a:lnTo>
                  <a:cubicBezTo>
                    <a:pt x="21551" y="50159"/>
                    <a:pt x="21551" y="50160"/>
                    <a:pt x="21551" y="50160"/>
                  </a:cubicBezTo>
                  <a:lnTo>
                    <a:pt x="21551" y="50160"/>
                  </a:lnTo>
                  <a:lnTo>
                    <a:pt x="21551" y="50160"/>
                  </a:lnTo>
                  <a:cubicBezTo>
                    <a:pt x="21551" y="50162"/>
                    <a:pt x="21550" y="50164"/>
                    <a:pt x="21549" y="50165"/>
                  </a:cubicBezTo>
                  <a:lnTo>
                    <a:pt x="21542" y="50186"/>
                  </a:lnTo>
                  <a:lnTo>
                    <a:pt x="21562" y="50178"/>
                  </a:lnTo>
                  <a:cubicBezTo>
                    <a:pt x="21703" y="50132"/>
                    <a:pt x="21852" y="50112"/>
                    <a:pt x="22010" y="50112"/>
                  </a:cubicBezTo>
                  <a:cubicBezTo>
                    <a:pt x="22566" y="50112"/>
                    <a:pt x="23220" y="50364"/>
                    <a:pt x="23904" y="50628"/>
                  </a:cubicBezTo>
                  <a:cubicBezTo>
                    <a:pt x="24679" y="50926"/>
                    <a:pt x="25520" y="51251"/>
                    <a:pt x="26333" y="51251"/>
                  </a:cubicBezTo>
                  <a:cubicBezTo>
                    <a:pt x="26716" y="51251"/>
                    <a:pt x="27094" y="51178"/>
                    <a:pt x="27454" y="50997"/>
                  </a:cubicBezTo>
                  <a:lnTo>
                    <a:pt x="27454" y="50997"/>
                  </a:lnTo>
                  <a:cubicBezTo>
                    <a:pt x="26700" y="51487"/>
                    <a:pt x="25954" y="51646"/>
                    <a:pt x="25232" y="51646"/>
                  </a:cubicBezTo>
                  <a:cubicBezTo>
                    <a:pt x="24516" y="51646"/>
                    <a:pt x="23825" y="51489"/>
                    <a:pt x="23174" y="51342"/>
                  </a:cubicBezTo>
                  <a:cubicBezTo>
                    <a:pt x="22579" y="51207"/>
                    <a:pt x="22004" y="51077"/>
                    <a:pt x="21463" y="51077"/>
                  </a:cubicBezTo>
                  <a:cubicBezTo>
                    <a:pt x="21109" y="51077"/>
                    <a:pt x="20768" y="51133"/>
                    <a:pt x="20447" y="51281"/>
                  </a:cubicBezTo>
                  <a:cubicBezTo>
                    <a:pt x="20819" y="50467"/>
                    <a:pt x="20608" y="49537"/>
                    <a:pt x="20384" y="48553"/>
                  </a:cubicBezTo>
                  <a:cubicBezTo>
                    <a:pt x="20089" y="47247"/>
                    <a:pt x="19755" y="45776"/>
                    <a:pt x="20730" y="44275"/>
                  </a:cubicBezTo>
                  <a:close/>
                  <a:moveTo>
                    <a:pt x="50984" y="44404"/>
                  </a:moveTo>
                  <a:lnTo>
                    <a:pt x="50984" y="44404"/>
                  </a:lnTo>
                  <a:cubicBezTo>
                    <a:pt x="51979" y="45914"/>
                    <a:pt x="51642" y="47394"/>
                    <a:pt x="51346" y="48706"/>
                  </a:cubicBezTo>
                  <a:cubicBezTo>
                    <a:pt x="51123" y="49692"/>
                    <a:pt x="50911" y="50623"/>
                    <a:pt x="51284" y="51435"/>
                  </a:cubicBezTo>
                  <a:cubicBezTo>
                    <a:pt x="50962" y="51287"/>
                    <a:pt x="50622" y="51231"/>
                    <a:pt x="50267" y="51231"/>
                  </a:cubicBezTo>
                  <a:cubicBezTo>
                    <a:pt x="49725" y="51231"/>
                    <a:pt x="49150" y="51362"/>
                    <a:pt x="48556" y="51496"/>
                  </a:cubicBezTo>
                  <a:cubicBezTo>
                    <a:pt x="47906" y="51643"/>
                    <a:pt x="47215" y="51800"/>
                    <a:pt x="46500" y="51800"/>
                  </a:cubicBezTo>
                  <a:cubicBezTo>
                    <a:pt x="45788" y="51800"/>
                    <a:pt x="45053" y="51645"/>
                    <a:pt x="44310" y="51173"/>
                  </a:cubicBezTo>
                  <a:lnTo>
                    <a:pt x="44310" y="51173"/>
                  </a:lnTo>
                  <a:cubicBezTo>
                    <a:pt x="44660" y="51340"/>
                    <a:pt x="45025" y="51406"/>
                    <a:pt x="45395" y="51406"/>
                  </a:cubicBezTo>
                  <a:cubicBezTo>
                    <a:pt x="45397" y="51406"/>
                    <a:pt x="45398" y="51406"/>
                    <a:pt x="45400" y="51406"/>
                  </a:cubicBezTo>
                  <a:cubicBezTo>
                    <a:pt x="46213" y="51406"/>
                    <a:pt x="47051" y="51083"/>
                    <a:pt x="47825" y="50784"/>
                  </a:cubicBezTo>
                  <a:cubicBezTo>
                    <a:pt x="48508" y="50521"/>
                    <a:pt x="49162" y="50268"/>
                    <a:pt x="49718" y="50268"/>
                  </a:cubicBezTo>
                  <a:cubicBezTo>
                    <a:pt x="49876" y="50268"/>
                    <a:pt x="50026" y="50288"/>
                    <a:pt x="50166" y="50335"/>
                  </a:cubicBezTo>
                  <a:lnTo>
                    <a:pt x="50187" y="50342"/>
                  </a:lnTo>
                  <a:lnTo>
                    <a:pt x="50179" y="50323"/>
                  </a:lnTo>
                  <a:cubicBezTo>
                    <a:pt x="49971" y="49689"/>
                    <a:pt x="50290" y="48860"/>
                    <a:pt x="50629" y="47980"/>
                  </a:cubicBezTo>
                  <a:cubicBezTo>
                    <a:pt x="51071" y="46832"/>
                    <a:pt x="51569" y="45537"/>
                    <a:pt x="50984" y="44404"/>
                  </a:cubicBezTo>
                  <a:close/>
                  <a:moveTo>
                    <a:pt x="13495" y="51771"/>
                  </a:moveTo>
                  <a:cubicBezTo>
                    <a:pt x="13427" y="51771"/>
                    <a:pt x="13358" y="51797"/>
                    <a:pt x="13306" y="51849"/>
                  </a:cubicBezTo>
                  <a:cubicBezTo>
                    <a:pt x="13202" y="51955"/>
                    <a:pt x="13202" y="52125"/>
                    <a:pt x="13306" y="52229"/>
                  </a:cubicBezTo>
                  <a:cubicBezTo>
                    <a:pt x="13358" y="52281"/>
                    <a:pt x="13427" y="52307"/>
                    <a:pt x="13495" y="52307"/>
                  </a:cubicBezTo>
                  <a:cubicBezTo>
                    <a:pt x="13564" y="52307"/>
                    <a:pt x="13633" y="52281"/>
                    <a:pt x="13686" y="52229"/>
                  </a:cubicBezTo>
                  <a:cubicBezTo>
                    <a:pt x="13790" y="52123"/>
                    <a:pt x="13790" y="51954"/>
                    <a:pt x="13686" y="51849"/>
                  </a:cubicBezTo>
                  <a:cubicBezTo>
                    <a:pt x="13633" y="51797"/>
                    <a:pt x="13564" y="51771"/>
                    <a:pt x="13495" y="51771"/>
                  </a:cubicBezTo>
                  <a:close/>
                  <a:moveTo>
                    <a:pt x="31014" y="52375"/>
                  </a:moveTo>
                  <a:cubicBezTo>
                    <a:pt x="31014" y="52378"/>
                    <a:pt x="31015" y="52381"/>
                    <a:pt x="31016" y="52384"/>
                  </a:cubicBezTo>
                  <a:lnTo>
                    <a:pt x="31016" y="52384"/>
                  </a:lnTo>
                  <a:cubicBezTo>
                    <a:pt x="31016" y="52386"/>
                    <a:pt x="31016" y="52388"/>
                    <a:pt x="31016" y="52390"/>
                  </a:cubicBezTo>
                  <a:lnTo>
                    <a:pt x="31016" y="52390"/>
                  </a:lnTo>
                  <a:cubicBezTo>
                    <a:pt x="31016" y="52391"/>
                    <a:pt x="31016" y="52391"/>
                    <a:pt x="31016" y="52391"/>
                  </a:cubicBezTo>
                  <a:lnTo>
                    <a:pt x="31016" y="52391"/>
                  </a:lnTo>
                  <a:cubicBezTo>
                    <a:pt x="31015" y="52385"/>
                    <a:pt x="31014" y="52380"/>
                    <a:pt x="31014" y="52375"/>
                  </a:cubicBezTo>
                  <a:close/>
                  <a:moveTo>
                    <a:pt x="40653" y="52355"/>
                  </a:moveTo>
                  <a:lnTo>
                    <a:pt x="40653" y="52355"/>
                  </a:lnTo>
                  <a:cubicBezTo>
                    <a:pt x="40652" y="52369"/>
                    <a:pt x="40651" y="52384"/>
                    <a:pt x="40649" y="52398"/>
                  </a:cubicBezTo>
                  <a:lnTo>
                    <a:pt x="40649" y="52398"/>
                  </a:lnTo>
                  <a:cubicBezTo>
                    <a:pt x="40649" y="52396"/>
                    <a:pt x="40648" y="52394"/>
                    <a:pt x="40647" y="52392"/>
                  </a:cubicBezTo>
                  <a:lnTo>
                    <a:pt x="40647" y="52392"/>
                  </a:lnTo>
                  <a:cubicBezTo>
                    <a:pt x="40649" y="52380"/>
                    <a:pt x="40651" y="52367"/>
                    <a:pt x="40653" y="52355"/>
                  </a:cubicBezTo>
                  <a:close/>
                  <a:moveTo>
                    <a:pt x="58234" y="51929"/>
                  </a:moveTo>
                  <a:cubicBezTo>
                    <a:pt x="58165" y="51929"/>
                    <a:pt x="58097" y="51955"/>
                    <a:pt x="58045" y="52007"/>
                  </a:cubicBezTo>
                  <a:cubicBezTo>
                    <a:pt x="57940" y="52113"/>
                    <a:pt x="57940" y="52282"/>
                    <a:pt x="58045" y="52385"/>
                  </a:cubicBezTo>
                  <a:cubicBezTo>
                    <a:pt x="58097" y="52438"/>
                    <a:pt x="58165" y="52465"/>
                    <a:pt x="58234" y="52465"/>
                  </a:cubicBezTo>
                  <a:cubicBezTo>
                    <a:pt x="58303" y="52465"/>
                    <a:pt x="58371" y="52438"/>
                    <a:pt x="58424" y="52385"/>
                  </a:cubicBezTo>
                  <a:cubicBezTo>
                    <a:pt x="58529" y="52281"/>
                    <a:pt x="58529" y="52110"/>
                    <a:pt x="58424" y="52007"/>
                  </a:cubicBezTo>
                  <a:cubicBezTo>
                    <a:pt x="58371" y="51955"/>
                    <a:pt x="58303" y="51929"/>
                    <a:pt x="58234" y="51929"/>
                  </a:cubicBezTo>
                  <a:close/>
                  <a:moveTo>
                    <a:pt x="19496" y="47879"/>
                  </a:moveTo>
                  <a:lnTo>
                    <a:pt x="19496" y="47879"/>
                  </a:lnTo>
                  <a:cubicBezTo>
                    <a:pt x="18822" y="49260"/>
                    <a:pt x="19473" y="52129"/>
                    <a:pt x="18796" y="52934"/>
                  </a:cubicBezTo>
                  <a:lnTo>
                    <a:pt x="18796" y="52934"/>
                  </a:lnTo>
                  <a:cubicBezTo>
                    <a:pt x="18782" y="52948"/>
                    <a:pt x="18768" y="52961"/>
                    <a:pt x="18754" y="52975"/>
                  </a:cubicBezTo>
                  <a:cubicBezTo>
                    <a:pt x="18765" y="52964"/>
                    <a:pt x="18776" y="52954"/>
                    <a:pt x="18787" y="52944"/>
                  </a:cubicBezTo>
                  <a:lnTo>
                    <a:pt x="18787" y="52944"/>
                  </a:lnTo>
                  <a:cubicBezTo>
                    <a:pt x="18778" y="52955"/>
                    <a:pt x="18769" y="52965"/>
                    <a:pt x="18759" y="52975"/>
                  </a:cubicBezTo>
                  <a:lnTo>
                    <a:pt x="18759" y="52975"/>
                  </a:lnTo>
                  <a:cubicBezTo>
                    <a:pt x="18771" y="52962"/>
                    <a:pt x="18784" y="52949"/>
                    <a:pt x="18797" y="52936"/>
                  </a:cubicBezTo>
                  <a:lnTo>
                    <a:pt x="18797" y="52936"/>
                  </a:lnTo>
                  <a:cubicBezTo>
                    <a:pt x="19602" y="52258"/>
                    <a:pt x="22470" y="52909"/>
                    <a:pt x="23852" y="52236"/>
                  </a:cubicBezTo>
                  <a:cubicBezTo>
                    <a:pt x="23426" y="52210"/>
                    <a:pt x="22524" y="51988"/>
                    <a:pt x="21530" y="51988"/>
                  </a:cubicBezTo>
                  <a:cubicBezTo>
                    <a:pt x="20603" y="51988"/>
                    <a:pt x="19597" y="52181"/>
                    <a:pt x="18823" y="52908"/>
                  </a:cubicBezTo>
                  <a:lnTo>
                    <a:pt x="18823" y="52908"/>
                  </a:lnTo>
                  <a:cubicBezTo>
                    <a:pt x="20329" y="51303"/>
                    <a:pt x="19546" y="48703"/>
                    <a:pt x="19496" y="47879"/>
                  </a:cubicBezTo>
                  <a:close/>
                  <a:moveTo>
                    <a:pt x="18759" y="52975"/>
                  </a:moveTo>
                  <a:cubicBezTo>
                    <a:pt x="18758" y="52976"/>
                    <a:pt x="18758" y="52976"/>
                    <a:pt x="18757" y="52977"/>
                  </a:cubicBezTo>
                  <a:cubicBezTo>
                    <a:pt x="18758" y="52976"/>
                    <a:pt x="18758" y="52976"/>
                    <a:pt x="18759" y="52975"/>
                  </a:cubicBezTo>
                  <a:close/>
                  <a:moveTo>
                    <a:pt x="52238" y="48031"/>
                  </a:moveTo>
                  <a:lnTo>
                    <a:pt x="52238" y="48031"/>
                  </a:lnTo>
                  <a:cubicBezTo>
                    <a:pt x="52188" y="48862"/>
                    <a:pt x="51395" y="51490"/>
                    <a:pt x="52939" y="53089"/>
                  </a:cubicBezTo>
                  <a:lnTo>
                    <a:pt x="52939" y="53089"/>
                  </a:lnTo>
                  <a:cubicBezTo>
                    <a:pt x="52161" y="52340"/>
                    <a:pt x="51140" y="52141"/>
                    <a:pt x="50202" y="52141"/>
                  </a:cubicBezTo>
                  <a:cubicBezTo>
                    <a:pt x="49209" y="52141"/>
                    <a:pt x="48308" y="52363"/>
                    <a:pt x="47883" y="52390"/>
                  </a:cubicBezTo>
                  <a:cubicBezTo>
                    <a:pt x="49275" y="53069"/>
                    <a:pt x="52176" y="52403"/>
                    <a:pt x="52955" y="53106"/>
                  </a:cubicBezTo>
                  <a:lnTo>
                    <a:pt x="52955" y="53106"/>
                  </a:lnTo>
                  <a:cubicBezTo>
                    <a:pt x="52962" y="53113"/>
                    <a:pt x="52970" y="53121"/>
                    <a:pt x="52977" y="53129"/>
                  </a:cubicBezTo>
                  <a:cubicBezTo>
                    <a:pt x="52972" y="53123"/>
                    <a:pt x="52966" y="53117"/>
                    <a:pt x="52960" y="53111"/>
                  </a:cubicBezTo>
                  <a:lnTo>
                    <a:pt x="52960" y="53111"/>
                  </a:lnTo>
                  <a:cubicBezTo>
                    <a:pt x="52966" y="53116"/>
                    <a:pt x="52973" y="53123"/>
                    <a:pt x="52979" y="53129"/>
                  </a:cubicBezTo>
                  <a:cubicBezTo>
                    <a:pt x="52971" y="53121"/>
                    <a:pt x="52963" y="53113"/>
                    <a:pt x="52955" y="53105"/>
                  </a:cubicBezTo>
                  <a:lnTo>
                    <a:pt x="52955" y="53105"/>
                  </a:lnTo>
                  <a:cubicBezTo>
                    <a:pt x="52251" y="52327"/>
                    <a:pt x="52918" y="49425"/>
                    <a:pt x="52238" y="48031"/>
                  </a:cubicBezTo>
                  <a:close/>
                  <a:moveTo>
                    <a:pt x="13065" y="53446"/>
                  </a:moveTo>
                  <a:cubicBezTo>
                    <a:pt x="13019" y="53446"/>
                    <a:pt x="12972" y="53464"/>
                    <a:pt x="12936" y="53500"/>
                  </a:cubicBezTo>
                  <a:cubicBezTo>
                    <a:pt x="12867" y="53571"/>
                    <a:pt x="12867" y="53687"/>
                    <a:pt x="12936" y="53758"/>
                  </a:cubicBezTo>
                  <a:cubicBezTo>
                    <a:pt x="12972" y="53792"/>
                    <a:pt x="13019" y="53810"/>
                    <a:pt x="13065" y="53810"/>
                  </a:cubicBezTo>
                  <a:cubicBezTo>
                    <a:pt x="13112" y="53810"/>
                    <a:pt x="13159" y="53792"/>
                    <a:pt x="13194" y="53758"/>
                  </a:cubicBezTo>
                  <a:cubicBezTo>
                    <a:pt x="13265" y="53687"/>
                    <a:pt x="13265" y="53571"/>
                    <a:pt x="13194" y="53500"/>
                  </a:cubicBezTo>
                  <a:cubicBezTo>
                    <a:pt x="13159" y="53464"/>
                    <a:pt x="13112" y="53446"/>
                    <a:pt x="13065" y="53446"/>
                  </a:cubicBezTo>
                  <a:close/>
                  <a:moveTo>
                    <a:pt x="17177" y="47915"/>
                  </a:moveTo>
                  <a:lnTo>
                    <a:pt x="17676" y="53912"/>
                  </a:lnTo>
                  <a:lnTo>
                    <a:pt x="17676" y="53912"/>
                  </a:lnTo>
                  <a:lnTo>
                    <a:pt x="16353" y="48903"/>
                  </a:lnTo>
                  <a:lnTo>
                    <a:pt x="16353" y="48903"/>
                  </a:lnTo>
                  <a:cubicBezTo>
                    <a:pt x="16599" y="48516"/>
                    <a:pt x="16871" y="48180"/>
                    <a:pt x="17177" y="47915"/>
                  </a:cubicBezTo>
                  <a:close/>
                  <a:moveTo>
                    <a:pt x="16346" y="48915"/>
                  </a:moveTo>
                  <a:lnTo>
                    <a:pt x="17666" y="53916"/>
                  </a:lnTo>
                  <a:lnTo>
                    <a:pt x="15816" y="49921"/>
                  </a:lnTo>
                  <a:lnTo>
                    <a:pt x="15816" y="49921"/>
                  </a:lnTo>
                  <a:cubicBezTo>
                    <a:pt x="15977" y="49559"/>
                    <a:pt x="16153" y="49221"/>
                    <a:pt x="16346" y="48915"/>
                  </a:cubicBezTo>
                  <a:close/>
                  <a:moveTo>
                    <a:pt x="18293" y="47328"/>
                  </a:moveTo>
                  <a:lnTo>
                    <a:pt x="17689" y="53927"/>
                  </a:lnTo>
                  <a:lnTo>
                    <a:pt x="17188" y="47906"/>
                  </a:lnTo>
                  <a:lnTo>
                    <a:pt x="17188" y="47906"/>
                  </a:lnTo>
                  <a:cubicBezTo>
                    <a:pt x="17516" y="47625"/>
                    <a:pt x="17882" y="47424"/>
                    <a:pt x="18293" y="47328"/>
                  </a:cubicBezTo>
                  <a:close/>
                  <a:moveTo>
                    <a:pt x="15810" y="49932"/>
                  </a:moveTo>
                  <a:lnTo>
                    <a:pt x="17662" y="53929"/>
                  </a:lnTo>
                  <a:lnTo>
                    <a:pt x="15469" y="50789"/>
                  </a:lnTo>
                  <a:lnTo>
                    <a:pt x="15466" y="50791"/>
                  </a:lnTo>
                  <a:lnTo>
                    <a:pt x="15466" y="50791"/>
                  </a:lnTo>
                  <a:cubicBezTo>
                    <a:pt x="15574" y="50494"/>
                    <a:pt x="15688" y="50206"/>
                    <a:pt x="15810" y="49932"/>
                  </a:cubicBezTo>
                  <a:close/>
                  <a:moveTo>
                    <a:pt x="15463" y="50798"/>
                  </a:moveTo>
                  <a:lnTo>
                    <a:pt x="17658" y="53941"/>
                  </a:lnTo>
                  <a:lnTo>
                    <a:pt x="17658" y="53941"/>
                  </a:lnTo>
                  <a:lnTo>
                    <a:pt x="15224" y="51507"/>
                  </a:lnTo>
                  <a:lnTo>
                    <a:pt x="15224" y="51507"/>
                  </a:lnTo>
                  <a:cubicBezTo>
                    <a:pt x="15300" y="51266"/>
                    <a:pt x="15380" y="51029"/>
                    <a:pt x="15463" y="50798"/>
                  </a:cubicBezTo>
                  <a:close/>
                  <a:moveTo>
                    <a:pt x="15221" y="51518"/>
                  </a:moveTo>
                  <a:lnTo>
                    <a:pt x="17644" y="53941"/>
                  </a:lnTo>
                  <a:lnTo>
                    <a:pt x="17644" y="53941"/>
                  </a:lnTo>
                  <a:lnTo>
                    <a:pt x="15052" y="52132"/>
                  </a:lnTo>
                  <a:lnTo>
                    <a:pt x="15048" y="52142"/>
                  </a:lnTo>
                  <a:lnTo>
                    <a:pt x="17631" y="53945"/>
                  </a:lnTo>
                  <a:lnTo>
                    <a:pt x="14887" y="52674"/>
                  </a:lnTo>
                  <a:lnTo>
                    <a:pt x="14887" y="52674"/>
                  </a:lnTo>
                  <a:cubicBezTo>
                    <a:pt x="14991" y="52284"/>
                    <a:pt x="15102" y="51896"/>
                    <a:pt x="15221" y="51518"/>
                  </a:cubicBezTo>
                  <a:close/>
                  <a:moveTo>
                    <a:pt x="14884" y="52684"/>
                  </a:moveTo>
                  <a:lnTo>
                    <a:pt x="17631" y="53957"/>
                  </a:lnTo>
                  <a:lnTo>
                    <a:pt x="17631" y="53957"/>
                  </a:lnTo>
                  <a:lnTo>
                    <a:pt x="14752" y="53196"/>
                  </a:lnTo>
                  <a:lnTo>
                    <a:pt x="14752" y="53196"/>
                  </a:lnTo>
                  <a:cubicBezTo>
                    <a:pt x="14795" y="53025"/>
                    <a:pt x="14839" y="52855"/>
                    <a:pt x="14884" y="52684"/>
                  </a:cubicBezTo>
                  <a:close/>
                  <a:moveTo>
                    <a:pt x="20718" y="44253"/>
                  </a:moveTo>
                  <a:lnTo>
                    <a:pt x="20718" y="44253"/>
                  </a:lnTo>
                  <a:cubicBezTo>
                    <a:pt x="19730" y="45764"/>
                    <a:pt x="20067" y="47245"/>
                    <a:pt x="20363" y="48558"/>
                  </a:cubicBezTo>
                  <a:cubicBezTo>
                    <a:pt x="20587" y="49551"/>
                    <a:pt x="20802" y="50487"/>
                    <a:pt x="20413" y="51301"/>
                  </a:cubicBezTo>
                  <a:lnTo>
                    <a:pt x="20402" y="51328"/>
                  </a:lnTo>
                  <a:lnTo>
                    <a:pt x="20402" y="51328"/>
                  </a:lnTo>
                  <a:lnTo>
                    <a:pt x="20428" y="51316"/>
                  </a:lnTo>
                  <a:cubicBezTo>
                    <a:pt x="20754" y="51161"/>
                    <a:pt x="21100" y="51102"/>
                    <a:pt x="21462" y="51102"/>
                  </a:cubicBezTo>
                  <a:cubicBezTo>
                    <a:pt x="22002" y="51102"/>
                    <a:pt x="22577" y="51232"/>
                    <a:pt x="23171" y="51367"/>
                  </a:cubicBezTo>
                  <a:cubicBezTo>
                    <a:pt x="23823" y="51514"/>
                    <a:pt x="24514" y="51671"/>
                    <a:pt x="25234" y="51671"/>
                  </a:cubicBezTo>
                  <a:cubicBezTo>
                    <a:pt x="25957" y="51668"/>
                    <a:pt x="26707" y="51508"/>
                    <a:pt x="27465" y="51015"/>
                  </a:cubicBezTo>
                  <a:lnTo>
                    <a:pt x="27465" y="51015"/>
                  </a:lnTo>
                  <a:cubicBezTo>
                    <a:pt x="25024" y="52967"/>
                    <a:pt x="23111" y="53036"/>
                    <a:pt x="21418" y="53095"/>
                  </a:cubicBezTo>
                  <a:cubicBezTo>
                    <a:pt x="20169" y="53142"/>
                    <a:pt x="18987" y="53182"/>
                    <a:pt x="17763" y="53965"/>
                  </a:cubicBezTo>
                  <a:lnTo>
                    <a:pt x="17763" y="53965"/>
                  </a:lnTo>
                  <a:lnTo>
                    <a:pt x="17758" y="53965"/>
                  </a:lnTo>
                  <a:lnTo>
                    <a:pt x="17758" y="53965"/>
                  </a:lnTo>
                  <a:cubicBezTo>
                    <a:pt x="18543" y="52740"/>
                    <a:pt x="18585" y="51558"/>
                    <a:pt x="18630" y="50309"/>
                  </a:cubicBezTo>
                  <a:cubicBezTo>
                    <a:pt x="18692" y="48613"/>
                    <a:pt x="18761" y="46698"/>
                    <a:pt x="20718" y="44253"/>
                  </a:cubicBezTo>
                  <a:close/>
                  <a:moveTo>
                    <a:pt x="14749" y="53207"/>
                  </a:moveTo>
                  <a:lnTo>
                    <a:pt x="17624" y="53967"/>
                  </a:lnTo>
                  <a:lnTo>
                    <a:pt x="17624" y="53967"/>
                  </a:lnTo>
                  <a:lnTo>
                    <a:pt x="14622" y="53717"/>
                  </a:lnTo>
                  <a:lnTo>
                    <a:pt x="14622" y="53717"/>
                  </a:lnTo>
                  <a:cubicBezTo>
                    <a:pt x="14664" y="53548"/>
                    <a:pt x="14706" y="53377"/>
                    <a:pt x="14749" y="53207"/>
                  </a:cubicBezTo>
                  <a:close/>
                  <a:moveTo>
                    <a:pt x="58663" y="53603"/>
                  </a:moveTo>
                  <a:cubicBezTo>
                    <a:pt x="58617" y="53603"/>
                    <a:pt x="58570" y="53621"/>
                    <a:pt x="58534" y="53656"/>
                  </a:cubicBezTo>
                  <a:cubicBezTo>
                    <a:pt x="58463" y="53726"/>
                    <a:pt x="58463" y="53842"/>
                    <a:pt x="58534" y="53913"/>
                  </a:cubicBezTo>
                  <a:cubicBezTo>
                    <a:pt x="58570" y="53949"/>
                    <a:pt x="58617" y="53967"/>
                    <a:pt x="58663" y="53967"/>
                  </a:cubicBezTo>
                  <a:cubicBezTo>
                    <a:pt x="58710" y="53967"/>
                    <a:pt x="58756" y="53949"/>
                    <a:pt x="58791" y="53913"/>
                  </a:cubicBezTo>
                  <a:cubicBezTo>
                    <a:pt x="58862" y="53842"/>
                    <a:pt x="58862" y="53726"/>
                    <a:pt x="58791" y="53656"/>
                  </a:cubicBezTo>
                  <a:cubicBezTo>
                    <a:pt x="58756" y="53621"/>
                    <a:pt x="58710" y="53603"/>
                    <a:pt x="58663" y="53603"/>
                  </a:cubicBezTo>
                  <a:close/>
                  <a:moveTo>
                    <a:pt x="18868" y="47263"/>
                  </a:moveTo>
                  <a:cubicBezTo>
                    <a:pt x="18920" y="47263"/>
                    <a:pt x="18972" y="47264"/>
                    <a:pt x="19025" y="47267"/>
                  </a:cubicBezTo>
                  <a:lnTo>
                    <a:pt x="19025" y="47267"/>
                  </a:lnTo>
                  <a:cubicBezTo>
                    <a:pt x="18677" y="48380"/>
                    <a:pt x="18641" y="49376"/>
                    <a:pt x="18608" y="50306"/>
                  </a:cubicBezTo>
                  <a:cubicBezTo>
                    <a:pt x="18563" y="51560"/>
                    <a:pt x="18520" y="52744"/>
                    <a:pt x="17730" y="53968"/>
                  </a:cubicBezTo>
                  <a:lnTo>
                    <a:pt x="17730" y="53968"/>
                  </a:lnTo>
                  <a:lnTo>
                    <a:pt x="17696" y="53971"/>
                  </a:lnTo>
                  <a:lnTo>
                    <a:pt x="17696" y="53971"/>
                  </a:lnTo>
                  <a:lnTo>
                    <a:pt x="18303" y="47325"/>
                  </a:lnTo>
                  <a:lnTo>
                    <a:pt x="18303" y="47325"/>
                  </a:lnTo>
                  <a:cubicBezTo>
                    <a:pt x="18483" y="47284"/>
                    <a:pt x="18671" y="47263"/>
                    <a:pt x="18868" y="47263"/>
                  </a:cubicBezTo>
                  <a:close/>
                  <a:moveTo>
                    <a:pt x="52868" y="47420"/>
                  </a:moveTo>
                  <a:cubicBezTo>
                    <a:pt x="53467" y="47420"/>
                    <a:pt x="54005" y="47621"/>
                    <a:pt x="54489" y="48028"/>
                  </a:cubicBezTo>
                  <a:lnTo>
                    <a:pt x="54489" y="48028"/>
                  </a:lnTo>
                  <a:lnTo>
                    <a:pt x="53984" y="54102"/>
                  </a:lnTo>
                  <a:lnTo>
                    <a:pt x="53984" y="54102"/>
                  </a:lnTo>
                  <a:cubicBezTo>
                    <a:pt x="53981" y="54098"/>
                    <a:pt x="53979" y="54094"/>
                    <a:pt x="53976" y="54090"/>
                  </a:cubicBezTo>
                  <a:lnTo>
                    <a:pt x="53976" y="54090"/>
                  </a:lnTo>
                  <a:lnTo>
                    <a:pt x="53370" y="47480"/>
                  </a:lnTo>
                  <a:lnTo>
                    <a:pt x="53360" y="47483"/>
                  </a:lnTo>
                  <a:lnTo>
                    <a:pt x="53964" y="54071"/>
                  </a:lnTo>
                  <a:lnTo>
                    <a:pt x="53964" y="54071"/>
                  </a:lnTo>
                  <a:cubicBezTo>
                    <a:pt x="53207" y="52865"/>
                    <a:pt x="53166" y="51699"/>
                    <a:pt x="53121" y="50464"/>
                  </a:cubicBezTo>
                  <a:cubicBezTo>
                    <a:pt x="53087" y="49534"/>
                    <a:pt x="53051" y="48538"/>
                    <a:pt x="52703" y="47425"/>
                  </a:cubicBezTo>
                  <a:lnTo>
                    <a:pt x="52703" y="47425"/>
                  </a:lnTo>
                  <a:cubicBezTo>
                    <a:pt x="52759" y="47422"/>
                    <a:pt x="52814" y="47420"/>
                    <a:pt x="52868" y="47420"/>
                  </a:cubicBezTo>
                  <a:close/>
                  <a:moveTo>
                    <a:pt x="54499" y="48036"/>
                  </a:moveTo>
                  <a:cubicBezTo>
                    <a:pt x="54798" y="48289"/>
                    <a:pt x="55077" y="48621"/>
                    <a:pt x="55338" y="49033"/>
                  </a:cubicBezTo>
                  <a:lnTo>
                    <a:pt x="55338" y="49033"/>
                  </a:lnTo>
                  <a:lnTo>
                    <a:pt x="53995" y="54120"/>
                  </a:lnTo>
                  <a:lnTo>
                    <a:pt x="53995" y="54120"/>
                  </a:lnTo>
                  <a:cubicBezTo>
                    <a:pt x="53994" y="54118"/>
                    <a:pt x="53994" y="54117"/>
                    <a:pt x="53993" y="54116"/>
                  </a:cubicBezTo>
                  <a:lnTo>
                    <a:pt x="53993" y="54116"/>
                  </a:lnTo>
                  <a:lnTo>
                    <a:pt x="54499" y="48036"/>
                  </a:lnTo>
                  <a:close/>
                  <a:moveTo>
                    <a:pt x="51032" y="44438"/>
                  </a:moveTo>
                  <a:lnTo>
                    <a:pt x="51032" y="44438"/>
                  </a:lnTo>
                  <a:cubicBezTo>
                    <a:pt x="52970" y="46869"/>
                    <a:pt x="53039" y="48777"/>
                    <a:pt x="53099" y="50465"/>
                  </a:cubicBezTo>
                  <a:cubicBezTo>
                    <a:pt x="53144" y="51715"/>
                    <a:pt x="53186" y="52899"/>
                    <a:pt x="53969" y="54122"/>
                  </a:cubicBezTo>
                  <a:lnTo>
                    <a:pt x="53969" y="54122"/>
                  </a:lnTo>
                  <a:lnTo>
                    <a:pt x="53969" y="54126"/>
                  </a:lnTo>
                  <a:lnTo>
                    <a:pt x="53969" y="54126"/>
                  </a:lnTo>
                  <a:cubicBezTo>
                    <a:pt x="52743" y="53340"/>
                    <a:pt x="51562" y="53298"/>
                    <a:pt x="50311" y="53253"/>
                  </a:cubicBezTo>
                  <a:cubicBezTo>
                    <a:pt x="48609" y="53191"/>
                    <a:pt x="46687" y="53123"/>
                    <a:pt x="44229" y="51145"/>
                  </a:cubicBezTo>
                  <a:lnTo>
                    <a:pt x="44229" y="51145"/>
                  </a:lnTo>
                  <a:cubicBezTo>
                    <a:pt x="44999" y="51656"/>
                    <a:pt x="45761" y="51822"/>
                    <a:pt x="46499" y="51822"/>
                  </a:cubicBezTo>
                  <a:cubicBezTo>
                    <a:pt x="46508" y="51822"/>
                    <a:pt x="46518" y="51822"/>
                    <a:pt x="46528" y="51822"/>
                  </a:cubicBezTo>
                  <a:cubicBezTo>
                    <a:pt x="47232" y="51822"/>
                    <a:pt x="47916" y="51666"/>
                    <a:pt x="48559" y="51520"/>
                  </a:cubicBezTo>
                  <a:cubicBezTo>
                    <a:pt x="49154" y="51386"/>
                    <a:pt x="49728" y="51255"/>
                    <a:pt x="50267" y="51255"/>
                  </a:cubicBezTo>
                  <a:cubicBezTo>
                    <a:pt x="50629" y="51255"/>
                    <a:pt x="50976" y="51314"/>
                    <a:pt x="51302" y="51470"/>
                  </a:cubicBezTo>
                  <a:lnTo>
                    <a:pt x="51328" y="51481"/>
                  </a:lnTo>
                  <a:lnTo>
                    <a:pt x="51328" y="51481"/>
                  </a:lnTo>
                  <a:lnTo>
                    <a:pt x="51317" y="51455"/>
                  </a:lnTo>
                  <a:cubicBezTo>
                    <a:pt x="50930" y="50644"/>
                    <a:pt x="51143" y="49705"/>
                    <a:pt x="51368" y="48712"/>
                  </a:cubicBezTo>
                  <a:cubicBezTo>
                    <a:pt x="51662" y="47409"/>
                    <a:pt x="51996" y="45940"/>
                    <a:pt x="51032" y="44438"/>
                  </a:cubicBezTo>
                  <a:close/>
                  <a:moveTo>
                    <a:pt x="55346" y="49047"/>
                  </a:moveTo>
                  <a:lnTo>
                    <a:pt x="55346" y="49047"/>
                  </a:lnTo>
                  <a:cubicBezTo>
                    <a:pt x="55481" y="49262"/>
                    <a:pt x="55611" y="49499"/>
                    <a:pt x="55736" y="49758"/>
                  </a:cubicBezTo>
                  <a:cubicBezTo>
                    <a:pt x="55786" y="49862"/>
                    <a:pt x="55835" y="49968"/>
                    <a:pt x="55883" y="50076"/>
                  </a:cubicBezTo>
                  <a:lnTo>
                    <a:pt x="55883" y="50076"/>
                  </a:lnTo>
                  <a:lnTo>
                    <a:pt x="54004" y="54133"/>
                  </a:lnTo>
                  <a:lnTo>
                    <a:pt x="54004" y="54133"/>
                  </a:lnTo>
                  <a:cubicBezTo>
                    <a:pt x="54004" y="54133"/>
                    <a:pt x="54003" y="54132"/>
                    <a:pt x="54003" y="54131"/>
                  </a:cubicBezTo>
                  <a:lnTo>
                    <a:pt x="54003" y="54131"/>
                  </a:lnTo>
                  <a:lnTo>
                    <a:pt x="55346" y="49047"/>
                  </a:lnTo>
                  <a:close/>
                  <a:moveTo>
                    <a:pt x="55888" y="50088"/>
                  </a:moveTo>
                  <a:lnTo>
                    <a:pt x="55888" y="50088"/>
                  </a:lnTo>
                  <a:cubicBezTo>
                    <a:pt x="56010" y="50367"/>
                    <a:pt x="56124" y="50660"/>
                    <a:pt x="56231" y="50963"/>
                  </a:cubicBezTo>
                  <a:lnTo>
                    <a:pt x="56231" y="50963"/>
                  </a:lnTo>
                  <a:lnTo>
                    <a:pt x="54011" y="54144"/>
                  </a:lnTo>
                  <a:lnTo>
                    <a:pt x="54011" y="54144"/>
                  </a:lnTo>
                  <a:cubicBezTo>
                    <a:pt x="54010" y="54143"/>
                    <a:pt x="54010" y="54143"/>
                    <a:pt x="54010" y="54142"/>
                  </a:cubicBezTo>
                  <a:lnTo>
                    <a:pt x="54010" y="54142"/>
                  </a:lnTo>
                  <a:lnTo>
                    <a:pt x="55888" y="50088"/>
                  </a:lnTo>
                  <a:close/>
                  <a:moveTo>
                    <a:pt x="56235" y="50975"/>
                  </a:moveTo>
                  <a:cubicBezTo>
                    <a:pt x="56388" y="51408"/>
                    <a:pt x="56526" y="51861"/>
                    <a:pt x="56655" y="52321"/>
                  </a:cubicBezTo>
                  <a:lnTo>
                    <a:pt x="56655" y="52321"/>
                  </a:lnTo>
                  <a:lnTo>
                    <a:pt x="54031" y="54153"/>
                  </a:lnTo>
                  <a:lnTo>
                    <a:pt x="56471" y="51712"/>
                  </a:lnTo>
                  <a:lnTo>
                    <a:pt x="56464" y="51704"/>
                  </a:lnTo>
                  <a:lnTo>
                    <a:pt x="54018" y="54151"/>
                  </a:lnTo>
                  <a:lnTo>
                    <a:pt x="56235" y="50975"/>
                  </a:lnTo>
                  <a:close/>
                  <a:moveTo>
                    <a:pt x="56658" y="52333"/>
                  </a:moveTo>
                  <a:cubicBezTo>
                    <a:pt x="56709" y="52515"/>
                    <a:pt x="56759" y="52699"/>
                    <a:pt x="56807" y="52883"/>
                  </a:cubicBezTo>
                  <a:lnTo>
                    <a:pt x="56807" y="52883"/>
                  </a:lnTo>
                  <a:lnTo>
                    <a:pt x="54027" y="54170"/>
                  </a:lnTo>
                  <a:lnTo>
                    <a:pt x="54027" y="54170"/>
                  </a:lnTo>
                  <a:lnTo>
                    <a:pt x="56658" y="52333"/>
                  </a:lnTo>
                  <a:close/>
                  <a:moveTo>
                    <a:pt x="56809" y="52892"/>
                  </a:moveTo>
                  <a:cubicBezTo>
                    <a:pt x="56854" y="53063"/>
                    <a:pt x="56897" y="53235"/>
                    <a:pt x="56940" y="53407"/>
                  </a:cubicBezTo>
                  <a:lnTo>
                    <a:pt x="56940" y="53407"/>
                  </a:lnTo>
                  <a:lnTo>
                    <a:pt x="54042" y="54173"/>
                  </a:lnTo>
                  <a:lnTo>
                    <a:pt x="54042" y="54173"/>
                  </a:lnTo>
                  <a:lnTo>
                    <a:pt x="56809" y="52892"/>
                  </a:lnTo>
                  <a:close/>
                  <a:moveTo>
                    <a:pt x="56943" y="53419"/>
                  </a:moveTo>
                  <a:lnTo>
                    <a:pt x="56943" y="53419"/>
                  </a:lnTo>
                  <a:cubicBezTo>
                    <a:pt x="56986" y="53591"/>
                    <a:pt x="57027" y="53762"/>
                    <a:pt x="57068" y="53933"/>
                  </a:cubicBezTo>
                  <a:lnTo>
                    <a:pt x="57068" y="53933"/>
                  </a:lnTo>
                  <a:lnTo>
                    <a:pt x="54046" y="54184"/>
                  </a:lnTo>
                  <a:lnTo>
                    <a:pt x="54046" y="54184"/>
                  </a:lnTo>
                  <a:lnTo>
                    <a:pt x="56943" y="53419"/>
                  </a:lnTo>
                  <a:close/>
                  <a:moveTo>
                    <a:pt x="47269" y="52859"/>
                  </a:moveTo>
                  <a:cubicBezTo>
                    <a:pt x="48383" y="53207"/>
                    <a:pt x="49379" y="53243"/>
                    <a:pt x="50310" y="53275"/>
                  </a:cubicBezTo>
                  <a:cubicBezTo>
                    <a:pt x="51562" y="53320"/>
                    <a:pt x="52746" y="53363"/>
                    <a:pt x="53972" y="54153"/>
                  </a:cubicBezTo>
                  <a:lnTo>
                    <a:pt x="53972" y="54153"/>
                  </a:lnTo>
                  <a:lnTo>
                    <a:pt x="53975" y="54189"/>
                  </a:lnTo>
                  <a:lnTo>
                    <a:pt x="53975" y="54189"/>
                  </a:lnTo>
                  <a:lnTo>
                    <a:pt x="47328" y="53581"/>
                  </a:lnTo>
                  <a:lnTo>
                    <a:pt x="47328" y="53581"/>
                  </a:lnTo>
                  <a:cubicBezTo>
                    <a:pt x="47276" y="53354"/>
                    <a:pt x="47255" y="53114"/>
                    <a:pt x="47269" y="52859"/>
                  </a:cubicBezTo>
                  <a:close/>
                  <a:moveTo>
                    <a:pt x="14620" y="53727"/>
                  </a:moveTo>
                  <a:lnTo>
                    <a:pt x="17621" y="53978"/>
                  </a:lnTo>
                  <a:lnTo>
                    <a:pt x="17621" y="53978"/>
                  </a:lnTo>
                  <a:lnTo>
                    <a:pt x="14491" y="54265"/>
                  </a:lnTo>
                  <a:lnTo>
                    <a:pt x="14491" y="54265"/>
                  </a:lnTo>
                  <a:cubicBezTo>
                    <a:pt x="14533" y="54087"/>
                    <a:pt x="14576" y="53908"/>
                    <a:pt x="14620" y="53727"/>
                  </a:cubicBezTo>
                  <a:close/>
                  <a:moveTo>
                    <a:pt x="57071" y="53942"/>
                  </a:moveTo>
                  <a:cubicBezTo>
                    <a:pt x="57114" y="54125"/>
                    <a:pt x="57157" y="54306"/>
                    <a:pt x="57199" y="54485"/>
                  </a:cubicBezTo>
                  <a:lnTo>
                    <a:pt x="57199" y="54485"/>
                  </a:lnTo>
                  <a:lnTo>
                    <a:pt x="54048" y="54195"/>
                  </a:lnTo>
                  <a:lnTo>
                    <a:pt x="54048" y="54195"/>
                  </a:lnTo>
                  <a:lnTo>
                    <a:pt x="57071" y="53942"/>
                  </a:lnTo>
                  <a:close/>
                  <a:moveTo>
                    <a:pt x="24461" y="52700"/>
                  </a:moveTo>
                  <a:lnTo>
                    <a:pt x="24461" y="52700"/>
                  </a:lnTo>
                  <a:cubicBezTo>
                    <a:pt x="24499" y="53365"/>
                    <a:pt x="24301" y="53957"/>
                    <a:pt x="23858" y="54486"/>
                  </a:cubicBezTo>
                  <a:lnTo>
                    <a:pt x="23858" y="54486"/>
                  </a:lnTo>
                  <a:lnTo>
                    <a:pt x="17783" y="53980"/>
                  </a:lnTo>
                  <a:lnTo>
                    <a:pt x="17783" y="53980"/>
                  </a:lnTo>
                  <a:cubicBezTo>
                    <a:pt x="17787" y="53978"/>
                    <a:pt x="17790" y="53976"/>
                    <a:pt x="17793" y="53974"/>
                  </a:cubicBezTo>
                  <a:lnTo>
                    <a:pt x="17793" y="53974"/>
                  </a:lnTo>
                  <a:lnTo>
                    <a:pt x="24403" y="53368"/>
                  </a:lnTo>
                  <a:lnTo>
                    <a:pt x="24400" y="53356"/>
                  </a:lnTo>
                  <a:lnTo>
                    <a:pt x="17815" y="53960"/>
                  </a:lnTo>
                  <a:lnTo>
                    <a:pt x="17815" y="53960"/>
                  </a:lnTo>
                  <a:cubicBezTo>
                    <a:pt x="19020" y="53205"/>
                    <a:pt x="20186" y="53164"/>
                    <a:pt x="21419" y="53117"/>
                  </a:cubicBezTo>
                  <a:cubicBezTo>
                    <a:pt x="22349" y="53084"/>
                    <a:pt x="23347" y="53048"/>
                    <a:pt x="24461" y="52700"/>
                  </a:cubicBezTo>
                  <a:close/>
                  <a:moveTo>
                    <a:pt x="47331" y="53593"/>
                  </a:moveTo>
                  <a:lnTo>
                    <a:pt x="53913" y="54195"/>
                  </a:lnTo>
                  <a:lnTo>
                    <a:pt x="53913" y="54195"/>
                  </a:lnTo>
                  <a:lnTo>
                    <a:pt x="47908" y="54695"/>
                  </a:lnTo>
                  <a:lnTo>
                    <a:pt x="47908" y="54695"/>
                  </a:lnTo>
                  <a:cubicBezTo>
                    <a:pt x="47628" y="54368"/>
                    <a:pt x="47428" y="54003"/>
                    <a:pt x="47331" y="53593"/>
                  </a:cubicBezTo>
                  <a:close/>
                  <a:moveTo>
                    <a:pt x="17621" y="53990"/>
                  </a:moveTo>
                  <a:lnTo>
                    <a:pt x="14346" y="54880"/>
                  </a:lnTo>
                  <a:lnTo>
                    <a:pt x="14346" y="54880"/>
                  </a:lnTo>
                  <a:cubicBezTo>
                    <a:pt x="14357" y="54835"/>
                    <a:pt x="14367" y="54789"/>
                    <a:pt x="14378" y="54743"/>
                  </a:cubicBezTo>
                  <a:cubicBezTo>
                    <a:pt x="14414" y="54589"/>
                    <a:pt x="14451" y="54434"/>
                    <a:pt x="14488" y="54278"/>
                  </a:cubicBezTo>
                  <a:lnTo>
                    <a:pt x="14488" y="54278"/>
                  </a:lnTo>
                  <a:lnTo>
                    <a:pt x="17621" y="53990"/>
                  </a:lnTo>
                  <a:close/>
                  <a:moveTo>
                    <a:pt x="54049" y="54207"/>
                  </a:moveTo>
                  <a:lnTo>
                    <a:pt x="57202" y="54497"/>
                  </a:lnTo>
                  <a:lnTo>
                    <a:pt x="57202" y="54497"/>
                  </a:lnTo>
                  <a:cubicBezTo>
                    <a:pt x="57223" y="54587"/>
                    <a:pt x="57244" y="54676"/>
                    <a:pt x="57265" y="54765"/>
                  </a:cubicBezTo>
                  <a:cubicBezTo>
                    <a:pt x="57292" y="54878"/>
                    <a:pt x="57318" y="54991"/>
                    <a:pt x="57344" y="55103"/>
                  </a:cubicBezTo>
                  <a:lnTo>
                    <a:pt x="57344" y="55103"/>
                  </a:lnTo>
                  <a:lnTo>
                    <a:pt x="54049" y="54207"/>
                  </a:lnTo>
                  <a:close/>
                  <a:moveTo>
                    <a:pt x="12955" y="54899"/>
                  </a:moveTo>
                  <a:cubicBezTo>
                    <a:pt x="12919" y="54899"/>
                    <a:pt x="12882" y="54913"/>
                    <a:pt x="12854" y="54941"/>
                  </a:cubicBezTo>
                  <a:cubicBezTo>
                    <a:pt x="12797" y="54998"/>
                    <a:pt x="12797" y="55088"/>
                    <a:pt x="12854" y="55144"/>
                  </a:cubicBezTo>
                  <a:cubicBezTo>
                    <a:pt x="12882" y="55173"/>
                    <a:pt x="12919" y="55187"/>
                    <a:pt x="12955" y="55187"/>
                  </a:cubicBezTo>
                  <a:cubicBezTo>
                    <a:pt x="12992" y="55187"/>
                    <a:pt x="13028" y="55173"/>
                    <a:pt x="13057" y="55144"/>
                  </a:cubicBezTo>
                  <a:cubicBezTo>
                    <a:pt x="13113" y="55088"/>
                    <a:pt x="13113" y="54998"/>
                    <a:pt x="13057" y="54941"/>
                  </a:cubicBezTo>
                  <a:cubicBezTo>
                    <a:pt x="13028" y="54913"/>
                    <a:pt x="12992" y="54899"/>
                    <a:pt x="12955" y="54899"/>
                  </a:cubicBezTo>
                  <a:close/>
                  <a:moveTo>
                    <a:pt x="17767" y="53990"/>
                  </a:moveTo>
                  <a:lnTo>
                    <a:pt x="23849" y="54497"/>
                  </a:lnTo>
                  <a:lnTo>
                    <a:pt x="23849" y="54497"/>
                  </a:lnTo>
                  <a:cubicBezTo>
                    <a:pt x="23595" y="54797"/>
                    <a:pt x="23262" y="55076"/>
                    <a:pt x="22849" y="55336"/>
                  </a:cubicBezTo>
                  <a:lnTo>
                    <a:pt x="22849" y="55336"/>
                  </a:lnTo>
                  <a:lnTo>
                    <a:pt x="17762" y="53994"/>
                  </a:lnTo>
                  <a:lnTo>
                    <a:pt x="17762" y="53994"/>
                  </a:lnTo>
                  <a:cubicBezTo>
                    <a:pt x="17764" y="53993"/>
                    <a:pt x="17765" y="53992"/>
                    <a:pt x="17767" y="53990"/>
                  </a:cubicBezTo>
                  <a:close/>
                  <a:moveTo>
                    <a:pt x="58775" y="55057"/>
                  </a:moveTo>
                  <a:cubicBezTo>
                    <a:pt x="58738" y="55057"/>
                    <a:pt x="58702" y="55071"/>
                    <a:pt x="58674" y="55099"/>
                  </a:cubicBezTo>
                  <a:cubicBezTo>
                    <a:pt x="58617" y="55156"/>
                    <a:pt x="58617" y="55246"/>
                    <a:pt x="58674" y="55302"/>
                  </a:cubicBezTo>
                  <a:cubicBezTo>
                    <a:pt x="58701" y="55331"/>
                    <a:pt x="58737" y="55345"/>
                    <a:pt x="58774" y="55345"/>
                  </a:cubicBezTo>
                  <a:cubicBezTo>
                    <a:pt x="58811" y="55345"/>
                    <a:pt x="58847" y="55331"/>
                    <a:pt x="58876" y="55302"/>
                  </a:cubicBezTo>
                  <a:cubicBezTo>
                    <a:pt x="58933" y="55246"/>
                    <a:pt x="58933" y="55156"/>
                    <a:pt x="58876" y="55099"/>
                  </a:cubicBezTo>
                  <a:cubicBezTo>
                    <a:pt x="58848" y="55071"/>
                    <a:pt x="58812" y="55057"/>
                    <a:pt x="58775" y="55057"/>
                  </a:cubicBezTo>
                  <a:close/>
                  <a:moveTo>
                    <a:pt x="53916" y="54206"/>
                  </a:moveTo>
                  <a:lnTo>
                    <a:pt x="48906" y="55530"/>
                  </a:lnTo>
                  <a:lnTo>
                    <a:pt x="48906" y="55530"/>
                  </a:lnTo>
                  <a:cubicBezTo>
                    <a:pt x="48518" y="55285"/>
                    <a:pt x="48183" y="55012"/>
                    <a:pt x="47918" y="54706"/>
                  </a:cubicBezTo>
                  <a:lnTo>
                    <a:pt x="47918" y="54706"/>
                  </a:lnTo>
                  <a:lnTo>
                    <a:pt x="53916" y="54206"/>
                  </a:lnTo>
                  <a:close/>
                  <a:moveTo>
                    <a:pt x="17638" y="53997"/>
                  </a:moveTo>
                  <a:lnTo>
                    <a:pt x="14168" y="55626"/>
                  </a:lnTo>
                  <a:lnTo>
                    <a:pt x="14168" y="55626"/>
                  </a:lnTo>
                  <a:cubicBezTo>
                    <a:pt x="14226" y="55388"/>
                    <a:pt x="14284" y="55143"/>
                    <a:pt x="14343" y="54893"/>
                  </a:cubicBezTo>
                  <a:lnTo>
                    <a:pt x="14343" y="54893"/>
                  </a:lnTo>
                  <a:lnTo>
                    <a:pt x="17638" y="53997"/>
                  </a:lnTo>
                  <a:close/>
                  <a:moveTo>
                    <a:pt x="17757" y="54003"/>
                  </a:moveTo>
                  <a:lnTo>
                    <a:pt x="22836" y="55345"/>
                  </a:lnTo>
                  <a:lnTo>
                    <a:pt x="22836" y="55345"/>
                  </a:lnTo>
                  <a:cubicBezTo>
                    <a:pt x="22621" y="55479"/>
                    <a:pt x="22385" y="55608"/>
                    <a:pt x="22128" y="55733"/>
                  </a:cubicBezTo>
                  <a:cubicBezTo>
                    <a:pt x="22023" y="55783"/>
                    <a:pt x="21917" y="55832"/>
                    <a:pt x="21808" y="55880"/>
                  </a:cubicBezTo>
                  <a:lnTo>
                    <a:pt x="21808" y="55880"/>
                  </a:lnTo>
                  <a:lnTo>
                    <a:pt x="17757" y="54003"/>
                  </a:lnTo>
                  <a:close/>
                  <a:moveTo>
                    <a:pt x="53929" y="54215"/>
                  </a:moveTo>
                  <a:lnTo>
                    <a:pt x="49924" y="56068"/>
                  </a:lnTo>
                  <a:lnTo>
                    <a:pt x="49924" y="56068"/>
                  </a:lnTo>
                  <a:cubicBezTo>
                    <a:pt x="49563" y="55906"/>
                    <a:pt x="49225" y="55731"/>
                    <a:pt x="48920" y="55539"/>
                  </a:cubicBezTo>
                  <a:lnTo>
                    <a:pt x="48920" y="55539"/>
                  </a:lnTo>
                  <a:lnTo>
                    <a:pt x="53929" y="54215"/>
                  </a:lnTo>
                  <a:close/>
                  <a:moveTo>
                    <a:pt x="34846" y="49616"/>
                  </a:moveTo>
                  <a:lnTo>
                    <a:pt x="34846" y="49616"/>
                  </a:lnTo>
                  <a:cubicBezTo>
                    <a:pt x="34846" y="49620"/>
                    <a:pt x="34847" y="49624"/>
                    <a:pt x="34847" y="49628"/>
                  </a:cubicBezTo>
                  <a:lnTo>
                    <a:pt x="36815" y="49628"/>
                  </a:lnTo>
                  <a:cubicBezTo>
                    <a:pt x="36816" y="49624"/>
                    <a:pt x="36816" y="49620"/>
                    <a:pt x="36816" y="49616"/>
                  </a:cubicBezTo>
                  <a:lnTo>
                    <a:pt x="36816" y="49616"/>
                  </a:lnTo>
                  <a:lnTo>
                    <a:pt x="36838" y="49618"/>
                  </a:lnTo>
                  <a:cubicBezTo>
                    <a:pt x="36838" y="49621"/>
                    <a:pt x="36838" y="49624"/>
                    <a:pt x="36837" y="49628"/>
                  </a:cubicBezTo>
                  <a:lnTo>
                    <a:pt x="39294" y="49628"/>
                  </a:lnTo>
                  <a:cubicBezTo>
                    <a:pt x="39761" y="50381"/>
                    <a:pt x="40212" y="51326"/>
                    <a:pt x="40630" y="52350"/>
                  </a:cubicBezTo>
                  <a:lnTo>
                    <a:pt x="40630" y="52350"/>
                  </a:lnTo>
                  <a:cubicBezTo>
                    <a:pt x="40630" y="52349"/>
                    <a:pt x="40630" y="52348"/>
                    <a:pt x="40630" y="52348"/>
                  </a:cubicBezTo>
                  <a:lnTo>
                    <a:pt x="40648" y="52352"/>
                  </a:lnTo>
                  <a:lnTo>
                    <a:pt x="40653" y="52353"/>
                  </a:lnTo>
                  <a:cubicBezTo>
                    <a:pt x="40653" y="52354"/>
                    <a:pt x="40653" y="52354"/>
                    <a:pt x="40653" y="52355"/>
                  </a:cubicBezTo>
                  <a:lnTo>
                    <a:pt x="40653" y="52355"/>
                  </a:lnTo>
                  <a:lnTo>
                    <a:pt x="40652" y="52355"/>
                  </a:lnTo>
                  <a:lnTo>
                    <a:pt x="40652" y="52355"/>
                  </a:lnTo>
                  <a:cubicBezTo>
                    <a:pt x="40652" y="52354"/>
                    <a:pt x="40652" y="52354"/>
                    <a:pt x="40652" y="52353"/>
                  </a:cubicBezTo>
                  <a:lnTo>
                    <a:pt x="40648" y="52352"/>
                  </a:lnTo>
                  <a:lnTo>
                    <a:pt x="40632" y="52349"/>
                  </a:lnTo>
                  <a:cubicBezTo>
                    <a:pt x="40632" y="52350"/>
                    <a:pt x="40631" y="52352"/>
                    <a:pt x="40631" y="52353"/>
                  </a:cubicBezTo>
                  <a:lnTo>
                    <a:pt x="40631" y="52353"/>
                  </a:lnTo>
                  <a:cubicBezTo>
                    <a:pt x="40631" y="52352"/>
                    <a:pt x="40630" y="52351"/>
                    <a:pt x="40630" y="52350"/>
                  </a:cubicBezTo>
                  <a:lnTo>
                    <a:pt x="40630" y="52350"/>
                  </a:lnTo>
                  <a:cubicBezTo>
                    <a:pt x="40326" y="53697"/>
                    <a:pt x="38986" y="54291"/>
                    <a:pt x="37805" y="54817"/>
                  </a:cubicBezTo>
                  <a:cubicBezTo>
                    <a:pt x="36965" y="55188"/>
                    <a:pt x="36170" y="55540"/>
                    <a:pt x="35846" y="56115"/>
                  </a:cubicBezTo>
                  <a:lnTo>
                    <a:pt x="35846" y="56115"/>
                  </a:lnTo>
                  <a:cubicBezTo>
                    <a:pt x="35864" y="55944"/>
                    <a:pt x="35931" y="55408"/>
                    <a:pt x="36170" y="54773"/>
                  </a:cubicBezTo>
                  <a:cubicBezTo>
                    <a:pt x="36438" y="54063"/>
                    <a:pt x="36982" y="53079"/>
                    <a:pt x="38051" y="52427"/>
                  </a:cubicBezTo>
                  <a:lnTo>
                    <a:pt x="38061" y="52420"/>
                  </a:lnTo>
                  <a:lnTo>
                    <a:pt x="38052" y="52411"/>
                  </a:lnTo>
                  <a:cubicBezTo>
                    <a:pt x="38039" y="52397"/>
                    <a:pt x="36715" y="50941"/>
                    <a:pt x="36837" y="49628"/>
                  </a:cubicBezTo>
                  <a:lnTo>
                    <a:pt x="36815" y="49628"/>
                  </a:lnTo>
                  <a:cubicBezTo>
                    <a:pt x="36699" y="50893"/>
                    <a:pt x="37911" y="52287"/>
                    <a:pt x="38026" y="52417"/>
                  </a:cubicBezTo>
                  <a:cubicBezTo>
                    <a:pt x="36960" y="53074"/>
                    <a:pt x="36416" y="54058"/>
                    <a:pt x="36150" y="54768"/>
                  </a:cubicBezTo>
                  <a:cubicBezTo>
                    <a:pt x="35933" y="55346"/>
                    <a:pt x="35857" y="55841"/>
                    <a:pt x="35831" y="56057"/>
                  </a:cubicBezTo>
                  <a:cubicBezTo>
                    <a:pt x="35806" y="55841"/>
                    <a:pt x="35733" y="55346"/>
                    <a:pt x="35512" y="54768"/>
                  </a:cubicBezTo>
                  <a:cubicBezTo>
                    <a:pt x="35244" y="54058"/>
                    <a:pt x="34701" y="53074"/>
                    <a:pt x="33636" y="52417"/>
                  </a:cubicBezTo>
                  <a:cubicBezTo>
                    <a:pt x="33751" y="52287"/>
                    <a:pt x="34964" y="50893"/>
                    <a:pt x="34847" y="49628"/>
                  </a:cubicBezTo>
                  <a:lnTo>
                    <a:pt x="34825" y="49628"/>
                  </a:lnTo>
                  <a:cubicBezTo>
                    <a:pt x="34948" y="50941"/>
                    <a:pt x="33626" y="52397"/>
                    <a:pt x="33611" y="52411"/>
                  </a:cubicBezTo>
                  <a:lnTo>
                    <a:pt x="33602" y="52420"/>
                  </a:lnTo>
                  <a:lnTo>
                    <a:pt x="33613" y="52427"/>
                  </a:lnTo>
                  <a:cubicBezTo>
                    <a:pt x="34682" y="53081"/>
                    <a:pt x="35225" y="54065"/>
                    <a:pt x="35491" y="54773"/>
                  </a:cubicBezTo>
                  <a:cubicBezTo>
                    <a:pt x="35732" y="55414"/>
                    <a:pt x="35799" y="55953"/>
                    <a:pt x="35815" y="56119"/>
                  </a:cubicBezTo>
                  <a:lnTo>
                    <a:pt x="35815" y="56119"/>
                  </a:lnTo>
                  <a:cubicBezTo>
                    <a:pt x="35494" y="55545"/>
                    <a:pt x="34698" y="55191"/>
                    <a:pt x="33856" y="54817"/>
                  </a:cubicBezTo>
                  <a:cubicBezTo>
                    <a:pt x="32680" y="54294"/>
                    <a:pt x="31350" y="53705"/>
                    <a:pt x="31037" y="52376"/>
                  </a:cubicBezTo>
                  <a:lnTo>
                    <a:pt x="31037" y="52376"/>
                  </a:lnTo>
                  <a:cubicBezTo>
                    <a:pt x="31036" y="52368"/>
                    <a:pt x="31035" y="52361"/>
                    <a:pt x="31035" y="52353"/>
                  </a:cubicBezTo>
                  <a:lnTo>
                    <a:pt x="31033" y="52354"/>
                  </a:lnTo>
                  <a:lnTo>
                    <a:pt x="31033" y="52354"/>
                  </a:lnTo>
                  <a:cubicBezTo>
                    <a:pt x="31033" y="52353"/>
                    <a:pt x="31032" y="52352"/>
                    <a:pt x="31032" y="52351"/>
                  </a:cubicBezTo>
                  <a:lnTo>
                    <a:pt x="31032" y="52351"/>
                  </a:lnTo>
                  <a:cubicBezTo>
                    <a:pt x="31032" y="52352"/>
                    <a:pt x="31032" y="52352"/>
                    <a:pt x="31032" y="52353"/>
                  </a:cubicBezTo>
                  <a:lnTo>
                    <a:pt x="31032" y="52353"/>
                  </a:lnTo>
                  <a:cubicBezTo>
                    <a:pt x="31031" y="52352"/>
                    <a:pt x="31031" y="52351"/>
                    <a:pt x="31031" y="52349"/>
                  </a:cubicBezTo>
                  <a:lnTo>
                    <a:pt x="31031" y="52349"/>
                  </a:lnTo>
                  <a:lnTo>
                    <a:pt x="31010" y="52353"/>
                  </a:lnTo>
                  <a:cubicBezTo>
                    <a:pt x="31011" y="52361"/>
                    <a:pt x="31012" y="52368"/>
                    <a:pt x="31014" y="52375"/>
                  </a:cubicBezTo>
                  <a:lnTo>
                    <a:pt x="31014" y="52375"/>
                  </a:lnTo>
                  <a:cubicBezTo>
                    <a:pt x="31012" y="52368"/>
                    <a:pt x="31010" y="52361"/>
                    <a:pt x="31009" y="52353"/>
                  </a:cubicBezTo>
                  <a:lnTo>
                    <a:pt x="31030" y="52348"/>
                  </a:lnTo>
                  <a:cubicBezTo>
                    <a:pt x="31031" y="52348"/>
                    <a:pt x="31031" y="52349"/>
                    <a:pt x="31031" y="52349"/>
                  </a:cubicBezTo>
                  <a:lnTo>
                    <a:pt x="31031" y="52349"/>
                  </a:lnTo>
                  <a:lnTo>
                    <a:pt x="31032" y="52349"/>
                  </a:lnTo>
                  <a:cubicBezTo>
                    <a:pt x="31032" y="52350"/>
                    <a:pt x="31032" y="52351"/>
                    <a:pt x="31032" y="52351"/>
                  </a:cubicBezTo>
                  <a:lnTo>
                    <a:pt x="31032" y="52351"/>
                  </a:lnTo>
                  <a:cubicBezTo>
                    <a:pt x="31450" y="51327"/>
                    <a:pt x="31901" y="50381"/>
                    <a:pt x="32368" y="49628"/>
                  </a:cubicBezTo>
                  <a:lnTo>
                    <a:pt x="34825" y="49628"/>
                  </a:lnTo>
                  <a:cubicBezTo>
                    <a:pt x="34825" y="49624"/>
                    <a:pt x="34824" y="49621"/>
                    <a:pt x="34824" y="49618"/>
                  </a:cubicBezTo>
                  <a:lnTo>
                    <a:pt x="34846" y="49616"/>
                  </a:lnTo>
                  <a:close/>
                  <a:moveTo>
                    <a:pt x="17747" y="54010"/>
                  </a:moveTo>
                  <a:lnTo>
                    <a:pt x="21795" y="55885"/>
                  </a:lnTo>
                  <a:lnTo>
                    <a:pt x="21795" y="55885"/>
                  </a:lnTo>
                  <a:cubicBezTo>
                    <a:pt x="21517" y="56007"/>
                    <a:pt x="21224" y="56121"/>
                    <a:pt x="20922" y="56228"/>
                  </a:cubicBezTo>
                  <a:lnTo>
                    <a:pt x="20922" y="56228"/>
                  </a:lnTo>
                  <a:lnTo>
                    <a:pt x="17747" y="54010"/>
                  </a:lnTo>
                  <a:close/>
                  <a:moveTo>
                    <a:pt x="53921" y="54230"/>
                  </a:moveTo>
                  <a:lnTo>
                    <a:pt x="50792" y="56414"/>
                  </a:lnTo>
                  <a:lnTo>
                    <a:pt x="50794" y="56417"/>
                  </a:lnTo>
                  <a:lnTo>
                    <a:pt x="50794" y="56417"/>
                  </a:lnTo>
                  <a:cubicBezTo>
                    <a:pt x="50498" y="56310"/>
                    <a:pt x="50210" y="56196"/>
                    <a:pt x="49936" y="56073"/>
                  </a:cubicBezTo>
                  <a:lnTo>
                    <a:pt x="49936" y="56073"/>
                  </a:lnTo>
                  <a:lnTo>
                    <a:pt x="53921" y="54230"/>
                  </a:lnTo>
                  <a:close/>
                  <a:moveTo>
                    <a:pt x="17643" y="54005"/>
                  </a:moveTo>
                  <a:lnTo>
                    <a:pt x="13914" y="56623"/>
                  </a:lnTo>
                  <a:lnTo>
                    <a:pt x="13914" y="56623"/>
                  </a:lnTo>
                  <a:cubicBezTo>
                    <a:pt x="13999" y="56313"/>
                    <a:pt x="14082" y="55983"/>
                    <a:pt x="14165" y="55638"/>
                  </a:cubicBezTo>
                  <a:lnTo>
                    <a:pt x="14165" y="55638"/>
                  </a:lnTo>
                  <a:lnTo>
                    <a:pt x="17643" y="54005"/>
                  </a:lnTo>
                  <a:close/>
                  <a:moveTo>
                    <a:pt x="17731" y="54014"/>
                  </a:moveTo>
                  <a:lnTo>
                    <a:pt x="20910" y="56232"/>
                  </a:lnTo>
                  <a:lnTo>
                    <a:pt x="20910" y="56232"/>
                  </a:lnTo>
                  <a:cubicBezTo>
                    <a:pt x="20476" y="56385"/>
                    <a:pt x="20023" y="56524"/>
                    <a:pt x="19562" y="56653"/>
                  </a:cubicBezTo>
                  <a:lnTo>
                    <a:pt x="19562" y="56653"/>
                  </a:lnTo>
                  <a:lnTo>
                    <a:pt x="17727" y="54024"/>
                  </a:lnTo>
                  <a:lnTo>
                    <a:pt x="17727" y="54024"/>
                  </a:lnTo>
                  <a:lnTo>
                    <a:pt x="20171" y="56469"/>
                  </a:lnTo>
                  <a:lnTo>
                    <a:pt x="20179" y="56461"/>
                  </a:lnTo>
                  <a:lnTo>
                    <a:pt x="17731" y="54014"/>
                  </a:lnTo>
                  <a:lnTo>
                    <a:pt x="17731" y="54014"/>
                  </a:lnTo>
                  <a:cubicBezTo>
                    <a:pt x="17731" y="54014"/>
                    <a:pt x="17731" y="54014"/>
                    <a:pt x="17731" y="54014"/>
                  </a:cubicBezTo>
                  <a:close/>
                  <a:moveTo>
                    <a:pt x="53937" y="54233"/>
                  </a:moveTo>
                  <a:lnTo>
                    <a:pt x="51511" y="56659"/>
                  </a:lnTo>
                  <a:lnTo>
                    <a:pt x="51511" y="56659"/>
                  </a:lnTo>
                  <a:cubicBezTo>
                    <a:pt x="51270" y="56583"/>
                    <a:pt x="51034" y="56504"/>
                    <a:pt x="50803" y="56420"/>
                  </a:cubicBezTo>
                  <a:lnTo>
                    <a:pt x="50803" y="56420"/>
                  </a:lnTo>
                  <a:lnTo>
                    <a:pt x="53937" y="54233"/>
                  </a:lnTo>
                  <a:close/>
                  <a:moveTo>
                    <a:pt x="17714" y="54024"/>
                  </a:moveTo>
                  <a:lnTo>
                    <a:pt x="19551" y="56656"/>
                  </a:lnTo>
                  <a:lnTo>
                    <a:pt x="19551" y="56656"/>
                  </a:lnTo>
                  <a:cubicBezTo>
                    <a:pt x="19369" y="56707"/>
                    <a:pt x="19185" y="56756"/>
                    <a:pt x="19002" y="56804"/>
                  </a:cubicBezTo>
                  <a:lnTo>
                    <a:pt x="19002" y="56804"/>
                  </a:lnTo>
                  <a:lnTo>
                    <a:pt x="17714" y="54024"/>
                  </a:lnTo>
                  <a:close/>
                  <a:moveTo>
                    <a:pt x="22483" y="56558"/>
                  </a:moveTo>
                  <a:cubicBezTo>
                    <a:pt x="22446" y="56558"/>
                    <a:pt x="22409" y="56572"/>
                    <a:pt x="22381" y="56601"/>
                  </a:cubicBezTo>
                  <a:cubicBezTo>
                    <a:pt x="22325" y="56657"/>
                    <a:pt x="22325" y="56747"/>
                    <a:pt x="22381" y="56803"/>
                  </a:cubicBezTo>
                  <a:cubicBezTo>
                    <a:pt x="22409" y="56832"/>
                    <a:pt x="22446" y="56846"/>
                    <a:pt x="22483" y="56846"/>
                  </a:cubicBezTo>
                  <a:cubicBezTo>
                    <a:pt x="22519" y="56846"/>
                    <a:pt x="22556" y="56832"/>
                    <a:pt x="22584" y="56803"/>
                  </a:cubicBezTo>
                  <a:cubicBezTo>
                    <a:pt x="22641" y="56747"/>
                    <a:pt x="22641" y="56657"/>
                    <a:pt x="22584" y="56601"/>
                  </a:cubicBezTo>
                  <a:cubicBezTo>
                    <a:pt x="22556" y="56572"/>
                    <a:pt x="22519" y="56558"/>
                    <a:pt x="22483" y="56558"/>
                  </a:cubicBezTo>
                  <a:close/>
                  <a:moveTo>
                    <a:pt x="54048" y="54220"/>
                  </a:moveTo>
                  <a:lnTo>
                    <a:pt x="57348" y="55117"/>
                  </a:lnTo>
                  <a:lnTo>
                    <a:pt x="57348" y="55117"/>
                  </a:lnTo>
                  <a:cubicBezTo>
                    <a:pt x="57495" y="55743"/>
                    <a:pt x="57637" y="56335"/>
                    <a:pt x="57786" y="56861"/>
                  </a:cubicBezTo>
                  <a:lnTo>
                    <a:pt x="57786" y="56861"/>
                  </a:lnTo>
                  <a:lnTo>
                    <a:pt x="54027" y="54222"/>
                  </a:lnTo>
                  <a:lnTo>
                    <a:pt x="57520" y="55862"/>
                  </a:lnTo>
                  <a:lnTo>
                    <a:pt x="57523" y="55853"/>
                  </a:lnTo>
                  <a:lnTo>
                    <a:pt x="54048" y="54220"/>
                  </a:lnTo>
                  <a:close/>
                  <a:moveTo>
                    <a:pt x="17710" y="54040"/>
                  </a:moveTo>
                  <a:lnTo>
                    <a:pt x="18991" y="56807"/>
                  </a:lnTo>
                  <a:lnTo>
                    <a:pt x="18991" y="56807"/>
                  </a:lnTo>
                  <a:cubicBezTo>
                    <a:pt x="18820" y="56851"/>
                    <a:pt x="18647" y="56895"/>
                    <a:pt x="18476" y="56938"/>
                  </a:cubicBezTo>
                  <a:lnTo>
                    <a:pt x="18476" y="56938"/>
                  </a:lnTo>
                  <a:lnTo>
                    <a:pt x="17710" y="54040"/>
                  </a:lnTo>
                  <a:close/>
                  <a:moveTo>
                    <a:pt x="53947" y="54237"/>
                  </a:moveTo>
                  <a:lnTo>
                    <a:pt x="52133" y="56832"/>
                  </a:lnTo>
                  <a:lnTo>
                    <a:pt x="52143" y="56838"/>
                  </a:lnTo>
                  <a:lnTo>
                    <a:pt x="53952" y="54248"/>
                  </a:lnTo>
                  <a:lnTo>
                    <a:pt x="53952" y="54248"/>
                  </a:lnTo>
                  <a:lnTo>
                    <a:pt x="52679" y="56997"/>
                  </a:lnTo>
                  <a:lnTo>
                    <a:pt x="52679" y="56997"/>
                  </a:lnTo>
                  <a:cubicBezTo>
                    <a:pt x="52288" y="56892"/>
                    <a:pt x="51900" y="56782"/>
                    <a:pt x="51522" y="56662"/>
                  </a:cubicBezTo>
                  <a:lnTo>
                    <a:pt x="51522" y="56662"/>
                  </a:lnTo>
                  <a:lnTo>
                    <a:pt x="53947" y="54237"/>
                  </a:lnTo>
                  <a:close/>
                  <a:moveTo>
                    <a:pt x="49246" y="56716"/>
                  </a:moveTo>
                  <a:cubicBezTo>
                    <a:pt x="49210" y="56716"/>
                    <a:pt x="49173" y="56730"/>
                    <a:pt x="49145" y="56759"/>
                  </a:cubicBezTo>
                  <a:cubicBezTo>
                    <a:pt x="49088" y="56815"/>
                    <a:pt x="49088" y="56905"/>
                    <a:pt x="49145" y="56961"/>
                  </a:cubicBezTo>
                  <a:cubicBezTo>
                    <a:pt x="49173" y="56990"/>
                    <a:pt x="49210" y="57004"/>
                    <a:pt x="49246" y="57004"/>
                  </a:cubicBezTo>
                  <a:cubicBezTo>
                    <a:pt x="49283" y="57004"/>
                    <a:pt x="49319" y="56990"/>
                    <a:pt x="49348" y="56961"/>
                  </a:cubicBezTo>
                  <a:cubicBezTo>
                    <a:pt x="49404" y="56905"/>
                    <a:pt x="49404" y="56815"/>
                    <a:pt x="49348" y="56759"/>
                  </a:cubicBezTo>
                  <a:cubicBezTo>
                    <a:pt x="49319" y="56730"/>
                    <a:pt x="49283" y="56716"/>
                    <a:pt x="49246" y="56716"/>
                  </a:cubicBezTo>
                  <a:close/>
                  <a:moveTo>
                    <a:pt x="17699" y="54044"/>
                  </a:moveTo>
                  <a:lnTo>
                    <a:pt x="18466" y="56940"/>
                  </a:lnTo>
                  <a:lnTo>
                    <a:pt x="18466" y="56940"/>
                  </a:lnTo>
                  <a:cubicBezTo>
                    <a:pt x="18294" y="56983"/>
                    <a:pt x="18122" y="57024"/>
                    <a:pt x="17952" y="57065"/>
                  </a:cubicBezTo>
                  <a:lnTo>
                    <a:pt x="17952" y="57065"/>
                  </a:lnTo>
                  <a:lnTo>
                    <a:pt x="17699" y="54044"/>
                  </a:lnTo>
                  <a:close/>
                  <a:moveTo>
                    <a:pt x="53961" y="54250"/>
                  </a:moveTo>
                  <a:lnTo>
                    <a:pt x="53198" y="57132"/>
                  </a:lnTo>
                  <a:lnTo>
                    <a:pt x="53198" y="57132"/>
                  </a:lnTo>
                  <a:cubicBezTo>
                    <a:pt x="53028" y="57088"/>
                    <a:pt x="52858" y="57044"/>
                    <a:pt x="52688" y="56999"/>
                  </a:cubicBezTo>
                  <a:lnTo>
                    <a:pt x="52688" y="56999"/>
                  </a:lnTo>
                  <a:lnTo>
                    <a:pt x="53961" y="54250"/>
                  </a:lnTo>
                  <a:close/>
                  <a:moveTo>
                    <a:pt x="17688" y="54044"/>
                  </a:moveTo>
                  <a:lnTo>
                    <a:pt x="17940" y="57068"/>
                  </a:lnTo>
                  <a:lnTo>
                    <a:pt x="17940" y="57068"/>
                  </a:lnTo>
                  <a:cubicBezTo>
                    <a:pt x="17758" y="57112"/>
                    <a:pt x="17577" y="57154"/>
                    <a:pt x="17398" y="57196"/>
                  </a:cubicBezTo>
                  <a:lnTo>
                    <a:pt x="17398" y="57196"/>
                  </a:lnTo>
                  <a:lnTo>
                    <a:pt x="17688" y="54044"/>
                  </a:lnTo>
                  <a:close/>
                  <a:moveTo>
                    <a:pt x="53971" y="54254"/>
                  </a:moveTo>
                  <a:lnTo>
                    <a:pt x="53719" y="57261"/>
                  </a:lnTo>
                  <a:lnTo>
                    <a:pt x="53719" y="57261"/>
                  </a:lnTo>
                  <a:cubicBezTo>
                    <a:pt x="53550" y="57219"/>
                    <a:pt x="53380" y="57177"/>
                    <a:pt x="53210" y="57134"/>
                  </a:cubicBezTo>
                  <a:lnTo>
                    <a:pt x="53210" y="57134"/>
                  </a:lnTo>
                  <a:lnTo>
                    <a:pt x="53971" y="54254"/>
                  </a:lnTo>
                  <a:close/>
                  <a:moveTo>
                    <a:pt x="17676" y="54045"/>
                  </a:moveTo>
                  <a:lnTo>
                    <a:pt x="17386" y="57199"/>
                  </a:lnTo>
                  <a:lnTo>
                    <a:pt x="17386" y="57199"/>
                  </a:lnTo>
                  <a:cubicBezTo>
                    <a:pt x="17297" y="57220"/>
                    <a:pt x="17209" y="57241"/>
                    <a:pt x="17121" y="57261"/>
                  </a:cubicBezTo>
                  <a:cubicBezTo>
                    <a:pt x="17006" y="57288"/>
                    <a:pt x="16893" y="57315"/>
                    <a:pt x="16780" y="57341"/>
                  </a:cubicBezTo>
                  <a:lnTo>
                    <a:pt x="16780" y="57341"/>
                  </a:lnTo>
                  <a:lnTo>
                    <a:pt x="17676" y="54045"/>
                  </a:lnTo>
                  <a:close/>
                  <a:moveTo>
                    <a:pt x="53981" y="54254"/>
                  </a:moveTo>
                  <a:lnTo>
                    <a:pt x="54269" y="57392"/>
                  </a:lnTo>
                  <a:lnTo>
                    <a:pt x="54269" y="57392"/>
                  </a:lnTo>
                  <a:cubicBezTo>
                    <a:pt x="54091" y="57350"/>
                    <a:pt x="53910" y="57307"/>
                    <a:pt x="53729" y="57263"/>
                  </a:cubicBezTo>
                  <a:lnTo>
                    <a:pt x="53729" y="57263"/>
                  </a:lnTo>
                  <a:lnTo>
                    <a:pt x="53981" y="54254"/>
                  </a:lnTo>
                  <a:close/>
                  <a:moveTo>
                    <a:pt x="53991" y="54254"/>
                  </a:moveTo>
                  <a:lnTo>
                    <a:pt x="54884" y="57537"/>
                  </a:lnTo>
                  <a:lnTo>
                    <a:pt x="54884" y="57537"/>
                  </a:lnTo>
                  <a:cubicBezTo>
                    <a:pt x="54838" y="57527"/>
                    <a:pt x="54792" y="57516"/>
                    <a:pt x="54745" y="57505"/>
                  </a:cubicBezTo>
                  <a:cubicBezTo>
                    <a:pt x="54592" y="57469"/>
                    <a:pt x="54436" y="57432"/>
                    <a:pt x="54280" y="57395"/>
                  </a:cubicBezTo>
                  <a:lnTo>
                    <a:pt x="54280" y="57395"/>
                  </a:lnTo>
                  <a:lnTo>
                    <a:pt x="53991" y="54254"/>
                  </a:lnTo>
                  <a:close/>
                  <a:moveTo>
                    <a:pt x="54000" y="54245"/>
                  </a:moveTo>
                  <a:lnTo>
                    <a:pt x="55628" y="57715"/>
                  </a:lnTo>
                  <a:lnTo>
                    <a:pt x="55628" y="57715"/>
                  </a:lnTo>
                  <a:cubicBezTo>
                    <a:pt x="55391" y="57657"/>
                    <a:pt x="55146" y="57599"/>
                    <a:pt x="54896" y="57540"/>
                  </a:cubicBezTo>
                  <a:lnTo>
                    <a:pt x="54896" y="57540"/>
                  </a:lnTo>
                  <a:lnTo>
                    <a:pt x="54000" y="54245"/>
                  </a:lnTo>
                  <a:close/>
                  <a:moveTo>
                    <a:pt x="40589" y="52583"/>
                  </a:moveTo>
                  <a:cubicBezTo>
                    <a:pt x="40218" y="54338"/>
                    <a:pt x="38939" y="55145"/>
                    <a:pt x="37806" y="55859"/>
                  </a:cubicBezTo>
                  <a:cubicBezTo>
                    <a:pt x="36951" y="56396"/>
                    <a:pt x="36143" y="56905"/>
                    <a:pt x="35831" y="57744"/>
                  </a:cubicBezTo>
                  <a:cubicBezTo>
                    <a:pt x="35520" y="56905"/>
                    <a:pt x="34712" y="56396"/>
                    <a:pt x="33858" y="55859"/>
                  </a:cubicBezTo>
                  <a:cubicBezTo>
                    <a:pt x="32729" y="55147"/>
                    <a:pt x="31457" y="54345"/>
                    <a:pt x="31080" y="52606"/>
                  </a:cubicBezTo>
                  <a:lnTo>
                    <a:pt x="31080" y="52606"/>
                  </a:lnTo>
                  <a:cubicBezTo>
                    <a:pt x="31485" y="53788"/>
                    <a:pt x="32734" y="54344"/>
                    <a:pt x="33844" y="54837"/>
                  </a:cubicBezTo>
                  <a:cubicBezTo>
                    <a:pt x="34705" y="55218"/>
                    <a:pt x="35518" y="55579"/>
                    <a:pt x="35819" y="56175"/>
                  </a:cubicBezTo>
                  <a:lnTo>
                    <a:pt x="35828" y="56195"/>
                  </a:lnTo>
                  <a:lnTo>
                    <a:pt x="35841" y="56175"/>
                  </a:lnTo>
                  <a:cubicBezTo>
                    <a:pt x="36141" y="55579"/>
                    <a:pt x="36954" y="55218"/>
                    <a:pt x="37815" y="54837"/>
                  </a:cubicBezTo>
                  <a:cubicBezTo>
                    <a:pt x="38933" y="54340"/>
                    <a:pt x="40192" y="53783"/>
                    <a:pt x="40589" y="52583"/>
                  </a:cubicBezTo>
                  <a:close/>
                  <a:moveTo>
                    <a:pt x="21215" y="57417"/>
                  </a:moveTo>
                  <a:cubicBezTo>
                    <a:pt x="21168" y="57417"/>
                    <a:pt x="21121" y="57434"/>
                    <a:pt x="21086" y="57470"/>
                  </a:cubicBezTo>
                  <a:cubicBezTo>
                    <a:pt x="21013" y="57541"/>
                    <a:pt x="21013" y="57657"/>
                    <a:pt x="21086" y="57728"/>
                  </a:cubicBezTo>
                  <a:cubicBezTo>
                    <a:pt x="21121" y="57763"/>
                    <a:pt x="21168" y="57780"/>
                    <a:pt x="21215" y="57780"/>
                  </a:cubicBezTo>
                  <a:cubicBezTo>
                    <a:pt x="21261" y="57780"/>
                    <a:pt x="21308" y="57763"/>
                    <a:pt x="21344" y="57728"/>
                  </a:cubicBezTo>
                  <a:cubicBezTo>
                    <a:pt x="21413" y="57657"/>
                    <a:pt x="21413" y="57541"/>
                    <a:pt x="21344" y="57470"/>
                  </a:cubicBezTo>
                  <a:cubicBezTo>
                    <a:pt x="21308" y="57434"/>
                    <a:pt x="21261" y="57417"/>
                    <a:pt x="21215" y="57417"/>
                  </a:cubicBezTo>
                  <a:close/>
                  <a:moveTo>
                    <a:pt x="17659" y="54031"/>
                  </a:moveTo>
                  <a:lnTo>
                    <a:pt x="16021" y="57518"/>
                  </a:lnTo>
                  <a:lnTo>
                    <a:pt x="16030" y="57521"/>
                  </a:lnTo>
                  <a:lnTo>
                    <a:pt x="17664" y="54042"/>
                  </a:lnTo>
                  <a:lnTo>
                    <a:pt x="17664" y="54042"/>
                  </a:lnTo>
                  <a:lnTo>
                    <a:pt x="16766" y="57345"/>
                  </a:lnTo>
                  <a:lnTo>
                    <a:pt x="16766" y="57345"/>
                  </a:lnTo>
                  <a:cubicBezTo>
                    <a:pt x="16140" y="57492"/>
                    <a:pt x="15549" y="57635"/>
                    <a:pt x="15023" y="57784"/>
                  </a:cubicBezTo>
                  <a:lnTo>
                    <a:pt x="15023" y="57784"/>
                  </a:lnTo>
                  <a:lnTo>
                    <a:pt x="17659" y="54031"/>
                  </a:lnTo>
                  <a:close/>
                  <a:moveTo>
                    <a:pt x="50516" y="57573"/>
                  </a:moveTo>
                  <a:cubicBezTo>
                    <a:pt x="50469" y="57573"/>
                    <a:pt x="50422" y="57591"/>
                    <a:pt x="50387" y="57626"/>
                  </a:cubicBezTo>
                  <a:cubicBezTo>
                    <a:pt x="50317" y="57696"/>
                    <a:pt x="50317" y="57812"/>
                    <a:pt x="50387" y="57883"/>
                  </a:cubicBezTo>
                  <a:cubicBezTo>
                    <a:pt x="50422" y="57918"/>
                    <a:pt x="50469" y="57936"/>
                    <a:pt x="50516" y="57936"/>
                  </a:cubicBezTo>
                  <a:cubicBezTo>
                    <a:pt x="50562" y="57936"/>
                    <a:pt x="50609" y="57918"/>
                    <a:pt x="50645" y="57883"/>
                  </a:cubicBezTo>
                  <a:cubicBezTo>
                    <a:pt x="50716" y="57812"/>
                    <a:pt x="50716" y="57699"/>
                    <a:pt x="50645" y="57626"/>
                  </a:cubicBezTo>
                  <a:cubicBezTo>
                    <a:pt x="50609" y="57591"/>
                    <a:pt x="50562" y="57573"/>
                    <a:pt x="50516" y="57573"/>
                  </a:cubicBezTo>
                  <a:close/>
                  <a:moveTo>
                    <a:pt x="54008" y="54240"/>
                  </a:moveTo>
                  <a:lnTo>
                    <a:pt x="56625" y="57969"/>
                  </a:lnTo>
                  <a:lnTo>
                    <a:pt x="56625" y="57969"/>
                  </a:lnTo>
                  <a:cubicBezTo>
                    <a:pt x="56316" y="57884"/>
                    <a:pt x="55986" y="57801"/>
                    <a:pt x="55641" y="57718"/>
                  </a:cubicBezTo>
                  <a:lnTo>
                    <a:pt x="55641" y="57718"/>
                  </a:lnTo>
                  <a:lnTo>
                    <a:pt x="54008" y="54240"/>
                  </a:lnTo>
                  <a:close/>
                  <a:moveTo>
                    <a:pt x="19687" y="57963"/>
                  </a:moveTo>
                  <a:cubicBezTo>
                    <a:pt x="19618" y="57963"/>
                    <a:pt x="19550" y="57989"/>
                    <a:pt x="19498" y="58042"/>
                  </a:cubicBezTo>
                  <a:cubicBezTo>
                    <a:pt x="19392" y="58145"/>
                    <a:pt x="19392" y="58316"/>
                    <a:pt x="19498" y="58421"/>
                  </a:cubicBezTo>
                  <a:cubicBezTo>
                    <a:pt x="19550" y="58473"/>
                    <a:pt x="19619" y="58500"/>
                    <a:pt x="19687" y="58500"/>
                  </a:cubicBezTo>
                  <a:cubicBezTo>
                    <a:pt x="19756" y="58500"/>
                    <a:pt x="19824" y="58473"/>
                    <a:pt x="19876" y="58421"/>
                  </a:cubicBezTo>
                  <a:cubicBezTo>
                    <a:pt x="19982" y="58316"/>
                    <a:pt x="19982" y="58145"/>
                    <a:pt x="19876" y="58042"/>
                  </a:cubicBezTo>
                  <a:cubicBezTo>
                    <a:pt x="19824" y="57989"/>
                    <a:pt x="19755" y="57963"/>
                    <a:pt x="19687" y="57963"/>
                  </a:cubicBezTo>
                  <a:close/>
                  <a:moveTo>
                    <a:pt x="17654" y="54020"/>
                  </a:moveTo>
                  <a:lnTo>
                    <a:pt x="15007" y="57788"/>
                  </a:lnTo>
                  <a:lnTo>
                    <a:pt x="15007" y="57788"/>
                  </a:lnTo>
                  <a:cubicBezTo>
                    <a:pt x="14183" y="58023"/>
                    <a:pt x="13521" y="58274"/>
                    <a:pt x="13136" y="58586"/>
                  </a:cubicBezTo>
                  <a:lnTo>
                    <a:pt x="13136" y="58586"/>
                  </a:lnTo>
                  <a:cubicBezTo>
                    <a:pt x="13434" y="58178"/>
                    <a:pt x="13677" y="57488"/>
                    <a:pt x="13910" y="56638"/>
                  </a:cubicBezTo>
                  <a:lnTo>
                    <a:pt x="13910" y="56638"/>
                  </a:lnTo>
                  <a:lnTo>
                    <a:pt x="13910" y="56638"/>
                  </a:lnTo>
                  <a:lnTo>
                    <a:pt x="17639" y="54021"/>
                  </a:lnTo>
                  <a:lnTo>
                    <a:pt x="17639" y="54021"/>
                  </a:lnTo>
                  <a:lnTo>
                    <a:pt x="13268" y="58390"/>
                  </a:lnTo>
                  <a:lnTo>
                    <a:pt x="13275" y="58397"/>
                  </a:lnTo>
                  <a:lnTo>
                    <a:pt x="17654" y="54020"/>
                  </a:lnTo>
                  <a:close/>
                  <a:moveTo>
                    <a:pt x="52041" y="58121"/>
                  </a:moveTo>
                  <a:cubicBezTo>
                    <a:pt x="51973" y="58121"/>
                    <a:pt x="51904" y="58147"/>
                    <a:pt x="51853" y="58200"/>
                  </a:cubicBezTo>
                  <a:cubicBezTo>
                    <a:pt x="51747" y="58305"/>
                    <a:pt x="51747" y="58476"/>
                    <a:pt x="51853" y="58579"/>
                  </a:cubicBezTo>
                  <a:cubicBezTo>
                    <a:pt x="51905" y="58631"/>
                    <a:pt x="51974" y="58658"/>
                    <a:pt x="52043" y="58658"/>
                  </a:cubicBezTo>
                  <a:cubicBezTo>
                    <a:pt x="52111" y="58658"/>
                    <a:pt x="52180" y="58631"/>
                    <a:pt x="52231" y="58579"/>
                  </a:cubicBezTo>
                  <a:cubicBezTo>
                    <a:pt x="52336" y="58474"/>
                    <a:pt x="52336" y="58303"/>
                    <a:pt x="52231" y="58200"/>
                  </a:cubicBezTo>
                  <a:cubicBezTo>
                    <a:pt x="52178" y="58147"/>
                    <a:pt x="52109" y="58121"/>
                    <a:pt x="52041" y="58121"/>
                  </a:cubicBezTo>
                  <a:close/>
                  <a:moveTo>
                    <a:pt x="54027" y="54235"/>
                  </a:moveTo>
                  <a:lnTo>
                    <a:pt x="57791" y="56877"/>
                  </a:lnTo>
                  <a:lnTo>
                    <a:pt x="57791" y="56877"/>
                  </a:lnTo>
                  <a:cubicBezTo>
                    <a:pt x="58025" y="57701"/>
                    <a:pt x="58276" y="58363"/>
                    <a:pt x="58587" y="58748"/>
                  </a:cubicBezTo>
                  <a:lnTo>
                    <a:pt x="58587" y="58748"/>
                  </a:lnTo>
                  <a:cubicBezTo>
                    <a:pt x="58178" y="58449"/>
                    <a:pt x="57488" y="58205"/>
                    <a:pt x="56640" y="57973"/>
                  </a:cubicBezTo>
                  <a:lnTo>
                    <a:pt x="56640" y="57973"/>
                  </a:lnTo>
                  <a:lnTo>
                    <a:pt x="54024" y="54246"/>
                  </a:lnTo>
                  <a:lnTo>
                    <a:pt x="54024" y="54246"/>
                  </a:lnTo>
                  <a:lnTo>
                    <a:pt x="58392" y="58615"/>
                  </a:lnTo>
                  <a:lnTo>
                    <a:pt x="58400" y="58607"/>
                  </a:lnTo>
                  <a:lnTo>
                    <a:pt x="54027" y="54235"/>
                  </a:lnTo>
                  <a:close/>
                  <a:moveTo>
                    <a:pt x="18099" y="58479"/>
                  </a:moveTo>
                  <a:cubicBezTo>
                    <a:pt x="18053" y="58479"/>
                    <a:pt x="18006" y="58497"/>
                    <a:pt x="17970" y="58532"/>
                  </a:cubicBezTo>
                  <a:cubicBezTo>
                    <a:pt x="17898" y="58602"/>
                    <a:pt x="17898" y="58718"/>
                    <a:pt x="17970" y="58789"/>
                  </a:cubicBezTo>
                  <a:cubicBezTo>
                    <a:pt x="18006" y="58824"/>
                    <a:pt x="18053" y="58842"/>
                    <a:pt x="18099" y="58842"/>
                  </a:cubicBezTo>
                  <a:cubicBezTo>
                    <a:pt x="18146" y="58842"/>
                    <a:pt x="18193" y="58824"/>
                    <a:pt x="18228" y="58789"/>
                  </a:cubicBezTo>
                  <a:cubicBezTo>
                    <a:pt x="18298" y="58718"/>
                    <a:pt x="18298" y="58602"/>
                    <a:pt x="18228" y="58532"/>
                  </a:cubicBezTo>
                  <a:cubicBezTo>
                    <a:pt x="18193" y="58497"/>
                    <a:pt x="18146" y="58479"/>
                    <a:pt x="18099" y="58479"/>
                  </a:cubicBezTo>
                  <a:close/>
                  <a:moveTo>
                    <a:pt x="16683" y="58629"/>
                  </a:moveTo>
                  <a:cubicBezTo>
                    <a:pt x="16646" y="58629"/>
                    <a:pt x="16609" y="58643"/>
                    <a:pt x="16581" y="58671"/>
                  </a:cubicBezTo>
                  <a:cubicBezTo>
                    <a:pt x="16526" y="58725"/>
                    <a:pt x="16526" y="58816"/>
                    <a:pt x="16581" y="58874"/>
                  </a:cubicBezTo>
                  <a:cubicBezTo>
                    <a:pt x="16609" y="58902"/>
                    <a:pt x="16646" y="58916"/>
                    <a:pt x="16683" y="58916"/>
                  </a:cubicBezTo>
                  <a:cubicBezTo>
                    <a:pt x="16719" y="58916"/>
                    <a:pt x="16756" y="58902"/>
                    <a:pt x="16784" y="58874"/>
                  </a:cubicBezTo>
                  <a:cubicBezTo>
                    <a:pt x="16840" y="58818"/>
                    <a:pt x="16840" y="58728"/>
                    <a:pt x="16784" y="58671"/>
                  </a:cubicBezTo>
                  <a:cubicBezTo>
                    <a:pt x="16756" y="58643"/>
                    <a:pt x="16719" y="58629"/>
                    <a:pt x="16683" y="58629"/>
                  </a:cubicBezTo>
                  <a:close/>
                  <a:moveTo>
                    <a:pt x="53631" y="58636"/>
                  </a:moveTo>
                  <a:cubicBezTo>
                    <a:pt x="53584" y="58636"/>
                    <a:pt x="53538" y="58654"/>
                    <a:pt x="53502" y="58689"/>
                  </a:cubicBezTo>
                  <a:cubicBezTo>
                    <a:pt x="53432" y="58760"/>
                    <a:pt x="53432" y="58876"/>
                    <a:pt x="53502" y="58947"/>
                  </a:cubicBezTo>
                  <a:cubicBezTo>
                    <a:pt x="53538" y="58982"/>
                    <a:pt x="53584" y="59000"/>
                    <a:pt x="53631" y="59000"/>
                  </a:cubicBezTo>
                  <a:cubicBezTo>
                    <a:pt x="53678" y="59000"/>
                    <a:pt x="53724" y="58982"/>
                    <a:pt x="53760" y="58947"/>
                  </a:cubicBezTo>
                  <a:cubicBezTo>
                    <a:pt x="53831" y="58876"/>
                    <a:pt x="53831" y="58760"/>
                    <a:pt x="53760" y="58689"/>
                  </a:cubicBezTo>
                  <a:cubicBezTo>
                    <a:pt x="53724" y="58654"/>
                    <a:pt x="53678" y="58636"/>
                    <a:pt x="53631" y="58636"/>
                  </a:cubicBezTo>
                  <a:close/>
                  <a:moveTo>
                    <a:pt x="55046" y="58785"/>
                  </a:moveTo>
                  <a:cubicBezTo>
                    <a:pt x="55009" y="58785"/>
                    <a:pt x="54972" y="58799"/>
                    <a:pt x="54944" y="58826"/>
                  </a:cubicBezTo>
                  <a:cubicBezTo>
                    <a:pt x="54889" y="58883"/>
                    <a:pt x="54889" y="58974"/>
                    <a:pt x="54944" y="59029"/>
                  </a:cubicBezTo>
                  <a:cubicBezTo>
                    <a:pt x="54972" y="59057"/>
                    <a:pt x="55009" y="59072"/>
                    <a:pt x="55046" y="59072"/>
                  </a:cubicBezTo>
                  <a:cubicBezTo>
                    <a:pt x="55083" y="59072"/>
                    <a:pt x="55119" y="59057"/>
                    <a:pt x="55147" y="59029"/>
                  </a:cubicBezTo>
                  <a:cubicBezTo>
                    <a:pt x="55203" y="58974"/>
                    <a:pt x="55203" y="58883"/>
                    <a:pt x="55147" y="58826"/>
                  </a:cubicBezTo>
                  <a:cubicBezTo>
                    <a:pt x="55119" y="58799"/>
                    <a:pt x="55083" y="58785"/>
                    <a:pt x="55046" y="58785"/>
                  </a:cubicBezTo>
                  <a:close/>
                  <a:moveTo>
                    <a:pt x="32755" y="56012"/>
                  </a:moveTo>
                  <a:lnTo>
                    <a:pt x="32755" y="56012"/>
                  </a:lnTo>
                  <a:cubicBezTo>
                    <a:pt x="33263" y="57492"/>
                    <a:pt x="35835" y="59091"/>
                    <a:pt x="35835" y="60138"/>
                  </a:cubicBezTo>
                  <a:cubicBezTo>
                    <a:pt x="35835" y="57883"/>
                    <a:pt x="33381" y="56569"/>
                    <a:pt x="32755" y="56012"/>
                  </a:cubicBezTo>
                  <a:close/>
                  <a:moveTo>
                    <a:pt x="38916" y="56014"/>
                  </a:moveTo>
                  <a:cubicBezTo>
                    <a:pt x="38287" y="56569"/>
                    <a:pt x="35835" y="57883"/>
                    <a:pt x="35835" y="60141"/>
                  </a:cubicBezTo>
                  <a:cubicBezTo>
                    <a:pt x="35835" y="59093"/>
                    <a:pt x="38407" y="57493"/>
                    <a:pt x="38916" y="56014"/>
                  </a:cubicBezTo>
                  <a:close/>
                  <a:moveTo>
                    <a:pt x="41106" y="59993"/>
                  </a:moveTo>
                  <a:cubicBezTo>
                    <a:pt x="41026" y="59993"/>
                    <a:pt x="40961" y="60058"/>
                    <a:pt x="40961" y="60138"/>
                  </a:cubicBezTo>
                  <a:cubicBezTo>
                    <a:pt x="40964" y="60220"/>
                    <a:pt x="41026" y="60283"/>
                    <a:pt x="41106" y="60283"/>
                  </a:cubicBezTo>
                  <a:cubicBezTo>
                    <a:pt x="41185" y="60283"/>
                    <a:pt x="41250" y="60217"/>
                    <a:pt x="41250" y="60138"/>
                  </a:cubicBezTo>
                  <a:cubicBezTo>
                    <a:pt x="41250" y="60058"/>
                    <a:pt x="41185" y="59993"/>
                    <a:pt x="41106" y="59993"/>
                  </a:cubicBezTo>
                  <a:close/>
                  <a:moveTo>
                    <a:pt x="30557" y="59996"/>
                  </a:moveTo>
                  <a:cubicBezTo>
                    <a:pt x="30477" y="59996"/>
                    <a:pt x="30412" y="60061"/>
                    <a:pt x="30412" y="60141"/>
                  </a:cubicBezTo>
                  <a:cubicBezTo>
                    <a:pt x="30412" y="60220"/>
                    <a:pt x="30477" y="60285"/>
                    <a:pt x="30557" y="60285"/>
                  </a:cubicBezTo>
                  <a:cubicBezTo>
                    <a:pt x="30636" y="60283"/>
                    <a:pt x="30702" y="60220"/>
                    <a:pt x="30702" y="60141"/>
                  </a:cubicBezTo>
                  <a:cubicBezTo>
                    <a:pt x="30702" y="60061"/>
                    <a:pt x="30636" y="59996"/>
                    <a:pt x="30557" y="59996"/>
                  </a:cubicBezTo>
                  <a:close/>
                  <a:moveTo>
                    <a:pt x="23739" y="43088"/>
                  </a:moveTo>
                  <a:lnTo>
                    <a:pt x="25475" y="44825"/>
                  </a:lnTo>
                  <a:lnTo>
                    <a:pt x="25475" y="44825"/>
                  </a:lnTo>
                  <a:cubicBezTo>
                    <a:pt x="25477" y="44823"/>
                    <a:pt x="25478" y="44822"/>
                    <a:pt x="25479" y="44820"/>
                  </a:cubicBezTo>
                  <a:lnTo>
                    <a:pt x="25497" y="44834"/>
                  </a:lnTo>
                  <a:cubicBezTo>
                    <a:pt x="25495" y="44837"/>
                    <a:pt x="25493" y="44839"/>
                    <a:pt x="25491" y="44841"/>
                  </a:cubicBezTo>
                  <a:lnTo>
                    <a:pt x="25491" y="44841"/>
                  </a:lnTo>
                  <a:lnTo>
                    <a:pt x="25475" y="44825"/>
                  </a:lnTo>
                  <a:lnTo>
                    <a:pt x="25475" y="44825"/>
                  </a:lnTo>
                  <a:cubicBezTo>
                    <a:pt x="24637" y="45842"/>
                    <a:pt x="22667" y="45937"/>
                    <a:pt x="22646" y="45937"/>
                  </a:cubicBezTo>
                  <a:lnTo>
                    <a:pt x="22635" y="45937"/>
                  </a:lnTo>
                  <a:lnTo>
                    <a:pt x="22638" y="45950"/>
                  </a:lnTo>
                  <a:cubicBezTo>
                    <a:pt x="22932" y="47167"/>
                    <a:pt x="22620" y="48247"/>
                    <a:pt x="22309" y="48938"/>
                  </a:cubicBezTo>
                  <a:cubicBezTo>
                    <a:pt x="22028" y="49560"/>
                    <a:pt x="21695" y="49987"/>
                    <a:pt x="21587" y="50118"/>
                  </a:cubicBezTo>
                  <a:lnTo>
                    <a:pt x="21587" y="50118"/>
                  </a:lnTo>
                  <a:cubicBezTo>
                    <a:pt x="21763" y="49485"/>
                    <a:pt x="21451" y="48672"/>
                    <a:pt x="21121" y="47814"/>
                  </a:cubicBezTo>
                  <a:cubicBezTo>
                    <a:pt x="20657" y="46610"/>
                    <a:pt x="20131" y="45247"/>
                    <a:pt x="20861" y="44083"/>
                  </a:cubicBezTo>
                  <a:lnTo>
                    <a:pt x="20861" y="44083"/>
                  </a:lnTo>
                  <a:cubicBezTo>
                    <a:pt x="20864" y="44080"/>
                    <a:pt x="20866" y="44077"/>
                    <a:pt x="20868" y="44074"/>
                  </a:cubicBezTo>
                  <a:lnTo>
                    <a:pt x="20868" y="44073"/>
                  </a:lnTo>
                  <a:lnTo>
                    <a:pt x="20868" y="44073"/>
                  </a:lnTo>
                  <a:cubicBezTo>
                    <a:pt x="20868" y="44073"/>
                    <a:pt x="20868" y="44073"/>
                    <a:pt x="20868" y="44072"/>
                  </a:cubicBezTo>
                  <a:lnTo>
                    <a:pt x="20866" y="44071"/>
                  </a:lnTo>
                  <a:lnTo>
                    <a:pt x="20866" y="44071"/>
                  </a:lnTo>
                  <a:cubicBezTo>
                    <a:pt x="20865" y="44071"/>
                    <a:pt x="20865" y="44071"/>
                    <a:pt x="20865" y="44071"/>
                  </a:cubicBezTo>
                  <a:lnTo>
                    <a:pt x="20865" y="44071"/>
                  </a:lnTo>
                  <a:lnTo>
                    <a:pt x="20857" y="44065"/>
                  </a:lnTo>
                  <a:lnTo>
                    <a:pt x="20854" y="44063"/>
                  </a:lnTo>
                  <a:lnTo>
                    <a:pt x="20854" y="44063"/>
                  </a:lnTo>
                  <a:lnTo>
                    <a:pt x="20851" y="44061"/>
                  </a:lnTo>
                  <a:lnTo>
                    <a:pt x="20851" y="44061"/>
                  </a:lnTo>
                  <a:lnTo>
                    <a:pt x="20851" y="44061"/>
                  </a:lnTo>
                  <a:lnTo>
                    <a:pt x="20851" y="44061"/>
                  </a:lnTo>
                  <a:cubicBezTo>
                    <a:pt x="20845" y="44068"/>
                    <a:pt x="20840" y="44076"/>
                    <a:pt x="20834" y="44084"/>
                  </a:cubicBezTo>
                  <a:lnTo>
                    <a:pt x="20834" y="44084"/>
                  </a:lnTo>
                  <a:cubicBezTo>
                    <a:pt x="20830" y="44086"/>
                    <a:pt x="20826" y="44087"/>
                    <a:pt x="20822" y="44089"/>
                  </a:cubicBezTo>
                  <a:lnTo>
                    <a:pt x="20822" y="44089"/>
                  </a:lnTo>
                  <a:cubicBezTo>
                    <a:pt x="19865" y="45249"/>
                    <a:pt x="19333" y="46290"/>
                    <a:pt x="19032" y="47246"/>
                  </a:cubicBezTo>
                  <a:lnTo>
                    <a:pt x="19032" y="47246"/>
                  </a:lnTo>
                  <a:cubicBezTo>
                    <a:pt x="19031" y="47246"/>
                    <a:pt x="19029" y="47245"/>
                    <a:pt x="19028" y="47245"/>
                  </a:cubicBezTo>
                  <a:lnTo>
                    <a:pt x="19028" y="47245"/>
                  </a:lnTo>
                  <a:lnTo>
                    <a:pt x="19028" y="47244"/>
                  </a:lnTo>
                  <a:cubicBezTo>
                    <a:pt x="18972" y="47241"/>
                    <a:pt x="18916" y="47239"/>
                    <a:pt x="18862" y="47239"/>
                  </a:cubicBezTo>
                  <a:cubicBezTo>
                    <a:pt x="16980" y="47239"/>
                    <a:pt x="15931" y="49186"/>
                    <a:pt x="15203" y="51488"/>
                  </a:cubicBezTo>
                  <a:lnTo>
                    <a:pt x="15203" y="51488"/>
                  </a:lnTo>
                  <a:lnTo>
                    <a:pt x="15197" y="51494"/>
                  </a:lnTo>
                  <a:lnTo>
                    <a:pt x="15200" y="51498"/>
                  </a:lnTo>
                  <a:lnTo>
                    <a:pt x="15200" y="51498"/>
                  </a:lnTo>
                  <a:cubicBezTo>
                    <a:pt x="15080" y="51879"/>
                    <a:pt x="14969" y="52270"/>
                    <a:pt x="14864" y="52663"/>
                  </a:cubicBezTo>
                  <a:lnTo>
                    <a:pt x="14864" y="52663"/>
                  </a:lnTo>
                  <a:lnTo>
                    <a:pt x="14859" y="52661"/>
                  </a:lnTo>
                  <a:lnTo>
                    <a:pt x="14855" y="52671"/>
                  </a:lnTo>
                  <a:lnTo>
                    <a:pt x="14861" y="52674"/>
                  </a:lnTo>
                  <a:lnTo>
                    <a:pt x="14861" y="52674"/>
                  </a:lnTo>
                  <a:cubicBezTo>
                    <a:pt x="14815" y="52845"/>
                    <a:pt x="14771" y="53017"/>
                    <a:pt x="14727" y="53189"/>
                  </a:cubicBezTo>
                  <a:lnTo>
                    <a:pt x="14727" y="53189"/>
                  </a:lnTo>
                  <a:lnTo>
                    <a:pt x="14696" y="53181"/>
                  </a:lnTo>
                  <a:lnTo>
                    <a:pt x="14694" y="53192"/>
                  </a:lnTo>
                  <a:lnTo>
                    <a:pt x="14725" y="53201"/>
                  </a:lnTo>
                  <a:lnTo>
                    <a:pt x="14725" y="53201"/>
                  </a:lnTo>
                  <a:cubicBezTo>
                    <a:pt x="14681" y="53372"/>
                    <a:pt x="14639" y="53544"/>
                    <a:pt x="14597" y="53715"/>
                  </a:cubicBezTo>
                  <a:lnTo>
                    <a:pt x="14597" y="53715"/>
                  </a:lnTo>
                  <a:lnTo>
                    <a:pt x="14587" y="53714"/>
                  </a:lnTo>
                  <a:lnTo>
                    <a:pt x="14587" y="53724"/>
                  </a:lnTo>
                  <a:lnTo>
                    <a:pt x="14595" y="53725"/>
                  </a:lnTo>
                  <a:lnTo>
                    <a:pt x="14595" y="53725"/>
                  </a:lnTo>
                  <a:cubicBezTo>
                    <a:pt x="14551" y="53907"/>
                    <a:pt x="14508" y="54088"/>
                    <a:pt x="14465" y="54268"/>
                  </a:cubicBezTo>
                  <a:lnTo>
                    <a:pt x="14465" y="54268"/>
                  </a:lnTo>
                  <a:lnTo>
                    <a:pt x="14451" y="54269"/>
                  </a:lnTo>
                  <a:lnTo>
                    <a:pt x="14454" y="54281"/>
                  </a:lnTo>
                  <a:lnTo>
                    <a:pt x="14462" y="54280"/>
                  </a:lnTo>
                  <a:lnTo>
                    <a:pt x="14462" y="54280"/>
                  </a:lnTo>
                  <a:cubicBezTo>
                    <a:pt x="14426" y="54433"/>
                    <a:pt x="14390" y="54585"/>
                    <a:pt x="14355" y="54736"/>
                  </a:cubicBezTo>
                  <a:cubicBezTo>
                    <a:pt x="14343" y="54786"/>
                    <a:pt x="14331" y="54837"/>
                    <a:pt x="14319" y="54887"/>
                  </a:cubicBezTo>
                  <a:lnTo>
                    <a:pt x="14319" y="54887"/>
                  </a:lnTo>
                  <a:lnTo>
                    <a:pt x="14301" y="54892"/>
                  </a:lnTo>
                  <a:lnTo>
                    <a:pt x="14304" y="54904"/>
                  </a:lnTo>
                  <a:lnTo>
                    <a:pt x="14316" y="54901"/>
                  </a:lnTo>
                  <a:lnTo>
                    <a:pt x="14316" y="54901"/>
                  </a:lnTo>
                  <a:cubicBezTo>
                    <a:pt x="13907" y="56642"/>
                    <a:pt x="13546" y="58131"/>
                    <a:pt x="13000" y="58712"/>
                  </a:cubicBezTo>
                  <a:lnTo>
                    <a:pt x="13000" y="58712"/>
                  </a:lnTo>
                  <a:cubicBezTo>
                    <a:pt x="12999" y="58713"/>
                    <a:pt x="12999" y="58713"/>
                    <a:pt x="12999" y="58713"/>
                  </a:cubicBezTo>
                  <a:lnTo>
                    <a:pt x="13001" y="58715"/>
                  </a:lnTo>
                  <a:lnTo>
                    <a:pt x="13001" y="58715"/>
                  </a:lnTo>
                  <a:cubicBezTo>
                    <a:pt x="13001" y="58716"/>
                    <a:pt x="13000" y="58716"/>
                    <a:pt x="13000" y="58716"/>
                  </a:cubicBezTo>
                  <a:lnTo>
                    <a:pt x="13016" y="58731"/>
                  </a:lnTo>
                  <a:cubicBezTo>
                    <a:pt x="13017" y="58730"/>
                    <a:pt x="13017" y="58729"/>
                    <a:pt x="13018" y="58728"/>
                  </a:cubicBezTo>
                  <a:lnTo>
                    <a:pt x="13018" y="58728"/>
                  </a:lnTo>
                  <a:lnTo>
                    <a:pt x="13019" y="58729"/>
                  </a:lnTo>
                  <a:cubicBezTo>
                    <a:pt x="13027" y="58721"/>
                    <a:pt x="13035" y="58712"/>
                    <a:pt x="13043" y="58703"/>
                  </a:cubicBezTo>
                  <a:lnTo>
                    <a:pt x="13043" y="58703"/>
                  </a:lnTo>
                  <a:cubicBezTo>
                    <a:pt x="13644" y="58101"/>
                    <a:pt x="15261" y="57723"/>
                    <a:pt x="17128" y="57286"/>
                  </a:cubicBezTo>
                  <a:cubicBezTo>
                    <a:pt x="17565" y="57183"/>
                    <a:pt x="18017" y="57077"/>
                    <a:pt x="18472" y="56964"/>
                  </a:cubicBezTo>
                  <a:lnTo>
                    <a:pt x="18472" y="56964"/>
                  </a:lnTo>
                  <a:lnTo>
                    <a:pt x="18475" y="56974"/>
                  </a:lnTo>
                  <a:lnTo>
                    <a:pt x="18485" y="56972"/>
                  </a:lnTo>
                  <a:lnTo>
                    <a:pt x="18482" y="56962"/>
                  </a:lnTo>
                  <a:lnTo>
                    <a:pt x="18482" y="56962"/>
                  </a:lnTo>
                  <a:cubicBezTo>
                    <a:pt x="19315" y="56755"/>
                    <a:pt x="20157" y="56525"/>
                    <a:pt x="20934" y="56249"/>
                  </a:cubicBezTo>
                  <a:lnTo>
                    <a:pt x="20934" y="56249"/>
                  </a:lnTo>
                  <a:lnTo>
                    <a:pt x="20939" y="56253"/>
                  </a:lnTo>
                  <a:lnTo>
                    <a:pt x="20944" y="56246"/>
                  </a:lnTo>
                  <a:lnTo>
                    <a:pt x="20944" y="56246"/>
                  </a:lnTo>
                  <a:cubicBezTo>
                    <a:pt x="21365" y="56096"/>
                    <a:pt x="21767" y="55934"/>
                    <a:pt x="22138" y="55754"/>
                  </a:cubicBezTo>
                  <a:cubicBezTo>
                    <a:pt x="23790" y="54956"/>
                    <a:pt x="24558" y="53958"/>
                    <a:pt x="24484" y="52701"/>
                  </a:cubicBezTo>
                  <a:lnTo>
                    <a:pt x="24484" y="52701"/>
                  </a:lnTo>
                  <a:lnTo>
                    <a:pt x="24483" y="52701"/>
                  </a:lnTo>
                  <a:lnTo>
                    <a:pt x="24483" y="52701"/>
                  </a:lnTo>
                  <a:cubicBezTo>
                    <a:pt x="24482" y="52700"/>
                    <a:pt x="24482" y="52698"/>
                    <a:pt x="24482" y="52697"/>
                  </a:cubicBezTo>
                  <a:lnTo>
                    <a:pt x="24482" y="52697"/>
                  </a:lnTo>
                  <a:lnTo>
                    <a:pt x="24461" y="52700"/>
                  </a:lnTo>
                  <a:lnTo>
                    <a:pt x="24461" y="52700"/>
                  </a:lnTo>
                  <a:cubicBezTo>
                    <a:pt x="25422" y="52400"/>
                    <a:pt x="26469" y="51867"/>
                    <a:pt x="27635" y="50905"/>
                  </a:cubicBezTo>
                  <a:lnTo>
                    <a:pt x="27635" y="50905"/>
                  </a:lnTo>
                  <a:cubicBezTo>
                    <a:pt x="26208" y="54283"/>
                    <a:pt x="23925" y="57997"/>
                    <a:pt x="23239" y="58684"/>
                  </a:cubicBezTo>
                  <a:cubicBezTo>
                    <a:pt x="21526" y="60399"/>
                    <a:pt x="19341" y="60847"/>
                    <a:pt x="17284" y="60847"/>
                  </a:cubicBezTo>
                  <a:cubicBezTo>
                    <a:pt x="15969" y="60847"/>
                    <a:pt x="14707" y="60664"/>
                    <a:pt x="13654" y="60512"/>
                  </a:cubicBezTo>
                  <a:cubicBezTo>
                    <a:pt x="12893" y="60401"/>
                    <a:pt x="12255" y="60309"/>
                    <a:pt x="11777" y="60309"/>
                  </a:cubicBezTo>
                  <a:cubicBezTo>
                    <a:pt x="11632" y="60309"/>
                    <a:pt x="11505" y="60317"/>
                    <a:pt x="11390" y="60333"/>
                  </a:cubicBezTo>
                  <a:cubicBezTo>
                    <a:pt x="11471" y="59845"/>
                    <a:pt x="11357" y="59060"/>
                    <a:pt x="11215" y="58071"/>
                  </a:cubicBezTo>
                  <a:cubicBezTo>
                    <a:pt x="10824" y="55372"/>
                    <a:pt x="10233" y="51294"/>
                    <a:pt x="13042" y="48486"/>
                  </a:cubicBezTo>
                  <a:cubicBezTo>
                    <a:pt x="13730" y="47799"/>
                    <a:pt x="17444" y="45516"/>
                    <a:pt x="20822" y="44089"/>
                  </a:cubicBezTo>
                  <a:lnTo>
                    <a:pt x="20822" y="44089"/>
                  </a:lnTo>
                  <a:cubicBezTo>
                    <a:pt x="20831" y="44079"/>
                    <a:pt x="20840" y="44068"/>
                    <a:pt x="20848" y="44058"/>
                  </a:cubicBezTo>
                  <a:lnTo>
                    <a:pt x="20854" y="44063"/>
                  </a:lnTo>
                  <a:lnTo>
                    <a:pt x="20854" y="44063"/>
                  </a:lnTo>
                  <a:lnTo>
                    <a:pt x="20866" y="44071"/>
                  </a:lnTo>
                  <a:lnTo>
                    <a:pt x="20866" y="44071"/>
                  </a:lnTo>
                  <a:cubicBezTo>
                    <a:pt x="21887" y="43641"/>
                    <a:pt x="22875" y="43291"/>
                    <a:pt x="23739" y="43088"/>
                  </a:cubicBezTo>
                  <a:close/>
                  <a:moveTo>
                    <a:pt x="23745" y="43064"/>
                  </a:moveTo>
                  <a:lnTo>
                    <a:pt x="23739" y="43065"/>
                  </a:lnTo>
                  <a:cubicBezTo>
                    <a:pt x="20006" y="43940"/>
                    <a:pt x="13926" y="47572"/>
                    <a:pt x="13025" y="48470"/>
                  </a:cubicBezTo>
                  <a:cubicBezTo>
                    <a:pt x="10208" y="51287"/>
                    <a:pt x="10799" y="55370"/>
                    <a:pt x="11193" y="58073"/>
                  </a:cubicBezTo>
                  <a:cubicBezTo>
                    <a:pt x="11338" y="59071"/>
                    <a:pt x="11451" y="59859"/>
                    <a:pt x="11367" y="60345"/>
                  </a:cubicBezTo>
                  <a:lnTo>
                    <a:pt x="11364" y="60359"/>
                  </a:lnTo>
                  <a:lnTo>
                    <a:pt x="11379" y="60358"/>
                  </a:lnTo>
                  <a:cubicBezTo>
                    <a:pt x="11494" y="60338"/>
                    <a:pt x="11627" y="60329"/>
                    <a:pt x="11775" y="60329"/>
                  </a:cubicBezTo>
                  <a:cubicBezTo>
                    <a:pt x="12251" y="60329"/>
                    <a:pt x="12890" y="60421"/>
                    <a:pt x="13651" y="60532"/>
                  </a:cubicBezTo>
                  <a:cubicBezTo>
                    <a:pt x="14704" y="60685"/>
                    <a:pt x="15968" y="60868"/>
                    <a:pt x="17284" y="60868"/>
                  </a:cubicBezTo>
                  <a:cubicBezTo>
                    <a:pt x="19344" y="60868"/>
                    <a:pt x="21535" y="60419"/>
                    <a:pt x="23252" y="58696"/>
                  </a:cubicBezTo>
                  <a:cubicBezTo>
                    <a:pt x="23941" y="58006"/>
                    <a:pt x="26238" y="54268"/>
                    <a:pt x="27666" y="50879"/>
                  </a:cubicBezTo>
                  <a:lnTo>
                    <a:pt x="27666" y="50879"/>
                  </a:lnTo>
                  <a:cubicBezTo>
                    <a:pt x="27656" y="50888"/>
                    <a:pt x="27645" y="50896"/>
                    <a:pt x="27635" y="50905"/>
                  </a:cubicBezTo>
                  <a:lnTo>
                    <a:pt x="27635" y="50905"/>
                  </a:lnTo>
                  <a:cubicBezTo>
                    <a:pt x="27636" y="50902"/>
                    <a:pt x="27638" y="50899"/>
                    <a:pt x="27639" y="50897"/>
                  </a:cubicBezTo>
                  <a:lnTo>
                    <a:pt x="27639" y="50897"/>
                  </a:lnTo>
                  <a:cubicBezTo>
                    <a:pt x="27648" y="50890"/>
                    <a:pt x="27657" y="50884"/>
                    <a:pt x="27666" y="50877"/>
                  </a:cubicBezTo>
                  <a:lnTo>
                    <a:pt x="27661" y="50868"/>
                  </a:lnTo>
                  <a:lnTo>
                    <a:pt x="27658" y="50865"/>
                  </a:lnTo>
                  <a:lnTo>
                    <a:pt x="27655" y="50860"/>
                  </a:lnTo>
                  <a:lnTo>
                    <a:pt x="27655" y="50860"/>
                  </a:lnTo>
                  <a:cubicBezTo>
                    <a:pt x="27654" y="50860"/>
                    <a:pt x="27654" y="50861"/>
                    <a:pt x="27654" y="50861"/>
                  </a:cubicBezTo>
                  <a:lnTo>
                    <a:pt x="27654" y="50861"/>
                  </a:lnTo>
                  <a:cubicBezTo>
                    <a:pt x="27654" y="50860"/>
                    <a:pt x="27654" y="50860"/>
                    <a:pt x="27654" y="50860"/>
                  </a:cubicBezTo>
                  <a:lnTo>
                    <a:pt x="27654" y="50860"/>
                  </a:lnTo>
                  <a:lnTo>
                    <a:pt x="27655" y="50860"/>
                  </a:lnTo>
                  <a:lnTo>
                    <a:pt x="27655" y="50860"/>
                  </a:lnTo>
                  <a:cubicBezTo>
                    <a:pt x="27655" y="50860"/>
                    <a:pt x="27655" y="50860"/>
                    <a:pt x="27656" y="50860"/>
                  </a:cubicBezTo>
                  <a:lnTo>
                    <a:pt x="27661" y="50868"/>
                  </a:lnTo>
                  <a:lnTo>
                    <a:pt x="27667" y="50875"/>
                  </a:lnTo>
                  <a:lnTo>
                    <a:pt x="27667" y="50875"/>
                  </a:lnTo>
                  <a:cubicBezTo>
                    <a:pt x="28100" y="49848"/>
                    <a:pt x="28453" y="48852"/>
                    <a:pt x="28657" y="47983"/>
                  </a:cubicBezTo>
                  <a:lnTo>
                    <a:pt x="28658" y="47977"/>
                  </a:lnTo>
                  <a:lnTo>
                    <a:pt x="23745" y="43064"/>
                  </a:lnTo>
                  <a:close/>
                  <a:moveTo>
                    <a:pt x="50888" y="44226"/>
                  </a:moveTo>
                  <a:cubicBezTo>
                    <a:pt x="50895" y="44234"/>
                    <a:pt x="50902" y="44243"/>
                    <a:pt x="50909" y="44252"/>
                  </a:cubicBezTo>
                  <a:lnTo>
                    <a:pt x="50909" y="44252"/>
                  </a:lnTo>
                  <a:cubicBezTo>
                    <a:pt x="54287" y="45679"/>
                    <a:pt x="57999" y="47962"/>
                    <a:pt x="58687" y="48647"/>
                  </a:cubicBezTo>
                  <a:cubicBezTo>
                    <a:pt x="61498" y="51457"/>
                    <a:pt x="60905" y="55534"/>
                    <a:pt x="60514" y="58232"/>
                  </a:cubicBezTo>
                  <a:cubicBezTo>
                    <a:pt x="60370" y="59222"/>
                    <a:pt x="60257" y="60004"/>
                    <a:pt x="60339" y="60496"/>
                  </a:cubicBezTo>
                  <a:cubicBezTo>
                    <a:pt x="60225" y="60476"/>
                    <a:pt x="60095" y="60468"/>
                    <a:pt x="59950" y="60468"/>
                  </a:cubicBezTo>
                  <a:cubicBezTo>
                    <a:pt x="59473" y="60468"/>
                    <a:pt x="58835" y="60561"/>
                    <a:pt x="58077" y="60671"/>
                  </a:cubicBezTo>
                  <a:cubicBezTo>
                    <a:pt x="57025" y="60823"/>
                    <a:pt x="55764" y="61006"/>
                    <a:pt x="54450" y="61006"/>
                  </a:cubicBezTo>
                  <a:cubicBezTo>
                    <a:pt x="52392" y="61006"/>
                    <a:pt x="50204" y="60558"/>
                    <a:pt x="48491" y="58844"/>
                  </a:cubicBezTo>
                  <a:cubicBezTo>
                    <a:pt x="47804" y="58156"/>
                    <a:pt x="45521" y="54442"/>
                    <a:pt x="44095" y="51063"/>
                  </a:cubicBezTo>
                  <a:lnTo>
                    <a:pt x="44095" y="51063"/>
                  </a:lnTo>
                  <a:cubicBezTo>
                    <a:pt x="45253" y="52019"/>
                    <a:pt x="46293" y="52551"/>
                    <a:pt x="47248" y="52852"/>
                  </a:cubicBezTo>
                  <a:lnTo>
                    <a:pt x="47248" y="52852"/>
                  </a:lnTo>
                  <a:cubicBezTo>
                    <a:pt x="47248" y="52853"/>
                    <a:pt x="47248" y="52854"/>
                    <a:pt x="47248" y="52855"/>
                  </a:cubicBezTo>
                  <a:lnTo>
                    <a:pt x="47248" y="52855"/>
                  </a:lnTo>
                  <a:lnTo>
                    <a:pt x="47247" y="52855"/>
                  </a:lnTo>
                  <a:lnTo>
                    <a:pt x="47247" y="52855"/>
                  </a:lnTo>
                  <a:cubicBezTo>
                    <a:pt x="47130" y="54841"/>
                    <a:pt x="49123" y="55932"/>
                    <a:pt x="51492" y="56680"/>
                  </a:cubicBezTo>
                  <a:lnTo>
                    <a:pt x="51492" y="56680"/>
                  </a:lnTo>
                  <a:lnTo>
                    <a:pt x="51498" y="56686"/>
                  </a:lnTo>
                  <a:lnTo>
                    <a:pt x="51501" y="56683"/>
                  </a:lnTo>
                  <a:lnTo>
                    <a:pt x="51501" y="56683"/>
                  </a:lnTo>
                  <a:cubicBezTo>
                    <a:pt x="51883" y="56804"/>
                    <a:pt x="52274" y="56915"/>
                    <a:pt x="52668" y="57020"/>
                  </a:cubicBezTo>
                  <a:lnTo>
                    <a:pt x="52668" y="57020"/>
                  </a:lnTo>
                  <a:lnTo>
                    <a:pt x="52666" y="57025"/>
                  </a:lnTo>
                  <a:lnTo>
                    <a:pt x="52675" y="57028"/>
                  </a:lnTo>
                  <a:lnTo>
                    <a:pt x="52677" y="57023"/>
                  </a:lnTo>
                  <a:lnTo>
                    <a:pt x="52677" y="57023"/>
                  </a:lnTo>
                  <a:cubicBezTo>
                    <a:pt x="52848" y="57068"/>
                    <a:pt x="53020" y="57113"/>
                    <a:pt x="53192" y="57156"/>
                  </a:cubicBezTo>
                  <a:lnTo>
                    <a:pt x="53192" y="57156"/>
                  </a:lnTo>
                  <a:lnTo>
                    <a:pt x="53183" y="57189"/>
                  </a:lnTo>
                  <a:lnTo>
                    <a:pt x="53195" y="57192"/>
                  </a:lnTo>
                  <a:lnTo>
                    <a:pt x="53203" y="57159"/>
                  </a:lnTo>
                  <a:lnTo>
                    <a:pt x="53203" y="57159"/>
                  </a:lnTo>
                  <a:cubicBezTo>
                    <a:pt x="53375" y="57202"/>
                    <a:pt x="53547" y="57244"/>
                    <a:pt x="53717" y="57286"/>
                  </a:cubicBezTo>
                  <a:lnTo>
                    <a:pt x="53717" y="57286"/>
                  </a:lnTo>
                  <a:lnTo>
                    <a:pt x="53716" y="57296"/>
                  </a:lnTo>
                  <a:lnTo>
                    <a:pt x="53727" y="57296"/>
                  </a:lnTo>
                  <a:lnTo>
                    <a:pt x="53727" y="57288"/>
                  </a:lnTo>
                  <a:lnTo>
                    <a:pt x="53727" y="57288"/>
                  </a:lnTo>
                  <a:cubicBezTo>
                    <a:pt x="53910" y="57333"/>
                    <a:pt x="54092" y="57376"/>
                    <a:pt x="54272" y="57418"/>
                  </a:cubicBezTo>
                  <a:lnTo>
                    <a:pt x="54272" y="57418"/>
                  </a:lnTo>
                  <a:lnTo>
                    <a:pt x="54273" y="57432"/>
                  </a:lnTo>
                  <a:lnTo>
                    <a:pt x="54283" y="57431"/>
                  </a:lnTo>
                  <a:lnTo>
                    <a:pt x="54282" y="57421"/>
                  </a:lnTo>
                  <a:lnTo>
                    <a:pt x="54282" y="57421"/>
                  </a:lnTo>
                  <a:cubicBezTo>
                    <a:pt x="54435" y="57457"/>
                    <a:pt x="54588" y="57493"/>
                    <a:pt x="54738" y="57528"/>
                  </a:cubicBezTo>
                  <a:cubicBezTo>
                    <a:pt x="54789" y="57540"/>
                    <a:pt x="54840" y="57552"/>
                    <a:pt x="54891" y="57564"/>
                  </a:cubicBezTo>
                  <a:lnTo>
                    <a:pt x="54891" y="57564"/>
                  </a:lnTo>
                  <a:lnTo>
                    <a:pt x="54896" y="57582"/>
                  </a:lnTo>
                  <a:lnTo>
                    <a:pt x="54906" y="57579"/>
                  </a:lnTo>
                  <a:lnTo>
                    <a:pt x="54903" y="57567"/>
                  </a:lnTo>
                  <a:lnTo>
                    <a:pt x="54903" y="57567"/>
                  </a:lnTo>
                  <a:cubicBezTo>
                    <a:pt x="56609" y="57968"/>
                    <a:pt x="58073" y="58324"/>
                    <a:pt x="58678" y="58850"/>
                  </a:cubicBezTo>
                  <a:lnTo>
                    <a:pt x="58678" y="58850"/>
                  </a:lnTo>
                  <a:cubicBezTo>
                    <a:pt x="58691" y="58863"/>
                    <a:pt x="58703" y="58875"/>
                    <a:pt x="58716" y="58887"/>
                  </a:cubicBezTo>
                  <a:lnTo>
                    <a:pt x="58730" y="58870"/>
                  </a:lnTo>
                  <a:cubicBezTo>
                    <a:pt x="58730" y="58870"/>
                    <a:pt x="58730" y="58869"/>
                    <a:pt x="58729" y="58869"/>
                  </a:cubicBezTo>
                  <a:lnTo>
                    <a:pt x="58729" y="58869"/>
                  </a:lnTo>
                  <a:lnTo>
                    <a:pt x="58732" y="58867"/>
                  </a:lnTo>
                  <a:cubicBezTo>
                    <a:pt x="58114" y="58286"/>
                    <a:pt x="57730" y="56650"/>
                    <a:pt x="57287" y="54755"/>
                  </a:cubicBezTo>
                  <a:cubicBezTo>
                    <a:pt x="57184" y="54318"/>
                    <a:pt x="57078" y="53867"/>
                    <a:pt x="56965" y="53413"/>
                  </a:cubicBezTo>
                  <a:lnTo>
                    <a:pt x="56965" y="53413"/>
                  </a:lnTo>
                  <a:lnTo>
                    <a:pt x="56977" y="53410"/>
                  </a:lnTo>
                  <a:lnTo>
                    <a:pt x="56974" y="53398"/>
                  </a:lnTo>
                  <a:lnTo>
                    <a:pt x="56963" y="53401"/>
                  </a:lnTo>
                  <a:lnTo>
                    <a:pt x="56963" y="53401"/>
                  </a:lnTo>
                  <a:cubicBezTo>
                    <a:pt x="56756" y="52570"/>
                    <a:pt x="56526" y="51729"/>
                    <a:pt x="56251" y="50952"/>
                  </a:cubicBezTo>
                  <a:lnTo>
                    <a:pt x="56251" y="50952"/>
                  </a:lnTo>
                  <a:lnTo>
                    <a:pt x="56255" y="50946"/>
                  </a:lnTo>
                  <a:lnTo>
                    <a:pt x="56248" y="50941"/>
                  </a:lnTo>
                  <a:lnTo>
                    <a:pt x="56248" y="50941"/>
                  </a:lnTo>
                  <a:cubicBezTo>
                    <a:pt x="56098" y="50519"/>
                    <a:pt x="55935" y="50117"/>
                    <a:pt x="55755" y="49745"/>
                  </a:cubicBezTo>
                  <a:cubicBezTo>
                    <a:pt x="54992" y="48166"/>
                    <a:pt x="54046" y="47394"/>
                    <a:pt x="52866" y="47394"/>
                  </a:cubicBezTo>
                  <a:cubicBezTo>
                    <a:pt x="52812" y="47394"/>
                    <a:pt x="52757" y="47396"/>
                    <a:pt x="52702" y="47399"/>
                  </a:cubicBezTo>
                  <a:lnTo>
                    <a:pt x="52702" y="47404"/>
                  </a:lnTo>
                  <a:lnTo>
                    <a:pt x="52702" y="47404"/>
                  </a:lnTo>
                  <a:cubicBezTo>
                    <a:pt x="52702" y="47404"/>
                    <a:pt x="52701" y="47404"/>
                    <a:pt x="52701" y="47404"/>
                  </a:cubicBezTo>
                  <a:lnTo>
                    <a:pt x="52702" y="47421"/>
                  </a:lnTo>
                  <a:lnTo>
                    <a:pt x="52702" y="47421"/>
                  </a:lnTo>
                  <a:cubicBezTo>
                    <a:pt x="52402" y="46462"/>
                    <a:pt x="51870" y="45417"/>
                    <a:pt x="50909" y="44252"/>
                  </a:cubicBezTo>
                  <a:lnTo>
                    <a:pt x="50909" y="44252"/>
                  </a:lnTo>
                  <a:cubicBezTo>
                    <a:pt x="50908" y="44251"/>
                    <a:pt x="50906" y="44251"/>
                    <a:pt x="50905" y="44250"/>
                  </a:cubicBezTo>
                  <a:lnTo>
                    <a:pt x="50905" y="44250"/>
                  </a:lnTo>
                  <a:cubicBezTo>
                    <a:pt x="50899" y="44242"/>
                    <a:pt x="50893" y="44234"/>
                    <a:pt x="50888" y="44226"/>
                  </a:cubicBezTo>
                  <a:close/>
                  <a:moveTo>
                    <a:pt x="47986" y="43223"/>
                  </a:moveTo>
                  <a:lnTo>
                    <a:pt x="45528" y="45681"/>
                  </a:lnTo>
                  <a:lnTo>
                    <a:pt x="43069" y="48138"/>
                  </a:lnTo>
                  <a:lnTo>
                    <a:pt x="43072" y="48144"/>
                  </a:lnTo>
                  <a:cubicBezTo>
                    <a:pt x="43275" y="49012"/>
                    <a:pt x="43628" y="50007"/>
                    <a:pt x="44060" y="51035"/>
                  </a:cubicBezTo>
                  <a:lnTo>
                    <a:pt x="44060" y="51035"/>
                  </a:lnTo>
                  <a:lnTo>
                    <a:pt x="44065" y="51030"/>
                  </a:lnTo>
                  <a:lnTo>
                    <a:pt x="44073" y="51016"/>
                  </a:lnTo>
                  <a:cubicBezTo>
                    <a:pt x="44073" y="51016"/>
                    <a:pt x="44074" y="51016"/>
                    <a:pt x="44074" y="51016"/>
                  </a:cubicBezTo>
                  <a:lnTo>
                    <a:pt x="44074" y="51016"/>
                  </a:lnTo>
                  <a:lnTo>
                    <a:pt x="44074" y="51016"/>
                  </a:lnTo>
                  <a:lnTo>
                    <a:pt x="44074" y="51016"/>
                  </a:lnTo>
                  <a:cubicBezTo>
                    <a:pt x="44075" y="51016"/>
                    <a:pt x="44075" y="51017"/>
                    <a:pt x="44075" y="51017"/>
                  </a:cubicBezTo>
                  <a:lnTo>
                    <a:pt x="44075" y="51017"/>
                  </a:lnTo>
                  <a:cubicBezTo>
                    <a:pt x="44075" y="51017"/>
                    <a:pt x="44074" y="51017"/>
                    <a:pt x="44074" y="51016"/>
                  </a:cubicBezTo>
                  <a:lnTo>
                    <a:pt x="44074" y="51016"/>
                  </a:lnTo>
                  <a:lnTo>
                    <a:pt x="44066" y="51029"/>
                  </a:lnTo>
                  <a:lnTo>
                    <a:pt x="44066" y="51029"/>
                  </a:lnTo>
                  <a:lnTo>
                    <a:pt x="44065" y="51030"/>
                  </a:lnTo>
                  <a:lnTo>
                    <a:pt x="44062" y="51035"/>
                  </a:lnTo>
                  <a:cubicBezTo>
                    <a:pt x="44071" y="51041"/>
                    <a:pt x="44081" y="51047"/>
                    <a:pt x="44090" y="51053"/>
                  </a:cubicBezTo>
                  <a:lnTo>
                    <a:pt x="44090" y="51053"/>
                  </a:lnTo>
                  <a:cubicBezTo>
                    <a:pt x="44092" y="51056"/>
                    <a:pt x="44093" y="51060"/>
                    <a:pt x="44095" y="51063"/>
                  </a:cubicBezTo>
                  <a:lnTo>
                    <a:pt x="44095" y="51063"/>
                  </a:lnTo>
                  <a:cubicBezTo>
                    <a:pt x="44083" y="51054"/>
                    <a:pt x="44072" y="51044"/>
                    <a:pt x="44060" y="51035"/>
                  </a:cubicBezTo>
                  <a:lnTo>
                    <a:pt x="44060" y="51035"/>
                  </a:lnTo>
                  <a:cubicBezTo>
                    <a:pt x="45488" y="54425"/>
                    <a:pt x="47787" y="58167"/>
                    <a:pt x="48477" y="58858"/>
                  </a:cubicBezTo>
                  <a:cubicBezTo>
                    <a:pt x="50195" y="60577"/>
                    <a:pt x="52385" y="61026"/>
                    <a:pt x="54447" y="61026"/>
                  </a:cubicBezTo>
                  <a:cubicBezTo>
                    <a:pt x="55761" y="61026"/>
                    <a:pt x="57026" y="60843"/>
                    <a:pt x="58079" y="60691"/>
                  </a:cubicBezTo>
                  <a:cubicBezTo>
                    <a:pt x="58841" y="60581"/>
                    <a:pt x="59479" y="60488"/>
                    <a:pt x="59955" y="60488"/>
                  </a:cubicBezTo>
                  <a:cubicBezTo>
                    <a:pt x="60104" y="60488"/>
                    <a:pt x="60236" y="60497"/>
                    <a:pt x="60352" y="60517"/>
                  </a:cubicBezTo>
                  <a:lnTo>
                    <a:pt x="60366" y="60519"/>
                  </a:lnTo>
                  <a:lnTo>
                    <a:pt x="60363" y="60504"/>
                  </a:lnTo>
                  <a:cubicBezTo>
                    <a:pt x="60279" y="60019"/>
                    <a:pt x="60392" y="59231"/>
                    <a:pt x="60537" y="58232"/>
                  </a:cubicBezTo>
                  <a:cubicBezTo>
                    <a:pt x="60928" y="55530"/>
                    <a:pt x="61522" y="51443"/>
                    <a:pt x="58704" y="48629"/>
                  </a:cubicBezTo>
                  <a:cubicBezTo>
                    <a:pt x="57804" y="47731"/>
                    <a:pt x="51724" y="44100"/>
                    <a:pt x="47991" y="43225"/>
                  </a:cubicBezTo>
                  <a:lnTo>
                    <a:pt x="47986" y="43223"/>
                  </a:lnTo>
                  <a:close/>
                  <a:moveTo>
                    <a:pt x="39675" y="55910"/>
                  </a:moveTo>
                  <a:lnTo>
                    <a:pt x="39675" y="55910"/>
                  </a:lnTo>
                  <a:cubicBezTo>
                    <a:pt x="40173" y="56353"/>
                    <a:pt x="40451" y="56913"/>
                    <a:pt x="40511" y="57601"/>
                  </a:cubicBezTo>
                  <a:lnTo>
                    <a:pt x="40511" y="57601"/>
                  </a:lnTo>
                  <a:lnTo>
                    <a:pt x="35857" y="61540"/>
                  </a:lnTo>
                  <a:lnTo>
                    <a:pt x="35857" y="61540"/>
                  </a:lnTo>
                  <a:cubicBezTo>
                    <a:pt x="35858" y="61536"/>
                    <a:pt x="35858" y="61532"/>
                    <a:pt x="35859" y="61528"/>
                  </a:cubicBezTo>
                  <a:lnTo>
                    <a:pt x="35859" y="61528"/>
                  </a:lnTo>
                  <a:lnTo>
                    <a:pt x="40106" y="56425"/>
                  </a:lnTo>
                  <a:lnTo>
                    <a:pt x="40097" y="56418"/>
                  </a:lnTo>
                  <a:lnTo>
                    <a:pt x="35865" y="61503"/>
                  </a:lnTo>
                  <a:lnTo>
                    <a:pt x="35865" y="61503"/>
                  </a:lnTo>
                  <a:cubicBezTo>
                    <a:pt x="36181" y="60115"/>
                    <a:pt x="36979" y="59261"/>
                    <a:pt x="37819" y="58358"/>
                  </a:cubicBezTo>
                  <a:cubicBezTo>
                    <a:pt x="38453" y="57676"/>
                    <a:pt x="39133" y="56945"/>
                    <a:pt x="39675" y="55910"/>
                  </a:cubicBezTo>
                  <a:close/>
                  <a:moveTo>
                    <a:pt x="40605" y="52611"/>
                  </a:moveTo>
                  <a:cubicBezTo>
                    <a:pt x="40258" y="55706"/>
                    <a:pt x="38956" y="57105"/>
                    <a:pt x="37805" y="58342"/>
                  </a:cubicBezTo>
                  <a:cubicBezTo>
                    <a:pt x="36954" y="59256"/>
                    <a:pt x="36148" y="60121"/>
                    <a:pt x="35837" y="61536"/>
                  </a:cubicBezTo>
                  <a:lnTo>
                    <a:pt x="35837" y="61536"/>
                  </a:lnTo>
                  <a:lnTo>
                    <a:pt x="35832" y="61543"/>
                  </a:lnTo>
                  <a:lnTo>
                    <a:pt x="35832" y="61543"/>
                  </a:lnTo>
                  <a:cubicBezTo>
                    <a:pt x="35519" y="60124"/>
                    <a:pt x="34714" y="59259"/>
                    <a:pt x="33863" y="58342"/>
                  </a:cubicBezTo>
                  <a:cubicBezTo>
                    <a:pt x="32713" y="57109"/>
                    <a:pt x="31416" y="55715"/>
                    <a:pt x="31064" y="52638"/>
                  </a:cubicBezTo>
                  <a:lnTo>
                    <a:pt x="31064" y="52638"/>
                  </a:lnTo>
                  <a:cubicBezTo>
                    <a:pt x="31450" y="54368"/>
                    <a:pt x="32718" y="55168"/>
                    <a:pt x="33846" y="55878"/>
                  </a:cubicBezTo>
                  <a:cubicBezTo>
                    <a:pt x="34707" y="56419"/>
                    <a:pt x="35520" y="56932"/>
                    <a:pt x="35821" y="57780"/>
                  </a:cubicBezTo>
                  <a:lnTo>
                    <a:pt x="35831" y="57809"/>
                  </a:lnTo>
                  <a:lnTo>
                    <a:pt x="35843" y="57780"/>
                  </a:lnTo>
                  <a:cubicBezTo>
                    <a:pt x="36143" y="56932"/>
                    <a:pt x="36957" y="56419"/>
                    <a:pt x="37816" y="55878"/>
                  </a:cubicBezTo>
                  <a:cubicBezTo>
                    <a:pt x="38949" y="55164"/>
                    <a:pt x="40227" y="54359"/>
                    <a:pt x="40605" y="52611"/>
                  </a:cubicBezTo>
                  <a:close/>
                  <a:moveTo>
                    <a:pt x="31514" y="56476"/>
                  </a:moveTo>
                  <a:lnTo>
                    <a:pt x="35744" y="61558"/>
                  </a:lnTo>
                  <a:lnTo>
                    <a:pt x="31143" y="57664"/>
                  </a:lnTo>
                  <a:lnTo>
                    <a:pt x="31143" y="57664"/>
                  </a:lnTo>
                  <a:cubicBezTo>
                    <a:pt x="31176" y="57234"/>
                    <a:pt x="31293" y="56834"/>
                    <a:pt x="31514" y="56476"/>
                  </a:cubicBezTo>
                  <a:close/>
                  <a:moveTo>
                    <a:pt x="40512" y="57614"/>
                  </a:moveTo>
                  <a:cubicBezTo>
                    <a:pt x="40544" y="58006"/>
                    <a:pt x="40506" y="58439"/>
                    <a:pt x="40398" y="58915"/>
                  </a:cubicBezTo>
                  <a:lnTo>
                    <a:pt x="40398" y="58915"/>
                  </a:lnTo>
                  <a:lnTo>
                    <a:pt x="35852" y="61561"/>
                  </a:lnTo>
                  <a:lnTo>
                    <a:pt x="35852" y="61561"/>
                  </a:lnTo>
                  <a:cubicBezTo>
                    <a:pt x="35852" y="61559"/>
                    <a:pt x="35853" y="61558"/>
                    <a:pt x="35853" y="61556"/>
                  </a:cubicBezTo>
                  <a:lnTo>
                    <a:pt x="35853" y="61556"/>
                  </a:lnTo>
                  <a:lnTo>
                    <a:pt x="40512" y="57614"/>
                  </a:lnTo>
                  <a:close/>
                  <a:moveTo>
                    <a:pt x="31142" y="57677"/>
                  </a:moveTo>
                  <a:lnTo>
                    <a:pt x="35740" y="61568"/>
                  </a:lnTo>
                  <a:lnTo>
                    <a:pt x="35740" y="61568"/>
                  </a:lnTo>
                  <a:lnTo>
                    <a:pt x="31257" y="58959"/>
                  </a:lnTo>
                  <a:lnTo>
                    <a:pt x="31257" y="58959"/>
                  </a:lnTo>
                  <a:cubicBezTo>
                    <a:pt x="31156" y="58510"/>
                    <a:pt x="31112" y="58080"/>
                    <a:pt x="31142" y="57677"/>
                  </a:cubicBezTo>
                  <a:close/>
                  <a:moveTo>
                    <a:pt x="40394" y="58929"/>
                  </a:moveTo>
                  <a:cubicBezTo>
                    <a:pt x="40338" y="59176"/>
                    <a:pt x="40262" y="59433"/>
                    <a:pt x="40168" y="59703"/>
                  </a:cubicBezTo>
                  <a:cubicBezTo>
                    <a:pt x="40130" y="59813"/>
                    <a:pt x="40089" y="59923"/>
                    <a:pt x="40046" y="60034"/>
                  </a:cubicBezTo>
                  <a:lnTo>
                    <a:pt x="40046" y="60034"/>
                  </a:lnTo>
                  <a:lnTo>
                    <a:pt x="35849" y="61575"/>
                  </a:lnTo>
                  <a:lnTo>
                    <a:pt x="35849" y="61575"/>
                  </a:lnTo>
                  <a:cubicBezTo>
                    <a:pt x="35849" y="61575"/>
                    <a:pt x="35849" y="61575"/>
                    <a:pt x="35849" y="61575"/>
                  </a:cubicBezTo>
                  <a:lnTo>
                    <a:pt x="35849" y="61575"/>
                  </a:lnTo>
                  <a:lnTo>
                    <a:pt x="40394" y="58929"/>
                  </a:lnTo>
                  <a:close/>
                  <a:moveTo>
                    <a:pt x="31260" y="58973"/>
                  </a:moveTo>
                  <a:lnTo>
                    <a:pt x="35736" y="61578"/>
                  </a:lnTo>
                  <a:lnTo>
                    <a:pt x="31595" y="60057"/>
                  </a:lnTo>
                  <a:lnTo>
                    <a:pt x="31595" y="60057"/>
                  </a:lnTo>
                  <a:cubicBezTo>
                    <a:pt x="31454" y="59688"/>
                    <a:pt x="31340" y="59325"/>
                    <a:pt x="31260" y="58973"/>
                  </a:cubicBezTo>
                  <a:close/>
                  <a:moveTo>
                    <a:pt x="40040" y="60049"/>
                  </a:moveTo>
                  <a:cubicBezTo>
                    <a:pt x="39929" y="60332"/>
                    <a:pt x="39803" y="60619"/>
                    <a:pt x="39665" y="60908"/>
                  </a:cubicBezTo>
                  <a:lnTo>
                    <a:pt x="39665" y="60908"/>
                  </a:lnTo>
                  <a:lnTo>
                    <a:pt x="35852" y="61586"/>
                  </a:lnTo>
                  <a:lnTo>
                    <a:pt x="35852" y="61586"/>
                  </a:lnTo>
                  <a:lnTo>
                    <a:pt x="40040" y="60049"/>
                  </a:lnTo>
                  <a:close/>
                  <a:moveTo>
                    <a:pt x="31601" y="60072"/>
                  </a:moveTo>
                  <a:lnTo>
                    <a:pt x="35731" y="61588"/>
                  </a:lnTo>
                  <a:lnTo>
                    <a:pt x="35731" y="61588"/>
                  </a:lnTo>
                  <a:lnTo>
                    <a:pt x="31965" y="60919"/>
                  </a:lnTo>
                  <a:lnTo>
                    <a:pt x="31964" y="60922"/>
                  </a:lnTo>
                  <a:lnTo>
                    <a:pt x="31964" y="60922"/>
                  </a:lnTo>
                  <a:cubicBezTo>
                    <a:pt x="31831" y="60636"/>
                    <a:pt x="31708" y="60352"/>
                    <a:pt x="31601" y="60072"/>
                  </a:cubicBezTo>
                  <a:close/>
                  <a:moveTo>
                    <a:pt x="31993" y="55912"/>
                  </a:moveTo>
                  <a:cubicBezTo>
                    <a:pt x="32534" y="56947"/>
                    <a:pt x="33214" y="57677"/>
                    <a:pt x="33849" y="58358"/>
                  </a:cubicBezTo>
                  <a:cubicBezTo>
                    <a:pt x="34703" y="59274"/>
                    <a:pt x="35508" y="60141"/>
                    <a:pt x="35815" y="61563"/>
                  </a:cubicBezTo>
                  <a:lnTo>
                    <a:pt x="35815" y="61563"/>
                  </a:lnTo>
                  <a:lnTo>
                    <a:pt x="35789" y="61594"/>
                  </a:lnTo>
                  <a:lnTo>
                    <a:pt x="31521" y="56465"/>
                  </a:lnTo>
                  <a:lnTo>
                    <a:pt x="31521" y="56465"/>
                  </a:lnTo>
                  <a:cubicBezTo>
                    <a:pt x="31645" y="56268"/>
                    <a:pt x="31801" y="56083"/>
                    <a:pt x="31993" y="55912"/>
                  </a:cubicBezTo>
                  <a:close/>
                  <a:moveTo>
                    <a:pt x="31969" y="60931"/>
                  </a:moveTo>
                  <a:lnTo>
                    <a:pt x="35730" y="61598"/>
                  </a:lnTo>
                  <a:lnTo>
                    <a:pt x="32299" y="61598"/>
                  </a:lnTo>
                  <a:cubicBezTo>
                    <a:pt x="32183" y="61375"/>
                    <a:pt x="32073" y="61153"/>
                    <a:pt x="31969" y="60931"/>
                  </a:cubicBezTo>
                  <a:close/>
                  <a:moveTo>
                    <a:pt x="35832" y="61644"/>
                  </a:moveTo>
                  <a:lnTo>
                    <a:pt x="35833" y="61645"/>
                  </a:lnTo>
                  <a:lnTo>
                    <a:pt x="35833" y="61646"/>
                  </a:lnTo>
                  <a:lnTo>
                    <a:pt x="35832" y="61644"/>
                  </a:lnTo>
                  <a:close/>
                  <a:moveTo>
                    <a:pt x="24303" y="41934"/>
                  </a:moveTo>
                  <a:lnTo>
                    <a:pt x="29794" y="47425"/>
                  </a:lnTo>
                  <a:cubicBezTo>
                    <a:pt x="29226" y="49855"/>
                    <a:pt x="27672" y="52955"/>
                    <a:pt x="26795" y="54586"/>
                  </a:cubicBezTo>
                  <a:cubicBezTo>
                    <a:pt x="25456" y="57080"/>
                    <a:pt x="24224" y="58935"/>
                    <a:pt x="23746" y="59413"/>
                  </a:cubicBezTo>
                  <a:cubicBezTo>
                    <a:pt x="21826" y="61336"/>
                    <a:pt x="19375" y="61838"/>
                    <a:pt x="17069" y="61838"/>
                  </a:cubicBezTo>
                  <a:cubicBezTo>
                    <a:pt x="15597" y="61838"/>
                    <a:pt x="14183" y="61633"/>
                    <a:pt x="13005" y="61462"/>
                  </a:cubicBezTo>
                  <a:cubicBezTo>
                    <a:pt x="12153" y="61337"/>
                    <a:pt x="11437" y="61235"/>
                    <a:pt x="10903" y="61235"/>
                  </a:cubicBezTo>
                  <a:cubicBezTo>
                    <a:pt x="10738" y="61235"/>
                    <a:pt x="10589" y="61243"/>
                    <a:pt x="10461" y="61266"/>
                  </a:cubicBezTo>
                  <a:cubicBezTo>
                    <a:pt x="10556" y="60717"/>
                    <a:pt x="10427" y="59838"/>
                    <a:pt x="10266" y="58723"/>
                  </a:cubicBezTo>
                  <a:cubicBezTo>
                    <a:pt x="9827" y="55699"/>
                    <a:pt x="9165" y="51129"/>
                    <a:pt x="12313" y="47980"/>
                  </a:cubicBezTo>
                  <a:cubicBezTo>
                    <a:pt x="12792" y="47502"/>
                    <a:pt x="14646" y="46270"/>
                    <a:pt x="17142" y="44933"/>
                  </a:cubicBezTo>
                  <a:cubicBezTo>
                    <a:pt x="20941" y="42893"/>
                    <a:pt x="23258" y="42177"/>
                    <a:pt x="24303" y="41934"/>
                  </a:cubicBezTo>
                  <a:close/>
                  <a:moveTo>
                    <a:pt x="24304" y="41922"/>
                  </a:moveTo>
                  <a:cubicBezTo>
                    <a:pt x="21873" y="42490"/>
                    <a:pt x="18772" y="44046"/>
                    <a:pt x="17137" y="44923"/>
                  </a:cubicBezTo>
                  <a:cubicBezTo>
                    <a:pt x="14642" y="46263"/>
                    <a:pt x="12787" y="47495"/>
                    <a:pt x="12306" y="47973"/>
                  </a:cubicBezTo>
                  <a:cubicBezTo>
                    <a:pt x="9153" y="51125"/>
                    <a:pt x="9818" y="55699"/>
                    <a:pt x="10256" y="58725"/>
                  </a:cubicBezTo>
                  <a:cubicBezTo>
                    <a:pt x="10418" y="59844"/>
                    <a:pt x="10546" y="60727"/>
                    <a:pt x="10450" y="61272"/>
                  </a:cubicBezTo>
                  <a:lnTo>
                    <a:pt x="10448" y="61279"/>
                  </a:lnTo>
                  <a:lnTo>
                    <a:pt x="10456" y="61278"/>
                  </a:lnTo>
                  <a:cubicBezTo>
                    <a:pt x="10587" y="61255"/>
                    <a:pt x="10737" y="61244"/>
                    <a:pt x="10906" y="61244"/>
                  </a:cubicBezTo>
                  <a:cubicBezTo>
                    <a:pt x="11439" y="61244"/>
                    <a:pt x="12153" y="61348"/>
                    <a:pt x="13002" y="61471"/>
                  </a:cubicBezTo>
                  <a:cubicBezTo>
                    <a:pt x="14181" y="61643"/>
                    <a:pt x="15595" y="61848"/>
                    <a:pt x="17071" y="61848"/>
                  </a:cubicBezTo>
                  <a:cubicBezTo>
                    <a:pt x="19377" y="61848"/>
                    <a:pt x="21831" y="61345"/>
                    <a:pt x="23756" y="59422"/>
                  </a:cubicBezTo>
                  <a:cubicBezTo>
                    <a:pt x="24235" y="58942"/>
                    <a:pt x="25466" y="57087"/>
                    <a:pt x="26807" y="54592"/>
                  </a:cubicBezTo>
                  <a:cubicBezTo>
                    <a:pt x="27488" y="53323"/>
                    <a:pt x="28106" y="52048"/>
                    <a:pt x="28598" y="50906"/>
                  </a:cubicBezTo>
                  <a:cubicBezTo>
                    <a:pt x="29173" y="49564"/>
                    <a:pt x="29581" y="48393"/>
                    <a:pt x="29807" y="47425"/>
                  </a:cubicBezTo>
                  <a:lnTo>
                    <a:pt x="29807" y="47421"/>
                  </a:lnTo>
                  <a:lnTo>
                    <a:pt x="24310" y="41923"/>
                  </a:lnTo>
                  <a:lnTo>
                    <a:pt x="24308" y="41922"/>
                  </a:lnTo>
                  <a:close/>
                  <a:moveTo>
                    <a:pt x="40842" y="61485"/>
                  </a:moveTo>
                  <a:cubicBezTo>
                    <a:pt x="40740" y="61485"/>
                    <a:pt x="40659" y="61568"/>
                    <a:pt x="40659" y="61669"/>
                  </a:cubicBezTo>
                  <a:cubicBezTo>
                    <a:pt x="40661" y="61771"/>
                    <a:pt x="40742" y="61852"/>
                    <a:pt x="40842" y="61852"/>
                  </a:cubicBezTo>
                  <a:cubicBezTo>
                    <a:pt x="40943" y="61852"/>
                    <a:pt x="41024" y="61771"/>
                    <a:pt x="41024" y="61669"/>
                  </a:cubicBezTo>
                  <a:cubicBezTo>
                    <a:pt x="41024" y="61568"/>
                    <a:pt x="40943" y="61485"/>
                    <a:pt x="40842" y="61485"/>
                  </a:cubicBezTo>
                  <a:close/>
                  <a:moveTo>
                    <a:pt x="30820" y="61488"/>
                  </a:moveTo>
                  <a:cubicBezTo>
                    <a:pt x="30719" y="61488"/>
                    <a:pt x="30636" y="61569"/>
                    <a:pt x="30636" y="61671"/>
                  </a:cubicBezTo>
                  <a:cubicBezTo>
                    <a:pt x="30636" y="61772"/>
                    <a:pt x="30719" y="61853"/>
                    <a:pt x="30820" y="61853"/>
                  </a:cubicBezTo>
                  <a:cubicBezTo>
                    <a:pt x="30922" y="61852"/>
                    <a:pt x="31003" y="61771"/>
                    <a:pt x="31003" y="61671"/>
                  </a:cubicBezTo>
                  <a:cubicBezTo>
                    <a:pt x="31003" y="61569"/>
                    <a:pt x="30922" y="61488"/>
                    <a:pt x="30820" y="61488"/>
                  </a:cubicBezTo>
                  <a:close/>
                  <a:moveTo>
                    <a:pt x="47428" y="42089"/>
                  </a:moveTo>
                  <a:cubicBezTo>
                    <a:pt x="49858" y="42657"/>
                    <a:pt x="52957" y="44211"/>
                    <a:pt x="54589" y="45088"/>
                  </a:cubicBezTo>
                  <a:cubicBezTo>
                    <a:pt x="57083" y="46427"/>
                    <a:pt x="58937" y="47659"/>
                    <a:pt x="59415" y="48137"/>
                  </a:cubicBezTo>
                  <a:cubicBezTo>
                    <a:pt x="62566" y="51284"/>
                    <a:pt x="61903" y="55854"/>
                    <a:pt x="61464" y="58878"/>
                  </a:cubicBezTo>
                  <a:cubicBezTo>
                    <a:pt x="61304" y="59993"/>
                    <a:pt x="61175" y="60875"/>
                    <a:pt x="61269" y="61421"/>
                  </a:cubicBezTo>
                  <a:cubicBezTo>
                    <a:pt x="61141" y="61400"/>
                    <a:pt x="60995" y="61390"/>
                    <a:pt x="60832" y="61390"/>
                  </a:cubicBezTo>
                  <a:cubicBezTo>
                    <a:pt x="60297" y="61390"/>
                    <a:pt x="59580" y="61494"/>
                    <a:pt x="58726" y="61619"/>
                  </a:cubicBezTo>
                  <a:cubicBezTo>
                    <a:pt x="57547" y="61789"/>
                    <a:pt x="56133" y="61994"/>
                    <a:pt x="54660" y="61994"/>
                  </a:cubicBezTo>
                  <a:cubicBezTo>
                    <a:pt x="52355" y="61994"/>
                    <a:pt x="49905" y="61492"/>
                    <a:pt x="47984" y="59570"/>
                  </a:cubicBezTo>
                  <a:cubicBezTo>
                    <a:pt x="47506" y="59091"/>
                    <a:pt x="46274" y="57237"/>
                    <a:pt x="44935" y="54743"/>
                  </a:cubicBezTo>
                  <a:cubicBezTo>
                    <a:pt x="42895" y="50942"/>
                    <a:pt x="42181" y="48625"/>
                    <a:pt x="41936" y="47580"/>
                  </a:cubicBezTo>
                  <a:lnTo>
                    <a:pt x="47428" y="42089"/>
                  </a:lnTo>
                  <a:close/>
                  <a:moveTo>
                    <a:pt x="47423" y="42078"/>
                  </a:moveTo>
                  <a:lnTo>
                    <a:pt x="44675" y="44827"/>
                  </a:lnTo>
                  <a:lnTo>
                    <a:pt x="41927" y="47575"/>
                  </a:lnTo>
                  <a:lnTo>
                    <a:pt x="41924" y="47577"/>
                  </a:lnTo>
                  <a:lnTo>
                    <a:pt x="41924" y="47580"/>
                  </a:lnTo>
                  <a:cubicBezTo>
                    <a:pt x="42494" y="50013"/>
                    <a:pt x="44050" y="53114"/>
                    <a:pt x="44927" y="54747"/>
                  </a:cubicBezTo>
                  <a:cubicBezTo>
                    <a:pt x="46267" y="57244"/>
                    <a:pt x="47499" y="59099"/>
                    <a:pt x="47977" y="59578"/>
                  </a:cubicBezTo>
                  <a:cubicBezTo>
                    <a:pt x="49900" y="61503"/>
                    <a:pt x="52353" y="62005"/>
                    <a:pt x="54660" y="62005"/>
                  </a:cubicBezTo>
                  <a:cubicBezTo>
                    <a:pt x="56132" y="62005"/>
                    <a:pt x="57546" y="61800"/>
                    <a:pt x="58730" y="61627"/>
                  </a:cubicBezTo>
                  <a:cubicBezTo>
                    <a:pt x="59583" y="61505"/>
                    <a:pt x="60299" y="61400"/>
                    <a:pt x="60833" y="61400"/>
                  </a:cubicBezTo>
                  <a:cubicBezTo>
                    <a:pt x="60999" y="61400"/>
                    <a:pt x="61147" y="61410"/>
                    <a:pt x="61276" y="61433"/>
                  </a:cubicBezTo>
                  <a:lnTo>
                    <a:pt x="61283" y="61435"/>
                  </a:lnTo>
                  <a:lnTo>
                    <a:pt x="61282" y="61427"/>
                  </a:lnTo>
                  <a:cubicBezTo>
                    <a:pt x="61186" y="60882"/>
                    <a:pt x="61312" y="59999"/>
                    <a:pt x="61476" y="58881"/>
                  </a:cubicBezTo>
                  <a:cubicBezTo>
                    <a:pt x="61917" y="55854"/>
                    <a:pt x="62579" y="51281"/>
                    <a:pt x="59426" y="48130"/>
                  </a:cubicBezTo>
                  <a:cubicBezTo>
                    <a:pt x="58946" y="47651"/>
                    <a:pt x="57091" y="46420"/>
                    <a:pt x="54595" y="45079"/>
                  </a:cubicBezTo>
                  <a:cubicBezTo>
                    <a:pt x="53325" y="44398"/>
                    <a:pt x="52050" y="43778"/>
                    <a:pt x="50908" y="43288"/>
                  </a:cubicBezTo>
                  <a:cubicBezTo>
                    <a:pt x="49566" y="42712"/>
                    <a:pt x="48397" y="42304"/>
                    <a:pt x="47428" y="42078"/>
                  </a:cubicBezTo>
                  <a:close/>
                  <a:moveTo>
                    <a:pt x="39659" y="60920"/>
                  </a:moveTo>
                  <a:lnTo>
                    <a:pt x="39659" y="60920"/>
                  </a:lnTo>
                  <a:cubicBezTo>
                    <a:pt x="39461" y="61334"/>
                    <a:pt x="39238" y="61753"/>
                    <a:pt x="39003" y="62170"/>
                  </a:cubicBezTo>
                  <a:lnTo>
                    <a:pt x="39003" y="62170"/>
                  </a:lnTo>
                  <a:lnTo>
                    <a:pt x="35848" y="61608"/>
                  </a:lnTo>
                  <a:lnTo>
                    <a:pt x="39306" y="61608"/>
                  </a:lnTo>
                  <a:lnTo>
                    <a:pt x="39306" y="61598"/>
                  </a:lnTo>
                  <a:lnTo>
                    <a:pt x="35844" y="61598"/>
                  </a:lnTo>
                  <a:cubicBezTo>
                    <a:pt x="35844" y="61598"/>
                    <a:pt x="35844" y="61598"/>
                    <a:pt x="35844" y="61598"/>
                  </a:cubicBezTo>
                  <a:lnTo>
                    <a:pt x="35844" y="61598"/>
                  </a:lnTo>
                  <a:lnTo>
                    <a:pt x="39659" y="60920"/>
                  </a:lnTo>
                  <a:close/>
                  <a:moveTo>
                    <a:pt x="35731" y="61608"/>
                  </a:moveTo>
                  <a:lnTo>
                    <a:pt x="32619" y="62162"/>
                  </a:lnTo>
                  <a:lnTo>
                    <a:pt x="32620" y="62172"/>
                  </a:lnTo>
                  <a:lnTo>
                    <a:pt x="35731" y="61619"/>
                  </a:lnTo>
                  <a:lnTo>
                    <a:pt x="35731" y="61619"/>
                  </a:lnTo>
                  <a:lnTo>
                    <a:pt x="32886" y="62662"/>
                  </a:lnTo>
                  <a:lnTo>
                    <a:pt x="32886" y="62662"/>
                  </a:lnTo>
                  <a:cubicBezTo>
                    <a:pt x="32684" y="62313"/>
                    <a:pt x="32488" y="61960"/>
                    <a:pt x="32305" y="61608"/>
                  </a:cubicBezTo>
                  <a:close/>
                  <a:moveTo>
                    <a:pt x="35847" y="61619"/>
                  </a:moveTo>
                  <a:lnTo>
                    <a:pt x="38997" y="62180"/>
                  </a:lnTo>
                  <a:lnTo>
                    <a:pt x="38997" y="62180"/>
                  </a:lnTo>
                  <a:cubicBezTo>
                    <a:pt x="38905" y="62344"/>
                    <a:pt x="38811" y="62508"/>
                    <a:pt x="38715" y="62671"/>
                  </a:cubicBezTo>
                  <a:lnTo>
                    <a:pt x="38715" y="62671"/>
                  </a:lnTo>
                  <a:lnTo>
                    <a:pt x="35847" y="61619"/>
                  </a:lnTo>
                  <a:close/>
                  <a:moveTo>
                    <a:pt x="35729" y="61632"/>
                  </a:moveTo>
                  <a:lnTo>
                    <a:pt x="33159" y="63127"/>
                  </a:lnTo>
                  <a:lnTo>
                    <a:pt x="33159" y="63127"/>
                  </a:lnTo>
                  <a:cubicBezTo>
                    <a:pt x="33069" y="62977"/>
                    <a:pt x="32980" y="62825"/>
                    <a:pt x="32892" y="62673"/>
                  </a:cubicBezTo>
                  <a:lnTo>
                    <a:pt x="32892" y="62673"/>
                  </a:lnTo>
                  <a:lnTo>
                    <a:pt x="35729" y="61632"/>
                  </a:lnTo>
                  <a:close/>
                  <a:moveTo>
                    <a:pt x="35842" y="61629"/>
                  </a:moveTo>
                  <a:lnTo>
                    <a:pt x="38709" y="62681"/>
                  </a:lnTo>
                  <a:lnTo>
                    <a:pt x="38709" y="62681"/>
                  </a:lnTo>
                  <a:cubicBezTo>
                    <a:pt x="38619" y="62835"/>
                    <a:pt x="38528" y="62987"/>
                    <a:pt x="38436" y="63139"/>
                  </a:cubicBezTo>
                  <a:lnTo>
                    <a:pt x="38436" y="63139"/>
                  </a:lnTo>
                  <a:lnTo>
                    <a:pt x="35842" y="61629"/>
                  </a:lnTo>
                  <a:close/>
                  <a:moveTo>
                    <a:pt x="31454" y="62930"/>
                  </a:moveTo>
                  <a:cubicBezTo>
                    <a:pt x="31306" y="62930"/>
                    <a:pt x="31186" y="63049"/>
                    <a:pt x="31186" y="63198"/>
                  </a:cubicBezTo>
                  <a:cubicBezTo>
                    <a:pt x="31186" y="63346"/>
                    <a:pt x="31306" y="63466"/>
                    <a:pt x="31454" y="63466"/>
                  </a:cubicBezTo>
                  <a:cubicBezTo>
                    <a:pt x="31603" y="63466"/>
                    <a:pt x="31722" y="63346"/>
                    <a:pt x="31722" y="63198"/>
                  </a:cubicBezTo>
                  <a:cubicBezTo>
                    <a:pt x="31722" y="63049"/>
                    <a:pt x="31603" y="62930"/>
                    <a:pt x="31454" y="62930"/>
                  </a:cubicBezTo>
                  <a:close/>
                  <a:moveTo>
                    <a:pt x="40210" y="62928"/>
                  </a:moveTo>
                  <a:cubicBezTo>
                    <a:pt x="40061" y="62928"/>
                    <a:pt x="39942" y="63049"/>
                    <a:pt x="39942" y="63197"/>
                  </a:cubicBezTo>
                  <a:cubicBezTo>
                    <a:pt x="39942" y="63346"/>
                    <a:pt x="40062" y="63466"/>
                    <a:pt x="40210" y="63466"/>
                  </a:cubicBezTo>
                  <a:cubicBezTo>
                    <a:pt x="40358" y="63466"/>
                    <a:pt x="40478" y="63346"/>
                    <a:pt x="40478" y="63197"/>
                  </a:cubicBezTo>
                  <a:cubicBezTo>
                    <a:pt x="40478" y="63049"/>
                    <a:pt x="40358" y="62928"/>
                    <a:pt x="40210" y="62928"/>
                  </a:cubicBezTo>
                  <a:close/>
                  <a:moveTo>
                    <a:pt x="35746" y="61634"/>
                  </a:moveTo>
                  <a:lnTo>
                    <a:pt x="33438" y="63589"/>
                  </a:lnTo>
                  <a:lnTo>
                    <a:pt x="33438" y="63589"/>
                  </a:lnTo>
                  <a:cubicBezTo>
                    <a:pt x="33346" y="63439"/>
                    <a:pt x="33255" y="63288"/>
                    <a:pt x="33164" y="63136"/>
                  </a:cubicBezTo>
                  <a:lnTo>
                    <a:pt x="33164" y="63136"/>
                  </a:lnTo>
                  <a:lnTo>
                    <a:pt x="35746" y="61634"/>
                  </a:lnTo>
                  <a:close/>
                  <a:moveTo>
                    <a:pt x="35848" y="61644"/>
                  </a:moveTo>
                  <a:lnTo>
                    <a:pt x="38431" y="63147"/>
                  </a:lnTo>
                  <a:lnTo>
                    <a:pt x="38431" y="63147"/>
                  </a:lnTo>
                  <a:cubicBezTo>
                    <a:pt x="38340" y="63299"/>
                    <a:pt x="38248" y="63449"/>
                    <a:pt x="38157" y="63598"/>
                  </a:cubicBezTo>
                  <a:lnTo>
                    <a:pt x="38157" y="63598"/>
                  </a:lnTo>
                  <a:lnTo>
                    <a:pt x="35848" y="61644"/>
                  </a:lnTo>
                  <a:close/>
                  <a:moveTo>
                    <a:pt x="35744" y="61649"/>
                  </a:moveTo>
                  <a:lnTo>
                    <a:pt x="33732" y="64068"/>
                  </a:lnTo>
                  <a:lnTo>
                    <a:pt x="33732" y="64068"/>
                  </a:lnTo>
                  <a:cubicBezTo>
                    <a:pt x="33636" y="63913"/>
                    <a:pt x="33539" y="63756"/>
                    <a:pt x="33443" y="63597"/>
                  </a:cubicBezTo>
                  <a:lnTo>
                    <a:pt x="33443" y="63597"/>
                  </a:lnTo>
                  <a:lnTo>
                    <a:pt x="35744" y="61649"/>
                  </a:lnTo>
                  <a:close/>
                  <a:moveTo>
                    <a:pt x="35837" y="61648"/>
                  </a:moveTo>
                  <a:lnTo>
                    <a:pt x="38151" y="63607"/>
                  </a:lnTo>
                  <a:lnTo>
                    <a:pt x="38151" y="63607"/>
                  </a:lnTo>
                  <a:cubicBezTo>
                    <a:pt x="38053" y="63767"/>
                    <a:pt x="37955" y="63925"/>
                    <a:pt x="37859" y="64081"/>
                  </a:cubicBezTo>
                  <a:lnTo>
                    <a:pt x="37859" y="64081"/>
                  </a:lnTo>
                  <a:lnTo>
                    <a:pt x="35836" y="61650"/>
                  </a:lnTo>
                  <a:lnTo>
                    <a:pt x="35837" y="61648"/>
                  </a:lnTo>
                  <a:close/>
                  <a:moveTo>
                    <a:pt x="35752" y="61657"/>
                  </a:moveTo>
                  <a:lnTo>
                    <a:pt x="34064" y="64605"/>
                  </a:lnTo>
                  <a:lnTo>
                    <a:pt x="34064" y="64605"/>
                  </a:lnTo>
                  <a:cubicBezTo>
                    <a:pt x="34039" y="64565"/>
                    <a:pt x="34014" y="64525"/>
                    <a:pt x="33989" y="64485"/>
                  </a:cubicBezTo>
                  <a:cubicBezTo>
                    <a:pt x="33906" y="64351"/>
                    <a:pt x="33822" y="64215"/>
                    <a:pt x="33738" y="64078"/>
                  </a:cubicBezTo>
                  <a:lnTo>
                    <a:pt x="33738" y="64078"/>
                  </a:lnTo>
                  <a:lnTo>
                    <a:pt x="35752" y="61657"/>
                  </a:lnTo>
                  <a:close/>
                  <a:moveTo>
                    <a:pt x="35827" y="61657"/>
                  </a:moveTo>
                  <a:lnTo>
                    <a:pt x="37852" y="64091"/>
                  </a:lnTo>
                  <a:lnTo>
                    <a:pt x="37852" y="64091"/>
                  </a:lnTo>
                  <a:cubicBezTo>
                    <a:pt x="37804" y="64169"/>
                    <a:pt x="37756" y="64247"/>
                    <a:pt x="37708" y="64324"/>
                  </a:cubicBezTo>
                  <a:cubicBezTo>
                    <a:pt x="37646" y="64423"/>
                    <a:pt x="37585" y="64522"/>
                    <a:pt x="37524" y="64620"/>
                  </a:cubicBezTo>
                  <a:lnTo>
                    <a:pt x="37524" y="64620"/>
                  </a:lnTo>
                  <a:lnTo>
                    <a:pt x="35827" y="61657"/>
                  </a:lnTo>
                  <a:close/>
                  <a:moveTo>
                    <a:pt x="39391" y="64440"/>
                  </a:moveTo>
                  <a:cubicBezTo>
                    <a:pt x="39288" y="64440"/>
                    <a:pt x="39207" y="64521"/>
                    <a:pt x="39207" y="64622"/>
                  </a:cubicBezTo>
                  <a:cubicBezTo>
                    <a:pt x="39207" y="64724"/>
                    <a:pt x="39290" y="64806"/>
                    <a:pt x="39391" y="64806"/>
                  </a:cubicBezTo>
                  <a:cubicBezTo>
                    <a:pt x="39493" y="64806"/>
                    <a:pt x="39574" y="64724"/>
                    <a:pt x="39574" y="64622"/>
                  </a:cubicBezTo>
                  <a:cubicBezTo>
                    <a:pt x="39574" y="64521"/>
                    <a:pt x="39493" y="64440"/>
                    <a:pt x="39391" y="64440"/>
                  </a:cubicBezTo>
                  <a:close/>
                  <a:moveTo>
                    <a:pt x="32272" y="64441"/>
                  </a:moveTo>
                  <a:cubicBezTo>
                    <a:pt x="32171" y="64441"/>
                    <a:pt x="32090" y="64524"/>
                    <a:pt x="32090" y="64625"/>
                  </a:cubicBezTo>
                  <a:cubicBezTo>
                    <a:pt x="32090" y="64727"/>
                    <a:pt x="32171" y="64808"/>
                    <a:pt x="32272" y="64808"/>
                  </a:cubicBezTo>
                  <a:cubicBezTo>
                    <a:pt x="32374" y="64808"/>
                    <a:pt x="32455" y="64724"/>
                    <a:pt x="32455" y="64625"/>
                  </a:cubicBezTo>
                  <a:cubicBezTo>
                    <a:pt x="32455" y="64524"/>
                    <a:pt x="32374" y="64441"/>
                    <a:pt x="32272" y="64441"/>
                  </a:cubicBezTo>
                  <a:close/>
                  <a:moveTo>
                    <a:pt x="35766" y="61654"/>
                  </a:moveTo>
                  <a:lnTo>
                    <a:pt x="34465" y="65256"/>
                  </a:lnTo>
                  <a:lnTo>
                    <a:pt x="34465" y="65256"/>
                  </a:lnTo>
                  <a:cubicBezTo>
                    <a:pt x="34338" y="65047"/>
                    <a:pt x="34206" y="64834"/>
                    <a:pt x="34071" y="64616"/>
                  </a:cubicBezTo>
                  <a:lnTo>
                    <a:pt x="34071" y="64616"/>
                  </a:lnTo>
                  <a:lnTo>
                    <a:pt x="35766" y="61654"/>
                  </a:lnTo>
                  <a:close/>
                  <a:moveTo>
                    <a:pt x="35814" y="61654"/>
                  </a:moveTo>
                  <a:lnTo>
                    <a:pt x="37518" y="64630"/>
                  </a:lnTo>
                  <a:lnTo>
                    <a:pt x="37518" y="64630"/>
                  </a:lnTo>
                  <a:cubicBezTo>
                    <a:pt x="37382" y="64850"/>
                    <a:pt x="37249" y="65066"/>
                    <a:pt x="37122" y="65276"/>
                  </a:cubicBezTo>
                  <a:lnTo>
                    <a:pt x="37122" y="65276"/>
                  </a:lnTo>
                  <a:lnTo>
                    <a:pt x="35814" y="61654"/>
                  </a:lnTo>
                  <a:close/>
                  <a:moveTo>
                    <a:pt x="33194" y="65557"/>
                  </a:moveTo>
                  <a:cubicBezTo>
                    <a:pt x="33114" y="65557"/>
                    <a:pt x="33049" y="65622"/>
                    <a:pt x="33049" y="65702"/>
                  </a:cubicBezTo>
                  <a:cubicBezTo>
                    <a:pt x="33049" y="65782"/>
                    <a:pt x="33114" y="65847"/>
                    <a:pt x="33194" y="65847"/>
                  </a:cubicBezTo>
                  <a:cubicBezTo>
                    <a:pt x="33274" y="65847"/>
                    <a:pt x="33339" y="65782"/>
                    <a:pt x="33339" y="65702"/>
                  </a:cubicBezTo>
                  <a:cubicBezTo>
                    <a:pt x="33339" y="65622"/>
                    <a:pt x="33274" y="65557"/>
                    <a:pt x="33194" y="65557"/>
                  </a:cubicBezTo>
                  <a:close/>
                  <a:moveTo>
                    <a:pt x="38468" y="65557"/>
                  </a:moveTo>
                  <a:cubicBezTo>
                    <a:pt x="38389" y="65557"/>
                    <a:pt x="38323" y="65622"/>
                    <a:pt x="38323" y="65702"/>
                  </a:cubicBezTo>
                  <a:cubicBezTo>
                    <a:pt x="38323" y="65782"/>
                    <a:pt x="38389" y="65847"/>
                    <a:pt x="38468" y="65847"/>
                  </a:cubicBezTo>
                  <a:cubicBezTo>
                    <a:pt x="38548" y="65847"/>
                    <a:pt x="38613" y="65782"/>
                    <a:pt x="38613" y="65702"/>
                  </a:cubicBezTo>
                  <a:cubicBezTo>
                    <a:pt x="38613" y="65622"/>
                    <a:pt x="38548" y="65557"/>
                    <a:pt x="38468" y="65557"/>
                  </a:cubicBezTo>
                  <a:close/>
                  <a:moveTo>
                    <a:pt x="35774" y="61664"/>
                  </a:moveTo>
                  <a:lnTo>
                    <a:pt x="34991" y="66142"/>
                  </a:lnTo>
                  <a:lnTo>
                    <a:pt x="34991" y="66142"/>
                  </a:lnTo>
                  <a:cubicBezTo>
                    <a:pt x="34833" y="65864"/>
                    <a:pt x="34658" y="65572"/>
                    <a:pt x="34473" y="65269"/>
                  </a:cubicBezTo>
                  <a:lnTo>
                    <a:pt x="34473" y="65269"/>
                  </a:lnTo>
                  <a:lnTo>
                    <a:pt x="35774" y="61664"/>
                  </a:lnTo>
                  <a:close/>
                  <a:moveTo>
                    <a:pt x="35805" y="61661"/>
                  </a:moveTo>
                  <a:lnTo>
                    <a:pt x="37112" y="65285"/>
                  </a:lnTo>
                  <a:lnTo>
                    <a:pt x="37118" y="65282"/>
                  </a:lnTo>
                  <a:lnTo>
                    <a:pt x="37118" y="65282"/>
                  </a:lnTo>
                  <a:cubicBezTo>
                    <a:pt x="36930" y="65593"/>
                    <a:pt x="36754" y="65892"/>
                    <a:pt x="36595" y="66176"/>
                  </a:cubicBezTo>
                  <a:lnTo>
                    <a:pt x="36595" y="66176"/>
                  </a:lnTo>
                  <a:lnTo>
                    <a:pt x="35805" y="61661"/>
                  </a:lnTo>
                  <a:close/>
                  <a:moveTo>
                    <a:pt x="35785" y="61662"/>
                  </a:moveTo>
                  <a:lnTo>
                    <a:pt x="35785" y="67846"/>
                  </a:lnTo>
                  <a:lnTo>
                    <a:pt x="35795" y="67846"/>
                  </a:lnTo>
                  <a:lnTo>
                    <a:pt x="35795" y="61664"/>
                  </a:lnTo>
                  <a:lnTo>
                    <a:pt x="36586" y="66192"/>
                  </a:lnTo>
                  <a:lnTo>
                    <a:pt x="36586" y="66192"/>
                  </a:lnTo>
                  <a:cubicBezTo>
                    <a:pt x="36170" y="66939"/>
                    <a:pt x="35879" y="67584"/>
                    <a:pt x="35827" y="68076"/>
                  </a:cubicBezTo>
                  <a:lnTo>
                    <a:pt x="35827" y="68076"/>
                  </a:lnTo>
                  <a:cubicBezTo>
                    <a:pt x="35749" y="67576"/>
                    <a:pt x="35434" y="66917"/>
                    <a:pt x="34999" y="66155"/>
                  </a:cubicBezTo>
                  <a:lnTo>
                    <a:pt x="34999" y="66155"/>
                  </a:lnTo>
                  <a:lnTo>
                    <a:pt x="35001" y="66155"/>
                  </a:lnTo>
                  <a:lnTo>
                    <a:pt x="35785" y="61662"/>
                  </a:lnTo>
                  <a:close/>
                  <a:moveTo>
                    <a:pt x="31016" y="52391"/>
                  </a:moveTo>
                  <a:lnTo>
                    <a:pt x="31016" y="52391"/>
                  </a:lnTo>
                  <a:cubicBezTo>
                    <a:pt x="31016" y="52392"/>
                    <a:pt x="31017" y="52393"/>
                    <a:pt x="31017" y="52394"/>
                  </a:cubicBezTo>
                  <a:lnTo>
                    <a:pt x="31017" y="52394"/>
                  </a:lnTo>
                  <a:cubicBezTo>
                    <a:pt x="31161" y="53898"/>
                    <a:pt x="31524" y="55014"/>
                    <a:pt x="31989" y="55905"/>
                  </a:cubicBezTo>
                  <a:lnTo>
                    <a:pt x="31989" y="55905"/>
                  </a:lnTo>
                  <a:lnTo>
                    <a:pt x="31980" y="55895"/>
                  </a:lnTo>
                  <a:lnTo>
                    <a:pt x="31980" y="55895"/>
                  </a:lnTo>
                  <a:cubicBezTo>
                    <a:pt x="31979" y="55896"/>
                    <a:pt x="31978" y="55896"/>
                    <a:pt x="31977" y="55897"/>
                  </a:cubicBezTo>
                  <a:lnTo>
                    <a:pt x="31977" y="55897"/>
                  </a:lnTo>
                  <a:lnTo>
                    <a:pt x="31975" y="55895"/>
                  </a:lnTo>
                  <a:lnTo>
                    <a:pt x="31975" y="55895"/>
                  </a:lnTo>
                  <a:cubicBezTo>
                    <a:pt x="30488" y="57217"/>
                    <a:pt x="31127" y="59397"/>
                    <a:pt x="32272" y="61602"/>
                  </a:cubicBezTo>
                  <a:lnTo>
                    <a:pt x="32272" y="61602"/>
                  </a:lnTo>
                  <a:lnTo>
                    <a:pt x="32272" y="61608"/>
                  </a:lnTo>
                  <a:lnTo>
                    <a:pt x="32276" y="61608"/>
                  </a:lnTo>
                  <a:cubicBezTo>
                    <a:pt x="32460" y="61963"/>
                    <a:pt x="32658" y="62318"/>
                    <a:pt x="32862" y="62671"/>
                  </a:cubicBezTo>
                  <a:lnTo>
                    <a:pt x="32862" y="62671"/>
                  </a:lnTo>
                  <a:lnTo>
                    <a:pt x="32859" y="62672"/>
                  </a:lnTo>
                  <a:lnTo>
                    <a:pt x="32863" y="62684"/>
                  </a:lnTo>
                  <a:lnTo>
                    <a:pt x="32868" y="62682"/>
                  </a:lnTo>
                  <a:lnTo>
                    <a:pt x="32868" y="62682"/>
                  </a:lnTo>
                  <a:cubicBezTo>
                    <a:pt x="32957" y="62835"/>
                    <a:pt x="33047" y="62988"/>
                    <a:pt x="33138" y="63140"/>
                  </a:cubicBezTo>
                  <a:lnTo>
                    <a:pt x="33138" y="63140"/>
                  </a:lnTo>
                  <a:lnTo>
                    <a:pt x="33110" y="63156"/>
                  </a:lnTo>
                  <a:lnTo>
                    <a:pt x="33114" y="63165"/>
                  </a:lnTo>
                  <a:lnTo>
                    <a:pt x="33143" y="63148"/>
                  </a:lnTo>
                  <a:lnTo>
                    <a:pt x="33143" y="63148"/>
                  </a:lnTo>
                  <a:cubicBezTo>
                    <a:pt x="33234" y="63301"/>
                    <a:pt x="33326" y="63454"/>
                    <a:pt x="33418" y="63605"/>
                  </a:cubicBezTo>
                  <a:lnTo>
                    <a:pt x="33418" y="63605"/>
                  </a:lnTo>
                  <a:lnTo>
                    <a:pt x="33411" y="63611"/>
                  </a:lnTo>
                  <a:lnTo>
                    <a:pt x="33418" y="63618"/>
                  </a:lnTo>
                  <a:lnTo>
                    <a:pt x="33424" y="63614"/>
                  </a:lnTo>
                  <a:lnTo>
                    <a:pt x="33424" y="63614"/>
                  </a:lnTo>
                  <a:cubicBezTo>
                    <a:pt x="33521" y="63773"/>
                    <a:pt x="33618" y="63931"/>
                    <a:pt x="33715" y="64088"/>
                  </a:cubicBezTo>
                  <a:lnTo>
                    <a:pt x="33715" y="64088"/>
                  </a:lnTo>
                  <a:lnTo>
                    <a:pt x="33707" y="64098"/>
                  </a:lnTo>
                  <a:lnTo>
                    <a:pt x="33716" y="64105"/>
                  </a:lnTo>
                  <a:lnTo>
                    <a:pt x="33721" y="64098"/>
                  </a:lnTo>
                  <a:lnTo>
                    <a:pt x="33721" y="64098"/>
                  </a:lnTo>
                  <a:cubicBezTo>
                    <a:pt x="33804" y="64232"/>
                    <a:pt x="33886" y="64365"/>
                    <a:pt x="33968" y="64496"/>
                  </a:cubicBezTo>
                  <a:cubicBezTo>
                    <a:pt x="33995" y="64541"/>
                    <a:pt x="34023" y="64585"/>
                    <a:pt x="34050" y="64629"/>
                  </a:cubicBezTo>
                  <a:lnTo>
                    <a:pt x="34050" y="64629"/>
                  </a:lnTo>
                  <a:lnTo>
                    <a:pt x="34042" y="64644"/>
                  </a:lnTo>
                  <a:lnTo>
                    <a:pt x="34052" y="64650"/>
                  </a:lnTo>
                  <a:lnTo>
                    <a:pt x="34057" y="64641"/>
                  </a:lnTo>
                  <a:lnTo>
                    <a:pt x="34057" y="64641"/>
                  </a:lnTo>
                  <a:cubicBezTo>
                    <a:pt x="34981" y="66135"/>
                    <a:pt x="35767" y="67425"/>
                    <a:pt x="35819" y="68224"/>
                  </a:cubicBezTo>
                  <a:lnTo>
                    <a:pt x="35819" y="68224"/>
                  </a:lnTo>
                  <a:cubicBezTo>
                    <a:pt x="35819" y="68238"/>
                    <a:pt x="35819" y="68252"/>
                    <a:pt x="35819" y="68265"/>
                  </a:cubicBezTo>
                  <a:lnTo>
                    <a:pt x="35821" y="68265"/>
                  </a:lnTo>
                  <a:lnTo>
                    <a:pt x="35821" y="68265"/>
                  </a:lnTo>
                  <a:cubicBezTo>
                    <a:pt x="35821" y="68266"/>
                    <a:pt x="35821" y="68266"/>
                    <a:pt x="35821" y="68267"/>
                  </a:cubicBezTo>
                  <a:lnTo>
                    <a:pt x="35846" y="68267"/>
                  </a:lnTo>
                  <a:cubicBezTo>
                    <a:pt x="35846" y="68266"/>
                    <a:pt x="35846" y="68266"/>
                    <a:pt x="35846" y="68266"/>
                  </a:cubicBezTo>
                  <a:lnTo>
                    <a:pt x="35846" y="68266"/>
                  </a:lnTo>
                  <a:cubicBezTo>
                    <a:pt x="35846" y="68265"/>
                    <a:pt x="35846" y="68265"/>
                    <a:pt x="35846" y="68265"/>
                  </a:cubicBezTo>
                  <a:lnTo>
                    <a:pt x="35846" y="68265"/>
                  </a:lnTo>
                  <a:cubicBezTo>
                    <a:pt x="35846" y="68265"/>
                    <a:pt x="35846" y="68265"/>
                    <a:pt x="35846" y="68265"/>
                  </a:cubicBezTo>
                  <a:lnTo>
                    <a:pt x="35846" y="68265"/>
                  </a:lnTo>
                  <a:cubicBezTo>
                    <a:pt x="35821" y="67417"/>
                    <a:pt x="36707" y="65989"/>
                    <a:pt x="37732" y="64337"/>
                  </a:cubicBezTo>
                  <a:cubicBezTo>
                    <a:pt x="37968" y="63956"/>
                    <a:pt x="38213" y="63562"/>
                    <a:pt x="38454" y="63161"/>
                  </a:cubicBezTo>
                  <a:lnTo>
                    <a:pt x="38454" y="63161"/>
                  </a:lnTo>
                  <a:lnTo>
                    <a:pt x="38464" y="63166"/>
                  </a:lnTo>
                  <a:lnTo>
                    <a:pt x="38468" y="63157"/>
                  </a:lnTo>
                  <a:lnTo>
                    <a:pt x="38459" y="63152"/>
                  </a:lnTo>
                  <a:lnTo>
                    <a:pt x="38459" y="63152"/>
                  </a:lnTo>
                  <a:cubicBezTo>
                    <a:pt x="38902" y="62417"/>
                    <a:pt x="39335" y="61659"/>
                    <a:pt x="39690" y="60914"/>
                  </a:cubicBezTo>
                  <a:lnTo>
                    <a:pt x="39690" y="60914"/>
                  </a:lnTo>
                  <a:lnTo>
                    <a:pt x="39697" y="60913"/>
                  </a:lnTo>
                  <a:lnTo>
                    <a:pt x="39696" y="60903"/>
                  </a:lnTo>
                  <a:lnTo>
                    <a:pt x="39695" y="60903"/>
                  </a:lnTo>
                  <a:lnTo>
                    <a:pt x="39695" y="60903"/>
                  </a:lnTo>
                  <a:cubicBezTo>
                    <a:pt x="39888" y="60499"/>
                    <a:pt x="40057" y="60100"/>
                    <a:pt x="40193" y="59710"/>
                  </a:cubicBezTo>
                  <a:cubicBezTo>
                    <a:pt x="40797" y="57979"/>
                    <a:pt x="40633" y="56730"/>
                    <a:pt x="39691" y="55892"/>
                  </a:cubicBezTo>
                  <a:lnTo>
                    <a:pt x="39690" y="55893"/>
                  </a:lnTo>
                  <a:lnTo>
                    <a:pt x="39690" y="55893"/>
                  </a:lnTo>
                  <a:cubicBezTo>
                    <a:pt x="39690" y="55893"/>
                    <a:pt x="39689" y="55892"/>
                    <a:pt x="39688" y="55892"/>
                  </a:cubicBezTo>
                  <a:lnTo>
                    <a:pt x="39678" y="55905"/>
                  </a:lnTo>
                  <a:lnTo>
                    <a:pt x="39678" y="55905"/>
                  </a:lnTo>
                  <a:cubicBezTo>
                    <a:pt x="40143" y="55015"/>
                    <a:pt x="40505" y="53900"/>
                    <a:pt x="40649" y="52398"/>
                  </a:cubicBezTo>
                  <a:lnTo>
                    <a:pt x="40649" y="52398"/>
                  </a:lnTo>
                  <a:cubicBezTo>
                    <a:pt x="42029" y="55795"/>
                    <a:pt x="43041" y="60036"/>
                    <a:pt x="43041" y="61007"/>
                  </a:cubicBezTo>
                  <a:cubicBezTo>
                    <a:pt x="43041" y="64980"/>
                    <a:pt x="39741" y="67445"/>
                    <a:pt x="37555" y="69077"/>
                  </a:cubicBezTo>
                  <a:cubicBezTo>
                    <a:pt x="36756" y="69675"/>
                    <a:pt x="36121" y="70149"/>
                    <a:pt x="35831" y="70553"/>
                  </a:cubicBezTo>
                  <a:cubicBezTo>
                    <a:pt x="35541" y="70149"/>
                    <a:pt x="34908" y="69675"/>
                    <a:pt x="34107" y="69077"/>
                  </a:cubicBezTo>
                  <a:cubicBezTo>
                    <a:pt x="31922" y="67445"/>
                    <a:pt x="28619" y="64980"/>
                    <a:pt x="28621" y="61007"/>
                  </a:cubicBezTo>
                  <a:cubicBezTo>
                    <a:pt x="28621" y="60035"/>
                    <a:pt x="29635" y="55789"/>
                    <a:pt x="31016" y="52391"/>
                  </a:cubicBezTo>
                  <a:close/>
                  <a:moveTo>
                    <a:pt x="32358" y="49606"/>
                  </a:moveTo>
                  <a:lnTo>
                    <a:pt x="32353" y="49610"/>
                  </a:lnTo>
                  <a:cubicBezTo>
                    <a:pt x="30332" y="52869"/>
                    <a:pt x="28600" y="59736"/>
                    <a:pt x="28600" y="61007"/>
                  </a:cubicBezTo>
                  <a:cubicBezTo>
                    <a:pt x="28599" y="64990"/>
                    <a:pt x="31907" y="67460"/>
                    <a:pt x="34095" y="69093"/>
                  </a:cubicBezTo>
                  <a:cubicBezTo>
                    <a:pt x="34902" y="69697"/>
                    <a:pt x="35540" y="70172"/>
                    <a:pt x="35822" y="70576"/>
                  </a:cubicBezTo>
                  <a:lnTo>
                    <a:pt x="35831" y="70589"/>
                  </a:lnTo>
                  <a:lnTo>
                    <a:pt x="35843" y="70576"/>
                  </a:lnTo>
                  <a:cubicBezTo>
                    <a:pt x="36125" y="70172"/>
                    <a:pt x="36763" y="69697"/>
                    <a:pt x="37570" y="69093"/>
                  </a:cubicBezTo>
                  <a:cubicBezTo>
                    <a:pt x="39758" y="67460"/>
                    <a:pt x="43066" y="64990"/>
                    <a:pt x="43063" y="61007"/>
                  </a:cubicBezTo>
                  <a:cubicBezTo>
                    <a:pt x="43063" y="59736"/>
                    <a:pt x="41333" y="52869"/>
                    <a:pt x="39310" y="49610"/>
                  </a:cubicBezTo>
                  <a:lnTo>
                    <a:pt x="39307" y="49606"/>
                  </a:lnTo>
                  <a:close/>
                  <a:moveTo>
                    <a:pt x="39717" y="48408"/>
                  </a:moveTo>
                  <a:cubicBezTo>
                    <a:pt x="41032" y="50529"/>
                    <a:pt x="42124" y="53820"/>
                    <a:pt x="42657" y="55594"/>
                  </a:cubicBezTo>
                  <a:cubicBezTo>
                    <a:pt x="43475" y="58305"/>
                    <a:pt x="43917" y="60485"/>
                    <a:pt x="43917" y="61164"/>
                  </a:cubicBezTo>
                  <a:cubicBezTo>
                    <a:pt x="43920" y="65615"/>
                    <a:pt x="40219" y="68380"/>
                    <a:pt x="37770" y="70207"/>
                  </a:cubicBezTo>
                  <a:cubicBezTo>
                    <a:pt x="36867" y="70879"/>
                    <a:pt x="36154" y="71411"/>
                    <a:pt x="35834" y="71866"/>
                  </a:cubicBezTo>
                  <a:cubicBezTo>
                    <a:pt x="35512" y="71414"/>
                    <a:pt x="34799" y="70881"/>
                    <a:pt x="33897" y="70207"/>
                  </a:cubicBezTo>
                  <a:cubicBezTo>
                    <a:pt x="31448" y="68380"/>
                    <a:pt x="27748" y="65618"/>
                    <a:pt x="27750" y="61164"/>
                  </a:cubicBezTo>
                  <a:cubicBezTo>
                    <a:pt x="27750" y="60485"/>
                    <a:pt x="28192" y="58305"/>
                    <a:pt x="29009" y="55594"/>
                  </a:cubicBezTo>
                  <a:cubicBezTo>
                    <a:pt x="30252" y="51464"/>
                    <a:pt x="31385" y="49319"/>
                    <a:pt x="31951" y="48408"/>
                  </a:cubicBezTo>
                  <a:close/>
                  <a:moveTo>
                    <a:pt x="31945" y="48399"/>
                  </a:moveTo>
                  <a:lnTo>
                    <a:pt x="31943" y="48401"/>
                  </a:lnTo>
                  <a:cubicBezTo>
                    <a:pt x="30626" y="50523"/>
                    <a:pt x="29532" y="53817"/>
                    <a:pt x="28997" y="55592"/>
                  </a:cubicBezTo>
                  <a:cubicBezTo>
                    <a:pt x="28180" y="58303"/>
                    <a:pt x="27738" y="60485"/>
                    <a:pt x="27738" y="61164"/>
                  </a:cubicBezTo>
                  <a:cubicBezTo>
                    <a:pt x="27737" y="65622"/>
                    <a:pt x="31439" y="68387"/>
                    <a:pt x="33889" y="70216"/>
                  </a:cubicBezTo>
                  <a:cubicBezTo>
                    <a:pt x="34795" y="70892"/>
                    <a:pt x="35511" y="71424"/>
                    <a:pt x="35828" y="71879"/>
                  </a:cubicBezTo>
                  <a:lnTo>
                    <a:pt x="35831" y="71885"/>
                  </a:lnTo>
                  <a:lnTo>
                    <a:pt x="35837" y="71876"/>
                  </a:lnTo>
                  <a:cubicBezTo>
                    <a:pt x="36156" y="71424"/>
                    <a:pt x="36870" y="70889"/>
                    <a:pt x="37776" y="70214"/>
                  </a:cubicBezTo>
                  <a:cubicBezTo>
                    <a:pt x="40226" y="68386"/>
                    <a:pt x="43928" y="65621"/>
                    <a:pt x="43927" y="61161"/>
                  </a:cubicBezTo>
                  <a:cubicBezTo>
                    <a:pt x="43927" y="60484"/>
                    <a:pt x="43485" y="58302"/>
                    <a:pt x="42668" y="55589"/>
                  </a:cubicBezTo>
                  <a:cubicBezTo>
                    <a:pt x="42253" y="54210"/>
                    <a:pt x="41789" y="52871"/>
                    <a:pt x="41329" y="51717"/>
                  </a:cubicBezTo>
                  <a:cubicBezTo>
                    <a:pt x="40790" y="50363"/>
                    <a:pt x="40248" y="49247"/>
                    <a:pt x="39725" y="48401"/>
                  </a:cubicBezTo>
                  <a:lnTo>
                    <a:pt x="39722" y="48399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687097" y="2018093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7225969" y="2246988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7445314" y="2789865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7216358" y="3328799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6673357" y="3548081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6134424" y="3319064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915264" y="2776125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6144158" y="2237253"/>
              <a:ext cx="62" cy="6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close/>
                </a:path>
              </a:pathLst>
            </a:custGeom>
            <a:solidFill>
              <a:srgbClr val="3F512A"/>
            </a:solidFill>
            <a:ln w="175" cap="flat" cmpd="sng">
              <a:solidFill>
                <a:srgbClr val="5C7242"/>
              </a:solidFill>
              <a:prstDash val="solid"/>
              <a:miter lim="144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241212" y="1343979"/>
              <a:ext cx="2878221" cy="2878283"/>
            </a:xfrm>
            <a:custGeom>
              <a:avLst/>
              <a:gdLst/>
              <a:ahLst/>
              <a:cxnLst/>
              <a:rect l="l" t="t" r="r" b="b"/>
              <a:pathLst>
                <a:path w="46713" h="46714" extrusionOk="0">
                  <a:moveTo>
                    <a:pt x="23356" y="1"/>
                  </a:moveTo>
                  <a:cubicBezTo>
                    <a:pt x="17161" y="1"/>
                    <a:pt x="11220" y="2461"/>
                    <a:pt x="6841" y="6842"/>
                  </a:cubicBezTo>
                  <a:cubicBezTo>
                    <a:pt x="2461" y="11222"/>
                    <a:pt x="0" y="17163"/>
                    <a:pt x="0" y="23356"/>
                  </a:cubicBezTo>
                  <a:cubicBezTo>
                    <a:pt x="0" y="29551"/>
                    <a:pt x="2461" y="35492"/>
                    <a:pt x="6841" y="39872"/>
                  </a:cubicBezTo>
                  <a:cubicBezTo>
                    <a:pt x="11220" y="44253"/>
                    <a:pt x="17161" y="46713"/>
                    <a:pt x="23356" y="46713"/>
                  </a:cubicBezTo>
                  <a:cubicBezTo>
                    <a:pt x="29550" y="46713"/>
                    <a:pt x="35491" y="44253"/>
                    <a:pt x="39872" y="39872"/>
                  </a:cubicBezTo>
                  <a:cubicBezTo>
                    <a:pt x="44252" y="35492"/>
                    <a:pt x="46713" y="29551"/>
                    <a:pt x="46713" y="23356"/>
                  </a:cubicBezTo>
                  <a:cubicBezTo>
                    <a:pt x="46713" y="17163"/>
                    <a:pt x="44252" y="11222"/>
                    <a:pt x="39872" y="6842"/>
                  </a:cubicBezTo>
                  <a:cubicBezTo>
                    <a:pt x="35491" y="2461"/>
                    <a:pt x="29550" y="1"/>
                    <a:pt x="233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328272" y="1431039"/>
              <a:ext cx="2704221" cy="2704159"/>
            </a:xfrm>
            <a:custGeom>
              <a:avLst/>
              <a:gdLst/>
              <a:ahLst/>
              <a:cxnLst/>
              <a:rect l="l" t="t" r="r" b="b"/>
              <a:pathLst>
                <a:path w="43889" h="43888" extrusionOk="0">
                  <a:moveTo>
                    <a:pt x="21944" y="1"/>
                  </a:moveTo>
                  <a:cubicBezTo>
                    <a:pt x="34064" y="1"/>
                    <a:pt x="43888" y="9825"/>
                    <a:pt x="43888" y="21945"/>
                  </a:cubicBezTo>
                  <a:cubicBezTo>
                    <a:pt x="43888" y="34063"/>
                    <a:pt x="34064" y="43887"/>
                    <a:pt x="21944" y="43887"/>
                  </a:cubicBezTo>
                  <a:cubicBezTo>
                    <a:pt x="9824" y="43887"/>
                    <a:pt x="0" y="34063"/>
                    <a:pt x="0" y="21945"/>
                  </a:cubicBezTo>
                  <a:cubicBezTo>
                    <a:pt x="0" y="9825"/>
                    <a:pt x="9824" y="1"/>
                    <a:pt x="219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390809" y="1493577"/>
              <a:ext cx="2578957" cy="2579019"/>
            </a:xfrm>
            <a:custGeom>
              <a:avLst/>
              <a:gdLst/>
              <a:ahLst/>
              <a:cxnLst/>
              <a:rect l="l" t="t" r="r" b="b"/>
              <a:pathLst>
                <a:path w="41856" h="41857" extrusionOk="0">
                  <a:moveTo>
                    <a:pt x="20929" y="0"/>
                  </a:moveTo>
                  <a:cubicBezTo>
                    <a:pt x="9369" y="0"/>
                    <a:pt x="1" y="9371"/>
                    <a:pt x="1" y="20930"/>
                  </a:cubicBezTo>
                  <a:cubicBezTo>
                    <a:pt x="1" y="32487"/>
                    <a:pt x="9372" y="41857"/>
                    <a:pt x="20929" y="41857"/>
                  </a:cubicBezTo>
                  <a:cubicBezTo>
                    <a:pt x="32487" y="41857"/>
                    <a:pt x="41856" y="32486"/>
                    <a:pt x="41856" y="20927"/>
                  </a:cubicBezTo>
                  <a:cubicBezTo>
                    <a:pt x="41856" y="9369"/>
                    <a:pt x="32487" y="0"/>
                    <a:pt x="209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460494" y="1563385"/>
              <a:ext cx="2439461" cy="2439461"/>
            </a:xfrm>
            <a:custGeom>
              <a:avLst/>
              <a:gdLst/>
              <a:ahLst/>
              <a:cxnLst/>
              <a:rect l="l" t="t" r="r" b="b"/>
              <a:pathLst>
                <a:path w="39592" h="39592" extrusionOk="0">
                  <a:moveTo>
                    <a:pt x="19782" y="34"/>
                  </a:moveTo>
                  <a:lnTo>
                    <a:pt x="19782" y="3162"/>
                  </a:lnTo>
                  <a:cubicBezTo>
                    <a:pt x="18816" y="3163"/>
                    <a:pt x="17862" y="3245"/>
                    <a:pt x="16925" y="3408"/>
                  </a:cubicBezTo>
                  <a:lnTo>
                    <a:pt x="16381" y="326"/>
                  </a:lnTo>
                  <a:cubicBezTo>
                    <a:pt x="17496" y="134"/>
                    <a:pt x="18632" y="35"/>
                    <a:pt x="19782" y="34"/>
                  </a:cubicBezTo>
                  <a:close/>
                  <a:moveTo>
                    <a:pt x="19814" y="34"/>
                  </a:moveTo>
                  <a:cubicBezTo>
                    <a:pt x="20965" y="35"/>
                    <a:pt x="22101" y="134"/>
                    <a:pt x="23213" y="326"/>
                  </a:cubicBezTo>
                  <a:lnTo>
                    <a:pt x="22670" y="3408"/>
                  </a:lnTo>
                  <a:cubicBezTo>
                    <a:pt x="21734" y="3245"/>
                    <a:pt x="20779" y="3163"/>
                    <a:pt x="19814" y="3162"/>
                  </a:cubicBezTo>
                  <a:lnTo>
                    <a:pt x="19814" y="34"/>
                  </a:lnTo>
                  <a:close/>
                  <a:moveTo>
                    <a:pt x="16349" y="332"/>
                  </a:moveTo>
                  <a:lnTo>
                    <a:pt x="16893" y="3413"/>
                  </a:lnTo>
                  <a:cubicBezTo>
                    <a:pt x="15951" y="3579"/>
                    <a:pt x="15025" y="3826"/>
                    <a:pt x="14124" y="4155"/>
                  </a:cubicBezTo>
                  <a:lnTo>
                    <a:pt x="13053" y="1214"/>
                  </a:lnTo>
                  <a:cubicBezTo>
                    <a:pt x="14127" y="825"/>
                    <a:pt x="15226" y="529"/>
                    <a:pt x="16349" y="332"/>
                  </a:cubicBezTo>
                  <a:close/>
                  <a:moveTo>
                    <a:pt x="23247" y="332"/>
                  </a:moveTo>
                  <a:cubicBezTo>
                    <a:pt x="24368" y="529"/>
                    <a:pt x="25470" y="825"/>
                    <a:pt x="26543" y="1214"/>
                  </a:cubicBezTo>
                  <a:lnTo>
                    <a:pt x="25473" y="4155"/>
                  </a:lnTo>
                  <a:cubicBezTo>
                    <a:pt x="24571" y="3826"/>
                    <a:pt x="23645" y="3578"/>
                    <a:pt x="22703" y="3413"/>
                  </a:cubicBezTo>
                  <a:lnTo>
                    <a:pt x="23247" y="332"/>
                  </a:lnTo>
                  <a:close/>
                  <a:moveTo>
                    <a:pt x="13022" y="1226"/>
                  </a:moveTo>
                  <a:lnTo>
                    <a:pt x="14092" y="4166"/>
                  </a:lnTo>
                  <a:cubicBezTo>
                    <a:pt x="13835" y="4260"/>
                    <a:pt x="13577" y="4362"/>
                    <a:pt x="13324" y="4469"/>
                  </a:cubicBezTo>
                  <a:cubicBezTo>
                    <a:pt x="12694" y="4736"/>
                    <a:pt x="12083" y="5040"/>
                    <a:pt x="11495" y="5379"/>
                  </a:cubicBezTo>
                  <a:lnTo>
                    <a:pt x="9930" y="2669"/>
                  </a:lnTo>
                  <a:cubicBezTo>
                    <a:pt x="10629" y="2266"/>
                    <a:pt x="11353" y="1904"/>
                    <a:pt x="12105" y="1587"/>
                  </a:cubicBezTo>
                  <a:cubicBezTo>
                    <a:pt x="12408" y="1459"/>
                    <a:pt x="12714" y="1339"/>
                    <a:pt x="13022" y="1226"/>
                  </a:cubicBezTo>
                  <a:close/>
                  <a:moveTo>
                    <a:pt x="26574" y="1229"/>
                  </a:moveTo>
                  <a:cubicBezTo>
                    <a:pt x="26880" y="1339"/>
                    <a:pt x="27187" y="1459"/>
                    <a:pt x="27488" y="1587"/>
                  </a:cubicBezTo>
                  <a:cubicBezTo>
                    <a:pt x="28239" y="1904"/>
                    <a:pt x="28965" y="2266"/>
                    <a:pt x="29666" y="2671"/>
                  </a:cubicBezTo>
                  <a:lnTo>
                    <a:pt x="28101" y="5380"/>
                  </a:lnTo>
                  <a:cubicBezTo>
                    <a:pt x="27513" y="5041"/>
                    <a:pt x="26901" y="4737"/>
                    <a:pt x="26271" y="4470"/>
                  </a:cubicBezTo>
                  <a:cubicBezTo>
                    <a:pt x="26017" y="4363"/>
                    <a:pt x="25761" y="4262"/>
                    <a:pt x="25503" y="4168"/>
                  </a:cubicBezTo>
                  <a:lnTo>
                    <a:pt x="26574" y="1229"/>
                  </a:lnTo>
                  <a:close/>
                  <a:moveTo>
                    <a:pt x="9900" y="2687"/>
                  </a:moveTo>
                  <a:lnTo>
                    <a:pt x="11465" y="5396"/>
                  </a:lnTo>
                  <a:cubicBezTo>
                    <a:pt x="10636" y="5876"/>
                    <a:pt x="9852" y="6425"/>
                    <a:pt x="9117" y="7042"/>
                  </a:cubicBezTo>
                  <a:lnTo>
                    <a:pt x="7106" y="4647"/>
                  </a:lnTo>
                  <a:cubicBezTo>
                    <a:pt x="7981" y="3911"/>
                    <a:pt x="8916" y="3256"/>
                    <a:pt x="9900" y="2687"/>
                  </a:cubicBezTo>
                  <a:close/>
                  <a:moveTo>
                    <a:pt x="29695" y="2687"/>
                  </a:moveTo>
                  <a:cubicBezTo>
                    <a:pt x="30680" y="3256"/>
                    <a:pt x="31613" y="3911"/>
                    <a:pt x="32487" y="4647"/>
                  </a:cubicBezTo>
                  <a:lnTo>
                    <a:pt x="30477" y="7042"/>
                  </a:lnTo>
                  <a:cubicBezTo>
                    <a:pt x="29741" y="6425"/>
                    <a:pt x="28957" y="5875"/>
                    <a:pt x="28130" y="5396"/>
                  </a:cubicBezTo>
                  <a:lnTo>
                    <a:pt x="29695" y="2687"/>
                  </a:lnTo>
                  <a:close/>
                  <a:moveTo>
                    <a:pt x="7081" y="4666"/>
                  </a:moveTo>
                  <a:lnTo>
                    <a:pt x="9091" y="7063"/>
                  </a:lnTo>
                  <a:cubicBezTo>
                    <a:pt x="8728" y="7371"/>
                    <a:pt x="8374" y="7693"/>
                    <a:pt x="8035" y="8034"/>
                  </a:cubicBezTo>
                  <a:cubicBezTo>
                    <a:pt x="7694" y="8374"/>
                    <a:pt x="7373" y="8726"/>
                    <a:pt x="7064" y="9090"/>
                  </a:cubicBezTo>
                  <a:lnTo>
                    <a:pt x="4667" y="7079"/>
                  </a:lnTo>
                  <a:cubicBezTo>
                    <a:pt x="5034" y="6647"/>
                    <a:pt x="5419" y="6227"/>
                    <a:pt x="5824" y="5822"/>
                  </a:cubicBezTo>
                  <a:cubicBezTo>
                    <a:pt x="6228" y="5418"/>
                    <a:pt x="6648" y="5033"/>
                    <a:pt x="7081" y="4666"/>
                  </a:cubicBezTo>
                  <a:close/>
                  <a:moveTo>
                    <a:pt x="32513" y="4666"/>
                  </a:moveTo>
                  <a:cubicBezTo>
                    <a:pt x="32947" y="5033"/>
                    <a:pt x="33367" y="5418"/>
                    <a:pt x="33770" y="5822"/>
                  </a:cubicBezTo>
                  <a:cubicBezTo>
                    <a:pt x="34174" y="6227"/>
                    <a:pt x="34559" y="6647"/>
                    <a:pt x="34926" y="7079"/>
                  </a:cubicBezTo>
                  <a:lnTo>
                    <a:pt x="32529" y="9090"/>
                  </a:lnTo>
                  <a:cubicBezTo>
                    <a:pt x="32222" y="8726"/>
                    <a:pt x="31899" y="8373"/>
                    <a:pt x="31558" y="8034"/>
                  </a:cubicBezTo>
                  <a:cubicBezTo>
                    <a:pt x="31218" y="7693"/>
                    <a:pt x="30867" y="7371"/>
                    <a:pt x="30502" y="7063"/>
                  </a:cubicBezTo>
                  <a:lnTo>
                    <a:pt x="32513" y="4666"/>
                  </a:lnTo>
                  <a:close/>
                  <a:moveTo>
                    <a:pt x="4649" y="7105"/>
                  </a:moveTo>
                  <a:lnTo>
                    <a:pt x="7045" y="9115"/>
                  </a:lnTo>
                  <a:cubicBezTo>
                    <a:pt x="6426" y="9851"/>
                    <a:pt x="5876" y="10635"/>
                    <a:pt x="5398" y="11462"/>
                  </a:cubicBezTo>
                  <a:lnTo>
                    <a:pt x="2688" y="9897"/>
                  </a:lnTo>
                  <a:cubicBezTo>
                    <a:pt x="3257" y="8915"/>
                    <a:pt x="3912" y="7980"/>
                    <a:pt x="4649" y="7105"/>
                  </a:cubicBezTo>
                  <a:close/>
                  <a:moveTo>
                    <a:pt x="34948" y="7105"/>
                  </a:moveTo>
                  <a:cubicBezTo>
                    <a:pt x="35681" y="7980"/>
                    <a:pt x="36337" y="8915"/>
                    <a:pt x="36907" y="9897"/>
                  </a:cubicBezTo>
                  <a:lnTo>
                    <a:pt x="34197" y="11462"/>
                  </a:lnTo>
                  <a:cubicBezTo>
                    <a:pt x="33717" y="10635"/>
                    <a:pt x="33168" y="9851"/>
                    <a:pt x="32551" y="9115"/>
                  </a:cubicBezTo>
                  <a:lnTo>
                    <a:pt x="34948" y="7105"/>
                  </a:lnTo>
                  <a:close/>
                  <a:moveTo>
                    <a:pt x="2672" y="9926"/>
                  </a:moveTo>
                  <a:lnTo>
                    <a:pt x="5382" y="11491"/>
                  </a:lnTo>
                  <a:cubicBezTo>
                    <a:pt x="5043" y="12081"/>
                    <a:pt x="4738" y="12691"/>
                    <a:pt x="4473" y="13321"/>
                  </a:cubicBezTo>
                  <a:cubicBezTo>
                    <a:pt x="4366" y="13575"/>
                    <a:pt x="4265" y="13831"/>
                    <a:pt x="4170" y="14089"/>
                  </a:cubicBezTo>
                  <a:lnTo>
                    <a:pt x="1230" y="13018"/>
                  </a:lnTo>
                  <a:cubicBezTo>
                    <a:pt x="1340" y="12713"/>
                    <a:pt x="1461" y="12407"/>
                    <a:pt x="1590" y="12104"/>
                  </a:cubicBezTo>
                  <a:cubicBezTo>
                    <a:pt x="1905" y="11353"/>
                    <a:pt x="2268" y="10627"/>
                    <a:pt x="2672" y="9926"/>
                  </a:cubicBezTo>
                  <a:close/>
                  <a:moveTo>
                    <a:pt x="36924" y="9927"/>
                  </a:moveTo>
                  <a:cubicBezTo>
                    <a:pt x="37327" y="10627"/>
                    <a:pt x="37688" y="11352"/>
                    <a:pt x="38005" y="12104"/>
                  </a:cubicBezTo>
                  <a:cubicBezTo>
                    <a:pt x="38134" y="12407"/>
                    <a:pt x="38253" y="12713"/>
                    <a:pt x="38366" y="13020"/>
                  </a:cubicBezTo>
                  <a:lnTo>
                    <a:pt x="35426" y="14091"/>
                  </a:lnTo>
                  <a:cubicBezTo>
                    <a:pt x="35332" y="13834"/>
                    <a:pt x="35230" y="13576"/>
                    <a:pt x="35123" y="13323"/>
                  </a:cubicBezTo>
                  <a:cubicBezTo>
                    <a:pt x="34856" y="12692"/>
                    <a:pt x="34552" y="12082"/>
                    <a:pt x="34215" y="11492"/>
                  </a:cubicBezTo>
                  <a:lnTo>
                    <a:pt x="36924" y="9927"/>
                  </a:lnTo>
                  <a:close/>
                  <a:moveTo>
                    <a:pt x="1216" y="13052"/>
                  </a:moveTo>
                  <a:lnTo>
                    <a:pt x="4156" y="14121"/>
                  </a:lnTo>
                  <a:cubicBezTo>
                    <a:pt x="3828" y="15024"/>
                    <a:pt x="3579" y="15950"/>
                    <a:pt x="3415" y="16892"/>
                  </a:cubicBezTo>
                  <a:lnTo>
                    <a:pt x="333" y="16348"/>
                  </a:lnTo>
                  <a:cubicBezTo>
                    <a:pt x="532" y="15225"/>
                    <a:pt x="826" y="14125"/>
                    <a:pt x="1216" y="13052"/>
                  </a:cubicBezTo>
                  <a:close/>
                  <a:moveTo>
                    <a:pt x="38378" y="13052"/>
                  </a:moveTo>
                  <a:cubicBezTo>
                    <a:pt x="38767" y="14125"/>
                    <a:pt x="39063" y="15225"/>
                    <a:pt x="39260" y="16348"/>
                  </a:cubicBezTo>
                  <a:lnTo>
                    <a:pt x="36179" y="16892"/>
                  </a:lnTo>
                  <a:cubicBezTo>
                    <a:pt x="36013" y="15950"/>
                    <a:pt x="35766" y="15024"/>
                    <a:pt x="35439" y="14121"/>
                  </a:cubicBezTo>
                  <a:lnTo>
                    <a:pt x="38378" y="13052"/>
                  </a:lnTo>
                  <a:close/>
                  <a:moveTo>
                    <a:pt x="329" y="16380"/>
                  </a:moveTo>
                  <a:lnTo>
                    <a:pt x="3410" y="16923"/>
                  </a:lnTo>
                  <a:cubicBezTo>
                    <a:pt x="3246" y="17859"/>
                    <a:pt x="3165" y="18814"/>
                    <a:pt x="3163" y="19779"/>
                  </a:cubicBezTo>
                  <a:lnTo>
                    <a:pt x="35" y="19779"/>
                  </a:lnTo>
                  <a:cubicBezTo>
                    <a:pt x="36" y="18629"/>
                    <a:pt x="135" y="17494"/>
                    <a:pt x="329" y="16380"/>
                  </a:cubicBezTo>
                  <a:close/>
                  <a:moveTo>
                    <a:pt x="39266" y="16380"/>
                  </a:moveTo>
                  <a:cubicBezTo>
                    <a:pt x="39460" y="17494"/>
                    <a:pt x="39557" y="18629"/>
                    <a:pt x="39559" y="19779"/>
                  </a:cubicBezTo>
                  <a:lnTo>
                    <a:pt x="36432" y="19779"/>
                  </a:lnTo>
                  <a:cubicBezTo>
                    <a:pt x="36429" y="18814"/>
                    <a:pt x="36347" y="17859"/>
                    <a:pt x="36185" y="16923"/>
                  </a:cubicBezTo>
                  <a:lnTo>
                    <a:pt x="39266" y="16380"/>
                  </a:lnTo>
                  <a:close/>
                  <a:moveTo>
                    <a:pt x="3163" y="19813"/>
                  </a:moveTo>
                  <a:cubicBezTo>
                    <a:pt x="3165" y="20778"/>
                    <a:pt x="3246" y="21733"/>
                    <a:pt x="3410" y="22669"/>
                  </a:cubicBezTo>
                  <a:lnTo>
                    <a:pt x="329" y="23212"/>
                  </a:lnTo>
                  <a:cubicBezTo>
                    <a:pt x="135" y="22096"/>
                    <a:pt x="36" y="20963"/>
                    <a:pt x="35" y="19813"/>
                  </a:cubicBezTo>
                  <a:close/>
                  <a:moveTo>
                    <a:pt x="39559" y="19813"/>
                  </a:moveTo>
                  <a:cubicBezTo>
                    <a:pt x="39557" y="20963"/>
                    <a:pt x="39460" y="22096"/>
                    <a:pt x="39266" y="23212"/>
                  </a:cubicBezTo>
                  <a:lnTo>
                    <a:pt x="36184" y="22669"/>
                  </a:lnTo>
                  <a:cubicBezTo>
                    <a:pt x="36347" y="21733"/>
                    <a:pt x="36429" y="20778"/>
                    <a:pt x="36432" y="19813"/>
                  </a:cubicBezTo>
                  <a:close/>
                  <a:moveTo>
                    <a:pt x="3415" y="22699"/>
                  </a:moveTo>
                  <a:cubicBezTo>
                    <a:pt x="3582" y="23641"/>
                    <a:pt x="3828" y="24567"/>
                    <a:pt x="4156" y="25470"/>
                  </a:cubicBezTo>
                  <a:lnTo>
                    <a:pt x="1216" y="26539"/>
                  </a:lnTo>
                  <a:cubicBezTo>
                    <a:pt x="826" y="25467"/>
                    <a:pt x="532" y="24366"/>
                    <a:pt x="333" y="23243"/>
                  </a:cubicBezTo>
                  <a:lnTo>
                    <a:pt x="3415" y="22699"/>
                  </a:lnTo>
                  <a:close/>
                  <a:moveTo>
                    <a:pt x="36179" y="22702"/>
                  </a:moveTo>
                  <a:lnTo>
                    <a:pt x="39260" y="23245"/>
                  </a:lnTo>
                  <a:cubicBezTo>
                    <a:pt x="39063" y="24366"/>
                    <a:pt x="38767" y="25467"/>
                    <a:pt x="38378" y="26542"/>
                  </a:cubicBezTo>
                  <a:lnTo>
                    <a:pt x="35439" y="25471"/>
                  </a:lnTo>
                  <a:cubicBezTo>
                    <a:pt x="35766" y="24568"/>
                    <a:pt x="36014" y="23644"/>
                    <a:pt x="36179" y="22702"/>
                  </a:cubicBezTo>
                  <a:close/>
                  <a:moveTo>
                    <a:pt x="4169" y="25500"/>
                  </a:moveTo>
                  <a:cubicBezTo>
                    <a:pt x="4263" y="25757"/>
                    <a:pt x="4365" y="26015"/>
                    <a:pt x="4470" y="26268"/>
                  </a:cubicBezTo>
                  <a:cubicBezTo>
                    <a:pt x="4737" y="26898"/>
                    <a:pt x="5041" y="27509"/>
                    <a:pt x="5380" y="28097"/>
                  </a:cubicBezTo>
                  <a:lnTo>
                    <a:pt x="2671" y="29662"/>
                  </a:lnTo>
                  <a:cubicBezTo>
                    <a:pt x="2268" y="28965"/>
                    <a:pt x="1905" y="28239"/>
                    <a:pt x="1590" y="27487"/>
                  </a:cubicBezTo>
                  <a:cubicBezTo>
                    <a:pt x="1461" y="27184"/>
                    <a:pt x="1340" y="26878"/>
                    <a:pt x="1229" y="26571"/>
                  </a:cubicBezTo>
                  <a:lnTo>
                    <a:pt x="4169" y="25500"/>
                  </a:lnTo>
                  <a:close/>
                  <a:moveTo>
                    <a:pt x="35426" y="25502"/>
                  </a:moveTo>
                  <a:lnTo>
                    <a:pt x="38366" y="26572"/>
                  </a:lnTo>
                  <a:cubicBezTo>
                    <a:pt x="38254" y="26878"/>
                    <a:pt x="38134" y="27184"/>
                    <a:pt x="38005" y="27487"/>
                  </a:cubicBezTo>
                  <a:cubicBezTo>
                    <a:pt x="37688" y="28237"/>
                    <a:pt x="37326" y="28963"/>
                    <a:pt x="36921" y="29663"/>
                  </a:cubicBezTo>
                  <a:lnTo>
                    <a:pt x="34215" y="28100"/>
                  </a:lnTo>
                  <a:cubicBezTo>
                    <a:pt x="34552" y="27510"/>
                    <a:pt x="34856" y="26900"/>
                    <a:pt x="35123" y="26270"/>
                  </a:cubicBezTo>
                  <a:cubicBezTo>
                    <a:pt x="35230" y="26016"/>
                    <a:pt x="35332" y="25760"/>
                    <a:pt x="35426" y="25502"/>
                  </a:cubicBezTo>
                  <a:close/>
                  <a:moveTo>
                    <a:pt x="5398" y="28129"/>
                  </a:moveTo>
                  <a:cubicBezTo>
                    <a:pt x="5879" y="28956"/>
                    <a:pt x="6426" y="29740"/>
                    <a:pt x="7045" y="30476"/>
                  </a:cubicBezTo>
                  <a:lnTo>
                    <a:pt x="4649" y="32486"/>
                  </a:lnTo>
                  <a:cubicBezTo>
                    <a:pt x="3912" y="31611"/>
                    <a:pt x="3257" y="30679"/>
                    <a:pt x="2688" y="29694"/>
                  </a:cubicBezTo>
                  <a:lnTo>
                    <a:pt x="5398" y="28129"/>
                  </a:lnTo>
                  <a:close/>
                  <a:moveTo>
                    <a:pt x="34197" y="28129"/>
                  </a:moveTo>
                  <a:lnTo>
                    <a:pt x="36907" y="29694"/>
                  </a:lnTo>
                  <a:cubicBezTo>
                    <a:pt x="36337" y="30679"/>
                    <a:pt x="35681" y="31611"/>
                    <a:pt x="34948" y="32486"/>
                  </a:cubicBezTo>
                  <a:lnTo>
                    <a:pt x="32551" y="30476"/>
                  </a:lnTo>
                  <a:cubicBezTo>
                    <a:pt x="33168" y="29740"/>
                    <a:pt x="33719" y="28956"/>
                    <a:pt x="34197" y="28129"/>
                  </a:cubicBezTo>
                  <a:close/>
                  <a:moveTo>
                    <a:pt x="7064" y="30501"/>
                  </a:moveTo>
                  <a:cubicBezTo>
                    <a:pt x="7373" y="30864"/>
                    <a:pt x="7694" y="31218"/>
                    <a:pt x="8035" y="31557"/>
                  </a:cubicBezTo>
                  <a:cubicBezTo>
                    <a:pt x="8375" y="31898"/>
                    <a:pt x="8728" y="32219"/>
                    <a:pt x="9091" y="32528"/>
                  </a:cubicBezTo>
                  <a:lnTo>
                    <a:pt x="7081" y="34925"/>
                  </a:lnTo>
                  <a:cubicBezTo>
                    <a:pt x="6648" y="34558"/>
                    <a:pt x="6228" y="34174"/>
                    <a:pt x="5824" y="33768"/>
                  </a:cubicBezTo>
                  <a:cubicBezTo>
                    <a:pt x="5419" y="33364"/>
                    <a:pt x="5034" y="32944"/>
                    <a:pt x="4669" y="32512"/>
                  </a:cubicBezTo>
                  <a:lnTo>
                    <a:pt x="7064" y="30501"/>
                  </a:lnTo>
                  <a:close/>
                  <a:moveTo>
                    <a:pt x="32529" y="30501"/>
                  </a:moveTo>
                  <a:lnTo>
                    <a:pt x="34926" y="32512"/>
                  </a:lnTo>
                  <a:cubicBezTo>
                    <a:pt x="34559" y="32944"/>
                    <a:pt x="34175" y="33364"/>
                    <a:pt x="33770" y="33768"/>
                  </a:cubicBezTo>
                  <a:cubicBezTo>
                    <a:pt x="33367" y="34173"/>
                    <a:pt x="32947" y="34558"/>
                    <a:pt x="32513" y="34925"/>
                  </a:cubicBezTo>
                  <a:lnTo>
                    <a:pt x="30502" y="32528"/>
                  </a:lnTo>
                  <a:cubicBezTo>
                    <a:pt x="30867" y="32219"/>
                    <a:pt x="31219" y="31898"/>
                    <a:pt x="31558" y="31557"/>
                  </a:cubicBezTo>
                  <a:cubicBezTo>
                    <a:pt x="31899" y="31217"/>
                    <a:pt x="32222" y="30864"/>
                    <a:pt x="32529" y="30501"/>
                  </a:cubicBezTo>
                  <a:close/>
                  <a:moveTo>
                    <a:pt x="19798" y="3188"/>
                  </a:moveTo>
                  <a:cubicBezTo>
                    <a:pt x="22040" y="3188"/>
                    <a:pt x="24213" y="3627"/>
                    <a:pt x="26262" y="4492"/>
                  </a:cubicBezTo>
                  <a:cubicBezTo>
                    <a:pt x="28240" y="5330"/>
                    <a:pt x="30015" y="6527"/>
                    <a:pt x="31540" y="8051"/>
                  </a:cubicBezTo>
                  <a:cubicBezTo>
                    <a:pt x="33065" y="9577"/>
                    <a:pt x="34262" y="11352"/>
                    <a:pt x="35100" y="13330"/>
                  </a:cubicBezTo>
                  <a:cubicBezTo>
                    <a:pt x="35965" y="15377"/>
                    <a:pt x="36404" y="17552"/>
                    <a:pt x="36404" y="19794"/>
                  </a:cubicBezTo>
                  <a:cubicBezTo>
                    <a:pt x="36404" y="22037"/>
                    <a:pt x="35965" y="24211"/>
                    <a:pt x="35100" y="26259"/>
                  </a:cubicBezTo>
                  <a:cubicBezTo>
                    <a:pt x="34262" y="28237"/>
                    <a:pt x="33065" y="30012"/>
                    <a:pt x="31540" y="31537"/>
                  </a:cubicBezTo>
                  <a:cubicBezTo>
                    <a:pt x="30015" y="33063"/>
                    <a:pt x="28240" y="34260"/>
                    <a:pt x="26262" y="35096"/>
                  </a:cubicBezTo>
                  <a:cubicBezTo>
                    <a:pt x="24215" y="35962"/>
                    <a:pt x="22040" y="36400"/>
                    <a:pt x="19798" y="36400"/>
                  </a:cubicBezTo>
                  <a:cubicBezTo>
                    <a:pt x="19791" y="36400"/>
                    <a:pt x="19783" y="36400"/>
                    <a:pt x="19776" y="36400"/>
                  </a:cubicBezTo>
                  <a:cubicBezTo>
                    <a:pt x="17541" y="36400"/>
                    <a:pt x="15373" y="35959"/>
                    <a:pt x="13334" y="35096"/>
                  </a:cubicBezTo>
                  <a:cubicBezTo>
                    <a:pt x="11356" y="34260"/>
                    <a:pt x="9581" y="33063"/>
                    <a:pt x="8055" y="31537"/>
                  </a:cubicBezTo>
                  <a:cubicBezTo>
                    <a:pt x="6531" y="30012"/>
                    <a:pt x="5332" y="28237"/>
                    <a:pt x="4496" y="26259"/>
                  </a:cubicBezTo>
                  <a:cubicBezTo>
                    <a:pt x="3630" y="24212"/>
                    <a:pt x="3192" y="22037"/>
                    <a:pt x="3192" y="19794"/>
                  </a:cubicBezTo>
                  <a:cubicBezTo>
                    <a:pt x="3192" y="17552"/>
                    <a:pt x="3630" y="15379"/>
                    <a:pt x="4496" y="13330"/>
                  </a:cubicBezTo>
                  <a:cubicBezTo>
                    <a:pt x="5332" y="11352"/>
                    <a:pt x="6531" y="9577"/>
                    <a:pt x="8055" y="8051"/>
                  </a:cubicBezTo>
                  <a:cubicBezTo>
                    <a:pt x="9581" y="6527"/>
                    <a:pt x="11356" y="5330"/>
                    <a:pt x="13334" y="4492"/>
                  </a:cubicBezTo>
                  <a:cubicBezTo>
                    <a:pt x="15380" y="3627"/>
                    <a:pt x="17555" y="3188"/>
                    <a:pt x="19798" y="3188"/>
                  </a:cubicBezTo>
                  <a:close/>
                  <a:moveTo>
                    <a:pt x="9117" y="32550"/>
                  </a:moveTo>
                  <a:cubicBezTo>
                    <a:pt x="9852" y="33167"/>
                    <a:pt x="10636" y="33718"/>
                    <a:pt x="11465" y="34196"/>
                  </a:cubicBezTo>
                  <a:lnTo>
                    <a:pt x="9900" y="36905"/>
                  </a:lnTo>
                  <a:cubicBezTo>
                    <a:pt x="8916" y="36335"/>
                    <a:pt x="7981" y="35680"/>
                    <a:pt x="7106" y="34946"/>
                  </a:cubicBezTo>
                  <a:lnTo>
                    <a:pt x="9117" y="32550"/>
                  </a:lnTo>
                  <a:close/>
                  <a:moveTo>
                    <a:pt x="30477" y="32550"/>
                  </a:moveTo>
                  <a:lnTo>
                    <a:pt x="32487" y="34946"/>
                  </a:lnTo>
                  <a:cubicBezTo>
                    <a:pt x="31613" y="35680"/>
                    <a:pt x="30680" y="36335"/>
                    <a:pt x="29695" y="36905"/>
                  </a:cubicBezTo>
                  <a:lnTo>
                    <a:pt x="28130" y="34196"/>
                  </a:lnTo>
                  <a:cubicBezTo>
                    <a:pt x="28957" y="33716"/>
                    <a:pt x="29741" y="33167"/>
                    <a:pt x="30477" y="32550"/>
                  </a:cubicBezTo>
                  <a:close/>
                  <a:moveTo>
                    <a:pt x="11494" y="34210"/>
                  </a:moveTo>
                  <a:cubicBezTo>
                    <a:pt x="12082" y="34549"/>
                    <a:pt x="12692" y="34854"/>
                    <a:pt x="13322" y="35120"/>
                  </a:cubicBezTo>
                  <a:cubicBezTo>
                    <a:pt x="13576" y="35226"/>
                    <a:pt x="13832" y="35327"/>
                    <a:pt x="14090" y="35422"/>
                  </a:cubicBezTo>
                  <a:lnTo>
                    <a:pt x="13020" y="38362"/>
                  </a:lnTo>
                  <a:cubicBezTo>
                    <a:pt x="12714" y="38253"/>
                    <a:pt x="12408" y="38131"/>
                    <a:pt x="12105" y="38004"/>
                  </a:cubicBezTo>
                  <a:cubicBezTo>
                    <a:pt x="11356" y="37686"/>
                    <a:pt x="10629" y="37324"/>
                    <a:pt x="9929" y="36920"/>
                  </a:cubicBezTo>
                  <a:lnTo>
                    <a:pt x="11494" y="34210"/>
                  </a:lnTo>
                  <a:close/>
                  <a:moveTo>
                    <a:pt x="28098" y="34212"/>
                  </a:moveTo>
                  <a:lnTo>
                    <a:pt x="29663" y="36921"/>
                  </a:lnTo>
                  <a:cubicBezTo>
                    <a:pt x="28966" y="37326"/>
                    <a:pt x="28240" y="37686"/>
                    <a:pt x="27488" y="38004"/>
                  </a:cubicBezTo>
                  <a:cubicBezTo>
                    <a:pt x="27187" y="38131"/>
                    <a:pt x="26880" y="38252"/>
                    <a:pt x="26572" y="38363"/>
                  </a:cubicBezTo>
                  <a:lnTo>
                    <a:pt x="25501" y="35425"/>
                  </a:lnTo>
                  <a:cubicBezTo>
                    <a:pt x="25758" y="35330"/>
                    <a:pt x="26016" y="35229"/>
                    <a:pt x="26269" y="35122"/>
                  </a:cubicBezTo>
                  <a:cubicBezTo>
                    <a:pt x="26900" y="34855"/>
                    <a:pt x="27510" y="34551"/>
                    <a:pt x="28098" y="34212"/>
                  </a:cubicBezTo>
                  <a:close/>
                  <a:moveTo>
                    <a:pt x="14124" y="35436"/>
                  </a:moveTo>
                  <a:cubicBezTo>
                    <a:pt x="15025" y="35765"/>
                    <a:pt x="15951" y="36013"/>
                    <a:pt x="16893" y="36178"/>
                  </a:cubicBezTo>
                  <a:lnTo>
                    <a:pt x="16349" y="39259"/>
                  </a:lnTo>
                  <a:cubicBezTo>
                    <a:pt x="15226" y="39062"/>
                    <a:pt x="14127" y="38766"/>
                    <a:pt x="13053" y="38376"/>
                  </a:cubicBezTo>
                  <a:lnTo>
                    <a:pt x="14124" y="35436"/>
                  </a:lnTo>
                  <a:close/>
                  <a:moveTo>
                    <a:pt x="25471" y="35436"/>
                  </a:moveTo>
                  <a:lnTo>
                    <a:pt x="26542" y="38376"/>
                  </a:lnTo>
                  <a:cubicBezTo>
                    <a:pt x="25470" y="38766"/>
                    <a:pt x="24368" y="39062"/>
                    <a:pt x="23245" y="39259"/>
                  </a:cubicBezTo>
                  <a:lnTo>
                    <a:pt x="22702" y="36178"/>
                  </a:lnTo>
                  <a:cubicBezTo>
                    <a:pt x="23644" y="36011"/>
                    <a:pt x="24568" y="35765"/>
                    <a:pt x="25471" y="35436"/>
                  </a:cubicBezTo>
                  <a:close/>
                  <a:moveTo>
                    <a:pt x="16925" y="36182"/>
                  </a:moveTo>
                  <a:cubicBezTo>
                    <a:pt x="17862" y="36346"/>
                    <a:pt x="18816" y="36427"/>
                    <a:pt x="19782" y="36429"/>
                  </a:cubicBezTo>
                  <a:lnTo>
                    <a:pt x="19782" y="39557"/>
                  </a:lnTo>
                  <a:cubicBezTo>
                    <a:pt x="18632" y="39556"/>
                    <a:pt x="17496" y="39457"/>
                    <a:pt x="16381" y="39264"/>
                  </a:cubicBezTo>
                  <a:lnTo>
                    <a:pt x="16925" y="36182"/>
                  </a:lnTo>
                  <a:close/>
                  <a:moveTo>
                    <a:pt x="22670" y="36182"/>
                  </a:moveTo>
                  <a:lnTo>
                    <a:pt x="23213" y="39264"/>
                  </a:lnTo>
                  <a:cubicBezTo>
                    <a:pt x="22098" y="39457"/>
                    <a:pt x="20965" y="39556"/>
                    <a:pt x="19814" y="39557"/>
                  </a:cubicBezTo>
                  <a:lnTo>
                    <a:pt x="19814" y="36429"/>
                  </a:lnTo>
                  <a:cubicBezTo>
                    <a:pt x="20779" y="36427"/>
                    <a:pt x="21734" y="36346"/>
                    <a:pt x="22670" y="36182"/>
                  </a:cubicBezTo>
                  <a:close/>
                  <a:moveTo>
                    <a:pt x="19797" y="0"/>
                  </a:moveTo>
                  <a:cubicBezTo>
                    <a:pt x="17125" y="0"/>
                    <a:pt x="14531" y="525"/>
                    <a:pt x="12091" y="1556"/>
                  </a:cubicBezTo>
                  <a:cubicBezTo>
                    <a:pt x="9735" y="2553"/>
                    <a:pt x="7618" y="3981"/>
                    <a:pt x="5799" y="5799"/>
                  </a:cubicBezTo>
                  <a:cubicBezTo>
                    <a:pt x="3981" y="7618"/>
                    <a:pt x="2553" y="9733"/>
                    <a:pt x="1556" y="12091"/>
                  </a:cubicBezTo>
                  <a:cubicBezTo>
                    <a:pt x="525" y="14531"/>
                    <a:pt x="0" y="17123"/>
                    <a:pt x="0" y="19797"/>
                  </a:cubicBezTo>
                  <a:cubicBezTo>
                    <a:pt x="0" y="22467"/>
                    <a:pt x="525" y="25061"/>
                    <a:pt x="1556" y="27501"/>
                  </a:cubicBezTo>
                  <a:cubicBezTo>
                    <a:pt x="2553" y="29857"/>
                    <a:pt x="3981" y="31976"/>
                    <a:pt x="5799" y="33794"/>
                  </a:cubicBezTo>
                  <a:cubicBezTo>
                    <a:pt x="7618" y="35613"/>
                    <a:pt x="9733" y="37040"/>
                    <a:pt x="12091" y="38036"/>
                  </a:cubicBezTo>
                  <a:cubicBezTo>
                    <a:pt x="14531" y="39069"/>
                    <a:pt x="17125" y="39592"/>
                    <a:pt x="19797" y="39592"/>
                  </a:cubicBezTo>
                  <a:cubicBezTo>
                    <a:pt x="22467" y="39592"/>
                    <a:pt x="25060" y="39069"/>
                    <a:pt x="27501" y="38036"/>
                  </a:cubicBezTo>
                  <a:cubicBezTo>
                    <a:pt x="29857" y="37040"/>
                    <a:pt x="31976" y="35613"/>
                    <a:pt x="33794" y="33794"/>
                  </a:cubicBezTo>
                  <a:cubicBezTo>
                    <a:pt x="35613" y="31976"/>
                    <a:pt x="37040" y="29860"/>
                    <a:pt x="38036" y="27501"/>
                  </a:cubicBezTo>
                  <a:cubicBezTo>
                    <a:pt x="39069" y="25061"/>
                    <a:pt x="39592" y="22470"/>
                    <a:pt x="39592" y="19797"/>
                  </a:cubicBezTo>
                  <a:cubicBezTo>
                    <a:pt x="39592" y="17123"/>
                    <a:pt x="39069" y="14531"/>
                    <a:pt x="38036" y="12091"/>
                  </a:cubicBezTo>
                  <a:cubicBezTo>
                    <a:pt x="37040" y="9735"/>
                    <a:pt x="35613" y="7618"/>
                    <a:pt x="33794" y="5799"/>
                  </a:cubicBezTo>
                  <a:cubicBezTo>
                    <a:pt x="31976" y="3981"/>
                    <a:pt x="29860" y="2553"/>
                    <a:pt x="27501" y="1556"/>
                  </a:cubicBezTo>
                  <a:cubicBezTo>
                    <a:pt x="25061" y="525"/>
                    <a:pt x="22470" y="0"/>
                    <a:pt x="19797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263442" y="2366271"/>
              <a:ext cx="833528" cy="833466"/>
            </a:xfrm>
            <a:custGeom>
              <a:avLst/>
              <a:gdLst/>
              <a:ahLst/>
              <a:cxnLst/>
              <a:rect l="l" t="t" r="r" b="b"/>
              <a:pathLst>
                <a:path w="13528" h="13527" extrusionOk="0">
                  <a:moveTo>
                    <a:pt x="6765" y="0"/>
                  </a:moveTo>
                  <a:cubicBezTo>
                    <a:pt x="5753" y="786"/>
                    <a:pt x="5091" y="2001"/>
                    <a:pt x="5091" y="3382"/>
                  </a:cubicBezTo>
                  <a:cubicBezTo>
                    <a:pt x="5091" y="4378"/>
                    <a:pt x="5440" y="5288"/>
                    <a:pt x="6013" y="6012"/>
                  </a:cubicBezTo>
                  <a:cubicBezTo>
                    <a:pt x="5288" y="5440"/>
                    <a:pt x="4381" y="5089"/>
                    <a:pt x="3383" y="5089"/>
                  </a:cubicBezTo>
                  <a:cubicBezTo>
                    <a:pt x="2002" y="5089"/>
                    <a:pt x="787" y="5753"/>
                    <a:pt x="1" y="6763"/>
                  </a:cubicBezTo>
                  <a:cubicBezTo>
                    <a:pt x="787" y="7774"/>
                    <a:pt x="2002" y="8437"/>
                    <a:pt x="3383" y="8437"/>
                  </a:cubicBezTo>
                  <a:cubicBezTo>
                    <a:pt x="4378" y="8437"/>
                    <a:pt x="5287" y="8087"/>
                    <a:pt x="6013" y="7515"/>
                  </a:cubicBezTo>
                  <a:lnTo>
                    <a:pt x="6013" y="7515"/>
                  </a:lnTo>
                  <a:cubicBezTo>
                    <a:pt x="5440" y="8239"/>
                    <a:pt x="5091" y="9147"/>
                    <a:pt x="5091" y="10145"/>
                  </a:cubicBezTo>
                  <a:cubicBezTo>
                    <a:pt x="5091" y="11524"/>
                    <a:pt x="5752" y="12740"/>
                    <a:pt x="6765" y="13527"/>
                  </a:cubicBezTo>
                  <a:cubicBezTo>
                    <a:pt x="7775" y="12740"/>
                    <a:pt x="8438" y="11524"/>
                    <a:pt x="8438" y="10145"/>
                  </a:cubicBezTo>
                  <a:cubicBezTo>
                    <a:pt x="8438" y="9148"/>
                    <a:pt x="8088" y="8239"/>
                    <a:pt x="7515" y="7515"/>
                  </a:cubicBezTo>
                  <a:lnTo>
                    <a:pt x="7515" y="7515"/>
                  </a:lnTo>
                  <a:cubicBezTo>
                    <a:pt x="8240" y="8087"/>
                    <a:pt x="9148" y="8437"/>
                    <a:pt x="10145" y="8437"/>
                  </a:cubicBezTo>
                  <a:cubicBezTo>
                    <a:pt x="11526" y="8437"/>
                    <a:pt x="12742" y="7776"/>
                    <a:pt x="13527" y="6763"/>
                  </a:cubicBezTo>
                  <a:cubicBezTo>
                    <a:pt x="12742" y="5753"/>
                    <a:pt x="11526" y="5089"/>
                    <a:pt x="10145" y="5089"/>
                  </a:cubicBezTo>
                  <a:cubicBezTo>
                    <a:pt x="9150" y="5089"/>
                    <a:pt x="8240" y="5440"/>
                    <a:pt x="7515" y="6012"/>
                  </a:cubicBezTo>
                  <a:cubicBezTo>
                    <a:pt x="8088" y="5288"/>
                    <a:pt x="8438" y="4379"/>
                    <a:pt x="8438" y="3382"/>
                  </a:cubicBezTo>
                  <a:cubicBezTo>
                    <a:pt x="8438" y="2001"/>
                    <a:pt x="7776" y="786"/>
                    <a:pt x="676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709105" y="1811934"/>
              <a:ext cx="1942290" cy="1942290"/>
            </a:xfrm>
            <a:custGeom>
              <a:avLst/>
              <a:gdLst/>
              <a:ahLst/>
              <a:cxnLst/>
              <a:rect l="l" t="t" r="r" b="b"/>
              <a:pathLst>
                <a:path w="31523" h="31523" extrusionOk="0">
                  <a:moveTo>
                    <a:pt x="15763" y="0"/>
                  </a:moveTo>
                  <a:cubicBezTo>
                    <a:pt x="15155" y="476"/>
                    <a:pt x="14756" y="1204"/>
                    <a:pt x="14756" y="2036"/>
                  </a:cubicBezTo>
                  <a:cubicBezTo>
                    <a:pt x="14756" y="2868"/>
                    <a:pt x="15155" y="3600"/>
                    <a:pt x="15763" y="4072"/>
                  </a:cubicBezTo>
                  <a:cubicBezTo>
                    <a:pt x="16372" y="3598"/>
                    <a:pt x="16770" y="2868"/>
                    <a:pt x="16770" y="2036"/>
                  </a:cubicBezTo>
                  <a:cubicBezTo>
                    <a:pt x="16770" y="1204"/>
                    <a:pt x="16372" y="476"/>
                    <a:pt x="15763" y="0"/>
                  </a:cubicBezTo>
                  <a:close/>
                  <a:moveTo>
                    <a:pt x="11683" y="538"/>
                  </a:moveTo>
                  <a:cubicBezTo>
                    <a:pt x="11216" y="1152"/>
                    <a:pt x="11020" y="1962"/>
                    <a:pt x="11236" y="2765"/>
                  </a:cubicBezTo>
                  <a:cubicBezTo>
                    <a:pt x="11452" y="3566"/>
                    <a:pt x="12026" y="4171"/>
                    <a:pt x="12736" y="4471"/>
                  </a:cubicBezTo>
                  <a:cubicBezTo>
                    <a:pt x="13201" y="3856"/>
                    <a:pt x="13397" y="3048"/>
                    <a:pt x="13182" y="2245"/>
                  </a:cubicBezTo>
                  <a:cubicBezTo>
                    <a:pt x="12968" y="1441"/>
                    <a:pt x="12394" y="838"/>
                    <a:pt x="11683" y="538"/>
                  </a:cubicBezTo>
                  <a:close/>
                  <a:moveTo>
                    <a:pt x="19842" y="538"/>
                  </a:moveTo>
                  <a:cubicBezTo>
                    <a:pt x="19132" y="839"/>
                    <a:pt x="18558" y="1441"/>
                    <a:pt x="18342" y="2245"/>
                  </a:cubicBezTo>
                  <a:cubicBezTo>
                    <a:pt x="18126" y="3048"/>
                    <a:pt x="18322" y="3856"/>
                    <a:pt x="18787" y="4471"/>
                  </a:cubicBezTo>
                  <a:cubicBezTo>
                    <a:pt x="19497" y="4172"/>
                    <a:pt x="20073" y="3569"/>
                    <a:pt x="20287" y="2766"/>
                  </a:cubicBezTo>
                  <a:cubicBezTo>
                    <a:pt x="20503" y="1962"/>
                    <a:pt x="20307" y="1152"/>
                    <a:pt x="19842" y="538"/>
                  </a:cubicBezTo>
                  <a:close/>
                  <a:moveTo>
                    <a:pt x="7882" y="2113"/>
                  </a:moveTo>
                  <a:lnTo>
                    <a:pt x="7882" y="2113"/>
                  </a:lnTo>
                  <a:cubicBezTo>
                    <a:pt x="7592" y="2826"/>
                    <a:pt x="7612" y="3659"/>
                    <a:pt x="8027" y="4378"/>
                  </a:cubicBezTo>
                  <a:cubicBezTo>
                    <a:pt x="8441" y="5098"/>
                    <a:pt x="9154" y="5533"/>
                    <a:pt x="9916" y="5637"/>
                  </a:cubicBezTo>
                  <a:cubicBezTo>
                    <a:pt x="10206" y="4923"/>
                    <a:pt x="10186" y="4089"/>
                    <a:pt x="9771" y="3371"/>
                  </a:cubicBezTo>
                  <a:cubicBezTo>
                    <a:pt x="9357" y="2652"/>
                    <a:pt x="8647" y="2217"/>
                    <a:pt x="7882" y="2113"/>
                  </a:cubicBezTo>
                  <a:close/>
                  <a:moveTo>
                    <a:pt x="23641" y="2113"/>
                  </a:moveTo>
                  <a:cubicBezTo>
                    <a:pt x="22878" y="2217"/>
                    <a:pt x="22168" y="2652"/>
                    <a:pt x="21751" y="3371"/>
                  </a:cubicBezTo>
                  <a:cubicBezTo>
                    <a:pt x="21336" y="4091"/>
                    <a:pt x="21314" y="4924"/>
                    <a:pt x="21606" y="5637"/>
                  </a:cubicBezTo>
                  <a:cubicBezTo>
                    <a:pt x="22371" y="5533"/>
                    <a:pt x="23081" y="5098"/>
                    <a:pt x="23497" y="4378"/>
                  </a:cubicBezTo>
                  <a:cubicBezTo>
                    <a:pt x="23912" y="3659"/>
                    <a:pt x="23934" y="2826"/>
                    <a:pt x="23641" y="2113"/>
                  </a:cubicBezTo>
                  <a:close/>
                  <a:moveTo>
                    <a:pt x="4949" y="4596"/>
                  </a:moveTo>
                  <a:cubicBezTo>
                    <a:pt x="4839" y="4596"/>
                    <a:pt x="4728" y="4603"/>
                    <a:pt x="4619" y="4617"/>
                  </a:cubicBezTo>
                  <a:cubicBezTo>
                    <a:pt x="4522" y="5382"/>
                    <a:pt x="4758" y="6180"/>
                    <a:pt x="5345" y="6769"/>
                  </a:cubicBezTo>
                  <a:cubicBezTo>
                    <a:pt x="5846" y="7270"/>
                    <a:pt x="6503" y="7516"/>
                    <a:pt x="7161" y="7516"/>
                  </a:cubicBezTo>
                  <a:cubicBezTo>
                    <a:pt x="7273" y="7516"/>
                    <a:pt x="7385" y="7509"/>
                    <a:pt x="7496" y="7495"/>
                  </a:cubicBezTo>
                  <a:cubicBezTo>
                    <a:pt x="7592" y="6731"/>
                    <a:pt x="7357" y="5930"/>
                    <a:pt x="6770" y="5344"/>
                  </a:cubicBezTo>
                  <a:cubicBezTo>
                    <a:pt x="6265" y="4842"/>
                    <a:pt x="5607" y="4596"/>
                    <a:pt x="4949" y="4596"/>
                  </a:cubicBezTo>
                  <a:close/>
                  <a:moveTo>
                    <a:pt x="26575" y="4596"/>
                  </a:moveTo>
                  <a:cubicBezTo>
                    <a:pt x="25916" y="4596"/>
                    <a:pt x="25258" y="4842"/>
                    <a:pt x="24754" y="5344"/>
                  </a:cubicBezTo>
                  <a:cubicBezTo>
                    <a:pt x="24167" y="5931"/>
                    <a:pt x="23931" y="6730"/>
                    <a:pt x="24028" y="7495"/>
                  </a:cubicBezTo>
                  <a:cubicBezTo>
                    <a:pt x="24139" y="7509"/>
                    <a:pt x="24251" y="7516"/>
                    <a:pt x="24362" y="7516"/>
                  </a:cubicBezTo>
                  <a:cubicBezTo>
                    <a:pt x="25020" y="7516"/>
                    <a:pt x="25677" y="7270"/>
                    <a:pt x="26180" y="6769"/>
                  </a:cubicBezTo>
                  <a:cubicBezTo>
                    <a:pt x="26767" y="6180"/>
                    <a:pt x="27002" y="5382"/>
                    <a:pt x="26906" y="4617"/>
                  </a:cubicBezTo>
                  <a:cubicBezTo>
                    <a:pt x="26796" y="4603"/>
                    <a:pt x="26686" y="4596"/>
                    <a:pt x="26575" y="4596"/>
                  </a:cubicBezTo>
                  <a:close/>
                  <a:moveTo>
                    <a:pt x="28417" y="7686"/>
                  </a:moveTo>
                  <a:cubicBezTo>
                    <a:pt x="27985" y="7686"/>
                    <a:pt x="27547" y="7795"/>
                    <a:pt x="27145" y="8026"/>
                  </a:cubicBezTo>
                  <a:cubicBezTo>
                    <a:pt x="26427" y="8441"/>
                    <a:pt x="25992" y="9152"/>
                    <a:pt x="25886" y="9916"/>
                  </a:cubicBezTo>
                  <a:cubicBezTo>
                    <a:pt x="26201" y="10044"/>
                    <a:pt x="26539" y="10111"/>
                    <a:pt x="26880" y="10111"/>
                  </a:cubicBezTo>
                  <a:cubicBezTo>
                    <a:pt x="27313" y="10111"/>
                    <a:pt x="27751" y="10003"/>
                    <a:pt x="28152" y="9771"/>
                  </a:cubicBezTo>
                  <a:cubicBezTo>
                    <a:pt x="28871" y="9355"/>
                    <a:pt x="29306" y="8645"/>
                    <a:pt x="29412" y="7882"/>
                  </a:cubicBezTo>
                  <a:cubicBezTo>
                    <a:pt x="29097" y="7754"/>
                    <a:pt x="28758" y="7686"/>
                    <a:pt x="28417" y="7686"/>
                  </a:cubicBezTo>
                  <a:close/>
                  <a:moveTo>
                    <a:pt x="3106" y="7686"/>
                  </a:moveTo>
                  <a:cubicBezTo>
                    <a:pt x="2765" y="7686"/>
                    <a:pt x="2428" y="7754"/>
                    <a:pt x="2113" y="7882"/>
                  </a:cubicBezTo>
                  <a:cubicBezTo>
                    <a:pt x="2218" y="8645"/>
                    <a:pt x="2652" y="9355"/>
                    <a:pt x="3372" y="9773"/>
                  </a:cubicBezTo>
                  <a:cubicBezTo>
                    <a:pt x="3775" y="10004"/>
                    <a:pt x="4212" y="10113"/>
                    <a:pt x="4645" y="10113"/>
                  </a:cubicBezTo>
                  <a:cubicBezTo>
                    <a:pt x="4986" y="10113"/>
                    <a:pt x="5323" y="10046"/>
                    <a:pt x="5637" y="9917"/>
                  </a:cubicBezTo>
                  <a:cubicBezTo>
                    <a:pt x="5533" y="9152"/>
                    <a:pt x="5098" y="8442"/>
                    <a:pt x="4380" y="8026"/>
                  </a:cubicBezTo>
                  <a:cubicBezTo>
                    <a:pt x="3977" y="7795"/>
                    <a:pt x="3539" y="7686"/>
                    <a:pt x="3106" y="7686"/>
                  </a:cubicBezTo>
                  <a:close/>
                  <a:moveTo>
                    <a:pt x="29421" y="11148"/>
                  </a:moveTo>
                  <a:cubicBezTo>
                    <a:pt x="29204" y="11148"/>
                    <a:pt x="28982" y="11177"/>
                    <a:pt x="28761" y="11236"/>
                  </a:cubicBezTo>
                  <a:cubicBezTo>
                    <a:pt x="27958" y="11452"/>
                    <a:pt x="27355" y="12026"/>
                    <a:pt x="27054" y="12736"/>
                  </a:cubicBezTo>
                  <a:cubicBezTo>
                    <a:pt x="27499" y="13073"/>
                    <a:pt x="28047" y="13268"/>
                    <a:pt x="28620" y="13268"/>
                  </a:cubicBezTo>
                  <a:cubicBezTo>
                    <a:pt x="28838" y="13268"/>
                    <a:pt x="29060" y="13240"/>
                    <a:pt x="29281" y="13181"/>
                  </a:cubicBezTo>
                  <a:cubicBezTo>
                    <a:pt x="30082" y="12968"/>
                    <a:pt x="30687" y="12394"/>
                    <a:pt x="30987" y="11681"/>
                  </a:cubicBezTo>
                  <a:cubicBezTo>
                    <a:pt x="30541" y="11344"/>
                    <a:pt x="29994" y="11148"/>
                    <a:pt x="29421" y="11148"/>
                  </a:cubicBezTo>
                  <a:close/>
                  <a:moveTo>
                    <a:pt x="2105" y="11149"/>
                  </a:moveTo>
                  <a:cubicBezTo>
                    <a:pt x="1531" y="11149"/>
                    <a:pt x="984" y="11346"/>
                    <a:pt x="540" y="11684"/>
                  </a:cubicBezTo>
                  <a:cubicBezTo>
                    <a:pt x="838" y="12394"/>
                    <a:pt x="1441" y="12968"/>
                    <a:pt x="2245" y="13184"/>
                  </a:cubicBezTo>
                  <a:cubicBezTo>
                    <a:pt x="2465" y="13242"/>
                    <a:pt x="2686" y="13270"/>
                    <a:pt x="2903" y="13270"/>
                  </a:cubicBezTo>
                  <a:cubicBezTo>
                    <a:pt x="3478" y="13270"/>
                    <a:pt x="4026" y="13075"/>
                    <a:pt x="4471" y="12737"/>
                  </a:cubicBezTo>
                  <a:cubicBezTo>
                    <a:pt x="4172" y="12027"/>
                    <a:pt x="3570" y="11453"/>
                    <a:pt x="2767" y="11237"/>
                  </a:cubicBezTo>
                  <a:cubicBezTo>
                    <a:pt x="2545" y="11178"/>
                    <a:pt x="2323" y="11149"/>
                    <a:pt x="2105" y="11149"/>
                  </a:cubicBezTo>
                  <a:close/>
                  <a:moveTo>
                    <a:pt x="2028" y="14756"/>
                  </a:moveTo>
                  <a:cubicBezTo>
                    <a:pt x="1201" y="14756"/>
                    <a:pt x="474" y="15156"/>
                    <a:pt x="1" y="15763"/>
                  </a:cubicBezTo>
                  <a:cubicBezTo>
                    <a:pt x="474" y="16370"/>
                    <a:pt x="1206" y="16768"/>
                    <a:pt x="2036" y="16768"/>
                  </a:cubicBezTo>
                  <a:cubicBezTo>
                    <a:pt x="2868" y="16768"/>
                    <a:pt x="3599" y="16370"/>
                    <a:pt x="4072" y="15763"/>
                  </a:cubicBezTo>
                  <a:cubicBezTo>
                    <a:pt x="3600" y="15154"/>
                    <a:pt x="2868" y="14756"/>
                    <a:pt x="2036" y="14756"/>
                  </a:cubicBezTo>
                  <a:cubicBezTo>
                    <a:pt x="2033" y="14756"/>
                    <a:pt x="2031" y="14756"/>
                    <a:pt x="2028" y="14756"/>
                  </a:cubicBezTo>
                  <a:close/>
                  <a:moveTo>
                    <a:pt x="29487" y="14756"/>
                  </a:moveTo>
                  <a:cubicBezTo>
                    <a:pt x="28655" y="14756"/>
                    <a:pt x="27926" y="15154"/>
                    <a:pt x="27451" y="15763"/>
                  </a:cubicBezTo>
                  <a:cubicBezTo>
                    <a:pt x="27923" y="16370"/>
                    <a:pt x="28655" y="16768"/>
                    <a:pt x="29487" y="16768"/>
                  </a:cubicBezTo>
                  <a:cubicBezTo>
                    <a:pt x="30319" y="16768"/>
                    <a:pt x="31050" y="16370"/>
                    <a:pt x="31523" y="15763"/>
                  </a:cubicBezTo>
                  <a:cubicBezTo>
                    <a:pt x="31050" y="15154"/>
                    <a:pt x="30319" y="14756"/>
                    <a:pt x="29487" y="14756"/>
                  </a:cubicBezTo>
                  <a:close/>
                  <a:moveTo>
                    <a:pt x="2906" y="18254"/>
                  </a:moveTo>
                  <a:cubicBezTo>
                    <a:pt x="2688" y="18254"/>
                    <a:pt x="2466" y="18283"/>
                    <a:pt x="2245" y="18342"/>
                  </a:cubicBezTo>
                  <a:cubicBezTo>
                    <a:pt x="1441" y="18555"/>
                    <a:pt x="838" y="19129"/>
                    <a:pt x="540" y="19842"/>
                  </a:cubicBezTo>
                  <a:cubicBezTo>
                    <a:pt x="984" y="20179"/>
                    <a:pt x="1531" y="20374"/>
                    <a:pt x="2105" y="20374"/>
                  </a:cubicBezTo>
                  <a:cubicBezTo>
                    <a:pt x="2323" y="20374"/>
                    <a:pt x="2544" y="20346"/>
                    <a:pt x="2765" y="20287"/>
                  </a:cubicBezTo>
                  <a:cubicBezTo>
                    <a:pt x="3568" y="20071"/>
                    <a:pt x="4171" y="19497"/>
                    <a:pt x="4471" y="18787"/>
                  </a:cubicBezTo>
                  <a:cubicBezTo>
                    <a:pt x="4027" y="18450"/>
                    <a:pt x="3479" y="18254"/>
                    <a:pt x="2906" y="18254"/>
                  </a:cubicBezTo>
                  <a:close/>
                  <a:moveTo>
                    <a:pt x="28620" y="18254"/>
                  </a:moveTo>
                  <a:cubicBezTo>
                    <a:pt x="28047" y="18254"/>
                    <a:pt x="27499" y="18450"/>
                    <a:pt x="27054" y="18787"/>
                  </a:cubicBezTo>
                  <a:cubicBezTo>
                    <a:pt x="27354" y="19497"/>
                    <a:pt x="27957" y="20071"/>
                    <a:pt x="28759" y="20287"/>
                  </a:cubicBezTo>
                  <a:cubicBezTo>
                    <a:pt x="28980" y="20346"/>
                    <a:pt x="29201" y="20374"/>
                    <a:pt x="29419" y="20374"/>
                  </a:cubicBezTo>
                  <a:cubicBezTo>
                    <a:pt x="29992" y="20374"/>
                    <a:pt x="30540" y="20179"/>
                    <a:pt x="30987" y="19842"/>
                  </a:cubicBezTo>
                  <a:cubicBezTo>
                    <a:pt x="30687" y="19132"/>
                    <a:pt x="30085" y="18557"/>
                    <a:pt x="29281" y="18342"/>
                  </a:cubicBezTo>
                  <a:cubicBezTo>
                    <a:pt x="29060" y="18283"/>
                    <a:pt x="28838" y="18254"/>
                    <a:pt x="28620" y="18254"/>
                  </a:cubicBezTo>
                  <a:close/>
                  <a:moveTo>
                    <a:pt x="4644" y="21411"/>
                  </a:moveTo>
                  <a:cubicBezTo>
                    <a:pt x="4212" y="21411"/>
                    <a:pt x="3774" y="21520"/>
                    <a:pt x="3372" y="21752"/>
                  </a:cubicBezTo>
                  <a:cubicBezTo>
                    <a:pt x="2652" y="22166"/>
                    <a:pt x="2218" y="22879"/>
                    <a:pt x="2113" y="23641"/>
                  </a:cubicBezTo>
                  <a:cubicBezTo>
                    <a:pt x="2428" y="23769"/>
                    <a:pt x="2765" y="23836"/>
                    <a:pt x="3106" y="23836"/>
                  </a:cubicBezTo>
                  <a:cubicBezTo>
                    <a:pt x="3539" y="23836"/>
                    <a:pt x="3977" y="23728"/>
                    <a:pt x="4380" y="23496"/>
                  </a:cubicBezTo>
                  <a:cubicBezTo>
                    <a:pt x="5098" y="23082"/>
                    <a:pt x="5533" y="22370"/>
                    <a:pt x="5637" y="21607"/>
                  </a:cubicBezTo>
                  <a:cubicBezTo>
                    <a:pt x="5323" y="21479"/>
                    <a:pt x="4985" y="21411"/>
                    <a:pt x="4644" y="21411"/>
                  </a:cubicBezTo>
                  <a:close/>
                  <a:moveTo>
                    <a:pt x="26879" y="21409"/>
                  </a:moveTo>
                  <a:cubicBezTo>
                    <a:pt x="26539" y="21409"/>
                    <a:pt x="26201" y="21477"/>
                    <a:pt x="25886" y="21605"/>
                  </a:cubicBezTo>
                  <a:cubicBezTo>
                    <a:pt x="25992" y="22369"/>
                    <a:pt x="26427" y="23080"/>
                    <a:pt x="27145" y="23496"/>
                  </a:cubicBezTo>
                  <a:cubicBezTo>
                    <a:pt x="27547" y="23728"/>
                    <a:pt x="27985" y="23837"/>
                    <a:pt x="28418" y="23837"/>
                  </a:cubicBezTo>
                  <a:cubicBezTo>
                    <a:pt x="28759" y="23837"/>
                    <a:pt x="29097" y="23769"/>
                    <a:pt x="29412" y="23641"/>
                  </a:cubicBezTo>
                  <a:cubicBezTo>
                    <a:pt x="29306" y="22878"/>
                    <a:pt x="28871" y="22166"/>
                    <a:pt x="28152" y="21750"/>
                  </a:cubicBezTo>
                  <a:cubicBezTo>
                    <a:pt x="27750" y="21518"/>
                    <a:pt x="27312" y="21409"/>
                    <a:pt x="26879" y="21409"/>
                  </a:cubicBezTo>
                  <a:close/>
                  <a:moveTo>
                    <a:pt x="7166" y="24006"/>
                  </a:moveTo>
                  <a:cubicBezTo>
                    <a:pt x="6506" y="24006"/>
                    <a:pt x="5847" y="24251"/>
                    <a:pt x="5345" y="24754"/>
                  </a:cubicBezTo>
                  <a:cubicBezTo>
                    <a:pt x="4758" y="25342"/>
                    <a:pt x="4522" y="26141"/>
                    <a:pt x="4619" y="26906"/>
                  </a:cubicBezTo>
                  <a:cubicBezTo>
                    <a:pt x="4728" y="26920"/>
                    <a:pt x="4839" y="26926"/>
                    <a:pt x="4949" y="26926"/>
                  </a:cubicBezTo>
                  <a:cubicBezTo>
                    <a:pt x="5607" y="26926"/>
                    <a:pt x="6265" y="26681"/>
                    <a:pt x="6770" y="26178"/>
                  </a:cubicBezTo>
                  <a:cubicBezTo>
                    <a:pt x="7357" y="25592"/>
                    <a:pt x="7592" y="24793"/>
                    <a:pt x="7496" y="24027"/>
                  </a:cubicBezTo>
                  <a:cubicBezTo>
                    <a:pt x="7387" y="24013"/>
                    <a:pt x="7276" y="24006"/>
                    <a:pt x="7166" y="24006"/>
                  </a:cubicBezTo>
                  <a:close/>
                  <a:moveTo>
                    <a:pt x="24359" y="24006"/>
                  </a:moveTo>
                  <a:cubicBezTo>
                    <a:pt x="24249" y="24006"/>
                    <a:pt x="24138" y="24013"/>
                    <a:pt x="24028" y="24027"/>
                  </a:cubicBezTo>
                  <a:cubicBezTo>
                    <a:pt x="23931" y="24792"/>
                    <a:pt x="24167" y="25592"/>
                    <a:pt x="24754" y="26178"/>
                  </a:cubicBezTo>
                  <a:cubicBezTo>
                    <a:pt x="25258" y="26681"/>
                    <a:pt x="25916" y="26926"/>
                    <a:pt x="26575" y="26926"/>
                  </a:cubicBezTo>
                  <a:cubicBezTo>
                    <a:pt x="26686" y="26926"/>
                    <a:pt x="26796" y="26920"/>
                    <a:pt x="26906" y="26906"/>
                  </a:cubicBezTo>
                  <a:cubicBezTo>
                    <a:pt x="27002" y="26141"/>
                    <a:pt x="26767" y="25342"/>
                    <a:pt x="26180" y="24754"/>
                  </a:cubicBezTo>
                  <a:cubicBezTo>
                    <a:pt x="25678" y="24251"/>
                    <a:pt x="25019" y="24006"/>
                    <a:pt x="24359" y="24006"/>
                  </a:cubicBezTo>
                  <a:close/>
                  <a:moveTo>
                    <a:pt x="9918" y="25886"/>
                  </a:moveTo>
                  <a:lnTo>
                    <a:pt x="9918" y="25886"/>
                  </a:lnTo>
                  <a:cubicBezTo>
                    <a:pt x="9154" y="25990"/>
                    <a:pt x="8444" y="26425"/>
                    <a:pt x="8027" y="27145"/>
                  </a:cubicBezTo>
                  <a:cubicBezTo>
                    <a:pt x="7612" y="27864"/>
                    <a:pt x="7592" y="28697"/>
                    <a:pt x="7882" y="29410"/>
                  </a:cubicBezTo>
                  <a:cubicBezTo>
                    <a:pt x="8647" y="29305"/>
                    <a:pt x="9357" y="28871"/>
                    <a:pt x="9773" y="28152"/>
                  </a:cubicBezTo>
                  <a:cubicBezTo>
                    <a:pt x="10187" y="27432"/>
                    <a:pt x="10209" y="26599"/>
                    <a:pt x="9918" y="25886"/>
                  </a:cubicBezTo>
                  <a:close/>
                  <a:moveTo>
                    <a:pt x="21608" y="25886"/>
                  </a:moveTo>
                  <a:cubicBezTo>
                    <a:pt x="21319" y="26599"/>
                    <a:pt x="21338" y="27432"/>
                    <a:pt x="21753" y="28152"/>
                  </a:cubicBezTo>
                  <a:cubicBezTo>
                    <a:pt x="22168" y="28871"/>
                    <a:pt x="22879" y="29305"/>
                    <a:pt x="23641" y="29410"/>
                  </a:cubicBezTo>
                  <a:cubicBezTo>
                    <a:pt x="23931" y="28697"/>
                    <a:pt x="23912" y="27864"/>
                    <a:pt x="23497" y="27145"/>
                  </a:cubicBezTo>
                  <a:cubicBezTo>
                    <a:pt x="23082" y="26425"/>
                    <a:pt x="22371" y="25990"/>
                    <a:pt x="21608" y="25886"/>
                  </a:cubicBezTo>
                  <a:close/>
                  <a:moveTo>
                    <a:pt x="12738" y="27054"/>
                  </a:moveTo>
                  <a:cubicBezTo>
                    <a:pt x="12028" y="27352"/>
                    <a:pt x="11454" y="27956"/>
                    <a:pt x="11238" y="28758"/>
                  </a:cubicBezTo>
                  <a:cubicBezTo>
                    <a:pt x="11020" y="29560"/>
                    <a:pt x="11219" y="30370"/>
                    <a:pt x="11684" y="30986"/>
                  </a:cubicBezTo>
                  <a:cubicBezTo>
                    <a:pt x="12394" y="30688"/>
                    <a:pt x="12968" y="30084"/>
                    <a:pt x="13184" y="29279"/>
                  </a:cubicBezTo>
                  <a:cubicBezTo>
                    <a:pt x="13400" y="28478"/>
                    <a:pt x="13204" y="27668"/>
                    <a:pt x="12738" y="27054"/>
                  </a:cubicBezTo>
                  <a:close/>
                  <a:moveTo>
                    <a:pt x="18787" y="27054"/>
                  </a:moveTo>
                  <a:cubicBezTo>
                    <a:pt x="18322" y="27668"/>
                    <a:pt x="18126" y="28478"/>
                    <a:pt x="18342" y="29279"/>
                  </a:cubicBezTo>
                  <a:cubicBezTo>
                    <a:pt x="18555" y="30082"/>
                    <a:pt x="19131" y="30685"/>
                    <a:pt x="19842" y="30986"/>
                  </a:cubicBezTo>
                  <a:cubicBezTo>
                    <a:pt x="20307" y="30372"/>
                    <a:pt x="20503" y="29562"/>
                    <a:pt x="20287" y="28761"/>
                  </a:cubicBezTo>
                  <a:cubicBezTo>
                    <a:pt x="20073" y="27958"/>
                    <a:pt x="19497" y="27355"/>
                    <a:pt x="18787" y="27054"/>
                  </a:cubicBezTo>
                  <a:close/>
                  <a:moveTo>
                    <a:pt x="15763" y="27451"/>
                  </a:moveTo>
                  <a:cubicBezTo>
                    <a:pt x="15155" y="27923"/>
                    <a:pt x="14756" y="28655"/>
                    <a:pt x="14756" y="29487"/>
                  </a:cubicBezTo>
                  <a:cubicBezTo>
                    <a:pt x="14755" y="30318"/>
                    <a:pt x="15155" y="31050"/>
                    <a:pt x="15763" y="31522"/>
                  </a:cubicBezTo>
                  <a:cubicBezTo>
                    <a:pt x="16372" y="31050"/>
                    <a:pt x="16770" y="30318"/>
                    <a:pt x="16770" y="29487"/>
                  </a:cubicBezTo>
                  <a:cubicBezTo>
                    <a:pt x="16770" y="28655"/>
                    <a:pt x="16372" y="27924"/>
                    <a:pt x="15763" y="27451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6056421" y="2159250"/>
              <a:ext cx="1247704" cy="1247642"/>
            </a:xfrm>
            <a:custGeom>
              <a:avLst/>
              <a:gdLst/>
              <a:ahLst/>
              <a:cxnLst/>
              <a:rect l="l" t="t" r="r" b="b"/>
              <a:pathLst>
                <a:path w="20250" h="20249" extrusionOk="0">
                  <a:moveTo>
                    <a:pt x="10126" y="0"/>
                  </a:moveTo>
                  <a:cubicBezTo>
                    <a:pt x="9735" y="304"/>
                    <a:pt x="9480" y="774"/>
                    <a:pt x="9480" y="1308"/>
                  </a:cubicBezTo>
                  <a:cubicBezTo>
                    <a:pt x="9480" y="1842"/>
                    <a:pt x="9735" y="2311"/>
                    <a:pt x="10126" y="2615"/>
                  </a:cubicBezTo>
                  <a:cubicBezTo>
                    <a:pt x="10517" y="2311"/>
                    <a:pt x="10772" y="1842"/>
                    <a:pt x="10772" y="1308"/>
                  </a:cubicBezTo>
                  <a:cubicBezTo>
                    <a:pt x="10772" y="775"/>
                    <a:pt x="10516" y="304"/>
                    <a:pt x="10126" y="0"/>
                  </a:cubicBezTo>
                  <a:close/>
                  <a:moveTo>
                    <a:pt x="7505" y="346"/>
                  </a:moveTo>
                  <a:cubicBezTo>
                    <a:pt x="7206" y="740"/>
                    <a:pt x="7082" y="1261"/>
                    <a:pt x="7219" y="1777"/>
                  </a:cubicBezTo>
                  <a:cubicBezTo>
                    <a:pt x="7357" y="2294"/>
                    <a:pt x="7727" y="2679"/>
                    <a:pt x="8182" y="2873"/>
                  </a:cubicBezTo>
                  <a:cubicBezTo>
                    <a:pt x="8481" y="2478"/>
                    <a:pt x="8608" y="1958"/>
                    <a:pt x="8468" y="1442"/>
                  </a:cubicBezTo>
                  <a:cubicBezTo>
                    <a:pt x="8331" y="926"/>
                    <a:pt x="7961" y="538"/>
                    <a:pt x="7505" y="346"/>
                  </a:cubicBezTo>
                  <a:close/>
                  <a:moveTo>
                    <a:pt x="12745" y="346"/>
                  </a:moveTo>
                  <a:cubicBezTo>
                    <a:pt x="12288" y="538"/>
                    <a:pt x="11919" y="926"/>
                    <a:pt x="11781" y="1442"/>
                  </a:cubicBezTo>
                  <a:cubicBezTo>
                    <a:pt x="11643" y="1958"/>
                    <a:pt x="11769" y="2478"/>
                    <a:pt x="12068" y="2873"/>
                  </a:cubicBezTo>
                  <a:cubicBezTo>
                    <a:pt x="12524" y="2681"/>
                    <a:pt x="12894" y="2294"/>
                    <a:pt x="13031" y="1777"/>
                  </a:cubicBezTo>
                  <a:cubicBezTo>
                    <a:pt x="13171" y="1261"/>
                    <a:pt x="13044" y="740"/>
                    <a:pt x="12745" y="346"/>
                  </a:cubicBezTo>
                  <a:close/>
                  <a:moveTo>
                    <a:pt x="5063" y="1356"/>
                  </a:moveTo>
                  <a:cubicBezTo>
                    <a:pt x="4876" y="1816"/>
                    <a:pt x="4889" y="2352"/>
                    <a:pt x="5157" y="2813"/>
                  </a:cubicBezTo>
                  <a:cubicBezTo>
                    <a:pt x="5424" y="3275"/>
                    <a:pt x="5880" y="3554"/>
                    <a:pt x="6372" y="3621"/>
                  </a:cubicBezTo>
                  <a:cubicBezTo>
                    <a:pt x="6557" y="3163"/>
                    <a:pt x="6546" y="2627"/>
                    <a:pt x="6279" y="2165"/>
                  </a:cubicBezTo>
                  <a:cubicBezTo>
                    <a:pt x="6011" y="1703"/>
                    <a:pt x="5554" y="1426"/>
                    <a:pt x="5063" y="1356"/>
                  </a:cubicBezTo>
                  <a:close/>
                  <a:moveTo>
                    <a:pt x="15186" y="1356"/>
                  </a:moveTo>
                  <a:lnTo>
                    <a:pt x="15186" y="1356"/>
                  </a:lnTo>
                  <a:cubicBezTo>
                    <a:pt x="14696" y="1424"/>
                    <a:pt x="14240" y="1703"/>
                    <a:pt x="13973" y="2166"/>
                  </a:cubicBezTo>
                  <a:cubicBezTo>
                    <a:pt x="13707" y="2629"/>
                    <a:pt x="13692" y="3163"/>
                    <a:pt x="13879" y="3623"/>
                  </a:cubicBezTo>
                  <a:cubicBezTo>
                    <a:pt x="14370" y="3556"/>
                    <a:pt x="14827" y="3276"/>
                    <a:pt x="15092" y="2815"/>
                  </a:cubicBezTo>
                  <a:cubicBezTo>
                    <a:pt x="15360" y="2352"/>
                    <a:pt x="15373" y="1816"/>
                    <a:pt x="15186" y="1356"/>
                  </a:cubicBezTo>
                  <a:close/>
                  <a:moveTo>
                    <a:pt x="3177" y="2952"/>
                  </a:moveTo>
                  <a:cubicBezTo>
                    <a:pt x="3107" y="2952"/>
                    <a:pt x="3037" y="2956"/>
                    <a:pt x="2966" y="2965"/>
                  </a:cubicBezTo>
                  <a:cubicBezTo>
                    <a:pt x="2904" y="3456"/>
                    <a:pt x="3055" y="3970"/>
                    <a:pt x="3433" y="4347"/>
                  </a:cubicBezTo>
                  <a:cubicBezTo>
                    <a:pt x="3757" y="4670"/>
                    <a:pt x="4181" y="4828"/>
                    <a:pt x="4605" y="4828"/>
                  </a:cubicBezTo>
                  <a:cubicBezTo>
                    <a:pt x="4675" y="4828"/>
                    <a:pt x="4746" y="4824"/>
                    <a:pt x="4815" y="4815"/>
                  </a:cubicBezTo>
                  <a:cubicBezTo>
                    <a:pt x="4876" y="4324"/>
                    <a:pt x="4727" y="3809"/>
                    <a:pt x="4347" y="3433"/>
                  </a:cubicBezTo>
                  <a:cubicBezTo>
                    <a:pt x="4023" y="3110"/>
                    <a:pt x="3602" y="2952"/>
                    <a:pt x="3177" y="2952"/>
                  </a:cubicBezTo>
                  <a:close/>
                  <a:moveTo>
                    <a:pt x="17073" y="2952"/>
                  </a:moveTo>
                  <a:cubicBezTo>
                    <a:pt x="16649" y="2952"/>
                    <a:pt x="16225" y="3109"/>
                    <a:pt x="15902" y="3433"/>
                  </a:cubicBezTo>
                  <a:cubicBezTo>
                    <a:pt x="15525" y="3811"/>
                    <a:pt x="15373" y="4324"/>
                    <a:pt x="15435" y="4815"/>
                  </a:cubicBezTo>
                  <a:cubicBezTo>
                    <a:pt x="15505" y="4824"/>
                    <a:pt x="15576" y="4828"/>
                    <a:pt x="15647" y="4828"/>
                  </a:cubicBezTo>
                  <a:cubicBezTo>
                    <a:pt x="16069" y="4828"/>
                    <a:pt x="16493" y="4671"/>
                    <a:pt x="16816" y="4347"/>
                  </a:cubicBezTo>
                  <a:cubicBezTo>
                    <a:pt x="17193" y="3969"/>
                    <a:pt x="17345" y="3457"/>
                    <a:pt x="17284" y="2965"/>
                  </a:cubicBezTo>
                  <a:cubicBezTo>
                    <a:pt x="17214" y="2956"/>
                    <a:pt x="17143" y="2952"/>
                    <a:pt x="17073" y="2952"/>
                  </a:cubicBezTo>
                  <a:close/>
                  <a:moveTo>
                    <a:pt x="1996" y="4937"/>
                  </a:moveTo>
                  <a:cubicBezTo>
                    <a:pt x="1777" y="4937"/>
                    <a:pt x="1560" y="4981"/>
                    <a:pt x="1358" y="5063"/>
                  </a:cubicBezTo>
                  <a:cubicBezTo>
                    <a:pt x="1425" y="5553"/>
                    <a:pt x="1703" y="6011"/>
                    <a:pt x="2167" y="6276"/>
                  </a:cubicBezTo>
                  <a:cubicBezTo>
                    <a:pt x="2426" y="6425"/>
                    <a:pt x="2707" y="6495"/>
                    <a:pt x="2986" y="6495"/>
                  </a:cubicBezTo>
                  <a:cubicBezTo>
                    <a:pt x="3204" y="6495"/>
                    <a:pt x="3421" y="6452"/>
                    <a:pt x="3623" y="6370"/>
                  </a:cubicBezTo>
                  <a:cubicBezTo>
                    <a:pt x="3556" y="5880"/>
                    <a:pt x="3277" y="5424"/>
                    <a:pt x="2816" y="5157"/>
                  </a:cubicBezTo>
                  <a:cubicBezTo>
                    <a:pt x="2556" y="5007"/>
                    <a:pt x="2274" y="4937"/>
                    <a:pt x="1996" y="4937"/>
                  </a:cubicBezTo>
                  <a:close/>
                  <a:moveTo>
                    <a:pt x="18255" y="4937"/>
                  </a:moveTo>
                  <a:cubicBezTo>
                    <a:pt x="17977" y="4937"/>
                    <a:pt x="17695" y="5007"/>
                    <a:pt x="17436" y="5157"/>
                  </a:cubicBezTo>
                  <a:cubicBezTo>
                    <a:pt x="16974" y="5424"/>
                    <a:pt x="16696" y="5880"/>
                    <a:pt x="16628" y="6370"/>
                  </a:cubicBezTo>
                  <a:cubicBezTo>
                    <a:pt x="16831" y="6453"/>
                    <a:pt x="17049" y="6496"/>
                    <a:pt x="17269" y="6496"/>
                  </a:cubicBezTo>
                  <a:cubicBezTo>
                    <a:pt x="17546" y="6496"/>
                    <a:pt x="17827" y="6427"/>
                    <a:pt x="18084" y="6279"/>
                  </a:cubicBezTo>
                  <a:cubicBezTo>
                    <a:pt x="18546" y="6011"/>
                    <a:pt x="18826" y="5554"/>
                    <a:pt x="18893" y="5063"/>
                  </a:cubicBezTo>
                  <a:cubicBezTo>
                    <a:pt x="18691" y="4981"/>
                    <a:pt x="18474" y="4937"/>
                    <a:pt x="18255" y="4937"/>
                  </a:cubicBezTo>
                  <a:close/>
                  <a:moveTo>
                    <a:pt x="1355" y="7161"/>
                  </a:moveTo>
                  <a:cubicBezTo>
                    <a:pt x="986" y="7161"/>
                    <a:pt x="634" y="7288"/>
                    <a:pt x="347" y="7505"/>
                  </a:cubicBezTo>
                  <a:cubicBezTo>
                    <a:pt x="539" y="7961"/>
                    <a:pt x="926" y="8330"/>
                    <a:pt x="1442" y="8468"/>
                  </a:cubicBezTo>
                  <a:cubicBezTo>
                    <a:pt x="1584" y="8506"/>
                    <a:pt x="1726" y="8524"/>
                    <a:pt x="1865" y="8524"/>
                  </a:cubicBezTo>
                  <a:cubicBezTo>
                    <a:pt x="2234" y="8524"/>
                    <a:pt x="2587" y="8398"/>
                    <a:pt x="2874" y="8181"/>
                  </a:cubicBezTo>
                  <a:cubicBezTo>
                    <a:pt x="2681" y="7725"/>
                    <a:pt x="2294" y="7355"/>
                    <a:pt x="1778" y="7218"/>
                  </a:cubicBezTo>
                  <a:cubicBezTo>
                    <a:pt x="1636" y="7179"/>
                    <a:pt x="1494" y="7161"/>
                    <a:pt x="1355" y="7161"/>
                  </a:cubicBezTo>
                  <a:close/>
                  <a:moveTo>
                    <a:pt x="18895" y="7162"/>
                  </a:moveTo>
                  <a:cubicBezTo>
                    <a:pt x="18756" y="7162"/>
                    <a:pt x="18614" y="7180"/>
                    <a:pt x="18473" y="7218"/>
                  </a:cubicBezTo>
                  <a:cubicBezTo>
                    <a:pt x="17957" y="7355"/>
                    <a:pt x="17570" y="7725"/>
                    <a:pt x="17377" y="8181"/>
                  </a:cubicBezTo>
                  <a:cubicBezTo>
                    <a:pt x="17663" y="8399"/>
                    <a:pt x="18014" y="8525"/>
                    <a:pt x="18383" y="8525"/>
                  </a:cubicBezTo>
                  <a:cubicBezTo>
                    <a:pt x="18523" y="8525"/>
                    <a:pt x="18665" y="8506"/>
                    <a:pt x="18807" y="8468"/>
                  </a:cubicBezTo>
                  <a:cubicBezTo>
                    <a:pt x="19323" y="8330"/>
                    <a:pt x="19711" y="7961"/>
                    <a:pt x="19903" y="7505"/>
                  </a:cubicBezTo>
                  <a:cubicBezTo>
                    <a:pt x="19617" y="7288"/>
                    <a:pt x="19264" y="7162"/>
                    <a:pt x="18895" y="7162"/>
                  </a:cubicBezTo>
                  <a:close/>
                  <a:moveTo>
                    <a:pt x="1304" y="9478"/>
                  </a:moveTo>
                  <a:cubicBezTo>
                    <a:pt x="773" y="9478"/>
                    <a:pt x="304" y="9736"/>
                    <a:pt x="0" y="10126"/>
                  </a:cubicBezTo>
                  <a:cubicBezTo>
                    <a:pt x="305" y="10516"/>
                    <a:pt x="774" y="10772"/>
                    <a:pt x="1309" y="10772"/>
                  </a:cubicBezTo>
                  <a:cubicBezTo>
                    <a:pt x="1843" y="10772"/>
                    <a:pt x="2311" y="10516"/>
                    <a:pt x="2616" y="10126"/>
                  </a:cubicBezTo>
                  <a:cubicBezTo>
                    <a:pt x="2311" y="9735"/>
                    <a:pt x="1843" y="9478"/>
                    <a:pt x="1309" y="9478"/>
                  </a:cubicBezTo>
                  <a:cubicBezTo>
                    <a:pt x="1307" y="9478"/>
                    <a:pt x="1306" y="9478"/>
                    <a:pt x="1304" y="9478"/>
                  </a:cubicBezTo>
                  <a:close/>
                  <a:moveTo>
                    <a:pt x="18942" y="9478"/>
                  </a:moveTo>
                  <a:cubicBezTo>
                    <a:pt x="18407" y="9478"/>
                    <a:pt x="17938" y="9735"/>
                    <a:pt x="17634" y="10126"/>
                  </a:cubicBezTo>
                  <a:cubicBezTo>
                    <a:pt x="17938" y="10516"/>
                    <a:pt x="18407" y="10772"/>
                    <a:pt x="18942" y="10772"/>
                  </a:cubicBezTo>
                  <a:cubicBezTo>
                    <a:pt x="19475" y="10772"/>
                    <a:pt x="19945" y="10514"/>
                    <a:pt x="20249" y="10126"/>
                  </a:cubicBezTo>
                  <a:cubicBezTo>
                    <a:pt x="19945" y="9735"/>
                    <a:pt x="19475" y="9478"/>
                    <a:pt x="18942" y="9478"/>
                  </a:cubicBezTo>
                  <a:close/>
                  <a:moveTo>
                    <a:pt x="1867" y="11724"/>
                  </a:moveTo>
                  <a:cubicBezTo>
                    <a:pt x="1727" y="11724"/>
                    <a:pt x="1585" y="11742"/>
                    <a:pt x="1442" y="11781"/>
                  </a:cubicBezTo>
                  <a:cubicBezTo>
                    <a:pt x="926" y="11920"/>
                    <a:pt x="539" y="12288"/>
                    <a:pt x="347" y="12744"/>
                  </a:cubicBezTo>
                  <a:cubicBezTo>
                    <a:pt x="634" y="12961"/>
                    <a:pt x="986" y="13087"/>
                    <a:pt x="1355" y="13087"/>
                  </a:cubicBezTo>
                  <a:cubicBezTo>
                    <a:pt x="1495" y="13087"/>
                    <a:pt x="1637" y="13069"/>
                    <a:pt x="1778" y="13031"/>
                  </a:cubicBezTo>
                  <a:cubicBezTo>
                    <a:pt x="2294" y="12893"/>
                    <a:pt x="2680" y="12524"/>
                    <a:pt x="2874" y="12068"/>
                  </a:cubicBezTo>
                  <a:cubicBezTo>
                    <a:pt x="2587" y="11850"/>
                    <a:pt x="2236" y="11724"/>
                    <a:pt x="1867" y="11724"/>
                  </a:cubicBezTo>
                  <a:close/>
                  <a:moveTo>
                    <a:pt x="18383" y="11725"/>
                  </a:moveTo>
                  <a:cubicBezTo>
                    <a:pt x="18015" y="11725"/>
                    <a:pt x="17663" y="11850"/>
                    <a:pt x="17377" y="12068"/>
                  </a:cubicBezTo>
                  <a:cubicBezTo>
                    <a:pt x="17568" y="12524"/>
                    <a:pt x="17957" y="12893"/>
                    <a:pt x="18473" y="13031"/>
                  </a:cubicBezTo>
                  <a:cubicBezTo>
                    <a:pt x="18614" y="13069"/>
                    <a:pt x="18756" y="13087"/>
                    <a:pt x="18895" y="13087"/>
                  </a:cubicBezTo>
                  <a:cubicBezTo>
                    <a:pt x="19264" y="13087"/>
                    <a:pt x="19617" y="12961"/>
                    <a:pt x="19903" y="12744"/>
                  </a:cubicBezTo>
                  <a:cubicBezTo>
                    <a:pt x="19711" y="12288"/>
                    <a:pt x="19323" y="11918"/>
                    <a:pt x="18807" y="11781"/>
                  </a:cubicBezTo>
                  <a:cubicBezTo>
                    <a:pt x="18665" y="11743"/>
                    <a:pt x="18523" y="11725"/>
                    <a:pt x="18383" y="11725"/>
                  </a:cubicBezTo>
                  <a:close/>
                  <a:moveTo>
                    <a:pt x="2982" y="13753"/>
                  </a:moveTo>
                  <a:cubicBezTo>
                    <a:pt x="2704" y="13753"/>
                    <a:pt x="2423" y="13822"/>
                    <a:pt x="2165" y="13970"/>
                  </a:cubicBezTo>
                  <a:cubicBezTo>
                    <a:pt x="1703" y="14238"/>
                    <a:pt x="1426" y="14695"/>
                    <a:pt x="1358" y="15186"/>
                  </a:cubicBezTo>
                  <a:cubicBezTo>
                    <a:pt x="1560" y="15268"/>
                    <a:pt x="1777" y="15312"/>
                    <a:pt x="1996" y="15312"/>
                  </a:cubicBezTo>
                  <a:cubicBezTo>
                    <a:pt x="2274" y="15312"/>
                    <a:pt x="2556" y="15242"/>
                    <a:pt x="2814" y="15092"/>
                  </a:cubicBezTo>
                  <a:cubicBezTo>
                    <a:pt x="3275" y="14825"/>
                    <a:pt x="3555" y="14369"/>
                    <a:pt x="3621" y="13879"/>
                  </a:cubicBezTo>
                  <a:cubicBezTo>
                    <a:pt x="3419" y="13796"/>
                    <a:pt x="3201" y="13753"/>
                    <a:pt x="2982" y="13753"/>
                  </a:cubicBezTo>
                  <a:close/>
                  <a:moveTo>
                    <a:pt x="17264" y="13753"/>
                  </a:moveTo>
                  <a:cubicBezTo>
                    <a:pt x="17046" y="13753"/>
                    <a:pt x="16829" y="13797"/>
                    <a:pt x="16626" y="13879"/>
                  </a:cubicBezTo>
                  <a:cubicBezTo>
                    <a:pt x="16693" y="14369"/>
                    <a:pt x="16973" y="14825"/>
                    <a:pt x="17435" y="15092"/>
                  </a:cubicBezTo>
                  <a:cubicBezTo>
                    <a:pt x="17694" y="15242"/>
                    <a:pt x="17976" y="15312"/>
                    <a:pt x="18255" y="15312"/>
                  </a:cubicBezTo>
                  <a:cubicBezTo>
                    <a:pt x="18474" y="15312"/>
                    <a:pt x="18691" y="15268"/>
                    <a:pt x="18893" y="15186"/>
                  </a:cubicBezTo>
                  <a:cubicBezTo>
                    <a:pt x="18826" y="14695"/>
                    <a:pt x="18546" y="14238"/>
                    <a:pt x="18083" y="13973"/>
                  </a:cubicBezTo>
                  <a:cubicBezTo>
                    <a:pt x="17824" y="13824"/>
                    <a:pt x="17542" y="13753"/>
                    <a:pt x="17264" y="13753"/>
                  </a:cubicBezTo>
                  <a:close/>
                  <a:moveTo>
                    <a:pt x="15645" y="15421"/>
                  </a:moveTo>
                  <a:cubicBezTo>
                    <a:pt x="15575" y="15421"/>
                    <a:pt x="15505" y="15425"/>
                    <a:pt x="15435" y="15434"/>
                  </a:cubicBezTo>
                  <a:cubicBezTo>
                    <a:pt x="15373" y="15925"/>
                    <a:pt x="15524" y="16439"/>
                    <a:pt x="15902" y="16816"/>
                  </a:cubicBezTo>
                  <a:cubicBezTo>
                    <a:pt x="16225" y="17139"/>
                    <a:pt x="16648" y="17297"/>
                    <a:pt x="17073" y="17297"/>
                  </a:cubicBezTo>
                  <a:cubicBezTo>
                    <a:pt x="17144" y="17297"/>
                    <a:pt x="17214" y="17293"/>
                    <a:pt x="17284" y="17284"/>
                  </a:cubicBezTo>
                  <a:cubicBezTo>
                    <a:pt x="17345" y="16793"/>
                    <a:pt x="17196" y="16278"/>
                    <a:pt x="16816" y="15902"/>
                  </a:cubicBezTo>
                  <a:cubicBezTo>
                    <a:pt x="16493" y="15578"/>
                    <a:pt x="16069" y="15421"/>
                    <a:pt x="15645" y="15421"/>
                  </a:cubicBezTo>
                  <a:close/>
                  <a:moveTo>
                    <a:pt x="4604" y="15421"/>
                  </a:moveTo>
                  <a:cubicBezTo>
                    <a:pt x="4180" y="15421"/>
                    <a:pt x="3756" y="15578"/>
                    <a:pt x="3433" y="15902"/>
                  </a:cubicBezTo>
                  <a:cubicBezTo>
                    <a:pt x="3056" y="16278"/>
                    <a:pt x="2904" y="16791"/>
                    <a:pt x="2966" y="17284"/>
                  </a:cubicBezTo>
                  <a:cubicBezTo>
                    <a:pt x="3037" y="17293"/>
                    <a:pt x="3107" y="17297"/>
                    <a:pt x="3178" y="17297"/>
                  </a:cubicBezTo>
                  <a:cubicBezTo>
                    <a:pt x="3601" y="17297"/>
                    <a:pt x="4025" y="17140"/>
                    <a:pt x="4347" y="16816"/>
                  </a:cubicBezTo>
                  <a:cubicBezTo>
                    <a:pt x="4724" y="16439"/>
                    <a:pt x="4876" y="15925"/>
                    <a:pt x="4815" y="15434"/>
                  </a:cubicBezTo>
                  <a:cubicBezTo>
                    <a:pt x="4745" y="15425"/>
                    <a:pt x="4674" y="15421"/>
                    <a:pt x="4604" y="15421"/>
                  </a:cubicBezTo>
                  <a:close/>
                  <a:moveTo>
                    <a:pt x="6372" y="16626"/>
                  </a:moveTo>
                  <a:lnTo>
                    <a:pt x="6372" y="16626"/>
                  </a:lnTo>
                  <a:cubicBezTo>
                    <a:pt x="5880" y="16693"/>
                    <a:pt x="5424" y="16972"/>
                    <a:pt x="5157" y="17433"/>
                  </a:cubicBezTo>
                  <a:cubicBezTo>
                    <a:pt x="4889" y="17897"/>
                    <a:pt x="4876" y="18433"/>
                    <a:pt x="5063" y="18892"/>
                  </a:cubicBezTo>
                  <a:cubicBezTo>
                    <a:pt x="5554" y="18824"/>
                    <a:pt x="6011" y="18546"/>
                    <a:pt x="6277" y="18082"/>
                  </a:cubicBezTo>
                  <a:cubicBezTo>
                    <a:pt x="6543" y="17620"/>
                    <a:pt x="6557" y="17085"/>
                    <a:pt x="6372" y="16626"/>
                  </a:cubicBezTo>
                  <a:close/>
                  <a:moveTo>
                    <a:pt x="13879" y="16628"/>
                  </a:moveTo>
                  <a:cubicBezTo>
                    <a:pt x="13692" y="17085"/>
                    <a:pt x="13705" y="17622"/>
                    <a:pt x="13972" y="18084"/>
                  </a:cubicBezTo>
                  <a:cubicBezTo>
                    <a:pt x="14240" y="18546"/>
                    <a:pt x="14696" y="18824"/>
                    <a:pt x="15186" y="18892"/>
                  </a:cubicBezTo>
                  <a:cubicBezTo>
                    <a:pt x="15373" y="18433"/>
                    <a:pt x="15360" y="17897"/>
                    <a:pt x="15092" y="17435"/>
                  </a:cubicBezTo>
                  <a:cubicBezTo>
                    <a:pt x="14827" y="16974"/>
                    <a:pt x="14370" y="16694"/>
                    <a:pt x="13879" y="16628"/>
                  </a:cubicBezTo>
                  <a:close/>
                  <a:moveTo>
                    <a:pt x="8182" y="17375"/>
                  </a:moveTo>
                  <a:cubicBezTo>
                    <a:pt x="7727" y="17568"/>
                    <a:pt x="7356" y="17955"/>
                    <a:pt x="7219" y="18472"/>
                  </a:cubicBezTo>
                  <a:cubicBezTo>
                    <a:pt x="7079" y="18988"/>
                    <a:pt x="7206" y="19508"/>
                    <a:pt x="7505" y="19902"/>
                  </a:cubicBezTo>
                  <a:cubicBezTo>
                    <a:pt x="7961" y="19711"/>
                    <a:pt x="8331" y="19323"/>
                    <a:pt x="8468" y="18807"/>
                  </a:cubicBezTo>
                  <a:cubicBezTo>
                    <a:pt x="8606" y="18291"/>
                    <a:pt x="8481" y="17771"/>
                    <a:pt x="8182" y="17375"/>
                  </a:cubicBezTo>
                  <a:close/>
                  <a:moveTo>
                    <a:pt x="12068" y="17375"/>
                  </a:moveTo>
                  <a:cubicBezTo>
                    <a:pt x="11769" y="17771"/>
                    <a:pt x="11642" y="18291"/>
                    <a:pt x="11781" y="18807"/>
                  </a:cubicBezTo>
                  <a:cubicBezTo>
                    <a:pt x="11921" y="19323"/>
                    <a:pt x="12288" y="19711"/>
                    <a:pt x="12745" y="19902"/>
                  </a:cubicBezTo>
                  <a:cubicBezTo>
                    <a:pt x="13044" y="19508"/>
                    <a:pt x="13169" y="18988"/>
                    <a:pt x="13031" y="18472"/>
                  </a:cubicBezTo>
                  <a:cubicBezTo>
                    <a:pt x="12894" y="17955"/>
                    <a:pt x="12524" y="17569"/>
                    <a:pt x="12068" y="17375"/>
                  </a:cubicBezTo>
                  <a:close/>
                  <a:moveTo>
                    <a:pt x="10126" y="17633"/>
                  </a:moveTo>
                  <a:cubicBezTo>
                    <a:pt x="9735" y="17938"/>
                    <a:pt x="9480" y="18407"/>
                    <a:pt x="9480" y="18940"/>
                  </a:cubicBezTo>
                  <a:cubicBezTo>
                    <a:pt x="9477" y="19475"/>
                    <a:pt x="9735" y="19944"/>
                    <a:pt x="10126" y="20249"/>
                  </a:cubicBezTo>
                  <a:cubicBezTo>
                    <a:pt x="10517" y="19944"/>
                    <a:pt x="10772" y="19475"/>
                    <a:pt x="10772" y="18940"/>
                  </a:cubicBezTo>
                  <a:cubicBezTo>
                    <a:pt x="10772" y="18407"/>
                    <a:pt x="10517" y="17938"/>
                    <a:pt x="10126" y="17633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" name="Google Shape;32;p2"/>
          <p:cNvSpPr txBox="1">
            <a:spLocks noGrp="1"/>
          </p:cNvSpPr>
          <p:nvPr>
            <p:ph type="ctrTitle"/>
          </p:nvPr>
        </p:nvSpPr>
        <p:spPr>
          <a:xfrm>
            <a:off x="2029775" y="791900"/>
            <a:ext cx="6212400" cy="267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6200"/>
              <a:buNone/>
              <a:defRPr sz="75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3" name="Google Shape;33;p2"/>
          <p:cNvSpPr txBox="1">
            <a:spLocks noGrp="1"/>
          </p:cNvSpPr>
          <p:nvPr>
            <p:ph type="subTitle" idx="1"/>
          </p:nvPr>
        </p:nvSpPr>
        <p:spPr>
          <a:xfrm>
            <a:off x="2029775" y="3845075"/>
            <a:ext cx="4223400" cy="457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 i="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" name="Google Shape;359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11"/>
          <p:cNvSpPr txBox="1">
            <a:spLocks noGrp="1"/>
          </p:cNvSpPr>
          <p:nvPr>
            <p:ph type="title" hasCustomPrompt="1"/>
          </p:nvPr>
        </p:nvSpPr>
        <p:spPr>
          <a:xfrm>
            <a:off x="1806450" y="1768007"/>
            <a:ext cx="5531100" cy="106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0"/>
              <a:buNone/>
              <a:defRPr sz="120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61" name="Google Shape;361;p11"/>
          <p:cNvSpPr txBox="1">
            <a:spLocks noGrp="1"/>
          </p:cNvSpPr>
          <p:nvPr>
            <p:ph type="body" idx="1"/>
          </p:nvPr>
        </p:nvSpPr>
        <p:spPr>
          <a:xfrm flipH="1">
            <a:off x="2439150" y="2926993"/>
            <a:ext cx="4265400" cy="4485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600" i="0"/>
            </a:lvl1pPr>
            <a:lvl2pPr marL="914400" lvl="1" indent="-3175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Char char="○"/>
              <a:defRPr i="0"/>
            </a:lvl2pPr>
            <a:lvl3pPr marL="137160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62" name="Google Shape;362;p11"/>
          <p:cNvSpPr/>
          <p:nvPr/>
        </p:nvSpPr>
        <p:spPr>
          <a:xfrm>
            <a:off x="172044" y="-120024"/>
            <a:ext cx="1893043" cy="5383120"/>
          </a:xfrm>
          <a:custGeom>
            <a:avLst/>
            <a:gdLst/>
            <a:ahLst/>
            <a:cxnLst/>
            <a:rect l="l" t="t" r="r" b="b"/>
            <a:pathLst>
              <a:path w="21371" h="60773" extrusionOk="0">
                <a:moveTo>
                  <a:pt x="2281" y="1"/>
                </a:moveTo>
                <a:cubicBezTo>
                  <a:pt x="1521" y="447"/>
                  <a:pt x="748" y="984"/>
                  <a:pt x="1" y="1629"/>
                </a:cubicBezTo>
                <a:lnTo>
                  <a:pt x="1" y="58293"/>
                </a:lnTo>
                <a:cubicBezTo>
                  <a:pt x="1305" y="59418"/>
                  <a:pt x="2680" y="60213"/>
                  <a:pt x="3941" y="60773"/>
                </a:cubicBezTo>
                <a:lnTo>
                  <a:pt x="21371" y="60773"/>
                </a:lnTo>
                <a:cubicBezTo>
                  <a:pt x="20741" y="58854"/>
                  <a:pt x="20368" y="56626"/>
                  <a:pt x="20368" y="54033"/>
                </a:cubicBezTo>
                <a:cubicBezTo>
                  <a:pt x="20368" y="54033"/>
                  <a:pt x="9537" y="53299"/>
                  <a:pt x="9537" y="40339"/>
                </a:cubicBezTo>
                <a:lnTo>
                  <a:pt x="9537" y="29961"/>
                </a:lnTo>
                <a:lnTo>
                  <a:pt x="9537" y="19584"/>
                </a:lnTo>
                <a:cubicBezTo>
                  <a:pt x="9537" y="6626"/>
                  <a:pt x="20368" y="5889"/>
                  <a:pt x="20368" y="5889"/>
                </a:cubicBezTo>
                <a:cubicBezTo>
                  <a:pt x="20368" y="3672"/>
                  <a:pt x="20641" y="1721"/>
                  <a:pt x="2111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11"/>
          <p:cNvSpPr/>
          <p:nvPr/>
        </p:nvSpPr>
        <p:spPr>
          <a:xfrm>
            <a:off x="165223" y="-126844"/>
            <a:ext cx="1909253" cy="5396938"/>
          </a:xfrm>
          <a:custGeom>
            <a:avLst/>
            <a:gdLst/>
            <a:ahLst/>
            <a:cxnLst/>
            <a:rect l="l" t="t" r="r" b="b"/>
            <a:pathLst>
              <a:path w="21554" h="60929" extrusionOk="0">
                <a:moveTo>
                  <a:pt x="21554" y="60928"/>
                </a:moveTo>
                <a:lnTo>
                  <a:pt x="4003" y="60928"/>
                </a:lnTo>
                <a:lnTo>
                  <a:pt x="3989" y="60921"/>
                </a:lnTo>
                <a:cubicBezTo>
                  <a:pt x="2525" y="60270"/>
                  <a:pt x="1193" y="59433"/>
                  <a:pt x="28" y="58428"/>
                </a:cubicBezTo>
                <a:lnTo>
                  <a:pt x="1" y="58405"/>
                </a:lnTo>
                <a:lnTo>
                  <a:pt x="1" y="1672"/>
                </a:lnTo>
                <a:lnTo>
                  <a:pt x="28" y="1648"/>
                </a:lnTo>
                <a:cubicBezTo>
                  <a:pt x="731" y="1044"/>
                  <a:pt x="1501" y="493"/>
                  <a:pt x="2322" y="11"/>
                </a:cubicBezTo>
                <a:lnTo>
                  <a:pt x="2340" y="1"/>
                </a:lnTo>
                <a:lnTo>
                  <a:pt x="21293" y="1"/>
                </a:lnTo>
                <a:lnTo>
                  <a:pt x="21267" y="98"/>
                </a:lnTo>
                <a:cubicBezTo>
                  <a:pt x="20774" y="1889"/>
                  <a:pt x="20523" y="3864"/>
                  <a:pt x="20523" y="5965"/>
                </a:cubicBezTo>
                <a:lnTo>
                  <a:pt x="20523" y="6037"/>
                </a:lnTo>
                <a:lnTo>
                  <a:pt x="20451" y="6043"/>
                </a:lnTo>
                <a:cubicBezTo>
                  <a:pt x="20423" y="6045"/>
                  <a:pt x="17727" y="6248"/>
                  <a:pt x="15068" y="8023"/>
                </a:cubicBezTo>
                <a:cubicBezTo>
                  <a:pt x="13509" y="9064"/>
                  <a:pt x="12264" y="10434"/>
                  <a:pt x="11373" y="12096"/>
                </a:cubicBezTo>
                <a:cubicBezTo>
                  <a:pt x="10257" y="14175"/>
                  <a:pt x="9692" y="16723"/>
                  <a:pt x="9692" y="19664"/>
                </a:cubicBezTo>
                <a:lnTo>
                  <a:pt x="9692" y="40417"/>
                </a:lnTo>
                <a:cubicBezTo>
                  <a:pt x="9692" y="43359"/>
                  <a:pt x="10257" y="45903"/>
                  <a:pt x="11373" y="47985"/>
                </a:cubicBezTo>
                <a:cubicBezTo>
                  <a:pt x="12264" y="49647"/>
                  <a:pt x="13507" y="51017"/>
                  <a:pt x="15068" y="52059"/>
                </a:cubicBezTo>
                <a:cubicBezTo>
                  <a:pt x="17728" y="53834"/>
                  <a:pt x="20426" y="54035"/>
                  <a:pt x="20451" y="54036"/>
                </a:cubicBezTo>
                <a:lnTo>
                  <a:pt x="20523" y="54042"/>
                </a:lnTo>
                <a:lnTo>
                  <a:pt x="20523" y="54115"/>
                </a:lnTo>
                <a:cubicBezTo>
                  <a:pt x="20523" y="56552"/>
                  <a:pt x="20861" y="58811"/>
                  <a:pt x="21522" y="60828"/>
                </a:cubicBezTo>
                <a:close/>
                <a:moveTo>
                  <a:pt x="4033" y="60774"/>
                </a:moveTo>
                <a:lnTo>
                  <a:pt x="21341" y="60774"/>
                </a:lnTo>
                <a:cubicBezTo>
                  <a:pt x="20702" y="58788"/>
                  <a:pt x="20373" y="56571"/>
                  <a:pt x="20368" y="54183"/>
                </a:cubicBezTo>
                <a:cubicBezTo>
                  <a:pt x="19919" y="54138"/>
                  <a:pt x="17437" y="53821"/>
                  <a:pt x="14987" y="52189"/>
                </a:cubicBezTo>
                <a:cubicBezTo>
                  <a:pt x="13403" y="51134"/>
                  <a:pt x="12142" y="49746"/>
                  <a:pt x="11240" y="48061"/>
                </a:cubicBezTo>
                <a:cubicBezTo>
                  <a:pt x="10111" y="45958"/>
                  <a:pt x="9538" y="43386"/>
                  <a:pt x="9538" y="40417"/>
                </a:cubicBezTo>
                <a:lnTo>
                  <a:pt x="9538" y="19661"/>
                </a:lnTo>
                <a:cubicBezTo>
                  <a:pt x="9538" y="16694"/>
                  <a:pt x="10111" y="14122"/>
                  <a:pt x="11240" y="12018"/>
                </a:cubicBezTo>
                <a:cubicBezTo>
                  <a:pt x="12142" y="10334"/>
                  <a:pt x="13406" y="8944"/>
                  <a:pt x="14987" y="7891"/>
                </a:cubicBezTo>
                <a:cubicBezTo>
                  <a:pt x="17437" y="6258"/>
                  <a:pt x="19919" y="5942"/>
                  <a:pt x="20368" y="5895"/>
                </a:cubicBezTo>
                <a:cubicBezTo>
                  <a:pt x="20373" y="3844"/>
                  <a:pt x="20616" y="1915"/>
                  <a:pt x="21090" y="156"/>
                </a:cubicBezTo>
                <a:lnTo>
                  <a:pt x="2380" y="156"/>
                </a:lnTo>
                <a:cubicBezTo>
                  <a:pt x="1586" y="624"/>
                  <a:pt x="838" y="1157"/>
                  <a:pt x="156" y="1743"/>
                </a:cubicBezTo>
                <a:lnTo>
                  <a:pt x="156" y="58334"/>
                </a:lnTo>
                <a:cubicBezTo>
                  <a:pt x="1296" y="59317"/>
                  <a:pt x="2603" y="60134"/>
                  <a:pt x="4033" y="607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11"/>
          <p:cNvSpPr/>
          <p:nvPr/>
        </p:nvSpPr>
        <p:spPr>
          <a:xfrm>
            <a:off x="-92900" y="-268926"/>
            <a:ext cx="1997833" cy="5681184"/>
          </a:xfrm>
          <a:custGeom>
            <a:avLst/>
            <a:gdLst/>
            <a:ahLst/>
            <a:cxnLst/>
            <a:rect l="l" t="t" r="r" b="b"/>
            <a:pathLst>
              <a:path w="22554" h="64138" extrusionOk="0">
                <a:moveTo>
                  <a:pt x="2409" y="1"/>
                </a:moveTo>
                <a:cubicBezTo>
                  <a:pt x="1606" y="472"/>
                  <a:pt x="791" y="1040"/>
                  <a:pt x="1" y="1721"/>
                </a:cubicBezTo>
                <a:lnTo>
                  <a:pt x="1" y="61519"/>
                </a:lnTo>
                <a:cubicBezTo>
                  <a:pt x="1377" y="62706"/>
                  <a:pt x="2826" y="63545"/>
                  <a:pt x="4160" y="64138"/>
                </a:cubicBezTo>
                <a:lnTo>
                  <a:pt x="22554" y="64138"/>
                </a:lnTo>
                <a:cubicBezTo>
                  <a:pt x="21888" y="62112"/>
                  <a:pt x="21496" y="59761"/>
                  <a:pt x="21496" y="57026"/>
                </a:cubicBezTo>
                <a:cubicBezTo>
                  <a:pt x="21496" y="57026"/>
                  <a:pt x="10064" y="56249"/>
                  <a:pt x="10064" y="42572"/>
                </a:cubicBezTo>
                <a:lnTo>
                  <a:pt x="10064" y="31621"/>
                </a:lnTo>
                <a:lnTo>
                  <a:pt x="10064" y="20668"/>
                </a:lnTo>
                <a:cubicBezTo>
                  <a:pt x="10064" y="6991"/>
                  <a:pt x="21496" y="6214"/>
                  <a:pt x="21496" y="6214"/>
                </a:cubicBezTo>
                <a:cubicBezTo>
                  <a:pt x="21496" y="3874"/>
                  <a:pt x="21784" y="1815"/>
                  <a:pt x="22284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11"/>
          <p:cNvSpPr/>
          <p:nvPr/>
        </p:nvSpPr>
        <p:spPr>
          <a:xfrm flipH="1">
            <a:off x="7106038" y="-198549"/>
            <a:ext cx="1893043" cy="5383120"/>
          </a:xfrm>
          <a:custGeom>
            <a:avLst/>
            <a:gdLst/>
            <a:ahLst/>
            <a:cxnLst/>
            <a:rect l="l" t="t" r="r" b="b"/>
            <a:pathLst>
              <a:path w="21371" h="60773" extrusionOk="0">
                <a:moveTo>
                  <a:pt x="2281" y="1"/>
                </a:moveTo>
                <a:cubicBezTo>
                  <a:pt x="1521" y="447"/>
                  <a:pt x="748" y="984"/>
                  <a:pt x="1" y="1629"/>
                </a:cubicBezTo>
                <a:lnTo>
                  <a:pt x="1" y="58293"/>
                </a:lnTo>
                <a:cubicBezTo>
                  <a:pt x="1305" y="59418"/>
                  <a:pt x="2680" y="60213"/>
                  <a:pt x="3941" y="60773"/>
                </a:cubicBezTo>
                <a:lnTo>
                  <a:pt x="21371" y="60773"/>
                </a:lnTo>
                <a:cubicBezTo>
                  <a:pt x="20741" y="58854"/>
                  <a:pt x="20368" y="56626"/>
                  <a:pt x="20368" y="54033"/>
                </a:cubicBezTo>
                <a:cubicBezTo>
                  <a:pt x="20368" y="54033"/>
                  <a:pt x="9537" y="53299"/>
                  <a:pt x="9537" y="40339"/>
                </a:cubicBezTo>
                <a:lnTo>
                  <a:pt x="9537" y="29961"/>
                </a:lnTo>
                <a:lnTo>
                  <a:pt x="9537" y="19584"/>
                </a:lnTo>
                <a:cubicBezTo>
                  <a:pt x="9537" y="6626"/>
                  <a:pt x="20368" y="5889"/>
                  <a:pt x="20368" y="5889"/>
                </a:cubicBezTo>
                <a:cubicBezTo>
                  <a:pt x="20368" y="3672"/>
                  <a:pt x="20641" y="1721"/>
                  <a:pt x="21114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11"/>
          <p:cNvSpPr/>
          <p:nvPr/>
        </p:nvSpPr>
        <p:spPr>
          <a:xfrm flipH="1">
            <a:off x="7096649" y="-205369"/>
            <a:ext cx="1909253" cy="5396938"/>
          </a:xfrm>
          <a:custGeom>
            <a:avLst/>
            <a:gdLst/>
            <a:ahLst/>
            <a:cxnLst/>
            <a:rect l="l" t="t" r="r" b="b"/>
            <a:pathLst>
              <a:path w="21554" h="60929" extrusionOk="0">
                <a:moveTo>
                  <a:pt x="21554" y="60928"/>
                </a:moveTo>
                <a:lnTo>
                  <a:pt x="4003" y="60928"/>
                </a:lnTo>
                <a:lnTo>
                  <a:pt x="3989" y="60921"/>
                </a:lnTo>
                <a:cubicBezTo>
                  <a:pt x="2525" y="60270"/>
                  <a:pt x="1193" y="59433"/>
                  <a:pt x="28" y="58428"/>
                </a:cubicBezTo>
                <a:lnTo>
                  <a:pt x="1" y="58405"/>
                </a:lnTo>
                <a:lnTo>
                  <a:pt x="1" y="1672"/>
                </a:lnTo>
                <a:lnTo>
                  <a:pt x="28" y="1648"/>
                </a:lnTo>
                <a:cubicBezTo>
                  <a:pt x="731" y="1044"/>
                  <a:pt x="1501" y="493"/>
                  <a:pt x="2322" y="11"/>
                </a:cubicBezTo>
                <a:lnTo>
                  <a:pt x="2340" y="1"/>
                </a:lnTo>
                <a:lnTo>
                  <a:pt x="21293" y="1"/>
                </a:lnTo>
                <a:lnTo>
                  <a:pt x="21267" y="98"/>
                </a:lnTo>
                <a:cubicBezTo>
                  <a:pt x="20774" y="1889"/>
                  <a:pt x="20523" y="3864"/>
                  <a:pt x="20523" y="5965"/>
                </a:cubicBezTo>
                <a:lnTo>
                  <a:pt x="20523" y="6037"/>
                </a:lnTo>
                <a:lnTo>
                  <a:pt x="20451" y="6043"/>
                </a:lnTo>
                <a:cubicBezTo>
                  <a:pt x="20423" y="6045"/>
                  <a:pt x="17727" y="6248"/>
                  <a:pt x="15068" y="8023"/>
                </a:cubicBezTo>
                <a:cubicBezTo>
                  <a:pt x="13509" y="9064"/>
                  <a:pt x="12264" y="10434"/>
                  <a:pt x="11373" y="12096"/>
                </a:cubicBezTo>
                <a:cubicBezTo>
                  <a:pt x="10257" y="14175"/>
                  <a:pt x="9692" y="16723"/>
                  <a:pt x="9692" y="19664"/>
                </a:cubicBezTo>
                <a:lnTo>
                  <a:pt x="9692" y="40417"/>
                </a:lnTo>
                <a:cubicBezTo>
                  <a:pt x="9692" y="43359"/>
                  <a:pt x="10257" y="45903"/>
                  <a:pt x="11373" y="47985"/>
                </a:cubicBezTo>
                <a:cubicBezTo>
                  <a:pt x="12264" y="49647"/>
                  <a:pt x="13507" y="51017"/>
                  <a:pt x="15068" y="52059"/>
                </a:cubicBezTo>
                <a:cubicBezTo>
                  <a:pt x="17728" y="53834"/>
                  <a:pt x="20426" y="54035"/>
                  <a:pt x="20451" y="54036"/>
                </a:cubicBezTo>
                <a:lnTo>
                  <a:pt x="20523" y="54042"/>
                </a:lnTo>
                <a:lnTo>
                  <a:pt x="20523" y="54115"/>
                </a:lnTo>
                <a:cubicBezTo>
                  <a:pt x="20523" y="56552"/>
                  <a:pt x="20861" y="58811"/>
                  <a:pt x="21522" y="60828"/>
                </a:cubicBezTo>
                <a:close/>
                <a:moveTo>
                  <a:pt x="4033" y="60774"/>
                </a:moveTo>
                <a:lnTo>
                  <a:pt x="21341" y="60774"/>
                </a:lnTo>
                <a:cubicBezTo>
                  <a:pt x="20702" y="58788"/>
                  <a:pt x="20373" y="56571"/>
                  <a:pt x="20368" y="54183"/>
                </a:cubicBezTo>
                <a:cubicBezTo>
                  <a:pt x="19919" y="54138"/>
                  <a:pt x="17437" y="53821"/>
                  <a:pt x="14987" y="52189"/>
                </a:cubicBezTo>
                <a:cubicBezTo>
                  <a:pt x="13403" y="51134"/>
                  <a:pt x="12142" y="49746"/>
                  <a:pt x="11240" y="48061"/>
                </a:cubicBezTo>
                <a:cubicBezTo>
                  <a:pt x="10111" y="45958"/>
                  <a:pt x="9538" y="43386"/>
                  <a:pt x="9538" y="40417"/>
                </a:cubicBezTo>
                <a:lnTo>
                  <a:pt x="9538" y="19661"/>
                </a:lnTo>
                <a:cubicBezTo>
                  <a:pt x="9538" y="16694"/>
                  <a:pt x="10111" y="14122"/>
                  <a:pt x="11240" y="12018"/>
                </a:cubicBezTo>
                <a:cubicBezTo>
                  <a:pt x="12142" y="10334"/>
                  <a:pt x="13406" y="8944"/>
                  <a:pt x="14987" y="7891"/>
                </a:cubicBezTo>
                <a:cubicBezTo>
                  <a:pt x="17437" y="6258"/>
                  <a:pt x="19919" y="5942"/>
                  <a:pt x="20368" y="5895"/>
                </a:cubicBezTo>
                <a:cubicBezTo>
                  <a:pt x="20373" y="3844"/>
                  <a:pt x="20616" y="1915"/>
                  <a:pt x="21090" y="156"/>
                </a:cubicBezTo>
                <a:lnTo>
                  <a:pt x="2380" y="156"/>
                </a:lnTo>
                <a:cubicBezTo>
                  <a:pt x="1586" y="624"/>
                  <a:pt x="838" y="1157"/>
                  <a:pt x="156" y="1743"/>
                </a:cubicBezTo>
                <a:lnTo>
                  <a:pt x="156" y="58334"/>
                </a:lnTo>
                <a:cubicBezTo>
                  <a:pt x="1296" y="59317"/>
                  <a:pt x="2603" y="60134"/>
                  <a:pt x="4033" y="60774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54007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11"/>
          <p:cNvSpPr/>
          <p:nvPr/>
        </p:nvSpPr>
        <p:spPr>
          <a:xfrm flipH="1">
            <a:off x="7266192" y="-347451"/>
            <a:ext cx="1997833" cy="5681184"/>
          </a:xfrm>
          <a:custGeom>
            <a:avLst/>
            <a:gdLst/>
            <a:ahLst/>
            <a:cxnLst/>
            <a:rect l="l" t="t" r="r" b="b"/>
            <a:pathLst>
              <a:path w="22554" h="64138" extrusionOk="0">
                <a:moveTo>
                  <a:pt x="2409" y="1"/>
                </a:moveTo>
                <a:cubicBezTo>
                  <a:pt x="1606" y="472"/>
                  <a:pt x="791" y="1040"/>
                  <a:pt x="1" y="1721"/>
                </a:cubicBezTo>
                <a:lnTo>
                  <a:pt x="1" y="61519"/>
                </a:lnTo>
                <a:cubicBezTo>
                  <a:pt x="1377" y="62706"/>
                  <a:pt x="2826" y="63545"/>
                  <a:pt x="4160" y="64138"/>
                </a:cubicBezTo>
                <a:lnTo>
                  <a:pt x="22554" y="64138"/>
                </a:lnTo>
                <a:cubicBezTo>
                  <a:pt x="21888" y="62112"/>
                  <a:pt x="21496" y="59761"/>
                  <a:pt x="21496" y="57026"/>
                </a:cubicBezTo>
                <a:cubicBezTo>
                  <a:pt x="21496" y="57026"/>
                  <a:pt x="10064" y="56249"/>
                  <a:pt x="10064" y="42572"/>
                </a:cubicBezTo>
                <a:lnTo>
                  <a:pt x="10064" y="31621"/>
                </a:lnTo>
                <a:lnTo>
                  <a:pt x="10064" y="20668"/>
                </a:lnTo>
                <a:cubicBezTo>
                  <a:pt x="10064" y="6991"/>
                  <a:pt x="21496" y="6214"/>
                  <a:pt x="21496" y="6214"/>
                </a:cubicBezTo>
                <a:cubicBezTo>
                  <a:pt x="21496" y="3874"/>
                  <a:pt x="21784" y="1815"/>
                  <a:pt x="22284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68" name="Google Shape;368;p11"/>
          <p:cNvGrpSpPr/>
          <p:nvPr/>
        </p:nvGrpSpPr>
        <p:grpSpPr>
          <a:xfrm>
            <a:off x="84027" y="-489728"/>
            <a:ext cx="416431" cy="3394199"/>
            <a:chOff x="3437350" y="1096700"/>
            <a:chExt cx="451955" cy="3683741"/>
          </a:xfrm>
        </p:grpSpPr>
        <p:sp>
          <p:nvSpPr>
            <p:cNvPr id="369" name="Google Shape;369;p11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1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1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2" name="Google Shape;372;p11"/>
          <p:cNvGrpSpPr/>
          <p:nvPr/>
        </p:nvGrpSpPr>
        <p:grpSpPr>
          <a:xfrm>
            <a:off x="8725183" y="-863459"/>
            <a:ext cx="344254" cy="2805906"/>
            <a:chOff x="3437350" y="1096700"/>
            <a:chExt cx="451955" cy="3683741"/>
          </a:xfrm>
        </p:grpSpPr>
        <p:sp>
          <p:nvSpPr>
            <p:cNvPr id="373" name="Google Shape;373;p11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1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11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6" name="Google Shape;376;p11"/>
          <p:cNvGrpSpPr/>
          <p:nvPr/>
        </p:nvGrpSpPr>
        <p:grpSpPr>
          <a:xfrm>
            <a:off x="412408" y="-863459"/>
            <a:ext cx="344254" cy="2805906"/>
            <a:chOff x="3437350" y="1096700"/>
            <a:chExt cx="451955" cy="3683741"/>
          </a:xfrm>
        </p:grpSpPr>
        <p:sp>
          <p:nvSpPr>
            <p:cNvPr id="377" name="Google Shape;377;p11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1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1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0" name="Google Shape;380;p11"/>
          <p:cNvGrpSpPr/>
          <p:nvPr/>
        </p:nvGrpSpPr>
        <p:grpSpPr>
          <a:xfrm>
            <a:off x="8430768" y="-489727"/>
            <a:ext cx="484134" cy="3946024"/>
            <a:chOff x="3437350" y="1096700"/>
            <a:chExt cx="451955" cy="3683741"/>
          </a:xfrm>
        </p:grpSpPr>
        <p:sp>
          <p:nvSpPr>
            <p:cNvPr id="381" name="Google Shape;381;p11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1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1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"/>
          <p:cNvSpPr txBox="1">
            <a:spLocks noGrp="1"/>
          </p:cNvSpPr>
          <p:nvPr>
            <p:ph type="title"/>
          </p:nvPr>
        </p:nvSpPr>
        <p:spPr>
          <a:xfrm>
            <a:off x="2060550" y="2408619"/>
            <a:ext cx="5022900" cy="77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 sz="7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title" idx="2" hasCustomPrompt="1"/>
          </p:nvPr>
        </p:nvSpPr>
        <p:spPr>
          <a:xfrm>
            <a:off x="3930900" y="1090999"/>
            <a:ext cx="1282200" cy="753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200"/>
              <a:buNone/>
              <a:defRPr sz="6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8" name="Google Shape;38;p3"/>
          <p:cNvSpPr txBox="1">
            <a:spLocks noGrp="1"/>
          </p:cNvSpPr>
          <p:nvPr>
            <p:ph type="subTitle" idx="1"/>
          </p:nvPr>
        </p:nvSpPr>
        <p:spPr>
          <a:xfrm>
            <a:off x="2149050" y="3512044"/>
            <a:ext cx="4845900" cy="43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None/>
              <a:defRPr sz="1600" i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-1120174" y="-41201"/>
            <a:ext cx="11384369" cy="5184553"/>
            <a:chOff x="-1341375" y="-109563"/>
            <a:chExt cx="11384369" cy="5360928"/>
          </a:xfrm>
        </p:grpSpPr>
        <p:sp>
          <p:nvSpPr>
            <p:cNvPr id="40" name="Google Shape;40;p3"/>
            <p:cNvSpPr/>
            <p:nvPr/>
          </p:nvSpPr>
          <p:spPr>
            <a:xfrm>
              <a:off x="-1341375" y="-107900"/>
              <a:ext cx="6069094" cy="5359265"/>
            </a:xfrm>
            <a:custGeom>
              <a:avLst/>
              <a:gdLst/>
              <a:ahLst/>
              <a:cxnLst/>
              <a:rect l="l" t="t" r="r" b="b"/>
              <a:pathLst>
                <a:path w="45418" h="40106" extrusionOk="0">
                  <a:moveTo>
                    <a:pt x="1" y="1"/>
                  </a:moveTo>
                  <a:lnTo>
                    <a:pt x="1" y="40106"/>
                  </a:lnTo>
                  <a:lnTo>
                    <a:pt x="45418" y="40106"/>
                  </a:lnTo>
                  <a:lnTo>
                    <a:pt x="45418" y="39372"/>
                  </a:lnTo>
                  <a:lnTo>
                    <a:pt x="31674" y="39372"/>
                  </a:lnTo>
                  <a:cubicBezTo>
                    <a:pt x="29034" y="39372"/>
                    <a:pt x="28259" y="37222"/>
                    <a:pt x="28202" y="36539"/>
                  </a:cubicBezTo>
                  <a:cubicBezTo>
                    <a:pt x="28185" y="36540"/>
                    <a:pt x="28167" y="36540"/>
                    <a:pt x="28150" y="36540"/>
                  </a:cubicBezTo>
                  <a:cubicBezTo>
                    <a:pt x="25288" y="36540"/>
                    <a:pt x="23743" y="33694"/>
                    <a:pt x="24171" y="32346"/>
                  </a:cubicBezTo>
                  <a:cubicBezTo>
                    <a:pt x="13406" y="32346"/>
                    <a:pt x="14145" y="22443"/>
                    <a:pt x="9738" y="20052"/>
                  </a:cubicBezTo>
                  <a:cubicBezTo>
                    <a:pt x="14146" y="17664"/>
                    <a:pt x="13406" y="7760"/>
                    <a:pt x="24171" y="7760"/>
                  </a:cubicBezTo>
                  <a:cubicBezTo>
                    <a:pt x="23744" y="6411"/>
                    <a:pt x="25288" y="3567"/>
                    <a:pt x="28150" y="3567"/>
                  </a:cubicBezTo>
                  <a:cubicBezTo>
                    <a:pt x="28167" y="3567"/>
                    <a:pt x="28185" y="3567"/>
                    <a:pt x="28202" y="3567"/>
                  </a:cubicBezTo>
                  <a:cubicBezTo>
                    <a:pt x="28259" y="2884"/>
                    <a:pt x="29034" y="734"/>
                    <a:pt x="31674" y="734"/>
                  </a:cubicBezTo>
                  <a:lnTo>
                    <a:pt x="45418" y="734"/>
                  </a:lnTo>
                  <a:lnTo>
                    <a:pt x="454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 rot="10800000">
              <a:off x="3973900" y="-109563"/>
              <a:ext cx="6069094" cy="5359265"/>
            </a:xfrm>
            <a:custGeom>
              <a:avLst/>
              <a:gdLst/>
              <a:ahLst/>
              <a:cxnLst/>
              <a:rect l="l" t="t" r="r" b="b"/>
              <a:pathLst>
                <a:path w="45418" h="40106" extrusionOk="0">
                  <a:moveTo>
                    <a:pt x="1" y="1"/>
                  </a:moveTo>
                  <a:lnTo>
                    <a:pt x="1" y="40106"/>
                  </a:lnTo>
                  <a:lnTo>
                    <a:pt x="45418" y="40106"/>
                  </a:lnTo>
                  <a:lnTo>
                    <a:pt x="45418" y="39372"/>
                  </a:lnTo>
                  <a:lnTo>
                    <a:pt x="31674" y="39372"/>
                  </a:lnTo>
                  <a:cubicBezTo>
                    <a:pt x="29034" y="39372"/>
                    <a:pt x="28259" y="37222"/>
                    <a:pt x="28202" y="36539"/>
                  </a:cubicBezTo>
                  <a:cubicBezTo>
                    <a:pt x="28185" y="36540"/>
                    <a:pt x="28167" y="36540"/>
                    <a:pt x="28150" y="36540"/>
                  </a:cubicBezTo>
                  <a:cubicBezTo>
                    <a:pt x="25288" y="36540"/>
                    <a:pt x="23743" y="33694"/>
                    <a:pt x="24171" y="32346"/>
                  </a:cubicBezTo>
                  <a:cubicBezTo>
                    <a:pt x="13406" y="32346"/>
                    <a:pt x="14145" y="22443"/>
                    <a:pt x="9738" y="20052"/>
                  </a:cubicBezTo>
                  <a:cubicBezTo>
                    <a:pt x="14146" y="17664"/>
                    <a:pt x="13406" y="7760"/>
                    <a:pt x="24171" y="7760"/>
                  </a:cubicBezTo>
                  <a:cubicBezTo>
                    <a:pt x="23744" y="6411"/>
                    <a:pt x="25288" y="3567"/>
                    <a:pt x="28150" y="3567"/>
                  </a:cubicBezTo>
                  <a:cubicBezTo>
                    <a:pt x="28167" y="3567"/>
                    <a:pt x="28185" y="3567"/>
                    <a:pt x="28202" y="3567"/>
                  </a:cubicBezTo>
                  <a:cubicBezTo>
                    <a:pt x="28259" y="2884"/>
                    <a:pt x="29034" y="734"/>
                    <a:pt x="31674" y="734"/>
                  </a:cubicBezTo>
                  <a:lnTo>
                    <a:pt x="45418" y="734"/>
                  </a:lnTo>
                  <a:lnTo>
                    <a:pt x="454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" name="Google Shape;42;p3"/>
          <p:cNvGrpSpPr/>
          <p:nvPr/>
        </p:nvGrpSpPr>
        <p:grpSpPr>
          <a:xfrm>
            <a:off x="-1447606" y="-1227790"/>
            <a:ext cx="3977611" cy="4029360"/>
            <a:chOff x="-1359139" y="-1227790"/>
            <a:chExt cx="3977611" cy="4029360"/>
          </a:xfrm>
        </p:grpSpPr>
        <p:grpSp>
          <p:nvGrpSpPr>
            <p:cNvPr id="43" name="Google Shape;43;p3"/>
            <p:cNvGrpSpPr/>
            <p:nvPr/>
          </p:nvGrpSpPr>
          <p:grpSpPr>
            <a:xfrm>
              <a:off x="811036" y="-513291"/>
              <a:ext cx="1807436" cy="1807436"/>
              <a:chOff x="4320027" y="423103"/>
              <a:chExt cx="4720387" cy="4720387"/>
            </a:xfrm>
          </p:grpSpPr>
          <p:sp>
            <p:nvSpPr>
              <p:cNvPr id="44" name="Google Shape;44;p3"/>
              <p:cNvSpPr/>
              <p:nvPr/>
            </p:nvSpPr>
            <p:spPr>
              <a:xfrm>
                <a:off x="4320027" y="423103"/>
                <a:ext cx="4720387" cy="4720387"/>
              </a:xfrm>
              <a:custGeom>
                <a:avLst/>
                <a:gdLst/>
                <a:ahLst/>
                <a:cxnLst/>
                <a:rect l="l" t="t" r="r" b="b"/>
                <a:pathLst>
                  <a:path w="76611" h="76611" extrusionOk="0">
                    <a:moveTo>
                      <a:pt x="38418" y="0"/>
                    </a:moveTo>
                    <a:lnTo>
                      <a:pt x="37849" y="812"/>
                    </a:lnTo>
                    <a:cubicBezTo>
                      <a:pt x="37569" y="1212"/>
                      <a:pt x="36798" y="1785"/>
                      <a:pt x="35906" y="2452"/>
                    </a:cubicBezTo>
                    <a:cubicBezTo>
                      <a:pt x="33148" y="4512"/>
                      <a:pt x="28978" y="7624"/>
                      <a:pt x="28979" y="12789"/>
                    </a:cubicBezTo>
                    <a:cubicBezTo>
                      <a:pt x="28979" y="13494"/>
                      <a:pt x="29297" y="14940"/>
                      <a:pt x="29528" y="15909"/>
                    </a:cubicBezTo>
                    <a:cubicBezTo>
                      <a:pt x="29317" y="15992"/>
                      <a:pt x="29101" y="16083"/>
                      <a:pt x="28881" y="16177"/>
                    </a:cubicBezTo>
                    <a:cubicBezTo>
                      <a:pt x="28347" y="15308"/>
                      <a:pt x="27527" y="14021"/>
                      <a:pt x="27016" y="13511"/>
                    </a:cubicBezTo>
                    <a:cubicBezTo>
                      <a:pt x="24771" y="11262"/>
                      <a:pt x="21958" y="10680"/>
                      <a:pt x="19332" y="10680"/>
                    </a:cubicBezTo>
                    <a:cubicBezTo>
                      <a:pt x="17690" y="10680"/>
                      <a:pt x="16121" y="10908"/>
                      <a:pt x="14811" y="11098"/>
                    </a:cubicBezTo>
                    <a:cubicBezTo>
                      <a:pt x="13942" y="11225"/>
                      <a:pt x="13166" y="11338"/>
                      <a:pt x="12641" y="11338"/>
                    </a:cubicBezTo>
                    <a:cubicBezTo>
                      <a:pt x="12501" y="11338"/>
                      <a:pt x="12378" y="11329"/>
                      <a:pt x="12276" y="11311"/>
                    </a:cubicBezTo>
                    <a:lnTo>
                      <a:pt x="11301" y="11139"/>
                    </a:lnTo>
                    <a:lnTo>
                      <a:pt x="11474" y="12116"/>
                    </a:lnTo>
                    <a:cubicBezTo>
                      <a:pt x="11559" y="12595"/>
                      <a:pt x="11420" y="13549"/>
                      <a:pt x="11261" y="14650"/>
                    </a:cubicBezTo>
                    <a:cubicBezTo>
                      <a:pt x="10764" y="18057"/>
                      <a:pt x="10017" y="23206"/>
                      <a:pt x="13670" y="26858"/>
                    </a:cubicBezTo>
                    <a:cubicBezTo>
                      <a:pt x="14170" y="27356"/>
                      <a:pt x="15416" y="28155"/>
                      <a:pt x="16267" y="28676"/>
                    </a:cubicBezTo>
                    <a:cubicBezTo>
                      <a:pt x="16173" y="28892"/>
                      <a:pt x="16080" y="29107"/>
                      <a:pt x="15993" y="29323"/>
                    </a:cubicBezTo>
                    <a:cubicBezTo>
                      <a:pt x="15003" y="29084"/>
                      <a:pt x="13517" y="28755"/>
                      <a:pt x="12792" y="28755"/>
                    </a:cubicBezTo>
                    <a:lnTo>
                      <a:pt x="12789" y="28755"/>
                    </a:lnTo>
                    <a:cubicBezTo>
                      <a:pt x="7626" y="28755"/>
                      <a:pt x="4515" y="32922"/>
                      <a:pt x="2455" y="35681"/>
                    </a:cubicBezTo>
                    <a:cubicBezTo>
                      <a:pt x="1788" y="36574"/>
                      <a:pt x="1214" y="37345"/>
                      <a:pt x="814" y="37624"/>
                    </a:cubicBezTo>
                    <a:lnTo>
                      <a:pt x="0" y="38192"/>
                    </a:lnTo>
                    <a:lnTo>
                      <a:pt x="812" y="38762"/>
                    </a:lnTo>
                    <a:cubicBezTo>
                      <a:pt x="1213" y="39043"/>
                      <a:pt x="1787" y="39812"/>
                      <a:pt x="2453" y="40705"/>
                    </a:cubicBezTo>
                    <a:cubicBezTo>
                      <a:pt x="4512" y="43464"/>
                      <a:pt x="7625" y="47631"/>
                      <a:pt x="12786" y="47631"/>
                    </a:cubicBezTo>
                    <a:lnTo>
                      <a:pt x="12791" y="47631"/>
                    </a:lnTo>
                    <a:cubicBezTo>
                      <a:pt x="13495" y="47631"/>
                      <a:pt x="14940" y="47314"/>
                      <a:pt x="15909" y="47082"/>
                    </a:cubicBezTo>
                    <a:cubicBezTo>
                      <a:pt x="15993" y="47295"/>
                      <a:pt x="16083" y="47509"/>
                      <a:pt x="16177" y="47731"/>
                    </a:cubicBezTo>
                    <a:cubicBezTo>
                      <a:pt x="15308" y="48262"/>
                      <a:pt x="14022" y="49082"/>
                      <a:pt x="13511" y="49593"/>
                    </a:cubicBezTo>
                    <a:cubicBezTo>
                      <a:pt x="9858" y="53243"/>
                      <a:pt x="10604" y="58392"/>
                      <a:pt x="11098" y="61800"/>
                    </a:cubicBezTo>
                    <a:cubicBezTo>
                      <a:pt x="11258" y="62902"/>
                      <a:pt x="11398" y="63854"/>
                      <a:pt x="11313" y="64336"/>
                    </a:cubicBezTo>
                    <a:lnTo>
                      <a:pt x="11140" y="65309"/>
                    </a:lnTo>
                    <a:lnTo>
                      <a:pt x="12117" y="65137"/>
                    </a:lnTo>
                    <a:cubicBezTo>
                      <a:pt x="12217" y="65119"/>
                      <a:pt x="12337" y="65112"/>
                      <a:pt x="12475" y="65112"/>
                    </a:cubicBezTo>
                    <a:cubicBezTo>
                      <a:pt x="13000" y="65112"/>
                      <a:pt x="13778" y="65225"/>
                      <a:pt x="14650" y="65351"/>
                    </a:cubicBezTo>
                    <a:cubicBezTo>
                      <a:pt x="15961" y="65541"/>
                      <a:pt x="17531" y="65769"/>
                      <a:pt x="19173" y="65769"/>
                    </a:cubicBezTo>
                    <a:cubicBezTo>
                      <a:pt x="21799" y="65769"/>
                      <a:pt x="24612" y="65187"/>
                      <a:pt x="26858" y="62940"/>
                    </a:cubicBezTo>
                    <a:cubicBezTo>
                      <a:pt x="27358" y="62440"/>
                      <a:pt x="28158" y="61194"/>
                      <a:pt x="28676" y="60345"/>
                    </a:cubicBezTo>
                    <a:cubicBezTo>
                      <a:pt x="28892" y="60441"/>
                      <a:pt x="29108" y="60532"/>
                      <a:pt x="29324" y="60619"/>
                    </a:cubicBezTo>
                    <a:cubicBezTo>
                      <a:pt x="29085" y="61607"/>
                      <a:pt x="28755" y="63098"/>
                      <a:pt x="28755" y="63818"/>
                    </a:cubicBezTo>
                    <a:cubicBezTo>
                      <a:pt x="28753" y="68983"/>
                      <a:pt x="32922" y="72097"/>
                      <a:pt x="35681" y="74156"/>
                    </a:cubicBezTo>
                    <a:cubicBezTo>
                      <a:pt x="36574" y="74822"/>
                      <a:pt x="37346" y="75399"/>
                      <a:pt x="37624" y="75799"/>
                    </a:cubicBezTo>
                    <a:lnTo>
                      <a:pt x="38194" y="76610"/>
                    </a:lnTo>
                    <a:lnTo>
                      <a:pt x="38762" y="75799"/>
                    </a:lnTo>
                    <a:cubicBezTo>
                      <a:pt x="39043" y="75399"/>
                      <a:pt x="39815" y="74824"/>
                      <a:pt x="40706" y="74157"/>
                    </a:cubicBezTo>
                    <a:cubicBezTo>
                      <a:pt x="43464" y="72098"/>
                      <a:pt x="47634" y="68987"/>
                      <a:pt x="47633" y="63821"/>
                    </a:cubicBezTo>
                    <a:cubicBezTo>
                      <a:pt x="47630" y="63113"/>
                      <a:pt x="47315" y="61669"/>
                      <a:pt x="47083" y="60701"/>
                    </a:cubicBezTo>
                    <a:cubicBezTo>
                      <a:pt x="47295" y="60619"/>
                      <a:pt x="47511" y="60529"/>
                      <a:pt x="47731" y="60433"/>
                    </a:cubicBezTo>
                    <a:cubicBezTo>
                      <a:pt x="48263" y="61303"/>
                      <a:pt x="49083" y="62587"/>
                      <a:pt x="49596" y="63100"/>
                    </a:cubicBezTo>
                    <a:cubicBezTo>
                      <a:pt x="51842" y="65348"/>
                      <a:pt x="54656" y="65931"/>
                      <a:pt x="57283" y="65931"/>
                    </a:cubicBezTo>
                    <a:cubicBezTo>
                      <a:pt x="58924" y="65931"/>
                      <a:pt x="60491" y="65703"/>
                      <a:pt x="61801" y="65512"/>
                    </a:cubicBezTo>
                    <a:cubicBezTo>
                      <a:pt x="62674" y="65386"/>
                      <a:pt x="63449" y="65274"/>
                      <a:pt x="63974" y="65274"/>
                    </a:cubicBezTo>
                    <a:cubicBezTo>
                      <a:pt x="64114" y="65274"/>
                      <a:pt x="64235" y="65282"/>
                      <a:pt x="64337" y="65299"/>
                    </a:cubicBezTo>
                    <a:lnTo>
                      <a:pt x="65312" y="65470"/>
                    </a:lnTo>
                    <a:lnTo>
                      <a:pt x="65140" y="64495"/>
                    </a:lnTo>
                    <a:cubicBezTo>
                      <a:pt x="65054" y="64014"/>
                      <a:pt x="65195" y="63062"/>
                      <a:pt x="65354" y="61961"/>
                    </a:cubicBezTo>
                    <a:cubicBezTo>
                      <a:pt x="65850" y="58554"/>
                      <a:pt x="66596" y="53404"/>
                      <a:pt x="62943" y="49753"/>
                    </a:cubicBezTo>
                    <a:cubicBezTo>
                      <a:pt x="62442" y="49253"/>
                      <a:pt x="61196" y="48453"/>
                      <a:pt x="60348" y="47934"/>
                    </a:cubicBezTo>
                    <a:cubicBezTo>
                      <a:pt x="60443" y="47718"/>
                      <a:pt x="60533" y="47502"/>
                      <a:pt x="60620" y="47288"/>
                    </a:cubicBezTo>
                    <a:cubicBezTo>
                      <a:pt x="62098" y="47646"/>
                      <a:pt x="63272" y="47856"/>
                      <a:pt x="63821" y="47856"/>
                    </a:cubicBezTo>
                    <a:lnTo>
                      <a:pt x="63823" y="47856"/>
                    </a:lnTo>
                    <a:cubicBezTo>
                      <a:pt x="68987" y="47856"/>
                      <a:pt x="72099" y="43687"/>
                      <a:pt x="74159" y="40928"/>
                    </a:cubicBezTo>
                    <a:cubicBezTo>
                      <a:pt x="74825" y="40037"/>
                      <a:pt x="75399" y="39265"/>
                      <a:pt x="75799" y="38986"/>
                    </a:cubicBezTo>
                    <a:lnTo>
                      <a:pt x="76610" y="38417"/>
                    </a:lnTo>
                    <a:lnTo>
                      <a:pt x="75799" y="37849"/>
                    </a:lnTo>
                    <a:cubicBezTo>
                      <a:pt x="75399" y="37568"/>
                      <a:pt x="74825" y="36798"/>
                      <a:pt x="74159" y="35904"/>
                    </a:cubicBezTo>
                    <a:cubicBezTo>
                      <a:pt x="72099" y="33147"/>
                      <a:pt x="68987" y="28979"/>
                      <a:pt x="63826" y="28979"/>
                    </a:cubicBezTo>
                    <a:lnTo>
                      <a:pt x="63821" y="28979"/>
                    </a:lnTo>
                    <a:cubicBezTo>
                      <a:pt x="63115" y="28979"/>
                      <a:pt x="61669" y="29295"/>
                      <a:pt x="60703" y="29527"/>
                    </a:cubicBezTo>
                    <a:cubicBezTo>
                      <a:pt x="60619" y="29314"/>
                      <a:pt x="60530" y="29098"/>
                      <a:pt x="60435" y="28876"/>
                    </a:cubicBezTo>
                    <a:cubicBezTo>
                      <a:pt x="61301" y="28346"/>
                      <a:pt x="62588" y="27526"/>
                      <a:pt x="63101" y="27016"/>
                    </a:cubicBezTo>
                    <a:cubicBezTo>
                      <a:pt x="66754" y="23363"/>
                      <a:pt x="66006" y="18214"/>
                      <a:pt x="65511" y="14806"/>
                    </a:cubicBezTo>
                    <a:cubicBezTo>
                      <a:pt x="65351" y="13705"/>
                      <a:pt x="65212" y="12753"/>
                      <a:pt x="65298" y="12273"/>
                    </a:cubicBezTo>
                    <a:lnTo>
                      <a:pt x="65470" y="11297"/>
                    </a:lnTo>
                    <a:lnTo>
                      <a:pt x="64495" y="11469"/>
                    </a:lnTo>
                    <a:cubicBezTo>
                      <a:pt x="64395" y="11487"/>
                      <a:pt x="64274" y="11495"/>
                      <a:pt x="64136" y="11495"/>
                    </a:cubicBezTo>
                    <a:cubicBezTo>
                      <a:pt x="63612" y="11495"/>
                      <a:pt x="62834" y="11381"/>
                      <a:pt x="61962" y="11255"/>
                    </a:cubicBezTo>
                    <a:cubicBezTo>
                      <a:pt x="60651" y="11065"/>
                      <a:pt x="59083" y="10837"/>
                      <a:pt x="57441" y="10837"/>
                    </a:cubicBezTo>
                    <a:cubicBezTo>
                      <a:pt x="54815" y="10837"/>
                      <a:pt x="52001" y="11420"/>
                      <a:pt x="49753" y="13670"/>
                    </a:cubicBezTo>
                    <a:cubicBezTo>
                      <a:pt x="49256" y="14170"/>
                      <a:pt x="48456" y="15416"/>
                      <a:pt x="47934" y="16266"/>
                    </a:cubicBezTo>
                    <a:cubicBezTo>
                      <a:pt x="47720" y="16170"/>
                      <a:pt x="47504" y="16079"/>
                      <a:pt x="47288" y="15992"/>
                    </a:cubicBezTo>
                    <a:cubicBezTo>
                      <a:pt x="47647" y="14514"/>
                      <a:pt x="47857" y="13340"/>
                      <a:pt x="47857" y="12791"/>
                    </a:cubicBezTo>
                    <a:cubicBezTo>
                      <a:pt x="47859" y="7625"/>
                      <a:pt x="43691" y="4512"/>
                      <a:pt x="40931" y="2452"/>
                    </a:cubicBezTo>
                    <a:cubicBezTo>
                      <a:pt x="40037" y="1788"/>
                      <a:pt x="39266" y="1212"/>
                      <a:pt x="38986" y="812"/>
                    </a:cubicBezTo>
                    <a:lnTo>
                      <a:pt x="3841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45;p3"/>
              <p:cNvSpPr/>
              <p:nvPr/>
            </p:nvSpPr>
            <p:spPr>
              <a:xfrm>
                <a:off x="4546580" y="649409"/>
                <a:ext cx="4267578" cy="4267455"/>
              </a:xfrm>
              <a:custGeom>
                <a:avLst/>
                <a:gdLst/>
                <a:ahLst/>
                <a:cxnLst/>
                <a:rect l="l" t="t" r="r" b="b"/>
                <a:pathLst>
                  <a:path w="69262" h="69260" extrusionOk="0">
                    <a:moveTo>
                      <a:pt x="34743" y="1"/>
                    </a:moveTo>
                    <a:cubicBezTo>
                      <a:pt x="33681" y="1516"/>
                      <a:pt x="27519" y="4133"/>
                      <a:pt x="27522" y="9564"/>
                    </a:cubicBezTo>
                    <a:cubicBezTo>
                      <a:pt x="27522" y="10873"/>
                      <a:pt x="29265" y="17721"/>
                      <a:pt x="31272" y="20955"/>
                    </a:cubicBezTo>
                    <a:lnTo>
                      <a:pt x="38213" y="20955"/>
                    </a:lnTo>
                    <a:cubicBezTo>
                      <a:pt x="40219" y="17721"/>
                      <a:pt x="41965" y="10873"/>
                      <a:pt x="41965" y="9564"/>
                    </a:cubicBezTo>
                    <a:cubicBezTo>
                      <a:pt x="41966" y="4133"/>
                      <a:pt x="35805" y="1518"/>
                      <a:pt x="34743" y="1"/>
                    </a:cubicBezTo>
                    <a:close/>
                    <a:moveTo>
                      <a:pt x="16126" y="9553"/>
                    </a:moveTo>
                    <a:cubicBezTo>
                      <a:pt x="13871" y="9553"/>
                      <a:pt x="11772" y="10091"/>
                      <a:pt x="10620" y="10091"/>
                    </a:cubicBezTo>
                    <a:cubicBezTo>
                      <a:pt x="10471" y="10091"/>
                      <a:pt x="10337" y="10082"/>
                      <a:pt x="10221" y="10061"/>
                    </a:cubicBezTo>
                    <a:lnTo>
                      <a:pt x="10221" y="10061"/>
                    </a:lnTo>
                    <a:cubicBezTo>
                      <a:pt x="10542" y="11885"/>
                      <a:pt x="8036" y="18092"/>
                      <a:pt x="11877" y="21932"/>
                    </a:cubicBezTo>
                    <a:cubicBezTo>
                      <a:pt x="12803" y="22856"/>
                      <a:pt x="18879" y="26464"/>
                      <a:pt x="22585" y="27332"/>
                    </a:cubicBezTo>
                    <a:lnTo>
                      <a:pt x="25039" y="24880"/>
                    </a:lnTo>
                    <a:lnTo>
                      <a:pt x="27490" y="22427"/>
                    </a:lnTo>
                    <a:cubicBezTo>
                      <a:pt x="26621" y="18722"/>
                      <a:pt x="23014" y="12646"/>
                      <a:pt x="22090" y="11719"/>
                    </a:cubicBezTo>
                    <a:cubicBezTo>
                      <a:pt x="20374" y="10002"/>
                      <a:pt x="18185" y="9553"/>
                      <a:pt x="16126" y="9553"/>
                    </a:cubicBezTo>
                    <a:close/>
                    <a:moveTo>
                      <a:pt x="53292" y="9711"/>
                    </a:moveTo>
                    <a:cubicBezTo>
                      <a:pt x="51233" y="9711"/>
                      <a:pt x="49044" y="10160"/>
                      <a:pt x="47328" y="11877"/>
                    </a:cubicBezTo>
                    <a:cubicBezTo>
                      <a:pt x="46402" y="12803"/>
                      <a:pt x="42793" y="18877"/>
                      <a:pt x="41927" y="22585"/>
                    </a:cubicBezTo>
                    <a:lnTo>
                      <a:pt x="44379" y="25038"/>
                    </a:lnTo>
                    <a:lnTo>
                      <a:pt x="46832" y="27490"/>
                    </a:lnTo>
                    <a:cubicBezTo>
                      <a:pt x="50537" y="26621"/>
                      <a:pt x="56613" y="23014"/>
                      <a:pt x="57540" y="22089"/>
                    </a:cubicBezTo>
                    <a:cubicBezTo>
                      <a:pt x="61382" y="18251"/>
                      <a:pt x="58875" y="12043"/>
                      <a:pt x="59198" y="10219"/>
                    </a:cubicBezTo>
                    <a:lnTo>
                      <a:pt x="59198" y="10219"/>
                    </a:lnTo>
                    <a:cubicBezTo>
                      <a:pt x="59082" y="10240"/>
                      <a:pt x="58948" y="10249"/>
                      <a:pt x="58798" y="10249"/>
                    </a:cubicBezTo>
                    <a:cubicBezTo>
                      <a:pt x="57646" y="10249"/>
                      <a:pt x="55547" y="9711"/>
                      <a:pt x="53292" y="9711"/>
                    </a:cubicBezTo>
                    <a:close/>
                    <a:moveTo>
                      <a:pt x="9561" y="27299"/>
                    </a:moveTo>
                    <a:cubicBezTo>
                      <a:pt x="4134" y="27299"/>
                      <a:pt x="1516" y="33457"/>
                      <a:pt x="1" y="34519"/>
                    </a:cubicBezTo>
                    <a:cubicBezTo>
                      <a:pt x="1519" y="35581"/>
                      <a:pt x="4134" y="41741"/>
                      <a:pt x="9562" y="41741"/>
                    </a:cubicBezTo>
                    <a:cubicBezTo>
                      <a:pt x="9563" y="41741"/>
                      <a:pt x="9564" y="41741"/>
                      <a:pt x="9564" y="41741"/>
                    </a:cubicBezTo>
                    <a:cubicBezTo>
                      <a:pt x="10874" y="41741"/>
                      <a:pt x="17721" y="39995"/>
                      <a:pt x="20955" y="37990"/>
                    </a:cubicBezTo>
                    <a:lnTo>
                      <a:pt x="20955" y="34518"/>
                    </a:lnTo>
                    <a:lnTo>
                      <a:pt x="20955" y="31049"/>
                    </a:lnTo>
                    <a:cubicBezTo>
                      <a:pt x="17721" y="29042"/>
                      <a:pt x="10874" y="27299"/>
                      <a:pt x="9564" y="27299"/>
                    </a:cubicBezTo>
                    <a:cubicBezTo>
                      <a:pt x="9563" y="27299"/>
                      <a:pt x="9562" y="27299"/>
                      <a:pt x="9561" y="27299"/>
                    </a:cubicBezTo>
                    <a:close/>
                    <a:moveTo>
                      <a:pt x="59700" y="27518"/>
                    </a:moveTo>
                    <a:cubicBezTo>
                      <a:pt x="59699" y="27518"/>
                      <a:pt x="59699" y="27518"/>
                      <a:pt x="59698" y="27518"/>
                    </a:cubicBezTo>
                    <a:cubicBezTo>
                      <a:pt x="58388" y="27518"/>
                      <a:pt x="51541" y="29264"/>
                      <a:pt x="48306" y="31268"/>
                    </a:cubicBezTo>
                    <a:lnTo>
                      <a:pt x="48306" y="34741"/>
                    </a:lnTo>
                    <a:lnTo>
                      <a:pt x="48306" y="38208"/>
                    </a:lnTo>
                    <a:cubicBezTo>
                      <a:pt x="51541" y="40217"/>
                      <a:pt x="58388" y="41960"/>
                      <a:pt x="59698" y="41960"/>
                    </a:cubicBezTo>
                    <a:cubicBezTo>
                      <a:pt x="59699" y="41960"/>
                      <a:pt x="59699" y="41960"/>
                      <a:pt x="59700" y="41960"/>
                    </a:cubicBezTo>
                    <a:cubicBezTo>
                      <a:pt x="65128" y="41960"/>
                      <a:pt x="67745" y="35801"/>
                      <a:pt x="69261" y="34739"/>
                    </a:cubicBezTo>
                    <a:cubicBezTo>
                      <a:pt x="67743" y="33677"/>
                      <a:pt x="65128" y="27518"/>
                      <a:pt x="59700" y="27518"/>
                    </a:cubicBezTo>
                    <a:close/>
                    <a:moveTo>
                      <a:pt x="22429" y="41769"/>
                    </a:moveTo>
                    <a:cubicBezTo>
                      <a:pt x="18722" y="42638"/>
                      <a:pt x="12648" y="46245"/>
                      <a:pt x="11721" y="47169"/>
                    </a:cubicBezTo>
                    <a:cubicBezTo>
                      <a:pt x="7878" y="51008"/>
                      <a:pt x="10385" y="57215"/>
                      <a:pt x="10063" y="59040"/>
                    </a:cubicBezTo>
                    <a:cubicBezTo>
                      <a:pt x="10179" y="59019"/>
                      <a:pt x="10313" y="59010"/>
                      <a:pt x="10463" y="59010"/>
                    </a:cubicBezTo>
                    <a:cubicBezTo>
                      <a:pt x="11615" y="59010"/>
                      <a:pt x="13713" y="59548"/>
                      <a:pt x="15967" y="59548"/>
                    </a:cubicBezTo>
                    <a:cubicBezTo>
                      <a:pt x="18026" y="59548"/>
                      <a:pt x="20215" y="59099"/>
                      <a:pt x="21932" y="57382"/>
                    </a:cubicBezTo>
                    <a:cubicBezTo>
                      <a:pt x="22858" y="56456"/>
                      <a:pt x="26466" y="50382"/>
                      <a:pt x="27334" y="46674"/>
                    </a:cubicBezTo>
                    <a:lnTo>
                      <a:pt x="24881" y="44220"/>
                    </a:lnTo>
                    <a:lnTo>
                      <a:pt x="22429" y="41769"/>
                    </a:lnTo>
                    <a:close/>
                    <a:moveTo>
                      <a:pt x="46674" y="41927"/>
                    </a:moveTo>
                    <a:lnTo>
                      <a:pt x="44222" y="44378"/>
                    </a:lnTo>
                    <a:lnTo>
                      <a:pt x="41769" y="46832"/>
                    </a:lnTo>
                    <a:cubicBezTo>
                      <a:pt x="42638" y="50537"/>
                      <a:pt x="46245" y="56613"/>
                      <a:pt x="47171" y="57540"/>
                    </a:cubicBezTo>
                    <a:cubicBezTo>
                      <a:pt x="48886" y="59257"/>
                      <a:pt x="51074" y="59706"/>
                      <a:pt x="53133" y="59706"/>
                    </a:cubicBezTo>
                    <a:cubicBezTo>
                      <a:pt x="55389" y="59706"/>
                      <a:pt x="57490" y="59167"/>
                      <a:pt x="58642" y="59167"/>
                    </a:cubicBezTo>
                    <a:cubicBezTo>
                      <a:pt x="58791" y="59167"/>
                      <a:pt x="58924" y="59176"/>
                      <a:pt x="59040" y="59196"/>
                    </a:cubicBezTo>
                    <a:cubicBezTo>
                      <a:pt x="58717" y="57373"/>
                      <a:pt x="61224" y="51167"/>
                      <a:pt x="57382" y="47327"/>
                    </a:cubicBezTo>
                    <a:cubicBezTo>
                      <a:pt x="56456" y="46401"/>
                      <a:pt x="50382" y="42793"/>
                      <a:pt x="46674" y="41927"/>
                    </a:cubicBezTo>
                    <a:close/>
                    <a:moveTo>
                      <a:pt x="31051" y="48305"/>
                    </a:moveTo>
                    <a:cubicBezTo>
                      <a:pt x="29044" y="51541"/>
                      <a:pt x="27299" y="58388"/>
                      <a:pt x="27299" y="59696"/>
                    </a:cubicBezTo>
                    <a:cubicBezTo>
                      <a:pt x="27296" y="65127"/>
                      <a:pt x="33457" y="67744"/>
                      <a:pt x="34520" y="69260"/>
                    </a:cubicBezTo>
                    <a:cubicBezTo>
                      <a:pt x="35582" y="67743"/>
                      <a:pt x="41743" y="65127"/>
                      <a:pt x="41742" y="59696"/>
                    </a:cubicBezTo>
                    <a:cubicBezTo>
                      <a:pt x="41742" y="58388"/>
                      <a:pt x="39995" y="51541"/>
                      <a:pt x="37990" y="48305"/>
                    </a:cubicBezTo>
                    <a:close/>
                  </a:path>
                </a:pathLst>
              </a:custGeom>
              <a:solidFill>
                <a:srgbClr val="495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3"/>
              <p:cNvSpPr/>
              <p:nvPr/>
            </p:nvSpPr>
            <p:spPr>
              <a:xfrm>
                <a:off x="4394641" y="497347"/>
                <a:ext cx="4571402" cy="4571402"/>
              </a:xfrm>
              <a:custGeom>
                <a:avLst/>
                <a:gdLst/>
                <a:ahLst/>
                <a:cxnLst/>
                <a:rect l="l" t="t" r="r" b="b"/>
                <a:pathLst>
                  <a:path w="74193" h="74193" extrusionOk="0">
                    <a:moveTo>
                      <a:pt x="37209" y="1"/>
                    </a:moveTo>
                    <a:cubicBezTo>
                      <a:pt x="35923" y="1838"/>
                      <a:pt x="28462" y="5006"/>
                      <a:pt x="28464" y="11583"/>
                    </a:cubicBezTo>
                    <a:cubicBezTo>
                      <a:pt x="28464" y="13170"/>
                      <a:pt x="30576" y="21459"/>
                      <a:pt x="33007" y="25378"/>
                    </a:cubicBezTo>
                    <a:lnTo>
                      <a:pt x="41411" y="25378"/>
                    </a:lnTo>
                    <a:cubicBezTo>
                      <a:pt x="43841" y="21459"/>
                      <a:pt x="45954" y="13168"/>
                      <a:pt x="45954" y="11583"/>
                    </a:cubicBezTo>
                    <a:cubicBezTo>
                      <a:pt x="45956" y="5006"/>
                      <a:pt x="38495" y="1838"/>
                      <a:pt x="37209" y="1"/>
                    </a:cubicBezTo>
                    <a:close/>
                    <a:moveTo>
                      <a:pt x="18093" y="10172"/>
                    </a:moveTo>
                    <a:cubicBezTo>
                      <a:pt x="15363" y="10172"/>
                      <a:pt x="12821" y="10823"/>
                      <a:pt x="11426" y="10823"/>
                    </a:cubicBezTo>
                    <a:cubicBezTo>
                      <a:pt x="11245" y="10823"/>
                      <a:pt x="11084" y="10812"/>
                      <a:pt x="10944" y="10787"/>
                    </a:cubicBezTo>
                    <a:lnTo>
                      <a:pt x="10944" y="10787"/>
                    </a:lnTo>
                    <a:cubicBezTo>
                      <a:pt x="11333" y="12996"/>
                      <a:pt x="8298" y="20512"/>
                      <a:pt x="12950" y="25160"/>
                    </a:cubicBezTo>
                    <a:cubicBezTo>
                      <a:pt x="14072" y="26282"/>
                      <a:pt x="21429" y="30651"/>
                      <a:pt x="25918" y="31701"/>
                    </a:cubicBezTo>
                    <a:lnTo>
                      <a:pt x="28887" y="28732"/>
                    </a:lnTo>
                    <a:lnTo>
                      <a:pt x="31857" y="25762"/>
                    </a:lnTo>
                    <a:cubicBezTo>
                      <a:pt x="30804" y="21273"/>
                      <a:pt x="26435" y="13916"/>
                      <a:pt x="25317" y="12794"/>
                    </a:cubicBezTo>
                    <a:cubicBezTo>
                      <a:pt x="23238" y="10715"/>
                      <a:pt x="20587" y="10172"/>
                      <a:pt x="18093" y="10172"/>
                    </a:cubicBezTo>
                    <a:close/>
                    <a:moveTo>
                      <a:pt x="56257" y="10328"/>
                    </a:moveTo>
                    <a:cubicBezTo>
                      <a:pt x="53763" y="10328"/>
                      <a:pt x="51112" y="10872"/>
                      <a:pt x="49034" y="12952"/>
                    </a:cubicBezTo>
                    <a:cubicBezTo>
                      <a:pt x="47914" y="14072"/>
                      <a:pt x="43545" y="21430"/>
                      <a:pt x="42495" y="25918"/>
                    </a:cubicBezTo>
                    <a:lnTo>
                      <a:pt x="45464" y="28887"/>
                    </a:lnTo>
                    <a:lnTo>
                      <a:pt x="48434" y="31858"/>
                    </a:lnTo>
                    <a:cubicBezTo>
                      <a:pt x="52922" y="30806"/>
                      <a:pt x="60280" y="26437"/>
                      <a:pt x="61400" y="25317"/>
                    </a:cubicBezTo>
                    <a:cubicBezTo>
                      <a:pt x="66052" y="20670"/>
                      <a:pt x="63016" y="13152"/>
                      <a:pt x="63407" y="10945"/>
                    </a:cubicBezTo>
                    <a:lnTo>
                      <a:pt x="63407" y="10945"/>
                    </a:lnTo>
                    <a:cubicBezTo>
                      <a:pt x="63268" y="10970"/>
                      <a:pt x="63107" y="10981"/>
                      <a:pt x="62927" y="10981"/>
                    </a:cubicBezTo>
                    <a:cubicBezTo>
                      <a:pt x="61533" y="10981"/>
                      <a:pt x="58989" y="10328"/>
                      <a:pt x="56257" y="10328"/>
                    </a:cubicBezTo>
                    <a:close/>
                    <a:moveTo>
                      <a:pt x="11579" y="28242"/>
                    </a:moveTo>
                    <a:cubicBezTo>
                      <a:pt x="5003" y="28242"/>
                      <a:pt x="1836" y="35702"/>
                      <a:pt x="1" y="36987"/>
                    </a:cubicBezTo>
                    <a:cubicBezTo>
                      <a:pt x="1836" y="38274"/>
                      <a:pt x="5003" y="45732"/>
                      <a:pt x="11577" y="45732"/>
                    </a:cubicBezTo>
                    <a:cubicBezTo>
                      <a:pt x="11579" y="45732"/>
                      <a:pt x="11580" y="45732"/>
                      <a:pt x="11581" y="45732"/>
                    </a:cubicBezTo>
                    <a:cubicBezTo>
                      <a:pt x="13166" y="45732"/>
                      <a:pt x="21458" y="43619"/>
                      <a:pt x="25376" y="41189"/>
                    </a:cubicBezTo>
                    <a:lnTo>
                      <a:pt x="25376" y="36986"/>
                    </a:lnTo>
                    <a:lnTo>
                      <a:pt x="25376" y="32785"/>
                    </a:lnTo>
                    <a:cubicBezTo>
                      <a:pt x="21458" y="30355"/>
                      <a:pt x="13168" y="28242"/>
                      <a:pt x="11581" y="28242"/>
                    </a:cubicBezTo>
                    <a:cubicBezTo>
                      <a:pt x="11581" y="28242"/>
                      <a:pt x="11580" y="28242"/>
                      <a:pt x="11579" y="28242"/>
                    </a:cubicBezTo>
                    <a:close/>
                    <a:moveTo>
                      <a:pt x="62614" y="28463"/>
                    </a:moveTo>
                    <a:cubicBezTo>
                      <a:pt x="62613" y="28463"/>
                      <a:pt x="62611" y="28463"/>
                      <a:pt x="62610" y="28463"/>
                    </a:cubicBezTo>
                    <a:cubicBezTo>
                      <a:pt x="61026" y="28463"/>
                      <a:pt x="52734" y="30575"/>
                      <a:pt x="48815" y="33005"/>
                    </a:cubicBezTo>
                    <a:lnTo>
                      <a:pt x="48815" y="37209"/>
                    </a:lnTo>
                    <a:lnTo>
                      <a:pt x="48815" y="41410"/>
                    </a:lnTo>
                    <a:cubicBezTo>
                      <a:pt x="52734" y="43840"/>
                      <a:pt x="61023" y="45952"/>
                      <a:pt x="62610" y="45952"/>
                    </a:cubicBezTo>
                    <a:cubicBezTo>
                      <a:pt x="62611" y="45952"/>
                      <a:pt x="62611" y="45952"/>
                      <a:pt x="62612" y="45952"/>
                    </a:cubicBezTo>
                    <a:cubicBezTo>
                      <a:pt x="69188" y="45952"/>
                      <a:pt x="72355" y="38493"/>
                      <a:pt x="74192" y="37207"/>
                    </a:cubicBezTo>
                    <a:cubicBezTo>
                      <a:pt x="72355" y="35921"/>
                      <a:pt x="69189" y="28463"/>
                      <a:pt x="62614" y="28463"/>
                    </a:cubicBezTo>
                    <a:close/>
                    <a:moveTo>
                      <a:pt x="25760" y="42337"/>
                    </a:moveTo>
                    <a:cubicBezTo>
                      <a:pt x="21272" y="43389"/>
                      <a:pt x="13914" y="47758"/>
                      <a:pt x="12793" y="48876"/>
                    </a:cubicBezTo>
                    <a:cubicBezTo>
                      <a:pt x="8141" y="53525"/>
                      <a:pt x="11177" y="61041"/>
                      <a:pt x="10786" y="63249"/>
                    </a:cubicBezTo>
                    <a:cubicBezTo>
                      <a:pt x="10926" y="63225"/>
                      <a:pt x="11087" y="63214"/>
                      <a:pt x="11268" y="63214"/>
                    </a:cubicBezTo>
                    <a:cubicBezTo>
                      <a:pt x="12663" y="63214"/>
                      <a:pt x="15206" y="63866"/>
                      <a:pt x="17937" y="63866"/>
                    </a:cubicBezTo>
                    <a:cubicBezTo>
                      <a:pt x="20431" y="63866"/>
                      <a:pt x="23081" y="63322"/>
                      <a:pt x="25159" y="61242"/>
                    </a:cubicBezTo>
                    <a:cubicBezTo>
                      <a:pt x="26280" y="60121"/>
                      <a:pt x="30649" y="52764"/>
                      <a:pt x="31699" y="48275"/>
                    </a:cubicBezTo>
                    <a:lnTo>
                      <a:pt x="28730" y="45308"/>
                    </a:lnTo>
                    <a:lnTo>
                      <a:pt x="25760" y="42337"/>
                    </a:lnTo>
                    <a:close/>
                    <a:moveTo>
                      <a:pt x="48275" y="42496"/>
                    </a:moveTo>
                    <a:lnTo>
                      <a:pt x="45306" y="45464"/>
                    </a:lnTo>
                    <a:lnTo>
                      <a:pt x="42335" y="48435"/>
                    </a:lnTo>
                    <a:cubicBezTo>
                      <a:pt x="43387" y="52924"/>
                      <a:pt x="47756" y="60280"/>
                      <a:pt x="48876" y="61402"/>
                    </a:cubicBezTo>
                    <a:cubicBezTo>
                      <a:pt x="50953" y="63481"/>
                      <a:pt x="53604" y="64024"/>
                      <a:pt x="56097" y="64024"/>
                    </a:cubicBezTo>
                    <a:cubicBezTo>
                      <a:pt x="58827" y="64024"/>
                      <a:pt x="61369" y="63373"/>
                      <a:pt x="62764" y="63373"/>
                    </a:cubicBezTo>
                    <a:cubicBezTo>
                      <a:pt x="62945" y="63373"/>
                      <a:pt x="63107" y="63384"/>
                      <a:pt x="63248" y="63409"/>
                    </a:cubicBezTo>
                    <a:cubicBezTo>
                      <a:pt x="62859" y="61200"/>
                      <a:pt x="65895" y="53684"/>
                      <a:pt x="61241" y="49036"/>
                    </a:cubicBezTo>
                    <a:cubicBezTo>
                      <a:pt x="60121" y="47916"/>
                      <a:pt x="52763" y="43547"/>
                      <a:pt x="48275" y="42496"/>
                    </a:cubicBezTo>
                    <a:close/>
                    <a:moveTo>
                      <a:pt x="32785" y="48817"/>
                    </a:moveTo>
                    <a:cubicBezTo>
                      <a:pt x="30353" y="52735"/>
                      <a:pt x="28242" y="61025"/>
                      <a:pt x="28242" y="62612"/>
                    </a:cubicBezTo>
                    <a:cubicBezTo>
                      <a:pt x="28239" y="69189"/>
                      <a:pt x="35700" y="72357"/>
                      <a:pt x="36987" y="74192"/>
                    </a:cubicBezTo>
                    <a:cubicBezTo>
                      <a:pt x="38272" y="72357"/>
                      <a:pt x="45733" y="69189"/>
                      <a:pt x="45732" y="62612"/>
                    </a:cubicBezTo>
                    <a:cubicBezTo>
                      <a:pt x="45732" y="61027"/>
                      <a:pt x="43618" y="52735"/>
                      <a:pt x="41189" y="4881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" name="Google Shape;47;p3"/>
              <p:cNvSpPr/>
              <p:nvPr/>
            </p:nvSpPr>
            <p:spPr>
              <a:xfrm>
                <a:off x="4665186" y="767892"/>
                <a:ext cx="4030299" cy="4030422"/>
              </a:xfrm>
              <a:custGeom>
                <a:avLst/>
                <a:gdLst/>
                <a:ahLst/>
                <a:cxnLst/>
                <a:rect l="l" t="t" r="r" b="b"/>
                <a:pathLst>
                  <a:path w="65411" h="65413" extrusionOk="0">
                    <a:moveTo>
                      <a:pt x="31918" y="0"/>
                    </a:moveTo>
                    <a:cubicBezTo>
                      <a:pt x="31874" y="0"/>
                      <a:pt x="31840" y="35"/>
                      <a:pt x="31840" y="79"/>
                    </a:cubicBezTo>
                    <a:cubicBezTo>
                      <a:pt x="31840" y="122"/>
                      <a:pt x="31874" y="157"/>
                      <a:pt x="31918" y="157"/>
                    </a:cubicBezTo>
                    <a:cubicBezTo>
                      <a:pt x="31961" y="157"/>
                      <a:pt x="31996" y="122"/>
                      <a:pt x="31996" y="79"/>
                    </a:cubicBezTo>
                    <a:cubicBezTo>
                      <a:pt x="31996" y="35"/>
                      <a:pt x="31961" y="0"/>
                      <a:pt x="31918" y="0"/>
                    </a:cubicBezTo>
                    <a:close/>
                    <a:moveTo>
                      <a:pt x="33715" y="0"/>
                    </a:moveTo>
                    <a:cubicBezTo>
                      <a:pt x="33671" y="0"/>
                      <a:pt x="33636" y="35"/>
                      <a:pt x="33636" y="79"/>
                    </a:cubicBezTo>
                    <a:cubicBezTo>
                      <a:pt x="33636" y="122"/>
                      <a:pt x="33671" y="157"/>
                      <a:pt x="33715" y="157"/>
                    </a:cubicBezTo>
                    <a:cubicBezTo>
                      <a:pt x="33758" y="157"/>
                      <a:pt x="33793" y="122"/>
                      <a:pt x="33793" y="79"/>
                    </a:cubicBezTo>
                    <a:cubicBezTo>
                      <a:pt x="33793" y="35"/>
                      <a:pt x="33758" y="0"/>
                      <a:pt x="33715" y="0"/>
                    </a:cubicBezTo>
                    <a:close/>
                    <a:moveTo>
                      <a:pt x="31405" y="380"/>
                    </a:moveTo>
                    <a:cubicBezTo>
                      <a:pt x="31359" y="380"/>
                      <a:pt x="31318" y="418"/>
                      <a:pt x="31318" y="467"/>
                    </a:cubicBezTo>
                    <a:cubicBezTo>
                      <a:pt x="31318" y="513"/>
                      <a:pt x="31357" y="554"/>
                      <a:pt x="31405" y="554"/>
                    </a:cubicBezTo>
                    <a:cubicBezTo>
                      <a:pt x="31454" y="554"/>
                      <a:pt x="31492" y="515"/>
                      <a:pt x="31492" y="467"/>
                    </a:cubicBezTo>
                    <a:cubicBezTo>
                      <a:pt x="31492" y="419"/>
                      <a:pt x="31454" y="380"/>
                      <a:pt x="31405" y="380"/>
                    </a:cubicBezTo>
                    <a:close/>
                    <a:moveTo>
                      <a:pt x="34228" y="380"/>
                    </a:moveTo>
                    <a:cubicBezTo>
                      <a:pt x="34178" y="380"/>
                      <a:pt x="34141" y="419"/>
                      <a:pt x="34141" y="467"/>
                    </a:cubicBezTo>
                    <a:cubicBezTo>
                      <a:pt x="34141" y="513"/>
                      <a:pt x="34178" y="554"/>
                      <a:pt x="34228" y="554"/>
                    </a:cubicBezTo>
                    <a:cubicBezTo>
                      <a:pt x="34274" y="554"/>
                      <a:pt x="34315" y="515"/>
                      <a:pt x="34315" y="467"/>
                    </a:cubicBezTo>
                    <a:cubicBezTo>
                      <a:pt x="34315" y="418"/>
                      <a:pt x="34277" y="380"/>
                      <a:pt x="34228" y="380"/>
                    </a:cubicBezTo>
                    <a:close/>
                    <a:moveTo>
                      <a:pt x="30833" y="800"/>
                    </a:moveTo>
                    <a:cubicBezTo>
                      <a:pt x="30780" y="800"/>
                      <a:pt x="30737" y="844"/>
                      <a:pt x="30737" y="896"/>
                    </a:cubicBezTo>
                    <a:cubicBezTo>
                      <a:pt x="30737" y="948"/>
                      <a:pt x="30780" y="992"/>
                      <a:pt x="30833" y="992"/>
                    </a:cubicBezTo>
                    <a:cubicBezTo>
                      <a:pt x="30886" y="992"/>
                      <a:pt x="30930" y="948"/>
                      <a:pt x="30930" y="896"/>
                    </a:cubicBezTo>
                    <a:cubicBezTo>
                      <a:pt x="30930" y="844"/>
                      <a:pt x="30888" y="800"/>
                      <a:pt x="30833" y="800"/>
                    </a:cubicBezTo>
                    <a:close/>
                    <a:moveTo>
                      <a:pt x="34800" y="800"/>
                    </a:moveTo>
                    <a:cubicBezTo>
                      <a:pt x="34748" y="800"/>
                      <a:pt x="34704" y="844"/>
                      <a:pt x="34704" y="896"/>
                    </a:cubicBezTo>
                    <a:cubicBezTo>
                      <a:pt x="34704" y="948"/>
                      <a:pt x="34746" y="992"/>
                      <a:pt x="34800" y="992"/>
                    </a:cubicBezTo>
                    <a:cubicBezTo>
                      <a:pt x="34852" y="992"/>
                      <a:pt x="34896" y="948"/>
                      <a:pt x="34896" y="896"/>
                    </a:cubicBezTo>
                    <a:cubicBezTo>
                      <a:pt x="34896" y="844"/>
                      <a:pt x="34852" y="800"/>
                      <a:pt x="34800" y="800"/>
                    </a:cubicBezTo>
                    <a:close/>
                    <a:moveTo>
                      <a:pt x="30222" y="1264"/>
                    </a:moveTo>
                    <a:cubicBezTo>
                      <a:pt x="30165" y="1264"/>
                      <a:pt x="30118" y="1310"/>
                      <a:pt x="30118" y="1368"/>
                    </a:cubicBezTo>
                    <a:cubicBezTo>
                      <a:pt x="30118" y="1426"/>
                      <a:pt x="30165" y="1474"/>
                      <a:pt x="30222" y="1474"/>
                    </a:cubicBezTo>
                    <a:cubicBezTo>
                      <a:pt x="30280" y="1474"/>
                      <a:pt x="30328" y="1426"/>
                      <a:pt x="30328" y="1368"/>
                    </a:cubicBezTo>
                    <a:cubicBezTo>
                      <a:pt x="30328" y="1310"/>
                      <a:pt x="30280" y="1264"/>
                      <a:pt x="30222" y="1264"/>
                    </a:cubicBezTo>
                    <a:close/>
                    <a:moveTo>
                      <a:pt x="35410" y="1264"/>
                    </a:moveTo>
                    <a:cubicBezTo>
                      <a:pt x="35352" y="1264"/>
                      <a:pt x="35306" y="1310"/>
                      <a:pt x="35306" y="1368"/>
                    </a:cubicBezTo>
                    <a:cubicBezTo>
                      <a:pt x="35306" y="1426"/>
                      <a:pt x="35352" y="1474"/>
                      <a:pt x="35410" y="1474"/>
                    </a:cubicBezTo>
                    <a:cubicBezTo>
                      <a:pt x="35468" y="1474"/>
                      <a:pt x="35516" y="1426"/>
                      <a:pt x="35516" y="1368"/>
                    </a:cubicBezTo>
                    <a:cubicBezTo>
                      <a:pt x="35516" y="1310"/>
                      <a:pt x="35468" y="1264"/>
                      <a:pt x="35410" y="1264"/>
                    </a:cubicBezTo>
                    <a:close/>
                    <a:moveTo>
                      <a:pt x="29594" y="1773"/>
                    </a:moveTo>
                    <a:cubicBezTo>
                      <a:pt x="29531" y="1773"/>
                      <a:pt x="29481" y="1823"/>
                      <a:pt x="29481" y="1887"/>
                    </a:cubicBezTo>
                    <a:cubicBezTo>
                      <a:pt x="29481" y="1949"/>
                      <a:pt x="29531" y="2000"/>
                      <a:pt x="29594" y="2000"/>
                    </a:cubicBezTo>
                    <a:cubicBezTo>
                      <a:pt x="29657" y="2000"/>
                      <a:pt x="29708" y="1949"/>
                      <a:pt x="29708" y="1887"/>
                    </a:cubicBezTo>
                    <a:cubicBezTo>
                      <a:pt x="29708" y="1823"/>
                      <a:pt x="29656" y="1773"/>
                      <a:pt x="29594" y="1773"/>
                    </a:cubicBezTo>
                    <a:close/>
                    <a:moveTo>
                      <a:pt x="36040" y="1773"/>
                    </a:moveTo>
                    <a:cubicBezTo>
                      <a:pt x="35977" y="1773"/>
                      <a:pt x="35926" y="1823"/>
                      <a:pt x="35926" y="1887"/>
                    </a:cubicBezTo>
                    <a:cubicBezTo>
                      <a:pt x="35926" y="1949"/>
                      <a:pt x="35977" y="2000"/>
                      <a:pt x="36040" y="2000"/>
                    </a:cubicBezTo>
                    <a:cubicBezTo>
                      <a:pt x="36104" y="2000"/>
                      <a:pt x="36155" y="1949"/>
                      <a:pt x="36155" y="1887"/>
                    </a:cubicBezTo>
                    <a:cubicBezTo>
                      <a:pt x="36155" y="1823"/>
                      <a:pt x="36104" y="1773"/>
                      <a:pt x="36040" y="1773"/>
                    </a:cubicBezTo>
                    <a:close/>
                    <a:moveTo>
                      <a:pt x="28968" y="2332"/>
                    </a:moveTo>
                    <a:cubicBezTo>
                      <a:pt x="28901" y="2332"/>
                      <a:pt x="28844" y="2387"/>
                      <a:pt x="28844" y="2455"/>
                    </a:cubicBezTo>
                    <a:cubicBezTo>
                      <a:pt x="28844" y="2522"/>
                      <a:pt x="28898" y="2578"/>
                      <a:pt x="28968" y="2578"/>
                    </a:cubicBezTo>
                    <a:cubicBezTo>
                      <a:pt x="29034" y="2578"/>
                      <a:pt x="29091" y="2523"/>
                      <a:pt x="29091" y="2455"/>
                    </a:cubicBezTo>
                    <a:cubicBezTo>
                      <a:pt x="29091" y="2387"/>
                      <a:pt x="29034" y="2332"/>
                      <a:pt x="28968" y="2332"/>
                    </a:cubicBezTo>
                    <a:close/>
                    <a:moveTo>
                      <a:pt x="36665" y="2332"/>
                    </a:moveTo>
                    <a:cubicBezTo>
                      <a:pt x="36598" y="2332"/>
                      <a:pt x="36542" y="2387"/>
                      <a:pt x="36542" y="2455"/>
                    </a:cubicBezTo>
                    <a:cubicBezTo>
                      <a:pt x="36542" y="2522"/>
                      <a:pt x="36597" y="2578"/>
                      <a:pt x="36665" y="2578"/>
                    </a:cubicBezTo>
                    <a:cubicBezTo>
                      <a:pt x="36733" y="2578"/>
                      <a:pt x="36788" y="2523"/>
                      <a:pt x="36788" y="2455"/>
                    </a:cubicBezTo>
                    <a:cubicBezTo>
                      <a:pt x="36788" y="2388"/>
                      <a:pt x="36734" y="2332"/>
                      <a:pt x="36665" y="2332"/>
                    </a:cubicBezTo>
                    <a:close/>
                    <a:moveTo>
                      <a:pt x="30179" y="2684"/>
                    </a:moveTo>
                    <a:cubicBezTo>
                      <a:pt x="30324" y="2684"/>
                      <a:pt x="30440" y="2801"/>
                      <a:pt x="30440" y="2945"/>
                    </a:cubicBezTo>
                    <a:cubicBezTo>
                      <a:pt x="30440" y="3087"/>
                      <a:pt x="30322" y="3204"/>
                      <a:pt x="30179" y="3204"/>
                    </a:cubicBezTo>
                    <a:cubicBezTo>
                      <a:pt x="30036" y="3204"/>
                      <a:pt x="29918" y="3087"/>
                      <a:pt x="29918" y="2945"/>
                    </a:cubicBezTo>
                    <a:cubicBezTo>
                      <a:pt x="29918" y="2801"/>
                      <a:pt x="30036" y="2684"/>
                      <a:pt x="30179" y="2684"/>
                    </a:cubicBezTo>
                    <a:close/>
                    <a:moveTo>
                      <a:pt x="35453" y="2684"/>
                    </a:moveTo>
                    <a:cubicBezTo>
                      <a:pt x="35597" y="2684"/>
                      <a:pt x="35714" y="2801"/>
                      <a:pt x="35714" y="2945"/>
                    </a:cubicBezTo>
                    <a:cubicBezTo>
                      <a:pt x="35714" y="3087"/>
                      <a:pt x="35597" y="3204"/>
                      <a:pt x="35453" y="3204"/>
                    </a:cubicBezTo>
                    <a:cubicBezTo>
                      <a:pt x="35310" y="3204"/>
                      <a:pt x="35193" y="3087"/>
                      <a:pt x="35193" y="2945"/>
                    </a:cubicBezTo>
                    <a:cubicBezTo>
                      <a:pt x="35193" y="2801"/>
                      <a:pt x="35310" y="2684"/>
                      <a:pt x="35453" y="2684"/>
                    </a:cubicBezTo>
                    <a:close/>
                    <a:moveTo>
                      <a:pt x="28365" y="2945"/>
                    </a:moveTo>
                    <a:cubicBezTo>
                      <a:pt x="28292" y="2945"/>
                      <a:pt x="28232" y="3004"/>
                      <a:pt x="28232" y="3077"/>
                    </a:cubicBezTo>
                    <a:cubicBezTo>
                      <a:pt x="28232" y="3149"/>
                      <a:pt x="28292" y="3209"/>
                      <a:pt x="28365" y="3209"/>
                    </a:cubicBezTo>
                    <a:cubicBezTo>
                      <a:pt x="28437" y="3209"/>
                      <a:pt x="28497" y="3149"/>
                      <a:pt x="28497" y="3077"/>
                    </a:cubicBezTo>
                    <a:cubicBezTo>
                      <a:pt x="28497" y="3004"/>
                      <a:pt x="28437" y="2945"/>
                      <a:pt x="28365" y="2945"/>
                    </a:cubicBezTo>
                    <a:close/>
                    <a:moveTo>
                      <a:pt x="37269" y="2945"/>
                    </a:moveTo>
                    <a:cubicBezTo>
                      <a:pt x="37197" y="2945"/>
                      <a:pt x="37136" y="3004"/>
                      <a:pt x="37136" y="3077"/>
                    </a:cubicBezTo>
                    <a:cubicBezTo>
                      <a:pt x="37136" y="3149"/>
                      <a:pt x="37197" y="3209"/>
                      <a:pt x="37269" y="3209"/>
                    </a:cubicBezTo>
                    <a:cubicBezTo>
                      <a:pt x="37342" y="3209"/>
                      <a:pt x="37401" y="3149"/>
                      <a:pt x="37401" y="3077"/>
                    </a:cubicBezTo>
                    <a:cubicBezTo>
                      <a:pt x="37401" y="3004"/>
                      <a:pt x="37342" y="2945"/>
                      <a:pt x="37269" y="2945"/>
                    </a:cubicBezTo>
                    <a:close/>
                    <a:moveTo>
                      <a:pt x="30180" y="2678"/>
                    </a:moveTo>
                    <a:cubicBezTo>
                      <a:pt x="30034" y="2678"/>
                      <a:pt x="29915" y="2797"/>
                      <a:pt x="29915" y="2945"/>
                    </a:cubicBezTo>
                    <a:cubicBezTo>
                      <a:pt x="29915" y="3091"/>
                      <a:pt x="30034" y="3210"/>
                      <a:pt x="30180" y="3210"/>
                    </a:cubicBezTo>
                    <a:cubicBezTo>
                      <a:pt x="30328" y="3210"/>
                      <a:pt x="30447" y="3091"/>
                      <a:pt x="30447" y="2945"/>
                    </a:cubicBezTo>
                    <a:cubicBezTo>
                      <a:pt x="30447" y="2797"/>
                      <a:pt x="30327" y="2678"/>
                      <a:pt x="30180" y="2678"/>
                    </a:cubicBezTo>
                    <a:close/>
                    <a:moveTo>
                      <a:pt x="35453" y="2678"/>
                    </a:moveTo>
                    <a:cubicBezTo>
                      <a:pt x="35307" y="2678"/>
                      <a:pt x="35187" y="2797"/>
                      <a:pt x="35187" y="2945"/>
                    </a:cubicBezTo>
                    <a:cubicBezTo>
                      <a:pt x="35187" y="3091"/>
                      <a:pt x="35307" y="3210"/>
                      <a:pt x="35453" y="3210"/>
                    </a:cubicBezTo>
                    <a:cubicBezTo>
                      <a:pt x="35600" y="3210"/>
                      <a:pt x="35720" y="3091"/>
                      <a:pt x="35720" y="2945"/>
                    </a:cubicBezTo>
                    <a:cubicBezTo>
                      <a:pt x="35720" y="2797"/>
                      <a:pt x="35600" y="2678"/>
                      <a:pt x="35453" y="2678"/>
                    </a:cubicBezTo>
                    <a:close/>
                    <a:moveTo>
                      <a:pt x="27807" y="3613"/>
                    </a:moveTo>
                    <a:cubicBezTo>
                      <a:pt x="27729" y="3613"/>
                      <a:pt x="27665" y="3675"/>
                      <a:pt x="27665" y="3753"/>
                    </a:cubicBezTo>
                    <a:cubicBezTo>
                      <a:pt x="27665" y="3832"/>
                      <a:pt x="27729" y="3895"/>
                      <a:pt x="27807" y="3895"/>
                    </a:cubicBezTo>
                    <a:cubicBezTo>
                      <a:pt x="27884" y="3895"/>
                      <a:pt x="27948" y="3832"/>
                      <a:pt x="27948" y="3753"/>
                    </a:cubicBezTo>
                    <a:cubicBezTo>
                      <a:pt x="27948" y="3675"/>
                      <a:pt x="27884" y="3613"/>
                      <a:pt x="27807" y="3613"/>
                    </a:cubicBezTo>
                    <a:close/>
                    <a:moveTo>
                      <a:pt x="37828" y="3613"/>
                    </a:moveTo>
                    <a:cubicBezTo>
                      <a:pt x="37749" y="3613"/>
                      <a:pt x="37686" y="3675"/>
                      <a:pt x="37686" y="3753"/>
                    </a:cubicBezTo>
                    <a:cubicBezTo>
                      <a:pt x="37686" y="3832"/>
                      <a:pt x="37750" y="3895"/>
                      <a:pt x="37828" y="3895"/>
                    </a:cubicBezTo>
                    <a:cubicBezTo>
                      <a:pt x="37907" y="3895"/>
                      <a:pt x="37969" y="3832"/>
                      <a:pt x="37969" y="3753"/>
                    </a:cubicBezTo>
                    <a:cubicBezTo>
                      <a:pt x="37969" y="3677"/>
                      <a:pt x="37907" y="3613"/>
                      <a:pt x="37828" y="3613"/>
                    </a:cubicBezTo>
                    <a:close/>
                    <a:moveTo>
                      <a:pt x="29257" y="3694"/>
                    </a:moveTo>
                    <a:cubicBezTo>
                      <a:pt x="29440" y="3694"/>
                      <a:pt x="29586" y="3840"/>
                      <a:pt x="29586" y="4024"/>
                    </a:cubicBezTo>
                    <a:cubicBezTo>
                      <a:pt x="29586" y="4205"/>
                      <a:pt x="29439" y="4353"/>
                      <a:pt x="29257" y="4353"/>
                    </a:cubicBezTo>
                    <a:cubicBezTo>
                      <a:pt x="29076" y="4353"/>
                      <a:pt x="28927" y="4205"/>
                      <a:pt x="28927" y="4024"/>
                    </a:cubicBezTo>
                    <a:cubicBezTo>
                      <a:pt x="28927" y="3843"/>
                      <a:pt x="29076" y="3694"/>
                      <a:pt x="29257" y="3694"/>
                    </a:cubicBezTo>
                    <a:close/>
                    <a:moveTo>
                      <a:pt x="36375" y="3694"/>
                    </a:moveTo>
                    <a:cubicBezTo>
                      <a:pt x="36556" y="3694"/>
                      <a:pt x="36705" y="3840"/>
                      <a:pt x="36705" y="4024"/>
                    </a:cubicBezTo>
                    <a:cubicBezTo>
                      <a:pt x="36705" y="4205"/>
                      <a:pt x="36556" y="4353"/>
                      <a:pt x="36375" y="4353"/>
                    </a:cubicBezTo>
                    <a:cubicBezTo>
                      <a:pt x="36194" y="4353"/>
                      <a:pt x="36046" y="4205"/>
                      <a:pt x="36046" y="4024"/>
                    </a:cubicBezTo>
                    <a:cubicBezTo>
                      <a:pt x="36046" y="3843"/>
                      <a:pt x="36194" y="3694"/>
                      <a:pt x="36375" y="3694"/>
                    </a:cubicBezTo>
                    <a:close/>
                    <a:moveTo>
                      <a:pt x="29259" y="3687"/>
                    </a:moveTo>
                    <a:cubicBezTo>
                      <a:pt x="29072" y="3687"/>
                      <a:pt x="28921" y="3839"/>
                      <a:pt x="28921" y="4024"/>
                    </a:cubicBezTo>
                    <a:cubicBezTo>
                      <a:pt x="28921" y="4210"/>
                      <a:pt x="29073" y="4360"/>
                      <a:pt x="29259" y="4360"/>
                    </a:cubicBezTo>
                    <a:cubicBezTo>
                      <a:pt x="29444" y="4360"/>
                      <a:pt x="29596" y="4208"/>
                      <a:pt x="29596" y="4024"/>
                    </a:cubicBezTo>
                    <a:cubicBezTo>
                      <a:pt x="29596" y="3837"/>
                      <a:pt x="29444" y="3687"/>
                      <a:pt x="29259" y="3687"/>
                    </a:cubicBezTo>
                    <a:close/>
                    <a:moveTo>
                      <a:pt x="36375" y="3687"/>
                    </a:moveTo>
                    <a:cubicBezTo>
                      <a:pt x="36190" y="3687"/>
                      <a:pt x="36039" y="3839"/>
                      <a:pt x="36039" y="4024"/>
                    </a:cubicBezTo>
                    <a:cubicBezTo>
                      <a:pt x="36039" y="4210"/>
                      <a:pt x="36191" y="4360"/>
                      <a:pt x="36375" y="4360"/>
                    </a:cubicBezTo>
                    <a:cubicBezTo>
                      <a:pt x="36562" y="4360"/>
                      <a:pt x="36713" y="4208"/>
                      <a:pt x="36713" y="4024"/>
                    </a:cubicBezTo>
                    <a:cubicBezTo>
                      <a:pt x="36713" y="3837"/>
                      <a:pt x="36561" y="3687"/>
                      <a:pt x="36375" y="3687"/>
                    </a:cubicBezTo>
                    <a:close/>
                    <a:moveTo>
                      <a:pt x="27311" y="4340"/>
                    </a:moveTo>
                    <a:cubicBezTo>
                      <a:pt x="27229" y="4340"/>
                      <a:pt x="27162" y="4408"/>
                      <a:pt x="27162" y="4491"/>
                    </a:cubicBezTo>
                    <a:cubicBezTo>
                      <a:pt x="27162" y="4575"/>
                      <a:pt x="27229" y="4642"/>
                      <a:pt x="27311" y="4642"/>
                    </a:cubicBezTo>
                    <a:cubicBezTo>
                      <a:pt x="27395" y="4642"/>
                      <a:pt x="27462" y="4573"/>
                      <a:pt x="27462" y="4491"/>
                    </a:cubicBezTo>
                    <a:cubicBezTo>
                      <a:pt x="27462" y="4408"/>
                      <a:pt x="27395" y="4340"/>
                      <a:pt x="27311" y="4340"/>
                    </a:cubicBezTo>
                    <a:close/>
                    <a:moveTo>
                      <a:pt x="38321" y="4340"/>
                    </a:moveTo>
                    <a:cubicBezTo>
                      <a:pt x="38237" y="4340"/>
                      <a:pt x="38170" y="4408"/>
                      <a:pt x="38170" y="4491"/>
                    </a:cubicBezTo>
                    <a:cubicBezTo>
                      <a:pt x="38170" y="4575"/>
                      <a:pt x="38237" y="4642"/>
                      <a:pt x="38321" y="4642"/>
                    </a:cubicBezTo>
                    <a:cubicBezTo>
                      <a:pt x="38404" y="4642"/>
                      <a:pt x="38472" y="4573"/>
                      <a:pt x="38472" y="4491"/>
                    </a:cubicBezTo>
                    <a:cubicBezTo>
                      <a:pt x="38472" y="4407"/>
                      <a:pt x="38404" y="4340"/>
                      <a:pt x="38321" y="4340"/>
                    </a:cubicBezTo>
                    <a:close/>
                    <a:moveTo>
                      <a:pt x="38728" y="5130"/>
                    </a:moveTo>
                    <a:cubicBezTo>
                      <a:pt x="38640" y="5133"/>
                      <a:pt x="38569" y="5202"/>
                      <a:pt x="38569" y="5289"/>
                    </a:cubicBezTo>
                    <a:cubicBezTo>
                      <a:pt x="38569" y="5376"/>
                      <a:pt x="38640" y="5449"/>
                      <a:pt x="38728" y="5449"/>
                    </a:cubicBezTo>
                    <a:cubicBezTo>
                      <a:pt x="38815" y="5449"/>
                      <a:pt x="38888" y="5379"/>
                      <a:pt x="38888" y="5289"/>
                    </a:cubicBezTo>
                    <a:cubicBezTo>
                      <a:pt x="38888" y="5201"/>
                      <a:pt x="38817" y="5130"/>
                      <a:pt x="38728" y="5130"/>
                    </a:cubicBezTo>
                    <a:close/>
                    <a:moveTo>
                      <a:pt x="26906" y="5133"/>
                    </a:moveTo>
                    <a:cubicBezTo>
                      <a:pt x="26819" y="5133"/>
                      <a:pt x="26746" y="5202"/>
                      <a:pt x="26746" y="5292"/>
                    </a:cubicBezTo>
                    <a:cubicBezTo>
                      <a:pt x="26746" y="5381"/>
                      <a:pt x="26817" y="5452"/>
                      <a:pt x="26906" y="5452"/>
                    </a:cubicBezTo>
                    <a:cubicBezTo>
                      <a:pt x="26995" y="5452"/>
                      <a:pt x="27065" y="5381"/>
                      <a:pt x="27065" y="5292"/>
                    </a:cubicBezTo>
                    <a:cubicBezTo>
                      <a:pt x="27065" y="5202"/>
                      <a:pt x="26993" y="5133"/>
                      <a:pt x="26906" y="5133"/>
                    </a:cubicBezTo>
                    <a:close/>
                    <a:moveTo>
                      <a:pt x="28439" y="4963"/>
                    </a:moveTo>
                    <a:cubicBezTo>
                      <a:pt x="28707" y="4963"/>
                      <a:pt x="28924" y="5181"/>
                      <a:pt x="28924" y="5449"/>
                    </a:cubicBezTo>
                    <a:cubicBezTo>
                      <a:pt x="28924" y="5717"/>
                      <a:pt x="28707" y="5934"/>
                      <a:pt x="28439" y="5934"/>
                    </a:cubicBezTo>
                    <a:cubicBezTo>
                      <a:pt x="28171" y="5934"/>
                      <a:pt x="27953" y="5717"/>
                      <a:pt x="27953" y="5449"/>
                    </a:cubicBezTo>
                    <a:cubicBezTo>
                      <a:pt x="27953" y="5181"/>
                      <a:pt x="28171" y="4963"/>
                      <a:pt x="28439" y="4963"/>
                    </a:cubicBezTo>
                    <a:close/>
                    <a:moveTo>
                      <a:pt x="37194" y="4963"/>
                    </a:moveTo>
                    <a:cubicBezTo>
                      <a:pt x="37462" y="4963"/>
                      <a:pt x="37679" y="5181"/>
                      <a:pt x="37679" y="5449"/>
                    </a:cubicBezTo>
                    <a:cubicBezTo>
                      <a:pt x="37679" y="5717"/>
                      <a:pt x="37462" y="5934"/>
                      <a:pt x="37194" y="5934"/>
                    </a:cubicBezTo>
                    <a:cubicBezTo>
                      <a:pt x="36926" y="5934"/>
                      <a:pt x="36708" y="5717"/>
                      <a:pt x="36708" y="5449"/>
                    </a:cubicBezTo>
                    <a:cubicBezTo>
                      <a:pt x="36708" y="5181"/>
                      <a:pt x="36926" y="4963"/>
                      <a:pt x="37194" y="4963"/>
                    </a:cubicBezTo>
                    <a:close/>
                    <a:moveTo>
                      <a:pt x="28439" y="4953"/>
                    </a:moveTo>
                    <a:cubicBezTo>
                      <a:pt x="28165" y="4953"/>
                      <a:pt x="27942" y="5176"/>
                      <a:pt x="27942" y="5449"/>
                    </a:cubicBezTo>
                    <a:cubicBezTo>
                      <a:pt x="27942" y="5723"/>
                      <a:pt x="28165" y="5946"/>
                      <a:pt x="28439" y="5946"/>
                    </a:cubicBezTo>
                    <a:cubicBezTo>
                      <a:pt x="28713" y="5946"/>
                      <a:pt x="28934" y="5723"/>
                      <a:pt x="28934" y="5449"/>
                    </a:cubicBezTo>
                    <a:cubicBezTo>
                      <a:pt x="28934" y="5176"/>
                      <a:pt x="28713" y="4953"/>
                      <a:pt x="28439" y="4953"/>
                    </a:cubicBezTo>
                    <a:close/>
                    <a:moveTo>
                      <a:pt x="37197" y="4953"/>
                    </a:moveTo>
                    <a:cubicBezTo>
                      <a:pt x="36923" y="4953"/>
                      <a:pt x="36700" y="5176"/>
                      <a:pt x="36700" y="5449"/>
                    </a:cubicBezTo>
                    <a:cubicBezTo>
                      <a:pt x="36700" y="5723"/>
                      <a:pt x="36923" y="5946"/>
                      <a:pt x="37197" y="5946"/>
                    </a:cubicBezTo>
                    <a:cubicBezTo>
                      <a:pt x="37469" y="5946"/>
                      <a:pt x="37692" y="5723"/>
                      <a:pt x="37692" y="5449"/>
                    </a:cubicBezTo>
                    <a:cubicBezTo>
                      <a:pt x="37692" y="5176"/>
                      <a:pt x="37469" y="4953"/>
                      <a:pt x="37197" y="4953"/>
                    </a:cubicBezTo>
                    <a:close/>
                    <a:moveTo>
                      <a:pt x="26606" y="5988"/>
                    </a:moveTo>
                    <a:cubicBezTo>
                      <a:pt x="26513" y="5988"/>
                      <a:pt x="26438" y="6063"/>
                      <a:pt x="26438" y="6156"/>
                    </a:cubicBezTo>
                    <a:cubicBezTo>
                      <a:pt x="26438" y="6249"/>
                      <a:pt x="26513" y="6324"/>
                      <a:pt x="26606" y="6324"/>
                    </a:cubicBezTo>
                    <a:cubicBezTo>
                      <a:pt x="26698" y="6324"/>
                      <a:pt x="26774" y="6247"/>
                      <a:pt x="26774" y="6156"/>
                    </a:cubicBezTo>
                    <a:cubicBezTo>
                      <a:pt x="26774" y="6063"/>
                      <a:pt x="26698" y="5988"/>
                      <a:pt x="26606" y="5988"/>
                    </a:cubicBezTo>
                    <a:close/>
                    <a:moveTo>
                      <a:pt x="39030" y="5988"/>
                    </a:moveTo>
                    <a:cubicBezTo>
                      <a:pt x="38935" y="5988"/>
                      <a:pt x="38860" y="6063"/>
                      <a:pt x="38860" y="6156"/>
                    </a:cubicBezTo>
                    <a:cubicBezTo>
                      <a:pt x="38860" y="6249"/>
                      <a:pt x="38937" y="6324"/>
                      <a:pt x="39030" y="6324"/>
                    </a:cubicBezTo>
                    <a:cubicBezTo>
                      <a:pt x="39121" y="6324"/>
                      <a:pt x="39198" y="6249"/>
                      <a:pt x="39198" y="6156"/>
                    </a:cubicBezTo>
                    <a:cubicBezTo>
                      <a:pt x="39198" y="6063"/>
                      <a:pt x="39121" y="5988"/>
                      <a:pt x="39030" y="5988"/>
                    </a:cubicBezTo>
                    <a:close/>
                    <a:moveTo>
                      <a:pt x="26432" y="6912"/>
                    </a:moveTo>
                    <a:cubicBezTo>
                      <a:pt x="26333" y="6912"/>
                      <a:pt x="26254" y="6992"/>
                      <a:pt x="26254" y="7090"/>
                    </a:cubicBezTo>
                    <a:cubicBezTo>
                      <a:pt x="26254" y="7188"/>
                      <a:pt x="26333" y="7267"/>
                      <a:pt x="26432" y="7267"/>
                    </a:cubicBezTo>
                    <a:cubicBezTo>
                      <a:pt x="26529" y="7267"/>
                      <a:pt x="26609" y="7188"/>
                      <a:pt x="26609" y="7090"/>
                    </a:cubicBezTo>
                    <a:cubicBezTo>
                      <a:pt x="26609" y="6992"/>
                      <a:pt x="26529" y="6912"/>
                      <a:pt x="26432" y="6912"/>
                    </a:cubicBezTo>
                    <a:close/>
                    <a:moveTo>
                      <a:pt x="39201" y="6912"/>
                    </a:moveTo>
                    <a:cubicBezTo>
                      <a:pt x="39104" y="6912"/>
                      <a:pt x="39024" y="6992"/>
                      <a:pt x="39024" y="7090"/>
                    </a:cubicBezTo>
                    <a:cubicBezTo>
                      <a:pt x="39024" y="7188"/>
                      <a:pt x="39104" y="7267"/>
                      <a:pt x="39201" y="7267"/>
                    </a:cubicBezTo>
                    <a:cubicBezTo>
                      <a:pt x="39299" y="7267"/>
                      <a:pt x="39379" y="7188"/>
                      <a:pt x="39379" y="7090"/>
                    </a:cubicBezTo>
                    <a:cubicBezTo>
                      <a:pt x="39379" y="6992"/>
                      <a:pt x="39299" y="6912"/>
                      <a:pt x="39201" y="6912"/>
                    </a:cubicBezTo>
                    <a:close/>
                    <a:moveTo>
                      <a:pt x="27810" y="6648"/>
                    </a:moveTo>
                    <a:cubicBezTo>
                      <a:pt x="27990" y="6648"/>
                      <a:pt x="28136" y="6796"/>
                      <a:pt x="28136" y="6977"/>
                    </a:cubicBezTo>
                    <a:cubicBezTo>
                      <a:pt x="28136" y="7159"/>
                      <a:pt x="27988" y="7308"/>
                      <a:pt x="27807" y="7308"/>
                    </a:cubicBezTo>
                    <a:cubicBezTo>
                      <a:pt x="27626" y="7308"/>
                      <a:pt x="27477" y="7159"/>
                      <a:pt x="27477" y="6977"/>
                    </a:cubicBezTo>
                    <a:cubicBezTo>
                      <a:pt x="27477" y="6796"/>
                      <a:pt x="27626" y="6649"/>
                      <a:pt x="27807" y="6649"/>
                    </a:cubicBezTo>
                    <a:cubicBezTo>
                      <a:pt x="27808" y="6648"/>
                      <a:pt x="27809" y="6648"/>
                      <a:pt x="27810" y="6648"/>
                    </a:cubicBezTo>
                    <a:close/>
                    <a:moveTo>
                      <a:pt x="37831" y="6648"/>
                    </a:moveTo>
                    <a:cubicBezTo>
                      <a:pt x="38011" y="6648"/>
                      <a:pt x="38157" y="6796"/>
                      <a:pt x="38157" y="6977"/>
                    </a:cubicBezTo>
                    <a:cubicBezTo>
                      <a:pt x="38157" y="7159"/>
                      <a:pt x="38010" y="7308"/>
                      <a:pt x="37828" y="7308"/>
                    </a:cubicBezTo>
                    <a:cubicBezTo>
                      <a:pt x="37647" y="7308"/>
                      <a:pt x="37498" y="7159"/>
                      <a:pt x="37498" y="6977"/>
                    </a:cubicBezTo>
                    <a:cubicBezTo>
                      <a:pt x="37498" y="6796"/>
                      <a:pt x="37647" y="6649"/>
                      <a:pt x="37828" y="6649"/>
                    </a:cubicBezTo>
                    <a:cubicBezTo>
                      <a:pt x="37829" y="6648"/>
                      <a:pt x="37830" y="6648"/>
                      <a:pt x="37831" y="6648"/>
                    </a:cubicBezTo>
                    <a:close/>
                    <a:moveTo>
                      <a:pt x="27807" y="6641"/>
                    </a:moveTo>
                    <a:cubicBezTo>
                      <a:pt x="27620" y="6641"/>
                      <a:pt x="27469" y="6793"/>
                      <a:pt x="27469" y="6977"/>
                    </a:cubicBezTo>
                    <a:cubicBezTo>
                      <a:pt x="27469" y="7164"/>
                      <a:pt x="27621" y="7315"/>
                      <a:pt x="27807" y="7315"/>
                    </a:cubicBezTo>
                    <a:cubicBezTo>
                      <a:pt x="27992" y="7315"/>
                      <a:pt x="28143" y="7163"/>
                      <a:pt x="28143" y="6977"/>
                    </a:cubicBezTo>
                    <a:cubicBezTo>
                      <a:pt x="28143" y="6792"/>
                      <a:pt x="27991" y="6641"/>
                      <a:pt x="27807" y="6641"/>
                    </a:cubicBezTo>
                    <a:close/>
                    <a:moveTo>
                      <a:pt x="37828" y="6641"/>
                    </a:moveTo>
                    <a:cubicBezTo>
                      <a:pt x="37642" y="6641"/>
                      <a:pt x="37491" y="6793"/>
                      <a:pt x="37491" y="6977"/>
                    </a:cubicBezTo>
                    <a:cubicBezTo>
                      <a:pt x="37491" y="7164"/>
                      <a:pt x="37643" y="7315"/>
                      <a:pt x="37828" y="7315"/>
                    </a:cubicBezTo>
                    <a:cubicBezTo>
                      <a:pt x="38012" y="7315"/>
                      <a:pt x="38165" y="7163"/>
                      <a:pt x="38165" y="6977"/>
                    </a:cubicBezTo>
                    <a:cubicBezTo>
                      <a:pt x="38165" y="6792"/>
                      <a:pt x="38012" y="6641"/>
                      <a:pt x="37828" y="6641"/>
                    </a:cubicBezTo>
                    <a:close/>
                    <a:moveTo>
                      <a:pt x="26403" y="7922"/>
                    </a:moveTo>
                    <a:cubicBezTo>
                      <a:pt x="26300" y="7922"/>
                      <a:pt x="26216" y="8005"/>
                      <a:pt x="26216" y="8108"/>
                    </a:cubicBezTo>
                    <a:cubicBezTo>
                      <a:pt x="26216" y="8212"/>
                      <a:pt x="26300" y="8295"/>
                      <a:pt x="26403" y="8295"/>
                    </a:cubicBezTo>
                    <a:cubicBezTo>
                      <a:pt x="26506" y="8295"/>
                      <a:pt x="26590" y="8212"/>
                      <a:pt x="26590" y="8108"/>
                    </a:cubicBezTo>
                    <a:cubicBezTo>
                      <a:pt x="26590" y="8005"/>
                      <a:pt x="26506" y="7922"/>
                      <a:pt x="26403" y="7922"/>
                    </a:cubicBezTo>
                    <a:close/>
                    <a:moveTo>
                      <a:pt x="39233" y="7922"/>
                    </a:moveTo>
                    <a:cubicBezTo>
                      <a:pt x="39128" y="7922"/>
                      <a:pt x="39046" y="8005"/>
                      <a:pt x="39046" y="8108"/>
                    </a:cubicBezTo>
                    <a:cubicBezTo>
                      <a:pt x="39046" y="8212"/>
                      <a:pt x="39128" y="8295"/>
                      <a:pt x="39233" y="8295"/>
                    </a:cubicBezTo>
                    <a:cubicBezTo>
                      <a:pt x="39335" y="8295"/>
                      <a:pt x="39418" y="8212"/>
                      <a:pt x="39418" y="8108"/>
                    </a:cubicBezTo>
                    <a:cubicBezTo>
                      <a:pt x="39418" y="8005"/>
                      <a:pt x="39335" y="7922"/>
                      <a:pt x="39233" y="7922"/>
                    </a:cubicBezTo>
                    <a:close/>
                    <a:moveTo>
                      <a:pt x="14115" y="8392"/>
                    </a:moveTo>
                    <a:cubicBezTo>
                      <a:pt x="14084" y="8392"/>
                      <a:pt x="14053" y="8403"/>
                      <a:pt x="14028" y="8426"/>
                    </a:cubicBezTo>
                    <a:cubicBezTo>
                      <a:pt x="13979" y="8476"/>
                      <a:pt x="13979" y="8554"/>
                      <a:pt x="14028" y="8600"/>
                    </a:cubicBezTo>
                    <a:cubicBezTo>
                      <a:pt x="14053" y="8625"/>
                      <a:pt x="14084" y="8637"/>
                      <a:pt x="14115" y="8637"/>
                    </a:cubicBezTo>
                    <a:cubicBezTo>
                      <a:pt x="14146" y="8637"/>
                      <a:pt x="14177" y="8625"/>
                      <a:pt x="14202" y="8600"/>
                    </a:cubicBezTo>
                    <a:cubicBezTo>
                      <a:pt x="14251" y="8554"/>
                      <a:pt x="14251" y="8476"/>
                      <a:pt x="14202" y="8426"/>
                    </a:cubicBezTo>
                    <a:cubicBezTo>
                      <a:pt x="14177" y="8403"/>
                      <a:pt x="14146" y="8392"/>
                      <a:pt x="14115" y="8392"/>
                    </a:cubicBezTo>
                    <a:close/>
                    <a:moveTo>
                      <a:pt x="14979" y="8396"/>
                    </a:moveTo>
                    <a:cubicBezTo>
                      <a:pt x="14945" y="8396"/>
                      <a:pt x="14911" y="8408"/>
                      <a:pt x="14886" y="8434"/>
                    </a:cubicBezTo>
                    <a:cubicBezTo>
                      <a:pt x="14835" y="8487"/>
                      <a:pt x="14835" y="8570"/>
                      <a:pt x="14886" y="8621"/>
                    </a:cubicBezTo>
                    <a:cubicBezTo>
                      <a:pt x="14911" y="8646"/>
                      <a:pt x="14945" y="8659"/>
                      <a:pt x="14979" y="8659"/>
                    </a:cubicBezTo>
                    <a:cubicBezTo>
                      <a:pt x="15013" y="8659"/>
                      <a:pt x="15048" y="8646"/>
                      <a:pt x="15073" y="8621"/>
                    </a:cubicBezTo>
                    <a:cubicBezTo>
                      <a:pt x="15124" y="8570"/>
                      <a:pt x="15124" y="8484"/>
                      <a:pt x="15073" y="8434"/>
                    </a:cubicBezTo>
                    <a:cubicBezTo>
                      <a:pt x="15048" y="8408"/>
                      <a:pt x="15013" y="8396"/>
                      <a:pt x="14979" y="8396"/>
                    </a:cubicBezTo>
                    <a:close/>
                    <a:moveTo>
                      <a:pt x="13270" y="8441"/>
                    </a:moveTo>
                    <a:cubicBezTo>
                      <a:pt x="13241" y="8441"/>
                      <a:pt x="13212" y="8452"/>
                      <a:pt x="13189" y="8474"/>
                    </a:cubicBezTo>
                    <a:cubicBezTo>
                      <a:pt x="13144" y="8519"/>
                      <a:pt x="13144" y="8592"/>
                      <a:pt x="13189" y="8635"/>
                    </a:cubicBezTo>
                    <a:cubicBezTo>
                      <a:pt x="13212" y="8658"/>
                      <a:pt x="13241" y="8669"/>
                      <a:pt x="13270" y="8669"/>
                    </a:cubicBezTo>
                    <a:cubicBezTo>
                      <a:pt x="13299" y="8669"/>
                      <a:pt x="13328" y="8658"/>
                      <a:pt x="13350" y="8635"/>
                    </a:cubicBezTo>
                    <a:cubicBezTo>
                      <a:pt x="13396" y="8590"/>
                      <a:pt x="13396" y="8519"/>
                      <a:pt x="13350" y="8474"/>
                    </a:cubicBezTo>
                    <a:cubicBezTo>
                      <a:pt x="13328" y="8452"/>
                      <a:pt x="13299" y="8441"/>
                      <a:pt x="13270" y="8441"/>
                    </a:cubicBezTo>
                    <a:close/>
                    <a:moveTo>
                      <a:pt x="12458" y="8528"/>
                    </a:moveTo>
                    <a:cubicBezTo>
                      <a:pt x="12431" y="8528"/>
                      <a:pt x="12404" y="8539"/>
                      <a:pt x="12383" y="8560"/>
                    </a:cubicBezTo>
                    <a:cubicBezTo>
                      <a:pt x="12343" y="8600"/>
                      <a:pt x="12343" y="8666"/>
                      <a:pt x="12383" y="8708"/>
                    </a:cubicBezTo>
                    <a:cubicBezTo>
                      <a:pt x="12404" y="8729"/>
                      <a:pt x="12431" y="8739"/>
                      <a:pt x="12458" y="8739"/>
                    </a:cubicBezTo>
                    <a:cubicBezTo>
                      <a:pt x="12485" y="8739"/>
                      <a:pt x="12511" y="8729"/>
                      <a:pt x="12531" y="8708"/>
                    </a:cubicBezTo>
                    <a:cubicBezTo>
                      <a:pt x="12573" y="8666"/>
                      <a:pt x="12573" y="8600"/>
                      <a:pt x="12531" y="8560"/>
                    </a:cubicBezTo>
                    <a:cubicBezTo>
                      <a:pt x="12511" y="8539"/>
                      <a:pt x="12485" y="8528"/>
                      <a:pt x="12458" y="8528"/>
                    </a:cubicBezTo>
                    <a:close/>
                    <a:moveTo>
                      <a:pt x="15854" y="8472"/>
                    </a:moveTo>
                    <a:cubicBezTo>
                      <a:pt x="15818" y="8472"/>
                      <a:pt x="15781" y="8485"/>
                      <a:pt x="15754" y="8512"/>
                    </a:cubicBezTo>
                    <a:cubicBezTo>
                      <a:pt x="15700" y="8568"/>
                      <a:pt x="15700" y="8657"/>
                      <a:pt x="15754" y="8712"/>
                    </a:cubicBezTo>
                    <a:cubicBezTo>
                      <a:pt x="15781" y="8739"/>
                      <a:pt x="15818" y="8752"/>
                      <a:pt x="15854" y="8752"/>
                    </a:cubicBezTo>
                    <a:cubicBezTo>
                      <a:pt x="15890" y="8752"/>
                      <a:pt x="15926" y="8739"/>
                      <a:pt x="15954" y="8712"/>
                    </a:cubicBezTo>
                    <a:cubicBezTo>
                      <a:pt x="16007" y="8657"/>
                      <a:pt x="16007" y="8567"/>
                      <a:pt x="15954" y="8512"/>
                    </a:cubicBezTo>
                    <a:cubicBezTo>
                      <a:pt x="15926" y="8485"/>
                      <a:pt x="15890" y="8472"/>
                      <a:pt x="15854" y="8472"/>
                    </a:cubicBezTo>
                    <a:close/>
                    <a:moveTo>
                      <a:pt x="27542" y="8245"/>
                    </a:moveTo>
                    <a:cubicBezTo>
                      <a:pt x="27687" y="8245"/>
                      <a:pt x="27803" y="8364"/>
                      <a:pt x="27803" y="8506"/>
                    </a:cubicBezTo>
                    <a:cubicBezTo>
                      <a:pt x="27803" y="8650"/>
                      <a:pt x="27685" y="8767"/>
                      <a:pt x="27542" y="8767"/>
                    </a:cubicBezTo>
                    <a:cubicBezTo>
                      <a:pt x="27398" y="8767"/>
                      <a:pt x="27281" y="8650"/>
                      <a:pt x="27281" y="8506"/>
                    </a:cubicBezTo>
                    <a:cubicBezTo>
                      <a:pt x="27281" y="8364"/>
                      <a:pt x="27398" y="8245"/>
                      <a:pt x="27542" y="8245"/>
                    </a:cubicBezTo>
                    <a:close/>
                    <a:moveTo>
                      <a:pt x="38091" y="8245"/>
                    </a:moveTo>
                    <a:cubicBezTo>
                      <a:pt x="38234" y="8245"/>
                      <a:pt x="38352" y="8364"/>
                      <a:pt x="38352" y="8506"/>
                    </a:cubicBezTo>
                    <a:cubicBezTo>
                      <a:pt x="38352" y="8650"/>
                      <a:pt x="38234" y="8767"/>
                      <a:pt x="38091" y="8767"/>
                    </a:cubicBezTo>
                    <a:cubicBezTo>
                      <a:pt x="37947" y="8767"/>
                      <a:pt x="37830" y="8650"/>
                      <a:pt x="37830" y="8506"/>
                    </a:cubicBezTo>
                    <a:cubicBezTo>
                      <a:pt x="37830" y="8364"/>
                      <a:pt x="37947" y="8245"/>
                      <a:pt x="38091" y="8245"/>
                    </a:cubicBezTo>
                    <a:close/>
                    <a:moveTo>
                      <a:pt x="27543" y="8241"/>
                    </a:moveTo>
                    <a:cubicBezTo>
                      <a:pt x="27397" y="8241"/>
                      <a:pt x="27278" y="8360"/>
                      <a:pt x="27278" y="8506"/>
                    </a:cubicBezTo>
                    <a:cubicBezTo>
                      <a:pt x="27278" y="8654"/>
                      <a:pt x="27397" y="8773"/>
                      <a:pt x="27543" y="8773"/>
                    </a:cubicBezTo>
                    <a:cubicBezTo>
                      <a:pt x="27544" y="8773"/>
                      <a:pt x="27545" y="8773"/>
                      <a:pt x="27546" y="8773"/>
                    </a:cubicBezTo>
                    <a:cubicBezTo>
                      <a:pt x="27690" y="8773"/>
                      <a:pt x="27810" y="8655"/>
                      <a:pt x="27810" y="8506"/>
                    </a:cubicBezTo>
                    <a:cubicBezTo>
                      <a:pt x="27810" y="8360"/>
                      <a:pt x="27691" y="8241"/>
                      <a:pt x="27543" y="8241"/>
                    </a:cubicBezTo>
                    <a:close/>
                    <a:moveTo>
                      <a:pt x="38091" y="8241"/>
                    </a:moveTo>
                    <a:cubicBezTo>
                      <a:pt x="37944" y="8241"/>
                      <a:pt x="37824" y="8360"/>
                      <a:pt x="37824" y="8506"/>
                    </a:cubicBezTo>
                    <a:cubicBezTo>
                      <a:pt x="37824" y="8654"/>
                      <a:pt x="37944" y="8773"/>
                      <a:pt x="38091" y="8773"/>
                    </a:cubicBezTo>
                    <a:cubicBezTo>
                      <a:pt x="38092" y="8773"/>
                      <a:pt x="38092" y="8773"/>
                      <a:pt x="38093" y="8773"/>
                    </a:cubicBezTo>
                    <a:cubicBezTo>
                      <a:pt x="38239" y="8773"/>
                      <a:pt x="38357" y="8655"/>
                      <a:pt x="38357" y="8506"/>
                    </a:cubicBezTo>
                    <a:cubicBezTo>
                      <a:pt x="38357" y="8360"/>
                      <a:pt x="38237" y="8241"/>
                      <a:pt x="38091" y="8241"/>
                    </a:cubicBezTo>
                    <a:close/>
                    <a:moveTo>
                      <a:pt x="51453" y="8547"/>
                    </a:moveTo>
                    <a:cubicBezTo>
                      <a:pt x="51421" y="8547"/>
                      <a:pt x="51390" y="8560"/>
                      <a:pt x="51365" y="8584"/>
                    </a:cubicBezTo>
                    <a:cubicBezTo>
                      <a:pt x="51317" y="8634"/>
                      <a:pt x="51317" y="8709"/>
                      <a:pt x="51365" y="8758"/>
                    </a:cubicBezTo>
                    <a:cubicBezTo>
                      <a:pt x="51389" y="8782"/>
                      <a:pt x="51420" y="8794"/>
                      <a:pt x="51452" y="8794"/>
                    </a:cubicBezTo>
                    <a:cubicBezTo>
                      <a:pt x="51483" y="8794"/>
                      <a:pt x="51515" y="8782"/>
                      <a:pt x="51539" y="8758"/>
                    </a:cubicBezTo>
                    <a:cubicBezTo>
                      <a:pt x="51588" y="8712"/>
                      <a:pt x="51588" y="8634"/>
                      <a:pt x="51539" y="8584"/>
                    </a:cubicBezTo>
                    <a:cubicBezTo>
                      <a:pt x="51515" y="8560"/>
                      <a:pt x="51484" y="8547"/>
                      <a:pt x="51453" y="8547"/>
                    </a:cubicBezTo>
                    <a:close/>
                    <a:moveTo>
                      <a:pt x="50588" y="8554"/>
                    </a:moveTo>
                    <a:cubicBezTo>
                      <a:pt x="50554" y="8554"/>
                      <a:pt x="50520" y="8566"/>
                      <a:pt x="50494" y="8592"/>
                    </a:cubicBezTo>
                    <a:cubicBezTo>
                      <a:pt x="50444" y="8642"/>
                      <a:pt x="50444" y="8728"/>
                      <a:pt x="50494" y="8779"/>
                    </a:cubicBezTo>
                    <a:cubicBezTo>
                      <a:pt x="50520" y="8804"/>
                      <a:pt x="50554" y="8817"/>
                      <a:pt x="50588" y="8817"/>
                    </a:cubicBezTo>
                    <a:cubicBezTo>
                      <a:pt x="50622" y="8817"/>
                      <a:pt x="50656" y="8804"/>
                      <a:pt x="50681" y="8779"/>
                    </a:cubicBezTo>
                    <a:cubicBezTo>
                      <a:pt x="50732" y="8728"/>
                      <a:pt x="50732" y="8644"/>
                      <a:pt x="50681" y="8592"/>
                    </a:cubicBezTo>
                    <a:cubicBezTo>
                      <a:pt x="50656" y="8566"/>
                      <a:pt x="50622" y="8554"/>
                      <a:pt x="50588" y="8554"/>
                    </a:cubicBezTo>
                    <a:close/>
                    <a:moveTo>
                      <a:pt x="52298" y="8597"/>
                    </a:moveTo>
                    <a:cubicBezTo>
                      <a:pt x="52269" y="8597"/>
                      <a:pt x="52240" y="8609"/>
                      <a:pt x="52217" y="8632"/>
                    </a:cubicBezTo>
                    <a:cubicBezTo>
                      <a:pt x="52172" y="8677"/>
                      <a:pt x="52172" y="8748"/>
                      <a:pt x="52217" y="8793"/>
                    </a:cubicBezTo>
                    <a:cubicBezTo>
                      <a:pt x="52240" y="8816"/>
                      <a:pt x="52269" y="8827"/>
                      <a:pt x="52298" y="8827"/>
                    </a:cubicBezTo>
                    <a:cubicBezTo>
                      <a:pt x="52327" y="8827"/>
                      <a:pt x="52356" y="8816"/>
                      <a:pt x="52378" y="8793"/>
                    </a:cubicBezTo>
                    <a:cubicBezTo>
                      <a:pt x="52423" y="8748"/>
                      <a:pt x="52423" y="8677"/>
                      <a:pt x="52378" y="8632"/>
                    </a:cubicBezTo>
                    <a:cubicBezTo>
                      <a:pt x="52356" y="8609"/>
                      <a:pt x="52327" y="8597"/>
                      <a:pt x="52298" y="8597"/>
                    </a:cubicBezTo>
                    <a:close/>
                    <a:moveTo>
                      <a:pt x="11692" y="8636"/>
                    </a:moveTo>
                    <a:cubicBezTo>
                      <a:pt x="11668" y="8636"/>
                      <a:pt x="11643" y="8645"/>
                      <a:pt x="11624" y="8664"/>
                    </a:cubicBezTo>
                    <a:cubicBezTo>
                      <a:pt x="11587" y="8702"/>
                      <a:pt x="11587" y="8763"/>
                      <a:pt x="11624" y="8800"/>
                    </a:cubicBezTo>
                    <a:cubicBezTo>
                      <a:pt x="11643" y="8819"/>
                      <a:pt x="11668" y="8829"/>
                      <a:pt x="11692" y="8829"/>
                    </a:cubicBezTo>
                    <a:cubicBezTo>
                      <a:pt x="11717" y="8829"/>
                      <a:pt x="11742" y="8819"/>
                      <a:pt x="11760" y="8800"/>
                    </a:cubicBezTo>
                    <a:cubicBezTo>
                      <a:pt x="11798" y="8763"/>
                      <a:pt x="11798" y="8702"/>
                      <a:pt x="11760" y="8664"/>
                    </a:cubicBezTo>
                    <a:cubicBezTo>
                      <a:pt x="11742" y="8645"/>
                      <a:pt x="11717" y="8636"/>
                      <a:pt x="11692" y="8636"/>
                    </a:cubicBezTo>
                    <a:close/>
                    <a:moveTo>
                      <a:pt x="53110" y="8686"/>
                    </a:moveTo>
                    <a:cubicBezTo>
                      <a:pt x="53084" y="8686"/>
                      <a:pt x="53057" y="8696"/>
                      <a:pt x="53036" y="8716"/>
                    </a:cubicBezTo>
                    <a:cubicBezTo>
                      <a:pt x="52994" y="8758"/>
                      <a:pt x="52994" y="8823"/>
                      <a:pt x="53036" y="8866"/>
                    </a:cubicBezTo>
                    <a:cubicBezTo>
                      <a:pt x="53056" y="8887"/>
                      <a:pt x="53083" y="8897"/>
                      <a:pt x="53110" y="8897"/>
                    </a:cubicBezTo>
                    <a:cubicBezTo>
                      <a:pt x="53137" y="8897"/>
                      <a:pt x="53164" y="8887"/>
                      <a:pt x="53184" y="8866"/>
                    </a:cubicBezTo>
                    <a:cubicBezTo>
                      <a:pt x="53224" y="8823"/>
                      <a:pt x="53224" y="8758"/>
                      <a:pt x="53184" y="8716"/>
                    </a:cubicBezTo>
                    <a:cubicBezTo>
                      <a:pt x="53164" y="8696"/>
                      <a:pt x="53137" y="8686"/>
                      <a:pt x="53110" y="8686"/>
                    </a:cubicBezTo>
                    <a:close/>
                    <a:moveTo>
                      <a:pt x="49714" y="8629"/>
                    </a:moveTo>
                    <a:cubicBezTo>
                      <a:pt x="49678" y="8629"/>
                      <a:pt x="49642" y="8642"/>
                      <a:pt x="49615" y="8670"/>
                    </a:cubicBezTo>
                    <a:cubicBezTo>
                      <a:pt x="49560" y="8724"/>
                      <a:pt x="49560" y="8815"/>
                      <a:pt x="49615" y="8868"/>
                    </a:cubicBezTo>
                    <a:cubicBezTo>
                      <a:pt x="49642" y="8896"/>
                      <a:pt x="49678" y="8910"/>
                      <a:pt x="49714" y="8910"/>
                    </a:cubicBezTo>
                    <a:cubicBezTo>
                      <a:pt x="49750" y="8910"/>
                      <a:pt x="49787" y="8896"/>
                      <a:pt x="49813" y="8868"/>
                    </a:cubicBezTo>
                    <a:cubicBezTo>
                      <a:pt x="49868" y="8815"/>
                      <a:pt x="49868" y="8726"/>
                      <a:pt x="49813" y="8670"/>
                    </a:cubicBezTo>
                    <a:cubicBezTo>
                      <a:pt x="49787" y="8642"/>
                      <a:pt x="49750" y="8629"/>
                      <a:pt x="49714" y="8629"/>
                    </a:cubicBezTo>
                    <a:close/>
                    <a:moveTo>
                      <a:pt x="10985" y="8745"/>
                    </a:moveTo>
                    <a:cubicBezTo>
                      <a:pt x="10963" y="8745"/>
                      <a:pt x="10940" y="8754"/>
                      <a:pt x="10923" y="8771"/>
                    </a:cubicBezTo>
                    <a:cubicBezTo>
                      <a:pt x="10890" y="8806"/>
                      <a:pt x="10890" y="8861"/>
                      <a:pt x="10923" y="8894"/>
                    </a:cubicBezTo>
                    <a:cubicBezTo>
                      <a:pt x="10940" y="8912"/>
                      <a:pt x="10963" y="8921"/>
                      <a:pt x="10985" y="8921"/>
                    </a:cubicBezTo>
                    <a:cubicBezTo>
                      <a:pt x="11007" y="8921"/>
                      <a:pt x="11029" y="8912"/>
                      <a:pt x="11046" y="8894"/>
                    </a:cubicBezTo>
                    <a:cubicBezTo>
                      <a:pt x="11081" y="8860"/>
                      <a:pt x="11081" y="8806"/>
                      <a:pt x="11046" y="8771"/>
                    </a:cubicBezTo>
                    <a:cubicBezTo>
                      <a:pt x="11029" y="8754"/>
                      <a:pt x="11007" y="8745"/>
                      <a:pt x="10985" y="8745"/>
                    </a:cubicBezTo>
                    <a:close/>
                    <a:moveTo>
                      <a:pt x="16724" y="8635"/>
                    </a:moveTo>
                    <a:cubicBezTo>
                      <a:pt x="16685" y="8635"/>
                      <a:pt x="16647" y="8650"/>
                      <a:pt x="16618" y="8679"/>
                    </a:cubicBezTo>
                    <a:cubicBezTo>
                      <a:pt x="16560" y="8737"/>
                      <a:pt x="16560" y="8832"/>
                      <a:pt x="16618" y="8890"/>
                    </a:cubicBezTo>
                    <a:cubicBezTo>
                      <a:pt x="16647" y="8919"/>
                      <a:pt x="16685" y="8934"/>
                      <a:pt x="16724" y="8934"/>
                    </a:cubicBezTo>
                    <a:cubicBezTo>
                      <a:pt x="16763" y="8934"/>
                      <a:pt x="16802" y="8919"/>
                      <a:pt x="16831" y="8890"/>
                    </a:cubicBezTo>
                    <a:cubicBezTo>
                      <a:pt x="16887" y="8832"/>
                      <a:pt x="16887" y="8737"/>
                      <a:pt x="16831" y="8679"/>
                    </a:cubicBezTo>
                    <a:cubicBezTo>
                      <a:pt x="16802" y="8650"/>
                      <a:pt x="16763" y="8635"/>
                      <a:pt x="16724" y="8635"/>
                    </a:cubicBezTo>
                    <a:close/>
                    <a:moveTo>
                      <a:pt x="53876" y="8794"/>
                    </a:moveTo>
                    <a:cubicBezTo>
                      <a:pt x="53851" y="8794"/>
                      <a:pt x="53826" y="8803"/>
                      <a:pt x="53807" y="8822"/>
                    </a:cubicBezTo>
                    <a:cubicBezTo>
                      <a:pt x="53769" y="8860"/>
                      <a:pt x="53769" y="8919"/>
                      <a:pt x="53807" y="8958"/>
                    </a:cubicBezTo>
                    <a:cubicBezTo>
                      <a:pt x="53826" y="8977"/>
                      <a:pt x="53851" y="8987"/>
                      <a:pt x="53876" y="8987"/>
                    </a:cubicBezTo>
                    <a:cubicBezTo>
                      <a:pt x="53900" y="8987"/>
                      <a:pt x="53924" y="8977"/>
                      <a:pt x="53943" y="8958"/>
                    </a:cubicBezTo>
                    <a:cubicBezTo>
                      <a:pt x="53981" y="8919"/>
                      <a:pt x="53981" y="8858"/>
                      <a:pt x="53943" y="8822"/>
                    </a:cubicBezTo>
                    <a:cubicBezTo>
                      <a:pt x="53924" y="8803"/>
                      <a:pt x="53900" y="8794"/>
                      <a:pt x="53876" y="8794"/>
                    </a:cubicBezTo>
                    <a:close/>
                    <a:moveTo>
                      <a:pt x="10348" y="8842"/>
                    </a:moveTo>
                    <a:cubicBezTo>
                      <a:pt x="10328" y="8842"/>
                      <a:pt x="10308" y="8850"/>
                      <a:pt x="10293" y="8866"/>
                    </a:cubicBezTo>
                    <a:cubicBezTo>
                      <a:pt x="10262" y="8896"/>
                      <a:pt x="10262" y="8945"/>
                      <a:pt x="10293" y="8976"/>
                    </a:cubicBezTo>
                    <a:cubicBezTo>
                      <a:pt x="10308" y="8991"/>
                      <a:pt x="10328" y="8998"/>
                      <a:pt x="10348" y="8998"/>
                    </a:cubicBezTo>
                    <a:cubicBezTo>
                      <a:pt x="10368" y="8998"/>
                      <a:pt x="10388" y="8991"/>
                      <a:pt x="10404" y="8976"/>
                    </a:cubicBezTo>
                    <a:cubicBezTo>
                      <a:pt x="10435" y="8945"/>
                      <a:pt x="10435" y="8896"/>
                      <a:pt x="10404" y="8866"/>
                    </a:cubicBezTo>
                    <a:cubicBezTo>
                      <a:pt x="10388" y="8850"/>
                      <a:pt x="10368" y="8842"/>
                      <a:pt x="10348" y="8842"/>
                    </a:cubicBezTo>
                    <a:close/>
                    <a:moveTo>
                      <a:pt x="54583" y="8903"/>
                    </a:moveTo>
                    <a:cubicBezTo>
                      <a:pt x="54561" y="8903"/>
                      <a:pt x="54539" y="8912"/>
                      <a:pt x="54521" y="8929"/>
                    </a:cubicBezTo>
                    <a:cubicBezTo>
                      <a:pt x="54486" y="8963"/>
                      <a:pt x="54486" y="9018"/>
                      <a:pt x="54521" y="9051"/>
                    </a:cubicBezTo>
                    <a:cubicBezTo>
                      <a:pt x="54539" y="9068"/>
                      <a:pt x="54561" y="9077"/>
                      <a:pt x="54583" y="9077"/>
                    </a:cubicBezTo>
                    <a:cubicBezTo>
                      <a:pt x="54605" y="9077"/>
                      <a:pt x="54627" y="9068"/>
                      <a:pt x="54644" y="9051"/>
                    </a:cubicBezTo>
                    <a:cubicBezTo>
                      <a:pt x="54679" y="9018"/>
                      <a:pt x="54679" y="8963"/>
                      <a:pt x="54644" y="8929"/>
                    </a:cubicBezTo>
                    <a:cubicBezTo>
                      <a:pt x="54627" y="8912"/>
                      <a:pt x="54605" y="8903"/>
                      <a:pt x="54583" y="8903"/>
                    </a:cubicBezTo>
                    <a:close/>
                    <a:moveTo>
                      <a:pt x="48844" y="8793"/>
                    </a:moveTo>
                    <a:cubicBezTo>
                      <a:pt x="48806" y="8793"/>
                      <a:pt x="48767" y="8808"/>
                      <a:pt x="48738" y="8837"/>
                    </a:cubicBezTo>
                    <a:cubicBezTo>
                      <a:pt x="48680" y="8894"/>
                      <a:pt x="48680" y="8990"/>
                      <a:pt x="48738" y="9048"/>
                    </a:cubicBezTo>
                    <a:cubicBezTo>
                      <a:pt x="48767" y="9077"/>
                      <a:pt x="48806" y="9092"/>
                      <a:pt x="48844" y="9092"/>
                    </a:cubicBezTo>
                    <a:cubicBezTo>
                      <a:pt x="48882" y="9092"/>
                      <a:pt x="48921" y="9077"/>
                      <a:pt x="48950" y="9048"/>
                    </a:cubicBezTo>
                    <a:cubicBezTo>
                      <a:pt x="49008" y="8990"/>
                      <a:pt x="49008" y="8894"/>
                      <a:pt x="48950" y="8837"/>
                    </a:cubicBezTo>
                    <a:cubicBezTo>
                      <a:pt x="48921" y="8808"/>
                      <a:pt x="48882" y="8793"/>
                      <a:pt x="48844" y="8793"/>
                    </a:cubicBezTo>
                    <a:close/>
                    <a:moveTo>
                      <a:pt x="55220" y="9000"/>
                    </a:moveTo>
                    <a:cubicBezTo>
                      <a:pt x="55200" y="9000"/>
                      <a:pt x="55180" y="9008"/>
                      <a:pt x="55165" y="9023"/>
                    </a:cubicBezTo>
                    <a:cubicBezTo>
                      <a:pt x="55133" y="9054"/>
                      <a:pt x="55133" y="9103"/>
                      <a:pt x="55165" y="9134"/>
                    </a:cubicBezTo>
                    <a:cubicBezTo>
                      <a:pt x="55180" y="9149"/>
                      <a:pt x="55200" y="9156"/>
                      <a:pt x="55220" y="9156"/>
                    </a:cubicBezTo>
                    <a:cubicBezTo>
                      <a:pt x="55240" y="9156"/>
                      <a:pt x="55260" y="9149"/>
                      <a:pt x="55275" y="9134"/>
                    </a:cubicBezTo>
                    <a:cubicBezTo>
                      <a:pt x="55305" y="9103"/>
                      <a:pt x="55305" y="9054"/>
                      <a:pt x="55275" y="9023"/>
                    </a:cubicBezTo>
                    <a:cubicBezTo>
                      <a:pt x="55260" y="9008"/>
                      <a:pt x="55240" y="9000"/>
                      <a:pt x="55220" y="9000"/>
                    </a:cubicBezTo>
                    <a:close/>
                    <a:moveTo>
                      <a:pt x="17578" y="8904"/>
                    </a:moveTo>
                    <a:cubicBezTo>
                      <a:pt x="17537" y="8904"/>
                      <a:pt x="17496" y="8920"/>
                      <a:pt x="17465" y="8951"/>
                    </a:cubicBezTo>
                    <a:cubicBezTo>
                      <a:pt x="17403" y="9012"/>
                      <a:pt x="17403" y="9112"/>
                      <a:pt x="17465" y="9176"/>
                    </a:cubicBezTo>
                    <a:cubicBezTo>
                      <a:pt x="17496" y="9206"/>
                      <a:pt x="17537" y="9221"/>
                      <a:pt x="17578" y="9221"/>
                    </a:cubicBezTo>
                    <a:cubicBezTo>
                      <a:pt x="17619" y="9221"/>
                      <a:pt x="17659" y="9206"/>
                      <a:pt x="17690" y="9176"/>
                    </a:cubicBezTo>
                    <a:cubicBezTo>
                      <a:pt x="17752" y="9113"/>
                      <a:pt x="17752" y="9012"/>
                      <a:pt x="17690" y="8951"/>
                    </a:cubicBezTo>
                    <a:cubicBezTo>
                      <a:pt x="17659" y="8920"/>
                      <a:pt x="17619" y="8904"/>
                      <a:pt x="17578" y="8904"/>
                    </a:cubicBezTo>
                    <a:close/>
                    <a:moveTo>
                      <a:pt x="26456" y="8850"/>
                    </a:moveTo>
                    <a:cubicBezTo>
                      <a:pt x="26351" y="8850"/>
                      <a:pt x="26261" y="8937"/>
                      <a:pt x="26261" y="9045"/>
                    </a:cubicBezTo>
                    <a:cubicBezTo>
                      <a:pt x="26261" y="9151"/>
                      <a:pt x="26348" y="9239"/>
                      <a:pt x="26456" y="9239"/>
                    </a:cubicBezTo>
                    <a:cubicBezTo>
                      <a:pt x="26564" y="9239"/>
                      <a:pt x="26652" y="9154"/>
                      <a:pt x="26652" y="9045"/>
                    </a:cubicBezTo>
                    <a:cubicBezTo>
                      <a:pt x="26652" y="8937"/>
                      <a:pt x="26565" y="8850"/>
                      <a:pt x="26456" y="8850"/>
                    </a:cubicBezTo>
                    <a:close/>
                    <a:moveTo>
                      <a:pt x="39176" y="8850"/>
                    </a:moveTo>
                    <a:cubicBezTo>
                      <a:pt x="39067" y="8850"/>
                      <a:pt x="38980" y="8937"/>
                      <a:pt x="38980" y="9045"/>
                    </a:cubicBezTo>
                    <a:cubicBezTo>
                      <a:pt x="38980" y="9151"/>
                      <a:pt x="39067" y="9241"/>
                      <a:pt x="39176" y="9241"/>
                    </a:cubicBezTo>
                    <a:cubicBezTo>
                      <a:pt x="39283" y="9241"/>
                      <a:pt x="39372" y="9154"/>
                      <a:pt x="39372" y="9045"/>
                    </a:cubicBezTo>
                    <a:cubicBezTo>
                      <a:pt x="39372" y="8938"/>
                      <a:pt x="39285" y="8850"/>
                      <a:pt x="39176" y="8850"/>
                    </a:cubicBezTo>
                    <a:close/>
                    <a:moveTo>
                      <a:pt x="47992" y="9060"/>
                    </a:moveTo>
                    <a:cubicBezTo>
                      <a:pt x="47951" y="9060"/>
                      <a:pt x="47910" y="9076"/>
                      <a:pt x="47879" y="9106"/>
                    </a:cubicBezTo>
                    <a:cubicBezTo>
                      <a:pt x="47818" y="9168"/>
                      <a:pt x="47818" y="9270"/>
                      <a:pt x="47879" y="9331"/>
                    </a:cubicBezTo>
                    <a:cubicBezTo>
                      <a:pt x="47910" y="9362"/>
                      <a:pt x="47951" y="9377"/>
                      <a:pt x="47992" y="9377"/>
                    </a:cubicBezTo>
                    <a:cubicBezTo>
                      <a:pt x="48032" y="9377"/>
                      <a:pt x="48073" y="9362"/>
                      <a:pt x="48103" y="9331"/>
                    </a:cubicBezTo>
                    <a:cubicBezTo>
                      <a:pt x="48166" y="9270"/>
                      <a:pt x="48166" y="9170"/>
                      <a:pt x="48103" y="9106"/>
                    </a:cubicBezTo>
                    <a:cubicBezTo>
                      <a:pt x="48073" y="9076"/>
                      <a:pt x="48032" y="9060"/>
                      <a:pt x="47992" y="9060"/>
                    </a:cubicBezTo>
                    <a:close/>
                    <a:moveTo>
                      <a:pt x="18401" y="9295"/>
                    </a:moveTo>
                    <a:cubicBezTo>
                      <a:pt x="18358" y="9295"/>
                      <a:pt x="18315" y="9311"/>
                      <a:pt x="18282" y="9344"/>
                    </a:cubicBezTo>
                    <a:cubicBezTo>
                      <a:pt x="18217" y="9409"/>
                      <a:pt x="18217" y="9513"/>
                      <a:pt x="18282" y="9581"/>
                    </a:cubicBezTo>
                    <a:cubicBezTo>
                      <a:pt x="18315" y="9614"/>
                      <a:pt x="18358" y="9630"/>
                      <a:pt x="18401" y="9630"/>
                    </a:cubicBezTo>
                    <a:cubicBezTo>
                      <a:pt x="18444" y="9630"/>
                      <a:pt x="18488" y="9614"/>
                      <a:pt x="18520" y="9581"/>
                    </a:cubicBezTo>
                    <a:cubicBezTo>
                      <a:pt x="18585" y="9516"/>
                      <a:pt x="18585" y="9409"/>
                      <a:pt x="18520" y="9344"/>
                    </a:cubicBezTo>
                    <a:cubicBezTo>
                      <a:pt x="18488" y="9311"/>
                      <a:pt x="18444" y="9295"/>
                      <a:pt x="18401" y="9295"/>
                    </a:cubicBezTo>
                    <a:close/>
                    <a:moveTo>
                      <a:pt x="47166" y="9450"/>
                    </a:moveTo>
                    <a:cubicBezTo>
                      <a:pt x="47123" y="9450"/>
                      <a:pt x="47080" y="9466"/>
                      <a:pt x="47047" y="9499"/>
                    </a:cubicBezTo>
                    <a:cubicBezTo>
                      <a:pt x="46982" y="9564"/>
                      <a:pt x="46982" y="9671"/>
                      <a:pt x="47047" y="9736"/>
                    </a:cubicBezTo>
                    <a:cubicBezTo>
                      <a:pt x="47080" y="9769"/>
                      <a:pt x="47123" y="9785"/>
                      <a:pt x="47166" y="9785"/>
                    </a:cubicBezTo>
                    <a:cubicBezTo>
                      <a:pt x="47209" y="9785"/>
                      <a:pt x="47252" y="9769"/>
                      <a:pt x="47285" y="9736"/>
                    </a:cubicBezTo>
                    <a:cubicBezTo>
                      <a:pt x="47350" y="9671"/>
                      <a:pt x="47350" y="9567"/>
                      <a:pt x="47285" y="9499"/>
                    </a:cubicBezTo>
                    <a:cubicBezTo>
                      <a:pt x="47252" y="9466"/>
                      <a:pt x="47209" y="9450"/>
                      <a:pt x="47166" y="9450"/>
                    </a:cubicBezTo>
                    <a:close/>
                    <a:moveTo>
                      <a:pt x="13602" y="9457"/>
                    </a:moveTo>
                    <a:cubicBezTo>
                      <a:pt x="13673" y="9457"/>
                      <a:pt x="13738" y="9484"/>
                      <a:pt x="13788" y="9534"/>
                    </a:cubicBezTo>
                    <a:cubicBezTo>
                      <a:pt x="13889" y="9635"/>
                      <a:pt x="13889" y="9802"/>
                      <a:pt x="13788" y="9903"/>
                    </a:cubicBezTo>
                    <a:cubicBezTo>
                      <a:pt x="13737" y="9954"/>
                      <a:pt x="13670" y="9979"/>
                      <a:pt x="13603" y="9979"/>
                    </a:cubicBezTo>
                    <a:cubicBezTo>
                      <a:pt x="13536" y="9979"/>
                      <a:pt x="13469" y="9954"/>
                      <a:pt x="13418" y="9903"/>
                    </a:cubicBezTo>
                    <a:cubicBezTo>
                      <a:pt x="13369" y="9854"/>
                      <a:pt x="13341" y="9789"/>
                      <a:pt x="13341" y="9719"/>
                    </a:cubicBezTo>
                    <a:cubicBezTo>
                      <a:pt x="13341" y="9649"/>
                      <a:pt x="13369" y="9583"/>
                      <a:pt x="13418" y="9534"/>
                    </a:cubicBezTo>
                    <a:cubicBezTo>
                      <a:pt x="13466" y="9484"/>
                      <a:pt x="13531" y="9457"/>
                      <a:pt x="13602" y="9457"/>
                    </a:cubicBezTo>
                    <a:close/>
                    <a:moveTo>
                      <a:pt x="13604" y="9452"/>
                    </a:moveTo>
                    <a:cubicBezTo>
                      <a:pt x="13534" y="9452"/>
                      <a:pt x="13466" y="9480"/>
                      <a:pt x="13415" y="9531"/>
                    </a:cubicBezTo>
                    <a:cubicBezTo>
                      <a:pt x="13364" y="9581"/>
                      <a:pt x="13338" y="9648"/>
                      <a:pt x="13338" y="9719"/>
                    </a:cubicBezTo>
                    <a:cubicBezTo>
                      <a:pt x="13338" y="9789"/>
                      <a:pt x="13364" y="9857"/>
                      <a:pt x="13415" y="9907"/>
                    </a:cubicBezTo>
                    <a:cubicBezTo>
                      <a:pt x="13469" y="9960"/>
                      <a:pt x="13535" y="9984"/>
                      <a:pt x="13604" y="9984"/>
                    </a:cubicBezTo>
                    <a:cubicBezTo>
                      <a:pt x="13672" y="9984"/>
                      <a:pt x="13740" y="9960"/>
                      <a:pt x="13792" y="9907"/>
                    </a:cubicBezTo>
                    <a:cubicBezTo>
                      <a:pt x="13896" y="9803"/>
                      <a:pt x="13896" y="9633"/>
                      <a:pt x="13792" y="9531"/>
                    </a:cubicBezTo>
                    <a:cubicBezTo>
                      <a:pt x="13741" y="9480"/>
                      <a:pt x="13675" y="9452"/>
                      <a:pt x="13604" y="9452"/>
                    </a:cubicBezTo>
                    <a:close/>
                    <a:moveTo>
                      <a:pt x="26572" y="9632"/>
                    </a:moveTo>
                    <a:cubicBezTo>
                      <a:pt x="26461" y="9632"/>
                      <a:pt x="26368" y="9722"/>
                      <a:pt x="26368" y="9836"/>
                    </a:cubicBezTo>
                    <a:cubicBezTo>
                      <a:pt x="26368" y="9948"/>
                      <a:pt x="26459" y="10041"/>
                      <a:pt x="26572" y="10041"/>
                    </a:cubicBezTo>
                    <a:cubicBezTo>
                      <a:pt x="26685" y="10041"/>
                      <a:pt x="26778" y="9951"/>
                      <a:pt x="26778" y="9836"/>
                    </a:cubicBezTo>
                    <a:cubicBezTo>
                      <a:pt x="26778" y="9723"/>
                      <a:pt x="26685" y="9632"/>
                      <a:pt x="26572" y="9632"/>
                    </a:cubicBezTo>
                    <a:close/>
                    <a:moveTo>
                      <a:pt x="39060" y="9632"/>
                    </a:moveTo>
                    <a:cubicBezTo>
                      <a:pt x="38947" y="9632"/>
                      <a:pt x="38856" y="9723"/>
                      <a:pt x="38856" y="9836"/>
                    </a:cubicBezTo>
                    <a:cubicBezTo>
                      <a:pt x="38856" y="9948"/>
                      <a:pt x="38946" y="10041"/>
                      <a:pt x="39060" y="10041"/>
                    </a:cubicBezTo>
                    <a:cubicBezTo>
                      <a:pt x="39172" y="10041"/>
                      <a:pt x="39264" y="9951"/>
                      <a:pt x="39264" y="9836"/>
                    </a:cubicBezTo>
                    <a:cubicBezTo>
                      <a:pt x="39264" y="9723"/>
                      <a:pt x="39175" y="9632"/>
                      <a:pt x="39060" y="9632"/>
                    </a:cubicBezTo>
                    <a:close/>
                    <a:moveTo>
                      <a:pt x="51964" y="9615"/>
                    </a:moveTo>
                    <a:cubicBezTo>
                      <a:pt x="52030" y="9615"/>
                      <a:pt x="52097" y="9641"/>
                      <a:pt x="52148" y="9691"/>
                    </a:cubicBezTo>
                    <a:cubicBezTo>
                      <a:pt x="52197" y="9741"/>
                      <a:pt x="52225" y="9806"/>
                      <a:pt x="52225" y="9875"/>
                    </a:cubicBezTo>
                    <a:cubicBezTo>
                      <a:pt x="52225" y="9946"/>
                      <a:pt x="52197" y="10012"/>
                      <a:pt x="52148" y="10061"/>
                    </a:cubicBezTo>
                    <a:cubicBezTo>
                      <a:pt x="52098" y="10110"/>
                      <a:pt x="52035" y="10136"/>
                      <a:pt x="51964" y="10136"/>
                    </a:cubicBezTo>
                    <a:cubicBezTo>
                      <a:pt x="51893" y="10136"/>
                      <a:pt x="51828" y="10110"/>
                      <a:pt x="51778" y="10061"/>
                    </a:cubicBezTo>
                    <a:cubicBezTo>
                      <a:pt x="51730" y="10012"/>
                      <a:pt x="51703" y="9946"/>
                      <a:pt x="51703" y="9875"/>
                    </a:cubicBezTo>
                    <a:cubicBezTo>
                      <a:pt x="51703" y="9806"/>
                      <a:pt x="51730" y="9741"/>
                      <a:pt x="51778" y="9691"/>
                    </a:cubicBezTo>
                    <a:cubicBezTo>
                      <a:pt x="51829" y="9641"/>
                      <a:pt x="51897" y="9615"/>
                      <a:pt x="51964" y="9615"/>
                    </a:cubicBezTo>
                    <a:close/>
                    <a:moveTo>
                      <a:pt x="51965" y="9610"/>
                    </a:moveTo>
                    <a:cubicBezTo>
                      <a:pt x="51897" y="9610"/>
                      <a:pt x="51828" y="9636"/>
                      <a:pt x="51777" y="9687"/>
                    </a:cubicBezTo>
                    <a:cubicBezTo>
                      <a:pt x="51726" y="9738"/>
                      <a:pt x="51699" y="9806"/>
                      <a:pt x="51699" y="9875"/>
                    </a:cubicBezTo>
                    <a:cubicBezTo>
                      <a:pt x="51699" y="9946"/>
                      <a:pt x="51726" y="10013"/>
                      <a:pt x="51777" y="10064"/>
                    </a:cubicBezTo>
                    <a:cubicBezTo>
                      <a:pt x="51828" y="10115"/>
                      <a:pt x="51894" y="10142"/>
                      <a:pt x="51965" y="10142"/>
                    </a:cubicBezTo>
                    <a:cubicBezTo>
                      <a:pt x="52036" y="10142"/>
                      <a:pt x="52103" y="10115"/>
                      <a:pt x="52154" y="10064"/>
                    </a:cubicBezTo>
                    <a:cubicBezTo>
                      <a:pt x="52204" y="10013"/>
                      <a:pt x="52232" y="9946"/>
                      <a:pt x="52232" y="9875"/>
                    </a:cubicBezTo>
                    <a:cubicBezTo>
                      <a:pt x="52232" y="9806"/>
                      <a:pt x="52204" y="9738"/>
                      <a:pt x="52154" y="9687"/>
                    </a:cubicBezTo>
                    <a:cubicBezTo>
                      <a:pt x="52102" y="9636"/>
                      <a:pt x="52034" y="9610"/>
                      <a:pt x="51965" y="9610"/>
                    </a:cubicBezTo>
                    <a:close/>
                    <a:moveTo>
                      <a:pt x="15019" y="9499"/>
                    </a:moveTo>
                    <a:cubicBezTo>
                      <a:pt x="15108" y="9499"/>
                      <a:pt x="15189" y="9534"/>
                      <a:pt x="15253" y="9596"/>
                    </a:cubicBezTo>
                    <a:cubicBezTo>
                      <a:pt x="15313" y="9657"/>
                      <a:pt x="15348" y="9741"/>
                      <a:pt x="15348" y="9829"/>
                    </a:cubicBezTo>
                    <a:cubicBezTo>
                      <a:pt x="15348" y="9918"/>
                      <a:pt x="15313" y="9999"/>
                      <a:pt x="15253" y="10062"/>
                    </a:cubicBezTo>
                    <a:cubicBezTo>
                      <a:pt x="15190" y="10125"/>
                      <a:pt x="15108" y="10158"/>
                      <a:pt x="15019" y="10158"/>
                    </a:cubicBezTo>
                    <a:cubicBezTo>
                      <a:pt x="14929" y="10158"/>
                      <a:pt x="14847" y="10125"/>
                      <a:pt x="14785" y="10062"/>
                    </a:cubicBezTo>
                    <a:cubicBezTo>
                      <a:pt x="14724" y="10002"/>
                      <a:pt x="14689" y="9918"/>
                      <a:pt x="14689" y="9829"/>
                    </a:cubicBezTo>
                    <a:cubicBezTo>
                      <a:pt x="14689" y="9741"/>
                      <a:pt x="14724" y="9658"/>
                      <a:pt x="14785" y="9596"/>
                    </a:cubicBezTo>
                    <a:cubicBezTo>
                      <a:pt x="14847" y="9534"/>
                      <a:pt x="14929" y="9499"/>
                      <a:pt x="15019" y="9499"/>
                    </a:cubicBezTo>
                    <a:close/>
                    <a:moveTo>
                      <a:pt x="15019" y="9490"/>
                    </a:moveTo>
                    <a:cubicBezTo>
                      <a:pt x="14928" y="9490"/>
                      <a:pt x="14842" y="9525"/>
                      <a:pt x="14780" y="9590"/>
                    </a:cubicBezTo>
                    <a:cubicBezTo>
                      <a:pt x="14716" y="9654"/>
                      <a:pt x="14680" y="9738"/>
                      <a:pt x="14680" y="9829"/>
                    </a:cubicBezTo>
                    <a:cubicBezTo>
                      <a:pt x="14680" y="9919"/>
                      <a:pt x="14715" y="10004"/>
                      <a:pt x="14780" y="10068"/>
                    </a:cubicBezTo>
                    <a:cubicBezTo>
                      <a:pt x="14842" y="10132"/>
                      <a:pt x="14928" y="10168"/>
                      <a:pt x="15019" y="10168"/>
                    </a:cubicBezTo>
                    <a:cubicBezTo>
                      <a:pt x="15109" y="10165"/>
                      <a:pt x="15193" y="10132"/>
                      <a:pt x="15258" y="10068"/>
                    </a:cubicBezTo>
                    <a:cubicBezTo>
                      <a:pt x="15321" y="10004"/>
                      <a:pt x="15357" y="9919"/>
                      <a:pt x="15357" y="9829"/>
                    </a:cubicBezTo>
                    <a:cubicBezTo>
                      <a:pt x="15357" y="9738"/>
                      <a:pt x="15324" y="9654"/>
                      <a:pt x="15258" y="9590"/>
                    </a:cubicBezTo>
                    <a:cubicBezTo>
                      <a:pt x="15195" y="9526"/>
                      <a:pt x="15109" y="9490"/>
                      <a:pt x="15019" y="9490"/>
                    </a:cubicBezTo>
                    <a:close/>
                    <a:moveTo>
                      <a:pt x="19184" y="9823"/>
                    </a:moveTo>
                    <a:cubicBezTo>
                      <a:pt x="19139" y="9823"/>
                      <a:pt x="19094" y="9840"/>
                      <a:pt x="19059" y="9874"/>
                    </a:cubicBezTo>
                    <a:cubicBezTo>
                      <a:pt x="18990" y="9944"/>
                      <a:pt x="18990" y="10055"/>
                      <a:pt x="19059" y="10125"/>
                    </a:cubicBezTo>
                    <a:cubicBezTo>
                      <a:pt x="19094" y="10159"/>
                      <a:pt x="19139" y="10176"/>
                      <a:pt x="19184" y="10176"/>
                    </a:cubicBezTo>
                    <a:cubicBezTo>
                      <a:pt x="19230" y="10176"/>
                      <a:pt x="19275" y="10159"/>
                      <a:pt x="19310" y="10125"/>
                    </a:cubicBezTo>
                    <a:cubicBezTo>
                      <a:pt x="19378" y="10055"/>
                      <a:pt x="19378" y="9944"/>
                      <a:pt x="19310" y="9874"/>
                    </a:cubicBezTo>
                    <a:cubicBezTo>
                      <a:pt x="19275" y="9840"/>
                      <a:pt x="19230" y="9823"/>
                      <a:pt x="19184" y="9823"/>
                    </a:cubicBezTo>
                    <a:close/>
                    <a:moveTo>
                      <a:pt x="9077" y="10113"/>
                    </a:moveTo>
                    <a:cubicBezTo>
                      <a:pt x="9057" y="10113"/>
                      <a:pt x="9037" y="10121"/>
                      <a:pt x="9022" y="10136"/>
                    </a:cubicBezTo>
                    <a:cubicBezTo>
                      <a:pt x="8991" y="10168"/>
                      <a:pt x="8991" y="10216"/>
                      <a:pt x="9022" y="10248"/>
                    </a:cubicBezTo>
                    <a:cubicBezTo>
                      <a:pt x="9037" y="10263"/>
                      <a:pt x="9057" y="10271"/>
                      <a:pt x="9077" y="10271"/>
                    </a:cubicBezTo>
                    <a:cubicBezTo>
                      <a:pt x="9097" y="10271"/>
                      <a:pt x="9117" y="10263"/>
                      <a:pt x="9132" y="10248"/>
                    </a:cubicBezTo>
                    <a:cubicBezTo>
                      <a:pt x="9162" y="10216"/>
                      <a:pt x="9162" y="10168"/>
                      <a:pt x="9132" y="10136"/>
                    </a:cubicBezTo>
                    <a:cubicBezTo>
                      <a:pt x="9117" y="10121"/>
                      <a:pt x="9097" y="10113"/>
                      <a:pt x="9077" y="10113"/>
                    </a:cubicBezTo>
                    <a:close/>
                    <a:moveTo>
                      <a:pt x="50549" y="9657"/>
                    </a:moveTo>
                    <a:cubicBezTo>
                      <a:pt x="50634" y="9657"/>
                      <a:pt x="50719" y="9690"/>
                      <a:pt x="50783" y="9752"/>
                    </a:cubicBezTo>
                    <a:cubicBezTo>
                      <a:pt x="50844" y="9815"/>
                      <a:pt x="50878" y="9897"/>
                      <a:pt x="50878" y="9987"/>
                    </a:cubicBezTo>
                    <a:cubicBezTo>
                      <a:pt x="50878" y="10075"/>
                      <a:pt x="50844" y="10157"/>
                      <a:pt x="50783" y="10220"/>
                    </a:cubicBezTo>
                    <a:cubicBezTo>
                      <a:pt x="50718" y="10285"/>
                      <a:pt x="50634" y="10317"/>
                      <a:pt x="50549" y="10317"/>
                    </a:cubicBezTo>
                    <a:cubicBezTo>
                      <a:pt x="50464" y="10317"/>
                      <a:pt x="50379" y="10285"/>
                      <a:pt x="50315" y="10220"/>
                    </a:cubicBezTo>
                    <a:cubicBezTo>
                      <a:pt x="50254" y="10158"/>
                      <a:pt x="50219" y="10075"/>
                      <a:pt x="50219" y="9987"/>
                    </a:cubicBezTo>
                    <a:cubicBezTo>
                      <a:pt x="50219" y="9897"/>
                      <a:pt x="50254" y="9816"/>
                      <a:pt x="50315" y="9752"/>
                    </a:cubicBezTo>
                    <a:cubicBezTo>
                      <a:pt x="50380" y="9687"/>
                      <a:pt x="50464" y="9657"/>
                      <a:pt x="50549" y="9657"/>
                    </a:cubicBezTo>
                    <a:close/>
                    <a:moveTo>
                      <a:pt x="50549" y="9648"/>
                    </a:moveTo>
                    <a:cubicBezTo>
                      <a:pt x="50463" y="9648"/>
                      <a:pt x="50376" y="9681"/>
                      <a:pt x="50310" y="9747"/>
                    </a:cubicBezTo>
                    <a:cubicBezTo>
                      <a:pt x="50247" y="9810"/>
                      <a:pt x="50210" y="9896"/>
                      <a:pt x="50210" y="9987"/>
                    </a:cubicBezTo>
                    <a:cubicBezTo>
                      <a:pt x="50210" y="10077"/>
                      <a:pt x="50245" y="10162"/>
                      <a:pt x="50310" y="10226"/>
                    </a:cubicBezTo>
                    <a:cubicBezTo>
                      <a:pt x="50376" y="10291"/>
                      <a:pt x="50463" y="10325"/>
                      <a:pt x="50549" y="10325"/>
                    </a:cubicBezTo>
                    <a:cubicBezTo>
                      <a:pt x="50636" y="10325"/>
                      <a:pt x="50723" y="10291"/>
                      <a:pt x="50789" y="10226"/>
                    </a:cubicBezTo>
                    <a:cubicBezTo>
                      <a:pt x="50851" y="10162"/>
                      <a:pt x="50887" y="10077"/>
                      <a:pt x="50887" y="9987"/>
                    </a:cubicBezTo>
                    <a:cubicBezTo>
                      <a:pt x="50887" y="9896"/>
                      <a:pt x="50854" y="9810"/>
                      <a:pt x="50789" y="9747"/>
                    </a:cubicBezTo>
                    <a:cubicBezTo>
                      <a:pt x="50722" y="9681"/>
                      <a:pt x="50635" y="9648"/>
                      <a:pt x="50549" y="9648"/>
                    </a:cubicBezTo>
                    <a:close/>
                    <a:moveTo>
                      <a:pt x="46383" y="9980"/>
                    </a:moveTo>
                    <a:cubicBezTo>
                      <a:pt x="46337" y="9980"/>
                      <a:pt x="46292" y="9997"/>
                      <a:pt x="46257" y="10032"/>
                    </a:cubicBezTo>
                    <a:cubicBezTo>
                      <a:pt x="46189" y="10100"/>
                      <a:pt x="46189" y="10213"/>
                      <a:pt x="46257" y="10281"/>
                    </a:cubicBezTo>
                    <a:cubicBezTo>
                      <a:pt x="46292" y="10316"/>
                      <a:pt x="46337" y="10333"/>
                      <a:pt x="46383" y="10333"/>
                    </a:cubicBezTo>
                    <a:cubicBezTo>
                      <a:pt x="46428" y="10333"/>
                      <a:pt x="46473" y="10316"/>
                      <a:pt x="46508" y="10281"/>
                    </a:cubicBezTo>
                    <a:cubicBezTo>
                      <a:pt x="46579" y="10213"/>
                      <a:pt x="46579" y="10100"/>
                      <a:pt x="46508" y="10032"/>
                    </a:cubicBezTo>
                    <a:cubicBezTo>
                      <a:pt x="46473" y="9997"/>
                      <a:pt x="46428" y="9980"/>
                      <a:pt x="46383" y="9980"/>
                    </a:cubicBezTo>
                    <a:close/>
                    <a:moveTo>
                      <a:pt x="56490" y="10271"/>
                    </a:moveTo>
                    <a:cubicBezTo>
                      <a:pt x="56471" y="10271"/>
                      <a:pt x="56451" y="10279"/>
                      <a:pt x="56435" y="10294"/>
                    </a:cubicBezTo>
                    <a:cubicBezTo>
                      <a:pt x="56405" y="10325"/>
                      <a:pt x="56405" y="10374"/>
                      <a:pt x="56435" y="10404"/>
                    </a:cubicBezTo>
                    <a:cubicBezTo>
                      <a:pt x="56451" y="10420"/>
                      <a:pt x="56471" y="10428"/>
                      <a:pt x="56490" y="10428"/>
                    </a:cubicBezTo>
                    <a:cubicBezTo>
                      <a:pt x="56510" y="10428"/>
                      <a:pt x="56530" y="10420"/>
                      <a:pt x="56546" y="10404"/>
                    </a:cubicBezTo>
                    <a:cubicBezTo>
                      <a:pt x="56577" y="10374"/>
                      <a:pt x="56577" y="10325"/>
                      <a:pt x="56546" y="10294"/>
                    </a:cubicBezTo>
                    <a:cubicBezTo>
                      <a:pt x="56530" y="10279"/>
                      <a:pt x="56510" y="10271"/>
                      <a:pt x="56490" y="10271"/>
                    </a:cubicBezTo>
                    <a:close/>
                    <a:moveTo>
                      <a:pt x="16607" y="9773"/>
                    </a:moveTo>
                    <a:cubicBezTo>
                      <a:pt x="16731" y="9773"/>
                      <a:pt x="16855" y="9820"/>
                      <a:pt x="16949" y="9915"/>
                    </a:cubicBezTo>
                    <a:cubicBezTo>
                      <a:pt x="17138" y="10104"/>
                      <a:pt x="17138" y="10412"/>
                      <a:pt x="16949" y="10600"/>
                    </a:cubicBezTo>
                    <a:cubicBezTo>
                      <a:pt x="16855" y="10695"/>
                      <a:pt x="16730" y="10742"/>
                      <a:pt x="16605" y="10742"/>
                    </a:cubicBezTo>
                    <a:cubicBezTo>
                      <a:pt x="16480" y="10742"/>
                      <a:pt x="16356" y="10695"/>
                      <a:pt x="16263" y="10600"/>
                    </a:cubicBezTo>
                    <a:cubicBezTo>
                      <a:pt x="16171" y="10509"/>
                      <a:pt x="16122" y="10387"/>
                      <a:pt x="16122" y="10258"/>
                    </a:cubicBezTo>
                    <a:cubicBezTo>
                      <a:pt x="16122" y="10128"/>
                      <a:pt x="16173" y="10006"/>
                      <a:pt x="16263" y="9915"/>
                    </a:cubicBezTo>
                    <a:cubicBezTo>
                      <a:pt x="16357" y="9820"/>
                      <a:pt x="16483" y="9773"/>
                      <a:pt x="16607" y="9773"/>
                    </a:cubicBezTo>
                    <a:close/>
                    <a:moveTo>
                      <a:pt x="16605" y="9762"/>
                    </a:moveTo>
                    <a:cubicBezTo>
                      <a:pt x="16478" y="9762"/>
                      <a:pt x="16351" y="9810"/>
                      <a:pt x="16254" y="9907"/>
                    </a:cubicBezTo>
                    <a:cubicBezTo>
                      <a:pt x="16160" y="10002"/>
                      <a:pt x="16109" y="10126"/>
                      <a:pt x="16109" y="10258"/>
                    </a:cubicBezTo>
                    <a:cubicBezTo>
                      <a:pt x="16109" y="10390"/>
                      <a:pt x="16161" y="10516"/>
                      <a:pt x="16254" y="10610"/>
                    </a:cubicBezTo>
                    <a:cubicBezTo>
                      <a:pt x="16349" y="10706"/>
                      <a:pt x="16478" y="10755"/>
                      <a:pt x="16606" y="10755"/>
                    </a:cubicBezTo>
                    <a:cubicBezTo>
                      <a:pt x="16733" y="10755"/>
                      <a:pt x="16861" y="10706"/>
                      <a:pt x="16957" y="10610"/>
                    </a:cubicBezTo>
                    <a:cubicBezTo>
                      <a:pt x="17151" y="10416"/>
                      <a:pt x="17151" y="10100"/>
                      <a:pt x="16957" y="9907"/>
                    </a:cubicBezTo>
                    <a:cubicBezTo>
                      <a:pt x="16860" y="9810"/>
                      <a:pt x="16732" y="9762"/>
                      <a:pt x="16605" y="9762"/>
                    </a:cubicBezTo>
                    <a:close/>
                    <a:moveTo>
                      <a:pt x="26745" y="10329"/>
                    </a:moveTo>
                    <a:cubicBezTo>
                      <a:pt x="26627" y="10329"/>
                      <a:pt x="26532" y="10425"/>
                      <a:pt x="26532" y="10542"/>
                    </a:cubicBezTo>
                    <a:cubicBezTo>
                      <a:pt x="26532" y="10661"/>
                      <a:pt x="26627" y="10756"/>
                      <a:pt x="26745" y="10756"/>
                    </a:cubicBezTo>
                    <a:cubicBezTo>
                      <a:pt x="26862" y="10756"/>
                      <a:pt x="26959" y="10661"/>
                      <a:pt x="26959" y="10542"/>
                    </a:cubicBezTo>
                    <a:cubicBezTo>
                      <a:pt x="26959" y="10425"/>
                      <a:pt x="26862" y="10329"/>
                      <a:pt x="26745" y="10329"/>
                    </a:cubicBezTo>
                    <a:close/>
                    <a:moveTo>
                      <a:pt x="38888" y="10329"/>
                    </a:moveTo>
                    <a:cubicBezTo>
                      <a:pt x="38770" y="10329"/>
                      <a:pt x="38675" y="10425"/>
                      <a:pt x="38675" y="10542"/>
                    </a:cubicBezTo>
                    <a:cubicBezTo>
                      <a:pt x="38675" y="10661"/>
                      <a:pt x="38770" y="10756"/>
                      <a:pt x="38888" y="10756"/>
                    </a:cubicBezTo>
                    <a:cubicBezTo>
                      <a:pt x="39005" y="10756"/>
                      <a:pt x="39102" y="10661"/>
                      <a:pt x="39102" y="10542"/>
                    </a:cubicBezTo>
                    <a:cubicBezTo>
                      <a:pt x="39102" y="10425"/>
                      <a:pt x="39005" y="10329"/>
                      <a:pt x="38888" y="10329"/>
                    </a:cubicBezTo>
                    <a:close/>
                    <a:moveTo>
                      <a:pt x="19925" y="10514"/>
                    </a:moveTo>
                    <a:cubicBezTo>
                      <a:pt x="19877" y="10514"/>
                      <a:pt x="19830" y="10532"/>
                      <a:pt x="19794" y="10568"/>
                    </a:cubicBezTo>
                    <a:cubicBezTo>
                      <a:pt x="19721" y="10639"/>
                      <a:pt x="19721" y="10756"/>
                      <a:pt x="19794" y="10830"/>
                    </a:cubicBezTo>
                    <a:cubicBezTo>
                      <a:pt x="19830" y="10867"/>
                      <a:pt x="19877" y="10885"/>
                      <a:pt x="19925" y="10885"/>
                    </a:cubicBezTo>
                    <a:cubicBezTo>
                      <a:pt x="19972" y="10885"/>
                      <a:pt x="20020" y="10867"/>
                      <a:pt x="20056" y="10830"/>
                    </a:cubicBezTo>
                    <a:cubicBezTo>
                      <a:pt x="20129" y="10758"/>
                      <a:pt x="20129" y="10641"/>
                      <a:pt x="20056" y="10568"/>
                    </a:cubicBezTo>
                    <a:cubicBezTo>
                      <a:pt x="20020" y="10532"/>
                      <a:pt x="19972" y="10514"/>
                      <a:pt x="19925" y="10514"/>
                    </a:cubicBezTo>
                    <a:close/>
                    <a:moveTo>
                      <a:pt x="48963" y="9931"/>
                    </a:moveTo>
                    <a:cubicBezTo>
                      <a:pt x="49087" y="9931"/>
                      <a:pt x="49211" y="9977"/>
                      <a:pt x="49305" y="10071"/>
                    </a:cubicBezTo>
                    <a:cubicBezTo>
                      <a:pt x="49397" y="10164"/>
                      <a:pt x="49448" y="10286"/>
                      <a:pt x="49448" y="10415"/>
                    </a:cubicBezTo>
                    <a:cubicBezTo>
                      <a:pt x="49448" y="10545"/>
                      <a:pt x="49397" y="10665"/>
                      <a:pt x="49305" y="10758"/>
                    </a:cubicBezTo>
                    <a:cubicBezTo>
                      <a:pt x="49210" y="10852"/>
                      <a:pt x="49085" y="10899"/>
                      <a:pt x="48961" y="10899"/>
                    </a:cubicBezTo>
                    <a:cubicBezTo>
                      <a:pt x="48836" y="10899"/>
                      <a:pt x="48712" y="10852"/>
                      <a:pt x="48618" y="10758"/>
                    </a:cubicBezTo>
                    <a:cubicBezTo>
                      <a:pt x="48525" y="10665"/>
                      <a:pt x="48474" y="10545"/>
                      <a:pt x="48474" y="10415"/>
                    </a:cubicBezTo>
                    <a:cubicBezTo>
                      <a:pt x="48474" y="10283"/>
                      <a:pt x="48525" y="10162"/>
                      <a:pt x="48618" y="10071"/>
                    </a:cubicBezTo>
                    <a:cubicBezTo>
                      <a:pt x="48712" y="9977"/>
                      <a:pt x="48837" y="9931"/>
                      <a:pt x="48963" y="9931"/>
                    </a:cubicBezTo>
                    <a:close/>
                    <a:moveTo>
                      <a:pt x="48962" y="9919"/>
                    </a:moveTo>
                    <a:cubicBezTo>
                      <a:pt x="48835" y="9919"/>
                      <a:pt x="48708" y="9967"/>
                      <a:pt x="48611" y="10064"/>
                    </a:cubicBezTo>
                    <a:cubicBezTo>
                      <a:pt x="48516" y="10158"/>
                      <a:pt x="48466" y="10284"/>
                      <a:pt x="48466" y="10416"/>
                    </a:cubicBezTo>
                    <a:cubicBezTo>
                      <a:pt x="48466" y="10548"/>
                      <a:pt x="48518" y="10672"/>
                      <a:pt x="48611" y="10767"/>
                    </a:cubicBezTo>
                    <a:cubicBezTo>
                      <a:pt x="48706" y="10862"/>
                      <a:pt x="48835" y="10912"/>
                      <a:pt x="48963" y="10912"/>
                    </a:cubicBezTo>
                    <a:cubicBezTo>
                      <a:pt x="49089" y="10912"/>
                      <a:pt x="49216" y="10864"/>
                      <a:pt x="49313" y="10767"/>
                    </a:cubicBezTo>
                    <a:cubicBezTo>
                      <a:pt x="49408" y="10672"/>
                      <a:pt x="49458" y="10548"/>
                      <a:pt x="49458" y="10416"/>
                    </a:cubicBezTo>
                    <a:cubicBezTo>
                      <a:pt x="49458" y="10284"/>
                      <a:pt x="49406" y="10158"/>
                      <a:pt x="49313" y="10064"/>
                    </a:cubicBezTo>
                    <a:cubicBezTo>
                      <a:pt x="49216" y="9967"/>
                      <a:pt x="49089" y="9919"/>
                      <a:pt x="48962" y="9919"/>
                    </a:cubicBezTo>
                    <a:close/>
                    <a:moveTo>
                      <a:pt x="8989" y="10742"/>
                    </a:moveTo>
                    <a:cubicBezTo>
                      <a:pt x="8967" y="10742"/>
                      <a:pt x="8945" y="10750"/>
                      <a:pt x="8928" y="10767"/>
                    </a:cubicBezTo>
                    <a:cubicBezTo>
                      <a:pt x="8893" y="10801"/>
                      <a:pt x="8893" y="10856"/>
                      <a:pt x="8928" y="10890"/>
                    </a:cubicBezTo>
                    <a:cubicBezTo>
                      <a:pt x="8945" y="10907"/>
                      <a:pt x="8967" y="10916"/>
                      <a:pt x="8989" y="10916"/>
                    </a:cubicBezTo>
                    <a:cubicBezTo>
                      <a:pt x="9011" y="10916"/>
                      <a:pt x="9033" y="10907"/>
                      <a:pt x="9051" y="10890"/>
                    </a:cubicBezTo>
                    <a:cubicBezTo>
                      <a:pt x="9085" y="10856"/>
                      <a:pt x="9085" y="10801"/>
                      <a:pt x="9051" y="10767"/>
                    </a:cubicBezTo>
                    <a:cubicBezTo>
                      <a:pt x="9033" y="10750"/>
                      <a:pt x="9011" y="10742"/>
                      <a:pt x="8989" y="10742"/>
                    </a:cubicBezTo>
                    <a:close/>
                    <a:moveTo>
                      <a:pt x="45643" y="10669"/>
                    </a:moveTo>
                    <a:cubicBezTo>
                      <a:pt x="45595" y="10669"/>
                      <a:pt x="45547" y="10687"/>
                      <a:pt x="45511" y="10723"/>
                    </a:cubicBezTo>
                    <a:cubicBezTo>
                      <a:pt x="45439" y="10796"/>
                      <a:pt x="45439" y="10914"/>
                      <a:pt x="45511" y="10987"/>
                    </a:cubicBezTo>
                    <a:cubicBezTo>
                      <a:pt x="45547" y="11023"/>
                      <a:pt x="45595" y="11041"/>
                      <a:pt x="45643" y="11041"/>
                    </a:cubicBezTo>
                    <a:cubicBezTo>
                      <a:pt x="45691" y="11041"/>
                      <a:pt x="45739" y="11023"/>
                      <a:pt x="45775" y="10987"/>
                    </a:cubicBezTo>
                    <a:cubicBezTo>
                      <a:pt x="45847" y="10914"/>
                      <a:pt x="45847" y="10796"/>
                      <a:pt x="45775" y="10723"/>
                    </a:cubicBezTo>
                    <a:cubicBezTo>
                      <a:pt x="45739" y="10687"/>
                      <a:pt x="45691" y="10669"/>
                      <a:pt x="45643" y="10669"/>
                    </a:cubicBezTo>
                    <a:close/>
                    <a:moveTo>
                      <a:pt x="56579" y="10898"/>
                    </a:moveTo>
                    <a:cubicBezTo>
                      <a:pt x="56556" y="10898"/>
                      <a:pt x="56534" y="10907"/>
                      <a:pt x="56517" y="10925"/>
                    </a:cubicBezTo>
                    <a:cubicBezTo>
                      <a:pt x="56483" y="10959"/>
                      <a:pt x="56483" y="11013"/>
                      <a:pt x="56517" y="11048"/>
                    </a:cubicBezTo>
                    <a:cubicBezTo>
                      <a:pt x="56534" y="11065"/>
                      <a:pt x="56556" y="11074"/>
                      <a:pt x="56579" y="11074"/>
                    </a:cubicBezTo>
                    <a:cubicBezTo>
                      <a:pt x="56601" y="11074"/>
                      <a:pt x="56623" y="11065"/>
                      <a:pt x="56640" y="11048"/>
                    </a:cubicBezTo>
                    <a:cubicBezTo>
                      <a:pt x="56675" y="11013"/>
                      <a:pt x="56675" y="10959"/>
                      <a:pt x="56640" y="10925"/>
                    </a:cubicBezTo>
                    <a:cubicBezTo>
                      <a:pt x="56623" y="10907"/>
                      <a:pt x="56601" y="10898"/>
                      <a:pt x="56579" y="10898"/>
                    </a:cubicBezTo>
                    <a:close/>
                    <a:moveTo>
                      <a:pt x="18132" y="10562"/>
                    </a:moveTo>
                    <a:cubicBezTo>
                      <a:pt x="18217" y="10562"/>
                      <a:pt x="18303" y="10593"/>
                      <a:pt x="18367" y="10658"/>
                    </a:cubicBezTo>
                    <a:cubicBezTo>
                      <a:pt x="18427" y="10720"/>
                      <a:pt x="18462" y="10803"/>
                      <a:pt x="18462" y="10893"/>
                    </a:cubicBezTo>
                    <a:cubicBezTo>
                      <a:pt x="18462" y="10981"/>
                      <a:pt x="18427" y="11062"/>
                      <a:pt x="18367" y="11126"/>
                    </a:cubicBezTo>
                    <a:cubicBezTo>
                      <a:pt x="18304" y="11187"/>
                      <a:pt x="18222" y="11222"/>
                      <a:pt x="18132" y="11222"/>
                    </a:cubicBezTo>
                    <a:cubicBezTo>
                      <a:pt x="18043" y="11222"/>
                      <a:pt x="17962" y="11187"/>
                      <a:pt x="17898" y="11126"/>
                    </a:cubicBezTo>
                    <a:cubicBezTo>
                      <a:pt x="17770" y="10997"/>
                      <a:pt x="17770" y="10787"/>
                      <a:pt x="17898" y="10658"/>
                    </a:cubicBezTo>
                    <a:cubicBezTo>
                      <a:pt x="17964" y="10593"/>
                      <a:pt x="18048" y="10562"/>
                      <a:pt x="18132" y="10562"/>
                    </a:cubicBezTo>
                    <a:close/>
                    <a:moveTo>
                      <a:pt x="18132" y="10552"/>
                    </a:moveTo>
                    <a:cubicBezTo>
                      <a:pt x="18046" y="10552"/>
                      <a:pt x="17959" y="10585"/>
                      <a:pt x="17893" y="10651"/>
                    </a:cubicBezTo>
                    <a:cubicBezTo>
                      <a:pt x="17761" y="10783"/>
                      <a:pt x="17761" y="10997"/>
                      <a:pt x="17893" y="11129"/>
                    </a:cubicBezTo>
                    <a:cubicBezTo>
                      <a:pt x="17956" y="11193"/>
                      <a:pt x="18042" y="11229"/>
                      <a:pt x="18132" y="11229"/>
                    </a:cubicBezTo>
                    <a:cubicBezTo>
                      <a:pt x="18223" y="11229"/>
                      <a:pt x="18309" y="11194"/>
                      <a:pt x="18371" y="11129"/>
                    </a:cubicBezTo>
                    <a:cubicBezTo>
                      <a:pt x="18435" y="11067"/>
                      <a:pt x="18471" y="10981"/>
                      <a:pt x="18471" y="10890"/>
                    </a:cubicBezTo>
                    <a:cubicBezTo>
                      <a:pt x="18471" y="10800"/>
                      <a:pt x="18436" y="10714"/>
                      <a:pt x="18371" y="10651"/>
                    </a:cubicBezTo>
                    <a:cubicBezTo>
                      <a:pt x="18305" y="10585"/>
                      <a:pt x="18219" y="10552"/>
                      <a:pt x="18132" y="10552"/>
                    </a:cubicBezTo>
                    <a:close/>
                    <a:moveTo>
                      <a:pt x="47440" y="10720"/>
                    </a:moveTo>
                    <a:cubicBezTo>
                      <a:pt x="47522" y="10720"/>
                      <a:pt x="47605" y="10752"/>
                      <a:pt x="47667" y="10816"/>
                    </a:cubicBezTo>
                    <a:cubicBezTo>
                      <a:pt x="47728" y="10878"/>
                      <a:pt x="47763" y="10961"/>
                      <a:pt x="47763" y="11049"/>
                    </a:cubicBezTo>
                    <a:cubicBezTo>
                      <a:pt x="47763" y="11139"/>
                      <a:pt x="47728" y="11220"/>
                      <a:pt x="47667" y="11284"/>
                    </a:cubicBezTo>
                    <a:cubicBezTo>
                      <a:pt x="47605" y="11345"/>
                      <a:pt x="47522" y="11380"/>
                      <a:pt x="47434" y="11380"/>
                    </a:cubicBezTo>
                    <a:cubicBezTo>
                      <a:pt x="47344" y="11380"/>
                      <a:pt x="47263" y="11345"/>
                      <a:pt x="47199" y="11284"/>
                    </a:cubicBezTo>
                    <a:cubicBezTo>
                      <a:pt x="47138" y="11222"/>
                      <a:pt x="47104" y="11139"/>
                      <a:pt x="47104" y="11049"/>
                    </a:cubicBezTo>
                    <a:cubicBezTo>
                      <a:pt x="47104" y="10961"/>
                      <a:pt x="47138" y="10880"/>
                      <a:pt x="47199" y="10816"/>
                    </a:cubicBezTo>
                    <a:cubicBezTo>
                      <a:pt x="47265" y="10751"/>
                      <a:pt x="47349" y="10720"/>
                      <a:pt x="47434" y="10720"/>
                    </a:cubicBezTo>
                    <a:cubicBezTo>
                      <a:pt x="47436" y="10720"/>
                      <a:pt x="47438" y="10720"/>
                      <a:pt x="47440" y="10720"/>
                    </a:cubicBezTo>
                    <a:close/>
                    <a:moveTo>
                      <a:pt x="47434" y="10710"/>
                    </a:moveTo>
                    <a:cubicBezTo>
                      <a:pt x="47347" y="10710"/>
                      <a:pt x="47261" y="10743"/>
                      <a:pt x="47195" y="10809"/>
                    </a:cubicBezTo>
                    <a:cubicBezTo>
                      <a:pt x="47131" y="10872"/>
                      <a:pt x="47095" y="10958"/>
                      <a:pt x="47095" y="11048"/>
                    </a:cubicBezTo>
                    <a:cubicBezTo>
                      <a:pt x="47095" y="11139"/>
                      <a:pt x="47130" y="11223"/>
                      <a:pt x="47195" y="11287"/>
                    </a:cubicBezTo>
                    <a:cubicBezTo>
                      <a:pt x="47257" y="11351"/>
                      <a:pt x="47343" y="11387"/>
                      <a:pt x="47434" y="11387"/>
                    </a:cubicBezTo>
                    <a:cubicBezTo>
                      <a:pt x="47524" y="11387"/>
                      <a:pt x="47609" y="11352"/>
                      <a:pt x="47673" y="11287"/>
                    </a:cubicBezTo>
                    <a:cubicBezTo>
                      <a:pt x="47735" y="11223"/>
                      <a:pt x="47772" y="11139"/>
                      <a:pt x="47772" y="11048"/>
                    </a:cubicBezTo>
                    <a:cubicBezTo>
                      <a:pt x="47772" y="10958"/>
                      <a:pt x="47738" y="10872"/>
                      <a:pt x="47673" y="10809"/>
                    </a:cubicBezTo>
                    <a:cubicBezTo>
                      <a:pt x="47606" y="10743"/>
                      <a:pt x="47520" y="10710"/>
                      <a:pt x="47434" y="10710"/>
                    </a:cubicBezTo>
                    <a:close/>
                    <a:moveTo>
                      <a:pt x="26968" y="11001"/>
                    </a:moveTo>
                    <a:cubicBezTo>
                      <a:pt x="26845" y="11001"/>
                      <a:pt x="26745" y="11100"/>
                      <a:pt x="26745" y="11223"/>
                    </a:cubicBezTo>
                    <a:cubicBezTo>
                      <a:pt x="26745" y="11346"/>
                      <a:pt x="26845" y="11446"/>
                      <a:pt x="26968" y="11446"/>
                    </a:cubicBezTo>
                    <a:cubicBezTo>
                      <a:pt x="27091" y="11446"/>
                      <a:pt x="27191" y="11346"/>
                      <a:pt x="27191" y="11223"/>
                    </a:cubicBezTo>
                    <a:cubicBezTo>
                      <a:pt x="27191" y="11100"/>
                      <a:pt x="27091" y="11001"/>
                      <a:pt x="26968" y="11001"/>
                    </a:cubicBezTo>
                    <a:close/>
                    <a:moveTo>
                      <a:pt x="38665" y="11001"/>
                    </a:moveTo>
                    <a:cubicBezTo>
                      <a:pt x="38541" y="11001"/>
                      <a:pt x="38443" y="11100"/>
                      <a:pt x="38443" y="11223"/>
                    </a:cubicBezTo>
                    <a:cubicBezTo>
                      <a:pt x="38443" y="11346"/>
                      <a:pt x="38541" y="11446"/>
                      <a:pt x="38665" y="11446"/>
                    </a:cubicBezTo>
                    <a:cubicBezTo>
                      <a:pt x="38788" y="11446"/>
                      <a:pt x="38888" y="11346"/>
                      <a:pt x="38888" y="11223"/>
                    </a:cubicBezTo>
                    <a:cubicBezTo>
                      <a:pt x="38888" y="11100"/>
                      <a:pt x="38788" y="11001"/>
                      <a:pt x="38665" y="11001"/>
                    </a:cubicBezTo>
                    <a:close/>
                    <a:moveTo>
                      <a:pt x="20548" y="11204"/>
                    </a:moveTo>
                    <a:cubicBezTo>
                      <a:pt x="20498" y="11204"/>
                      <a:pt x="20449" y="11223"/>
                      <a:pt x="20411" y="11261"/>
                    </a:cubicBezTo>
                    <a:cubicBezTo>
                      <a:pt x="20334" y="11338"/>
                      <a:pt x="20334" y="11461"/>
                      <a:pt x="20411" y="11538"/>
                    </a:cubicBezTo>
                    <a:cubicBezTo>
                      <a:pt x="20449" y="11575"/>
                      <a:pt x="20498" y="11594"/>
                      <a:pt x="20548" y="11594"/>
                    </a:cubicBezTo>
                    <a:cubicBezTo>
                      <a:pt x="20598" y="11594"/>
                      <a:pt x="20648" y="11575"/>
                      <a:pt x="20686" y="11538"/>
                    </a:cubicBezTo>
                    <a:cubicBezTo>
                      <a:pt x="20762" y="11461"/>
                      <a:pt x="20762" y="11338"/>
                      <a:pt x="20686" y="11261"/>
                    </a:cubicBezTo>
                    <a:cubicBezTo>
                      <a:pt x="20648" y="11223"/>
                      <a:pt x="20598" y="11204"/>
                      <a:pt x="20548" y="11204"/>
                    </a:cubicBezTo>
                    <a:close/>
                    <a:moveTo>
                      <a:pt x="32816" y="2829"/>
                    </a:moveTo>
                    <a:cubicBezTo>
                      <a:pt x="32767" y="4360"/>
                      <a:pt x="28289" y="9965"/>
                      <a:pt x="29707" y="11603"/>
                    </a:cubicBezTo>
                    <a:lnTo>
                      <a:pt x="29708" y="11603"/>
                    </a:lnTo>
                    <a:cubicBezTo>
                      <a:pt x="30919" y="9999"/>
                      <a:pt x="32383" y="9121"/>
                      <a:pt x="32816" y="7043"/>
                    </a:cubicBezTo>
                    <a:cubicBezTo>
                      <a:pt x="33250" y="9121"/>
                      <a:pt x="34713" y="9999"/>
                      <a:pt x="35924" y="11603"/>
                    </a:cubicBezTo>
                    <a:cubicBezTo>
                      <a:pt x="37342" y="9965"/>
                      <a:pt x="32864" y="4360"/>
                      <a:pt x="32816" y="2829"/>
                    </a:cubicBezTo>
                    <a:close/>
                    <a:moveTo>
                      <a:pt x="8888" y="11440"/>
                    </a:moveTo>
                    <a:cubicBezTo>
                      <a:pt x="8863" y="11440"/>
                      <a:pt x="8838" y="11449"/>
                      <a:pt x="8820" y="11468"/>
                    </a:cubicBezTo>
                    <a:cubicBezTo>
                      <a:pt x="8783" y="11506"/>
                      <a:pt x="8783" y="11567"/>
                      <a:pt x="8820" y="11604"/>
                    </a:cubicBezTo>
                    <a:cubicBezTo>
                      <a:pt x="8839" y="11623"/>
                      <a:pt x="8863" y="11632"/>
                      <a:pt x="8888" y="11632"/>
                    </a:cubicBezTo>
                    <a:cubicBezTo>
                      <a:pt x="8912" y="11632"/>
                      <a:pt x="8937" y="11623"/>
                      <a:pt x="8957" y="11604"/>
                    </a:cubicBezTo>
                    <a:cubicBezTo>
                      <a:pt x="8994" y="11567"/>
                      <a:pt x="8994" y="11506"/>
                      <a:pt x="8957" y="11468"/>
                    </a:cubicBezTo>
                    <a:cubicBezTo>
                      <a:pt x="8938" y="11449"/>
                      <a:pt x="8913" y="11440"/>
                      <a:pt x="8888" y="11440"/>
                    </a:cubicBezTo>
                    <a:close/>
                    <a:moveTo>
                      <a:pt x="45019" y="11362"/>
                    </a:moveTo>
                    <a:cubicBezTo>
                      <a:pt x="44969" y="11362"/>
                      <a:pt x="44919" y="11381"/>
                      <a:pt x="44881" y="11419"/>
                    </a:cubicBezTo>
                    <a:cubicBezTo>
                      <a:pt x="44806" y="11495"/>
                      <a:pt x="44806" y="11619"/>
                      <a:pt x="44881" y="11694"/>
                    </a:cubicBezTo>
                    <a:cubicBezTo>
                      <a:pt x="44919" y="11732"/>
                      <a:pt x="44969" y="11752"/>
                      <a:pt x="45019" y="11752"/>
                    </a:cubicBezTo>
                    <a:cubicBezTo>
                      <a:pt x="45069" y="11752"/>
                      <a:pt x="45118" y="11732"/>
                      <a:pt x="45156" y="11694"/>
                    </a:cubicBezTo>
                    <a:cubicBezTo>
                      <a:pt x="45233" y="11619"/>
                      <a:pt x="45233" y="11495"/>
                      <a:pt x="45156" y="11419"/>
                    </a:cubicBezTo>
                    <a:cubicBezTo>
                      <a:pt x="45118" y="11381"/>
                      <a:pt x="45069" y="11362"/>
                      <a:pt x="45019" y="11362"/>
                    </a:cubicBezTo>
                    <a:close/>
                    <a:moveTo>
                      <a:pt x="56680" y="11598"/>
                    </a:moveTo>
                    <a:cubicBezTo>
                      <a:pt x="56655" y="11598"/>
                      <a:pt x="56630" y="11607"/>
                      <a:pt x="56611" y="11626"/>
                    </a:cubicBezTo>
                    <a:cubicBezTo>
                      <a:pt x="56573" y="11664"/>
                      <a:pt x="56573" y="11723"/>
                      <a:pt x="56611" y="11762"/>
                    </a:cubicBezTo>
                    <a:cubicBezTo>
                      <a:pt x="56630" y="11781"/>
                      <a:pt x="56655" y="11790"/>
                      <a:pt x="56679" y="11790"/>
                    </a:cubicBezTo>
                    <a:cubicBezTo>
                      <a:pt x="56704" y="11790"/>
                      <a:pt x="56728" y="11781"/>
                      <a:pt x="56747" y="11762"/>
                    </a:cubicBezTo>
                    <a:cubicBezTo>
                      <a:pt x="56785" y="11723"/>
                      <a:pt x="56785" y="11664"/>
                      <a:pt x="56747" y="11626"/>
                    </a:cubicBezTo>
                    <a:cubicBezTo>
                      <a:pt x="56729" y="11607"/>
                      <a:pt x="56705" y="11598"/>
                      <a:pt x="56680" y="11598"/>
                    </a:cubicBezTo>
                    <a:close/>
                    <a:moveTo>
                      <a:pt x="19403" y="11526"/>
                    </a:moveTo>
                    <a:cubicBezTo>
                      <a:pt x="19471" y="11526"/>
                      <a:pt x="19537" y="11553"/>
                      <a:pt x="19587" y="11603"/>
                    </a:cubicBezTo>
                    <a:cubicBezTo>
                      <a:pt x="19636" y="11651"/>
                      <a:pt x="19662" y="11716"/>
                      <a:pt x="19662" y="11787"/>
                    </a:cubicBezTo>
                    <a:cubicBezTo>
                      <a:pt x="19662" y="11855"/>
                      <a:pt x="19636" y="11923"/>
                      <a:pt x="19587" y="11972"/>
                    </a:cubicBezTo>
                    <a:cubicBezTo>
                      <a:pt x="19536" y="12023"/>
                      <a:pt x="19469" y="12048"/>
                      <a:pt x="19402" y="12048"/>
                    </a:cubicBezTo>
                    <a:cubicBezTo>
                      <a:pt x="19335" y="12048"/>
                      <a:pt x="19268" y="12023"/>
                      <a:pt x="19217" y="11972"/>
                    </a:cubicBezTo>
                    <a:cubicBezTo>
                      <a:pt x="19116" y="11871"/>
                      <a:pt x="19116" y="11704"/>
                      <a:pt x="19217" y="11603"/>
                    </a:cubicBezTo>
                    <a:cubicBezTo>
                      <a:pt x="19266" y="11553"/>
                      <a:pt x="19332" y="11526"/>
                      <a:pt x="19403" y="11526"/>
                    </a:cubicBezTo>
                    <a:close/>
                    <a:moveTo>
                      <a:pt x="19403" y="11520"/>
                    </a:moveTo>
                    <a:cubicBezTo>
                      <a:pt x="19332" y="11520"/>
                      <a:pt x="19265" y="11548"/>
                      <a:pt x="19214" y="11598"/>
                    </a:cubicBezTo>
                    <a:cubicBezTo>
                      <a:pt x="19110" y="11701"/>
                      <a:pt x="19110" y="11872"/>
                      <a:pt x="19214" y="11975"/>
                    </a:cubicBezTo>
                    <a:cubicBezTo>
                      <a:pt x="19266" y="12027"/>
                      <a:pt x="19333" y="12053"/>
                      <a:pt x="19403" y="12053"/>
                    </a:cubicBezTo>
                    <a:cubicBezTo>
                      <a:pt x="19471" y="12053"/>
                      <a:pt x="19540" y="12027"/>
                      <a:pt x="19591" y="11975"/>
                    </a:cubicBezTo>
                    <a:cubicBezTo>
                      <a:pt x="19642" y="11924"/>
                      <a:pt x="19668" y="11858"/>
                      <a:pt x="19668" y="11787"/>
                    </a:cubicBezTo>
                    <a:cubicBezTo>
                      <a:pt x="19668" y="11716"/>
                      <a:pt x="19642" y="11649"/>
                      <a:pt x="19591" y="11598"/>
                    </a:cubicBezTo>
                    <a:cubicBezTo>
                      <a:pt x="19540" y="11548"/>
                      <a:pt x="19472" y="11520"/>
                      <a:pt x="19403" y="11520"/>
                    </a:cubicBezTo>
                    <a:close/>
                    <a:moveTo>
                      <a:pt x="38396" y="11706"/>
                    </a:moveTo>
                    <a:cubicBezTo>
                      <a:pt x="38269" y="11707"/>
                      <a:pt x="38165" y="11810"/>
                      <a:pt x="38165" y="11937"/>
                    </a:cubicBezTo>
                    <a:cubicBezTo>
                      <a:pt x="38165" y="12066"/>
                      <a:pt x="38269" y="12169"/>
                      <a:pt x="38396" y="12169"/>
                    </a:cubicBezTo>
                    <a:cubicBezTo>
                      <a:pt x="38524" y="12169"/>
                      <a:pt x="38628" y="12066"/>
                      <a:pt x="38628" y="11937"/>
                    </a:cubicBezTo>
                    <a:cubicBezTo>
                      <a:pt x="38628" y="11810"/>
                      <a:pt x="38525" y="11706"/>
                      <a:pt x="38396" y="11706"/>
                    </a:cubicBezTo>
                    <a:close/>
                    <a:moveTo>
                      <a:pt x="27237" y="11707"/>
                    </a:moveTo>
                    <a:cubicBezTo>
                      <a:pt x="27111" y="11707"/>
                      <a:pt x="27006" y="11810"/>
                      <a:pt x="27006" y="11939"/>
                    </a:cubicBezTo>
                    <a:cubicBezTo>
                      <a:pt x="27006" y="12068"/>
                      <a:pt x="27109" y="12171"/>
                      <a:pt x="27237" y="12171"/>
                    </a:cubicBezTo>
                    <a:cubicBezTo>
                      <a:pt x="27365" y="12171"/>
                      <a:pt x="27469" y="12068"/>
                      <a:pt x="27469" y="11939"/>
                    </a:cubicBezTo>
                    <a:cubicBezTo>
                      <a:pt x="27468" y="11810"/>
                      <a:pt x="27365" y="11707"/>
                      <a:pt x="27237" y="11707"/>
                    </a:cubicBezTo>
                    <a:close/>
                    <a:moveTo>
                      <a:pt x="46166" y="11684"/>
                    </a:moveTo>
                    <a:cubicBezTo>
                      <a:pt x="46233" y="11684"/>
                      <a:pt x="46299" y="11709"/>
                      <a:pt x="46350" y="11759"/>
                    </a:cubicBezTo>
                    <a:cubicBezTo>
                      <a:pt x="46452" y="11861"/>
                      <a:pt x="46452" y="12027"/>
                      <a:pt x="46350" y="12129"/>
                    </a:cubicBezTo>
                    <a:cubicBezTo>
                      <a:pt x="46299" y="12179"/>
                      <a:pt x="46232" y="12205"/>
                      <a:pt x="46165" y="12205"/>
                    </a:cubicBezTo>
                    <a:cubicBezTo>
                      <a:pt x="46098" y="12205"/>
                      <a:pt x="46031" y="12179"/>
                      <a:pt x="45981" y="12129"/>
                    </a:cubicBezTo>
                    <a:cubicBezTo>
                      <a:pt x="45931" y="12081"/>
                      <a:pt x="45905" y="12016"/>
                      <a:pt x="45905" y="11945"/>
                    </a:cubicBezTo>
                    <a:cubicBezTo>
                      <a:pt x="45905" y="11875"/>
                      <a:pt x="45931" y="11808"/>
                      <a:pt x="45981" y="11759"/>
                    </a:cubicBezTo>
                    <a:cubicBezTo>
                      <a:pt x="46031" y="11709"/>
                      <a:pt x="46098" y="11684"/>
                      <a:pt x="46166" y="11684"/>
                    </a:cubicBezTo>
                    <a:close/>
                    <a:moveTo>
                      <a:pt x="46166" y="11679"/>
                    </a:moveTo>
                    <a:cubicBezTo>
                      <a:pt x="46097" y="11679"/>
                      <a:pt x="46029" y="11705"/>
                      <a:pt x="45978" y="11756"/>
                    </a:cubicBezTo>
                    <a:cubicBezTo>
                      <a:pt x="45927" y="11807"/>
                      <a:pt x="45900" y="11874"/>
                      <a:pt x="45900" y="11945"/>
                    </a:cubicBezTo>
                    <a:cubicBezTo>
                      <a:pt x="45900" y="12016"/>
                      <a:pt x="45927" y="12082"/>
                      <a:pt x="45978" y="12133"/>
                    </a:cubicBezTo>
                    <a:cubicBezTo>
                      <a:pt x="46030" y="12185"/>
                      <a:pt x="46097" y="12211"/>
                      <a:pt x="46166" y="12211"/>
                    </a:cubicBezTo>
                    <a:cubicBezTo>
                      <a:pt x="46234" y="12211"/>
                      <a:pt x="46304" y="12185"/>
                      <a:pt x="46355" y="12133"/>
                    </a:cubicBezTo>
                    <a:cubicBezTo>
                      <a:pt x="46457" y="12030"/>
                      <a:pt x="46457" y="11859"/>
                      <a:pt x="46355" y="11756"/>
                    </a:cubicBezTo>
                    <a:cubicBezTo>
                      <a:pt x="46302" y="11705"/>
                      <a:pt x="46234" y="11679"/>
                      <a:pt x="46166" y="11679"/>
                    </a:cubicBezTo>
                    <a:close/>
                    <a:moveTo>
                      <a:pt x="21026" y="11837"/>
                    </a:moveTo>
                    <a:cubicBezTo>
                      <a:pt x="20974" y="11837"/>
                      <a:pt x="20922" y="11857"/>
                      <a:pt x="20882" y="11897"/>
                    </a:cubicBezTo>
                    <a:cubicBezTo>
                      <a:pt x="20802" y="11977"/>
                      <a:pt x="20802" y="12106"/>
                      <a:pt x="20882" y="12185"/>
                    </a:cubicBezTo>
                    <a:cubicBezTo>
                      <a:pt x="20922" y="12225"/>
                      <a:pt x="20974" y="12245"/>
                      <a:pt x="21026" y="12245"/>
                    </a:cubicBezTo>
                    <a:cubicBezTo>
                      <a:pt x="21078" y="12245"/>
                      <a:pt x="21131" y="12225"/>
                      <a:pt x="21170" y="12185"/>
                    </a:cubicBezTo>
                    <a:cubicBezTo>
                      <a:pt x="21250" y="12106"/>
                      <a:pt x="21250" y="11977"/>
                      <a:pt x="21170" y="11897"/>
                    </a:cubicBezTo>
                    <a:cubicBezTo>
                      <a:pt x="21131" y="11857"/>
                      <a:pt x="21078" y="11837"/>
                      <a:pt x="21026" y="11837"/>
                    </a:cubicBezTo>
                    <a:close/>
                    <a:moveTo>
                      <a:pt x="44542" y="11995"/>
                    </a:moveTo>
                    <a:cubicBezTo>
                      <a:pt x="44490" y="11995"/>
                      <a:pt x="44438" y="12015"/>
                      <a:pt x="44398" y="12055"/>
                    </a:cubicBezTo>
                    <a:cubicBezTo>
                      <a:pt x="44319" y="12135"/>
                      <a:pt x="44319" y="12263"/>
                      <a:pt x="44398" y="12343"/>
                    </a:cubicBezTo>
                    <a:cubicBezTo>
                      <a:pt x="44438" y="12383"/>
                      <a:pt x="44490" y="12403"/>
                      <a:pt x="44542" y="12403"/>
                    </a:cubicBezTo>
                    <a:cubicBezTo>
                      <a:pt x="44594" y="12403"/>
                      <a:pt x="44645" y="12383"/>
                      <a:pt x="44685" y="12343"/>
                    </a:cubicBezTo>
                    <a:cubicBezTo>
                      <a:pt x="44765" y="12263"/>
                      <a:pt x="44765" y="12135"/>
                      <a:pt x="44685" y="12055"/>
                    </a:cubicBezTo>
                    <a:cubicBezTo>
                      <a:pt x="44645" y="12015"/>
                      <a:pt x="44594" y="11995"/>
                      <a:pt x="44542" y="11995"/>
                    </a:cubicBezTo>
                    <a:close/>
                    <a:moveTo>
                      <a:pt x="8789" y="12197"/>
                    </a:moveTo>
                    <a:cubicBezTo>
                      <a:pt x="8763" y="12197"/>
                      <a:pt x="8736" y="12207"/>
                      <a:pt x="8716" y="12227"/>
                    </a:cubicBezTo>
                    <a:cubicBezTo>
                      <a:pt x="8674" y="12269"/>
                      <a:pt x="8674" y="12334"/>
                      <a:pt x="8716" y="12375"/>
                    </a:cubicBezTo>
                    <a:cubicBezTo>
                      <a:pt x="8736" y="12396"/>
                      <a:pt x="8763" y="12407"/>
                      <a:pt x="8789" y="12407"/>
                    </a:cubicBezTo>
                    <a:cubicBezTo>
                      <a:pt x="8816" y="12407"/>
                      <a:pt x="8843" y="12396"/>
                      <a:pt x="8864" y="12375"/>
                    </a:cubicBezTo>
                    <a:cubicBezTo>
                      <a:pt x="8906" y="12334"/>
                      <a:pt x="8906" y="12269"/>
                      <a:pt x="8864" y="12227"/>
                    </a:cubicBezTo>
                    <a:cubicBezTo>
                      <a:pt x="8843" y="12207"/>
                      <a:pt x="8816" y="12197"/>
                      <a:pt x="8789" y="12197"/>
                    </a:cubicBezTo>
                    <a:close/>
                    <a:moveTo>
                      <a:pt x="56778" y="12354"/>
                    </a:moveTo>
                    <a:cubicBezTo>
                      <a:pt x="56751" y="12354"/>
                      <a:pt x="56724" y="12364"/>
                      <a:pt x="56703" y="12384"/>
                    </a:cubicBezTo>
                    <a:cubicBezTo>
                      <a:pt x="56661" y="12426"/>
                      <a:pt x="56661" y="12491"/>
                      <a:pt x="56703" y="12533"/>
                    </a:cubicBezTo>
                    <a:cubicBezTo>
                      <a:pt x="56724" y="12554"/>
                      <a:pt x="56751" y="12565"/>
                      <a:pt x="56778" y="12565"/>
                    </a:cubicBezTo>
                    <a:cubicBezTo>
                      <a:pt x="56805" y="12565"/>
                      <a:pt x="56832" y="12554"/>
                      <a:pt x="56853" y="12533"/>
                    </a:cubicBezTo>
                    <a:cubicBezTo>
                      <a:pt x="56893" y="12491"/>
                      <a:pt x="56893" y="12426"/>
                      <a:pt x="56853" y="12384"/>
                    </a:cubicBezTo>
                    <a:cubicBezTo>
                      <a:pt x="56832" y="12364"/>
                      <a:pt x="56805" y="12354"/>
                      <a:pt x="56778" y="12354"/>
                    </a:cubicBezTo>
                    <a:close/>
                    <a:moveTo>
                      <a:pt x="21404" y="12449"/>
                    </a:moveTo>
                    <a:cubicBezTo>
                      <a:pt x="21349" y="12449"/>
                      <a:pt x="21295" y="12470"/>
                      <a:pt x="21253" y="12511"/>
                    </a:cubicBezTo>
                    <a:cubicBezTo>
                      <a:pt x="21170" y="12595"/>
                      <a:pt x="21170" y="12729"/>
                      <a:pt x="21253" y="12813"/>
                    </a:cubicBezTo>
                    <a:cubicBezTo>
                      <a:pt x="21295" y="12854"/>
                      <a:pt x="21349" y="12875"/>
                      <a:pt x="21404" y="12875"/>
                    </a:cubicBezTo>
                    <a:cubicBezTo>
                      <a:pt x="21458" y="12875"/>
                      <a:pt x="21512" y="12854"/>
                      <a:pt x="21554" y="12813"/>
                    </a:cubicBezTo>
                    <a:cubicBezTo>
                      <a:pt x="21637" y="12729"/>
                      <a:pt x="21637" y="12595"/>
                      <a:pt x="21554" y="12511"/>
                    </a:cubicBezTo>
                    <a:cubicBezTo>
                      <a:pt x="21512" y="12470"/>
                      <a:pt x="21458" y="12449"/>
                      <a:pt x="21404" y="12449"/>
                    </a:cubicBezTo>
                    <a:close/>
                    <a:moveTo>
                      <a:pt x="38085" y="12504"/>
                    </a:moveTo>
                    <a:cubicBezTo>
                      <a:pt x="37953" y="12505"/>
                      <a:pt x="37844" y="12613"/>
                      <a:pt x="37844" y="12745"/>
                    </a:cubicBezTo>
                    <a:cubicBezTo>
                      <a:pt x="37844" y="12878"/>
                      <a:pt x="37952" y="12987"/>
                      <a:pt x="38085" y="12987"/>
                    </a:cubicBezTo>
                    <a:cubicBezTo>
                      <a:pt x="38218" y="12987"/>
                      <a:pt x="38327" y="12879"/>
                      <a:pt x="38327" y="12745"/>
                    </a:cubicBezTo>
                    <a:cubicBezTo>
                      <a:pt x="38327" y="12613"/>
                      <a:pt x="38220" y="12504"/>
                      <a:pt x="38085" y="12504"/>
                    </a:cubicBezTo>
                    <a:close/>
                    <a:moveTo>
                      <a:pt x="27548" y="12505"/>
                    </a:moveTo>
                    <a:cubicBezTo>
                      <a:pt x="27416" y="12505"/>
                      <a:pt x="27307" y="12613"/>
                      <a:pt x="27307" y="12746"/>
                    </a:cubicBezTo>
                    <a:cubicBezTo>
                      <a:pt x="27307" y="12879"/>
                      <a:pt x="27413" y="12988"/>
                      <a:pt x="27548" y="12988"/>
                    </a:cubicBezTo>
                    <a:cubicBezTo>
                      <a:pt x="27679" y="12988"/>
                      <a:pt x="27788" y="12881"/>
                      <a:pt x="27788" y="12746"/>
                    </a:cubicBezTo>
                    <a:cubicBezTo>
                      <a:pt x="27788" y="12613"/>
                      <a:pt x="27679" y="12505"/>
                      <a:pt x="27548" y="12505"/>
                    </a:cubicBezTo>
                    <a:close/>
                    <a:moveTo>
                      <a:pt x="44164" y="12606"/>
                    </a:moveTo>
                    <a:cubicBezTo>
                      <a:pt x="44110" y="12606"/>
                      <a:pt x="44056" y="12627"/>
                      <a:pt x="44014" y="12669"/>
                    </a:cubicBezTo>
                    <a:cubicBezTo>
                      <a:pt x="43930" y="12752"/>
                      <a:pt x="43930" y="12887"/>
                      <a:pt x="44014" y="12969"/>
                    </a:cubicBezTo>
                    <a:cubicBezTo>
                      <a:pt x="44056" y="13011"/>
                      <a:pt x="44110" y="13032"/>
                      <a:pt x="44164" y="13032"/>
                    </a:cubicBezTo>
                    <a:cubicBezTo>
                      <a:pt x="44219" y="13032"/>
                      <a:pt x="44273" y="13011"/>
                      <a:pt x="44314" y="12969"/>
                    </a:cubicBezTo>
                    <a:cubicBezTo>
                      <a:pt x="44398" y="12887"/>
                      <a:pt x="44398" y="12752"/>
                      <a:pt x="44314" y="12669"/>
                    </a:cubicBezTo>
                    <a:cubicBezTo>
                      <a:pt x="44273" y="12627"/>
                      <a:pt x="44219" y="12606"/>
                      <a:pt x="44164" y="12606"/>
                    </a:cubicBezTo>
                    <a:close/>
                    <a:moveTo>
                      <a:pt x="8711" y="12999"/>
                    </a:moveTo>
                    <a:cubicBezTo>
                      <a:pt x="8682" y="12999"/>
                      <a:pt x="8653" y="13010"/>
                      <a:pt x="8630" y="13033"/>
                    </a:cubicBezTo>
                    <a:cubicBezTo>
                      <a:pt x="8586" y="13078"/>
                      <a:pt x="8586" y="13149"/>
                      <a:pt x="8630" y="13194"/>
                    </a:cubicBezTo>
                    <a:cubicBezTo>
                      <a:pt x="8653" y="13217"/>
                      <a:pt x="8682" y="13229"/>
                      <a:pt x="8711" y="13229"/>
                    </a:cubicBezTo>
                    <a:cubicBezTo>
                      <a:pt x="8740" y="13229"/>
                      <a:pt x="8769" y="13217"/>
                      <a:pt x="8791" y="13194"/>
                    </a:cubicBezTo>
                    <a:cubicBezTo>
                      <a:pt x="8836" y="13149"/>
                      <a:pt x="8836" y="13078"/>
                      <a:pt x="8791" y="13033"/>
                    </a:cubicBezTo>
                    <a:cubicBezTo>
                      <a:pt x="8770" y="13010"/>
                      <a:pt x="8741" y="12999"/>
                      <a:pt x="8711" y="12999"/>
                    </a:cubicBezTo>
                    <a:close/>
                    <a:moveTo>
                      <a:pt x="56856" y="13156"/>
                    </a:moveTo>
                    <a:cubicBezTo>
                      <a:pt x="56827" y="13156"/>
                      <a:pt x="56798" y="13168"/>
                      <a:pt x="56776" y="13191"/>
                    </a:cubicBezTo>
                    <a:cubicBezTo>
                      <a:pt x="56731" y="13236"/>
                      <a:pt x="56731" y="13307"/>
                      <a:pt x="56776" y="13352"/>
                    </a:cubicBezTo>
                    <a:cubicBezTo>
                      <a:pt x="56798" y="13374"/>
                      <a:pt x="56827" y="13385"/>
                      <a:pt x="56856" y="13385"/>
                    </a:cubicBezTo>
                    <a:cubicBezTo>
                      <a:pt x="56885" y="13385"/>
                      <a:pt x="56914" y="13374"/>
                      <a:pt x="56937" y="13352"/>
                    </a:cubicBezTo>
                    <a:cubicBezTo>
                      <a:pt x="56983" y="13307"/>
                      <a:pt x="56983" y="13236"/>
                      <a:pt x="56937" y="13191"/>
                    </a:cubicBezTo>
                    <a:cubicBezTo>
                      <a:pt x="56914" y="13168"/>
                      <a:pt x="56885" y="13156"/>
                      <a:pt x="56856" y="13156"/>
                    </a:cubicBezTo>
                    <a:close/>
                    <a:moveTo>
                      <a:pt x="21728" y="13081"/>
                    </a:moveTo>
                    <a:cubicBezTo>
                      <a:pt x="21671" y="13081"/>
                      <a:pt x="21615" y="13102"/>
                      <a:pt x="21572" y="13146"/>
                    </a:cubicBezTo>
                    <a:cubicBezTo>
                      <a:pt x="21485" y="13230"/>
                      <a:pt x="21485" y="13372"/>
                      <a:pt x="21572" y="13459"/>
                    </a:cubicBezTo>
                    <a:cubicBezTo>
                      <a:pt x="21615" y="13502"/>
                      <a:pt x="21672" y="13524"/>
                      <a:pt x="21729" y="13524"/>
                    </a:cubicBezTo>
                    <a:cubicBezTo>
                      <a:pt x="21786" y="13524"/>
                      <a:pt x="21843" y="13502"/>
                      <a:pt x="21885" y="13459"/>
                    </a:cubicBezTo>
                    <a:cubicBezTo>
                      <a:pt x="21972" y="13372"/>
                      <a:pt x="21972" y="13230"/>
                      <a:pt x="21885" y="13146"/>
                    </a:cubicBezTo>
                    <a:cubicBezTo>
                      <a:pt x="21841" y="13102"/>
                      <a:pt x="21784" y="13081"/>
                      <a:pt x="21728" y="13081"/>
                    </a:cubicBezTo>
                    <a:close/>
                    <a:moveTo>
                      <a:pt x="43838" y="13236"/>
                    </a:moveTo>
                    <a:cubicBezTo>
                      <a:pt x="43781" y="13236"/>
                      <a:pt x="43725" y="13258"/>
                      <a:pt x="43683" y="13301"/>
                    </a:cubicBezTo>
                    <a:cubicBezTo>
                      <a:pt x="43596" y="13388"/>
                      <a:pt x="43596" y="13530"/>
                      <a:pt x="43683" y="13614"/>
                    </a:cubicBezTo>
                    <a:cubicBezTo>
                      <a:pt x="43726" y="13657"/>
                      <a:pt x="43783" y="13679"/>
                      <a:pt x="43840" y="13679"/>
                    </a:cubicBezTo>
                    <a:cubicBezTo>
                      <a:pt x="43896" y="13679"/>
                      <a:pt x="43953" y="13657"/>
                      <a:pt x="43996" y="13614"/>
                    </a:cubicBezTo>
                    <a:cubicBezTo>
                      <a:pt x="44082" y="13530"/>
                      <a:pt x="44082" y="13388"/>
                      <a:pt x="43996" y="13301"/>
                    </a:cubicBezTo>
                    <a:cubicBezTo>
                      <a:pt x="43952" y="13258"/>
                      <a:pt x="43895" y="13236"/>
                      <a:pt x="43838" y="13236"/>
                    </a:cubicBezTo>
                    <a:close/>
                    <a:moveTo>
                      <a:pt x="9875" y="13187"/>
                    </a:moveTo>
                    <a:cubicBezTo>
                      <a:pt x="9942" y="13187"/>
                      <a:pt x="10009" y="13213"/>
                      <a:pt x="10059" y="13263"/>
                    </a:cubicBezTo>
                    <a:cubicBezTo>
                      <a:pt x="10161" y="13365"/>
                      <a:pt x="10161" y="13531"/>
                      <a:pt x="10059" y="13633"/>
                    </a:cubicBezTo>
                    <a:cubicBezTo>
                      <a:pt x="10009" y="13684"/>
                      <a:pt x="9942" y="13709"/>
                      <a:pt x="9874" y="13709"/>
                    </a:cubicBezTo>
                    <a:cubicBezTo>
                      <a:pt x="9807" y="13709"/>
                      <a:pt x="9740" y="13684"/>
                      <a:pt x="9690" y="13633"/>
                    </a:cubicBezTo>
                    <a:cubicBezTo>
                      <a:pt x="9588" y="13531"/>
                      <a:pt x="9588" y="13365"/>
                      <a:pt x="9690" y="13263"/>
                    </a:cubicBezTo>
                    <a:cubicBezTo>
                      <a:pt x="9740" y="13213"/>
                      <a:pt x="9807" y="13187"/>
                      <a:pt x="9875" y="13187"/>
                    </a:cubicBezTo>
                    <a:close/>
                    <a:moveTo>
                      <a:pt x="9875" y="13182"/>
                    </a:moveTo>
                    <a:cubicBezTo>
                      <a:pt x="9806" y="13182"/>
                      <a:pt x="9738" y="13208"/>
                      <a:pt x="9687" y="13259"/>
                    </a:cubicBezTo>
                    <a:cubicBezTo>
                      <a:pt x="9583" y="13363"/>
                      <a:pt x="9583" y="13533"/>
                      <a:pt x="9687" y="13636"/>
                    </a:cubicBezTo>
                    <a:cubicBezTo>
                      <a:pt x="9739" y="13689"/>
                      <a:pt x="9806" y="13714"/>
                      <a:pt x="9875" y="13714"/>
                    </a:cubicBezTo>
                    <a:cubicBezTo>
                      <a:pt x="9943" y="13714"/>
                      <a:pt x="10010" y="13688"/>
                      <a:pt x="10064" y="13636"/>
                    </a:cubicBezTo>
                    <a:cubicBezTo>
                      <a:pt x="10166" y="13533"/>
                      <a:pt x="10166" y="13363"/>
                      <a:pt x="10064" y="13259"/>
                    </a:cubicBezTo>
                    <a:cubicBezTo>
                      <a:pt x="10011" y="13208"/>
                      <a:pt x="9943" y="13182"/>
                      <a:pt x="9875" y="13182"/>
                    </a:cubicBezTo>
                    <a:close/>
                    <a:moveTo>
                      <a:pt x="55694" y="13344"/>
                    </a:moveTo>
                    <a:cubicBezTo>
                      <a:pt x="55762" y="13344"/>
                      <a:pt x="55828" y="13372"/>
                      <a:pt x="55878" y="13421"/>
                    </a:cubicBezTo>
                    <a:cubicBezTo>
                      <a:pt x="55979" y="13521"/>
                      <a:pt x="55979" y="13688"/>
                      <a:pt x="55878" y="13791"/>
                    </a:cubicBezTo>
                    <a:cubicBezTo>
                      <a:pt x="55828" y="13839"/>
                      <a:pt x="55763" y="13866"/>
                      <a:pt x="55694" y="13866"/>
                    </a:cubicBezTo>
                    <a:cubicBezTo>
                      <a:pt x="55624" y="13866"/>
                      <a:pt x="55557" y="13839"/>
                      <a:pt x="55508" y="13791"/>
                    </a:cubicBezTo>
                    <a:cubicBezTo>
                      <a:pt x="55407" y="13686"/>
                      <a:pt x="55407" y="13523"/>
                      <a:pt x="55508" y="13421"/>
                    </a:cubicBezTo>
                    <a:cubicBezTo>
                      <a:pt x="55557" y="13372"/>
                      <a:pt x="55623" y="13344"/>
                      <a:pt x="55694" y="13344"/>
                    </a:cubicBezTo>
                    <a:close/>
                    <a:moveTo>
                      <a:pt x="55694" y="13339"/>
                    </a:moveTo>
                    <a:cubicBezTo>
                      <a:pt x="55623" y="13339"/>
                      <a:pt x="55556" y="13366"/>
                      <a:pt x="55505" y="13417"/>
                    </a:cubicBezTo>
                    <a:cubicBezTo>
                      <a:pt x="55401" y="13520"/>
                      <a:pt x="55401" y="13691"/>
                      <a:pt x="55505" y="13794"/>
                    </a:cubicBezTo>
                    <a:cubicBezTo>
                      <a:pt x="55556" y="13844"/>
                      <a:pt x="55623" y="13872"/>
                      <a:pt x="55694" y="13872"/>
                    </a:cubicBezTo>
                    <a:cubicBezTo>
                      <a:pt x="55763" y="13872"/>
                      <a:pt x="55833" y="13844"/>
                      <a:pt x="55882" y="13794"/>
                    </a:cubicBezTo>
                    <a:cubicBezTo>
                      <a:pt x="55985" y="13691"/>
                      <a:pt x="55985" y="13520"/>
                      <a:pt x="55882" y="13417"/>
                    </a:cubicBezTo>
                    <a:cubicBezTo>
                      <a:pt x="55831" y="13366"/>
                      <a:pt x="55763" y="13339"/>
                      <a:pt x="55694" y="13339"/>
                    </a:cubicBezTo>
                    <a:close/>
                    <a:moveTo>
                      <a:pt x="37740" y="13455"/>
                    </a:moveTo>
                    <a:cubicBezTo>
                      <a:pt x="37602" y="13457"/>
                      <a:pt x="37489" y="13569"/>
                      <a:pt x="37489" y="13705"/>
                    </a:cubicBezTo>
                    <a:cubicBezTo>
                      <a:pt x="37489" y="13843"/>
                      <a:pt x="37602" y="13954"/>
                      <a:pt x="37740" y="13954"/>
                    </a:cubicBezTo>
                    <a:cubicBezTo>
                      <a:pt x="37878" y="13954"/>
                      <a:pt x="37989" y="13843"/>
                      <a:pt x="37989" y="13705"/>
                    </a:cubicBezTo>
                    <a:cubicBezTo>
                      <a:pt x="37989" y="13568"/>
                      <a:pt x="37878" y="13455"/>
                      <a:pt x="37740" y="13455"/>
                    </a:cubicBezTo>
                    <a:close/>
                    <a:moveTo>
                      <a:pt x="27895" y="13457"/>
                    </a:moveTo>
                    <a:cubicBezTo>
                      <a:pt x="27758" y="13457"/>
                      <a:pt x="27645" y="13569"/>
                      <a:pt x="27645" y="13707"/>
                    </a:cubicBezTo>
                    <a:cubicBezTo>
                      <a:pt x="27645" y="13844"/>
                      <a:pt x="27758" y="13956"/>
                      <a:pt x="27895" y="13956"/>
                    </a:cubicBezTo>
                    <a:cubicBezTo>
                      <a:pt x="28033" y="13956"/>
                      <a:pt x="28145" y="13844"/>
                      <a:pt x="28145" y="13707"/>
                    </a:cubicBezTo>
                    <a:cubicBezTo>
                      <a:pt x="28145" y="13569"/>
                      <a:pt x="28033" y="13457"/>
                      <a:pt x="27895" y="13457"/>
                    </a:cubicBezTo>
                    <a:close/>
                    <a:moveTo>
                      <a:pt x="8671" y="13835"/>
                    </a:moveTo>
                    <a:cubicBezTo>
                      <a:pt x="8639" y="13835"/>
                      <a:pt x="8607" y="13847"/>
                      <a:pt x="8583" y="13872"/>
                    </a:cubicBezTo>
                    <a:cubicBezTo>
                      <a:pt x="8535" y="13921"/>
                      <a:pt x="8535" y="13997"/>
                      <a:pt x="8583" y="14046"/>
                    </a:cubicBezTo>
                    <a:cubicBezTo>
                      <a:pt x="8607" y="14070"/>
                      <a:pt x="8639" y="14083"/>
                      <a:pt x="8670" y="14083"/>
                    </a:cubicBezTo>
                    <a:cubicBezTo>
                      <a:pt x="8701" y="14083"/>
                      <a:pt x="8733" y="14070"/>
                      <a:pt x="8757" y="14046"/>
                    </a:cubicBezTo>
                    <a:cubicBezTo>
                      <a:pt x="8806" y="13997"/>
                      <a:pt x="8806" y="13920"/>
                      <a:pt x="8757" y="13872"/>
                    </a:cubicBezTo>
                    <a:cubicBezTo>
                      <a:pt x="8733" y="13847"/>
                      <a:pt x="8702" y="13835"/>
                      <a:pt x="8671" y="13835"/>
                    </a:cubicBezTo>
                    <a:close/>
                    <a:moveTo>
                      <a:pt x="22042" y="13765"/>
                    </a:moveTo>
                    <a:cubicBezTo>
                      <a:pt x="21983" y="13765"/>
                      <a:pt x="21925" y="13788"/>
                      <a:pt x="21880" y="13833"/>
                    </a:cubicBezTo>
                    <a:cubicBezTo>
                      <a:pt x="21789" y="13924"/>
                      <a:pt x="21789" y="14069"/>
                      <a:pt x="21880" y="14159"/>
                    </a:cubicBezTo>
                    <a:cubicBezTo>
                      <a:pt x="21925" y="14204"/>
                      <a:pt x="21984" y="14227"/>
                      <a:pt x="22043" y="14227"/>
                    </a:cubicBezTo>
                    <a:cubicBezTo>
                      <a:pt x="22102" y="14227"/>
                      <a:pt x="22162" y="14204"/>
                      <a:pt x="22206" y="14159"/>
                    </a:cubicBezTo>
                    <a:cubicBezTo>
                      <a:pt x="22296" y="14069"/>
                      <a:pt x="22296" y="13923"/>
                      <a:pt x="22206" y="13833"/>
                    </a:cubicBezTo>
                    <a:cubicBezTo>
                      <a:pt x="22161" y="13788"/>
                      <a:pt x="22101" y="13765"/>
                      <a:pt x="22042" y="13765"/>
                    </a:cubicBezTo>
                    <a:close/>
                    <a:moveTo>
                      <a:pt x="56897" y="13993"/>
                    </a:moveTo>
                    <a:cubicBezTo>
                      <a:pt x="56865" y="13993"/>
                      <a:pt x="56834" y="14005"/>
                      <a:pt x="56811" y="14030"/>
                    </a:cubicBezTo>
                    <a:cubicBezTo>
                      <a:pt x="56761" y="14078"/>
                      <a:pt x="56761" y="14154"/>
                      <a:pt x="56811" y="14204"/>
                    </a:cubicBezTo>
                    <a:cubicBezTo>
                      <a:pt x="56835" y="14228"/>
                      <a:pt x="56867" y="14240"/>
                      <a:pt x="56898" y="14240"/>
                    </a:cubicBezTo>
                    <a:cubicBezTo>
                      <a:pt x="56929" y="14240"/>
                      <a:pt x="56960" y="14228"/>
                      <a:pt x="56985" y="14204"/>
                    </a:cubicBezTo>
                    <a:cubicBezTo>
                      <a:pt x="57031" y="14154"/>
                      <a:pt x="57031" y="14078"/>
                      <a:pt x="56985" y="14030"/>
                    </a:cubicBezTo>
                    <a:cubicBezTo>
                      <a:pt x="56960" y="14005"/>
                      <a:pt x="56928" y="13993"/>
                      <a:pt x="56897" y="13993"/>
                    </a:cubicBezTo>
                    <a:close/>
                    <a:moveTo>
                      <a:pt x="43524" y="13923"/>
                    </a:moveTo>
                    <a:cubicBezTo>
                      <a:pt x="43465" y="13923"/>
                      <a:pt x="43406" y="13946"/>
                      <a:pt x="43362" y="13991"/>
                    </a:cubicBezTo>
                    <a:cubicBezTo>
                      <a:pt x="43271" y="14082"/>
                      <a:pt x="43271" y="14228"/>
                      <a:pt x="43362" y="14317"/>
                    </a:cubicBezTo>
                    <a:cubicBezTo>
                      <a:pt x="43407" y="14362"/>
                      <a:pt x="43466" y="14385"/>
                      <a:pt x="43525" y="14385"/>
                    </a:cubicBezTo>
                    <a:cubicBezTo>
                      <a:pt x="43584" y="14385"/>
                      <a:pt x="43643" y="14362"/>
                      <a:pt x="43688" y="14317"/>
                    </a:cubicBezTo>
                    <a:cubicBezTo>
                      <a:pt x="43778" y="14227"/>
                      <a:pt x="43778" y="14081"/>
                      <a:pt x="43688" y="13991"/>
                    </a:cubicBezTo>
                    <a:cubicBezTo>
                      <a:pt x="43643" y="13946"/>
                      <a:pt x="43583" y="13923"/>
                      <a:pt x="43524" y="13923"/>
                    </a:cubicBezTo>
                    <a:close/>
                    <a:moveTo>
                      <a:pt x="8684" y="14692"/>
                    </a:moveTo>
                    <a:cubicBezTo>
                      <a:pt x="8651" y="14692"/>
                      <a:pt x="8617" y="14704"/>
                      <a:pt x="8590" y="14730"/>
                    </a:cubicBezTo>
                    <a:cubicBezTo>
                      <a:pt x="8539" y="14780"/>
                      <a:pt x="8539" y="14866"/>
                      <a:pt x="8590" y="14917"/>
                    </a:cubicBezTo>
                    <a:cubicBezTo>
                      <a:pt x="8615" y="14942"/>
                      <a:pt x="8649" y="14955"/>
                      <a:pt x="8683" y="14955"/>
                    </a:cubicBezTo>
                    <a:cubicBezTo>
                      <a:pt x="8717" y="14955"/>
                      <a:pt x="8751" y="14942"/>
                      <a:pt x="8777" y="14917"/>
                    </a:cubicBezTo>
                    <a:cubicBezTo>
                      <a:pt x="8828" y="14866"/>
                      <a:pt x="8828" y="14780"/>
                      <a:pt x="8777" y="14730"/>
                    </a:cubicBezTo>
                    <a:cubicBezTo>
                      <a:pt x="8751" y="14704"/>
                      <a:pt x="8718" y="14692"/>
                      <a:pt x="8684" y="14692"/>
                    </a:cubicBezTo>
                    <a:close/>
                    <a:moveTo>
                      <a:pt x="22396" y="14545"/>
                    </a:moveTo>
                    <a:cubicBezTo>
                      <a:pt x="22334" y="14545"/>
                      <a:pt x="22272" y="14569"/>
                      <a:pt x="22225" y="14617"/>
                    </a:cubicBezTo>
                    <a:cubicBezTo>
                      <a:pt x="22131" y="14712"/>
                      <a:pt x="22131" y="14864"/>
                      <a:pt x="22225" y="14956"/>
                    </a:cubicBezTo>
                    <a:cubicBezTo>
                      <a:pt x="22272" y="15004"/>
                      <a:pt x="22334" y="15028"/>
                      <a:pt x="22396" y="15028"/>
                    </a:cubicBezTo>
                    <a:cubicBezTo>
                      <a:pt x="22457" y="15028"/>
                      <a:pt x="22519" y="15004"/>
                      <a:pt x="22566" y="14956"/>
                    </a:cubicBezTo>
                    <a:cubicBezTo>
                      <a:pt x="22660" y="14862"/>
                      <a:pt x="22660" y="14711"/>
                      <a:pt x="22566" y="14617"/>
                    </a:cubicBezTo>
                    <a:cubicBezTo>
                      <a:pt x="22519" y="14569"/>
                      <a:pt x="22457" y="14545"/>
                      <a:pt x="22396" y="14545"/>
                    </a:cubicBezTo>
                    <a:close/>
                    <a:moveTo>
                      <a:pt x="56884" y="14850"/>
                    </a:moveTo>
                    <a:cubicBezTo>
                      <a:pt x="56850" y="14850"/>
                      <a:pt x="56816" y="14862"/>
                      <a:pt x="56790" y="14888"/>
                    </a:cubicBezTo>
                    <a:cubicBezTo>
                      <a:pt x="56740" y="14938"/>
                      <a:pt x="56740" y="15024"/>
                      <a:pt x="56790" y="15075"/>
                    </a:cubicBezTo>
                    <a:cubicBezTo>
                      <a:pt x="56816" y="15100"/>
                      <a:pt x="56850" y="15113"/>
                      <a:pt x="56884" y="15113"/>
                    </a:cubicBezTo>
                    <a:cubicBezTo>
                      <a:pt x="56918" y="15113"/>
                      <a:pt x="56952" y="15100"/>
                      <a:pt x="56977" y="15075"/>
                    </a:cubicBezTo>
                    <a:cubicBezTo>
                      <a:pt x="57028" y="15024"/>
                      <a:pt x="57028" y="14938"/>
                      <a:pt x="56977" y="14888"/>
                    </a:cubicBezTo>
                    <a:cubicBezTo>
                      <a:pt x="56952" y="14862"/>
                      <a:pt x="56918" y="14850"/>
                      <a:pt x="56884" y="14850"/>
                    </a:cubicBezTo>
                    <a:close/>
                    <a:moveTo>
                      <a:pt x="43173" y="14704"/>
                    </a:moveTo>
                    <a:cubicBezTo>
                      <a:pt x="43112" y="14704"/>
                      <a:pt x="43050" y="14728"/>
                      <a:pt x="43003" y="14775"/>
                    </a:cubicBezTo>
                    <a:cubicBezTo>
                      <a:pt x="42909" y="14870"/>
                      <a:pt x="42909" y="15021"/>
                      <a:pt x="43003" y="15115"/>
                    </a:cubicBezTo>
                    <a:cubicBezTo>
                      <a:pt x="43050" y="15162"/>
                      <a:pt x="43112" y="15186"/>
                      <a:pt x="43173" y="15186"/>
                    </a:cubicBezTo>
                    <a:cubicBezTo>
                      <a:pt x="43235" y="15186"/>
                      <a:pt x="43296" y="15162"/>
                      <a:pt x="43343" y="15115"/>
                    </a:cubicBezTo>
                    <a:cubicBezTo>
                      <a:pt x="43436" y="15020"/>
                      <a:pt x="43436" y="14867"/>
                      <a:pt x="43343" y="14775"/>
                    </a:cubicBezTo>
                    <a:cubicBezTo>
                      <a:pt x="43296" y="14728"/>
                      <a:pt x="43235" y="14704"/>
                      <a:pt x="43173" y="14704"/>
                    </a:cubicBezTo>
                    <a:close/>
                    <a:moveTo>
                      <a:pt x="9985" y="14533"/>
                    </a:moveTo>
                    <a:cubicBezTo>
                      <a:pt x="10074" y="14533"/>
                      <a:pt x="10155" y="14567"/>
                      <a:pt x="10219" y="14628"/>
                    </a:cubicBezTo>
                    <a:cubicBezTo>
                      <a:pt x="10348" y="14757"/>
                      <a:pt x="10348" y="14967"/>
                      <a:pt x="10219" y="15096"/>
                    </a:cubicBezTo>
                    <a:cubicBezTo>
                      <a:pt x="10158" y="15157"/>
                      <a:pt x="10074" y="15192"/>
                      <a:pt x="9985" y="15192"/>
                    </a:cubicBezTo>
                    <a:cubicBezTo>
                      <a:pt x="9897" y="15192"/>
                      <a:pt x="9814" y="15157"/>
                      <a:pt x="9752" y="15096"/>
                    </a:cubicBezTo>
                    <a:cubicBezTo>
                      <a:pt x="9623" y="14967"/>
                      <a:pt x="9623" y="14757"/>
                      <a:pt x="9752" y="14628"/>
                    </a:cubicBezTo>
                    <a:cubicBezTo>
                      <a:pt x="9813" y="14567"/>
                      <a:pt x="9897" y="14533"/>
                      <a:pt x="9985" y="14533"/>
                    </a:cubicBezTo>
                    <a:close/>
                    <a:moveTo>
                      <a:pt x="9985" y="14524"/>
                    </a:moveTo>
                    <a:cubicBezTo>
                      <a:pt x="9894" y="14524"/>
                      <a:pt x="9810" y="14557"/>
                      <a:pt x="9746" y="14622"/>
                    </a:cubicBezTo>
                    <a:cubicBezTo>
                      <a:pt x="9614" y="14756"/>
                      <a:pt x="9614" y="14969"/>
                      <a:pt x="9746" y="15101"/>
                    </a:cubicBezTo>
                    <a:cubicBezTo>
                      <a:pt x="9810" y="15164"/>
                      <a:pt x="9894" y="15201"/>
                      <a:pt x="9985" y="15201"/>
                    </a:cubicBezTo>
                    <a:cubicBezTo>
                      <a:pt x="10075" y="15199"/>
                      <a:pt x="10161" y="15164"/>
                      <a:pt x="10224" y="15101"/>
                    </a:cubicBezTo>
                    <a:cubicBezTo>
                      <a:pt x="10356" y="14969"/>
                      <a:pt x="10356" y="14756"/>
                      <a:pt x="10224" y="14622"/>
                    </a:cubicBezTo>
                    <a:cubicBezTo>
                      <a:pt x="10161" y="14560"/>
                      <a:pt x="10075" y="14524"/>
                      <a:pt x="9985" y="14524"/>
                    </a:cubicBezTo>
                    <a:close/>
                    <a:moveTo>
                      <a:pt x="55582" y="14691"/>
                    </a:moveTo>
                    <a:cubicBezTo>
                      <a:pt x="55672" y="14691"/>
                      <a:pt x="55754" y="14725"/>
                      <a:pt x="55817" y="14786"/>
                    </a:cubicBezTo>
                    <a:cubicBezTo>
                      <a:pt x="55944" y="14915"/>
                      <a:pt x="55944" y="15125"/>
                      <a:pt x="55817" y="15254"/>
                    </a:cubicBezTo>
                    <a:cubicBezTo>
                      <a:pt x="55754" y="15315"/>
                      <a:pt x="55672" y="15350"/>
                      <a:pt x="55582" y="15350"/>
                    </a:cubicBezTo>
                    <a:cubicBezTo>
                      <a:pt x="55494" y="15350"/>
                      <a:pt x="55412" y="15315"/>
                      <a:pt x="55349" y="15254"/>
                    </a:cubicBezTo>
                    <a:cubicBezTo>
                      <a:pt x="55288" y="15192"/>
                      <a:pt x="55253" y="15109"/>
                      <a:pt x="55253" y="15020"/>
                    </a:cubicBezTo>
                    <a:cubicBezTo>
                      <a:pt x="55253" y="14931"/>
                      <a:pt x="55288" y="14850"/>
                      <a:pt x="55349" y="14786"/>
                    </a:cubicBezTo>
                    <a:cubicBezTo>
                      <a:pt x="55411" y="14724"/>
                      <a:pt x="55494" y="14691"/>
                      <a:pt x="55582" y="14691"/>
                    </a:cubicBezTo>
                    <a:close/>
                    <a:moveTo>
                      <a:pt x="55582" y="14680"/>
                    </a:moveTo>
                    <a:cubicBezTo>
                      <a:pt x="55492" y="14680"/>
                      <a:pt x="55407" y="14715"/>
                      <a:pt x="55343" y="14780"/>
                    </a:cubicBezTo>
                    <a:cubicBezTo>
                      <a:pt x="55279" y="14844"/>
                      <a:pt x="55243" y="14930"/>
                      <a:pt x="55243" y="15020"/>
                    </a:cubicBezTo>
                    <a:cubicBezTo>
                      <a:pt x="55243" y="15111"/>
                      <a:pt x="55278" y="15196"/>
                      <a:pt x="55343" y="15259"/>
                    </a:cubicBezTo>
                    <a:cubicBezTo>
                      <a:pt x="55407" y="15322"/>
                      <a:pt x="55492" y="15359"/>
                      <a:pt x="55582" y="15359"/>
                    </a:cubicBezTo>
                    <a:cubicBezTo>
                      <a:pt x="55673" y="15357"/>
                      <a:pt x="55757" y="15322"/>
                      <a:pt x="55821" y="15259"/>
                    </a:cubicBezTo>
                    <a:cubicBezTo>
                      <a:pt x="55953" y="15127"/>
                      <a:pt x="55953" y="14914"/>
                      <a:pt x="55821" y="14780"/>
                    </a:cubicBezTo>
                    <a:cubicBezTo>
                      <a:pt x="55757" y="14717"/>
                      <a:pt x="55673" y="14680"/>
                      <a:pt x="55582" y="14680"/>
                    </a:cubicBezTo>
                    <a:close/>
                    <a:moveTo>
                      <a:pt x="8769" y="15557"/>
                    </a:moveTo>
                    <a:cubicBezTo>
                      <a:pt x="8733" y="15557"/>
                      <a:pt x="8696" y="15571"/>
                      <a:pt x="8668" y="15598"/>
                    </a:cubicBezTo>
                    <a:cubicBezTo>
                      <a:pt x="8615" y="15653"/>
                      <a:pt x="8615" y="15743"/>
                      <a:pt x="8668" y="15798"/>
                    </a:cubicBezTo>
                    <a:cubicBezTo>
                      <a:pt x="8696" y="15824"/>
                      <a:pt x="8732" y="15838"/>
                      <a:pt x="8768" y="15838"/>
                    </a:cubicBezTo>
                    <a:cubicBezTo>
                      <a:pt x="8804" y="15838"/>
                      <a:pt x="8841" y="15824"/>
                      <a:pt x="8868" y="15798"/>
                    </a:cubicBezTo>
                    <a:cubicBezTo>
                      <a:pt x="8922" y="15743"/>
                      <a:pt x="8922" y="15653"/>
                      <a:pt x="8868" y="15598"/>
                    </a:cubicBezTo>
                    <a:cubicBezTo>
                      <a:pt x="8841" y="15571"/>
                      <a:pt x="8805" y="15557"/>
                      <a:pt x="8769" y="15557"/>
                    </a:cubicBezTo>
                    <a:close/>
                    <a:moveTo>
                      <a:pt x="22830" y="15461"/>
                    </a:moveTo>
                    <a:cubicBezTo>
                      <a:pt x="22766" y="15461"/>
                      <a:pt x="22702" y="15485"/>
                      <a:pt x="22653" y="15534"/>
                    </a:cubicBezTo>
                    <a:cubicBezTo>
                      <a:pt x="22556" y="15632"/>
                      <a:pt x="22556" y="15792"/>
                      <a:pt x="22653" y="15887"/>
                    </a:cubicBezTo>
                    <a:cubicBezTo>
                      <a:pt x="22702" y="15937"/>
                      <a:pt x="22766" y="15961"/>
                      <a:pt x="22830" y="15961"/>
                    </a:cubicBezTo>
                    <a:cubicBezTo>
                      <a:pt x="22894" y="15961"/>
                      <a:pt x="22958" y="15937"/>
                      <a:pt x="23006" y="15887"/>
                    </a:cubicBezTo>
                    <a:cubicBezTo>
                      <a:pt x="23105" y="15789"/>
                      <a:pt x="23105" y="15632"/>
                      <a:pt x="23006" y="15534"/>
                    </a:cubicBezTo>
                    <a:cubicBezTo>
                      <a:pt x="22958" y="15485"/>
                      <a:pt x="22894" y="15461"/>
                      <a:pt x="22830" y="15461"/>
                    </a:cubicBezTo>
                    <a:close/>
                    <a:moveTo>
                      <a:pt x="31490" y="13954"/>
                    </a:moveTo>
                    <a:lnTo>
                      <a:pt x="31490" y="13954"/>
                    </a:lnTo>
                    <a:cubicBezTo>
                      <a:pt x="30789" y="14536"/>
                      <a:pt x="28992" y="14966"/>
                      <a:pt x="28729" y="15979"/>
                    </a:cubicBezTo>
                    <a:cubicBezTo>
                      <a:pt x="28832" y="15987"/>
                      <a:pt x="28932" y="15991"/>
                      <a:pt x="29029" y="15991"/>
                    </a:cubicBezTo>
                    <a:cubicBezTo>
                      <a:pt x="30888" y="15991"/>
                      <a:pt x="31565" y="14596"/>
                      <a:pt x="31490" y="13954"/>
                    </a:cubicBezTo>
                    <a:close/>
                    <a:moveTo>
                      <a:pt x="34144" y="13954"/>
                    </a:moveTo>
                    <a:lnTo>
                      <a:pt x="34144" y="13954"/>
                    </a:lnTo>
                    <a:cubicBezTo>
                      <a:pt x="34068" y="14596"/>
                      <a:pt x="34745" y="15991"/>
                      <a:pt x="36606" y="15991"/>
                    </a:cubicBezTo>
                    <a:cubicBezTo>
                      <a:pt x="36703" y="15991"/>
                      <a:pt x="36803" y="15987"/>
                      <a:pt x="36907" y="15979"/>
                    </a:cubicBezTo>
                    <a:cubicBezTo>
                      <a:pt x="36642" y="14967"/>
                      <a:pt x="34845" y="14537"/>
                      <a:pt x="34144" y="13954"/>
                    </a:cubicBezTo>
                    <a:close/>
                    <a:moveTo>
                      <a:pt x="56799" y="15714"/>
                    </a:moveTo>
                    <a:cubicBezTo>
                      <a:pt x="56763" y="15714"/>
                      <a:pt x="56727" y="15728"/>
                      <a:pt x="56699" y="15756"/>
                    </a:cubicBezTo>
                    <a:cubicBezTo>
                      <a:pt x="56646" y="15809"/>
                      <a:pt x="56646" y="15901"/>
                      <a:pt x="56699" y="15954"/>
                    </a:cubicBezTo>
                    <a:cubicBezTo>
                      <a:pt x="56727" y="15982"/>
                      <a:pt x="56763" y="15995"/>
                      <a:pt x="56799" y="15995"/>
                    </a:cubicBezTo>
                    <a:cubicBezTo>
                      <a:pt x="56835" y="15995"/>
                      <a:pt x="56872" y="15982"/>
                      <a:pt x="56899" y="15954"/>
                    </a:cubicBezTo>
                    <a:cubicBezTo>
                      <a:pt x="56953" y="15901"/>
                      <a:pt x="56953" y="15809"/>
                      <a:pt x="56899" y="15756"/>
                    </a:cubicBezTo>
                    <a:cubicBezTo>
                      <a:pt x="56872" y="15728"/>
                      <a:pt x="56835" y="15714"/>
                      <a:pt x="56799" y="15714"/>
                    </a:cubicBezTo>
                    <a:close/>
                    <a:moveTo>
                      <a:pt x="42738" y="15621"/>
                    </a:moveTo>
                    <a:cubicBezTo>
                      <a:pt x="42674" y="15621"/>
                      <a:pt x="42610" y="15645"/>
                      <a:pt x="42561" y="15693"/>
                    </a:cubicBezTo>
                    <a:cubicBezTo>
                      <a:pt x="42464" y="15792"/>
                      <a:pt x="42464" y="15948"/>
                      <a:pt x="42561" y="16047"/>
                    </a:cubicBezTo>
                    <a:cubicBezTo>
                      <a:pt x="42610" y="16096"/>
                      <a:pt x="42674" y="16121"/>
                      <a:pt x="42738" y="16121"/>
                    </a:cubicBezTo>
                    <a:cubicBezTo>
                      <a:pt x="42802" y="16121"/>
                      <a:pt x="42865" y="16096"/>
                      <a:pt x="42915" y="16047"/>
                    </a:cubicBezTo>
                    <a:cubicBezTo>
                      <a:pt x="43012" y="15947"/>
                      <a:pt x="43012" y="15789"/>
                      <a:pt x="42915" y="15693"/>
                    </a:cubicBezTo>
                    <a:cubicBezTo>
                      <a:pt x="42865" y="15645"/>
                      <a:pt x="42802" y="15621"/>
                      <a:pt x="42738" y="15621"/>
                    </a:cubicBezTo>
                    <a:close/>
                    <a:moveTo>
                      <a:pt x="8941" y="16418"/>
                    </a:moveTo>
                    <a:cubicBezTo>
                      <a:pt x="8902" y="16418"/>
                      <a:pt x="8864" y="16432"/>
                      <a:pt x="8835" y="16461"/>
                    </a:cubicBezTo>
                    <a:cubicBezTo>
                      <a:pt x="8777" y="16519"/>
                      <a:pt x="8777" y="16616"/>
                      <a:pt x="8835" y="16674"/>
                    </a:cubicBezTo>
                    <a:cubicBezTo>
                      <a:pt x="8864" y="16703"/>
                      <a:pt x="8902" y="16718"/>
                      <a:pt x="8941" y="16718"/>
                    </a:cubicBezTo>
                    <a:cubicBezTo>
                      <a:pt x="8979" y="16718"/>
                      <a:pt x="9017" y="16703"/>
                      <a:pt x="9046" y="16674"/>
                    </a:cubicBezTo>
                    <a:cubicBezTo>
                      <a:pt x="9104" y="16616"/>
                      <a:pt x="9104" y="16519"/>
                      <a:pt x="9046" y="16461"/>
                    </a:cubicBezTo>
                    <a:cubicBezTo>
                      <a:pt x="9017" y="16432"/>
                      <a:pt x="8979" y="16418"/>
                      <a:pt x="8941" y="16418"/>
                    </a:cubicBezTo>
                    <a:close/>
                    <a:moveTo>
                      <a:pt x="56627" y="16576"/>
                    </a:moveTo>
                    <a:cubicBezTo>
                      <a:pt x="56589" y="16576"/>
                      <a:pt x="56551" y="16590"/>
                      <a:pt x="56521" y="16619"/>
                    </a:cubicBezTo>
                    <a:cubicBezTo>
                      <a:pt x="56463" y="16677"/>
                      <a:pt x="56463" y="16773"/>
                      <a:pt x="56521" y="16831"/>
                    </a:cubicBezTo>
                    <a:cubicBezTo>
                      <a:pt x="56550" y="16860"/>
                      <a:pt x="56588" y="16874"/>
                      <a:pt x="56627" y="16874"/>
                    </a:cubicBezTo>
                    <a:cubicBezTo>
                      <a:pt x="56665" y="16874"/>
                      <a:pt x="56703" y="16860"/>
                      <a:pt x="56732" y="16831"/>
                    </a:cubicBezTo>
                    <a:cubicBezTo>
                      <a:pt x="56790" y="16773"/>
                      <a:pt x="56790" y="16677"/>
                      <a:pt x="56732" y="16619"/>
                    </a:cubicBezTo>
                    <a:cubicBezTo>
                      <a:pt x="56703" y="16590"/>
                      <a:pt x="56665" y="16576"/>
                      <a:pt x="56627" y="16576"/>
                    </a:cubicBezTo>
                    <a:close/>
                    <a:moveTo>
                      <a:pt x="10414" y="15966"/>
                    </a:moveTo>
                    <a:cubicBezTo>
                      <a:pt x="10543" y="15966"/>
                      <a:pt x="10666" y="16015"/>
                      <a:pt x="10756" y="16106"/>
                    </a:cubicBezTo>
                    <a:cubicBezTo>
                      <a:pt x="10945" y="16295"/>
                      <a:pt x="10945" y="16605"/>
                      <a:pt x="10756" y="16793"/>
                    </a:cubicBezTo>
                    <a:cubicBezTo>
                      <a:pt x="10665" y="16886"/>
                      <a:pt x="10543" y="16935"/>
                      <a:pt x="10414" y="16935"/>
                    </a:cubicBezTo>
                    <a:cubicBezTo>
                      <a:pt x="10284" y="16935"/>
                      <a:pt x="10162" y="16884"/>
                      <a:pt x="10071" y="16793"/>
                    </a:cubicBezTo>
                    <a:cubicBezTo>
                      <a:pt x="9882" y="16605"/>
                      <a:pt x="9882" y="16295"/>
                      <a:pt x="10071" y="16106"/>
                    </a:cubicBezTo>
                    <a:cubicBezTo>
                      <a:pt x="10162" y="16015"/>
                      <a:pt x="10284" y="15966"/>
                      <a:pt x="10414" y="15966"/>
                    </a:cubicBezTo>
                    <a:close/>
                    <a:moveTo>
                      <a:pt x="10414" y="15953"/>
                    </a:moveTo>
                    <a:cubicBezTo>
                      <a:pt x="10282" y="15953"/>
                      <a:pt x="10158" y="16005"/>
                      <a:pt x="10064" y="16098"/>
                    </a:cubicBezTo>
                    <a:cubicBezTo>
                      <a:pt x="9869" y="16292"/>
                      <a:pt x="9869" y="16606"/>
                      <a:pt x="10064" y="16800"/>
                    </a:cubicBezTo>
                    <a:cubicBezTo>
                      <a:pt x="10158" y="16895"/>
                      <a:pt x="10282" y="16945"/>
                      <a:pt x="10414" y="16945"/>
                    </a:cubicBezTo>
                    <a:cubicBezTo>
                      <a:pt x="10416" y="16945"/>
                      <a:pt x="10418" y="16945"/>
                      <a:pt x="10420" y="16945"/>
                    </a:cubicBezTo>
                    <a:cubicBezTo>
                      <a:pt x="10550" y="16945"/>
                      <a:pt x="10673" y="16893"/>
                      <a:pt x="10766" y="16800"/>
                    </a:cubicBezTo>
                    <a:cubicBezTo>
                      <a:pt x="10959" y="16606"/>
                      <a:pt x="10959" y="16292"/>
                      <a:pt x="10766" y="16098"/>
                    </a:cubicBezTo>
                    <a:cubicBezTo>
                      <a:pt x="10672" y="16003"/>
                      <a:pt x="10546" y="15953"/>
                      <a:pt x="10414" y="15953"/>
                    </a:cubicBezTo>
                    <a:close/>
                    <a:moveTo>
                      <a:pt x="55153" y="16121"/>
                    </a:moveTo>
                    <a:cubicBezTo>
                      <a:pt x="55283" y="16121"/>
                      <a:pt x="55405" y="16172"/>
                      <a:pt x="55498" y="16264"/>
                    </a:cubicBezTo>
                    <a:cubicBezTo>
                      <a:pt x="55685" y="16453"/>
                      <a:pt x="55685" y="16763"/>
                      <a:pt x="55498" y="16951"/>
                    </a:cubicBezTo>
                    <a:cubicBezTo>
                      <a:pt x="55405" y="17044"/>
                      <a:pt x="55283" y="17092"/>
                      <a:pt x="55153" y="17092"/>
                    </a:cubicBezTo>
                    <a:cubicBezTo>
                      <a:pt x="55023" y="17092"/>
                      <a:pt x="54901" y="17041"/>
                      <a:pt x="54810" y="16951"/>
                    </a:cubicBezTo>
                    <a:cubicBezTo>
                      <a:pt x="54717" y="16858"/>
                      <a:pt x="54668" y="16737"/>
                      <a:pt x="54668" y="16606"/>
                    </a:cubicBezTo>
                    <a:cubicBezTo>
                      <a:pt x="54668" y="16476"/>
                      <a:pt x="54718" y="16356"/>
                      <a:pt x="54810" y="16263"/>
                    </a:cubicBezTo>
                    <a:cubicBezTo>
                      <a:pt x="54901" y="16170"/>
                      <a:pt x="55023" y="16121"/>
                      <a:pt x="55153" y="16121"/>
                    </a:cubicBezTo>
                    <a:close/>
                    <a:moveTo>
                      <a:pt x="55153" y="16111"/>
                    </a:moveTo>
                    <a:cubicBezTo>
                      <a:pt x="55021" y="16111"/>
                      <a:pt x="54895" y="16163"/>
                      <a:pt x="54802" y="16256"/>
                    </a:cubicBezTo>
                    <a:cubicBezTo>
                      <a:pt x="54707" y="16350"/>
                      <a:pt x="54657" y="16474"/>
                      <a:pt x="54657" y="16606"/>
                    </a:cubicBezTo>
                    <a:cubicBezTo>
                      <a:pt x="54657" y="16740"/>
                      <a:pt x="54710" y="16864"/>
                      <a:pt x="54802" y="16958"/>
                    </a:cubicBezTo>
                    <a:cubicBezTo>
                      <a:pt x="54897" y="17053"/>
                      <a:pt x="55021" y="17103"/>
                      <a:pt x="55153" y="17103"/>
                    </a:cubicBezTo>
                    <a:cubicBezTo>
                      <a:pt x="55285" y="17103"/>
                      <a:pt x="55411" y="17053"/>
                      <a:pt x="55504" y="16958"/>
                    </a:cubicBezTo>
                    <a:cubicBezTo>
                      <a:pt x="55698" y="16764"/>
                      <a:pt x="55698" y="16450"/>
                      <a:pt x="55504" y="16256"/>
                    </a:cubicBezTo>
                    <a:cubicBezTo>
                      <a:pt x="55410" y="16161"/>
                      <a:pt x="55285" y="16111"/>
                      <a:pt x="55153" y="16111"/>
                    </a:cubicBezTo>
                    <a:close/>
                    <a:moveTo>
                      <a:pt x="9218" y="17262"/>
                    </a:moveTo>
                    <a:cubicBezTo>
                      <a:pt x="9177" y="17262"/>
                      <a:pt x="9136" y="17278"/>
                      <a:pt x="9104" y="17309"/>
                    </a:cubicBezTo>
                    <a:cubicBezTo>
                      <a:pt x="9043" y="17371"/>
                      <a:pt x="9043" y="17473"/>
                      <a:pt x="9104" y="17534"/>
                    </a:cubicBezTo>
                    <a:cubicBezTo>
                      <a:pt x="9135" y="17565"/>
                      <a:pt x="9176" y="17580"/>
                      <a:pt x="9217" y="17580"/>
                    </a:cubicBezTo>
                    <a:cubicBezTo>
                      <a:pt x="9258" y="17580"/>
                      <a:pt x="9298" y="17565"/>
                      <a:pt x="9329" y="17534"/>
                    </a:cubicBezTo>
                    <a:cubicBezTo>
                      <a:pt x="9391" y="17473"/>
                      <a:pt x="9391" y="17371"/>
                      <a:pt x="9329" y="17309"/>
                    </a:cubicBezTo>
                    <a:cubicBezTo>
                      <a:pt x="9298" y="17278"/>
                      <a:pt x="9258" y="17262"/>
                      <a:pt x="9218" y="17262"/>
                    </a:cubicBezTo>
                    <a:close/>
                    <a:moveTo>
                      <a:pt x="32816" y="13863"/>
                    </a:moveTo>
                    <a:cubicBezTo>
                      <a:pt x="32816" y="13863"/>
                      <a:pt x="32737" y="15295"/>
                      <a:pt x="31541" y="16027"/>
                    </a:cubicBezTo>
                    <a:cubicBezTo>
                      <a:pt x="31541" y="16027"/>
                      <a:pt x="32318" y="16873"/>
                      <a:pt x="32242" y="17642"/>
                    </a:cubicBezTo>
                    <a:lnTo>
                      <a:pt x="32816" y="17206"/>
                    </a:lnTo>
                    <a:lnTo>
                      <a:pt x="33390" y="17642"/>
                    </a:lnTo>
                    <a:cubicBezTo>
                      <a:pt x="33315" y="16873"/>
                      <a:pt x="34091" y="16027"/>
                      <a:pt x="34091" y="16027"/>
                    </a:cubicBezTo>
                    <a:cubicBezTo>
                      <a:pt x="32896" y="15295"/>
                      <a:pt x="32816" y="13863"/>
                      <a:pt x="32816" y="13863"/>
                    </a:cubicBezTo>
                    <a:close/>
                    <a:moveTo>
                      <a:pt x="56350" y="17419"/>
                    </a:moveTo>
                    <a:cubicBezTo>
                      <a:pt x="56309" y="17419"/>
                      <a:pt x="56269" y="17435"/>
                      <a:pt x="56238" y="17467"/>
                    </a:cubicBezTo>
                    <a:cubicBezTo>
                      <a:pt x="56176" y="17529"/>
                      <a:pt x="56176" y="17631"/>
                      <a:pt x="56238" y="17692"/>
                    </a:cubicBezTo>
                    <a:cubicBezTo>
                      <a:pt x="56269" y="17723"/>
                      <a:pt x="56309" y="17738"/>
                      <a:pt x="56350" y="17738"/>
                    </a:cubicBezTo>
                    <a:cubicBezTo>
                      <a:pt x="56391" y="17738"/>
                      <a:pt x="56432" y="17723"/>
                      <a:pt x="56463" y="17692"/>
                    </a:cubicBezTo>
                    <a:cubicBezTo>
                      <a:pt x="56524" y="17631"/>
                      <a:pt x="56524" y="17529"/>
                      <a:pt x="56463" y="17467"/>
                    </a:cubicBezTo>
                    <a:cubicBezTo>
                      <a:pt x="56431" y="17435"/>
                      <a:pt x="56390" y="17419"/>
                      <a:pt x="56350" y="17419"/>
                    </a:cubicBezTo>
                    <a:close/>
                    <a:moveTo>
                      <a:pt x="30879" y="17355"/>
                    </a:moveTo>
                    <a:cubicBezTo>
                      <a:pt x="30825" y="17468"/>
                      <a:pt x="30818" y="17602"/>
                      <a:pt x="30872" y="17726"/>
                    </a:cubicBezTo>
                    <a:cubicBezTo>
                      <a:pt x="30924" y="17851"/>
                      <a:pt x="31024" y="17938"/>
                      <a:pt x="31141" y="17981"/>
                    </a:cubicBezTo>
                    <a:cubicBezTo>
                      <a:pt x="31193" y="17867"/>
                      <a:pt x="31201" y="17735"/>
                      <a:pt x="31148" y="17610"/>
                    </a:cubicBezTo>
                    <a:cubicBezTo>
                      <a:pt x="31096" y="17484"/>
                      <a:pt x="30996" y="17399"/>
                      <a:pt x="30879" y="17355"/>
                    </a:cubicBezTo>
                    <a:close/>
                    <a:moveTo>
                      <a:pt x="34755" y="17355"/>
                    </a:moveTo>
                    <a:cubicBezTo>
                      <a:pt x="34636" y="17399"/>
                      <a:pt x="34538" y="17486"/>
                      <a:pt x="34484" y="17610"/>
                    </a:cubicBezTo>
                    <a:cubicBezTo>
                      <a:pt x="34432" y="17735"/>
                      <a:pt x="34441" y="17867"/>
                      <a:pt x="34491" y="17981"/>
                    </a:cubicBezTo>
                    <a:cubicBezTo>
                      <a:pt x="34610" y="17939"/>
                      <a:pt x="34709" y="17851"/>
                      <a:pt x="34762" y="17726"/>
                    </a:cubicBezTo>
                    <a:cubicBezTo>
                      <a:pt x="34814" y="17602"/>
                      <a:pt x="34807" y="17468"/>
                      <a:pt x="34755" y="17355"/>
                    </a:cubicBezTo>
                    <a:close/>
                    <a:moveTo>
                      <a:pt x="35772" y="17381"/>
                    </a:moveTo>
                    <a:cubicBezTo>
                      <a:pt x="35566" y="17381"/>
                      <a:pt x="35360" y="17449"/>
                      <a:pt x="35190" y="17590"/>
                    </a:cubicBezTo>
                    <a:cubicBezTo>
                      <a:pt x="34984" y="17761"/>
                      <a:pt x="34878" y="18002"/>
                      <a:pt x="34865" y="18247"/>
                    </a:cubicBezTo>
                    <a:cubicBezTo>
                      <a:pt x="34906" y="18252"/>
                      <a:pt x="34946" y="18254"/>
                      <a:pt x="34987" y="18254"/>
                    </a:cubicBezTo>
                    <a:cubicBezTo>
                      <a:pt x="35193" y="18254"/>
                      <a:pt x="35399" y="18187"/>
                      <a:pt x="35569" y="18045"/>
                    </a:cubicBezTo>
                    <a:cubicBezTo>
                      <a:pt x="35774" y="17877"/>
                      <a:pt x="35882" y="17635"/>
                      <a:pt x="35894" y="17389"/>
                    </a:cubicBezTo>
                    <a:cubicBezTo>
                      <a:pt x="35854" y="17383"/>
                      <a:pt x="35813" y="17381"/>
                      <a:pt x="35772" y="17381"/>
                    </a:cubicBezTo>
                    <a:close/>
                    <a:moveTo>
                      <a:pt x="29864" y="17383"/>
                    </a:moveTo>
                    <a:cubicBezTo>
                      <a:pt x="29822" y="17383"/>
                      <a:pt x="29780" y="17386"/>
                      <a:pt x="29739" y="17392"/>
                    </a:cubicBezTo>
                    <a:cubicBezTo>
                      <a:pt x="29750" y="17635"/>
                      <a:pt x="29859" y="17877"/>
                      <a:pt x="30063" y="18047"/>
                    </a:cubicBezTo>
                    <a:cubicBezTo>
                      <a:pt x="30233" y="18189"/>
                      <a:pt x="30440" y="18256"/>
                      <a:pt x="30645" y="18256"/>
                    </a:cubicBezTo>
                    <a:cubicBezTo>
                      <a:pt x="30686" y="18256"/>
                      <a:pt x="30727" y="18253"/>
                      <a:pt x="30767" y="18248"/>
                    </a:cubicBezTo>
                    <a:cubicBezTo>
                      <a:pt x="30756" y="18002"/>
                      <a:pt x="30648" y="17761"/>
                      <a:pt x="30444" y="17592"/>
                    </a:cubicBezTo>
                    <a:cubicBezTo>
                      <a:pt x="30273" y="17451"/>
                      <a:pt x="30069" y="17383"/>
                      <a:pt x="29864" y="17383"/>
                    </a:cubicBezTo>
                    <a:close/>
                    <a:moveTo>
                      <a:pt x="11046" y="17648"/>
                    </a:moveTo>
                    <a:cubicBezTo>
                      <a:pt x="11136" y="17648"/>
                      <a:pt x="11218" y="17681"/>
                      <a:pt x="11281" y="17744"/>
                    </a:cubicBezTo>
                    <a:cubicBezTo>
                      <a:pt x="11342" y="17806"/>
                      <a:pt x="11376" y="17889"/>
                      <a:pt x="11376" y="17978"/>
                    </a:cubicBezTo>
                    <a:cubicBezTo>
                      <a:pt x="11376" y="18067"/>
                      <a:pt x="11342" y="18148"/>
                      <a:pt x="11281" y="18212"/>
                    </a:cubicBezTo>
                    <a:cubicBezTo>
                      <a:pt x="11218" y="18273"/>
                      <a:pt x="11136" y="18307"/>
                      <a:pt x="11046" y="18307"/>
                    </a:cubicBezTo>
                    <a:cubicBezTo>
                      <a:pt x="10958" y="18307"/>
                      <a:pt x="10876" y="18273"/>
                      <a:pt x="10813" y="18212"/>
                    </a:cubicBezTo>
                    <a:cubicBezTo>
                      <a:pt x="10684" y="18083"/>
                      <a:pt x="10684" y="17873"/>
                      <a:pt x="10813" y="17744"/>
                    </a:cubicBezTo>
                    <a:cubicBezTo>
                      <a:pt x="10875" y="17683"/>
                      <a:pt x="10958" y="17648"/>
                      <a:pt x="11046" y="17648"/>
                    </a:cubicBezTo>
                    <a:close/>
                    <a:moveTo>
                      <a:pt x="11046" y="17638"/>
                    </a:moveTo>
                    <a:cubicBezTo>
                      <a:pt x="10956" y="17638"/>
                      <a:pt x="10871" y="17671"/>
                      <a:pt x="10807" y="17736"/>
                    </a:cubicBezTo>
                    <a:cubicBezTo>
                      <a:pt x="10675" y="17870"/>
                      <a:pt x="10675" y="18083"/>
                      <a:pt x="10807" y="18215"/>
                    </a:cubicBezTo>
                    <a:cubicBezTo>
                      <a:pt x="10871" y="18278"/>
                      <a:pt x="10956" y="18315"/>
                      <a:pt x="11046" y="18315"/>
                    </a:cubicBezTo>
                    <a:cubicBezTo>
                      <a:pt x="11137" y="18315"/>
                      <a:pt x="11223" y="18280"/>
                      <a:pt x="11285" y="18215"/>
                    </a:cubicBezTo>
                    <a:cubicBezTo>
                      <a:pt x="11349" y="18152"/>
                      <a:pt x="11385" y="18067"/>
                      <a:pt x="11385" y="17976"/>
                    </a:cubicBezTo>
                    <a:cubicBezTo>
                      <a:pt x="11385" y="17886"/>
                      <a:pt x="11350" y="17800"/>
                      <a:pt x="11285" y="17736"/>
                    </a:cubicBezTo>
                    <a:cubicBezTo>
                      <a:pt x="11223" y="17674"/>
                      <a:pt x="11137" y="17638"/>
                      <a:pt x="11046" y="17638"/>
                    </a:cubicBezTo>
                    <a:close/>
                    <a:moveTo>
                      <a:pt x="9617" y="18077"/>
                    </a:moveTo>
                    <a:cubicBezTo>
                      <a:pt x="9575" y="18077"/>
                      <a:pt x="9532" y="18094"/>
                      <a:pt x="9498" y="18126"/>
                    </a:cubicBezTo>
                    <a:cubicBezTo>
                      <a:pt x="9433" y="18191"/>
                      <a:pt x="9433" y="18299"/>
                      <a:pt x="9498" y="18364"/>
                    </a:cubicBezTo>
                    <a:cubicBezTo>
                      <a:pt x="9531" y="18396"/>
                      <a:pt x="9574" y="18413"/>
                      <a:pt x="9617" y="18413"/>
                    </a:cubicBezTo>
                    <a:cubicBezTo>
                      <a:pt x="9659" y="18413"/>
                      <a:pt x="9702" y="18396"/>
                      <a:pt x="9735" y="18364"/>
                    </a:cubicBezTo>
                    <a:cubicBezTo>
                      <a:pt x="9800" y="18299"/>
                      <a:pt x="9800" y="18191"/>
                      <a:pt x="9735" y="18126"/>
                    </a:cubicBezTo>
                    <a:cubicBezTo>
                      <a:pt x="9702" y="18094"/>
                      <a:pt x="9660" y="18077"/>
                      <a:pt x="9617" y="18077"/>
                    </a:cubicBezTo>
                    <a:close/>
                    <a:moveTo>
                      <a:pt x="54521" y="17805"/>
                    </a:moveTo>
                    <a:cubicBezTo>
                      <a:pt x="54605" y="17805"/>
                      <a:pt x="54690" y="17837"/>
                      <a:pt x="54755" y="17902"/>
                    </a:cubicBezTo>
                    <a:cubicBezTo>
                      <a:pt x="54815" y="17964"/>
                      <a:pt x="54850" y="18047"/>
                      <a:pt x="54850" y="18135"/>
                    </a:cubicBezTo>
                    <a:cubicBezTo>
                      <a:pt x="54850" y="18225"/>
                      <a:pt x="54815" y="18306"/>
                      <a:pt x="54755" y="18370"/>
                    </a:cubicBezTo>
                    <a:cubicBezTo>
                      <a:pt x="54690" y="18433"/>
                      <a:pt x="54605" y="18465"/>
                      <a:pt x="54521" y="18465"/>
                    </a:cubicBezTo>
                    <a:cubicBezTo>
                      <a:pt x="54436" y="18465"/>
                      <a:pt x="54352" y="18433"/>
                      <a:pt x="54288" y="18370"/>
                    </a:cubicBezTo>
                    <a:cubicBezTo>
                      <a:pt x="54226" y="18307"/>
                      <a:pt x="54191" y="18225"/>
                      <a:pt x="54191" y="18135"/>
                    </a:cubicBezTo>
                    <a:cubicBezTo>
                      <a:pt x="54189" y="18047"/>
                      <a:pt x="54224" y="17964"/>
                      <a:pt x="54288" y="17902"/>
                    </a:cubicBezTo>
                    <a:cubicBezTo>
                      <a:pt x="54352" y="17837"/>
                      <a:pt x="54436" y="17805"/>
                      <a:pt x="54521" y="17805"/>
                    </a:cubicBezTo>
                    <a:close/>
                    <a:moveTo>
                      <a:pt x="54519" y="17796"/>
                    </a:moveTo>
                    <a:cubicBezTo>
                      <a:pt x="54433" y="17796"/>
                      <a:pt x="54347" y="17828"/>
                      <a:pt x="54281" y="17894"/>
                    </a:cubicBezTo>
                    <a:cubicBezTo>
                      <a:pt x="54217" y="17958"/>
                      <a:pt x="54181" y="18044"/>
                      <a:pt x="54181" y="18133"/>
                    </a:cubicBezTo>
                    <a:cubicBezTo>
                      <a:pt x="54181" y="18225"/>
                      <a:pt x="54216" y="18309"/>
                      <a:pt x="54281" y="18373"/>
                    </a:cubicBezTo>
                    <a:cubicBezTo>
                      <a:pt x="54346" y="18438"/>
                      <a:pt x="54433" y="18471"/>
                      <a:pt x="54520" y="18471"/>
                    </a:cubicBezTo>
                    <a:cubicBezTo>
                      <a:pt x="54522" y="18471"/>
                      <a:pt x="54523" y="18471"/>
                      <a:pt x="54525" y="18471"/>
                    </a:cubicBezTo>
                    <a:cubicBezTo>
                      <a:pt x="54610" y="18471"/>
                      <a:pt x="54695" y="18438"/>
                      <a:pt x="54759" y="18373"/>
                    </a:cubicBezTo>
                    <a:cubicBezTo>
                      <a:pt x="54821" y="18309"/>
                      <a:pt x="54857" y="18225"/>
                      <a:pt x="54857" y="18133"/>
                    </a:cubicBezTo>
                    <a:cubicBezTo>
                      <a:pt x="54857" y="18044"/>
                      <a:pt x="54824" y="17958"/>
                      <a:pt x="54759" y="17894"/>
                    </a:cubicBezTo>
                    <a:cubicBezTo>
                      <a:pt x="54692" y="17828"/>
                      <a:pt x="54606" y="17796"/>
                      <a:pt x="54519" y="17796"/>
                    </a:cubicBezTo>
                    <a:close/>
                    <a:moveTo>
                      <a:pt x="55950" y="18235"/>
                    </a:moveTo>
                    <a:cubicBezTo>
                      <a:pt x="55908" y="18235"/>
                      <a:pt x="55865" y="18252"/>
                      <a:pt x="55833" y="18284"/>
                    </a:cubicBezTo>
                    <a:cubicBezTo>
                      <a:pt x="55767" y="18349"/>
                      <a:pt x="55767" y="18457"/>
                      <a:pt x="55833" y="18522"/>
                    </a:cubicBezTo>
                    <a:cubicBezTo>
                      <a:pt x="55865" y="18554"/>
                      <a:pt x="55908" y="18570"/>
                      <a:pt x="55951" y="18570"/>
                    </a:cubicBezTo>
                    <a:cubicBezTo>
                      <a:pt x="55995" y="18570"/>
                      <a:pt x="56038" y="18554"/>
                      <a:pt x="56070" y="18522"/>
                    </a:cubicBezTo>
                    <a:cubicBezTo>
                      <a:pt x="56135" y="18457"/>
                      <a:pt x="56135" y="18349"/>
                      <a:pt x="56070" y="18284"/>
                    </a:cubicBezTo>
                    <a:cubicBezTo>
                      <a:pt x="56036" y="18252"/>
                      <a:pt x="55993" y="18235"/>
                      <a:pt x="55950" y="18235"/>
                    </a:cubicBezTo>
                    <a:close/>
                    <a:moveTo>
                      <a:pt x="30123" y="18373"/>
                    </a:moveTo>
                    <a:cubicBezTo>
                      <a:pt x="29992" y="18373"/>
                      <a:pt x="29872" y="18430"/>
                      <a:pt x="29788" y="18522"/>
                    </a:cubicBezTo>
                    <a:cubicBezTo>
                      <a:pt x="29872" y="18616"/>
                      <a:pt x="29992" y="18675"/>
                      <a:pt x="30127" y="18675"/>
                    </a:cubicBezTo>
                    <a:cubicBezTo>
                      <a:pt x="30128" y="18675"/>
                      <a:pt x="30130" y="18675"/>
                      <a:pt x="30132" y="18675"/>
                    </a:cubicBezTo>
                    <a:cubicBezTo>
                      <a:pt x="30263" y="18675"/>
                      <a:pt x="30383" y="18618"/>
                      <a:pt x="30467" y="18526"/>
                    </a:cubicBezTo>
                    <a:cubicBezTo>
                      <a:pt x="30383" y="18435"/>
                      <a:pt x="30265" y="18374"/>
                      <a:pt x="30128" y="18373"/>
                    </a:cubicBezTo>
                    <a:cubicBezTo>
                      <a:pt x="30127" y="18373"/>
                      <a:pt x="30125" y="18373"/>
                      <a:pt x="30123" y="18373"/>
                    </a:cubicBezTo>
                    <a:close/>
                    <a:moveTo>
                      <a:pt x="35504" y="18374"/>
                    </a:moveTo>
                    <a:cubicBezTo>
                      <a:pt x="35371" y="18377"/>
                      <a:pt x="35249" y="18435"/>
                      <a:pt x="35165" y="18529"/>
                    </a:cubicBezTo>
                    <a:cubicBezTo>
                      <a:pt x="35251" y="18619"/>
                      <a:pt x="35372" y="18677"/>
                      <a:pt x="35506" y="18677"/>
                    </a:cubicBezTo>
                    <a:cubicBezTo>
                      <a:pt x="35642" y="18675"/>
                      <a:pt x="35762" y="18616"/>
                      <a:pt x="35845" y="18523"/>
                    </a:cubicBezTo>
                    <a:cubicBezTo>
                      <a:pt x="35759" y="18432"/>
                      <a:pt x="35639" y="18374"/>
                      <a:pt x="35504" y="18374"/>
                    </a:cubicBezTo>
                    <a:close/>
                    <a:moveTo>
                      <a:pt x="32816" y="17799"/>
                    </a:moveTo>
                    <a:cubicBezTo>
                      <a:pt x="32693" y="17913"/>
                      <a:pt x="32613" y="18074"/>
                      <a:pt x="32613" y="18255"/>
                    </a:cubicBezTo>
                    <a:cubicBezTo>
                      <a:pt x="32613" y="18436"/>
                      <a:pt x="32692" y="18597"/>
                      <a:pt x="32816" y="18712"/>
                    </a:cubicBezTo>
                    <a:cubicBezTo>
                      <a:pt x="32939" y="18597"/>
                      <a:pt x="33019" y="18436"/>
                      <a:pt x="33019" y="18255"/>
                    </a:cubicBezTo>
                    <a:cubicBezTo>
                      <a:pt x="33019" y="18074"/>
                      <a:pt x="32939" y="17913"/>
                      <a:pt x="32816" y="17799"/>
                    </a:cubicBezTo>
                    <a:close/>
                    <a:moveTo>
                      <a:pt x="23192" y="17750"/>
                    </a:moveTo>
                    <a:cubicBezTo>
                      <a:pt x="22305" y="17750"/>
                      <a:pt x="21176" y="18363"/>
                      <a:pt x="20463" y="18431"/>
                    </a:cubicBezTo>
                    <a:cubicBezTo>
                      <a:pt x="20674" y="18698"/>
                      <a:pt x="21180" y="18965"/>
                      <a:pt x="21805" y="18965"/>
                    </a:cubicBezTo>
                    <a:cubicBezTo>
                      <a:pt x="22427" y="18965"/>
                      <a:pt x="23166" y="18700"/>
                      <a:pt x="23847" y="17907"/>
                    </a:cubicBezTo>
                    <a:cubicBezTo>
                      <a:pt x="23655" y="17795"/>
                      <a:pt x="23433" y="17750"/>
                      <a:pt x="23192" y="17750"/>
                    </a:cubicBezTo>
                    <a:close/>
                    <a:moveTo>
                      <a:pt x="42373" y="17908"/>
                    </a:moveTo>
                    <a:cubicBezTo>
                      <a:pt x="42134" y="17908"/>
                      <a:pt x="41912" y="17952"/>
                      <a:pt x="41721" y="18064"/>
                    </a:cubicBezTo>
                    <a:cubicBezTo>
                      <a:pt x="42402" y="18857"/>
                      <a:pt x="43142" y="19122"/>
                      <a:pt x="43763" y="19122"/>
                    </a:cubicBezTo>
                    <a:cubicBezTo>
                      <a:pt x="44388" y="19122"/>
                      <a:pt x="44893" y="18855"/>
                      <a:pt x="45104" y="18588"/>
                    </a:cubicBezTo>
                    <a:cubicBezTo>
                      <a:pt x="44391" y="18521"/>
                      <a:pt x="43262" y="17908"/>
                      <a:pt x="42373" y="17908"/>
                    </a:cubicBezTo>
                    <a:close/>
                    <a:moveTo>
                      <a:pt x="10156" y="18852"/>
                    </a:moveTo>
                    <a:cubicBezTo>
                      <a:pt x="10110" y="18852"/>
                      <a:pt x="10065" y="18869"/>
                      <a:pt x="10030" y="18903"/>
                    </a:cubicBezTo>
                    <a:cubicBezTo>
                      <a:pt x="9962" y="18972"/>
                      <a:pt x="9962" y="19084"/>
                      <a:pt x="10030" y="19154"/>
                    </a:cubicBezTo>
                    <a:cubicBezTo>
                      <a:pt x="10065" y="19188"/>
                      <a:pt x="10110" y="19205"/>
                      <a:pt x="10156" y="19205"/>
                    </a:cubicBezTo>
                    <a:cubicBezTo>
                      <a:pt x="10201" y="19205"/>
                      <a:pt x="10246" y="19188"/>
                      <a:pt x="10281" y="19154"/>
                    </a:cubicBezTo>
                    <a:cubicBezTo>
                      <a:pt x="10349" y="19084"/>
                      <a:pt x="10349" y="18972"/>
                      <a:pt x="10281" y="18903"/>
                    </a:cubicBezTo>
                    <a:cubicBezTo>
                      <a:pt x="10246" y="18869"/>
                      <a:pt x="10201" y="18852"/>
                      <a:pt x="10156" y="18852"/>
                    </a:cubicBezTo>
                    <a:close/>
                    <a:moveTo>
                      <a:pt x="55412" y="19008"/>
                    </a:moveTo>
                    <a:cubicBezTo>
                      <a:pt x="55366" y="19008"/>
                      <a:pt x="55321" y="19025"/>
                      <a:pt x="55286" y="19061"/>
                    </a:cubicBezTo>
                    <a:cubicBezTo>
                      <a:pt x="55218" y="19130"/>
                      <a:pt x="55218" y="19242"/>
                      <a:pt x="55286" y="19312"/>
                    </a:cubicBezTo>
                    <a:cubicBezTo>
                      <a:pt x="55321" y="19346"/>
                      <a:pt x="55366" y="19363"/>
                      <a:pt x="55412" y="19363"/>
                    </a:cubicBezTo>
                    <a:cubicBezTo>
                      <a:pt x="55457" y="19363"/>
                      <a:pt x="55502" y="19346"/>
                      <a:pt x="55537" y="19312"/>
                    </a:cubicBezTo>
                    <a:cubicBezTo>
                      <a:pt x="55605" y="19242"/>
                      <a:pt x="55605" y="19130"/>
                      <a:pt x="55537" y="19061"/>
                    </a:cubicBezTo>
                    <a:cubicBezTo>
                      <a:pt x="55502" y="19025"/>
                      <a:pt x="55457" y="19008"/>
                      <a:pt x="55412" y="19008"/>
                    </a:cubicBezTo>
                    <a:close/>
                    <a:moveTo>
                      <a:pt x="11943" y="18986"/>
                    </a:moveTo>
                    <a:cubicBezTo>
                      <a:pt x="12014" y="18986"/>
                      <a:pt x="12079" y="19012"/>
                      <a:pt x="12128" y="19061"/>
                    </a:cubicBezTo>
                    <a:cubicBezTo>
                      <a:pt x="12230" y="19162"/>
                      <a:pt x="12230" y="19329"/>
                      <a:pt x="12128" y="19430"/>
                    </a:cubicBezTo>
                    <a:cubicBezTo>
                      <a:pt x="12079" y="19480"/>
                      <a:pt x="12014" y="19507"/>
                      <a:pt x="11943" y="19507"/>
                    </a:cubicBezTo>
                    <a:cubicBezTo>
                      <a:pt x="11872" y="19507"/>
                      <a:pt x="11807" y="19480"/>
                      <a:pt x="11759" y="19430"/>
                    </a:cubicBezTo>
                    <a:cubicBezTo>
                      <a:pt x="11658" y="19329"/>
                      <a:pt x="11658" y="19162"/>
                      <a:pt x="11759" y="19061"/>
                    </a:cubicBezTo>
                    <a:cubicBezTo>
                      <a:pt x="11807" y="19012"/>
                      <a:pt x="11872" y="18986"/>
                      <a:pt x="11943" y="18986"/>
                    </a:cubicBezTo>
                    <a:close/>
                    <a:moveTo>
                      <a:pt x="11943" y="18980"/>
                    </a:moveTo>
                    <a:cubicBezTo>
                      <a:pt x="11872" y="18980"/>
                      <a:pt x="11805" y="19007"/>
                      <a:pt x="11755" y="19058"/>
                    </a:cubicBezTo>
                    <a:cubicBezTo>
                      <a:pt x="11652" y="19161"/>
                      <a:pt x="11652" y="19330"/>
                      <a:pt x="11755" y="19435"/>
                    </a:cubicBezTo>
                    <a:cubicBezTo>
                      <a:pt x="11805" y="19485"/>
                      <a:pt x="11872" y="19512"/>
                      <a:pt x="11943" y="19512"/>
                    </a:cubicBezTo>
                    <a:cubicBezTo>
                      <a:pt x="12014" y="19512"/>
                      <a:pt x="12081" y="19485"/>
                      <a:pt x="12131" y="19435"/>
                    </a:cubicBezTo>
                    <a:cubicBezTo>
                      <a:pt x="12234" y="19330"/>
                      <a:pt x="12234" y="19161"/>
                      <a:pt x="12131" y="19058"/>
                    </a:cubicBezTo>
                    <a:cubicBezTo>
                      <a:pt x="12081" y="19007"/>
                      <a:pt x="12014" y="18980"/>
                      <a:pt x="11943" y="18980"/>
                    </a:cubicBezTo>
                    <a:close/>
                    <a:moveTo>
                      <a:pt x="53624" y="19142"/>
                    </a:moveTo>
                    <a:cubicBezTo>
                      <a:pt x="53695" y="19142"/>
                      <a:pt x="53761" y="19170"/>
                      <a:pt x="53810" y="19219"/>
                    </a:cubicBezTo>
                    <a:cubicBezTo>
                      <a:pt x="53858" y="19268"/>
                      <a:pt x="53885" y="19333"/>
                      <a:pt x="53885" y="19403"/>
                    </a:cubicBezTo>
                    <a:cubicBezTo>
                      <a:pt x="53885" y="19474"/>
                      <a:pt x="53858" y="19539"/>
                      <a:pt x="53810" y="19588"/>
                    </a:cubicBezTo>
                    <a:cubicBezTo>
                      <a:pt x="53761" y="19638"/>
                      <a:pt x="53695" y="19664"/>
                      <a:pt x="53624" y="19664"/>
                    </a:cubicBezTo>
                    <a:cubicBezTo>
                      <a:pt x="53556" y="19664"/>
                      <a:pt x="53488" y="19638"/>
                      <a:pt x="53439" y="19588"/>
                    </a:cubicBezTo>
                    <a:cubicBezTo>
                      <a:pt x="53337" y="19487"/>
                      <a:pt x="53337" y="19320"/>
                      <a:pt x="53439" y="19219"/>
                    </a:cubicBezTo>
                    <a:cubicBezTo>
                      <a:pt x="53488" y="19170"/>
                      <a:pt x="53553" y="19142"/>
                      <a:pt x="53624" y="19142"/>
                    </a:cubicBezTo>
                    <a:close/>
                    <a:moveTo>
                      <a:pt x="53624" y="19138"/>
                    </a:moveTo>
                    <a:cubicBezTo>
                      <a:pt x="53553" y="19138"/>
                      <a:pt x="53487" y="19164"/>
                      <a:pt x="53436" y="19214"/>
                    </a:cubicBezTo>
                    <a:cubicBezTo>
                      <a:pt x="53333" y="19319"/>
                      <a:pt x="53333" y="19488"/>
                      <a:pt x="53436" y="19591"/>
                    </a:cubicBezTo>
                    <a:cubicBezTo>
                      <a:pt x="53487" y="19642"/>
                      <a:pt x="53553" y="19669"/>
                      <a:pt x="53624" y="19669"/>
                    </a:cubicBezTo>
                    <a:cubicBezTo>
                      <a:pt x="53626" y="19669"/>
                      <a:pt x="53628" y="19670"/>
                      <a:pt x="53629" y="19670"/>
                    </a:cubicBezTo>
                    <a:cubicBezTo>
                      <a:pt x="53700" y="19670"/>
                      <a:pt x="53765" y="19641"/>
                      <a:pt x="53813" y="19591"/>
                    </a:cubicBezTo>
                    <a:cubicBezTo>
                      <a:pt x="53863" y="19540"/>
                      <a:pt x="53891" y="19474"/>
                      <a:pt x="53891" y="19403"/>
                    </a:cubicBezTo>
                    <a:cubicBezTo>
                      <a:pt x="53891" y="19332"/>
                      <a:pt x="53863" y="19265"/>
                      <a:pt x="53813" y="19214"/>
                    </a:cubicBezTo>
                    <a:cubicBezTo>
                      <a:pt x="53762" y="19164"/>
                      <a:pt x="53695" y="19138"/>
                      <a:pt x="53624" y="19138"/>
                    </a:cubicBezTo>
                    <a:close/>
                    <a:moveTo>
                      <a:pt x="11658" y="11501"/>
                    </a:moveTo>
                    <a:cubicBezTo>
                      <a:pt x="12708" y="12618"/>
                      <a:pt x="13505" y="19748"/>
                      <a:pt x="15664" y="19903"/>
                    </a:cubicBezTo>
                    <a:cubicBezTo>
                      <a:pt x="15386" y="17912"/>
                      <a:pt x="15802" y="16257"/>
                      <a:pt x="14638" y="14482"/>
                    </a:cubicBezTo>
                    <a:lnTo>
                      <a:pt x="14638" y="14482"/>
                    </a:lnTo>
                    <a:cubicBezTo>
                      <a:pt x="16412" y="15644"/>
                      <a:pt x="18069" y="15233"/>
                      <a:pt x="20059" y="15508"/>
                    </a:cubicBezTo>
                    <a:cubicBezTo>
                      <a:pt x="19904" y="13349"/>
                      <a:pt x="12775" y="12552"/>
                      <a:pt x="11658" y="11501"/>
                    </a:cubicBezTo>
                    <a:close/>
                    <a:moveTo>
                      <a:pt x="10854" y="19583"/>
                    </a:moveTo>
                    <a:cubicBezTo>
                      <a:pt x="10807" y="19583"/>
                      <a:pt x="10759" y="19601"/>
                      <a:pt x="10723" y="19638"/>
                    </a:cubicBezTo>
                    <a:cubicBezTo>
                      <a:pt x="10650" y="19710"/>
                      <a:pt x="10650" y="19827"/>
                      <a:pt x="10723" y="19900"/>
                    </a:cubicBezTo>
                    <a:cubicBezTo>
                      <a:pt x="10759" y="19936"/>
                      <a:pt x="10807" y="19954"/>
                      <a:pt x="10854" y="19954"/>
                    </a:cubicBezTo>
                    <a:cubicBezTo>
                      <a:pt x="10901" y="19954"/>
                      <a:pt x="10949" y="19936"/>
                      <a:pt x="10985" y="19900"/>
                    </a:cubicBezTo>
                    <a:cubicBezTo>
                      <a:pt x="11058" y="19827"/>
                      <a:pt x="11058" y="19710"/>
                      <a:pt x="10985" y="19638"/>
                    </a:cubicBezTo>
                    <a:cubicBezTo>
                      <a:pt x="10949" y="19601"/>
                      <a:pt x="10901" y="19583"/>
                      <a:pt x="10854" y="19583"/>
                    </a:cubicBezTo>
                    <a:close/>
                    <a:moveTo>
                      <a:pt x="53913" y="11658"/>
                    </a:moveTo>
                    <a:cubicBezTo>
                      <a:pt x="52794" y="12708"/>
                      <a:pt x="45666" y="13505"/>
                      <a:pt x="45510" y="15664"/>
                    </a:cubicBezTo>
                    <a:cubicBezTo>
                      <a:pt x="47501" y="15388"/>
                      <a:pt x="49155" y="15802"/>
                      <a:pt x="50931" y="14640"/>
                    </a:cubicBezTo>
                    <a:lnTo>
                      <a:pt x="50931" y="14640"/>
                    </a:lnTo>
                    <a:cubicBezTo>
                      <a:pt x="49767" y="16413"/>
                      <a:pt x="50181" y="18070"/>
                      <a:pt x="49906" y="20061"/>
                    </a:cubicBezTo>
                    <a:cubicBezTo>
                      <a:pt x="52065" y="19906"/>
                      <a:pt x="52862" y="12776"/>
                      <a:pt x="53913" y="11658"/>
                    </a:cubicBezTo>
                    <a:close/>
                    <a:moveTo>
                      <a:pt x="54714" y="19740"/>
                    </a:moveTo>
                    <a:cubicBezTo>
                      <a:pt x="54666" y="19740"/>
                      <a:pt x="54618" y="19758"/>
                      <a:pt x="54582" y="19794"/>
                    </a:cubicBezTo>
                    <a:cubicBezTo>
                      <a:pt x="54510" y="19867"/>
                      <a:pt x="54510" y="19985"/>
                      <a:pt x="54582" y="20058"/>
                    </a:cubicBezTo>
                    <a:cubicBezTo>
                      <a:pt x="54618" y="20094"/>
                      <a:pt x="54666" y="20112"/>
                      <a:pt x="54714" y="20112"/>
                    </a:cubicBezTo>
                    <a:cubicBezTo>
                      <a:pt x="54762" y="20112"/>
                      <a:pt x="54810" y="20094"/>
                      <a:pt x="54846" y="20058"/>
                    </a:cubicBezTo>
                    <a:cubicBezTo>
                      <a:pt x="54918" y="19985"/>
                      <a:pt x="54918" y="19867"/>
                      <a:pt x="54846" y="19794"/>
                    </a:cubicBezTo>
                    <a:cubicBezTo>
                      <a:pt x="54810" y="19758"/>
                      <a:pt x="54762" y="19740"/>
                      <a:pt x="54714" y="19740"/>
                    </a:cubicBezTo>
                    <a:close/>
                    <a:moveTo>
                      <a:pt x="11556" y="20197"/>
                    </a:moveTo>
                    <a:cubicBezTo>
                      <a:pt x="11506" y="20197"/>
                      <a:pt x="11456" y="20216"/>
                      <a:pt x="11418" y="20255"/>
                    </a:cubicBezTo>
                    <a:cubicBezTo>
                      <a:pt x="11342" y="20330"/>
                      <a:pt x="11342" y="20453"/>
                      <a:pt x="11418" y="20530"/>
                    </a:cubicBezTo>
                    <a:cubicBezTo>
                      <a:pt x="11456" y="20568"/>
                      <a:pt x="11506" y="20587"/>
                      <a:pt x="11556" y="20587"/>
                    </a:cubicBezTo>
                    <a:cubicBezTo>
                      <a:pt x="11605" y="20587"/>
                      <a:pt x="11655" y="20568"/>
                      <a:pt x="11694" y="20530"/>
                    </a:cubicBezTo>
                    <a:cubicBezTo>
                      <a:pt x="11769" y="20453"/>
                      <a:pt x="11769" y="20330"/>
                      <a:pt x="11694" y="20255"/>
                    </a:cubicBezTo>
                    <a:cubicBezTo>
                      <a:pt x="11655" y="20216"/>
                      <a:pt x="11605" y="20197"/>
                      <a:pt x="11556" y="20197"/>
                    </a:cubicBezTo>
                    <a:close/>
                    <a:moveTo>
                      <a:pt x="54012" y="20355"/>
                    </a:moveTo>
                    <a:cubicBezTo>
                      <a:pt x="53962" y="20355"/>
                      <a:pt x="53912" y="20374"/>
                      <a:pt x="53874" y="20413"/>
                    </a:cubicBezTo>
                    <a:cubicBezTo>
                      <a:pt x="53798" y="20488"/>
                      <a:pt x="53798" y="20611"/>
                      <a:pt x="53874" y="20688"/>
                    </a:cubicBezTo>
                    <a:cubicBezTo>
                      <a:pt x="53912" y="20726"/>
                      <a:pt x="53962" y="20745"/>
                      <a:pt x="54012" y="20745"/>
                    </a:cubicBezTo>
                    <a:cubicBezTo>
                      <a:pt x="54062" y="20745"/>
                      <a:pt x="54112" y="20726"/>
                      <a:pt x="54150" y="20688"/>
                    </a:cubicBezTo>
                    <a:cubicBezTo>
                      <a:pt x="54226" y="20611"/>
                      <a:pt x="54226" y="20488"/>
                      <a:pt x="54150" y="20413"/>
                    </a:cubicBezTo>
                    <a:cubicBezTo>
                      <a:pt x="54112" y="20374"/>
                      <a:pt x="54062" y="20355"/>
                      <a:pt x="54012" y="20355"/>
                    </a:cubicBezTo>
                    <a:close/>
                    <a:moveTo>
                      <a:pt x="24879" y="20457"/>
                    </a:moveTo>
                    <a:cubicBezTo>
                      <a:pt x="24760" y="20457"/>
                      <a:pt x="24639" y="20501"/>
                      <a:pt x="24550" y="20594"/>
                    </a:cubicBezTo>
                    <a:cubicBezTo>
                      <a:pt x="24455" y="20690"/>
                      <a:pt x="24412" y="20816"/>
                      <a:pt x="24419" y="20942"/>
                    </a:cubicBezTo>
                    <a:cubicBezTo>
                      <a:pt x="24423" y="20942"/>
                      <a:pt x="24427" y="20942"/>
                      <a:pt x="24431" y="20942"/>
                    </a:cubicBezTo>
                    <a:cubicBezTo>
                      <a:pt x="24552" y="20942"/>
                      <a:pt x="24674" y="20898"/>
                      <a:pt x="24765" y="20805"/>
                    </a:cubicBezTo>
                    <a:cubicBezTo>
                      <a:pt x="24860" y="20710"/>
                      <a:pt x="24903" y="20582"/>
                      <a:pt x="24896" y="20458"/>
                    </a:cubicBezTo>
                    <a:cubicBezTo>
                      <a:pt x="24890" y="20458"/>
                      <a:pt x="24885" y="20457"/>
                      <a:pt x="24879" y="20457"/>
                    </a:cubicBezTo>
                    <a:close/>
                    <a:moveTo>
                      <a:pt x="24129" y="19620"/>
                    </a:moveTo>
                    <a:cubicBezTo>
                      <a:pt x="23934" y="19771"/>
                      <a:pt x="23797" y="19995"/>
                      <a:pt x="23774" y="20261"/>
                    </a:cubicBezTo>
                    <a:cubicBezTo>
                      <a:pt x="23751" y="20524"/>
                      <a:pt x="23845" y="20771"/>
                      <a:pt x="24010" y="20953"/>
                    </a:cubicBezTo>
                    <a:cubicBezTo>
                      <a:pt x="24206" y="20804"/>
                      <a:pt x="24341" y="20578"/>
                      <a:pt x="24365" y="20314"/>
                    </a:cubicBezTo>
                    <a:cubicBezTo>
                      <a:pt x="24389" y="20051"/>
                      <a:pt x="24294" y="19804"/>
                      <a:pt x="24129" y="19620"/>
                    </a:cubicBezTo>
                    <a:close/>
                    <a:moveTo>
                      <a:pt x="23298" y="20403"/>
                    </a:moveTo>
                    <a:cubicBezTo>
                      <a:pt x="23245" y="20516"/>
                      <a:pt x="23237" y="20649"/>
                      <a:pt x="23287" y="20775"/>
                    </a:cubicBezTo>
                    <a:cubicBezTo>
                      <a:pt x="23338" y="20900"/>
                      <a:pt x="23438" y="20988"/>
                      <a:pt x="23555" y="21032"/>
                    </a:cubicBezTo>
                    <a:cubicBezTo>
                      <a:pt x="23608" y="20920"/>
                      <a:pt x="23616" y="20785"/>
                      <a:pt x="23566" y="20661"/>
                    </a:cubicBezTo>
                    <a:cubicBezTo>
                      <a:pt x="23515" y="20536"/>
                      <a:pt x="23416" y="20446"/>
                      <a:pt x="23298" y="20403"/>
                    </a:cubicBezTo>
                    <a:close/>
                    <a:moveTo>
                      <a:pt x="12197" y="20666"/>
                    </a:moveTo>
                    <a:cubicBezTo>
                      <a:pt x="12145" y="20666"/>
                      <a:pt x="12093" y="20686"/>
                      <a:pt x="12053" y="20726"/>
                    </a:cubicBezTo>
                    <a:cubicBezTo>
                      <a:pt x="11973" y="20805"/>
                      <a:pt x="11973" y="20934"/>
                      <a:pt x="12053" y="21014"/>
                    </a:cubicBezTo>
                    <a:cubicBezTo>
                      <a:pt x="12093" y="21054"/>
                      <a:pt x="12145" y="21074"/>
                      <a:pt x="12197" y="21074"/>
                    </a:cubicBezTo>
                    <a:cubicBezTo>
                      <a:pt x="12249" y="21074"/>
                      <a:pt x="12302" y="21054"/>
                      <a:pt x="12341" y="21014"/>
                    </a:cubicBezTo>
                    <a:cubicBezTo>
                      <a:pt x="12421" y="20934"/>
                      <a:pt x="12421" y="20805"/>
                      <a:pt x="12341" y="20726"/>
                    </a:cubicBezTo>
                    <a:cubicBezTo>
                      <a:pt x="12302" y="20686"/>
                      <a:pt x="12249" y="20666"/>
                      <a:pt x="12197" y="20666"/>
                    </a:cubicBezTo>
                    <a:close/>
                    <a:moveTo>
                      <a:pt x="40693" y="20615"/>
                    </a:moveTo>
                    <a:cubicBezTo>
                      <a:pt x="40686" y="20615"/>
                      <a:pt x="40679" y="20615"/>
                      <a:pt x="40671" y="20616"/>
                    </a:cubicBezTo>
                    <a:cubicBezTo>
                      <a:pt x="40667" y="20740"/>
                      <a:pt x="40708" y="20866"/>
                      <a:pt x="40802" y="20963"/>
                    </a:cubicBezTo>
                    <a:cubicBezTo>
                      <a:pt x="40891" y="21054"/>
                      <a:pt x="41009" y="21099"/>
                      <a:pt x="41127" y="21099"/>
                    </a:cubicBezTo>
                    <a:cubicBezTo>
                      <a:pt x="41134" y="21099"/>
                      <a:pt x="41141" y="21099"/>
                      <a:pt x="41148" y="21098"/>
                    </a:cubicBezTo>
                    <a:cubicBezTo>
                      <a:pt x="41154" y="20974"/>
                      <a:pt x="41112" y="20848"/>
                      <a:pt x="41018" y="20750"/>
                    </a:cubicBezTo>
                    <a:cubicBezTo>
                      <a:pt x="40929" y="20660"/>
                      <a:pt x="40812" y="20615"/>
                      <a:pt x="40693" y="20615"/>
                    </a:cubicBezTo>
                    <a:close/>
                    <a:moveTo>
                      <a:pt x="41438" y="19778"/>
                    </a:moveTo>
                    <a:cubicBezTo>
                      <a:pt x="41273" y="19959"/>
                      <a:pt x="41179" y="20206"/>
                      <a:pt x="41203" y="20472"/>
                    </a:cubicBezTo>
                    <a:cubicBezTo>
                      <a:pt x="41226" y="20736"/>
                      <a:pt x="41363" y="20962"/>
                      <a:pt x="41558" y="21111"/>
                    </a:cubicBezTo>
                    <a:cubicBezTo>
                      <a:pt x="41722" y="20929"/>
                      <a:pt x="41816" y="20682"/>
                      <a:pt x="41793" y="20417"/>
                    </a:cubicBezTo>
                    <a:cubicBezTo>
                      <a:pt x="41770" y="20153"/>
                      <a:pt x="41632" y="19927"/>
                      <a:pt x="41438" y="19778"/>
                    </a:cubicBezTo>
                    <a:close/>
                    <a:moveTo>
                      <a:pt x="42270" y="20559"/>
                    </a:moveTo>
                    <a:cubicBezTo>
                      <a:pt x="42152" y="20603"/>
                      <a:pt x="42052" y="20692"/>
                      <a:pt x="42002" y="20816"/>
                    </a:cubicBezTo>
                    <a:cubicBezTo>
                      <a:pt x="41951" y="20942"/>
                      <a:pt x="41958" y="21075"/>
                      <a:pt x="42012" y="21188"/>
                    </a:cubicBezTo>
                    <a:cubicBezTo>
                      <a:pt x="42131" y="21143"/>
                      <a:pt x="42229" y="21055"/>
                      <a:pt x="42280" y="20930"/>
                    </a:cubicBezTo>
                    <a:cubicBezTo>
                      <a:pt x="42331" y="20805"/>
                      <a:pt x="42322" y="20671"/>
                      <a:pt x="42270" y="20559"/>
                    </a:cubicBezTo>
                    <a:close/>
                    <a:moveTo>
                      <a:pt x="53371" y="20824"/>
                    </a:moveTo>
                    <a:cubicBezTo>
                      <a:pt x="53318" y="20824"/>
                      <a:pt x="53266" y="20844"/>
                      <a:pt x="53226" y="20884"/>
                    </a:cubicBezTo>
                    <a:cubicBezTo>
                      <a:pt x="53146" y="20963"/>
                      <a:pt x="53146" y="21091"/>
                      <a:pt x="53226" y="21171"/>
                    </a:cubicBezTo>
                    <a:cubicBezTo>
                      <a:pt x="53266" y="21210"/>
                      <a:pt x="53318" y="21230"/>
                      <a:pt x="53370" y="21230"/>
                    </a:cubicBezTo>
                    <a:cubicBezTo>
                      <a:pt x="53422" y="21230"/>
                      <a:pt x="53474" y="21210"/>
                      <a:pt x="53514" y="21171"/>
                    </a:cubicBezTo>
                    <a:cubicBezTo>
                      <a:pt x="53594" y="21091"/>
                      <a:pt x="53594" y="20963"/>
                      <a:pt x="53514" y="20884"/>
                    </a:cubicBezTo>
                    <a:cubicBezTo>
                      <a:pt x="53475" y="20844"/>
                      <a:pt x="53423" y="20824"/>
                      <a:pt x="53371" y="20824"/>
                    </a:cubicBezTo>
                    <a:close/>
                    <a:moveTo>
                      <a:pt x="12818" y="21036"/>
                    </a:moveTo>
                    <a:cubicBezTo>
                      <a:pt x="12764" y="21036"/>
                      <a:pt x="12710" y="21057"/>
                      <a:pt x="12667" y="21098"/>
                    </a:cubicBezTo>
                    <a:cubicBezTo>
                      <a:pt x="12585" y="21182"/>
                      <a:pt x="12585" y="21316"/>
                      <a:pt x="12667" y="21400"/>
                    </a:cubicBezTo>
                    <a:cubicBezTo>
                      <a:pt x="12710" y="21441"/>
                      <a:pt x="12764" y="21462"/>
                      <a:pt x="12818" y="21462"/>
                    </a:cubicBezTo>
                    <a:cubicBezTo>
                      <a:pt x="12873" y="21462"/>
                      <a:pt x="12927" y="21441"/>
                      <a:pt x="12969" y="21400"/>
                    </a:cubicBezTo>
                    <a:cubicBezTo>
                      <a:pt x="13051" y="21316"/>
                      <a:pt x="13051" y="21182"/>
                      <a:pt x="12969" y="21098"/>
                    </a:cubicBezTo>
                    <a:cubicBezTo>
                      <a:pt x="12927" y="21057"/>
                      <a:pt x="12873" y="21036"/>
                      <a:pt x="12818" y="21036"/>
                    </a:cubicBezTo>
                    <a:close/>
                    <a:moveTo>
                      <a:pt x="52750" y="21192"/>
                    </a:moveTo>
                    <a:cubicBezTo>
                      <a:pt x="52695" y="21192"/>
                      <a:pt x="52641" y="21213"/>
                      <a:pt x="52600" y="21255"/>
                    </a:cubicBezTo>
                    <a:cubicBezTo>
                      <a:pt x="52516" y="21337"/>
                      <a:pt x="52516" y="21472"/>
                      <a:pt x="52600" y="21555"/>
                    </a:cubicBezTo>
                    <a:cubicBezTo>
                      <a:pt x="52641" y="21597"/>
                      <a:pt x="52695" y="21618"/>
                      <a:pt x="52750" y="21618"/>
                    </a:cubicBezTo>
                    <a:cubicBezTo>
                      <a:pt x="52804" y="21618"/>
                      <a:pt x="52858" y="21597"/>
                      <a:pt x="52900" y="21555"/>
                    </a:cubicBezTo>
                    <a:cubicBezTo>
                      <a:pt x="52984" y="21472"/>
                      <a:pt x="52984" y="21337"/>
                      <a:pt x="52900" y="21255"/>
                    </a:cubicBezTo>
                    <a:cubicBezTo>
                      <a:pt x="52858" y="21213"/>
                      <a:pt x="52804" y="21192"/>
                      <a:pt x="52750" y="21192"/>
                    </a:cubicBezTo>
                    <a:close/>
                    <a:moveTo>
                      <a:pt x="13457" y="21350"/>
                    </a:moveTo>
                    <a:cubicBezTo>
                      <a:pt x="13400" y="21350"/>
                      <a:pt x="13343" y="21372"/>
                      <a:pt x="13299" y="21416"/>
                    </a:cubicBezTo>
                    <a:cubicBezTo>
                      <a:pt x="13212" y="21502"/>
                      <a:pt x="13212" y="21644"/>
                      <a:pt x="13299" y="21729"/>
                    </a:cubicBezTo>
                    <a:cubicBezTo>
                      <a:pt x="13343" y="21772"/>
                      <a:pt x="13400" y="21794"/>
                      <a:pt x="13457" y="21794"/>
                    </a:cubicBezTo>
                    <a:cubicBezTo>
                      <a:pt x="13514" y="21794"/>
                      <a:pt x="13571" y="21772"/>
                      <a:pt x="13614" y="21729"/>
                    </a:cubicBezTo>
                    <a:cubicBezTo>
                      <a:pt x="13701" y="21642"/>
                      <a:pt x="13701" y="21501"/>
                      <a:pt x="13614" y="21416"/>
                    </a:cubicBezTo>
                    <a:cubicBezTo>
                      <a:pt x="13571" y="21372"/>
                      <a:pt x="13514" y="21350"/>
                      <a:pt x="13457" y="21350"/>
                    </a:cubicBezTo>
                    <a:close/>
                    <a:moveTo>
                      <a:pt x="52110" y="21508"/>
                    </a:moveTo>
                    <a:cubicBezTo>
                      <a:pt x="52054" y="21508"/>
                      <a:pt x="51997" y="21530"/>
                      <a:pt x="51955" y="21573"/>
                    </a:cubicBezTo>
                    <a:cubicBezTo>
                      <a:pt x="51868" y="21660"/>
                      <a:pt x="51868" y="21801"/>
                      <a:pt x="51955" y="21886"/>
                    </a:cubicBezTo>
                    <a:cubicBezTo>
                      <a:pt x="51998" y="21930"/>
                      <a:pt x="52055" y="21952"/>
                      <a:pt x="52112" y="21952"/>
                    </a:cubicBezTo>
                    <a:cubicBezTo>
                      <a:pt x="52169" y="21952"/>
                      <a:pt x="52225" y="21930"/>
                      <a:pt x="52268" y="21886"/>
                    </a:cubicBezTo>
                    <a:cubicBezTo>
                      <a:pt x="52355" y="21800"/>
                      <a:pt x="52355" y="21659"/>
                      <a:pt x="52268" y="21573"/>
                    </a:cubicBezTo>
                    <a:cubicBezTo>
                      <a:pt x="52225" y="21530"/>
                      <a:pt x="52167" y="21508"/>
                      <a:pt x="52110" y="21508"/>
                    </a:cubicBezTo>
                    <a:close/>
                    <a:moveTo>
                      <a:pt x="14152" y="21656"/>
                    </a:moveTo>
                    <a:cubicBezTo>
                      <a:pt x="14093" y="21656"/>
                      <a:pt x="14035" y="21679"/>
                      <a:pt x="13990" y="21724"/>
                    </a:cubicBezTo>
                    <a:cubicBezTo>
                      <a:pt x="13899" y="21814"/>
                      <a:pt x="13899" y="21960"/>
                      <a:pt x="13990" y="22050"/>
                    </a:cubicBezTo>
                    <a:cubicBezTo>
                      <a:pt x="14035" y="22095"/>
                      <a:pt x="14094" y="22118"/>
                      <a:pt x="14153" y="22118"/>
                    </a:cubicBezTo>
                    <a:cubicBezTo>
                      <a:pt x="14213" y="22118"/>
                      <a:pt x="14272" y="22095"/>
                      <a:pt x="14316" y="22050"/>
                    </a:cubicBezTo>
                    <a:cubicBezTo>
                      <a:pt x="14406" y="21959"/>
                      <a:pt x="14406" y="21813"/>
                      <a:pt x="14316" y="21724"/>
                    </a:cubicBezTo>
                    <a:cubicBezTo>
                      <a:pt x="14271" y="21679"/>
                      <a:pt x="14211" y="21656"/>
                      <a:pt x="14152" y="21656"/>
                    </a:cubicBezTo>
                    <a:close/>
                    <a:moveTo>
                      <a:pt x="51415" y="21813"/>
                    </a:moveTo>
                    <a:cubicBezTo>
                      <a:pt x="51356" y="21813"/>
                      <a:pt x="51297" y="21836"/>
                      <a:pt x="51252" y="21881"/>
                    </a:cubicBezTo>
                    <a:cubicBezTo>
                      <a:pt x="51161" y="21972"/>
                      <a:pt x="51161" y="22118"/>
                      <a:pt x="51252" y="22207"/>
                    </a:cubicBezTo>
                    <a:cubicBezTo>
                      <a:pt x="51297" y="22252"/>
                      <a:pt x="51356" y="22275"/>
                      <a:pt x="51415" y="22275"/>
                    </a:cubicBezTo>
                    <a:cubicBezTo>
                      <a:pt x="51474" y="22275"/>
                      <a:pt x="51533" y="22252"/>
                      <a:pt x="51578" y="22207"/>
                    </a:cubicBezTo>
                    <a:cubicBezTo>
                      <a:pt x="51668" y="22117"/>
                      <a:pt x="51668" y="21971"/>
                      <a:pt x="51578" y="21881"/>
                    </a:cubicBezTo>
                    <a:cubicBezTo>
                      <a:pt x="51533" y="21836"/>
                      <a:pt x="51474" y="21813"/>
                      <a:pt x="51415" y="21813"/>
                    </a:cubicBezTo>
                    <a:close/>
                    <a:moveTo>
                      <a:pt x="19461" y="19304"/>
                    </a:moveTo>
                    <a:lnTo>
                      <a:pt x="19461" y="19304"/>
                    </a:lnTo>
                    <a:cubicBezTo>
                      <a:pt x="19461" y="19305"/>
                      <a:pt x="20417" y="20374"/>
                      <a:pt x="20088" y="21736"/>
                    </a:cubicBezTo>
                    <a:cubicBezTo>
                      <a:pt x="20088" y="21736"/>
                      <a:pt x="21237" y="21785"/>
                      <a:pt x="21725" y="22383"/>
                    </a:cubicBezTo>
                    <a:lnTo>
                      <a:pt x="21824" y="21668"/>
                    </a:lnTo>
                    <a:lnTo>
                      <a:pt x="22540" y="21569"/>
                    </a:lnTo>
                    <a:cubicBezTo>
                      <a:pt x="21941" y="21079"/>
                      <a:pt x="21892" y="19932"/>
                      <a:pt x="21892" y="19932"/>
                    </a:cubicBezTo>
                    <a:cubicBezTo>
                      <a:pt x="21692" y="19980"/>
                      <a:pt x="21499" y="20001"/>
                      <a:pt x="21314" y="20001"/>
                    </a:cubicBezTo>
                    <a:cubicBezTo>
                      <a:pt x="20239" y="20001"/>
                      <a:pt x="19461" y="19305"/>
                      <a:pt x="19461" y="19304"/>
                    </a:cubicBezTo>
                    <a:close/>
                    <a:moveTo>
                      <a:pt x="14944" y="21998"/>
                    </a:moveTo>
                    <a:cubicBezTo>
                      <a:pt x="14882" y="21998"/>
                      <a:pt x="14821" y="22022"/>
                      <a:pt x="14774" y="22069"/>
                    </a:cubicBezTo>
                    <a:cubicBezTo>
                      <a:pt x="14680" y="22163"/>
                      <a:pt x="14680" y="22315"/>
                      <a:pt x="14774" y="22410"/>
                    </a:cubicBezTo>
                    <a:cubicBezTo>
                      <a:pt x="14821" y="22457"/>
                      <a:pt x="14883" y="22480"/>
                      <a:pt x="14945" y="22480"/>
                    </a:cubicBezTo>
                    <a:cubicBezTo>
                      <a:pt x="15006" y="22480"/>
                      <a:pt x="15068" y="22457"/>
                      <a:pt x="15115" y="22410"/>
                    </a:cubicBezTo>
                    <a:cubicBezTo>
                      <a:pt x="15209" y="22315"/>
                      <a:pt x="15209" y="22163"/>
                      <a:pt x="15115" y="22069"/>
                    </a:cubicBezTo>
                    <a:cubicBezTo>
                      <a:pt x="15067" y="22022"/>
                      <a:pt x="15005" y="21998"/>
                      <a:pt x="14944" y="21998"/>
                    </a:cubicBezTo>
                    <a:close/>
                    <a:moveTo>
                      <a:pt x="46107" y="19461"/>
                    </a:moveTo>
                    <a:lnTo>
                      <a:pt x="46107" y="19461"/>
                    </a:lnTo>
                    <a:cubicBezTo>
                      <a:pt x="46106" y="19461"/>
                      <a:pt x="45327" y="20158"/>
                      <a:pt x="44251" y="20158"/>
                    </a:cubicBezTo>
                    <a:cubicBezTo>
                      <a:pt x="44067" y="20158"/>
                      <a:pt x="43874" y="20138"/>
                      <a:pt x="43675" y="20090"/>
                    </a:cubicBezTo>
                    <a:cubicBezTo>
                      <a:pt x="43675" y="20090"/>
                      <a:pt x="43626" y="21239"/>
                      <a:pt x="43028" y="21727"/>
                    </a:cubicBezTo>
                    <a:lnTo>
                      <a:pt x="43743" y="21826"/>
                    </a:lnTo>
                    <a:lnTo>
                      <a:pt x="43842" y="22540"/>
                    </a:lnTo>
                    <a:cubicBezTo>
                      <a:pt x="44333" y="21943"/>
                      <a:pt x="45479" y="21894"/>
                      <a:pt x="45479" y="21894"/>
                    </a:cubicBezTo>
                    <a:cubicBezTo>
                      <a:pt x="45150" y="20532"/>
                      <a:pt x="46106" y="19461"/>
                      <a:pt x="46107" y="19461"/>
                    </a:cubicBezTo>
                    <a:close/>
                    <a:moveTo>
                      <a:pt x="50626" y="22156"/>
                    </a:moveTo>
                    <a:cubicBezTo>
                      <a:pt x="50564" y="22156"/>
                      <a:pt x="50502" y="22180"/>
                      <a:pt x="50455" y="22227"/>
                    </a:cubicBezTo>
                    <a:cubicBezTo>
                      <a:pt x="50361" y="22321"/>
                      <a:pt x="50361" y="22473"/>
                      <a:pt x="50455" y="22568"/>
                    </a:cubicBezTo>
                    <a:cubicBezTo>
                      <a:pt x="50502" y="22615"/>
                      <a:pt x="50564" y="22638"/>
                      <a:pt x="50626" y="22638"/>
                    </a:cubicBezTo>
                    <a:cubicBezTo>
                      <a:pt x="50687" y="22638"/>
                      <a:pt x="50749" y="22615"/>
                      <a:pt x="50796" y="22568"/>
                    </a:cubicBezTo>
                    <a:cubicBezTo>
                      <a:pt x="50890" y="22473"/>
                      <a:pt x="50890" y="22321"/>
                      <a:pt x="50796" y="22227"/>
                    </a:cubicBezTo>
                    <a:cubicBezTo>
                      <a:pt x="50749" y="22180"/>
                      <a:pt x="50687" y="22156"/>
                      <a:pt x="50626" y="22156"/>
                    </a:cubicBezTo>
                    <a:close/>
                    <a:moveTo>
                      <a:pt x="22270" y="22086"/>
                    </a:moveTo>
                    <a:cubicBezTo>
                      <a:pt x="22261" y="22086"/>
                      <a:pt x="22252" y="22086"/>
                      <a:pt x="22243" y="22086"/>
                    </a:cubicBezTo>
                    <a:cubicBezTo>
                      <a:pt x="22235" y="22255"/>
                      <a:pt x="22293" y="22423"/>
                      <a:pt x="22421" y="22552"/>
                    </a:cubicBezTo>
                    <a:cubicBezTo>
                      <a:pt x="22543" y="22673"/>
                      <a:pt x="22699" y="22732"/>
                      <a:pt x="22858" y="22732"/>
                    </a:cubicBezTo>
                    <a:cubicBezTo>
                      <a:pt x="22867" y="22732"/>
                      <a:pt x="22877" y="22732"/>
                      <a:pt x="22886" y="22731"/>
                    </a:cubicBezTo>
                    <a:cubicBezTo>
                      <a:pt x="22893" y="22562"/>
                      <a:pt x="22835" y="22394"/>
                      <a:pt x="22708" y="22265"/>
                    </a:cubicBezTo>
                    <a:cubicBezTo>
                      <a:pt x="22587" y="22145"/>
                      <a:pt x="22429" y="22086"/>
                      <a:pt x="22270" y="22086"/>
                    </a:cubicBezTo>
                    <a:close/>
                    <a:moveTo>
                      <a:pt x="43298" y="22242"/>
                    </a:moveTo>
                    <a:cubicBezTo>
                      <a:pt x="43138" y="22242"/>
                      <a:pt x="42981" y="22301"/>
                      <a:pt x="42859" y="22423"/>
                    </a:cubicBezTo>
                    <a:cubicBezTo>
                      <a:pt x="42732" y="22552"/>
                      <a:pt x="42674" y="22720"/>
                      <a:pt x="42681" y="22888"/>
                    </a:cubicBezTo>
                    <a:cubicBezTo>
                      <a:pt x="42691" y="22888"/>
                      <a:pt x="42700" y="22888"/>
                      <a:pt x="42709" y="22888"/>
                    </a:cubicBezTo>
                    <a:cubicBezTo>
                      <a:pt x="42868" y="22888"/>
                      <a:pt x="43025" y="22830"/>
                      <a:pt x="43146" y="22710"/>
                    </a:cubicBezTo>
                    <a:cubicBezTo>
                      <a:pt x="43272" y="22582"/>
                      <a:pt x="43333" y="22412"/>
                      <a:pt x="43326" y="22243"/>
                    </a:cubicBezTo>
                    <a:cubicBezTo>
                      <a:pt x="43317" y="22243"/>
                      <a:pt x="43307" y="22242"/>
                      <a:pt x="43298" y="22242"/>
                    </a:cubicBezTo>
                    <a:close/>
                    <a:moveTo>
                      <a:pt x="15868" y="22424"/>
                    </a:moveTo>
                    <a:cubicBezTo>
                      <a:pt x="15804" y="22424"/>
                      <a:pt x="15741" y="22448"/>
                      <a:pt x="15693" y="22497"/>
                    </a:cubicBezTo>
                    <a:cubicBezTo>
                      <a:pt x="15595" y="22595"/>
                      <a:pt x="15595" y="22753"/>
                      <a:pt x="15693" y="22850"/>
                    </a:cubicBezTo>
                    <a:cubicBezTo>
                      <a:pt x="15742" y="22899"/>
                      <a:pt x="15805" y="22924"/>
                      <a:pt x="15869" y="22924"/>
                    </a:cubicBezTo>
                    <a:cubicBezTo>
                      <a:pt x="15933" y="22924"/>
                      <a:pt x="15997" y="22899"/>
                      <a:pt x="16045" y="22850"/>
                    </a:cubicBezTo>
                    <a:cubicBezTo>
                      <a:pt x="16144" y="22753"/>
                      <a:pt x="16144" y="22595"/>
                      <a:pt x="16045" y="22497"/>
                    </a:cubicBezTo>
                    <a:cubicBezTo>
                      <a:pt x="15996" y="22448"/>
                      <a:pt x="15932" y="22424"/>
                      <a:pt x="15868" y="22424"/>
                    </a:cubicBezTo>
                    <a:close/>
                    <a:moveTo>
                      <a:pt x="49700" y="22582"/>
                    </a:moveTo>
                    <a:cubicBezTo>
                      <a:pt x="49637" y="22582"/>
                      <a:pt x="49573" y="22606"/>
                      <a:pt x="49524" y="22654"/>
                    </a:cubicBezTo>
                    <a:cubicBezTo>
                      <a:pt x="49426" y="22753"/>
                      <a:pt x="49426" y="22909"/>
                      <a:pt x="49524" y="23008"/>
                    </a:cubicBezTo>
                    <a:cubicBezTo>
                      <a:pt x="49573" y="23057"/>
                      <a:pt x="49637" y="23081"/>
                      <a:pt x="49700" y="23081"/>
                    </a:cubicBezTo>
                    <a:cubicBezTo>
                      <a:pt x="49764" y="23081"/>
                      <a:pt x="49828" y="23057"/>
                      <a:pt x="49877" y="23008"/>
                    </a:cubicBezTo>
                    <a:cubicBezTo>
                      <a:pt x="49974" y="22909"/>
                      <a:pt x="49974" y="22753"/>
                      <a:pt x="49877" y="22654"/>
                    </a:cubicBezTo>
                    <a:cubicBezTo>
                      <a:pt x="49828" y="22606"/>
                      <a:pt x="49764" y="22582"/>
                      <a:pt x="49700" y="22582"/>
                    </a:cubicBezTo>
                    <a:close/>
                    <a:moveTo>
                      <a:pt x="20755" y="23098"/>
                    </a:moveTo>
                    <a:cubicBezTo>
                      <a:pt x="20687" y="23098"/>
                      <a:pt x="20619" y="23114"/>
                      <a:pt x="20557" y="23144"/>
                    </a:cubicBezTo>
                    <a:cubicBezTo>
                      <a:pt x="20601" y="23260"/>
                      <a:pt x="20692" y="23359"/>
                      <a:pt x="20815" y="23412"/>
                    </a:cubicBezTo>
                    <a:cubicBezTo>
                      <a:pt x="20872" y="23435"/>
                      <a:pt x="20931" y="23446"/>
                      <a:pt x="20988" y="23446"/>
                    </a:cubicBezTo>
                    <a:cubicBezTo>
                      <a:pt x="21057" y="23446"/>
                      <a:pt x="21125" y="23431"/>
                      <a:pt x="21186" y="23401"/>
                    </a:cubicBezTo>
                    <a:cubicBezTo>
                      <a:pt x="21143" y="23283"/>
                      <a:pt x="21054" y="23183"/>
                      <a:pt x="20928" y="23133"/>
                    </a:cubicBezTo>
                    <a:cubicBezTo>
                      <a:pt x="20872" y="23110"/>
                      <a:pt x="20813" y="23098"/>
                      <a:pt x="20755" y="23098"/>
                    </a:cubicBezTo>
                    <a:close/>
                    <a:moveTo>
                      <a:pt x="44812" y="23255"/>
                    </a:moveTo>
                    <a:cubicBezTo>
                      <a:pt x="44754" y="23255"/>
                      <a:pt x="44696" y="23266"/>
                      <a:pt x="44639" y="23289"/>
                    </a:cubicBezTo>
                    <a:cubicBezTo>
                      <a:pt x="44514" y="23340"/>
                      <a:pt x="44424" y="23438"/>
                      <a:pt x="44381" y="23557"/>
                    </a:cubicBezTo>
                    <a:cubicBezTo>
                      <a:pt x="44443" y="23586"/>
                      <a:pt x="44510" y="23601"/>
                      <a:pt x="44580" y="23601"/>
                    </a:cubicBezTo>
                    <a:cubicBezTo>
                      <a:pt x="44637" y="23601"/>
                      <a:pt x="44696" y="23590"/>
                      <a:pt x="44753" y="23567"/>
                    </a:cubicBezTo>
                    <a:cubicBezTo>
                      <a:pt x="44878" y="23517"/>
                      <a:pt x="44966" y="23417"/>
                      <a:pt x="45010" y="23299"/>
                    </a:cubicBezTo>
                    <a:cubicBezTo>
                      <a:pt x="44949" y="23271"/>
                      <a:pt x="44881" y="23255"/>
                      <a:pt x="44812" y="23255"/>
                    </a:cubicBezTo>
                    <a:close/>
                    <a:moveTo>
                      <a:pt x="18587" y="20307"/>
                    </a:moveTo>
                    <a:lnTo>
                      <a:pt x="18587" y="20307"/>
                    </a:lnTo>
                    <a:cubicBezTo>
                      <a:pt x="18501" y="21213"/>
                      <a:pt x="17536" y="22789"/>
                      <a:pt x="18064" y="23691"/>
                    </a:cubicBezTo>
                    <a:cubicBezTo>
                      <a:pt x="19652" y="22327"/>
                      <a:pt x="19120" y="20727"/>
                      <a:pt x="18587" y="20307"/>
                    </a:cubicBezTo>
                    <a:close/>
                    <a:moveTo>
                      <a:pt x="46981" y="20465"/>
                    </a:moveTo>
                    <a:cubicBezTo>
                      <a:pt x="46449" y="20885"/>
                      <a:pt x="45915" y="22485"/>
                      <a:pt x="47504" y="23848"/>
                    </a:cubicBezTo>
                    <a:cubicBezTo>
                      <a:pt x="48032" y="22946"/>
                      <a:pt x="47066" y="21371"/>
                      <a:pt x="46981" y="20465"/>
                    </a:cubicBezTo>
                    <a:close/>
                    <a:moveTo>
                      <a:pt x="20496" y="23615"/>
                    </a:moveTo>
                    <a:cubicBezTo>
                      <a:pt x="20470" y="23615"/>
                      <a:pt x="20443" y="23616"/>
                      <a:pt x="20417" y="23618"/>
                    </a:cubicBezTo>
                    <a:cubicBezTo>
                      <a:pt x="20152" y="23641"/>
                      <a:pt x="19926" y="23779"/>
                      <a:pt x="19776" y="23973"/>
                    </a:cubicBezTo>
                    <a:cubicBezTo>
                      <a:pt x="19942" y="24122"/>
                      <a:pt x="20158" y="24213"/>
                      <a:pt x="20391" y="24213"/>
                    </a:cubicBezTo>
                    <a:cubicBezTo>
                      <a:pt x="20418" y="24213"/>
                      <a:pt x="20444" y="24212"/>
                      <a:pt x="20471" y="24209"/>
                    </a:cubicBezTo>
                    <a:cubicBezTo>
                      <a:pt x="20736" y="24185"/>
                      <a:pt x="20962" y="24050"/>
                      <a:pt x="21110" y="23854"/>
                    </a:cubicBezTo>
                    <a:cubicBezTo>
                      <a:pt x="20945" y="23706"/>
                      <a:pt x="20730" y="23615"/>
                      <a:pt x="20496" y="23615"/>
                    </a:cubicBezTo>
                    <a:close/>
                    <a:moveTo>
                      <a:pt x="45072" y="23773"/>
                    </a:moveTo>
                    <a:cubicBezTo>
                      <a:pt x="44838" y="23773"/>
                      <a:pt x="44622" y="23864"/>
                      <a:pt x="44458" y="24011"/>
                    </a:cubicBezTo>
                    <a:cubicBezTo>
                      <a:pt x="44608" y="24206"/>
                      <a:pt x="44833" y="24343"/>
                      <a:pt x="45097" y="24366"/>
                    </a:cubicBezTo>
                    <a:cubicBezTo>
                      <a:pt x="45125" y="24368"/>
                      <a:pt x="45153" y="24370"/>
                      <a:pt x="45181" y="24370"/>
                    </a:cubicBezTo>
                    <a:cubicBezTo>
                      <a:pt x="45415" y="24370"/>
                      <a:pt x="45629" y="24279"/>
                      <a:pt x="45791" y="24131"/>
                    </a:cubicBezTo>
                    <a:cubicBezTo>
                      <a:pt x="45640" y="23935"/>
                      <a:pt x="45416" y="23799"/>
                      <a:pt x="45152" y="23776"/>
                    </a:cubicBezTo>
                    <a:cubicBezTo>
                      <a:pt x="45125" y="23774"/>
                      <a:pt x="45099" y="23773"/>
                      <a:pt x="45072" y="23773"/>
                    </a:cubicBezTo>
                    <a:close/>
                    <a:moveTo>
                      <a:pt x="21075" y="24262"/>
                    </a:moveTo>
                    <a:cubicBezTo>
                      <a:pt x="20957" y="24262"/>
                      <a:pt x="20840" y="24305"/>
                      <a:pt x="20750" y="24393"/>
                    </a:cubicBezTo>
                    <a:cubicBezTo>
                      <a:pt x="20653" y="24487"/>
                      <a:pt x="20608" y="24615"/>
                      <a:pt x="20614" y="24740"/>
                    </a:cubicBezTo>
                    <a:cubicBezTo>
                      <a:pt x="20623" y="24740"/>
                      <a:pt x="20632" y="24740"/>
                      <a:pt x="20641" y="24740"/>
                    </a:cubicBezTo>
                    <a:cubicBezTo>
                      <a:pt x="20757" y="24740"/>
                      <a:pt x="20873" y="24697"/>
                      <a:pt x="20962" y="24609"/>
                    </a:cubicBezTo>
                    <a:cubicBezTo>
                      <a:pt x="21057" y="24515"/>
                      <a:pt x="21102" y="24387"/>
                      <a:pt x="21098" y="24263"/>
                    </a:cubicBezTo>
                    <a:cubicBezTo>
                      <a:pt x="21090" y="24263"/>
                      <a:pt x="21083" y="24262"/>
                      <a:pt x="21075" y="24262"/>
                    </a:cubicBezTo>
                    <a:close/>
                    <a:moveTo>
                      <a:pt x="44497" y="24420"/>
                    </a:moveTo>
                    <a:cubicBezTo>
                      <a:pt x="44489" y="24420"/>
                      <a:pt x="44480" y="24420"/>
                      <a:pt x="44471" y="24421"/>
                    </a:cubicBezTo>
                    <a:cubicBezTo>
                      <a:pt x="44466" y="24545"/>
                      <a:pt x="44510" y="24673"/>
                      <a:pt x="44606" y="24767"/>
                    </a:cubicBezTo>
                    <a:cubicBezTo>
                      <a:pt x="44696" y="24855"/>
                      <a:pt x="44812" y="24898"/>
                      <a:pt x="44927" y="24898"/>
                    </a:cubicBezTo>
                    <a:cubicBezTo>
                      <a:pt x="44936" y="24898"/>
                      <a:pt x="44945" y="24898"/>
                      <a:pt x="44953" y="24898"/>
                    </a:cubicBezTo>
                    <a:cubicBezTo>
                      <a:pt x="44958" y="24771"/>
                      <a:pt x="44914" y="24645"/>
                      <a:pt x="44819" y="24551"/>
                    </a:cubicBezTo>
                    <a:cubicBezTo>
                      <a:pt x="44728" y="24464"/>
                      <a:pt x="44613" y="24420"/>
                      <a:pt x="44497" y="24420"/>
                    </a:cubicBezTo>
                    <a:close/>
                    <a:moveTo>
                      <a:pt x="8107" y="25994"/>
                    </a:moveTo>
                    <a:cubicBezTo>
                      <a:pt x="8003" y="25994"/>
                      <a:pt x="7920" y="26079"/>
                      <a:pt x="7920" y="26181"/>
                    </a:cubicBezTo>
                    <a:cubicBezTo>
                      <a:pt x="7920" y="26284"/>
                      <a:pt x="8003" y="26368"/>
                      <a:pt x="8107" y="26368"/>
                    </a:cubicBezTo>
                    <a:cubicBezTo>
                      <a:pt x="8210" y="26368"/>
                      <a:pt x="8293" y="26284"/>
                      <a:pt x="8293" y="26181"/>
                    </a:cubicBezTo>
                    <a:cubicBezTo>
                      <a:pt x="8293" y="26079"/>
                      <a:pt x="8210" y="25994"/>
                      <a:pt x="8107" y="25994"/>
                    </a:cubicBezTo>
                    <a:close/>
                    <a:moveTo>
                      <a:pt x="7089" y="26032"/>
                    </a:moveTo>
                    <a:cubicBezTo>
                      <a:pt x="6992" y="26032"/>
                      <a:pt x="6912" y="26112"/>
                      <a:pt x="6912" y="26210"/>
                    </a:cubicBezTo>
                    <a:cubicBezTo>
                      <a:pt x="6912" y="26310"/>
                      <a:pt x="6992" y="26387"/>
                      <a:pt x="7089" y="26387"/>
                    </a:cubicBezTo>
                    <a:cubicBezTo>
                      <a:pt x="7187" y="26387"/>
                      <a:pt x="7267" y="26307"/>
                      <a:pt x="7267" y="26210"/>
                    </a:cubicBezTo>
                    <a:cubicBezTo>
                      <a:pt x="7267" y="26112"/>
                      <a:pt x="7187" y="26032"/>
                      <a:pt x="7089" y="26032"/>
                    </a:cubicBezTo>
                    <a:close/>
                    <a:moveTo>
                      <a:pt x="9043" y="26039"/>
                    </a:moveTo>
                    <a:cubicBezTo>
                      <a:pt x="8936" y="26039"/>
                      <a:pt x="8848" y="26126"/>
                      <a:pt x="8848" y="26235"/>
                    </a:cubicBezTo>
                    <a:cubicBezTo>
                      <a:pt x="8848" y="26344"/>
                      <a:pt x="8935" y="26431"/>
                      <a:pt x="9043" y="26431"/>
                    </a:cubicBezTo>
                    <a:cubicBezTo>
                      <a:pt x="9151" y="26431"/>
                      <a:pt x="9239" y="26344"/>
                      <a:pt x="9239" y="26235"/>
                    </a:cubicBezTo>
                    <a:cubicBezTo>
                      <a:pt x="9239" y="26129"/>
                      <a:pt x="9152" y="26039"/>
                      <a:pt x="9043" y="26039"/>
                    </a:cubicBezTo>
                    <a:close/>
                    <a:moveTo>
                      <a:pt x="6154" y="26216"/>
                    </a:moveTo>
                    <a:cubicBezTo>
                      <a:pt x="6061" y="26216"/>
                      <a:pt x="5986" y="26292"/>
                      <a:pt x="5986" y="26384"/>
                    </a:cubicBezTo>
                    <a:cubicBezTo>
                      <a:pt x="5986" y="26477"/>
                      <a:pt x="6061" y="26552"/>
                      <a:pt x="6154" y="26552"/>
                    </a:cubicBezTo>
                    <a:cubicBezTo>
                      <a:pt x="6247" y="26552"/>
                      <a:pt x="6322" y="26477"/>
                      <a:pt x="6322" y="26384"/>
                    </a:cubicBezTo>
                    <a:cubicBezTo>
                      <a:pt x="6322" y="26292"/>
                      <a:pt x="6247" y="26216"/>
                      <a:pt x="6154" y="26216"/>
                    </a:cubicBezTo>
                    <a:close/>
                    <a:moveTo>
                      <a:pt x="9835" y="26147"/>
                    </a:moveTo>
                    <a:cubicBezTo>
                      <a:pt x="9723" y="26147"/>
                      <a:pt x="9630" y="26238"/>
                      <a:pt x="9630" y="26351"/>
                    </a:cubicBezTo>
                    <a:cubicBezTo>
                      <a:pt x="9630" y="26464"/>
                      <a:pt x="9723" y="26557"/>
                      <a:pt x="9835" y="26557"/>
                    </a:cubicBezTo>
                    <a:cubicBezTo>
                      <a:pt x="9948" y="26557"/>
                      <a:pt x="10039" y="26465"/>
                      <a:pt x="10039" y="26351"/>
                    </a:cubicBezTo>
                    <a:cubicBezTo>
                      <a:pt x="10039" y="26239"/>
                      <a:pt x="9949" y="26147"/>
                      <a:pt x="9835" y="26147"/>
                    </a:cubicBezTo>
                    <a:close/>
                    <a:moveTo>
                      <a:pt x="57303" y="26218"/>
                    </a:moveTo>
                    <a:cubicBezTo>
                      <a:pt x="57201" y="26218"/>
                      <a:pt x="57116" y="26300"/>
                      <a:pt x="57116" y="26405"/>
                    </a:cubicBezTo>
                    <a:cubicBezTo>
                      <a:pt x="57116" y="26507"/>
                      <a:pt x="57201" y="26590"/>
                      <a:pt x="57303" y="26590"/>
                    </a:cubicBezTo>
                    <a:cubicBezTo>
                      <a:pt x="57406" y="26590"/>
                      <a:pt x="57490" y="26507"/>
                      <a:pt x="57490" y="26405"/>
                    </a:cubicBezTo>
                    <a:cubicBezTo>
                      <a:pt x="57490" y="26300"/>
                      <a:pt x="57406" y="26218"/>
                      <a:pt x="57303" y="26218"/>
                    </a:cubicBezTo>
                    <a:close/>
                    <a:moveTo>
                      <a:pt x="58321" y="26255"/>
                    </a:moveTo>
                    <a:cubicBezTo>
                      <a:pt x="58224" y="26255"/>
                      <a:pt x="58144" y="26335"/>
                      <a:pt x="58144" y="26434"/>
                    </a:cubicBezTo>
                    <a:cubicBezTo>
                      <a:pt x="58144" y="26531"/>
                      <a:pt x="58224" y="26610"/>
                      <a:pt x="58321" y="26610"/>
                    </a:cubicBezTo>
                    <a:cubicBezTo>
                      <a:pt x="58421" y="26610"/>
                      <a:pt x="58499" y="26531"/>
                      <a:pt x="58499" y="26434"/>
                    </a:cubicBezTo>
                    <a:cubicBezTo>
                      <a:pt x="58499" y="26335"/>
                      <a:pt x="58419" y="26255"/>
                      <a:pt x="58321" y="26255"/>
                    </a:cubicBezTo>
                    <a:close/>
                    <a:moveTo>
                      <a:pt x="56367" y="26263"/>
                    </a:moveTo>
                    <a:cubicBezTo>
                      <a:pt x="56260" y="26263"/>
                      <a:pt x="56172" y="26349"/>
                      <a:pt x="56172" y="26458"/>
                    </a:cubicBezTo>
                    <a:cubicBezTo>
                      <a:pt x="56172" y="26565"/>
                      <a:pt x="56259" y="26654"/>
                      <a:pt x="56367" y="26654"/>
                    </a:cubicBezTo>
                    <a:cubicBezTo>
                      <a:pt x="56476" y="26654"/>
                      <a:pt x="56563" y="26567"/>
                      <a:pt x="56563" y="26458"/>
                    </a:cubicBezTo>
                    <a:cubicBezTo>
                      <a:pt x="56563" y="26351"/>
                      <a:pt x="56476" y="26263"/>
                      <a:pt x="56367" y="26263"/>
                    </a:cubicBezTo>
                    <a:close/>
                    <a:moveTo>
                      <a:pt x="10542" y="26310"/>
                    </a:moveTo>
                    <a:cubicBezTo>
                      <a:pt x="10423" y="26310"/>
                      <a:pt x="10327" y="26406"/>
                      <a:pt x="10327" y="26523"/>
                    </a:cubicBezTo>
                    <a:cubicBezTo>
                      <a:pt x="10327" y="26641"/>
                      <a:pt x="10423" y="26738"/>
                      <a:pt x="10542" y="26738"/>
                    </a:cubicBezTo>
                    <a:cubicBezTo>
                      <a:pt x="10659" y="26738"/>
                      <a:pt x="10755" y="26641"/>
                      <a:pt x="10755" y="26523"/>
                    </a:cubicBezTo>
                    <a:cubicBezTo>
                      <a:pt x="10755" y="26406"/>
                      <a:pt x="10659" y="26310"/>
                      <a:pt x="10542" y="26310"/>
                    </a:cubicBezTo>
                    <a:close/>
                    <a:moveTo>
                      <a:pt x="59255" y="26438"/>
                    </a:moveTo>
                    <a:cubicBezTo>
                      <a:pt x="59164" y="26438"/>
                      <a:pt x="59087" y="26515"/>
                      <a:pt x="59087" y="26607"/>
                    </a:cubicBezTo>
                    <a:cubicBezTo>
                      <a:pt x="59087" y="26699"/>
                      <a:pt x="59164" y="26775"/>
                      <a:pt x="59255" y="26775"/>
                    </a:cubicBezTo>
                    <a:cubicBezTo>
                      <a:pt x="59348" y="26775"/>
                      <a:pt x="59425" y="26699"/>
                      <a:pt x="59425" y="26607"/>
                    </a:cubicBezTo>
                    <a:cubicBezTo>
                      <a:pt x="59425" y="26515"/>
                      <a:pt x="59348" y="26438"/>
                      <a:pt x="59255" y="26438"/>
                    </a:cubicBezTo>
                    <a:close/>
                    <a:moveTo>
                      <a:pt x="55575" y="26370"/>
                    </a:moveTo>
                    <a:cubicBezTo>
                      <a:pt x="55462" y="26370"/>
                      <a:pt x="55370" y="26460"/>
                      <a:pt x="55370" y="26574"/>
                    </a:cubicBezTo>
                    <a:cubicBezTo>
                      <a:pt x="55370" y="26687"/>
                      <a:pt x="55462" y="26778"/>
                      <a:pt x="55575" y="26778"/>
                    </a:cubicBezTo>
                    <a:cubicBezTo>
                      <a:pt x="55689" y="26778"/>
                      <a:pt x="55780" y="26687"/>
                      <a:pt x="55780" y="26574"/>
                    </a:cubicBezTo>
                    <a:cubicBezTo>
                      <a:pt x="55780" y="26462"/>
                      <a:pt x="55689" y="26370"/>
                      <a:pt x="55575" y="26370"/>
                    </a:cubicBezTo>
                    <a:close/>
                    <a:moveTo>
                      <a:pt x="5289" y="26525"/>
                    </a:moveTo>
                    <a:cubicBezTo>
                      <a:pt x="5202" y="26525"/>
                      <a:pt x="5130" y="26596"/>
                      <a:pt x="5130" y="26684"/>
                    </a:cubicBezTo>
                    <a:cubicBezTo>
                      <a:pt x="5131" y="26771"/>
                      <a:pt x="5202" y="26844"/>
                      <a:pt x="5289" y="26844"/>
                    </a:cubicBezTo>
                    <a:cubicBezTo>
                      <a:pt x="5376" y="26844"/>
                      <a:pt x="5448" y="26774"/>
                      <a:pt x="5448" y="26684"/>
                    </a:cubicBezTo>
                    <a:cubicBezTo>
                      <a:pt x="5448" y="26597"/>
                      <a:pt x="5377" y="26525"/>
                      <a:pt x="5289" y="26525"/>
                    </a:cubicBezTo>
                    <a:close/>
                    <a:moveTo>
                      <a:pt x="54869" y="26532"/>
                    </a:moveTo>
                    <a:cubicBezTo>
                      <a:pt x="54752" y="26532"/>
                      <a:pt x="54655" y="26629"/>
                      <a:pt x="54655" y="26747"/>
                    </a:cubicBezTo>
                    <a:cubicBezTo>
                      <a:pt x="54655" y="26864"/>
                      <a:pt x="54752" y="26960"/>
                      <a:pt x="54869" y="26960"/>
                    </a:cubicBezTo>
                    <a:cubicBezTo>
                      <a:pt x="54986" y="26960"/>
                      <a:pt x="55082" y="26864"/>
                      <a:pt x="55082" y="26747"/>
                    </a:cubicBezTo>
                    <a:cubicBezTo>
                      <a:pt x="55082" y="26629"/>
                      <a:pt x="54986" y="26532"/>
                      <a:pt x="54869" y="26532"/>
                    </a:cubicBezTo>
                    <a:close/>
                    <a:moveTo>
                      <a:pt x="11223" y="26523"/>
                    </a:moveTo>
                    <a:cubicBezTo>
                      <a:pt x="11100" y="26523"/>
                      <a:pt x="11000" y="26623"/>
                      <a:pt x="11000" y="26747"/>
                    </a:cubicBezTo>
                    <a:cubicBezTo>
                      <a:pt x="11000" y="26870"/>
                      <a:pt x="11100" y="26970"/>
                      <a:pt x="11223" y="26970"/>
                    </a:cubicBezTo>
                    <a:cubicBezTo>
                      <a:pt x="11346" y="26970"/>
                      <a:pt x="11445" y="26870"/>
                      <a:pt x="11445" y="26747"/>
                    </a:cubicBezTo>
                    <a:cubicBezTo>
                      <a:pt x="11445" y="26623"/>
                      <a:pt x="11346" y="26523"/>
                      <a:pt x="11223" y="26523"/>
                    </a:cubicBezTo>
                    <a:close/>
                    <a:moveTo>
                      <a:pt x="60122" y="26748"/>
                    </a:moveTo>
                    <a:cubicBezTo>
                      <a:pt x="60033" y="26748"/>
                      <a:pt x="59962" y="26819"/>
                      <a:pt x="59962" y="26907"/>
                    </a:cubicBezTo>
                    <a:cubicBezTo>
                      <a:pt x="59962" y="26996"/>
                      <a:pt x="60033" y="27067"/>
                      <a:pt x="60122" y="27067"/>
                    </a:cubicBezTo>
                    <a:cubicBezTo>
                      <a:pt x="60210" y="27067"/>
                      <a:pt x="60281" y="26994"/>
                      <a:pt x="60281" y="26907"/>
                    </a:cubicBezTo>
                    <a:cubicBezTo>
                      <a:pt x="60281" y="26820"/>
                      <a:pt x="60210" y="26748"/>
                      <a:pt x="60122" y="26748"/>
                    </a:cubicBezTo>
                    <a:close/>
                    <a:moveTo>
                      <a:pt x="54188" y="26747"/>
                    </a:moveTo>
                    <a:cubicBezTo>
                      <a:pt x="54065" y="26747"/>
                      <a:pt x="53965" y="26846"/>
                      <a:pt x="53965" y="26970"/>
                    </a:cubicBezTo>
                    <a:cubicBezTo>
                      <a:pt x="53965" y="27093"/>
                      <a:pt x="54065" y="27191"/>
                      <a:pt x="54188" y="27191"/>
                    </a:cubicBezTo>
                    <a:cubicBezTo>
                      <a:pt x="54311" y="27191"/>
                      <a:pt x="54411" y="27093"/>
                      <a:pt x="54411" y="26970"/>
                    </a:cubicBezTo>
                    <a:cubicBezTo>
                      <a:pt x="54411" y="26846"/>
                      <a:pt x="54311" y="26747"/>
                      <a:pt x="54188" y="26747"/>
                    </a:cubicBezTo>
                    <a:close/>
                    <a:moveTo>
                      <a:pt x="4489" y="26941"/>
                    </a:moveTo>
                    <a:cubicBezTo>
                      <a:pt x="4407" y="26941"/>
                      <a:pt x="4340" y="27007"/>
                      <a:pt x="4340" y="27090"/>
                    </a:cubicBezTo>
                    <a:cubicBezTo>
                      <a:pt x="4340" y="27174"/>
                      <a:pt x="4407" y="27241"/>
                      <a:pt x="4489" y="27241"/>
                    </a:cubicBezTo>
                    <a:cubicBezTo>
                      <a:pt x="4573" y="27241"/>
                      <a:pt x="4640" y="27174"/>
                      <a:pt x="4640" y="27090"/>
                    </a:cubicBezTo>
                    <a:cubicBezTo>
                      <a:pt x="4640" y="27007"/>
                      <a:pt x="4573" y="26941"/>
                      <a:pt x="4489" y="26941"/>
                    </a:cubicBezTo>
                    <a:close/>
                    <a:moveTo>
                      <a:pt x="11936" y="26783"/>
                    </a:moveTo>
                    <a:cubicBezTo>
                      <a:pt x="11810" y="26783"/>
                      <a:pt x="11704" y="26886"/>
                      <a:pt x="11704" y="27015"/>
                    </a:cubicBezTo>
                    <a:cubicBezTo>
                      <a:pt x="11705" y="27144"/>
                      <a:pt x="11810" y="27246"/>
                      <a:pt x="11936" y="27246"/>
                    </a:cubicBezTo>
                    <a:cubicBezTo>
                      <a:pt x="12065" y="27246"/>
                      <a:pt x="12168" y="27144"/>
                      <a:pt x="12168" y="27015"/>
                    </a:cubicBezTo>
                    <a:cubicBezTo>
                      <a:pt x="12168" y="26887"/>
                      <a:pt x="12065" y="26783"/>
                      <a:pt x="11936" y="26783"/>
                    </a:cubicBezTo>
                    <a:close/>
                    <a:moveTo>
                      <a:pt x="60920" y="27162"/>
                    </a:moveTo>
                    <a:cubicBezTo>
                      <a:pt x="60838" y="27162"/>
                      <a:pt x="60769" y="27230"/>
                      <a:pt x="60769" y="27313"/>
                    </a:cubicBezTo>
                    <a:cubicBezTo>
                      <a:pt x="60769" y="27397"/>
                      <a:pt x="60838" y="27464"/>
                      <a:pt x="60920" y="27464"/>
                    </a:cubicBezTo>
                    <a:cubicBezTo>
                      <a:pt x="61004" y="27464"/>
                      <a:pt x="61071" y="27397"/>
                      <a:pt x="61071" y="27313"/>
                    </a:cubicBezTo>
                    <a:cubicBezTo>
                      <a:pt x="61071" y="27230"/>
                      <a:pt x="61004" y="27162"/>
                      <a:pt x="60920" y="27162"/>
                    </a:cubicBezTo>
                    <a:close/>
                    <a:moveTo>
                      <a:pt x="53474" y="27007"/>
                    </a:moveTo>
                    <a:cubicBezTo>
                      <a:pt x="53346" y="27007"/>
                      <a:pt x="53242" y="27110"/>
                      <a:pt x="53242" y="27239"/>
                    </a:cubicBezTo>
                    <a:cubicBezTo>
                      <a:pt x="53242" y="27365"/>
                      <a:pt x="53346" y="27471"/>
                      <a:pt x="53474" y="27471"/>
                    </a:cubicBezTo>
                    <a:cubicBezTo>
                      <a:pt x="53603" y="27470"/>
                      <a:pt x="53705" y="27365"/>
                      <a:pt x="53705" y="27239"/>
                    </a:cubicBezTo>
                    <a:cubicBezTo>
                      <a:pt x="53705" y="27112"/>
                      <a:pt x="53603" y="27007"/>
                      <a:pt x="53474" y="27007"/>
                    </a:cubicBezTo>
                    <a:close/>
                    <a:moveTo>
                      <a:pt x="12744" y="27086"/>
                    </a:moveTo>
                    <a:cubicBezTo>
                      <a:pt x="12611" y="27086"/>
                      <a:pt x="12502" y="27191"/>
                      <a:pt x="12502" y="27326"/>
                    </a:cubicBezTo>
                    <a:cubicBezTo>
                      <a:pt x="12505" y="27458"/>
                      <a:pt x="12611" y="27567"/>
                      <a:pt x="12744" y="27567"/>
                    </a:cubicBezTo>
                    <a:cubicBezTo>
                      <a:pt x="12876" y="27567"/>
                      <a:pt x="12985" y="27459"/>
                      <a:pt x="12985" y="27326"/>
                    </a:cubicBezTo>
                    <a:cubicBezTo>
                      <a:pt x="12985" y="27194"/>
                      <a:pt x="12878" y="27086"/>
                      <a:pt x="12744" y="27086"/>
                    </a:cubicBezTo>
                    <a:close/>
                    <a:moveTo>
                      <a:pt x="8507" y="27059"/>
                    </a:moveTo>
                    <a:cubicBezTo>
                      <a:pt x="8651" y="27059"/>
                      <a:pt x="8768" y="27177"/>
                      <a:pt x="8768" y="27320"/>
                    </a:cubicBezTo>
                    <a:cubicBezTo>
                      <a:pt x="8768" y="27464"/>
                      <a:pt x="8651" y="27581"/>
                      <a:pt x="8507" y="27581"/>
                    </a:cubicBezTo>
                    <a:cubicBezTo>
                      <a:pt x="8364" y="27581"/>
                      <a:pt x="8246" y="27464"/>
                      <a:pt x="8246" y="27320"/>
                    </a:cubicBezTo>
                    <a:cubicBezTo>
                      <a:pt x="8246" y="27177"/>
                      <a:pt x="8364" y="27059"/>
                      <a:pt x="8507" y="27059"/>
                    </a:cubicBezTo>
                    <a:close/>
                    <a:moveTo>
                      <a:pt x="8507" y="27054"/>
                    </a:moveTo>
                    <a:cubicBezTo>
                      <a:pt x="8361" y="27054"/>
                      <a:pt x="8241" y="27174"/>
                      <a:pt x="8241" y="27320"/>
                    </a:cubicBezTo>
                    <a:cubicBezTo>
                      <a:pt x="8241" y="27467"/>
                      <a:pt x="8361" y="27587"/>
                      <a:pt x="8507" y="27587"/>
                    </a:cubicBezTo>
                    <a:cubicBezTo>
                      <a:pt x="8508" y="27587"/>
                      <a:pt x="8509" y="27587"/>
                      <a:pt x="8510" y="27587"/>
                    </a:cubicBezTo>
                    <a:cubicBezTo>
                      <a:pt x="8655" y="27587"/>
                      <a:pt x="8774" y="27466"/>
                      <a:pt x="8774" y="27320"/>
                    </a:cubicBezTo>
                    <a:cubicBezTo>
                      <a:pt x="8774" y="27174"/>
                      <a:pt x="8654" y="27054"/>
                      <a:pt x="8507" y="27054"/>
                    </a:cubicBezTo>
                    <a:close/>
                    <a:moveTo>
                      <a:pt x="3753" y="27443"/>
                    </a:moveTo>
                    <a:cubicBezTo>
                      <a:pt x="3675" y="27443"/>
                      <a:pt x="3611" y="27507"/>
                      <a:pt x="3611" y="27585"/>
                    </a:cubicBezTo>
                    <a:cubicBezTo>
                      <a:pt x="3611" y="27662"/>
                      <a:pt x="3675" y="27726"/>
                      <a:pt x="3753" y="27726"/>
                    </a:cubicBezTo>
                    <a:cubicBezTo>
                      <a:pt x="3830" y="27726"/>
                      <a:pt x="3894" y="27662"/>
                      <a:pt x="3894" y="27585"/>
                    </a:cubicBezTo>
                    <a:cubicBezTo>
                      <a:pt x="3894" y="27507"/>
                      <a:pt x="3830" y="27443"/>
                      <a:pt x="3753" y="27443"/>
                    </a:cubicBezTo>
                    <a:close/>
                    <a:moveTo>
                      <a:pt x="52666" y="27307"/>
                    </a:moveTo>
                    <a:cubicBezTo>
                      <a:pt x="52535" y="27307"/>
                      <a:pt x="52426" y="27415"/>
                      <a:pt x="52426" y="27549"/>
                    </a:cubicBezTo>
                    <a:cubicBezTo>
                      <a:pt x="52426" y="27681"/>
                      <a:pt x="52532" y="27790"/>
                      <a:pt x="52666" y="27790"/>
                    </a:cubicBezTo>
                    <a:cubicBezTo>
                      <a:pt x="52798" y="27790"/>
                      <a:pt x="52907" y="27681"/>
                      <a:pt x="52907" y="27549"/>
                    </a:cubicBezTo>
                    <a:cubicBezTo>
                      <a:pt x="52907" y="27416"/>
                      <a:pt x="52800" y="27307"/>
                      <a:pt x="52666" y="27307"/>
                    </a:cubicBezTo>
                    <a:close/>
                    <a:moveTo>
                      <a:pt x="56905" y="27283"/>
                    </a:moveTo>
                    <a:cubicBezTo>
                      <a:pt x="57048" y="27283"/>
                      <a:pt x="57166" y="27400"/>
                      <a:pt x="57166" y="27543"/>
                    </a:cubicBezTo>
                    <a:cubicBezTo>
                      <a:pt x="57166" y="27687"/>
                      <a:pt x="57048" y="27804"/>
                      <a:pt x="56905" y="27804"/>
                    </a:cubicBezTo>
                    <a:cubicBezTo>
                      <a:pt x="56761" y="27804"/>
                      <a:pt x="56644" y="27687"/>
                      <a:pt x="56644" y="27543"/>
                    </a:cubicBezTo>
                    <a:cubicBezTo>
                      <a:pt x="56644" y="27400"/>
                      <a:pt x="56761" y="27283"/>
                      <a:pt x="56905" y="27283"/>
                    </a:cubicBezTo>
                    <a:close/>
                    <a:moveTo>
                      <a:pt x="56905" y="27277"/>
                    </a:moveTo>
                    <a:cubicBezTo>
                      <a:pt x="56757" y="27277"/>
                      <a:pt x="56638" y="27397"/>
                      <a:pt x="56638" y="27543"/>
                    </a:cubicBezTo>
                    <a:cubicBezTo>
                      <a:pt x="56638" y="27690"/>
                      <a:pt x="56757" y="27810"/>
                      <a:pt x="56905" y="27810"/>
                    </a:cubicBezTo>
                    <a:cubicBezTo>
                      <a:pt x="57051" y="27810"/>
                      <a:pt x="57170" y="27690"/>
                      <a:pt x="57170" y="27543"/>
                    </a:cubicBezTo>
                    <a:cubicBezTo>
                      <a:pt x="57170" y="27397"/>
                      <a:pt x="57051" y="27277"/>
                      <a:pt x="56905" y="27277"/>
                    </a:cubicBezTo>
                    <a:close/>
                    <a:moveTo>
                      <a:pt x="6977" y="27255"/>
                    </a:moveTo>
                    <a:cubicBezTo>
                      <a:pt x="7158" y="27255"/>
                      <a:pt x="7306" y="27401"/>
                      <a:pt x="7306" y="27585"/>
                    </a:cubicBezTo>
                    <a:cubicBezTo>
                      <a:pt x="7306" y="27767"/>
                      <a:pt x="7158" y="27914"/>
                      <a:pt x="6977" y="27914"/>
                    </a:cubicBezTo>
                    <a:cubicBezTo>
                      <a:pt x="6796" y="27914"/>
                      <a:pt x="6647" y="27767"/>
                      <a:pt x="6647" y="27585"/>
                    </a:cubicBezTo>
                    <a:cubicBezTo>
                      <a:pt x="6647" y="27404"/>
                      <a:pt x="6796" y="27255"/>
                      <a:pt x="6977" y="27255"/>
                    </a:cubicBezTo>
                    <a:close/>
                    <a:moveTo>
                      <a:pt x="6977" y="27248"/>
                    </a:moveTo>
                    <a:cubicBezTo>
                      <a:pt x="6790" y="27248"/>
                      <a:pt x="6640" y="27400"/>
                      <a:pt x="6640" y="27585"/>
                    </a:cubicBezTo>
                    <a:cubicBezTo>
                      <a:pt x="6640" y="27771"/>
                      <a:pt x="6792" y="27922"/>
                      <a:pt x="6977" y="27922"/>
                    </a:cubicBezTo>
                    <a:cubicBezTo>
                      <a:pt x="7161" y="27922"/>
                      <a:pt x="7313" y="27771"/>
                      <a:pt x="7313" y="27585"/>
                    </a:cubicBezTo>
                    <a:cubicBezTo>
                      <a:pt x="7313" y="27399"/>
                      <a:pt x="7161" y="27248"/>
                      <a:pt x="6977" y="27248"/>
                    </a:cubicBezTo>
                    <a:close/>
                    <a:moveTo>
                      <a:pt x="13705" y="27422"/>
                    </a:moveTo>
                    <a:cubicBezTo>
                      <a:pt x="13567" y="27422"/>
                      <a:pt x="13456" y="27535"/>
                      <a:pt x="13456" y="27672"/>
                    </a:cubicBezTo>
                    <a:cubicBezTo>
                      <a:pt x="13456" y="27812"/>
                      <a:pt x="13567" y="27922"/>
                      <a:pt x="13705" y="27922"/>
                    </a:cubicBezTo>
                    <a:cubicBezTo>
                      <a:pt x="13843" y="27922"/>
                      <a:pt x="13956" y="27810"/>
                      <a:pt x="13956" y="27672"/>
                    </a:cubicBezTo>
                    <a:cubicBezTo>
                      <a:pt x="13956" y="27535"/>
                      <a:pt x="13843" y="27422"/>
                      <a:pt x="13705" y="27422"/>
                    </a:cubicBezTo>
                    <a:close/>
                    <a:moveTo>
                      <a:pt x="61658" y="27667"/>
                    </a:moveTo>
                    <a:cubicBezTo>
                      <a:pt x="61579" y="27667"/>
                      <a:pt x="61516" y="27730"/>
                      <a:pt x="61516" y="27807"/>
                    </a:cubicBezTo>
                    <a:cubicBezTo>
                      <a:pt x="61516" y="27885"/>
                      <a:pt x="61579" y="27949"/>
                      <a:pt x="61658" y="27949"/>
                    </a:cubicBezTo>
                    <a:cubicBezTo>
                      <a:pt x="61735" y="27949"/>
                      <a:pt x="61798" y="27885"/>
                      <a:pt x="61798" y="27807"/>
                    </a:cubicBezTo>
                    <a:cubicBezTo>
                      <a:pt x="61798" y="27730"/>
                      <a:pt x="61735" y="27667"/>
                      <a:pt x="61658" y="27667"/>
                    </a:cubicBezTo>
                    <a:close/>
                    <a:moveTo>
                      <a:pt x="58435" y="27478"/>
                    </a:moveTo>
                    <a:cubicBezTo>
                      <a:pt x="58616" y="27478"/>
                      <a:pt x="58764" y="27625"/>
                      <a:pt x="58764" y="27807"/>
                    </a:cubicBezTo>
                    <a:cubicBezTo>
                      <a:pt x="58764" y="27988"/>
                      <a:pt x="58616" y="28138"/>
                      <a:pt x="58435" y="28138"/>
                    </a:cubicBezTo>
                    <a:cubicBezTo>
                      <a:pt x="58254" y="28138"/>
                      <a:pt x="58105" y="27988"/>
                      <a:pt x="58105" y="27807"/>
                    </a:cubicBezTo>
                    <a:cubicBezTo>
                      <a:pt x="58105" y="27626"/>
                      <a:pt x="58254" y="27478"/>
                      <a:pt x="58435" y="27478"/>
                    </a:cubicBezTo>
                    <a:close/>
                    <a:moveTo>
                      <a:pt x="58435" y="27471"/>
                    </a:moveTo>
                    <a:cubicBezTo>
                      <a:pt x="58248" y="27471"/>
                      <a:pt x="58099" y="27623"/>
                      <a:pt x="58099" y="27807"/>
                    </a:cubicBezTo>
                    <a:cubicBezTo>
                      <a:pt x="58099" y="27994"/>
                      <a:pt x="58251" y="28145"/>
                      <a:pt x="58435" y="28145"/>
                    </a:cubicBezTo>
                    <a:cubicBezTo>
                      <a:pt x="58619" y="28145"/>
                      <a:pt x="58773" y="27994"/>
                      <a:pt x="58773" y="27807"/>
                    </a:cubicBezTo>
                    <a:cubicBezTo>
                      <a:pt x="58773" y="27622"/>
                      <a:pt x="58621" y="27471"/>
                      <a:pt x="58435" y="27471"/>
                    </a:cubicBezTo>
                    <a:close/>
                    <a:moveTo>
                      <a:pt x="51704" y="27646"/>
                    </a:moveTo>
                    <a:cubicBezTo>
                      <a:pt x="51567" y="27646"/>
                      <a:pt x="51455" y="27759"/>
                      <a:pt x="51455" y="27897"/>
                    </a:cubicBezTo>
                    <a:cubicBezTo>
                      <a:pt x="51455" y="28035"/>
                      <a:pt x="51567" y="28146"/>
                      <a:pt x="51704" y="28146"/>
                    </a:cubicBezTo>
                    <a:cubicBezTo>
                      <a:pt x="51842" y="28146"/>
                      <a:pt x="51955" y="28035"/>
                      <a:pt x="51955" y="27897"/>
                    </a:cubicBezTo>
                    <a:cubicBezTo>
                      <a:pt x="51955" y="27759"/>
                      <a:pt x="51842" y="27646"/>
                      <a:pt x="51704" y="27646"/>
                    </a:cubicBezTo>
                    <a:close/>
                    <a:moveTo>
                      <a:pt x="3075" y="28010"/>
                    </a:moveTo>
                    <a:cubicBezTo>
                      <a:pt x="3002" y="28010"/>
                      <a:pt x="2943" y="28071"/>
                      <a:pt x="2943" y="28143"/>
                    </a:cubicBezTo>
                    <a:cubicBezTo>
                      <a:pt x="2943" y="28216"/>
                      <a:pt x="3002" y="28275"/>
                      <a:pt x="3075" y="28275"/>
                    </a:cubicBezTo>
                    <a:cubicBezTo>
                      <a:pt x="3147" y="28275"/>
                      <a:pt x="3207" y="28216"/>
                      <a:pt x="3207" y="28143"/>
                    </a:cubicBezTo>
                    <a:cubicBezTo>
                      <a:pt x="3207" y="28071"/>
                      <a:pt x="3147" y="28010"/>
                      <a:pt x="3075" y="28010"/>
                    </a:cubicBezTo>
                    <a:close/>
                    <a:moveTo>
                      <a:pt x="62334" y="28233"/>
                    </a:moveTo>
                    <a:cubicBezTo>
                      <a:pt x="62262" y="28233"/>
                      <a:pt x="62203" y="28293"/>
                      <a:pt x="62203" y="28365"/>
                    </a:cubicBezTo>
                    <a:cubicBezTo>
                      <a:pt x="62203" y="28438"/>
                      <a:pt x="62262" y="28498"/>
                      <a:pt x="62334" y="28498"/>
                    </a:cubicBezTo>
                    <a:cubicBezTo>
                      <a:pt x="62410" y="28498"/>
                      <a:pt x="62468" y="28438"/>
                      <a:pt x="62468" y="28365"/>
                    </a:cubicBezTo>
                    <a:cubicBezTo>
                      <a:pt x="62468" y="28293"/>
                      <a:pt x="62407" y="28233"/>
                      <a:pt x="62334" y="28233"/>
                    </a:cubicBezTo>
                    <a:close/>
                    <a:moveTo>
                      <a:pt x="5448" y="27732"/>
                    </a:moveTo>
                    <a:cubicBezTo>
                      <a:pt x="5716" y="27732"/>
                      <a:pt x="5934" y="27949"/>
                      <a:pt x="5934" y="28217"/>
                    </a:cubicBezTo>
                    <a:cubicBezTo>
                      <a:pt x="5934" y="28485"/>
                      <a:pt x="5716" y="28703"/>
                      <a:pt x="5448" y="28703"/>
                    </a:cubicBezTo>
                    <a:cubicBezTo>
                      <a:pt x="5180" y="28703"/>
                      <a:pt x="4963" y="28485"/>
                      <a:pt x="4963" y="28217"/>
                    </a:cubicBezTo>
                    <a:cubicBezTo>
                      <a:pt x="4963" y="27949"/>
                      <a:pt x="5180" y="27732"/>
                      <a:pt x="5448" y="27732"/>
                    </a:cubicBezTo>
                    <a:close/>
                    <a:moveTo>
                      <a:pt x="5448" y="27720"/>
                    </a:moveTo>
                    <a:cubicBezTo>
                      <a:pt x="5175" y="27720"/>
                      <a:pt x="4951" y="27943"/>
                      <a:pt x="4951" y="28217"/>
                    </a:cubicBezTo>
                    <a:cubicBezTo>
                      <a:pt x="4951" y="28491"/>
                      <a:pt x="5175" y="28713"/>
                      <a:pt x="5448" y="28713"/>
                    </a:cubicBezTo>
                    <a:cubicBezTo>
                      <a:pt x="5721" y="28713"/>
                      <a:pt x="5944" y="28491"/>
                      <a:pt x="5944" y="28217"/>
                    </a:cubicBezTo>
                    <a:cubicBezTo>
                      <a:pt x="5944" y="27943"/>
                      <a:pt x="5721" y="27720"/>
                      <a:pt x="5448" y="27720"/>
                    </a:cubicBezTo>
                    <a:close/>
                    <a:moveTo>
                      <a:pt x="2453" y="28623"/>
                    </a:moveTo>
                    <a:cubicBezTo>
                      <a:pt x="2387" y="28623"/>
                      <a:pt x="2330" y="28677"/>
                      <a:pt x="2330" y="28746"/>
                    </a:cubicBezTo>
                    <a:cubicBezTo>
                      <a:pt x="2330" y="28813"/>
                      <a:pt x="2385" y="28869"/>
                      <a:pt x="2453" y="28869"/>
                    </a:cubicBezTo>
                    <a:cubicBezTo>
                      <a:pt x="2521" y="28869"/>
                      <a:pt x="2576" y="28814"/>
                      <a:pt x="2576" y="28746"/>
                    </a:cubicBezTo>
                    <a:cubicBezTo>
                      <a:pt x="2576" y="28680"/>
                      <a:pt x="2523" y="28623"/>
                      <a:pt x="2453" y="28623"/>
                    </a:cubicBezTo>
                    <a:close/>
                    <a:moveTo>
                      <a:pt x="59962" y="27955"/>
                    </a:moveTo>
                    <a:cubicBezTo>
                      <a:pt x="60230" y="27955"/>
                      <a:pt x="60448" y="28172"/>
                      <a:pt x="60448" y="28440"/>
                    </a:cubicBezTo>
                    <a:cubicBezTo>
                      <a:pt x="60448" y="28708"/>
                      <a:pt x="60230" y="28926"/>
                      <a:pt x="59962" y="28926"/>
                    </a:cubicBezTo>
                    <a:cubicBezTo>
                      <a:pt x="59694" y="28926"/>
                      <a:pt x="59477" y="28708"/>
                      <a:pt x="59477" y="28440"/>
                    </a:cubicBezTo>
                    <a:cubicBezTo>
                      <a:pt x="59477" y="28172"/>
                      <a:pt x="59694" y="27955"/>
                      <a:pt x="59962" y="27955"/>
                    </a:cubicBezTo>
                    <a:close/>
                    <a:moveTo>
                      <a:pt x="59962" y="27943"/>
                    </a:moveTo>
                    <a:cubicBezTo>
                      <a:pt x="59688" y="27943"/>
                      <a:pt x="59465" y="28167"/>
                      <a:pt x="59465" y="28440"/>
                    </a:cubicBezTo>
                    <a:cubicBezTo>
                      <a:pt x="59465" y="28713"/>
                      <a:pt x="59688" y="28936"/>
                      <a:pt x="59962" y="28936"/>
                    </a:cubicBezTo>
                    <a:cubicBezTo>
                      <a:pt x="60236" y="28936"/>
                      <a:pt x="60458" y="28713"/>
                      <a:pt x="60458" y="28440"/>
                    </a:cubicBezTo>
                    <a:cubicBezTo>
                      <a:pt x="60458" y="28167"/>
                      <a:pt x="60236" y="27943"/>
                      <a:pt x="59962" y="27943"/>
                    </a:cubicBezTo>
                    <a:close/>
                    <a:moveTo>
                      <a:pt x="62956" y="28846"/>
                    </a:moveTo>
                    <a:cubicBezTo>
                      <a:pt x="62889" y="28846"/>
                      <a:pt x="62833" y="28900"/>
                      <a:pt x="62833" y="28969"/>
                    </a:cubicBezTo>
                    <a:cubicBezTo>
                      <a:pt x="62833" y="29036"/>
                      <a:pt x="62888" y="29092"/>
                      <a:pt x="62956" y="29092"/>
                    </a:cubicBezTo>
                    <a:cubicBezTo>
                      <a:pt x="63026" y="29092"/>
                      <a:pt x="63079" y="29036"/>
                      <a:pt x="63079" y="28969"/>
                    </a:cubicBezTo>
                    <a:cubicBezTo>
                      <a:pt x="63079" y="28901"/>
                      <a:pt x="63026" y="28846"/>
                      <a:pt x="62956" y="28846"/>
                    </a:cubicBezTo>
                    <a:close/>
                    <a:moveTo>
                      <a:pt x="4023" y="28706"/>
                    </a:moveTo>
                    <a:cubicBezTo>
                      <a:pt x="4204" y="28706"/>
                      <a:pt x="4352" y="28855"/>
                      <a:pt x="4352" y="29036"/>
                    </a:cubicBezTo>
                    <a:cubicBezTo>
                      <a:pt x="4352" y="29217"/>
                      <a:pt x="4204" y="29365"/>
                      <a:pt x="4023" y="29365"/>
                    </a:cubicBezTo>
                    <a:cubicBezTo>
                      <a:pt x="3841" y="29365"/>
                      <a:pt x="3692" y="29217"/>
                      <a:pt x="3692" y="29036"/>
                    </a:cubicBezTo>
                    <a:cubicBezTo>
                      <a:pt x="3692" y="28855"/>
                      <a:pt x="3841" y="28706"/>
                      <a:pt x="4023" y="28706"/>
                    </a:cubicBezTo>
                    <a:close/>
                    <a:moveTo>
                      <a:pt x="4023" y="28698"/>
                    </a:moveTo>
                    <a:cubicBezTo>
                      <a:pt x="3836" y="28698"/>
                      <a:pt x="3685" y="28850"/>
                      <a:pt x="3685" y="29036"/>
                    </a:cubicBezTo>
                    <a:cubicBezTo>
                      <a:pt x="3685" y="29223"/>
                      <a:pt x="3837" y="29372"/>
                      <a:pt x="4023" y="29372"/>
                    </a:cubicBezTo>
                    <a:cubicBezTo>
                      <a:pt x="4024" y="29372"/>
                      <a:pt x="4026" y="29372"/>
                      <a:pt x="4028" y="29372"/>
                    </a:cubicBezTo>
                    <a:cubicBezTo>
                      <a:pt x="4209" y="29372"/>
                      <a:pt x="4359" y="29221"/>
                      <a:pt x="4359" y="29036"/>
                    </a:cubicBezTo>
                    <a:cubicBezTo>
                      <a:pt x="4359" y="28849"/>
                      <a:pt x="4207" y="28698"/>
                      <a:pt x="4023" y="28698"/>
                    </a:cubicBezTo>
                    <a:close/>
                    <a:moveTo>
                      <a:pt x="1885" y="29259"/>
                    </a:moveTo>
                    <a:cubicBezTo>
                      <a:pt x="1822" y="29259"/>
                      <a:pt x="1771" y="29310"/>
                      <a:pt x="1771" y="29372"/>
                    </a:cubicBezTo>
                    <a:cubicBezTo>
                      <a:pt x="1771" y="29434"/>
                      <a:pt x="1822" y="29487"/>
                      <a:pt x="1885" y="29487"/>
                    </a:cubicBezTo>
                    <a:cubicBezTo>
                      <a:pt x="1949" y="29487"/>
                      <a:pt x="2000" y="29436"/>
                      <a:pt x="2000" y="29372"/>
                    </a:cubicBezTo>
                    <a:cubicBezTo>
                      <a:pt x="2000" y="29310"/>
                      <a:pt x="1949" y="29259"/>
                      <a:pt x="1885" y="29259"/>
                    </a:cubicBezTo>
                    <a:close/>
                    <a:moveTo>
                      <a:pt x="61390" y="28929"/>
                    </a:moveTo>
                    <a:cubicBezTo>
                      <a:pt x="61571" y="28929"/>
                      <a:pt x="61719" y="29078"/>
                      <a:pt x="61719" y="29259"/>
                    </a:cubicBezTo>
                    <a:cubicBezTo>
                      <a:pt x="61719" y="29440"/>
                      <a:pt x="61571" y="29588"/>
                      <a:pt x="61390" y="29588"/>
                    </a:cubicBezTo>
                    <a:cubicBezTo>
                      <a:pt x="61209" y="29588"/>
                      <a:pt x="61059" y="29440"/>
                      <a:pt x="61059" y="29259"/>
                    </a:cubicBezTo>
                    <a:cubicBezTo>
                      <a:pt x="61059" y="29078"/>
                      <a:pt x="61209" y="28929"/>
                      <a:pt x="61390" y="28929"/>
                    </a:cubicBezTo>
                    <a:close/>
                    <a:moveTo>
                      <a:pt x="61390" y="28921"/>
                    </a:moveTo>
                    <a:cubicBezTo>
                      <a:pt x="61203" y="28921"/>
                      <a:pt x="61052" y="29074"/>
                      <a:pt x="61052" y="29259"/>
                    </a:cubicBezTo>
                    <a:cubicBezTo>
                      <a:pt x="61052" y="29445"/>
                      <a:pt x="61204" y="29595"/>
                      <a:pt x="61390" y="29595"/>
                    </a:cubicBezTo>
                    <a:cubicBezTo>
                      <a:pt x="61391" y="29595"/>
                      <a:pt x="61391" y="29595"/>
                      <a:pt x="61392" y="29595"/>
                    </a:cubicBezTo>
                    <a:cubicBezTo>
                      <a:pt x="61575" y="29595"/>
                      <a:pt x="61726" y="29444"/>
                      <a:pt x="61726" y="29259"/>
                    </a:cubicBezTo>
                    <a:cubicBezTo>
                      <a:pt x="61726" y="29072"/>
                      <a:pt x="61574" y="28921"/>
                      <a:pt x="61390" y="28921"/>
                    </a:cubicBezTo>
                    <a:close/>
                    <a:moveTo>
                      <a:pt x="63526" y="29481"/>
                    </a:moveTo>
                    <a:cubicBezTo>
                      <a:pt x="63462" y="29481"/>
                      <a:pt x="63411" y="29532"/>
                      <a:pt x="63411" y="29595"/>
                    </a:cubicBezTo>
                    <a:cubicBezTo>
                      <a:pt x="63411" y="29659"/>
                      <a:pt x="63462" y="29710"/>
                      <a:pt x="63526" y="29710"/>
                    </a:cubicBezTo>
                    <a:cubicBezTo>
                      <a:pt x="63588" y="29710"/>
                      <a:pt x="63639" y="29658"/>
                      <a:pt x="63639" y="29595"/>
                    </a:cubicBezTo>
                    <a:cubicBezTo>
                      <a:pt x="63639" y="29532"/>
                      <a:pt x="63588" y="29481"/>
                      <a:pt x="63526" y="29481"/>
                    </a:cubicBezTo>
                    <a:close/>
                    <a:moveTo>
                      <a:pt x="1367" y="29897"/>
                    </a:moveTo>
                    <a:cubicBezTo>
                      <a:pt x="1309" y="29897"/>
                      <a:pt x="1262" y="29943"/>
                      <a:pt x="1262" y="30001"/>
                    </a:cubicBezTo>
                    <a:cubicBezTo>
                      <a:pt x="1262" y="30059"/>
                      <a:pt x="1309" y="30107"/>
                      <a:pt x="1367" y="30107"/>
                    </a:cubicBezTo>
                    <a:cubicBezTo>
                      <a:pt x="1424" y="30107"/>
                      <a:pt x="1472" y="30059"/>
                      <a:pt x="1472" y="30001"/>
                    </a:cubicBezTo>
                    <a:cubicBezTo>
                      <a:pt x="1472" y="29943"/>
                      <a:pt x="1424" y="29897"/>
                      <a:pt x="1367" y="29897"/>
                    </a:cubicBezTo>
                    <a:close/>
                    <a:moveTo>
                      <a:pt x="2943" y="29697"/>
                    </a:moveTo>
                    <a:cubicBezTo>
                      <a:pt x="3088" y="29697"/>
                      <a:pt x="3204" y="29814"/>
                      <a:pt x="3204" y="29958"/>
                    </a:cubicBezTo>
                    <a:cubicBezTo>
                      <a:pt x="3204" y="30101"/>
                      <a:pt x="3087" y="30218"/>
                      <a:pt x="2943" y="30218"/>
                    </a:cubicBezTo>
                    <a:cubicBezTo>
                      <a:pt x="2800" y="30218"/>
                      <a:pt x="2682" y="30101"/>
                      <a:pt x="2682" y="29958"/>
                    </a:cubicBezTo>
                    <a:cubicBezTo>
                      <a:pt x="2682" y="29814"/>
                      <a:pt x="2800" y="29697"/>
                      <a:pt x="2943" y="29697"/>
                    </a:cubicBezTo>
                    <a:close/>
                    <a:moveTo>
                      <a:pt x="2943" y="29691"/>
                    </a:moveTo>
                    <a:cubicBezTo>
                      <a:pt x="2797" y="29691"/>
                      <a:pt x="2676" y="29811"/>
                      <a:pt x="2676" y="29958"/>
                    </a:cubicBezTo>
                    <a:cubicBezTo>
                      <a:pt x="2676" y="30104"/>
                      <a:pt x="2797" y="30224"/>
                      <a:pt x="2943" y="30224"/>
                    </a:cubicBezTo>
                    <a:cubicBezTo>
                      <a:pt x="3089" y="30224"/>
                      <a:pt x="3210" y="30107"/>
                      <a:pt x="3210" y="29958"/>
                    </a:cubicBezTo>
                    <a:cubicBezTo>
                      <a:pt x="3210" y="29811"/>
                      <a:pt x="3089" y="29691"/>
                      <a:pt x="2943" y="29691"/>
                    </a:cubicBezTo>
                    <a:close/>
                    <a:moveTo>
                      <a:pt x="18522" y="29566"/>
                    </a:moveTo>
                    <a:cubicBezTo>
                      <a:pt x="18432" y="29652"/>
                      <a:pt x="18374" y="29774"/>
                      <a:pt x="18374" y="29907"/>
                    </a:cubicBezTo>
                    <a:cubicBezTo>
                      <a:pt x="18375" y="30042"/>
                      <a:pt x="18433" y="30162"/>
                      <a:pt x="18527" y="30246"/>
                    </a:cubicBezTo>
                    <a:cubicBezTo>
                      <a:pt x="18617" y="30160"/>
                      <a:pt x="18675" y="30039"/>
                      <a:pt x="18675" y="29905"/>
                    </a:cubicBezTo>
                    <a:cubicBezTo>
                      <a:pt x="18674" y="29771"/>
                      <a:pt x="18614" y="29652"/>
                      <a:pt x="18522" y="29566"/>
                    </a:cubicBezTo>
                    <a:close/>
                    <a:moveTo>
                      <a:pt x="64044" y="30118"/>
                    </a:moveTo>
                    <a:cubicBezTo>
                      <a:pt x="63986" y="30118"/>
                      <a:pt x="63940" y="30166"/>
                      <a:pt x="63940" y="30224"/>
                    </a:cubicBezTo>
                    <a:cubicBezTo>
                      <a:pt x="63940" y="30282"/>
                      <a:pt x="63986" y="30329"/>
                      <a:pt x="64044" y="30329"/>
                    </a:cubicBezTo>
                    <a:cubicBezTo>
                      <a:pt x="64102" y="30329"/>
                      <a:pt x="64150" y="30282"/>
                      <a:pt x="64150" y="30224"/>
                    </a:cubicBezTo>
                    <a:cubicBezTo>
                      <a:pt x="64150" y="30166"/>
                      <a:pt x="64102" y="30118"/>
                      <a:pt x="64044" y="30118"/>
                    </a:cubicBezTo>
                    <a:close/>
                    <a:moveTo>
                      <a:pt x="62468" y="29920"/>
                    </a:moveTo>
                    <a:cubicBezTo>
                      <a:pt x="62613" y="29920"/>
                      <a:pt x="62729" y="30037"/>
                      <a:pt x="62729" y="30181"/>
                    </a:cubicBezTo>
                    <a:cubicBezTo>
                      <a:pt x="62729" y="30324"/>
                      <a:pt x="62610" y="30442"/>
                      <a:pt x="62468" y="30442"/>
                    </a:cubicBezTo>
                    <a:cubicBezTo>
                      <a:pt x="62324" y="30442"/>
                      <a:pt x="62207" y="30324"/>
                      <a:pt x="62207" y="30181"/>
                    </a:cubicBezTo>
                    <a:cubicBezTo>
                      <a:pt x="62207" y="30037"/>
                      <a:pt x="62324" y="29920"/>
                      <a:pt x="62468" y="29920"/>
                    </a:cubicBezTo>
                    <a:close/>
                    <a:moveTo>
                      <a:pt x="62469" y="29914"/>
                    </a:moveTo>
                    <a:cubicBezTo>
                      <a:pt x="62321" y="29914"/>
                      <a:pt x="62203" y="30033"/>
                      <a:pt x="62203" y="30181"/>
                    </a:cubicBezTo>
                    <a:cubicBezTo>
                      <a:pt x="62203" y="30327"/>
                      <a:pt x="62321" y="30446"/>
                      <a:pt x="62469" y="30446"/>
                    </a:cubicBezTo>
                    <a:cubicBezTo>
                      <a:pt x="62471" y="30446"/>
                      <a:pt x="62473" y="30446"/>
                      <a:pt x="62474" y="30446"/>
                    </a:cubicBezTo>
                    <a:cubicBezTo>
                      <a:pt x="62617" y="30446"/>
                      <a:pt x="62736" y="30327"/>
                      <a:pt x="62736" y="30181"/>
                    </a:cubicBezTo>
                    <a:cubicBezTo>
                      <a:pt x="62736" y="30034"/>
                      <a:pt x="62616" y="29914"/>
                      <a:pt x="62469" y="29914"/>
                    </a:cubicBezTo>
                    <a:close/>
                    <a:moveTo>
                      <a:pt x="46891" y="29789"/>
                    </a:moveTo>
                    <a:cubicBezTo>
                      <a:pt x="46796" y="29872"/>
                      <a:pt x="46736" y="29994"/>
                      <a:pt x="46736" y="30129"/>
                    </a:cubicBezTo>
                    <a:cubicBezTo>
                      <a:pt x="46734" y="30262"/>
                      <a:pt x="46792" y="30384"/>
                      <a:pt x="46885" y="30469"/>
                    </a:cubicBezTo>
                    <a:cubicBezTo>
                      <a:pt x="46978" y="30385"/>
                      <a:pt x="47037" y="30266"/>
                      <a:pt x="47038" y="30130"/>
                    </a:cubicBezTo>
                    <a:cubicBezTo>
                      <a:pt x="47040" y="29995"/>
                      <a:pt x="46982" y="29875"/>
                      <a:pt x="46891" y="29789"/>
                    </a:cubicBezTo>
                    <a:close/>
                    <a:moveTo>
                      <a:pt x="17388" y="29517"/>
                    </a:moveTo>
                    <a:lnTo>
                      <a:pt x="17388" y="29517"/>
                    </a:lnTo>
                    <a:cubicBezTo>
                      <a:pt x="17355" y="29762"/>
                      <a:pt x="17419" y="30017"/>
                      <a:pt x="17588" y="30223"/>
                    </a:cubicBezTo>
                    <a:cubicBezTo>
                      <a:pt x="17759" y="30427"/>
                      <a:pt x="18000" y="30534"/>
                      <a:pt x="18245" y="30546"/>
                    </a:cubicBezTo>
                    <a:cubicBezTo>
                      <a:pt x="18277" y="30302"/>
                      <a:pt x="18214" y="30046"/>
                      <a:pt x="18043" y="29842"/>
                    </a:cubicBezTo>
                    <a:cubicBezTo>
                      <a:pt x="17875" y="29637"/>
                      <a:pt x="17635" y="29529"/>
                      <a:pt x="17388" y="29517"/>
                    </a:cubicBezTo>
                    <a:close/>
                    <a:moveTo>
                      <a:pt x="894" y="30515"/>
                    </a:moveTo>
                    <a:cubicBezTo>
                      <a:pt x="842" y="30515"/>
                      <a:pt x="798" y="30559"/>
                      <a:pt x="798" y="30611"/>
                    </a:cubicBezTo>
                    <a:cubicBezTo>
                      <a:pt x="798" y="30666"/>
                      <a:pt x="842" y="30707"/>
                      <a:pt x="894" y="30707"/>
                    </a:cubicBezTo>
                    <a:cubicBezTo>
                      <a:pt x="946" y="30707"/>
                      <a:pt x="990" y="30663"/>
                      <a:pt x="990" y="30611"/>
                    </a:cubicBezTo>
                    <a:cubicBezTo>
                      <a:pt x="990" y="30559"/>
                      <a:pt x="946" y="30515"/>
                      <a:pt x="894" y="30515"/>
                    </a:cubicBezTo>
                    <a:close/>
                    <a:moveTo>
                      <a:pt x="48022" y="29740"/>
                    </a:moveTo>
                    <a:lnTo>
                      <a:pt x="48022" y="29740"/>
                    </a:lnTo>
                    <a:cubicBezTo>
                      <a:pt x="47776" y="29752"/>
                      <a:pt x="47537" y="29860"/>
                      <a:pt x="47366" y="30065"/>
                    </a:cubicBezTo>
                    <a:cubicBezTo>
                      <a:pt x="47196" y="30269"/>
                      <a:pt x="47133" y="30524"/>
                      <a:pt x="47166" y="30769"/>
                    </a:cubicBezTo>
                    <a:cubicBezTo>
                      <a:pt x="47412" y="30756"/>
                      <a:pt x="47653" y="30650"/>
                      <a:pt x="47821" y="30444"/>
                    </a:cubicBezTo>
                    <a:cubicBezTo>
                      <a:pt x="47990" y="30240"/>
                      <a:pt x="48054" y="29985"/>
                      <a:pt x="48022" y="29740"/>
                    </a:cubicBezTo>
                    <a:close/>
                    <a:moveTo>
                      <a:pt x="64515" y="30739"/>
                    </a:moveTo>
                    <a:cubicBezTo>
                      <a:pt x="64463" y="30739"/>
                      <a:pt x="64420" y="30782"/>
                      <a:pt x="64420" y="30834"/>
                    </a:cubicBezTo>
                    <a:cubicBezTo>
                      <a:pt x="64420" y="30886"/>
                      <a:pt x="64463" y="30930"/>
                      <a:pt x="64515" y="30930"/>
                    </a:cubicBezTo>
                    <a:cubicBezTo>
                      <a:pt x="64570" y="30930"/>
                      <a:pt x="64612" y="30888"/>
                      <a:pt x="64612" y="30834"/>
                    </a:cubicBezTo>
                    <a:cubicBezTo>
                      <a:pt x="64612" y="30782"/>
                      <a:pt x="64569" y="30739"/>
                      <a:pt x="64515" y="30739"/>
                    </a:cubicBezTo>
                    <a:close/>
                    <a:moveTo>
                      <a:pt x="17551" y="30614"/>
                    </a:moveTo>
                    <a:cubicBezTo>
                      <a:pt x="17483" y="30614"/>
                      <a:pt x="17416" y="30630"/>
                      <a:pt x="17354" y="30657"/>
                    </a:cubicBezTo>
                    <a:cubicBezTo>
                      <a:pt x="17396" y="30775"/>
                      <a:pt x="17484" y="30875"/>
                      <a:pt x="17609" y="30927"/>
                    </a:cubicBezTo>
                    <a:cubicBezTo>
                      <a:pt x="17666" y="30951"/>
                      <a:pt x="17726" y="30962"/>
                      <a:pt x="17784" y="30962"/>
                    </a:cubicBezTo>
                    <a:cubicBezTo>
                      <a:pt x="17852" y="30962"/>
                      <a:pt x="17919" y="30947"/>
                      <a:pt x="17980" y="30920"/>
                    </a:cubicBezTo>
                    <a:cubicBezTo>
                      <a:pt x="17939" y="30802"/>
                      <a:pt x="17849" y="30702"/>
                      <a:pt x="17725" y="30650"/>
                    </a:cubicBezTo>
                    <a:cubicBezTo>
                      <a:pt x="17668" y="30626"/>
                      <a:pt x="17609" y="30614"/>
                      <a:pt x="17551" y="30614"/>
                    </a:cubicBezTo>
                    <a:close/>
                    <a:moveTo>
                      <a:pt x="47862" y="30836"/>
                    </a:moveTo>
                    <a:cubicBezTo>
                      <a:pt x="47803" y="30836"/>
                      <a:pt x="47743" y="30848"/>
                      <a:pt x="47685" y="30872"/>
                    </a:cubicBezTo>
                    <a:cubicBezTo>
                      <a:pt x="47560" y="30925"/>
                      <a:pt x="47473" y="31024"/>
                      <a:pt x="47430" y="31143"/>
                    </a:cubicBezTo>
                    <a:cubicBezTo>
                      <a:pt x="47491" y="31171"/>
                      <a:pt x="47557" y="31186"/>
                      <a:pt x="47624" y="31186"/>
                    </a:cubicBezTo>
                    <a:cubicBezTo>
                      <a:pt x="47683" y="31186"/>
                      <a:pt x="47743" y="31174"/>
                      <a:pt x="47801" y="31150"/>
                    </a:cubicBezTo>
                    <a:cubicBezTo>
                      <a:pt x="47927" y="31096"/>
                      <a:pt x="48014" y="30998"/>
                      <a:pt x="48057" y="30879"/>
                    </a:cubicBezTo>
                    <a:cubicBezTo>
                      <a:pt x="47996" y="30851"/>
                      <a:pt x="47930" y="30836"/>
                      <a:pt x="47862" y="30836"/>
                    </a:cubicBezTo>
                    <a:close/>
                    <a:moveTo>
                      <a:pt x="465" y="31096"/>
                    </a:moveTo>
                    <a:cubicBezTo>
                      <a:pt x="417" y="31096"/>
                      <a:pt x="378" y="31134"/>
                      <a:pt x="378" y="31183"/>
                    </a:cubicBezTo>
                    <a:cubicBezTo>
                      <a:pt x="378" y="31233"/>
                      <a:pt x="417" y="31270"/>
                      <a:pt x="465" y="31270"/>
                    </a:cubicBezTo>
                    <a:cubicBezTo>
                      <a:pt x="512" y="31270"/>
                      <a:pt x="552" y="31233"/>
                      <a:pt x="552" y="31183"/>
                    </a:cubicBezTo>
                    <a:cubicBezTo>
                      <a:pt x="552" y="31137"/>
                      <a:pt x="514" y="31096"/>
                      <a:pt x="465" y="31096"/>
                    </a:cubicBezTo>
                    <a:close/>
                    <a:moveTo>
                      <a:pt x="15977" y="28507"/>
                    </a:moveTo>
                    <a:lnTo>
                      <a:pt x="15977" y="28507"/>
                    </a:lnTo>
                    <a:cubicBezTo>
                      <a:pt x="14966" y="28771"/>
                      <a:pt x="14535" y="30568"/>
                      <a:pt x="13954" y="31269"/>
                    </a:cubicBezTo>
                    <a:cubicBezTo>
                      <a:pt x="13986" y="31273"/>
                      <a:pt x="14019" y="31274"/>
                      <a:pt x="14053" y="31274"/>
                    </a:cubicBezTo>
                    <a:cubicBezTo>
                      <a:pt x="14766" y="31274"/>
                      <a:pt x="16129" y="30497"/>
                      <a:pt x="15977" y="28507"/>
                    </a:cubicBezTo>
                    <a:close/>
                    <a:moveTo>
                      <a:pt x="64946" y="31320"/>
                    </a:moveTo>
                    <a:cubicBezTo>
                      <a:pt x="64898" y="31320"/>
                      <a:pt x="64859" y="31357"/>
                      <a:pt x="64859" y="31407"/>
                    </a:cubicBezTo>
                    <a:cubicBezTo>
                      <a:pt x="64859" y="31456"/>
                      <a:pt x="64896" y="31494"/>
                      <a:pt x="64946" y="31494"/>
                    </a:cubicBezTo>
                    <a:cubicBezTo>
                      <a:pt x="64992" y="31494"/>
                      <a:pt x="65031" y="31456"/>
                      <a:pt x="65031" y="31407"/>
                    </a:cubicBezTo>
                    <a:cubicBezTo>
                      <a:pt x="65031" y="31360"/>
                      <a:pt x="64993" y="31320"/>
                      <a:pt x="64946" y="31320"/>
                    </a:cubicBezTo>
                    <a:close/>
                    <a:moveTo>
                      <a:pt x="49434" y="28727"/>
                    </a:moveTo>
                    <a:lnTo>
                      <a:pt x="49434" y="28727"/>
                    </a:lnTo>
                    <a:cubicBezTo>
                      <a:pt x="49283" y="30717"/>
                      <a:pt x="50643" y="31496"/>
                      <a:pt x="51356" y="31496"/>
                    </a:cubicBezTo>
                    <a:cubicBezTo>
                      <a:pt x="51391" y="31496"/>
                      <a:pt x="51425" y="31494"/>
                      <a:pt x="51457" y="31491"/>
                    </a:cubicBezTo>
                    <a:cubicBezTo>
                      <a:pt x="50875" y="30789"/>
                      <a:pt x="50445" y="28992"/>
                      <a:pt x="49434" y="28727"/>
                    </a:cubicBezTo>
                    <a:close/>
                    <a:moveTo>
                      <a:pt x="77" y="31618"/>
                    </a:moveTo>
                    <a:cubicBezTo>
                      <a:pt x="33" y="31618"/>
                      <a:pt x="0" y="31653"/>
                      <a:pt x="0" y="31696"/>
                    </a:cubicBezTo>
                    <a:cubicBezTo>
                      <a:pt x="0" y="31740"/>
                      <a:pt x="33" y="31775"/>
                      <a:pt x="77" y="31775"/>
                    </a:cubicBezTo>
                    <a:cubicBezTo>
                      <a:pt x="120" y="31775"/>
                      <a:pt x="155" y="31740"/>
                      <a:pt x="155" y="31696"/>
                    </a:cubicBezTo>
                    <a:cubicBezTo>
                      <a:pt x="155" y="31653"/>
                      <a:pt x="120" y="31618"/>
                      <a:pt x="77" y="31618"/>
                    </a:cubicBezTo>
                    <a:close/>
                    <a:moveTo>
                      <a:pt x="65332" y="31841"/>
                    </a:moveTo>
                    <a:cubicBezTo>
                      <a:pt x="65289" y="31841"/>
                      <a:pt x="65254" y="31876"/>
                      <a:pt x="65254" y="31920"/>
                    </a:cubicBezTo>
                    <a:cubicBezTo>
                      <a:pt x="65254" y="31963"/>
                      <a:pt x="65289" y="31998"/>
                      <a:pt x="65332" y="31998"/>
                    </a:cubicBezTo>
                    <a:cubicBezTo>
                      <a:pt x="65376" y="31998"/>
                      <a:pt x="65411" y="31963"/>
                      <a:pt x="65411" y="31920"/>
                    </a:cubicBezTo>
                    <a:cubicBezTo>
                      <a:pt x="65411" y="31876"/>
                      <a:pt x="65376" y="31841"/>
                      <a:pt x="65332" y="31841"/>
                    </a:cubicBezTo>
                    <a:close/>
                    <a:moveTo>
                      <a:pt x="18253" y="32392"/>
                    </a:moveTo>
                    <a:cubicBezTo>
                      <a:pt x="18072" y="32392"/>
                      <a:pt x="17912" y="32472"/>
                      <a:pt x="17797" y="32595"/>
                    </a:cubicBezTo>
                    <a:cubicBezTo>
                      <a:pt x="17912" y="32718"/>
                      <a:pt x="18072" y="32798"/>
                      <a:pt x="18253" y="32798"/>
                    </a:cubicBezTo>
                    <a:cubicBezTo>
                      <a:pt x="18435" y="32798"/>
                      <a:pt x="18595" y="32719"/>
                      <a:pt x="18710" y="32595"/>
                    </a:cubicBezTo>
                    <a:cubicBezTo>
                      <a:pt x="18595" y="32472"/>
                      <a:pt x="18435" y="32392"/>
                      <a:pt x="18253" y="32392"/>
                    </a:cubicBezTo>
                    <a:close/>
                    <a:moveTo>
                      <a:pt x="47156" y="32615"/>
                    </a:moveTo>
                    <a:cubicBezTo>
                      <a:pt x="46975" y="32615"/>
                      <a:pt x="46814" y="32693"/>
                      <a:pt x="46699" y="32818"/>
                    </a:cubicBezTo>
                    <a:cubicBezTo>
                      <a:pt x="46814" y="32941"/>
                      <a:pt x="46975" y="33021"/>
                      <a:pt x="47156" y="33021"/>
                    </a:cubicBezTo>
                    <a:cubicBezTo>
                      <a:pt x="47337" y="33021"/>
                      <a:pt x="47499" y="32941"/>
                      <a:pt x="47612" y="32818"/>
                    </a:cubicBezTo>
                    <a:cubicBezTo>
                      <a:pt x="47499" y="32695"/>
                      <a:pt x="47337" y="32615"/>
                      <a:pt x="47156" y="32615"/>
                    </a:cubicBezTo>
                    <a:close/>
                    <a:moveTo>
                      <a:pt x="77" y="33415"/>
                    </a:moveTo>
                    <a:cubicBezTo>
                      <a:pt x="33" y="33415"/>
                      <a:pt x="0" y="33450"/>
                      <a:pt x="0" y="33493"/>
                    </a:cubicBezTo>
                    <a:cubicBezTo>
                      <a:pt x="0" y="33537"/>
                      <a:pt x="33" y="33571"/>
                      <a:pt x="77" y="33571"/>
                    </a:cubicBezTo>
                    <a:cubicBezTo>
                      <a:pt x="120" y="33571"/>
                      <a:pt x="155" y="33537"/>
                      <a:pt x="155" y="33493"/>
                    </a:cubicBezTo>
                    <a:cubicBezTo>
                      <a:pt x="155" y="33450"/>
                      <a:pt x="120" y="33415"/>
                      <a:pt x="77" y="33415"/>
                    </a:cubicBezTo>
                    <a:close/>
                    <a:moveTo>
                      <a:pt x="65332" y="33638"/>
                    </a:moveTo>
                    <a:cubicBezTo>
                      <a:pt x="65289" y="33638"/>
                      <a:pt x="65254" y="33673"/>
                      <a:pt x="65254" y="33716"/>
                    </a:cubicBezTo>
                    <a:cubicBezTo>
                      <a:pt x="65254" y="33760"/>
                      <a:pt x="65289" y="33795"/>
                      <a:pt x="65332" y="33795"/>
                    </a:cubicBezTo>
                    <a:cubicBezTo>
                      <a:pt x="65376" y="33795"/>
                      <a:pt x="65411" y="33760"/>
                      <a:pt x="65411" y="33716"/>
                    </a:cubicBezTo>
                    <a:cubicBezTo>
                      <a:pt x="65411" y="33673"/>
                      <a:pt x="65376" y="33638"/>
                      <a:pt x="65332" y="33638"/>
                    </a:cubicBezTo>
                    <a:close/>
                    <a:moveTo>
                      <a:pt x="16026" y="31320"/>
                    </a:moveTo>
                    <a:cubicBezTo>
                      <a:pt x="15295" y="32515"/>
                      <a:pt x="13861" y="32595"/>
                      <a:pt x="13861" y="32595"/>
                    </a:cubicBezTo>
                    <a:cubicBezTo>
                      <a:pt x="13861" y="32595"/>
                      <a:pt x="15295" y="32674"/>
                      <a:pt x="16026" y="33870"/>
                    </a:cubicBezTo>
                    <a:cubicBezTo>
                      <a:pt x="16026" y="33870"/>
                      <a:pt x="16795" y="33163"/>
                      <a:pt x="17535" y="33163"/>
                    </a:cubicBezTo>
                    <a:cubicBezTo>
                      <a:pt x="17571" y="33163"/>
                      <a:pt x="17606" y="33165"/>
                      <a:pt x="17642" y="33169"/>
                    </a:cubicBezTo>
                    <a:lnTo>
                      <a:pt x="17204" y="32595"/>
                    </a:lnTo>
                    <a:lnTo>
                      <a:pt x="17642" y="32021"/>
                    </a:lnTo>
                    <a:lnTo>
                      <a:pt x="17642" y="32021"/>
                    </a:lnTo>
                    <a:cubicBezTo>
                      <a:pt x="17606" y="32024"/>
                      <a:pt x="17571" y="32026"/>
                      <a:pt x="17535" y="32026"/>
                    </a:cubicBezTo>
                    <a:cubicBezTo>
                      <a:pt x="16795" y="32026"/>
                      <a:pt x="16026" y="31320"/>
                      <a:pt x="16026" y="31320"/>
                    </a:cubicBezTo>
                    <a:close/>
                    <a:moveTo>
                      <a:pt x="465" y="33919"/>
                    </a:moveTo>
                    <a:cubicBezTo>
                      <a:pt x="417" y="33919"/>
                      <a:pt x="378" y="33958"/>
                      <a:pt x="378" y="34006"/>
                    </a:cubicBezTo>
                    <a:cubicBezTo>
                      <a:pt x="378" y="34053"/>
                      <a:pt x="416" y="34093"/>
                      <a:pt x="465" y="34093"/>
                    </a:cubicBezTo>
                    <a:cubicBezTo>
                      <a:pt x="512" y="34093"/>
                      <a:pt x="552" y="34055"/>
                      <a:pt x="552" y="34006"/>
                    </a:cubicBezTo>
                    <a:cubicBezTo>
                      <a:pt x="552" y="33958"/>
                      <a:pt x="514" y="33919"/>
                      <a:pt x="465" y="33919"/>
                    </a:cubicBezTo>
                    <a:close/>
                    <a:moveTo>
                      <a:pt x="49384" y="31543"/>
                    </a:moveTo>
                    <a:cubicBezTo>
                      <a:pt x="49384" y="31543"/>
                      <a:pt x="48616" y="32248"/>
                      <a:pt x="47878" y="32248"/>
                    </a:cubicBezTo>
                    <a:cubicBezTo>
                      <a:pt x="47841" y="32248"/>
                      <a:pt x="47805" y="32246"/>
                      <a:pt x="47769" y="32243"/>
                    </a:cubicBezTo>
                    <a:lnTo>
                      <a:pt x="47769" y="32243"/>
                    </a:lnTo>
                    <a:lnTo>
                      <a:pt x="48205" y="32818"/>
                    </a:lnTo>
                    <a:lnTo>
                      <a:pt x="47769" y="33392"/>
                    </a:lnTo>
                    <a:cubicBezTo>
                      <a:pt x="47804" y="33388"/>
                      <a:pt x="47840" y="33387"/>
                      <a:pt x="47876" y="33387"/>
                    </a:cubicBezTo>
                    <a:cubicBezTo>
                      <a:pt x="48615" y="33387"/>
                      <a:pt x="49384" y="34093"/>
                      <a:pt x="49384" y="34093"/>
                    </a:cubicBezTo>
                    <a:cubicBezTo>
                      <a:pt x="50116" y="32898"/>
                      <a:pt x="51549" y="32818"/>
                      <a:pt x="51549" y="32818"/>
                    </a:cubicBezTo>
                    <a:cubicBezTo>
                      <a:pt x="51549" y="32818"/>
                      <a:pt x="50116" y="32738"/>
                      <a:pt x="49384" y="31543"/>
                    </a:cubicBezTo>
                    <a:close/>
                    <a:moveTo>
                      <a:pt x="64946" y="34142"/>
                    </a:moveTo>
                    <a:cubicBezTo>
                      <a:pt x="64898" y="34142"/>
                      <a:pt x="64859" y="34180"/>
                      <a:pt x="64859" y="34229"/>
                    </a:cubicBezTo>
                    <a:cubicBezTo>
                      <a:pt x="64859" y="34276"/>
                      <a:pt x="64896" y="34316"/>
                      <a:pt x="64946" y="34316"/>
                    </a:cubicBezTo>
                    <a:cubicBezTo>
                      <a:pt x="64993" y="34316"/>
                      <a:pt x="65031" y="34277"/>
                      <a:pt x="65031" y="34229"/>
                    </a:cubicBezTo>
                    <a:cubicBezTo>
                      <a:pt x="65031" y="34180"/>
                      <a:pt x="64992" y="34142"/>
                      <a:pt x="64946" y="34142"/>
                    </a:cubicBezTo>
                    <a:close/>
                    <a:moveTo>
                      <a:pt x="17785" y="34227"/>
                    </a:moveTo>
                    <a:cubicBezTo>
                      <a:pt x="17727" y="34227"/>
                      <a:pt x="17667" y="34238"/>
                      <a:pt x="17609" y="34263"/>
                    </a:cubicBezTo>
                    <a:cubicBezTo>
                      <a:pt x="17484" y="34316"/>
                      <a:pt x="17397" y="34415"/>
                      <a:pt x="17354" y="34534"/>
                    </a:cubicBezTo>
                    <a:cubicBezTo>
                      <a:pt x="17415" y="34561"/>
                      <a:pt x="17481" y="34577"/>
                      <a:pt x="17549" y="34577"/>
                    </a:cubicBezTo>
                    <a:cubicBezTo>
                      <a:pt x="17608" y="34577"/>
                      <a:pt x="17667" y="34565"/>
                      <a:pt x="17725" y="34541"/>
                    </a:cubicBezTo>
                    <a:cubicBezTo>
                      <a:pt x="17849" y="34487"/>
                      <a:pt x="17936" y="34389"/>
                      <a:pt x="17980" y="34270"/>
                    </a:cubicBezTo>
                    <a:cubicBezTo>
                      <a:pt x="17919" y="34242"/>
                      <a:pt x="17853" y="34227"/>
                      <a:pt x="17785" y="34227"/>
                    </a:cubicBezTo>
                    <a:close/>
                    <a:moveTo>
                      <a:pt x="894" y="34483"/>
                    </a:moveTo>
                    <a:cubicBezTo>
                      <a:pt x="842" y="34483"/>
                      <a:pt x="798" y="34526"/>
                      <a:pt x="798" y="34578"/>
                    </a:cubicBezTo>
                    <a:cubicBezTo>
                      <a:pt x="798" y="34631"/>
                      <a:pt x="842" y="34674"/>
                      <a:pt x="894" y="34674"/>
                    </a:cubicBezTo>
                    <a:cubicBezTo>
                      <a:pt x="946" y="34674"/>
                      <a:pt x="990" y="34631"/>
                      <a:pt x="990" y="34578"/>
                    </a:cubicBezTo>
                    <a:cubicBezTo>
                      <a:pt x="990" y="34526"/>
                      <a:pt x="946" y="34483"/>
                      <a:pt x="894" y="34483"/>
                    </a:cubicBezTo>
                    <a:close/>
                    <a:moveTo>
                      <a:pt x="47626" y="34451"/>
                    </a:moveTo>
                    <a:cubicBezTo>
                      <a:pt x="47558" y="34451"/>
                      <a:pt x="47491" y="34466"/>
                      <a:pt x="47430" y="34493"/>
                    </a:cubicBezTo>
                    <a:cubicBezTo>
                      <a:pt x="47472" y="34610"/>
                      <a:pt x="47560" y="34710"/>
                      <a:pt x="47685" y="34763"/>
                    </a:cubicBezTo>
                    <a:cubicBezTo>
                      <a:pt x="47744" y="34788"/>
                      <a:pt x="47804" y="34799"/>
                      <a:pt x="47863" y="34799"/>
                    </a:cubicBezTo>
                    <a:cubicBezTo>
                      <a:pt x="47930" y="34799"/>
                      <a:pt x="47996" y="34784"/>
                      <a:pt x="48057" y="34755"/>
                    </a:cubicBezTo>
                    <a:cubicBezTo>
                      <a:pt x="48014" y="34638"/>
                      <a:pt x="47927" y="34538"/>
                      <a:pt x="47801" y="34486"/>
                    </a:cubicBezTo>
                    <a:cubicBezTo>
                      <a:pt x="47743" y="34462"/>
                      <a:pt x="47684" y="34451"/>
                      <a:pt x="47626" y="34451"/>
                    </a:cubicBezTo>
                    <a:close/>
                    <a:moveTo>
                      <a:pt x="64515" y="34705"/>
                    </a:moveTo>
                    <a:cubicBezTo>
                      <a:pt x="64463" y="34705"/>
                      <a:pt x="64420" y="34748"/>
                      <a:pt x="64420" y="34802"/>
                    </a:cubicBezTo>
                    <a:cubicBezTo>
                      <a:pt x="64420" y="34854"/>
                      <a:pt x="64463" y="34897"/>
                      <a:pt x="64515" y="34897"/>
                    </a:cubicBezTo>
                    <a:cubicBezTo>
                      <a:pt x="64567" y="34897"/>
                      <a:pt x="64611" y="34854"/>
                      <a:pt x="64611" y="34802"/>
                    </a:cubicBezTo>
                    <a:cubicBezTo>
                      <a:pt x="64612" y="34748"/>
                      <a:pt x="64570" y="34705"/>
                      <a:pt x="64515" y="34705"/>
                    </a:cubicBezTo>
                    <a:close/>
                    <a:moveTo>
                      <a:pt x="1367" y="35083"/>
                    </a:moveTo>
                    <a:cubicBezTo>
                      <a:pt x="1309" y="35083"/>
                      <a:pt x="1262" y="35131"/>
                      <a:pt x="1262" y="35189"/>
                    </a:cubicBezTo>
                    <a:cubicBezTo>
                      <a:pt x="1262" y="35246"/>
                      <a:pt x="1309" y="35294"/>
                      <a:pt x="1367" y="35294"/>
                    </a:cubicBezTo>
                    <a:cubicBezTo>
                      <a:pt x="1424" y="35294"/>
                      <a:pt x="1472" y="35246"/>
                      <a:pt x="1472" y="35189"/>
                    </a:cubicBezTo>
                    <a:cubicBezTo>
                      <a:pt x="1472" y="35131"/>
                      <a:pt x="1424" y="35083"/>
                      <a:pt x="1367" y="35083"/>
                    </a:cubicBezTo>
                    <a:close/>
                    <a:moveTo>
                      <a:pt x="2943" y="34971"/>
                    </a:moveTo>
                    <a:cubicBezTo>
                      <a:pt x="3088" y="34971"/>
                      <a:pt x="3204" y="35087"/>
                      <a:pt x="3204" y="35232"/>
                    </a:cubicBezTo>
                    <a:cubicBezTo>
                      <a:pt x="3204" y="35375"/>
                      <a:pt x="3087" y="35493"/>
                      <a:pt x="2943" y="35493"/>
                    </a:cubicBezTo>
                    <a:cubicBezTo>
                      <a:pt x="2800" y="35493"/>
                      <a:pt x="2682" y="35375"/>
                      <a:pt x="2682" y="35232"/>
                    </a:cubicBezTo>
                    <a:cubicBezTo>
                      <a:pt x="2682" y="35089"/>
                      <a:pt x="2800" y="34971"/>
                      <a:pt x="2943" y="34971"/>
                    </a:cubicBezTo>
                    <a:close/>
                    <a:moveTo>
                      <a:pt x="2943" y="34965"/>
                    </a:moveTo>
                    <a:cubicBezTo>
                      <a:pt x="2797" y="34965"/>
                      <a:pt x="2676" y="35086"/>
                      <a:pt x="2676" y="35232"/>
                    </a:cubicBezTo>
                    <a:cubicBezTo>
                      <a:pt x="2676" y="35378"/>
                      <a:pt x="2797" y="35499"/>
                      <a:pt x="2943" y="35499"/>
                    </a:cubicBezTo>
                    <a:cubicBezTo>
                      <a:pt x="3089" y="35499"/>
                      <a:pt x="3210" y="35378"/>
                      <a:pt x="3210" y="35232"/>
                    </a:cubicBezTo>
                    <a:cubicBezTo>
                      <a:pt x="3210" y="35086"/>
                      <a:pt x="3089" y="34965"/>
                      <a:pt x="2943" y="34965"/>
                    </a:cubicBezTo>
                    <a:close/>
                    <a:moveTo>
                      <a:pt x="64044" y="35306"/>
                    </a:moveTo>
                    <a:cubicBezTo>
                      <a:pt x="63986" y="35306"/>
                      <a:pt x="63940" y="35354"/>
                      <a:pt x="63940" y="35412"/>
                    </a:cubicBezTo>
                    <a:cubicBezTo>
                      <a:pt x="63940" y="35470"/>
                      <a:pt x="63986" y="35516"/>
                      <a:pt x="64044" y="35516"/>
                    </a:cubicBezTo>
                    <a:cubicBezTo>
                      <a:pt x="64102" y="35516"/>
                      <a:pt x="64150" y="35470"/>
                      <a:pt x="64150" y="35412"/>
                    </a:cubicBezTo>
                    <a:cubicBezTo>
                      <a:pt x="64150" y="35354"/>
                      <a:pt x="64102" y="35306"/>
                      <a:pt x="64044" y="35306"/>
                    </a:cubicBezTo>
                    <a:close/>
                    <a:moveTo>
                      <a:pt x="18526" y="34944"/>
                    </a:moveTo>
                    <a:cubicBezTo>
                      <a:pt x="18433" y="35028"/>
                      <a:pt x="18374" y="35147"/>
                      <a:pt x="18371" y="35283"/>
                    </a:cubicBezTo>
                    <a:cubicBezTo>
                      <a:pt x="18369" y="35416"/>
                      <a:pt x="18427" y="35538"/>
                      <a:pt x="18520" y="35623"/>
                    </a:cubicBezTo>
                    <a:cubicBezTo>
                      <a:pt x="18614" y="35541"/>
                      <a:pt x="18674" y="35420"/>
                      <a:pt x="18674" y="35284"/>
                    </a:cubicBezTo>
                    <a:cubicBezTo>
                      <a:pt x="18675" y="35151"/>
                      <a:pt x="18617" y="35029"/>
                      <a:pt x="18526" y="34944"/>
                    </a:cubicBezTo>
                    <a:close/>
                    <a:moveTo>
                      <a:pt x="18246" y="34645"/>
                    </a:moveTo>
                    <a:lnTo>
                      <a:pt x="18246" y="34645"/>
                    </a:lnTo>
                    <a:cubicBezTo>
                      <a:pt x="18000" y="34658"/>
                      <a:pt x="17759" y="34764"/>
                      <a:pt x="17591" y="34970"/>
                    </a:cubicBezTo>
                    <a:cubicBezTo>
                      <a:pt x="17420" y="35174"/>
                      <a:pt x="17357" y="35429"/>
                      <a:pt x="17390" y="35674"/>
                    </a:cubicBezTo>
                    <a:cubicBezTo>
                      <a:pt x="17635" y="35661"/>
                      <a:pt x="17875" y="35552"/>
                      <a:pt x="18045" y="35349"/>
                    </a:cubicBezTo>
                    <a:cubicBezTo>
                      <a:pt x="18216" y="35145"/>
                      <a:pt x="18280" y="34890"/>
                      <a:pt x="18246" y="34645"/>
                    </a:cubicBezTo>
                    <a:close/>
                    <a:moveTo>
                      <a:pt x="62468" y="35194"/>
                    </a:moveTo>
                    <a:cubicBezTo>
                      <a:pt x="62613" y="35194"/>
                      <a:pt x="62729" y="35310"/>
                      <a:pt x="62729" y="35455"/>
                    </a:cubicBezTo>
                    <a:cubicBezTo>
                      <a:pt x="62729" y="35599"/>
                      <a:pt x="62610" y="35716"/>
                      <a:pt x="62468" y="35716"/>
                    </a:cubicBezTo>
                    <a:cubicBezTo>
                      <a:pt x="62324" y="35716"/>
                      <a:pt x="62207" y="35599"/>
                      <a:pt x="62207" y="35455"/>
                    </a:cubicBezTo>
                    <a:cubicBezTo>
                      <a:pt x="62207" y="35312"/>
                      <a:pt x="62324" y="35194"/>
                      <a:pt x="62468" y="35194"/>
                    </a:cubicBezTo>
                    <a:close/>
                    <a:moveTo>
                      <a:pt x="62469" y="35189"/>
                    </a:moveTo>
                    <a:cubicBezTo>
                      <a:pt x="62321" y="35189"/>
                      <a:pt x="62203" y="35309"/>
                      <a:pt x="62203" y="35455"/>
                    </a:cubicBezTo>
                    <a:cubicBezTo>
                      <a:pt x="62203" y="35602"/>
                      <a:pt x="62321" y="35722"/>
                      <a:pt x="62469" y="35722"/>
                    </a:cubicBezTo>
                    <a:cubicBezTo>
                      <a:pt x="62614" y="35722"/>
                      <a:pt x="62736" y="35602"/>
                      <a:pt x="62736" y="35455"/>
                    </a:cubicBezTo>
                    <a:cubicBezTo>
                      <a:pt x="62736" y="35309"/>
                      <a:pt x="62616" y="35189"/>
                      <a:pt x="62469" y="35189"/>
                    </a:cubicBezTo>
                    <a:close/>
                    <a:moveTo>
                      <a:pt x="46883" y="35167"/>
                    </a:moveTo>
                    <a:cubicBezTo>
                      <a:pt x="46792" y="35252"/>
                      <a:pt x="46734" y="35374"/>
                      <a:pt x="46734" y="35507"/>
                    </a:cubicBezTo>
                    <a:cubicBezTo>
                      <a:pt x="46736" y="35644"/>
                      <a:pt x="46796" y="35762"/>
                      <a:pt x="46888" y="35846"/>
                    </a:cubicBezTo>
                    <a:cubicBezTo>
                      <a:pt x="46979" y="35761"/>
                      <a:pt x="47037" y="35639"/>
                      <a:pt x="47037" y="35506"/>
                    </a:cubicBezTo>
                    <a:cubicBezTo>
                      <a:pt x="47036" y="35371"/>
                      <a:pt x="46978" y="35251"/>
                      <a:pt x="46883" y="35167"/>
                    </a:cubicBezTo>
                    <a:close/>
                    <a:moveTo>
                      <a:pt x="47166" y="34865"/>
                    </a:moveTo>
                    <a:lnTo>
                      <a:pt x="47166" y="34865"/>
                    </a:lnTo>
                    <a:cubicBezTo>
                      <a:pt x="47133" y="35110"/>
                      <a:pt x="47196" y="35365"/>
                      <a:pt x="47366" y="35571"/>
                    </a:cubicBezTo>
                    <a:cubicBezTo>
                      <a:pt x="47537" y="35775"/>
                      <a:pt x="47776" y="35884"/>
                      <a:pt x="48022" y="35896"/>
                    </a:cubicBezTo>
                    <a:cubicBezTo>
                      <a:pt x="48054" y="35651"/>
                      <a:pt x="47992" y="35396"/>
                      <a:pt x="47821" y="35190"/>
                    </a:cubicBezTo>
                    <a:cubicBezTo>
                      <a:pt x="47651" y="34986"/>
                      <a:pt x="47409" y="34878"/>
                      <a:pt x="47166" y="34865"/>
                    </a:cubicBezTo>
                    <a:close/>
                    <a:moveTo>
                      <a:pt x="1885" y="35704"/>
                    </a:moveTo>
                    <a:cubicBezTo>
                      <a:pt x="1822" y="35704"/>
                      <a:pt x="1771" y="35755"/>
                      <a:pt x="1771" y="35819"/>
                    </a:cubicBezTo>
                    <a:cubicBezTo>
                      <a:pt x="1771" y="35883"/>
                      <a:pt x="1822" y="35933"/>
                      <a:pt x="1885" y="35933"/>
                    </a:cubicBezTo>
                    <a:cubicBezTo>
                      <a:pt x="1949" y="35933"/>
                      <a:pt x="2000" y="35883"/>
                      <a:pt x="2000" y="35819"/>
                    </a:cubicBezTo>
                    <a:cubicBezTo>
                      <a:pt x="2000" y="35755"/>
                      <a:pt x="1949" y="35704"/>
                      <a:pt x="1885" y="35704"/>
                    </a:cubicBezTo>
                    <a:close/>
                    <a:moveTo>
                      <a:pt x="10730" y="29210"/>
                    </a:moveTo>
                    <a:cubicBezTo>
                      <a:pt x="8510" y="29210"/>
                      <a:pt x="4150" y="32555"/>
                      <a:pt x="2827" y="32595"/>
                    </a:cubicBezTo>
                    <a:cubicBezTo>
                      <a:pt x="4150" y="32636"/>
                      <a:pt x="8510" y="35981"/>
                      <a:pt x="10730" y="35981"/>
                    </a:cubicBezTo>
                    <a:cubicBezTo>
                      <a:pt x="11080" y="35981"/>
                      <a:pt x="11378" y="35898"/>
                      <a:pt x="11601" y="35704"/>
                    </a:cubicBezTo>
                    <a:lnTo>
                      <a:pt x="11601" y="35703"/>
                    </a:lnTo>
                    <a:cubicBezTo>
                      <a:pt x="9998" y="34492"/>
                      <a:pt x="9119" y="33028"/>
                      <a:pt x="7042" y="32595"/>
                    </a:cubicBezTo>
                    <a:cubicBezTo>
                      <a:pt x="9119" y="32162"/>
                      <a:pt x="10000" y="30698"/>
                      <a:pt x="11601" y="29487"/>
                    </a:cubicBezTo>
                    <a:cubicBezTo>
                      <a:pt x="11378" y="29293"/>
                      <a:pt x="11080" y="29210"/>
                      <a:pt x="10730" y="29210"/>
                    </a:cubicBezTo>
                    <a:close/>
                    <a:moveTo>
                      <a:pt x="63526" y="35928"/>
                    </a:moveTo>
                    <a:cubicBezTo>
                      <a:pt x="63462" y="35928"/>
                      <a:pt x="63411" y="35978"/>
                      <a:pt x="63411" y="36042"/>
                    </a:cubicBezTo>
                    <a:cubicBezTo>
                      <a:pt x="63411" y="36106"/>
                      <a:pt x="63462" y="36156"/>
                      <a:pt x="63526" y="36156"/>
                    </a:cubicBezTo>
                    <a:cubicBezTo>
                      <a:pt x="63588" y="36156"/>
                      <a:pt x="63639" y="36106"/>
                      <a:pt x="63639" y="36042"/>
                    </a:cubicBezTo>
                    <a:cubicBezTo>
                      <a:pt x="63639" y="35978"/>
                      <a:pt x="63588" y="35928"/>
                      <a:pt x="63526" y="35928"/>
                    </a:cubicBezTo>
                    <a:close/>
                    <a:moveTo>
                      <a:pt x="54680" y="29434"/>
                    </a:moveTo>
                    <a:cubicBezTo>
                      <a:pt x="54330" y="29434"/>
                      <a:pt x="54033" y="29517"/>
                      <a:pt x="53810" y="29710"/>
                    </a:cubicBezTo>
                    <a:lnTo>
                      <a:pt x="53810" y="29711"/>
                    </a:lnTo>
                    <a:cubicBezTo>
                      <a:pt x="55412" y="30923"/>
                      <a:pt x="56291" y="32386"/>
                      <a:pt x="58368" y="32819"/>
                    </a:cubicBezTo>
                    <a:cubicBezTo>
                      <a:pt x="56291" y="33251"/>
                      <a:pt x="55412" y="34715"/>
                      <a:pt x="53810" y="35928"/>
                    </a:cubicBezTo>
                    <a:cubicBezTo>
                      <a:pt x="54033" y="36121"/>
                      <a:pt x="54331" y="36205"/>
                      <a:pt x="54682" y="36205"/>
                    </a:cubicBezTo>
                    <a:cubicBezTo>
                      <a:pt x="56901" y="36205"/>
                      <a:pt x="61260" y="32861"/>
                      <a:pt x="62584" y="32819"/>
                    </a:cubicBezTo>
                    <a:cubicBezTo>
                      <a:pt x="61260" y="32779"/>
                      <a:pt x="56899" y="29434"/>
                      <a:pt x="54680" y="29434"/>
                    </a:cubicBezTo>
                    <a:close/>
                    <a:moveTo>
                      <a:pt x="4023" y="35825"/>
                    </a:moveTo>
                    <a:cubicBezTo>
                      <a:pt x="4204" y="35825"/>
                      <a:pt x="4352" y="35972"/>
                      <a:pt x="4352" y="36154"/>
                    </a:cubicBezTo>
                    <a:cubicBezTo>
                      <a:pt x="4352" y="36335"/>
                      <a:pt x="4204" y="36484"/>
                      <a:pt x="4023" y="36484"/>
                    </a:cubicBezTo>
                    <a:cubicBezTo>
                      <a:pt x="3841" y="36484"/>
                      <a:pt x="3692" y="36335"/>
                      <a:pt x="3692" y="36154"/>
                    </a:cubicBezTo>
                    <a:cubicBezTo>
                      <a:pt x="3692" y="35972"/>
                      <a:pt x="3841" y="35825"/>
                      <a:pt x="4023" y="35825"/>
                    </a:cubicBezTo>
                    <a:close/>
                    <a:moveTo>
                      <a:pt x="4023" y="35817"/>
                    </a:moveTo>
                    <a:cubicBezTo>
                      <a:pt x="3836" y="35817"/>
                      <a:pt x="3685" y="35970"/>
                      <a:pt x="3685" y="36154"/>
                    </a:cubicBezTo>
                    <a:cubicBezTo>
                      <a:pt x="3685" y="36341"/>
                      <a:pt x="3837" y="36491"/>
                      <a:pt x="4023" y="36491"/>
                    </a:cubicBezTo>
                    <a:cubicBezTo>
                      <a:pt x="4207" y="36491"/>
                      <a:pt x="4359" y="36341"/>
                      <a:pt x="4359" y="36154"/>
                    </a:cubicBezTo>
                    <a:cubicBezTo>
                      <a:pt x="4359" y="35968"/>
                      <a:pt x="4207" y="35817"/>
                      <a:pt x="4023" y="35817"/>
                    </a:cubicBezTo>
                    <a:close/>
                    <a:moveTo>
                      <a:pt x="2453" y="36320"/>
                    </a:moveTo>
                    <a:cubicBezTo>
                      <a:pt x="2385" y="36320"/>
                      <a:pt x="2330" y="36377"/>
                      <a:pt x="2330" y="36443"/>
                    </a:cubicBezTo>
                    <a:cubicBezTo>
                      <a:pt x="2330" y="36511"/>
                      <a:pt x="2385" y="36567"/>
                      <a:pt x="2453" y="36567"/>
                    </a:cubicBezTo>
                    <a:cubicBezTo>
                      <a:pt x="2521" y="36567"/>
                      <a:pt x="2576" y="36513"/>
                      <a:pt x="2576" y="36443"/>
                    </a:cubicBezTo>
                    <a:cubicBezTo>
                      <a:pt x="2576" y="36377"/>
                      <a:pt x="2523" y="36320"/>
                      <a:pt x="2453" y="36320"/>
                    </a:cubicBezTo>
                    <a:close/>
                    <a:moveTo>
                      <a:pt x="14055" y="33916"/>
                    </a:moveTo>
                    <a:cubicBezTo>
                      <a:pt x="14020" y="33916"/>
                      <a:pt x="13986" y="33918"/>
                      <a:pt x="13954" y="33922"/>
                    </a:cubicBezTo>
                    <a:cubicBezTo>
                      <a:pt x="14535" y="34623"/>
                      <a:pt x="14964" y="36420"/>
                      <a:pt x="15977" y="36684"/>
                    </a:cubicBezTo>
                    <a:cubicBezTo>
                      <a:pt x="16129" y="34694"/>
                      <a:pt x="14768" y="33916"/>
                      <a:pt x="14055" y="33916"/>
                    </a:cubicBezTo>
                    <a:close/>
                    <a:moveTo>
                      <a:pt x="61390" y="36048"/>
                    </a:moveTo>
                    <a:cubicBezTo>
                      <a:pt x="61571" y="36048"/>
                      <a:pt x="61719" y="36196"/>
                      <a:pt x="61719" y="36377"/>
                    </a:cubicBezTo>
                    <a:cubicBezTo>
                      <a:pt x="61719" y="36558"/>
                      <a:pt x="61571" y="36706"/>
                      <a:pt x="61390" y="36706"/>
                    </a:cubicBezTo>
                    <a:cubicBezTo>
                      <a:pt x="61209" y="36706"/>
                      <a:pt x="61059" y="36558"/>
                      <a:pt x="61059" y="36377"/>
                    </a:cubicBezTo>
                    <a:cubicBezTo>
                      <a:pt x="61059" y="36196"/>
                      <a:pt x="61209" y="36048"/>
                      <a:pt x="61390" y="36048"/>
                    </a:cubicBezTo>
                    <a:close/>
                    <a:moveTo>
                      <a:pt x="61390" y="36041"/>
                    </a:moveTo>
                    <a:cubicBezTo>
                      <a:pt x="61203" y="36041"/>
                      <a:pt x="61052" y="36193"/>
                      <a:pt x="61052" y="36377"/>
                    </a:cubicBezTo>
                    <a:cubicBezTo>
                      <a:pt x="61052" y="36564"/>
                      <a:pt x="61204" y="36713"/>
                      <a:pt x="61390" y="36713"/>
                    </a:cubicBezTo>
                    <a:cubicBezTo>
                      <a:pt x="61391" y="36713"/>
                      <a:pt x="61391" y="36713"/>
                      <a:pt x="61392" y="36713"/>
                    </a:cubicBezTo>
                    <a:cubicBezTo>
                      <a:pt x="61575" y="36713"/>
                      <a:pt x="61726" y="36563"/>
                      <a:pt x="61726" y="36377"/>
                    </a:cubicBezTo>
                    <a:cubicBezTo>
                      <a:pt x="61726" y="36190"/>
                      <a:pt x="61574" y="36041"/>
                      <a:pt x="61390" y="36041"/>
                    </a:cubicBezTo>
                    <a:close/>
                    <a:moveTo>
                      <a:pt x="62956" y="36543"/>
                    </a:moveTo>
                    <a:cubicBezTo>
                      <a:pt x="62889" y="36543"/>
                      <a:pt x="62833" y="36598"/>
                      <a:pt x="62833" y="36667"/>
                    </a:cubicBezTo>
                    <a:cubicBezTo>
                      <a:pt x="62833" y="36733"/>
                      <a:pt x="62888" y="36790"/>
                      <a:pt x="62956" y="36790"/>
                    </a:cubicBezTo>
                    <a:cubicBezTo>
                      <a:pt x="63023" y="36790"/>
                      <a:pt x="63079" y="36736"/>
                      <a:pt x="63079" y="36667"/>
                    </a:cubicBezTo>
                    <a:cubicBezTo>
                      <a:pt x="63079" y="36600"/>
                      <a:pt x="63026" y="36543"/>
                      <a:pt x="62956" y="36543"/>
                    </a:cubicBezTo>
                    <a:close/>
                    <a:moveTo>
                      <a:pt x="51356" y="34140"/>
                    </a:moveTo>
                    <a:cubicBezTo>
                      <a:pt x="50643" y="34140"/>
                      <a:pt x="49283" y="34918"/>
                      <a:pt x="49434" y="36907"/>
                    </a:cubicBezTo>
                    <a:cubicBezTo>
                      <a:pt x="50444" y="36643"/>
                      <a:pt x="50875" y="34847"/>
                      <a:pt x="51457" y="34145"/>
                    </a:cubicBezTo>
                    <a:cubicBezTo>
                      <a:pt x="51425" y="34141"/>
                      <a:pt x="51391" y="34140"/>
                      <a:pt x="51356" y="34140"/>
                    </a:cubicBezTo>
                    <a:close/>
                    <a:moveTo>
                      <a:pt x="3075" y="36914"/>
                    </a:moveTo>
                    <a:cubicBezTo>
                      <a:pt x="3002" y="36914"/>
                      <a:pt x="2943" y="36974"/>
                      <a:pt x="2943" y="37046"/>
                    </a:cubicBezTo>
                    <a:cubicBezTo>
                      <a:pt x="2943" y="37119"/>
                      <a:pt x="3002" y="37180"/>
                      <a:pt x="3075" y="37180"/>
                    </a:cubicBezTo>
                    <a:cubicBezTo>
                      <a:pt x="3147" y="37180"/>
                      <a:pt x="3207" y="37119"/>
                      <a:pt x="3207" y="37046"/>
                    </a:cubicBezTo>
                    <a:cubicBezTo>
                      <a:pt x="3207" y="36974"/>
                      <a:pt x="3147" y="36914"/>
                      <a:pt x="3075" y="36914"/>
                    </a:cubicBezTo>
                    <a:close/>
                    <a:moveTo>
                      <a:pt x="62334" y="37137"/>
                    </a:moveTo>
                    <a:cubicBezTo>
                      <a:pt x="62262" y="37137"/>
                      <a:pt x="62203" y="37197"/>
                      <a:pt x="62203" y="37269"/>
                    </a:cubicBezTo>
                    <a:cubicBezTo>
                      <a:pt x="62203" y="37342"/>
                      <a:pt x="62262" y="37403"/>
                      <a:pt x="62334" y="37403"/>
                    </a:cubicBezTo>
                    <a:cubicBezTo>
                      <a:pt x="62407" y="37403"/>
                      <a:pt x="62466" y="37342"/>
                      <a:pt x="62466" y="37269"/>
                    </a:cubicBezTo>
                    <a:cubicBezTo>
                      <a:pt x="62468" y="37197"/>
                      <a:pt x="62410" y="37137"/>
                      <a:pt x="62334" y="37137"/>
                    </a:cubicBezTo>
                    <a:close/>
                    <a:moveTo>
                      <a:pt x="5448" y="36487"/>
                    </a:moveTo>
                    <a:cubicBezTo>
                      <a:pt x="5716" y="36487"/>
                      <a:pt x="5934" y="36707"/>
                      <a:pt x="5934" y="36972"/>
                    </a:cubicBezTo>
                    <a:cubicBezTo>
                      <a:pt x="5934" y="37240"/>
                      <a:pt x="5716" y="37458"/>
                      <a:pt x="5448" y="37458"/>
                    </a:cubicBezTo>
                    <a:cubicBezTo>
                      <a:pt x="5180" y="37458"/>
                      <a:pt x="4963" y="37240"/>
                      <a:pt x="4963" y="36972"/>
                    </a:cubicBezTo>
                    <a:cubicBezTo>
                      <a:pt x="4963" y="36704"/>
                      <a:pt x="5180" y="36487"/>
                      <a:pt x="5448" y="36487"/>
                    </a:cubicBezTo>
                    <a:close/>
                    <a:moveTo>
                      <a:pt x="5448" y="36477"/>
                    </a:moveTo>
                    <a:cubicBezTo>
                      <a:pt x="5175" y="36477"/>
                      <a:pt x="4951" y="36700"/>
                      <a:pt x="4951" y="36972"/>
                    </a:cubicBezTo>
                    <a:cubicBezTo>
                      <a:pt x="4951" y="37246"/>
                      <a:pt x="5175" y="37469"/>
                      <a:pt x="5448" y="37469"/>
                    </a:cubicBezTo>
                    <a:cubicBezTo>
                      <a:pt x="5449" y="37469"/>
                      <a:pt x="5450" y="37469"/>
                      <a:pt x="5451" y="37469"/>
                    </a:cubicBezTo>
                    <a:cubicBezTo>
                      <a:pt x="5722" y="37469"/>
                      <a:pt x="5944" y="37247"/>
                      <a:pt x="5944" y="36972"/>
                    </a:cubicBezTo>
                    <a:cubicBezTo>
                      <a:pt x="5944" y="36700"/>
                      <a:pt x="5721" y="36477"/>
                      <a:pt x="5448" y="36477"/>
                    </a:cubicBezTo>
                    <a:close/>
                    <a:moveTo>
                      <a:pt x="59962" y="36710"/>
                    </a:moveTo>
                    <a:cubicBezTo>
                      <a:pt x="60230" y="36710"/>
                      <a:pt x="60448" y="36929"/>
                      <a:pt x="60448" y="37195"/>
                    </a:cubicBezTo>
                    <a:cubicBezTo>
                      <a:pt x="60448" y="37464"/>
                      <a:pt x="60230" y="37681"/>
                      <a:pt x="59962" y="37681"/>
                    </a:cubicBezTo>
                    <a:cubicBezTo>
                      <a:pt x="59694" y="37681"/>
                      <a:pt x="59477" y="37464"/>
                      <a:pt x="59477" y="37195"/>
                    </a:cubicBezTo>
                    <a:cubicBezTo>
                      <a:pt x="59477" y="36927"/>
                      <a:pt x="59694" y="36710"/>
                      <a:pt x="59962" y="36710"/>
                    </a:cubicBezTo>
                    <a:close/>
                    <a:moveTo>
                      <a:pt x="59962" y="36700"/>
                    </a:moveTo>
                    <a:cubicBezTo>
                      <a:pt x="59688" y="36700"/>
                      <a:pt x="59465" y="36922"/>
                      <a:pt x="59465" y="37195"/>
                    </a:cubicBezTo>
                    <a:cubicBezTo>
                      <a:pt x="59465" y="37469"/>
                      <a:pt x="59688" y="37692"/>
                      <a:pt x="59962" y="37692"/>
                    </a:cubicBezTo>
                    <a:cubicBezTo>
                      <a:pt x="60236" y="37692"/>
                      <a:pt x="60458" y="37471"/>
                      <a:pt x="60458" y="37195"/>
                    </a:cubicBezTo>
                    <a:cubicBezTo>
                      <a:pt x="60458" y="36922"/>
                      <a:pt x="60236" y="36700"/>
                      <a:pt x="59962" y="36700"/>
                    </a:cubicBezTo>
                    <a:close/>
                    <a:moveTo>
                      <a:pt x="3753" y="37464"/>
                    </a:moveTo>
                    <a:cubicBezTo>
                      <a:pt x="3675" y="37465"/>
                      <a:pt x="3611" y="37527"/>
                      <a:pt x="3611" y="37606"/>
                    </a:cubicBezTo>
                    <a:cubicBezTo>
                      <a:pt x="3611" y="37682"/>
                      <a:pt x="3675" y="37746"/>
                      <a:pt x="3753" y="37746"/>
                    </a:cubicBezTo>
                    <a:cubicBezTo>
                      <a:pt x="3830" y="37746"/>
                      <a:pt x="3894" y="37682"/>
                      <a:pt x="3894" y="37606"/>
                    </a:cubicBezTo>
                    <a:cubicBezTo>
                      <a:pt x="3894" y="37527"/>
                      <a:pt x="3830" y="37464"/>
                      <a:pt x="3753" y="37464"/>
                    </a:cubicBezTo>
                    <a:close/>
                    <a:moveTo>
                      <a:pt x="13705" y="37268"/>
                    </a:moveTo>
                    <a:cubicBezTo>
                      <a:pt x="13567" y="37268"/>
                      <a:pt x="13456" y="37381"/>
                      <a:pt x="13456" y="37517"/>
                    </a:cubicBezTo>
                    <a:cubicBezTo>
                      <a:pt x="13456" y="37655"/>
                      <a:pt x="13567" y="37768"/>
                      <a:pt x="13705" y="37768"/>
                    </a:cubicBezTo>
                    <a:cubicBezTo>
                      <a:pt x="13843" y="37768"/>
                      <a:pt x="13956" y="37656"/>
                      <a:pt x="13956" y="37517"/>
                    </a:cubicBezTo>
                    <a:cubicBezTo>
                      <a:pt x="13956" y="37381"/>
                      <a:pt x="13843" y="37268"/>
                      <a:pt x="13705" y="37268"/>
                    </a:cubicBezTo>
                    <a:close/>
                    <a:moveTo>
                      <a:pt x="6977" y="37275"/>
                    </a:moveTo>
                    <a:cubicBezTo>
                      <a:pt x="7158" y="37275"/>
                      <a:pt x="7306" y="37424"/>
                      <a:pt x="7306" y="37606"/>
                    </a:cubicBezTo>
                    <a:cubicBezTo>
                      <a:pt x="7306" y="37787"/>
                      <a:pt x="7158" y="37934"/>
                      <a:pt x="6977" y="37934"/>
                    </a:cubicBezTo>
                    <a:cubicBezTo>
                      <a:pt x="6796" y="37934"/>
                      <a:pt x="6647" y="37787"/>
                      <a:pt x="6647" y="37606"/>
                    </a:cubicBezTo>
                    <a:cubicBezTo>
                      <a:pt x="6647" y="37424"/>
                      <a:pt x="6796" y="37275"/>
                      <a:pt x="6977" y="37275"/>
                    </a:cubicBezTo>
                    <a:close/>
                    <a:moveTo>
                      <a:pt x="6977" y="37268"/>
                    </a:moveTo>
                    <a:cubicBezTo>
                      <a:pt x="6790" y="37268"/>
                      <a:pt x="6640" y="37420"/>
                      <a:pt x="6640" y="37606"/>
                    </a:cubicBezTo>
                    <a:cubicBezTo>
                      <a:pt x="6640" y="37791"/>
                      <a:pt x="6792" y="37942"/>
                      <a:pt x="6977" y="37942"/>
                    </a:cubicBezTo>
                    <a:cubicBezTo>
                      <a:pt x="6978" y="37942"/>
                      <a:pt x="6979" y="37942"/>
                      <a:pt x="6980" y="37942"/>
                    </a:cubicBezTo>
                    <a:cubicBezTo>
                      <a:pt x="7163" y="37942"/>
                      <a:pt x="7313" y="37790"/>
                      <a:pt x="7313" y="37606"/>
                    </a:cubicBezTo>
                    <a:cubicBezTo>
                      <a:pt x="7313" y="37419"/>
                      <a:pt x="7161" y="37268"/>
                      <a:pt x="6977" y="37268"/>
                    </a:cubicBezTo>
                    <a:close/>
                    <a:moveTo>
                      <a:pt x="61658" y="37688"/>
                    </a:moveTo>
                    <a:cubicBezTo>
                      <a:pt x="61579" y="37688"/>
                      <a:pt x="61516" y="37752"/>
                      <a:pt x="61516" y="37830"/>
                    </a:cubicBezTo>
                    <a:cubicBezTo>
                      <a:pt x="61516" y="37907"/>
                      <a:pt x="61579" y="37971"/>
                      <a:pt x="61658" y="37971"/>
                    </a:cubicBezTo>
                    <a:cubicBezTo>
                      <a:pt x="61735" y="37971"/>
                      <a:pt x="61798" y="37907"/>
                      <a:pt x="61798" y="37830"/>
                    </a:cubicBezTo>
                    <a:cubicBezTo>
                      <a:pt x="61798" y="37750"/>
                      <a:pt x="61735" y="37688"/>
                      <a:pt x="61658" y="37688"/>
                    </a:cubicBezTo>
                    <a:close/>
                    <a:moveTo>
                      <a:pt x="51706" y="37491"/>
                    </a:moveTo>
                    <a:cubicBezTo>
                      <a:pt x="51568" y="37491"/>
                      <a:pt x="51457" y="37603"/>
                      <a:pt x="51457" y="37740"/>
                    </a:cubicBezTo>
                    <a:cubicBezTo>
                      <a:pt x="51457" y="37878"/>
                      <a:pt x="51568" y="37991"/>
                      <a:pt x="51706" y="37991"/>
                    </a:cubicBezTo>
                    <a:cubicBezTo>
                      <a:pt x="51843" y="37991"/>
                      <a:pt x="51956" y="37878"/>
                      <a:pt x="51956" y="37740"/>
                    </a:cubicBezTo>
                    <a:cubicBezTo>
                      <a:pt x="51955" y="37603"/>
                      <a:pt x="51843" y="37491"/>
                      <a:pt x="51706" y="37491"/>
                    </a:cubicBezTo>
                    <a:close/>
                    <a:moveTo>
                      <a:pt x="12746" y="37623"/>
                    </a:moveTo>
                    <a:cubicBezTo>
                      <a:pt x="12611" y="37624"/>
                      <a:pt x="12505" y="37732"/>
                      <a:pt x="12505" y="37863"/>
                    </a:cubicBezTo>
                    <a:cubicBezTo>
                      <a:pt x="12505" y="37997"/>
                      <a:pt x="12611" y="38105"/>
                      <a:pt x="12746" y="38105"/>
                    </a:cubicBezTo>
                    <a:cubicBezTo>
                      <a:pt x="12878" y="38105"/>
                      <a:pt x="12986" y="37998"/>
                      <a:pt x="12986" y="37863"/>
                    </a:cubicBezTo>
                    <a:cubicBezTo>
                      <a:pt x="12986" y="37732"/>
                      <a:pt x="12879" y="37623"/>
                      <a:pt x="12746" y="37623"/>
                    </a:cubicBezTo>
                    <a:close/>
                    <a:moveTo>
                      <a:pt x="8507" y="37608"/>
                    </a:moveTo>
                    <a:cubicBezTo>
                      <a:pt x="8651" y="37608"/>
                      <a:pt x="8768" y="37726"/>
                      <a:pt x="8768" y="37869"/>
                    </a:cubicBezTo>
                    <a:cubicBezTo>
                      <a:pt x="8768" y="38013"/>
                      <a:pt x="8651" y="38130"/>
                      <a:pt x="8507" y="38130"/>
                    </a:cubicBezTo>
                    <a:cubicBezTo>
                      <a:pt x="8364" y="38130"/>
                      <a:pt x="8246" y="38013"/>
                      <a:pt x="8246" y="37869"/>
                    </a:cubicBezTo>
                    <a:cubicBezTo>
                      <a:pt x="8246" y="37726"/>
                      <a:pt x="8364" y="37608"/>
                      <a:pt x="8507" y="37608"/>
                    </a:cubicBezTo>
                    <a:close/>
                    <a:moveTo>
                      <a:pt x="8507" y="37603"/>
                    </a:moveTo>
                    <a:cubicBezTo>
                      <a:pt x="8361" y="37603"/>
                      <a:pt x="8241" y="37723"/>
                      <a:pt x="8241" y="37869"/>
                    </a:cubicBezTo>
                    <a:cubicBezTo>
                      <a:pt x="8241" y="38016"/>
                      <a:pt x="8361" y="38136"/>
                      <a:pt x="8507" y="38136"/>
                    </a:cubicBezTo>
                    <a:cubicBezTo>
                      <a:pt x="8654" y="38136"/>
                      <a:pt x="8774" y="38016"/>
                      <a:pt x="8774" y="37869"/>
                    </a:cubicBezTo>
                    <a:cubicBezTo>
                      <a:pt x="8774" y="37723"/>
                      <a:pt x="8654" y="37603"/>
                      <a:pt x="8507" y="37603"/>
                    </a:cubicBezTo>
                    <a:close/>
                    <a:moveTo>
                      <a:pt x="58435" y="37498"/>
                    </a:moveTo>
                    <a:cubicBezTo>
                      <a:pt x="58616" y="37498"/>
                      <a:pt x="58764" y="37646"/>
                      <a:pt x="58764" y="37827"/>
                    </a:cubicBezTo>
                    <a:cubicBezTo>
                      <a:pt x="58764" y="38008"/>
                      <a:pt x="58616" y="38158"/>
                      <a:pt x="58435" y="38158"/>
                    </a:cubicBezTo>
                    <a:cubicBezTo>
                      <a:pt x="58254" y="38158"/>
                      <a:pt x="58105" y="38008"/>
                      <a:pt x="58105" y="37827"/>
                    </a:cubicBezTo>
                    <a:cubicBezTo>
                      <a:pt x="58105" y="37646"/>
                      <a:pt x="58254" y="37498"/>
                      <a:pt x="58435" y="37498"/>
                    </a:cubicBezTo>
                    <a:close/>
                    <a:moveTo>
                      <a:pt x="58435" y="37491"/>
                    </a:moveTo>
                    <a:cubicBezTo>
                      <a:pt x="58248" y="37491"/>
                      <a:pt x="58099" y="37643"/>
                      <a:pt x="58099" y="37827"/>
                    </a:cubicBezTo>
                    <a:cubicBezTo>
                      <a:pt x="58099" y="38014"/>
                      <a:pt x="58251" y="38165"/>
                      <a:pt x="58435" y="38165"/>
                    </a:cubicBezTo>
                    <a:cubicBezTo>
                      <a:pt x="58436" y="38165"/>
                      <a:pt x="58437" y="38165"/>
                      <a:pt x="58438" y="38165"/>
                    </a:cubicBezTo>
                    <a:cubicBezTo>
                      <a:pt x="58621" y="38165"/>
                      <a:pt x="58773" y="38013"/>
                      <a:pt x="58773" y="37827"/>
                    </a:cubicBezTo>
                    <a:cubicBezTo>
                      <a:pt x="58773" y="37642"/>
                      <a:pt x="58621" y="37491"/>
                      <a:pt x="58435" y="37491"/>
                    </a:cubicBezTo>
                    <a:close/>
                    <a:moveTo>
                      <a:pt x="4489" y="37949"/>
                    </a:moveTo>
                    <a:cubicBezTo>
                      <a:pt x="4407" y="37949"/>
                      <a:pt x="4340" y="38016"/>
                      <a:pt x="4340" y="38100"/>
                    </a:cubicBezTo>
                    <a:cubicBezTo>
                      <a:pt x="4340" y="38182"/>
                      <a:pt x="4407" y="38250"/>
                      <a:pt x="4489" y="38250"/>
                    </a:cubicBezTo>
                    <a:cubicBezTo>
                      <a:pt x="4573" y="38250"/>
                      <a:pt x="4640" y="38182"/>
                      <a:pt x="4640" y="38100"/>
                    </a:cubicBezTo>
                    <a:cubicBezTo>
                      <a:pt x="4640" y="38016"/>
                      <a:pt x="4573" y="37949"/>
                      <a:pt x="4489" y="37949"/>
                    </a:cubicBezTo>
                    <a:close/>
                    <a:moveTo>
                      <a:pt x="52666" y="37846"/>
                    </a:moveTo>
                    <a:cubicBezTo>
                      <a:pt x="52535" y="37846"/>
                      <a:pt x="52426" y="37953"/>
                      <a:pt x="52426" y="38087"/>
                    </a:cubicBezTo>
                    <a:cubicBezTo>
                      <a:pt x="52426" y="38218"/>
                      <a:pt x="52532" y="38327"/>
                      <a:pt x="52666" y="38327"/>
                    </a:cubicBezTo>
                    <a:cubicBezTo>
                      <a:pt x="52798" y="38327"/>
                      <a:pt x="52907" y="38221"/>
                      <a:pt x="52907" y="38087"/>
                    </a:cubicBezTo>
                    <a:cubicBezTo>
                      <a:pt x="52907" y="37955"/>
                      <a:pt x="52798" y="37846"/>
                      <a:pt x="52666" y="37846"/>
                    </a:cubicBezTo>
                    <a:close/>
                    <a:moveTo>
                      <a:pt x="56905" y="37832"/>
                    </a:moveTo>
                    <a:cubicBezTo>
                      <a:pt x="57048" y="37832"/>
                      <a:pt x="57166" y="37949"/>
                      <a:pt x="57166" y="38092"/>
                    </a:cubicBezTo>
                    <a:cubicBezTo>
                      <a:pt x="57166" y="38236"/>
                      <a:pt x="57048" y="38353"/>
                      <a:pt x="56905" y="38353"/>
                    </a:cubicBezTo>
                    <a:cubicBezTo>
                      <a:pt x="56761" y="38353"/>
                      <a:pt x="56644" y="38236"/>
                      <a:pt x="56644" y="38092"/>
                    </a:cubicBezTo>
                    <a:cubicBezTo>
                      <a:pt x="56644" y="37949"/>
                      <a:pt x="56761" y="37832"/>
                      <a:pt x="56905" y="37832"/>
                    </a:cubicBezTo>
                    <a:close/>
                    <a:moveTo>
                      <a:pt x="56905" y="37826"/>
                    </a:moveTo>
                    <a:cubicBezTo>
                      <a:pt x="56757" y="37826"/>
                      <a:pt x="56638" y="37946"/>
                      <a:pt x="56638" y="38092"/>
                    </a:cubicBezTo>
                    <a:cubicBezTo>
                      <a:pt x="56638" y="38239"/>
                      <a:pt x="56757" y="38359"/>
                      <a:pt x="56905" y="38359"/>
                    </a:cubicBezTo>
                    <a:cubicBezTo>
                      <a:pt x="57051" y="38359"/>
                      <a:pt x="57170" y="38239"/>
                      <a:pt x="57170" y="38092"/>
                    </a:cubicBezTo>
                    <a:cubicBezTo>
                      <a:pt x="57170" y="37946"/>
                      <a:pt x="57051" y="37826"/>
                      <a:pt x="56905" y="37826"/>
                    </a:cubicBezTo>
                    <a:close/>
                    <a:moveTo>
                      <a:pt x="11937" y="37943"/>
                    </a:moveTo>
                    <a:cubicBezTo>
                      <a:pt x="11810" y="37943"/>
                      <a:pt x="11705" y="38047"/>
                      <a:pt x="11705" y="38175"/>
                    </a:cubicBezTo>
                    <a:cubicBezTo>
                      <a:pt x="11705" y="38302"/>
                      <a:pt x="11810" y="38407"/>
                      <a:pt x="11937" y="38407"/>
                    </a:cubicBezTo>
                    <a:cubicBezTo>
                      <a:pt x="12066" y="38407"/>
                      <a:pt x="12169" y="38304"/>
                      <a:pt x="12169" y="38175"/>
                    </a:cubicBezTo>
                    <a:cubicBezTo>
                      <a:pt x="12169" y="38049"/>
                      <a:pt x="12066" y="37943"/>
                      <a:pt x="11937" y="37943"/>
                    </a:cubicBezTo>
                    <a:close/>
                    <a:moveTo>
                      <a:pt x="60920" y="38172"/>
                    </a:moveTo>
                    <a:cubicBezTo>
                      <a:pt x="60836" y="38172"/>
                      <a:pt x="60769" y="38239"/>
                      <a:pt x="60769" y="38323"/>
                    </a:cubicBezTo>
                    <a:cubicBezTo>
                      <a:pt x="60769" y="38405"/>
                      <a:pt x="60838" y="38472"/>
                      <a:pt x="60920" y="38472"/>
                    </a:cubicBezTo>
                    <a:cubicBezTo>
                      <a:pt x="61004" y="38472"/>
                      <a:pt x="61071" y="38405"/>
                      <a:pt x="61071" y="38323"/>
                    </a:cubicBezTo>
                    <a:cubicBezTo>
                      <a:pt x="61071" y="38239"/>
                      <a:pt x="61004" y="38172"/>
                      <a:pt x="60920" y="38172"/>
                    </a:cubicBezTo>
                    <a:close/>
                    <a:moveTo>
                      <a:pt x="53474" y="38166"/>
                    </a:moveTo>
                    <a:cubicBezTo>
                      <a:pt x="53346" y="38166"/>
                      <a:pt x="53242" y="38269"/>
                      <a:pt x="53242" y="38398"/>
                    </a:cubicBezTo>
                    <a:cubicBezTo>
                      <a:pt x="53242" y="38526"/>
                      <a:pt x="53346" y="38630"/>
                      <a:pt x="53474" y="38630"/>
                    </a:cubicBezTo>
                    <a:cubicBezTo>
                      <a:pt x="53601" y="38630"/>
                      <a:pt x="53705" y="38527"/>
                      <a:pt x="53705" y="38398"/>
                    </a:cubicBezTo>
                    <a:cubicBezTo>
                      <a:pt x="53705" y="38269"/>
                      <a:pt x="53603" y="38166"/>
                      <a:pt x="53474" y="38166"/>
                    </a:cubicBezTo>
                    <a:close/>
                    <a:moveTo>
                      <a:pt x="5290" y="38347"/>
                    </a:moveTo>
                    <a:cubicBezTo>
                      <a:pt x="5202" y="38347"/>
                      <a:pt x="5131" y="38418"/>
                      <a:pt x="5131" y="38507"/>
                    </a:cubicBezTo>
                    <a:cubicBezTo>
                      <a:pt x="5131" y="38594"/>
                      <a:pt x="5202" y="38666"/>
                      <a:pt x="5290" y="38666"/>
                    </a:cubicBezTo>
                    <a:cubicBezTo>
                      <a:pt x="5377" y="38666"/>
                      <a:pt x="5450" y="38595"/>
                      <a:pt x="5450" y="38507"/>
                    </a:cubicBezTo>
                    <a:cubicBezTo>
                      <a:pt x="5450" y="38420"/>
                      <a:pt x="5379" y="38347"/>
                      <a:pt x="5290" y="38347"/>
                    </a:cubicBezTo>
                    <a:close/>
                    <a:moveTo>
                      <a:pt x="11223" y="38221"/>
                    </a:moveTo>
                    <a:cubicBezTo>
                      <a:pt x="11100" y="38221"/>
                      <a:pt x="11000" y="38320"/>
                      <a:pt x="11000" y="38443"/>
                    </a:cubicBezTo>
                    <a:cubicBezTo>
                      <a:pt x="11000" y="38566"/>
                      <a:pt x="11100" y="38666"/>
                      <a:pt x="11223" y="38666"/>
                    </a:cubicBezTo>
                    <a:cubicBezTo>
                      <a:pt x="11346" y="38666"/>
                      <a:pt x="11445" y="38566"/>
                      <a:pt x="11445" y="38443"/>
                    </a:cubicBezTo>
                    <a:cubicBezTo>
                      <a:pt x="11445" y="38320"/>
                      <a:pt x="11346" y="38221"/>
                      <a:pt x="11223" y="38221"/>
                    </a:cubicBezTo>
                    <a:close/>
                    <a:moveTo>
                      <a:pt x="10542" y="38452"/>
                    </a:moveTo>
                    <a:cubicBezTo>
                      <a:pt x="10423" y="38455"/>
                      <a:pt x="10327" y="38549"/>
                      <a:pt x="10327" y="38666"/>
                    </a:cubicBezTo>
                    <a:cubicBezTo>
                      <a:pt x="10327" y="38784"/>
                      <a:pt x="10423" y="38881"/>
                      <a:pt x="10542" y="38881"/>
                    </a:cubicBezTo>
                    <a:cubicBezTo>
                      <a:pt x="10659" y="38881"/>
                      <a:pt x="10755" y="38784"/>
                      <a:pt x="10755" y="38666"/>
                    </a:cubicBezTo>
                    <a:cubicBezTo>
                      <a:pt x="10755" y="38549"/>
                      <a:pt x="10659" y="38452"/>
                      <a:pt x="10542" y="38452"/>
                    </a:cubicBezTo>
                    <a:close/>
                    <a:moveTo>
                      <a:pt x="54189" y="38443"/>
                    </a:moveTo>
                    <a:cubicBezTo>
                      <a:pt x="54066" y="38443"/>
                      <a:pt x="53966" y="38543"/>
                      <a:pt x="53966" y="38666"/>
                    </a:cubicBezTo>
                    <a:cubicBezTo>
                      <a:pt x="53966" y="38789"/>
                      <a:pt x="54066" y="38889"/>
                      <a:pt x="54189" y="38889"/>
                    </a:cubicBezTo>
                    <a:cubicBezTo>
                      <a:pt x="54313" y="38889"/>
                      <a:pt x="54413" y="38789"/>
                      <a:pt x="54413" y="38666"/>
                    </a:cubicBezTo>
                    <a:cubicBezTo>
                      <a:pt x="54411" y="38543"/>
                      <a:pt x="54311" y="38443"/>
                      <a:pt x="54189" y="38443"/>
                    </a:cubicBezTo>
                    <a:close/>
                    <a:moveTo>
                      <a:pt x="60122" y="38571"/>
                    </a:moveTo>
                    <a:cubicBezTo>
                      <a:pt x="60035" y="38571"/>
                      <a:pt x="59962" y="38642"/>
                      <a:pt x="59962" y="38730"/>
                    </a:cubicBezTo>
                    <a:cubicBezTo>
                      <a:pt x="59962" y="38817"/>
                      <a:pt x="60033" y="38889"/>
                      <a:pt x="60122" y="38889"/>
                    </a:cubicBezTo>
                    <a:cubicBezTo>
                      <a:pt x="60210" y="38889"/>
                      <a:pt x="60281" y="38818"/>
                      <a:pt x="60281" y="38730"/>
                    </a:cubicBezTo>
                    <a:cubicBezTo>
                      <a:pt x="60281" y="38640"/>
                      <a:pt x="60209" y="38571"/>
                      <a:pt x="60122" y="38571"/>
                    </a:cubicBezTo>
                    <a:close/>
                    <a:moveTo>
                      <a:pt x="6154" y="38637"/>
                    </a:moveTo>
                    <a:cubicBezTo>
                      <a:pt x="6061" y="38639"/>
                      <a:pt x="5986" y="38713"/>
                      <a:pt x="5986" y="38805"/>
                    </a:cubicBezTo>
                    <a:cubicBezTo>
                      <a:pt x="5986" y="38898"/>
                      <a:pt x="6061" y="38975"/>
                      <a:pt x="6154" y="38975"/>
                    </a:cubicBezTo>
                    <a:cubicBezTo>
                      <a:pt x="6247" y="38975"/>
                      <a:pt x="6322" y="38898"/>
                      <a:pt x="6322" y="38805"/>
                    </a:cubicBezTo>
                    <a:cubicBezTo>
                      <a:pt x="6322" y="38714"/>
                      <a:pt x="6247" y="38637"/>
                      <a:pt x="6154" y="38637"/>
                    </a:cubicBezTo>
                    <a:close/>
                    <a:moveTo>
                      <a:pt x="9835" y="38633"/>
                    </a:moveTo>
                    <a:cubicBezTo>
                      <a:pt x="9723" y="38634"/>
                      <a:pt x="9630" y="38726"/>
                      <a:pt x="9630" y="38839"/>
                    </a:cubicBezTo>
                    <a:cubicBezTo>
                      <a:pt x="9630" y="38950"/>
                      <a:pt x="9720" y="39043"/>
                      <a:pt x="9835" y="39043"/>
                    </a:cubicBezTo>
                    <a:cubicBezTo>
                      <a:pt x="9948" y="39043"/>
                      <a:pt x="10039" y="38953"/>
                      <a:pt x="10039" y="38839"/>
                    </a:cubicBezTo>
                    <a:cubicBezTo>
                      <a:pt x="10039" y="38726"/>
                      <a:pt x="9949" y="38633"/>
                      <a:pt x="9835" y="38633"/>
                    </a:cubicBezTo>
                    <a:close/>
                    <a:moveTo>
                      <a:pt x="54869" y="38675"/>
                    </a:moveTo>
                    <a:cubicBezTo>
                      <a:pt x="54752" y="38675"/>
                      <a:pt x="54655" y="38772"/>
                      <a:pt x="54655" y="38889"/>
                    </a:cubicBezTo>
                    <a:cubicBezTo>
                      <a:pt x="54655" y="39007"/>
                      <a:pt x="54752" y="39102"/>
                      <a:pt x="54869" y="39102"/>
                    </a:cubicBezTo>
                    <a:cubicBezTo>
                      <a:pt x="54986" y="39102"/>
                      <a:pt x="55082" y="39007"/>
                      <a:pt x="55082" y="38889"/>
                    </a:cubicBezTo>
                    <a:cubicBezTo>
                      <a:pt x="55082" y="38772"/>
                      <a:pt x="54986" y="38675"/>
                      <a:pt x="54869" y="38675"/>
                    </a:cubicBezTo>
                    <a:close/>
                    <a:moveTo>
                      <a:pt x="9043" y="38759"/>
                    </a:moveTo>
                    <a:cubicBezTo>
                      <a:pt x="8935" y="38759"/>
                      <a:pt x="8848" y="38847"/>
                      <a:pt x="8848" y="38955"/>
                    </a:cubicBezTo>
                    <a:cubicBezTo>
                      <a:pt x="8848" y="39062"/>
                      <a:pt x="8935" y="39150"/>
                      <a:pt x="9043" y="39150"/>
                    </a:cubicBezTo>
                    <a:cubicBezTo>
                      <a:pt x="9151" y="39150"/>
                      <a:pt x="9239" y="39063"/>
                      <a:pt x="9239" y="38955"/>
                    </a:cubicBezTo>
                    <a:cubicBezTo>
                      <a:pt x="9239" y="38847"/>
                      <a:pt x="9152" y="38759"/>
                      <a:pt x="9043" y="38759"/>
                    </a:cubicBezTo>
                    <a:close/>
                    <a:moveTo>
                      <a:pt x="7089" y="38802"/>
                    </a:moveTo>
                    <a:cubicBezTo>
                      <a:pt x="6992" y="38802"/>
                      <a:pt x="6912" y="38882"/>
                      <a:pt x="6912" y="38979"/>
                    </a:cubicBezTo>
                    <a:cubicBezTo>
                      <a:pt x="6912" y="39078"/>
                      <a:pt x="6992" y="39157"/>
                      <a:pt x="7089" y="39157"/>
                    </a:cubicBezTo>
                    <a:cubicBezTo>
                      <a:pt x="7187" y="39157"/>
                      <a:pt x="7267" y="39078"/>
                      <a:pt x="7267" y="38979"/>
                    </a:cubicBezTo>
                    <a:cubicBezTo>
                      <a:pt x="7267" y="38882"/>
                      <a:pt x="7187" y="38802"/>
                      <a:pt x="7089" y="38802"/>
                    </a:cubicBezTo>
                    <a:close/>
                    <a:moveTo>
                      <a:pt x="8107" y="38821"/>
                    </a:moveTo>
                    <a:cubicBezTo>
                      <a:pt x="8003" y="38821"/>
                      <a:pt x="7920" y="38907"/>
                      <a:pt x="7920" y="39008"/>
                    </a:cubicBezTo>
                    <a:cubicBezTo>
                      <a:pt x="7920" y="39111"/>
                      <a:pt x="8003" y="39195"/>
                      <a:pt x="8107" y="39195"/>
                    </a:cubicBezTo>
                    <a:cubicBezTo>
                      <a:pt x="8210" y="39195"/>
                      <a:pt x="8293" y="39113"/>
                      <a:pt x="8293" y="39008"/>
                    </a:cubicBezTo>
                    <a:cubicBezTo>
                      <a:pt x="8293" y="38905"/>
                      <a:pt x="8210" y="38821"/>
                      <a:pt x="8107" y="38821"/>
                    </a:cubicBezTo>
                    <a:close/>
                    <a:moveTo>
                      <a:pt x="59255" y="38862"/>
                    </a:moveTo>
                    <a:cubicBezTo>
                      <a:pt x="59162" y="38862"/>
                      <a:pt x="59087" y="38939"/>
                      <a:pt x="59087" y="39030"/>
                    </a:cubicBezTo>
                    <a:cubicBezTo>
                      <a:pt x="59087" y="39123"/>
                      <a:pt x="59164" y="39199"/>
                      <a:pt x="59255" y="39199"/>
                    </a:cubicBezTo>
                    <a:cubicBezTo>
                      <a:pt x="59348" y="39199"/>
                      <a:pt x="59423" y="39123"/>
                      <a:pt x="59423" y="39030"/>
                    </a:cubicBezTo>
                    <a:cubicBezTo>
                      <a:pt x="59425" y="38936"/>
                      <a:pt x="59348" y="38862"/>
                      <a:pt x="59255" y="38862"/>
                    </a:cubicBezTo>
                    <a:close/>
                    <a:moveTo>
                      <a:pt x="55575" y="38856"/>
                    </a:moveTo>
                    <a:cubicBezTo>
                      <a:pt x="55463" y="38856"/>
                      <a:pt x="55370" y="38947"/>
                      <a:pt x="55370" y="39062"/>
                    </a:cubicBezTo>
                    <a:cubicBezTo>
                      <a:pt x="55370" y="39173"/>
                      <a:pt x="55462" y="39266"/>
                      <a:pt x="55575" y="39266"/>
                    </a:cubicBezTo>
                    <a:cubicBezTo>
                      <a:pt x="55689" y="39266"/>
                      <a:pt x="55780" y="39175"/>
                      <a:pt x="55780" y="39062"/>
                    </a:cubicBezTo>
                    <a:cubicBezTo>
                      <a:pt x="55780" y="38949"/>
                      <a:pt x="55689" y="38856"/>
                      <a:pt x="55575" y="38856"/>
                    </a:cubicBezTo>
                    <a:close/>
                    <a:moveTo>
                      <a:pt x="56369" y="38982"/>
                    </a:moveTo>
                    <a:cubicBezTo>
                      <a:pt x="56262" y="38982"/>
                      <a:pt x="56173" y="39069"/>
                      <a:pt x="56173" y="39178"/>
                    </a:cubicBezTo>
                    <a:cubicBezTo>
                      <a:pt x="56173" y="39283"/>
                      <a:pt x="56260" y="39373"/>
                      <a:pt x="56369" y="39373"/>
                    </a:cubicBezTo>
                    <a:cubicBezTo>
                      <a:pt x="56476" y="39373"/>
                      <a:pt x="56564" y="39286"/>
                      <a:pt x="56564" y="39178"/>
                    </a:cubicBezTo>
                    <a:cubicBezTo>
                      <a:pt x="56563" y="39069"/>
                      <a:pt x="56476" y="38982"/>
                      <a:pt x="56369" y="38982"/>
                    </a:cubicBezTo>
                    <a:close/>
                    <a:moveTo>
                      <a:pt x="58324" y="39026"/>
                    </a:moveTo>
                    <a:cubicBezTo>
                      <a:pt x="58225" y="39026"/>
                      <a:pt x="58145" y="39105"/>
                      <a:pt x="58145" y="39202"/>
                    </a:cubicBezTo>
                    <a:cubicBezTo>
                      <a:pt x="58145" y="39301"/>
                      <a:pt x="58225" y="39381"/>
                      <a:pt x="58324" y="39381"/>
                    </a:cubicBezTo>
                    <a:cubicBezTo>
                      <a:pt x="58421" y="39381"/>
                      <a:pt x="58500" y="39301"/>
                      <a:pt x="58500" y="39202"/>
                    </a:cubicBezTo>
                    <a:cubicBezTo>
                      <a:pt x="58499" y="39105"/>
                      <a:pt x="58421" y="39026"/>
                      <a:pt x="58324" y="39026"/>
                    </a:cubicBezTo>
                    <a:close/>
                    <a:moveTo>
                      <a:pt x="57305" y="39047"/>
                    </a:moveTo>
                    <a:cubicBezTo>
                      <a:pt x="57202" y="39047"/>
                      <a:pt x="57118" y="39130"/>
                      <a:pt x="57118" y="39233"/>
                    </a:cubicBezTo>
                    <a:cubicBezTo>
                      <a:pt x="57118" y="39337"/>
                      <a:pt x="57202" y="39420"/>
                      <a:pt x="57305" y="39420"/>
                    </a:cubicBezTo>
                    <a:cubicBezTo>
                      <a:pt x="57408" y="39420"/>
                      <a:pt x="57492" y="39337"/>
                      <a:pt x="57492" y="39233"/>
                    </a:cubicBezTo>
                    <a:cubicBezTo>
                      <a:pt x="57490" y="39128"/>
                      <a:pt x="57406" y="39047"/>
                      <a:pt x="57305" y="39047"/>
                    </a:cubicBezTo>
                    <a:close/>
                    <a:moveTo>
                      <a:pt x="20474" y="40515"/>
                    </a:moveTo>
                    <a:cubicBezTo>
                      <a:pt x="20468" y="40515"/>
                      <a:pt x="20462" y="40515"/>
                      <a:pt x="20456" y="40515"/>
                    </a:cubicBezTo>
                    <a:cubicBezTo>
                      <a:pt x="20453" y="40641"/>
                      <a:pt x="20497" y="40767"/>
                      <a:pt x="20592" y="40861"/>
                    </a:cubicBezTo>
                    <a:cubicBezTo>
                      <a:pt x="20681" y="40949"/>
                      <a:pt x="20797" y="40993"/>
                      <a:pt x="20913" y="40993"/>
                    </a:cubicBezTo>
                    <a:cubicBezTo>
                      <a:pt x="20922" y="40993"/>
                      <a:pt x="20931" y="40992"/>
                      <a:pt x="20940" y="40992"/>
                    </a:cubicBezTo>
                    <a:cubicBezTo>
                      <a:pt x="20943" y="40867"/>
                      <a:pt x="20899" y="40740"/>
                      <a:pt x="20804" y="40646"/>
                    </a:cubicBezTo>
                    <a:cubicBezTo>
                      <a:pt x="20713" y="40556"/>
                      <a:pt x="20593" y="40515"/>
                      <a:pt x="20474" y="40515"/>
                    </a:cubicBezTo>
                    <a:close/>
                    <a:moveTo>
                      <a:pt x="44776" y="40673"/>
                    </a:moveTo>
                    <a:cubicBezTo>
                      <a:pt x="44658" y="40673"/>
                      <a:pt x="44540" y="40715"/>
                      <a:pt x="44450" y="40804"/>
                    </a:cubicBezTo>
                    <a:cubicBezTo>
                      <a:pt x="44355" y="40898"/>
                      <a:pt x="44308" y="41025"/>
                      <a:pt x="44314" y="41150"/>
                    </a:cubicBezTo>
                    <a:cubicBezTo>
                      <a:pt x="44322" y="41150"/>
                      <a:pt x="44329" y="41150"/>
                      <a:pt x="44337" y="41150"/>
                    </a:cubicBezTo>
                    <a:cubicBezTo>
                      <a:pt x="44454" y="41150"/>
                      <a:pt x="44572" y="41108"/>
                      <a:pt x="44662" y="41019"/>
                    </a:cubicBezTo>
                    <a:cubicBezTo>
                      <a:pt x="44758" y="40925"/>
                      <a:pt x="44804" y="40798"/>
                      <a:pt x="44798" y="40673"/>
                    </a:cubicBezTo>
                    <a:cubicBezTo>
                      <a:pt x="44791" y="40673"/>
                      <a:pt x="44783" y="40673"/>
                      <a:pt x="44776" y="40673"/>
                    </a:cubicBezTo>
                    <a:close/>
                    <a:moveTo>
                      <a:pt x="20229" y="41043"/>
                    </a:moveTo>
                    <a:cubicBezTo>
                      <a:pt x="19997" y="41043"/>
                      <a:pt x="19783" y="41134"/>
                      <a:pt x="19620" y="41282"/>
                    </a:cubicBezTo>
                    <a:cubicBezTo>
                      <a:pt x="19769" y="41477"/>
                      <a:pt x="19994" y="41614"/>
                      <a:pt x="20259" y="41637"/>
                    </a:cubicBezTo>
                    <a:cubicBezTo>
                      <a:pt x="20286" y="41639"/>
                      <a:pt x="20312" y="41640"/>
                      <a:pt x="20338" y="41640"/>
                    </a:cubicBezTo>
                    <a:cubicBezTo>
                      <a:pt x="20572" y="41640"/>
                      <a:pt x="20788" y="41549"/>
                      <a:pt x="20953" y="41402"/>
                    </a:cubicBezTo>
                    <a:cubicBezTo>
                      <a:pt x="20802" y="41206"/>
                      <a:pt x="20578" y="41070"/>
                      <a:pt x="20313" y="41047"/>
                    </a:cubicBezTo>
                    <a:cubicBezTo>
                      <a:pt x="20285" y="41044"/>
                      <a:pt x="20257" y="41043"/>
                      <a:pt x="20229" y="41043"/>
                    </a:cubicBezTo>
                    <a:close/>
                    <a:moveTo>
                      <a:pt x="45021" y="41200"/>
                    </a:moveTo>
                    <a:cubicBezTo>
                      <a:pt x="44995" y="41200"/>
                      <a:pt x="44968" y="41201"/>
                      <a:pt x="44942" y="41203"/>
                    </a:cubicBezTo>
                    <a:cubicBezTo>
                      <a:pt x="44677" y="41228"/>
                      <a:pt x="44450" y="41363"/>
                      <a:pt x="44301" y="41558"/>
                    </a:cubicBezTo>
                    <a:cubicBezTo>
                      <a:pt x="44467" y="41707"/>
                      <a:pt x="44683" y="41798"/>
                      <a:pt x="44916" y="41798"/>
                    </a:cubicBezTo>
                    <a:cubicBezTo>
                      <a:pt x="44942" y="41798"/>
                      <a:pt x="44969" y="41797"/>
                      <a:pt x="44995" y="41795"/>
                    </a:cubicBezTo>
                    <a:cubicBezTo>
                      <a:pt x="45261" y="41770"/>
                      <a:pt x="45487" y="41632"/>
                      <a:pt x="45634" y="41440"/>
                    </a:cubicBezTo>
                    <a:cubicBezTo>
                      <a:pt x="45470" y="41291"/>
                      <a:pt x="45254" y="41200"/>
                      <a:pt x="45021" y="41200"/>
                    </a:cubicBezTo>
                    <a:close/>
                    <a:moveTo>
                      <a:pt x="20832" y="41812"/>
                    </a:moveTo>
                    <a:cubicBezTo>
                      <a:pt x="20774" y="41812"/>
                      <a:pt x="20716" y="41822"/>
                      <a:pt x="20659" y="41845"/>
                    </a:cubicBezTo>
                    <a:cubicBezTo>
                      <a:pt x="20534" y="41896"/>
                      <a:pt x="20446" y="41996"/>
                      <a:pt x="20402" y="42113"/>
                    </a:cubicBezTo>
                    <a:cubicBezTo>
                      <a:pt x="20463" y="42142"/>
                      <a:pt x="20531" y="42157"/>
                      <a:pt x="20600" y="42157"/>
                    </a:cubicBezTo>
                    <a:cubicBezTo>
                      <a:pt x="20658" y="42157"/>
                      <a:pt x="20717" y="42147"/>
                      <a:pt x="20773" y="42124"/>
                    </a:cubicBezTo>
                    <a:cubicBezTo>
                      <a:pt x="20898" y="42073"/>
                      <a:pt x="20986" y="41974"/>
                      <a:pt x="21030" y="41856"/>
                    </a:cubicBezTo>
                    <a:cubicBezTo>
                      <a:pt x="20969" y="41827"/>
                      <a:pt x="20901" y="41812"/>
                      <a:pt x="20832" y="41812"/>
                    </a:cubicBezTo>
                    <a:close/>
                    <a:moveTo>
                      <a:pt x="44421" y="41969"/>
                    </a:moveTo>
                    <a:cubicBezTo>
                      <a:pt x="44352" y="41969"/>
                      <a:pt x="44285" y="41984"/>
                      <a:pt x="44224" y="42013"/>
                    </a:cubicBezTo>
                    <a:cubicBezTo>
                      <a:pt x="44268" y="42131"/>
                      <a:pt x="44356" y="42231"/>
                      <a:pt x="44481" y="42282"/>
                    </a:cubicBezTo>
                    <a:cubicBezTo>
                      <a:pt x="44538" y="42305"/>
                      <a:pt x="44597" y="42316"/>
                      <a:pt x="44656" y="42316"/>
                    </a:cubicBezTo>
                    <a:cubicBezTo>
                      <a:pt x="44724" y="42316"/>
                      <a:pt x="44791" y="42300"/>
                      <a:pt x="44852" y="42271"/>
                    </a:cubicBezTo>
                    <a:cubicBezTo>
                      <a:pt x="44808" y="42153"/>
                      <a:pt x="44720" y="42054"/>
                      <a:pt x="44595" y="42003"/>
                    </a:cubicBezTo>
                    <a:cubicBezTo>
                      <a:pt x="44538" y="41980"/>
                      <a:pt x="44479" y="41969"/>
                      <a:pt x="44421" y="41969"/>
                    </a:cubicBezTo>
                    <a:close/>
                    <a:moveTo>
                      <a:pt x="15710" y="42333"/>
                    </a:moveTo>
                    <a:cubicBezTo>
                      <a:pt x="15646" y="42333"/>
                      <a:pt x="15582" y="42358"/>
                      <a:pt x="15534" y="42406"/>
                    </a:cubicBezTo>
                    <a:cubicBezTo>
                      <a:pt x="15435" y="42505"/>
                      <a:pt x="15435" y="42663"/>
                      <a:pt x="15534" y="42760"/>
                    </a:cubicBezTo>
                    <a:cubicBezTo>
                      <a:pt x="15582" y="42808"/>
                      <a:pt x="15646" y="42831"/>
                      <a:pt x="15710" y="42831"/>
                    </a:cubicBezTo>
                    <a:cubicBezTo>
                      <a:pt x="15774" y="42831"/>
                      <a:pt x="15838" y="42808"/>
                      <a:pt x="15886" y="42760"/>
                    </a:cubicBezTo>
                    <a:cubicBezTo>
                      <a:pt x="15984" y="42663"/>
                      <a:pt x="15984" y="42505"/>
                      <a:pt x="15886" y="42406"/>
                    </a:cubicBezTo>
                    <a:cubicBezTo>
                      <a:pt x="15837" y="42358"/>
                      <a:pt x="15773" y="42333"/>
                      <a:pt x="15710" y="42333"/>
                    </a:cubicBezTo>
                    <a:close/>
                    <a:moveTo>
                      <a:pt x="49543" y="42489"/>
                    </a:moveTo>
                    <a:cubicBezTo>
                      <a:pt x="49479" y="42489"/>
                      <a:pt x="49415" y="42513"/>
                      <a:pt x="49366" y="42563"/>
                    </a:cubicBezTo>
                    <a:cubicBezTo>
                      <a:pt x="49269" y="42660"/>
                      <a:pt x="49269" y="42818"/>
                      <a:pt x="49366" y="42916"/>
                    </a:cubicBezTo>
                    <a:cubicBezTo>
                      <a:pt x="49415" y="42965"/>
                      <a:pt x="49479" y="42989"/>
                      <a:pt x="49543" y="42989"/>
                    </a:cubicBezTo>
                    <a:cubicBezTo>
                      <a:pt x="49607" y="42989"/>
                      <a:pt x="49671" y="42965"/>
                      <a:pt x="49719" y="42916"/>
                    </a:cubicBezTo>
                    <a:cubicBezTo>
                      <a:pt x="49816" y="42818"/>
                      <a:pt x="49816" y="42660"/>
                      <a:pt x="49719" y="42563"/>
                    </a:cubicBezTo>
                    <a:cubicBezTo>
                      <a:pt x="49671" y="42513"/>
                      <a:pt x="49607" y="42489"/>
                      <a:pt x="49543" y="42489"/>
                    </a:cubicBezTo>
                    <a:close/>
                    <a:moveTo>
                      <a:pt x="22701" y="42524"/>
                    </a:moveTo>
                    <a:cubicBezTo>
                      <a:pt x="22541" y="42524"/>
                      <a:pt x="22385" y="42583"/>
                      <a:pt x="22264" y="42703"/>
                    </a:cubicBezTo>
                    <a:cubicBezTo>
                      <a:pt x="22137" y="42832"/>
                      <a:pt x="22077" y="43000"/>
                      <a:pt x="22085" y="43170"/>
                    </a:cubicBezTo>
                    <a:cubicBezTo>
                      <a:pt x="22094" y="43170"/>
                      <a:pt x="22103" y="43170"/>
                      <a:pt x="22112" y="43170"/>
                    </a:cubicBezTo>
                    <a:cubicBezTo>
                      <a:pt x="22271" y="43170"/>
                      <a:pt x="22428" y="43111"/>
                      <a:pt x="22550" y="42990"/>
                    </a:cubicBezTo>
                    <a:cubicBezTo>
                      <a:pt x="22679" y="42861"/>
                      <a:pt x="22737" y="42693"/>
                      <a:pt x="22730" y="42525"/>
                    </a:cubicBezTo>
                    <a:cubicBezTo>
                      <a:pt x="22720" y="42525"/>
                      <a:pt x="22711" y="42524"/>
                      <a:pt x="22701" y="42524"/>
                    </a:cubicBezTo>
                    <a:close/>
                    <a:moveTo>
                      <a:pt x="14785" y="42776"/>
                    </a:moveTo>
                    <a:cubicBezTo>
                      <a:pt x="14724" y="42776"/>
                      <a:pt x="14663" y="42800"/>
                      <a:pt x="14616" y="42847"/>
                    </a:cubicBezTo>
                    <a:cubicBezTo>
                      <a:pt x="14522" y="42941"/>
                      <a:pt x="14522" y="43093"/>
                      <a:pt x="14616" y="43187"/>
                    </a:cubicBezTo>
                    <a:cubicBezTo>
                      <a:pt x="14664" y="43234"/>
                      <a:pt x="14725" y="43257"/>
                      <a:pt x="14787" y="43257"/>
                    </a:cubicBezTo>
                    <a:cubicBezTo>
                      <a:pt x="14848" y="43257"/>
                      <a:pt x="14909" y="43234"/>
                      <a:pt x="14956" y="43187"/>
                    </a:cubicBezTo>
                    <a:cubicBezTo>
                      <a:pt x="15050" y="43093"/>
                      <a:pt x="15050" y="42941"/>
                      <a:pt x="14956" y="42847"/>
                    </a:cubicBezTo>
                    <a:cubicBezTo>
                      <a:pt x="14908" y="42800"/>
                      <a:pt x="14847" y="42776"/>
                      <a:pt x="14785" y="42776"/>
                    </a:cubicBezTo>
                    <a:close/>
                    <a:moveTo>
                      <a:pt x="42551" y="42681"/>
                    </a:moveTo>
                    <a:cubicBezTo>
                      <a:pt x="42542" y="42681"/>
                      <a:pt x="42533" y="42681"/>
                      <a:pt x="42523" y="42681"/>
                    </a:cubicBezTo>
                    <a:cubicBezTo>
                      <a:pt x="42516" y="42851"/>
                      <a:pt x="42574" y="43019"/>
                      <a:pt x="42703" y="43148"/>
                    </a:cubicBezTo>
                    <a:cubicBezTo>
                      <a:pt x="42824" y="43267"/>
                      <a:pt x="42982" y="43327"/>
                      <a:pt x="43141" y="43327"/>
                    </a:cubicBezTo>
                    <a:cubicBezTo>
                      <a:pt x="43150" y="43327"/>
                      <a:pt x="43159" y="43327"/>
                      <a:pt x="43168" y="43326"/>
                    </a:cubicBezTo>
                    <a:cubicBezTo>
                      <a:pt x="43175" y="43158"/>
                      <a:pt x="43117" y="42990"/>
                      <a:pt x="42988" y="42861"/>
                    </a:cubicBezTo>
                    <a:cubicBezTo>
                      <a:pt x="42867" y="42739"/>
                      <a:pt x="42710" y="42681"/>
                      <a:pt x="42551" y="42681"/>
                    </a:cubicBezTo>
                    <a:close/>
                    <a:moveTo>
                      <a:pt x="50468" y="42933"/>
                    </a:moveTo>
                    <a:cubicBezTo>
                      <a:pt x="50406" y="42933"/>
                      <a:pt x="50344" y="42956"/>
                      <a:pt x="50297" y="43003"/>
                    </a:cubicBezTo>
                    <a:cubicBezTo>
                      <a:pt x="50203" y="43097"/>
                      <a:pt x="50203" y="43249"/>
                      <a:pt x="50297" y="43344"/>
                    </a:cubicBezTo>
                    <a:cubicBezTo>
                      <a:pt x="50344" y="43391"/>
                      <a:pt x="50406" y="43414"/>
                      <a:pt x="50468" y="43414"/>
                    </a:cubicBezTo>
                    <a:cubicBezTo>
                      <a:pt x="50529" y="43414"/>
                      <a:pt x="50591" y="43391"/>
                      <a:pt x="50638" y="43344"/>
                    </a:cubicBezTo>
                    <a:cubicBezTo>
                      <a:pt x="50732" y="43249"/>
                      <a:pt x="50732" y="43097"/>
                      <a:pt x="50638" y="43003"/>
                    </a:cubicBezTo>
                    <a:cubicBezTo>
                      <a:pt x="50591" y="42956"/>
                      <a:pt x="50529" y="42933"/>
                      <a:pt x="50468" y="42933"/>
                    </a:cubicBezTo>
                    <a:close/>
                    <a:moveTo>
                      <a:pt x="13994" y="43138"/>
                    </a:moveTo>
                    <a:cubicBezTo>
                      <a:pt x="13935" y="43138"/>
                      <a:pt x="13877" y="43160"/>
                      <a:pt x="13833" y="43206"/>
                    </a:cubicBezTo>
                    <a:cubicBezTo>
                      <a:pt x="13741" y="43296"/>
                      <a:pt x="13741" y="43442"/>
                      <a:pt x="13833" y="43532"/>
                    </a:cubicBezTo>
                    <a:cubicBezTo>
                      <a:pt x="13877" y="43577"/>
                      <a:pt x="13936" y="43599"/>
                      <a:pt x="13995" y="43599"/>
                    </a:cubicBezTo>
                    <a:cubicBezTo>
                      <a:pt x="14054" y="43599"/>
                      <a:pt x="14113" y="43577"/>
                      <a:pt x="14159" y="43532"/>
                    </a:cubicBezTo>
                    <a:cubicBezTo>
                      <a:pt x="14248" y="43441"/>
                      <a:pt x="14248" y="43294"/>
                      <a:pt x="14159" y="43206"/>
                    </a:cubicBezTo>
                    <a:cubicBezTo>
                      <a:pt x="14113" y="43160"/>
                      <a:pt x="14053" y="43138"/>
                      <a:pt x="13994" y="43138"/>
                    </a:cubicBezTo>
                    <a:close/>
                    <a:moveTo>
                      <a:pt x="51258" y="43295"/>
                    </a:moveTo>
                    <a:cubicBezTo>
                      <a:pt x="51199" y="43295"/>
                      <a:pt x="51140" y="43318"/>
                      <a:pt x="51096" y="43362"/>
                    </a:cubicBezTo>
                    <a:cubicBezTo>
                      <a:pt x="51006" y="43454"/>
                      <a:pt x="51006" y="43600"/>
                      <a:pt x="51096" y="43689"/>
                    </a:cubicBezTo>
                    <a:cubicBezTo>
                      <a:pt x="51140" y="43734"/>
                      <a:pt x="51199" y="43757"/>
                      <a:pt x="51258" y="43757"/>
                    </a:cubicBezTo>
                    <a:cubicBezTo>
                      <a:pt x="51317" y="43757"/>
                      <a:pt x="51377" y="43734"/>
                      <a:pt x="51422" y="43689"/>
                    </a:cubicBezTo>
                    <a:cubicBezTo>
                      <a:pt x="51513" y="43599"/>
                      <a:pt x="51513" y="43452"/>
                      <a:pt x="51422" y="43362"/>
                    </a:cubicBezTo>
                    <a:cubicBezTo>
                      <a:pt x="51377" y="43318"/>
                      <a:pt x="51317" y="43295"/>
                      <a:pt x="51258" y="43295"/>
                    </a:cubicBezTo>
                    <a:close/>
                    <a:moveTo>
                      <a:pt x="13300" y="43462"/>
                    </a:moveTo>
                    <a:cubicBezTo>
                      <a:pt x="13243" y="43462"/>
                      <a:pt x="13186" y="43484"/>
                      <a:pt x="13144" y="43528"/>
                    </a:cubicBezTo>
                    <a:cubicBezTo>
                      <a:pt x="13057" y="43615"/>
                      <a:pt x="13057" y="43757"/>
                      <a:pt x="13144" y="43841"/>
                    </a:cubicBezTo>
                    <a:cubicBezTo>
                      <a:pt x="13187" y="43883"/>
                      <a:pt x="13243" y="43905"/>
                      <a:pt x="13300" y="43905"/>
                    </a:cubicBezTo>
                    <a:cubicBezTo>
                      <a:pt x="13357" y="43905"/>
                      <a:pt x="13414" y="43883"/>
                      <a:pt x="13457" y="43841"/>
                    </a:cubicBezTo>
                    <a:cubicBezTo>
                      <a:pt x="13544" y="43754"/>
                      <a:pt x="13544" y="43613"/>
                      <a:pt x="13457" y="43528"/>
                    </a:cubicBezTo>
                    <a:cubicBezTo>
                      <a:pt x="13414" y="43484"/>
                      <a:pt x="13357" y="43462"/>
                      <a:pt x="13300" y="43462"/>
                    </a:cubicBezTo>
                    <a:close/>
                    <a:moveTo>
                      <a:pt x="51952" y="43619"/>
                    </a:moveTo>
                    <a:cubicBezTo>
                      <a:pt x="51896" y="43619"/>
                      <a:pt x="51839" y="43641"/>
                      <a:pt x="51797" y="43684"/>
                    </a:cubicBezTo>
                    <a:cubicBezTo>
                      <a:pt x="51710" y="43771"/>
                      <a:pt x="51710" y="43912"/>
                      <a:pt x="51797" y="43997"/>
                    </a:cubicBezTo>
                    <a:cubicBezTo>
                      <a:pt x="51840" y="44041"/>
                      <a:pt x="51896" y="44062"/>
                      <a:pt x="51953" y="44062"/>
                    </a:cubicBezTo>
                    <a:cubicBezTo>
                      <a:pt x="52010" y="44062"/>
                      <a:pt x="52067" y="44041"/>
                      <a:pt x="52110" y="43997"/>
                    </a:cubicBezTo>
                    <a:cubicBezTo>
                      <a:pt x="52197" y="43910"/>
                      <a:pt x="52197" y="43768"/>
                      <a:pt x="52110" y="43684"/>
                    </a:cubicBezTo>
                    <a:cubicBezTo>
                      <a:pt x="52067" y="43641"/>
                      <a:pt x="52009" y="43619"/>
                      <a:pt x="51952" y="43619"/>
                    </a:cubicBezTo>
                    <a:close/>
                    <a:moveTo>
                      <a:pt x="12660" y="43795"/>
                    </a:moveTo>
                    <a:cubicBezTo>
                      <a:pt x="12606" y="43795"/>
                      <a:pt x="12552" y="43816"/>
                      <a:pt x="12510" y="43858"/>
                    </a:cubicBezTo>
                    <a:cubicBezTo>
                      <a:pt x="12427" y="43941"/>
                      <a:pt x="12427" y="44075"/>
                      <a:pt x="12510" y="44158"/>
                    </a:cubicBezTo>
                    <a:cubicBezTo>
                      <a:pt x="12552" y="44200"/>
                      <a:pt x="12606" y="44221"/>
                      <a:pt x="12660" y="44221"/>
                    </a:cubicBezTo>
                    <a:cubicBezTo>
                      <a:pt x="12715" y="44221"/>
                      <a:pt x="12769" y="44200"/>
                      <a:pt x="12811" y="44158"/>
                    </a:cubicBezTo>
                    <a:cubicBezTo>
                      <a:pt x="12894" y="44075"/>
                      <a:pt x="12894" y="43941"/>
                      <a:pt x="12811" y="43858"/>
                    </a:cubicBezTo>
                    <a:cubicBezTo>
                      <a:pt x="12769" y="43816"/>
                      <a:pt x="12715" y="43795"/>
                      <a:pt x="12660" y="43795"/>
                    </a:cubicBezTo>
                    <a:close/>
                    <a:moveTo>
                      <a:pt x="52592" y="43953"/>
                    </a:moveTo>
                    <a:cubicBezTo>
                      <a:pt x="52538" y="43953"/>
                      <a:pt x="52483" y="43973"/>
                      <a:pt x="52442" y="44015"/>
                    </a:cubicBezTo>
                    <a:cubicBezTo>
                      <a:pt x="52358" y="44099"/>
                      <a:pt x="52358" y="44232"/>
                      <a:pt x="52442" y="44316"/>
                    </a:cubicBezTo>
                    <a:cubicBezTo>
                      <a:pt x="52483" y="44357"/>
                      <a:pt x="52538" y="44378"/>
                      <a:pt x="52592" y="44378"/>
                    </a:cubicBezTo>
                    <a:cubicBezTo>
                      <a:pt x="52646" y="44378"/>
                      <a:pt x="52701" y="44357"/>
                      <a:pt x="52742" y="44316"/>
                    </a:cubicBezTo>
                    <a:cubicBezTo>
                      <a:pt x="52826" y="44232"/>
                      <a:pt x="52826" y="44099"/>
                      <a:pt x="52742" y="44015"/>
                    </a:cubicBezTo>
                    <a:cubicBezTo>
                      <a:pt x="52701" y="43973"/>
                      <a:pt x="52646" y="43953"/>
                      <a:pt x="52592" y="43953"/>
                    </a:cubicBezTo>
                    <a:close/>
                    <a:moveTo>
                      <a:pt x="12040" y="44182"/>
                    </a:moveTo>
                    <a:cubicBezTo>
                      <a:pt x="11988" y="44182"/>
                      <a:pt x="11936" y="44202"/>
                      <a:pt x="11897" y="44242"/>
                    </a:cubicBezTo>
                    <a:cubicBezTo>
                      <a:pt x="11817" y="44322"/>
                      <a:pt x="11817" y="44449"/>
                      <a:pt x="11897" y="44529"/>
                    </a:cubicBezTo>
                    <a:cubicBezTo>
                      <a:pt x="11936" y="44569"/>
                      <a:pt x="11988" y="44589"/>
                      <a:pt x="12040" y="44589"/>
                    </a:cubicBezTo>
                    <a:cubicBezTo>
                      <a:pt x="12092" y="44589"/>
                      <a:pt x="12144" y="44569"/>
                      <a:pt x="12184" y="44529"/>
                    </a:cubicBezTo>
                    <a:cubicBezTo>
                      <a:pt x="12263" y="44449"/>
                      <a:pt x="12263" y="44322"/>
                      <a:pt x="12184" y="44242"/>
                    </a:cubicBezTo>
                    <a:cubicBezTo>
                      <a:pt x="12144" y="44202"/>
                      <a:pt x="12092" y="44182"/>
                      <a:pt x="12040" y="44182"/>
                    </a:cubicBezTo>
                    <a:close/>
                    <a:moveTo>
                      <a:pt x="53214" y="44339"/>
                    </a:moveTo>
                    <a:cubicBezTo>
                      <a:pt x="53162" y="44339"/>
                      <a:pt x="53110" y="44359"/>
                      <a:pt x="53071" y="44399"/>
                    </a:cubicBezTo>
                    <a:cubicBezTo>
                      <a:pt x="52991" y="44478"/>
                      <a:pt x="52991" y="44607"/>
                      <a:pt x="53071" y="44687"/>
                    </a:cubicBezTo>
                    <a:cubicBezTo>
                      <a:pt x="53109" y="44727"/>
                      <a:pt x="53161" y="44747"/>
                      <a:pt x="53213" y="44747"/>
                    </a:cubicBezTo>
                    <a:cubicBezTo>
                      <a:pt x="53265" y="44747"/>
                      <a:pt x="53318" y="44727"/>
                      <a:pt x="53358" y="44687"/>
                    </a:cubicBezTo>
                    <a:cubicBezTo>
                      <a:pt x="53437" y="44607"/>
                      <a:pt x="53437" y="44478"/>
                      <a:pt x="53358" y="44399"/>
                    </a:cubicBezTo>
                    <a:cubicBezTo>
                      <a:pt x="53318" y="44359"/>
                      <a:pt x="53266" y="44339"/>
                      <a:pt x="53214" y="44339"/>
                    </a:cubicBezTo>
                    <a:close/>
                    <a:moveTo>
                      <a:pt x="24283" y="44315"/>
                    </a:moveTo>
                    <a:cubicBezTo>
                      <a:pt x="24276" y="44315"/>
                      <a:pt x="24268" y="44316"/>
                      <a:pt x="24261" y="44316"/>
                    </a:cubicBezTo>
                    <a:cubicBezTo>
                      <a:pt x="24257" y="44441"/>
                      <a:pt x="24297" y="44568"/>
                      <a:pt x="24392" y="44664"/>
                    </a:cubicBezTo>
                    <a:cubicBezTo>
                      <a:pt x="24482" y="44755"/>
                      <a:pt x="24602" y="44800"/>
                      <a:pt x="24721" y="44800"/>
                    </a:cubicBezTo>
                    <a:cubicBezTo>
                      <a:pt x="24727" y="44800"/>
                      <a:pt x="24732" y="44800"/>
                      <a:pt x="24738" y="44800"/>
                    </a:cubicBezTo>
                    <a:cubicBezTo>
                      <a:pt x="24745" y="44674"/>
                      <a:pt x="24702" y="44548"/>
                      <a:pt x="24607" y="44452"/>
                    </a:cubicBezTo>
                    <a:cubicBezTo>
                      <a:pt x="24519" y="44361"/>
                      <a:pt x="24402" y="44315"/>
                      <a:pt x="24283" y="44315"/>
                    </a:cubicBezTo>
                    <a:close/>
                    <a:moveTo>
                      <a:pt x="23399" y="44225"/>
                    </a:moveTo>
                    <a:cubicBezTo>
                      <a:pt x="23282" y="44268"/>
                      <a:pt x="23182" y="44358"/>
                      <a:pt x="23131" y="44483"/>
                    </a:cubicBezTo>
                    <a:cubicBezTo>
                      <a:pt x="23080" y="44607"/>
                      <a:pt x="23089" y="44742"/>
                      <a:pt x="23143" y="44854"/>
                    </a:cubicBezTo>
                    <a:cubicBezTo>
                      <a:pt x="23258" y="44810"/>
                      <a:pt x="23358" y="44722"/>
                      <a:pt x="23411" y="44597"/>
                    </a:cubicBezTo>
                    <a:cubicBezTo>
                      <a:pt x="23461" y="44471"/>
                      <a:pt x="23454" y="44338"/>
                      <a:pt x="23399" y="44225"/>
                    </a:cubicBezTo>
                    <a:close/>
                    <a:moveTo>
                      <a:pt x="17906" y="41564"/>
                    </a:moveTo>
                    <a:lnTo>
                      <a:pt x="17906" y="41564"/>
                    </a:lnTo>
                    <a:cubicBezTo>
                      <a:pt x="17377" y="42467"/>
                      <a:pt x="18345" y="44042"/>
                      <a:pt x="18429" y="44948"/>
                    </a:cubicBezTo>
                    <a:cubicBezTo>
                      <a:pt x="18962" y="44528"/>
                      <a:pt x="19494" y="42931"/>
                      <a:pt x="17906" y="41564"/>
                    </a:cubicBezTo>
                    <a:close/>
                    <a:moveTo>
                      <a:pt x="40979" y="44471"/>
                    </a:moveTo>
                    <a:cubicBezTo>
                      <a:pt x="40858" y="44471"/>
                      <a:pt x="40737" y="44515"/>
                      <a:pt x="40645" y="44607"/>
                    </a:cubicBezTo>
                    <a:cubicBezTo>
                      <a:pt x="40551" y="44703"/>
                      <a:pt x="40509" y="44832"/>
                      <a:pt x="40515" y="44955"/>
                    </a:cubicBezTo>
                    <a:cubicBezTo>
                      <a:pt x="40521" y="44955"/>
                      <a:pt x="40526" y="44955"/>
                      <a:pt x="40532" y="44955"/>
                    </a:cubicBezTo>
                    <a:cubicBezTo>
                      <a:pt x="40651" y="44955"/>
                      <a:pt x="40770" y="44911"/>
                      <a:pt x="40860" y="44819"/>
                    </a:cubicBezTo>
                    <a:cubicBezTo>
                      <a:pt x="40954" y="44723"/>
                      <a:pt x="40997" y="44597"/>
                      <a:pt x="40990" y="44471"/>
                    </a:cubicBezTo>
                    <a:cubicBezTo>
                      <a:pt x="40986" y="44471"/>
                      <a:pt x="40982" y="44471"/>
                      <a:pt x="40979" y="44471"/>
                    </a:cubicBezTo>
                    <a:close/>
                    <a:moveTo>
                      <a:pt x="41855" y="44383"/>
                    </a:moveTo>
                    <a:cubicBezTo>
                      <a:pt x="41802" y="44496"/>
                      <a:pt x="41793" y="44629"/>
                      <a:pt x="41844" y="44754"/>
                    </a:cubicBezTo>
                    <a:cubicBezTo>
                      <a:pt x="41894" y="44880"/>
                      <a:pt x="41994" y="44968"/>
                      <a:pt x="42112" y="45011"/>
                    </a:cubicBezTo>
                    <a:cubicBezTo>
                      <a:pt x="42164" y="44898"/>
                      <a:pt x="42173" y="44765"/>
                      <a:pt x="42123" y="44641"/>
                    </a:cubicBezTo>
                    <a:cubicBezTo>
                      <a:pt x="42073" y="44514"/>
                      <a:pt x="41973" y="44426"/>
                      <a:pt x="41855" y="44383"/>
                    </a:cubicBezTo>
                    <a:close/>
                    <a:moveTo>
                      <a:pt x="11398" y="44668"/>
                    </a:moveTo>
                    <a:cubicBezTo>
                      <a:pt x="11348" y="44668"/>
                      <a:pt x="11298" y="44687"/>
                      <a:pt x="11260" y="44725"/>
                    </a:cubicBezTo>
                    <a:cubicBezTo>
                      <a:pt x="11184" y="44801"/>
                      <a:pt x="11184" y="44925"/>
                      <a:pt x="11260" y="45000"/>
                    </a:cubicBezTo>
                    <a:cubicBezTo>
                      <a:pt x="11298" y="45038"/>
                      <a:pt x="11348" y="45057"/>
                      <a:pt x="11398" y="45057"/>
                    </a:cubicBezTo>
                    <a:cubicBezTo>
                      <a:pt x="11447" y="45057"/>
                      <a:pt x="11497" y="45038"/>
                      <a:pt x="11536" y="45000"/>
                    </a:cubicBezTo>
                    <a:cubicBezTo>
                      <a:pt x="11611" y="44925"/>
                      <a:pt x="11611" y="44801"/>
                      <a:pt x="11536" y="44725"/>
                    </a:cubicBezTo>
                    <a:cubicBezTo>
                      <a:pt x="11497" y="44687"/>
                      <a:pt x="11447" y="44668"/>
                      <a:pt x="11398" y="44668"/>
                    </a:cubicBezTo>
                    <a:close/>
                    <a:moveTo>
                      <a:pt x="47347" y="41722"/>
                    </a:moveTo>
                    <a:cubicBezTo>
                      <a:pt x="45758" y="43087"/>
                      <a:pt x="46291" y="44685"/>
                      <a:pt x="46823" y="45106"/>
                    </a:cubicBezTo>
                    <a:cubicBezTo>
                      <a:pt x="46908" y="44200"/>
                      <a:pt x="47873" y="42623"/>
                      <a:pt x="47347" y="41722"/>
                    </a:cubicBezTo>
                    <a:close/>
                    <a:moveTo>
                      <a:pt x="53854" y="44826"/>
                    </a:moveTo>
                    <a:cubicBezTo>
                      <a:pt x="53804" y="44826"/>
                      <a:pt x="53755" y="44845"/>
                      <a:pt x="53717" y="44883"/>
                    </a:cubicBezTo>
                    <a:cubicBezTo>
                      <a:pt x="53640" y="44959"/>
                      <a:pt x="53640" y="45082"/>
                      <a:pt x="53717" y="45158"/>
                    </a:cubicBezTo>
                    <a:cubicBezTo>
                      <a:pt x="53755" y="45196"/>
                      <a:pt x="53804" y="45215"/>
                      <a:pt x="53854" y="45215"/>
                    </a:cubicBezTo>
                    <a:cubicBezTo>
                      <a:pt x="53904" y="45215"/>
                      <a:pt x="53954" y="45196"/>
                      <a:pt x="53992" y="45158"/>
                    </a:cubicBezTo>
                    <a:cubicBezTo>
                      <a:pt x="54068" y="45082"/>
                      <a:pt x="54068" y="44959"/>
                      <a:pt x="53992" y="44883"/>
                    </a:cubicBezTo>
                    <a:cubicBezTo>
                      <a:pt x="53954" y="44845"/>
                      <a:pt x="53904" y="44826"/>
                      <a:pt x="53854" y="44826"/>
                    </a:cubicBezTo>
                    <a:close/>
                    <a:moveTo>
                      <a:pt x="23853" y="44303"/>
                    </a:moveTo>
                    <a:cubicBezTo>
                      <a:pt x="23687" y="44485"/>
                      <a:pt x="23593" y="44732"/>
                      <a:pt x="23616" y="44997"/>
                    </a:cubicBezTo>
                    <a:cubicBezTo>
                      <a:pt x="23641" y="45261"/>
                      <a:pt x="23777" y="45488"/>
                      <a:pt x="23971" y="45636"/>
                    </a:cubicBezTo>
                    <a:cubicBezTo>
                      <a:pt x="24138" y="45453"/>
                      <a:pt x="24231" y="45207"/>
                      <a:pt x="24208" y="44942"/>
                    </a:cubicBezTo>
                    <a:cubicBezTo>
                      <a:pt x="24184" y="44678"/>
                      <a:pt x="24048" y="44452"/>
                      <a:pt x="23853" y="44303"/>
                    </a:cubicBezTo>
                    <a:close/>
                    <a:moveTo>
                      <a:pt x="10698" y="45301"/>
                    </a:moveTo>
                    <a:cubicBezTo>
                      <a:pt x="10650" y="45301"/>
                      <a:pt x="10603" y="45319"/>
                      <a:pt x="10566" y="45355"/>
                    </a:cubicBezTo>
                    <a:cubicBezTo>
                      <a:pt x="10494" y="45427"/>
                      <a:pt x="10494" y="45546"/>
                      <a:pt x="10566" y="45619"/>
                    </a:cubicBezTo>
                    <a:cubicBezTo>
                      <a:pt x="10602" y="45655"/>
                      <a:pt x="10649" y="45673"/>
                      <a:pt x="10696" y="45673"/>
                    </a:cubicBezTo>
                    <a:cubicBezTo>
                      <a:pt x="10744" y="45673"/>
                      <a:pt x="10792" y="45655"/>
                      <a:pt x="10829" y="45619"/>
                    </a:cubicBezTo>
                    <a:cubicBezTo>
                      <a:pt x="10901" y="45546"/>
                      <a:pt x="10901" y="45427"/>
                      <a:pt x="10829" y="45355"/>
                    </a:cubicBezTo>
                    <a:cubicBezTo>
                      <a:pt x="10792" y="45319"/>
                      <a:pt x="10745" y="45301"/>
                      <a:pt x="10698" y="45301"/>
                    </a:cubicBezTo>
                    <a:close/>
                    <a:moveTo>
                      <a:pt x="41402" y="44458"/>
                    </a:moveTo>
                    <a:cubicBezTo>
                      <a:pt x="41206" y="44609"/>
                      <a:pt x="41070" y="44833"/>
                      <a:pt x="41047" y="45098"/>
                    </a:cubicBezTo>
                    <a:cubicBezTo>
                      <a:pt x="41022" y="45365"/>
                      <a:pt x="41116" y="45611"/>
                      <a:pt x="41280" y="45793"/>
                    </a:cubicBezTo>
                    <a:cubicBezTo>
                      <a:pt x="41476" y="45642"/>
                      <a:pt x="41612" y="45417"/>
                      <a:pt x="41638" y="45152"/>
                    </a:cubicBezTo>
                    <a:cubicBezTo>
                      <a:pt x="41661" y="44888"/>
                      <a:pt x="41567" y="44642"/>
                      <a:pt x="41402" y="44458"/>
                    </a:cubicBezTo>
                    <a:close/>
                    <a:moveTo>
                      <a:pt x="54557" y="45459"/>
                    </a:moveTo>
                    <a:cubicBezTo>
                      <a:pt x="54509" y="45459"/>
                      <a:pt x="54462" y="45477"/>
                      <a:pt x="54426" y="45513"/>
                    </a:cubicBezTo>
                    <a:cubicBezTo>
                      <a:pt x="54353" y="45585"/>
                      <a:pt x="54353" y="45703"/>
                      <a:pt x="54426" y="45775"/>
                    </a:cubicBezTo>
                    <a:cubicBezTo>
                      <a:pt x="54462" y="45811"/>
                      <a:pt x="54509" y="45829"/>
                      <a:pt x="54557" y="45829"/>
                    </a:cubicBezTo>
                    <a:cubicBezTo>
                      <a:pt x="54604" y="45829"/>
                      <a:pt x="54652" y="45811"/>
                      <a:pt x="54688" y="45775"/>
                    </a:cubicBezTo>
                    <a:cubicBezTo>
                      <a:pt x="54760" y="45703"/>
                      <a:pt x="54760" y="45585"/>
                      <a:pt x="54688" y="45513"/>
                    </a:cubicBezTo>
                    <a:cubicBezTo>
                      <a:pt x="54652" y="45477"/>
                      <a:pt x="54604" y="45459"/>
                      <a:pt x="54557" y="45459"/>
                    </a:cubicBezTo>
                    <a:close/>
                    <a:moveTo>
                      <a:pt x="21569" y="42873"/>
                    </a:moveTo>
                    <a:cubicBezTo>
                      <a:pt x="21078" y="43470"/>
                      <a:pt x="19931" y="43519"/>
                      <a:pt x="19931" y="43519"/>
                    </a:cubicBezTo>
                    <a:cubicBezTo>
                      <a:pt x="20259" y="44881"/>
                      <a:pt x="19303" y="45952"/>
                      <a:pt x="19303" y="45952"/>
                    </a:cubicBezTo>
                    <a:cubicBezTo>
                      <a:pt x="19303" y="45952"/>
                      <a:pt x="20083" y="45255"/>
                      <a:pt x="21159" y="45255"/>
                    </a:cubicBezTo>
                    <a:cubicBezTo>
                      <a:pt x="21344" y="45255"/>
                      <a:pt x="21536" y="45275"/>
                      <a:pt x="21736" y="45323"/>
                    </a:cubicBezTo>
                    <a:cubicBezTo>
                      <a:pt x="21736" y="45323"/>
                      <a:pt x="21783" y="44174"/>
                      <a:pt x="22382" y="43686"/>
                    </a:cubicBezTo>
                    <a:lnTo>
                      <a:pt x="21666" y="43587"/>
                    </a:lnTo>
                    <a:lnTo>
                      <a:pt x="21569" y="42873"/>
                    </a:lnTo>
                    <a:close/>
                    <a:moveTo>
                      <a:pt x="43684" y="43029"/>
                    </a:moveTo>
                    <a:lnTo>
                      <a:pt x="43587" y="43745"/>
                    </a:lnTo>
                    <a:lnTo>
                      <a:pt x="42871" y="43844"/>
                    </a:lnTo>
                    <a:cubicBezTo>
                      <a:pt x="43468" y="44333"/>
                      <a:pt x="43517" y="45481"/>
                      <a:pt x="43517" y="45481"/>
                    </a:cubicBezTo>
                    <a:cubicBezTo>
                      <a:pt x="43717" y="45433"/>
                      <a:pt x="43911" y="45412"/>
                      <a:pt x="44096" y="45412"/>
                    </a:cubicBezTo>
                    <a:cubicBezTo>
                      <a:pt x="45171" y="45412"/>
                      <a:pt x="45950" y="46108"/>
                      <a:pt x="45950" y="46108"/>
                    </a:cubicBezTo>
                    <a:cubicBezTo>
                      <a:pt x="45950" y="46108"/>
                      <a:pt x="44994" y="45039"/>
                      <a:pt x="45321" y="43677"/>
                    </a:cubicBezTo>
                    <a:cubicBezTo>
                      <a:pt x="45321" y="43677"/>
                      <a:pt x="44174" y="43628"/>
                      <a:pt x="43684" y="43029"/>
                    </a:cubicBezTo>
                    <a:close/>
                    <a:moveTo>
                      <a:pt x="11785" y="45749"/>
                    </a:moveTo>
                    <a:cubicBezTo>
                      <a:pt x="11856" y="45749"/>
                      <a:pt x="11921" y="45775"/>
                      <a:pt x="11971" y="45824"/>
                    </a:cubicBezTo>
                    <a:cubicBezTo>
                      <a:pt x="12020" y="45874"/>
                      <a:pt x="12046" y="45939"/>
                      <a:pt x="12046" y="46010"/>
                    </a:cubicBezTo>
                    <a:cubicBezTo>
                      <a:pt x="12046" y="46079"/>
                      <a:pt x="12020" y="46145"/>
                      <a:pt x="11971" y="46194"/>
                    </a:cubicBezTo>
                    <a:cubicBezTo>
                      <a:pt x="11921" y="46243"/>
                      <a:pt x="11856" y="46269"/>
                      <a:pt x="11785" y="46269"/>
                    </a:cubicBezTo>
                    <a:cubicBezTo>
                      <a:pt x="11715" y="46269"/>
                      <a:pt x="11650" y="46243"/>
                      <a:pt x="11601" y="46194"/>
                    </a:cubicBezTo>
                    <a:cubicBezTo>
                      <a:pt x="11552" y="46145"/>
                      <a:pt x="11524" y="46079"/>
                      <a:pt x="11524" y="46010"/>
                    </a:cubicBezTo>
                    <a:cubicBezTo>
                      <a:pt x="11524" y="45939"/>
                      <a:pt x="11552" y="45874"/>
                      <a:pt x="11601" y="45824"/>
                    </a:cubicBezTo>
                    <a:cubicBezTo>
                      <a:pt x="11650" y="45775"/>
                      <a:pt x="11715" y="45749"/>
                      <a:pt x="11785" y="45749"/>
                    </a:cubicBezTo>
                    <a:close/>
                    <a:moveTo>
                      <a:pt x="11785" y="45743"/>
                    </a:moveTo>
                    <a:cubicBezTo>
                      <a:pt x="11715" y="45743"/>
                      <a:pt x="11647" y="45771"/>
                      <a:pt x="11597" y="45821"/>
                    </a:cubicBezTo>
                    <a:cubicBezTo>
                      <a:pt x="11546" y="45872"/>
                      <a:pt x="11520" y="45939"/>
                      <a:pt x="11520" y="46010"/>
                    </a:cubicBezTo>
                    <a:cubicBezTo>
                      <a:pt x="11520" y="46079"/>
                      <a:pt x="11546" y="46148"/>
                      <a:pt x="11597" y="46198"/>
                    </a:cubicBezTo>
                    <a:cubicBezTo>
                      <a:pt x="11647" y="46249"/>
                      <a:pt x="11715" y="46275"/>
                      <a:pt x="11785" y="46275"/>
                    </a:cubicBezTo>
                    <a:cubicBezTo>
                      <a:pt x="11856" y="46275"/>
                      <a:pt x="11923" y="46249"/>
                      <a:pt x="11973" y="46198"/>
                    </a:cubicBezTo>
                    <a:cubicBezTo>
                      <a:pt x="12024" y="46148"/>
                      <a:pt x="12052" y="46079"/>
                      <a:pt x="12052" y="46010"/>
                    </a:cubicBezTo>
                    <a:cubicBezTo>
                      <a:pt x="12052" y="45939"/>
                      <a:pt x="12024" y="45872"/>
                      <a:pt x="11973" y="45821"/>
                    </a:cubicBezTo>
                    <a:cubicBezTo>
                      <a:pt x="11923" y="45771"/>
                      <a:pt x="11856" y="45743"/>
                      <a:pt x="11785" y="45743"/>
                    </a:cubicBezTo>
                    <a:close/>
                    <a:moveTo>
                      <a:pt x="9998" y="46052"/>
                    </a:moveTo>
                    <a:cubicBezTo>
                      <a:pt x="9952" y="46052"/>
                      <a:pt x="9907" y="46069"/>
                      <a:pt x="9872" y="46104"/>
                    </a:cubicBezTo>
                    <a:cubicBezTo>
                      <a:pt x="9804" y="46172"/>
                      <a:pt x="9804" y="46285"/>
                      <a:pt x="9872" y="46353"/>
                    </a:cubicBezTo>
                    <a:cubicBezTo>
                      <a:pt x="9907" y="46388"/>
                      <a:pt x="9952" y="46405"/>
                      <a:pt x="9998" y="46405"/>
                    </a:cubicBezTo>
                    <a:cubicBezTo>
                      <a:pt x="10043" y="46405"/>
                      <a:pt x="10088" y="46388"/>
                      <a:pt x="10123" y="46353"/>
                    </a:cubicBezTo>
                    <a:cubicBezTo>
                      <a:pt x="10191" y="46285"/>
                      <a:pt x="10191" y="46172"/>
                      <a:pt x="10123" y="46104"/>
                    </a:cubicBezTo>
                    <a:cubicBezTo>
                      <a:pt x="10088" y="46069"/>
                      <a:pt x="10043" y="46052"/>
                      <a:pt x="9998" y="46052"/>
                    </a:cubicBezTo>
                    <a:close/>
                    <a:moveTo>
                      <a:pt x="53466" y="45906"/>
                    </a:moveTo>
                    <a:cubicBezTo>
                      <a:pt x="53537" y="45906"/>
                      <a:pt x="53603" y="45933"/>
                      <a:pt x="53652" y="45982"/>
                    </a:cubicBezTo>
                    <a:cubicBezTo>
                      <a:pt x="53753" y="46084"/>
                      <a:pt x="53753" y="46250"/>
                      <a:pt x="53652" y="46352"/>
                    </a:cubicBezTo>
                    <a:cubicBezTo>
                      <a:pt x="53603" y="46401"/>
                      <a:pt x="53537" y="46427"/>
                      <a:pt x="53466" y="46427"/>
                    </a:cubicBezTo>
                    <a:cubicBezTo>
                      <a:pt x="53397" y="46427"/>
                      <a:pt x="53333" y="46401"/>
                      <a:pt x="53282" y="46352"/>
                    </a:cubicBezTo>
                    <a:cubicBezTo>
                      <a:pt x="53181" y="46250"/>
                      <a:pt x="53181" y="46084"/>
                      <a:pt x="53282" y="45982"/>
                    </a:cubicBezTo>
                    <a:cubicBezTo>
                      <a:pt x="53332" y="45933"/>
                      <a:pt x="53397" y="45906"/>
                      <a:pt x="53466" y="45906"/>
                    </a:cubicBezTo>
                    <a:close/>
                    <a:moveTo>
                      <a:pt x="53466" y="45900"/>
                    </a:moveTo>
                    <a:cubicBezTo>
                      <a:pt x="53397" y="45900"/>
                      <a:pt x="53329" y="45927"/>
                      <a:pt x="53278" y="45978"/>
                    </a:cubicBezTo>
                    <a:cubicBezTo>
                      <a:pt x="53175" y="46081"/>
                      <a:pt x="53175" y="46252"/>
                      <a:pt x="53278" y="46355"/>
                    </a:cubicBezTo>
                    <a:cubicBezTo>
                      <a:pt x="53329" y="46405"/>
                      <a:pt x="53397" y="46433"/>
                      <a:pt x="53466" y="46433"/>
                    </a:cubicBezTo>
                    <a:cubicBezTo>
                      <a:pt x="53537" y="46433"/>
                      <a:pt x="53607" y="46405"/>
                      <a:pt x="53655" y="46355"/>
                    </a:cubicBezTo>
                    <a:cubicBezTo>
                      <a:pt x="53759" y="46252"/>
                      <a:pt x="53759" y="46082"/>
                      <a:pt x="53655" y="45978"/>
                    </a:cubicBezTo>
                    <a:cubicBezTo>
                      <a:pt x="53604" y="45927"/>
                      <a:pt x="53537" y="45900"/>
                      <a:pt x="53466" y="45900"/>
                    </a:cubicBezTo>
                    <a:close/>
                    <a:moveTo>
                      <a:pt x="55254" y="46207"/>
                    </a:moveTo>
                    <a:cubicBezTo>
                      <a:pt x="55209" y="46207"/>
                      <a:pt x="55164" y="46224"/>
                      <a:pt x="55130" y="46259"/>
                    </a:cubicBezTo>
                    <a:cubicBezTo>
                      <a:pt x="55060" y="46329"/>
                      <a:pt x="55060" y="46440"/>
                      <a:pt x="55130" y="46510"/>
                    </a:cubicBezTo>
                    <a:cubicBezTo>
                      <a:pt x="55164" y="46545"/>
                      <a:pt x="55209" y="46562"/>
                      <a:pt x="55254" y="46562"/>
                    </a:cubicBezTo>
                    <a:cubicBezTo>
                      <a:pt x="55300" y="46562"/>
                      <a:pt x="55345" y="46545"/>
                      <a:pt x="55379" y="46510"/>
                    </a:cubicBezTo>
                    <a:cubicBezTo>
                      <a:pt x="55449" y="46440"/>
                      <a:pt x="55449" y="46329"/>
                      <a:pt x="55379" y="46259"/>
                    </a:cubicBezTo>
                    <a:cubicBezTo>
                      <a:pt x="55345" y="46224"/>
                      <a:pt x="55300" y="46207"/>
                      <a:pt x="55254" y="46207"/>
                    </a:cubicBezTo>
                    <a:close/>
                    <a:moveTo>
                      <a:pt x="29904" y="46736"/>
                    </a:moveTo>
                    <a:cubicBezTo>
                      <a:pt x="29770" y="46737"/>
                      <a:pt x="29650" y="46797"/>
                      <a:pt x="29565" y="46889"/>
                    </a:cubicBezTo>
                    <a:cubicBezTo>
                      <a:pt x="29650" y="46981"/>
                      <a:pt x="29772" y="47039"/>
                      <a:pt x="29905" y="47039"/>
                    </a:cubicBezTo>
                    <a:cubicBezTo>
                      <a:pt x="30040" y="47036"/>
                      <a:pt x="30162" y="46978"/>
                      <a:pt x="30244" y="46884"/>
                    </a:cubicBezTo>
                    <a:cubicBezTo>
                      <a:pt x="30159" y="46794"/>
                      <a:pt x="30038" y="46736"/>
                      <a:pt x="29904" y="46736"/>
                    </a:cubicBezTo>
                    <a:close/>
                    <a:moveTo>
                      <a:pt x="35279" y="46737"/>
                    </a:moveTo>
                    <a:cubicBezTo>
                      <a:pt x="35146" y="46737"/>
                      <a:pt x="35026" y="46795"/>
                      <a:pt x="34943" y="46885"/>
                    </a:cubicBezTo>
                    <a:cubicBezTo>
                      <a:pt x="35026" y="46978"/>
                      <a:pt x="35145" y="47039"/>
                      <a:pt x="35281" y="47040"/>
                    </a:cubicBezTo>
                    <a:cubicBezTo>
                      <a:pt x="35283" y="47040"/>
                      <a:pt x="35284" y="47040"/>
                      <a:pt x="35286" y="47040"/>
                    </a:cubicBezTo>
                    <a:cubicBezTo>
                      <a:pt x="35419" y="47040"/>
                      <a:pt x="35539" y="46982"/>
                      <a:pt x="35622" y="46891"/>
                    </a:cubicBezTo>
                    <a:cubicBezTo>
                      <a:pt x="35539" y="46797"/>
                      <a:pt x="35419" y="46737"/>
                      <a:pt x="35284" y="46737"/>
                    </a:cubicBezTo>
                    <a:cubicBezTo>
                      <a:pt x="35282" y="46737"/>
                      <a:pt x="35281" y="46737"/>
                      <a:pt x="35279" y="46737"/>
                    </a:cubicBezTo>
                    <a:close/>
                    <a:moveTo>
                      <a:pt x="9461" y="46842"/>
                    </a:moveTo>
                    <a:cubicBezTo>
                      <a:pt x="9418" y="46842"/>
                      <a:pt x="9375" y="46858"/>
                      <a:pt x="9342" y="46891"/>
                    </a:cubicBezTo>
                    <a:cubicBezTo>
                      <a:pt x="9277" y="46956"/>
                      <a:pt x="9277" y="47063"/>
                      <a:pt x="9342" y="47129"/>
                    </a:cubicBezTo>
                    <a:cubicBezTo>
                      <a:pt x="9375" y="47161"/>
                      <a:pt x="9417" y="47177"/>
                      <a:pt x="9460" y="47177"/>
                    </a:cubicBezTo>
                    <a:cubicBezTo>
                      <a:pt x="9503" y="47177"/>
                      <a:pt x="9546" y="47161"/>
                      <a:pt x="9580" y="47129"/>
                    </a:cubicBezTo>
                    <a:cubicBezTo>
                      <a:pt x="9645" y="47063"/>
                      <a:pt x="9645" y="46956"/>
                      <a:pt x="9580" y="46891"/>
                    </a:cubicBezTo>
                    <a:cubicBezTo>
                      <a:pt x="9547" y="46858"/>
                      <a:pt x="9504" y="46842"/>
                      <a:pt x="9461" y="46842"/>
                    </a:cubicBezTo>
                    <a:close/>
                    <a:moveTo>
                      <a:pt x="55793" y="47000"/>
                    </a:moveTo>
                    <a:cubicBezTo>
                      <a:pt x="55750" y="47000"/>
                      <a:pt x="55707" y="47016"/>
                      <a:pt x="55675" y="47049"/>
                    </a:cubicBezTo>
                    <a:cubicBezTo>
                      <a:pt x="55609" y="47114"/>
                      <a:pt x="55609" y="47221"/>
                      <a:pt x="55675" y="47286"/>
                    </a:cubicBezTo>
                    <a:cubicBezTo>
                      <a:pt x="55707" y="47319"/>
                      <a:pt x="55750" y="47335"/>
                      <a:pt x="55793" y="47335"/>
                    </a:cubicBezTo>
                    <a:cubicBezTo>
                      <a:pt x="55837" y="47335"/>
                      <a:pt x="55880" y="47319"/>
                      <a:pt x="55912" y="47286"/>
                    </a:cubicBezTo>
                    <a:cubicBezTo>
                      <a:pt x="55978" y="47221"/>
                      <a:pt x="55978" y="47114"/>
                      <a:pt x="55912" y="47049"/>
                    </a:cubicBezTo>
                    <a:cubicBezTo>
                      <a:pt x="55880" y="47016"/>
                      <a:pt x="55837" y="47000"/>
                      <a:pt x="55793" y="47000"/>
                    </a:cubicBezTo>
                    <a:close/>
                    <a:moveTo>
                      <a:pt x="21648" y="46291"/>
                    </a:moveTo>
                    <a:cubicBezTo>
                      <a:pt x="21023" y="46291"/>
                      <a:pt x="20516" y="46558"/>
                      <a:pt x="20305" y="46824"/>
                    </a:cubicBezTo>
                    <a:cubicBezTo>
                      <a:pt x="21018" y="46892"/>
                      <a:pt x="22147" y="47504"/>
                      <a:pt x="23035" y="47504"/>
                    </a:cubicBezTo>
                    <a:cubicBezTo>
                      <a:pt x="23275" y="47504"/>
                      <a:pt x="23497" y="47459"/>
                      <a:pt x="23689" y="47347"/>
                    </a:cubicBezTo>
                    <a:cubicBezTo>
                      <a:pt x="23009" y="46555"/>
                      <a:pt x="22270" y="46291"/>
                      <a:pt x="21648" y="46291"/>
                    </a:cubicBezTo>
                    <a:close/>
                    <a:moveTo>
                      <a:pt x="10895" y="46949"/>
                    </a:moveTo>
                    <a:cubicBezTo>
                      <a:pt x="10981" y="46949"/>
                      <a:pt x="11062" y="46983"/>
                      <a:pt x="11123" y="47046"/>
                    </a:cubicBezTo>
                    <a:cubicBezTo>
                      <a:pt x="11184" y="47107"/>
                      <a:pt x="11218" y="47191"/>
                      <a:pt x="11218" y="47279"/>
                    </a:cubicBezTo>
                    <a:cubicBezTo>
                      <a:pt x="11218" y="47368"/>
                      <a:pt x="11184" y="47449"/>
                      <a:pt x="11123" y="47513"/>
                    </a:cubicBezTo>
                    <a:cubicBezTo>
                      <a:pt x="11058" y="47577"/>
                      <a:pt x="10974" y="47609"/>
                      <a:pt x="10889" y="47609"/>
                    </a:cubicBezTo>
                    <a:cubicBezTo>
                      <a:pt x="10804" y="47609"/>
                      <a:pt x="10719" y="47577"/>
                      <a:pt x="10655" y="47513"/>
                    </a:cubicBezTo>
                    <a:cubicBezTo>
                      <a:pt x="10527" y="47384"/>
                      <a:pt x="10527" y="47173"/>
                      <a:pt x="10655" y="47046"/>
                    </a:cubicBezTo>
                    <a:cubicBezTo>
                      <a:pt x="10717" y="46984"/>
                      <a:pt x="10800" y="46949"/>
                      <a:pt x="10890" y="46949"/>
                    </a:cubicBezTo>
                    <a:cubicBezTo>
                      <a:pt x="10891" y="46949"/>
                      <a:pt x="10893" y="46949"/>
                      <a:pt x="10895" y="46949"/>
                    </a:cubicBezTo>
                    <a:close/>
                    <a:moveTo>
                      <a:pt x="32593" y="46701"/>
                    </a:moveTo>
                    <a:cubicBezTo>
                      <a:pt x="32470" y="46816"/>
                      <a:pt x="32390" y="46976"/>
                      <a:pt x="32390" y="47158"/>
                    </a:cubicBezTo>
                    <a:cubicBezTo>
                      <a:pt x="32390" y="47339"/>
                      <a:pt x="32470" y="47499"/>
                      <a:pt x="32593" y="47614"/>
                    </a:cubicBezTo>
                    <a:cubicBezTo>
                      <a:pt x="32716" y="47499"/>
                      <a:pt x="32796" y="47339"/>
                      <a:pt x="32796" y="47158"/>
                    </a:cubicBezTo>
                    <a:cubicBezTo>
                      <a:pt x="32796" y="46976"/>
                      <a:pt x="32718" y="46816"/>
                      <a:pt x="32593" y="46701"/>
                    </a:cubicBezTo>
                    <a:close/>
                    <a:moveTo>
                      <a:pt x="10890" y="46939"/>
                    </a:moveTo>
                    <a:cubicBezTo>
                      <a:pt x="10798" y="46939"/>
                      <a:pt x="10713" y="46973"/>
                      <a:pt x="10650" y="47039"/>
                    </a:cubicBezTo>
                    <a:cubicBezTo>
                      <a:pt x="10517" y="47171"/>
                      <a:pt x="10517" y="47384"/>
                      <a:pt x="10650" y="47517"/>
                    </a:cubicBezTo>
                    <a:cubicBezTo>
                      <a:pt x="10716" y="47582"/>
                      <a:pt x="10803" y="47614"/>
                      <a:pt x="10890" y="47614"/>
                    </a:cubicBezTo>
                    <a:cubicBezTo>
                      <a:pt x="10891" y="47614"/>
                      <a:pt x="10893" y="47614"/>
                      <a:pt x="10895" y="47614"/>
                    </a:cubicBezTo>
                    <a:cubicBezTo>
                      <a:pt x="10980" y="47614"/>
                      <a:pt x="11065" y="47582"/>
                      <a:pt x="11129" y="47517"/>
                    </a:cubicBezTo>
                    <a:cubicBezTo>
                      <a:pt x="11191" y="47453"/>
                      <a:pt x="11227" y="47368"/>
                      <a:pt x="11227" y="47278"/>
                    </a:cubicBezTo>
                    <a:cubicBezTo>
                      <a:pt x="11227" y="47186"/>
                      <a:pt x="11194" y="47101"/>
                      <a:pt x="11129" y="47039"/>
                    </a:cubicBezTo>
                    <a:cubicBezTo>
                      <a:pt x="11065" y="46975"/>
                      <a:pt x="10979" y="46939"/>
                      <a:pt x="10890" y="46939"/>
                    </a:cubicBezTo>
                    <a:close/>
                    <a:moveTo>
                      <a:pt x="43605" y="46448"/>
                    </a:moveTo>
                    <a:cubicBezTo>
                      <a:pt x="42984" y="46448"/>
                      <a:pt x="42244" y="46713"/>
                      <a:pt x="41563" y="47505"/>
                    </a:cubicBezTo>
                    <a:cubicBezTo>
                      <a:pt x="41755" y="47618"/>
                      <a:pt x="41977" y="47663"/>
                      <a:pt x="42217" y="47663"/>
                    </a:cubicBezTo>
                    <a:cubicBezTo>
                      <a:pt x="43105" y="47663"/>
                      <a:pt x="44233" y="47049"/>
                      <a:pt x="44946" y="46982"/>
                    </a:cubicBezTo>
                    <a:cubicBezTo>
                      <a:pt x="44736" y="46715"/>
                      <a:pt x="44230" y="46448"/>
                      <a:pt x="43605" y="46448"/>
                    </a:cubicBezTo>
                    <a:close/>
                    <a:moveTo>
                      <a:pt x="54362" y="47107"/>
                    </a:moveTo>
                    <a:cubicBezTo>
                      <a:pt x="54450" y="47107"/>
                      <a:pt x="54534" y="47140"/>
                      <a:pt x="54595" y="47202"/>
                    </a:cubicBezTo>
                    <a:cubicBezTo>
                      <a:pt x="54724" y="47331"/>
                      <a:pt x="54724" y="47541"/>
                      <a:pt x="54595" y="47670"/>
                    </a:cubicBezTo>
                    <a:cubicBezTo>
                      <a:pt x="54531" y="47735"/>
                      <a:pt x="54446" y="47767"/>
                      <a:pt x="54361" y="47767"/>
                    </a:cubicBezTo>
                    <a:cubicBezTo>
                      <a:pt x="54277" y="47767"/>
                      <a:pt x="54192" y="47735"/>
                      <a:pt x="54129" y="47670"/>
                    </a:cubicBezTo>
                    <a:cubicBezTo>
                      <a:pt x="54066" y="47608"/>
                      <a:pt x="54031" y="47526"/>
                      <a:pt x="54031" y="47437"/>
                    </a:cubicBezTo>
                    <a:cubicBezTo>
                      <a:pt x="54031" y="47347"/>
                      <a:pt x="54066" y="47266"/>
                      <a:pt x="54129" y="47202"/>
                    </a:cubicBezTo>
                    <a:cubicBezTo>
                      <a:pt x="54189" y="47142"/>
                      <a:pt x="54273" y="47107"/>
                      <a:pt x="54362" y="47107"/>
                    </a:cubicBezTo>
                    <a:close/>
                    <a:moveTo>
                      <a:pt x="54363" y="47097"/>
                    </a:moveTo>
                    <a:cubicBezTo>
                      <a:pt x="54272" y="47097"/>
                      <a:pt x="54188" y="47130"/>
                      <a:pt x="54124" y="47195"/>
                    </a:cubicBezTo>
                    <a:cubicBezTo>
                      <a:pt x="54060" y="47259"/>
                      <a:pt x="54024" y="47344"/>
                      <a:pt x="54024" y="47434"/>
                    </a:cubicBezTo>
                    <a:cubicBezTo>
                      <a:pt x="54024" y="47526"/>
                      <a:pt x="54059" y="47610"/>
                      <a:pt x="54124" y="47673"/>
                    </a:cubicBezTo>
                    <a:cubicBezTo>
                      <a:pt x="54188" y="47737"/>
                      <a:pt x="54273" y="47772"/>
                      <a:pt x="54358" y="47772"/>
                    </a:cubicBezTo>
                    <a:cubicBezTo>
                      <a:pt x="54360" y="47772"/>
                      <a:pt x="54362" y="47772"/>
                      <a:pt x="54363" y="47772"/>
                    </a:cubicBezTo>
                    <a:cubicBezTo>
                      <a:pt x="54365" y="47772"/>
                      <a:pt x="54367" y="47772"/>
                      <a:pt x="54369" y="47772"/>
                    </a:cubicBezTo>
                    <a:cubicBezTo>
                      <a:pt x="54453" y="47772"/>
                      <a:pt x="54537" y="47740"/>
                      <a:pt x="54602" y="47673"/>
                    </a:cubicBezTo>
                    <a:cubicBezTo>
                      <a:pt x="54734" y="47541"/>
                      <a:pt x="54734" y="47328"/>
                      <a:pt x="54602" y="47195"/>
                    </a:cubicBezTo>
                    <a:cubicBezTo>
                      <a:pt x="54539" y="47133"/>
                      <a:pt x="54453" y="47097"/>
                      <a:pt x="54363" y="47097"/>
                    </a:cubicBezTo>
                    <a:close/>
                    <a:moveTo>
                      <a:pt x="9061" y="47677"/>
                    </a:moveTo>
                    <a:cubicBezTo>
                      <a:pt x="9020" y="47677"/>
                      <a:pt x="8980" y="47692"/>
                      <a:pt x="8949" y="47723"/>
                    </a:cubicBezTo>
                    <a:cubicBezTo>
                      <a:pt x="8887" y="47785"/>
                      <a:pt x="8887" y="47886"/>
                      <a:pt x="8949" y="47947"/>
                    </a:cubicBezTo>
                    <a:cubicBezTo>
                      <a:pt x="8980" y="47978"/>
                      <a:pt x="9020" y="47994"/>
                      <a:pt x="9060" y="47994"/>
                    </a:cubicBezTo>
                    <a:cubicBezTo>
                      <a:pt x="9101" y="47994"/>
                      <a:pt x="9142" y="47978"/>
                      <a:pt x="9174" y="47947"/>
                    </a:cubicBezTo>
                    <a:cubicBezTo>
                      <a:pt x="9235" y="47886"/>
                      <a:pt x="9235" y="47785"/>
                      <a:pt x="9174" y="47723"/>
                    </a:cubicBezTo>
                    <a:cubicBezTo>
                      <a:pt x="9143" y="47692"/>
                      <a:pt x="9102" y="47677"/>
                      <a:pt x="9061" y="47677"/>
                    </a:cubicBezTo>
                    <a:close/>
                    <a:moveTo>
                      <a:pt x="30423" y="47158"/>
                    </a:moveTo>
                    <a:cubicBezTo>
                      <a:pt x="30217" y="47158"/>
                      <a:pt x="30010" y="47226"/>
                      <a:pt x="29840" y="47368"/>
                    </a:cubicBezTo>
                    <a:cubicBezTo>
                      <a:pt x="29636" y="47539"/>
                      <a:pt x="29527" y="47778"/>
                      <a:pt x="29517" y="48024"/>
                    </a:cubicBezTo>
                    <a:cubicBezTo>
                      <a:pt x="29557" y="48029"/>
                      <a:pt x="29598" y="48032"/>
                      <a:pt x="29638" y="48032"/>
                    </a:cubicBezTo>
                    <a:cubicBezTo>
                      <a:pt x="29844" y="48032"/>
                      <a:pt x="30050" y="47964"/>
                      <a:pt x="30221" y="47823"/>
                    </a:cubicBezTo>
                    <a:cubicBezTo>
                      <a:pt x="30425" y="47652"/>
                      <a:pt x="30533" y="47411"/>
                      <a:pt x="30544" y="47166"/>
                    </a:cubicBezTo>
                    <a:cubicBezTo>
                      <a:pt x="30504" y="47161"/>
                      <a:pt x="30463" y="47158"/>
                      <a:pt x="30423" y="47158"/>
                    </a:cubicBezTo>
                    <a:close/>
                    <a:moveTo>
                      <a:pt x="34765" y="47158"/>
                    </a:moveTo>
                    <a:cubicBezTo>
                      <a:pt x="34725" y="47158"/>
                      <a:pt x="34684" y="47161"/>
                      <a:pt x="34643" y="47166"/>
                    </a:cubicBezTo>
                    <a:cubicBezTo>
                      <a:pt x="34655" y="47413"/>
                      <a:pt x="34764" y="47655"/>
                      <a:pt x="34968" y="47823"/>
                    </a:cubicBezTo>
                    <a:cubicBezTo>
                      <a:pt x="35139" y="47964"/>
                      <a:pt x="35346" y="48032"/>
                      <a:pt x="35551" y="48032"/>
                    </a:cubicBezTo>
                    <a:cubicBezTo>
                      <a:pt x="35591" y="48032"/>
                      <a:pt x="35632" y="48029"/>
                      <a:pt x="35672" y="48024"/>
                    </a:cubicBezTo>
                    <a:cubicBezTo>
                      <a:pt x="35661" y="47778"/>
                      <a:pt x="35552" y="47539"/>
                      <a:pt x="35349" y="47368"/>
                    </a:cubicBezTo>
                    <a:cubicBezTo>
                      <a:pt x="35177" y="47226"/>
                      <a:pt x="34971" y="47158"/>
                      <a:pt x="34765" y="47158"/>
                    </a:cubicBezTo>
                    <a:close/>
                    <a:moveTo>
                      <a:pt x="30918" y="47431"/>
                    </a:moveTo>
                    <a:cubicBezTo>
                      <a:pt x="30801" y="47473"/>
                      <a:pt x="30701" y="47562"/>
                      <a:pt x="30648" y="47686"/>
                    </a:cubicBezTo>
                    <a:cubicBezTo>
                      <a:pt x="30596" y="47811"/>
                      <a:pt x="30605" y="47944"/>
                      <a:pt x="30656" y="48057"/>
                    </a:cubicBezTo>
                    <a:cubicBezTo>
                      <a:pt x="30773" y="48017"/>
                      <a:pt x="30873" y="47927"/>
                      <a:pt x="30925" y="47802"/>
                    </a:cubicBezTo>
                    <a:cubicBezTo>
                      <a:pt x="30977" y="47678"/>
                      <a:pt x="30969" y="47546"/>
                      <a:pt x="30918" y="47431"/>
                    </a:cubicBezTo>
                    <a:close/>
                    <a:moveTo>
                      <a:pt x="34270" y="47431"/>
                    </a:moveTo>
                    <a:cubicBezTo>
                      <a:pt x="34216" y="47546"/>
                      <a:pt x="34209" y="47678"/>
                      <a:pt x="34262" y="47802"/>
                    </a:cubicBezTo>
                    <a:cubicBezTo>
                      <a:pt x="34315" y="47927"/>
                      <a:pt x="34415" y="48014"/>
                      <a:pt x="34532" y="48057"/>
                    </a:cubicBezTo>
                    <a:cubicBezTo>
                      <a:pt x="34584" y="47944"/>
                      <a:pt x="34591" y="47811"/>
                      <a:pt x="34539" y="47686"/>
                    </a:cubicBezTo>
                    <a:cubicBezTo>
                      <a:pt x="34487" y="47562"/>
                      <a:pt x="34387" y="47475"/>
                      <a:pt x="34270" y="47431"/>
                    </a:cubicBezTo>
                    <a:close/>
                    <a:moveTo>
                      <a:pt x="56193" y="47832"/>
                    </a:moveTo>
                    <a:cubicBezTo>
                      <a:pt x="56152" y="47832"/>
                      <a:pt x="56112" y="47848"/>
                      <a:pt x="56080" y="47879"/>
                    </a:cubicBezTo>
                    <a:cubicBezTo>
                      <a:pt x="56020" y="47940"/>
                      <a:pt x="56020" y="48041"/>
                      <a:pt x="56080" y="48104"/>
                    </a:cubicBezTo>
                    <a:cubicBezTo>
                      <a:pt x="56112" y="48135"/>
                      <a:pt x="56152" y="48150"/>
                      <a:pt x="56192" y="48150"/>
                    </a:cubicBezTo>
                    <a:cubicBezTo>
                      <a:pt x="56233" y="48150"/>
                      <a:pt x="56273" y="48135"/>
                      <a:pt x="56305" y="48104"/>
                    </a:cubicBezTo>
                    <a:cubicBezTo>
                      <a:pt x="56367" y="48041"/>
                      <a:pt x="56367" y="47940"/>
                      <a:pt x="56305" y="47879"/>
                    </a:cubicBezTo>
                    <a:cubicBezTo>
                      <a:pt x="56275" y="47848"/>
                      <a:pt x="56234" y="47832"/>
                      <a:pt x="56193" y="47832"/>
                    </a:cubicBezTo>
                    <a:close/>
                    <a:moveTo>
                      <a:pt x="8783" y="48538"/>
                    </a:moveTo>
                    <a:cubicBezTo>
                      <a:pt x="8745" y="48538"/>
                      <a:pt x="8706" y="48553"/>
                      <a:pt x="8677" y="48582"/>
                    </a:cubicBezTo>
                    <a:cubicBezTo>
                      <a:pt x="8619" y="48640"/>
                      <a:pt x="8619" y="48735"/>
                      <a:pt x="8677" y="48793"/>
                    </a:cubicBezTo>
                    <a:cubicBezTo>
                      <a:pt x="8706" y="48822"/>
                      <a:pt x="8745" y="48837"/>
                      <a:pt x="8783" y="48837"/>
                    </a:cubicBezTo>
                    <a:cubicBezTo>
                      <a:pt x="8822" y="48837"/>
                      <a:pt x="8861" y="48822"/>
                      <a:pt x="8890" y="48793"/>
                    </a:cubicBezTo>
                    <a:cubicBezTo>
                      <a:pt x="8948" y="48735"/>
                      <a:pt x="8948" y="48640"/>
                      <a:pt x="8890" y="48582"/>
                    </a:cubicBezTo>
                    <a:cubicBezTo>
                      <a:pt x="8861" y="48553"/>
                      <a:pt x="8822" y="48538"/>
                      <a:pt x="8783" y="48538"/>
                    </a:cubicBezTo>
                    <a:close/>
                    <a:moveTo>
                      <a:pt x="56469" y="48695"/>
                    </a:moveTo>
                    <a:cubicBezTo>
                      <a:pt x="56430" y="48695"/>
                      <a:pt x="56392" y="48709"/>
                      <a:pt x="56363" y="48738"/>
                    </a:cubicBezTo>
                    <a:cubicBezTo>
                      <a:pt x="56305" y="48796"/>
                      <a:pt x="56305" y="48893"/>
                      <a:pt x="56363" y="48951"/>
                    </a:cubicBezTo>
                    <a:cubicBezTo>
                      <a:pt x="56393" y="48980"/>
                      <a:pt x="56431" y="48995"/>
                      <a:pt x="56469" y="48995"/>
                    </a:cubicBezTo>
                    <a:cubicBezTo>
                      <a:pt x="56508" y="48995"/>
                      <a:pt x="56546" y="48980"/>
                      <a:pt x="56575" y="48951"/>
                    </a:cubicBezTo>
                    <a:cubicBezTo>
                      <a:pt x="56632" y="48893"/>
                      <a:pt x="56632" y="48796"/>
                      <a:pt x="56575" y="48738"/>
                    </a:cubicBezTo>
                    <a:cubicBezTo>
                      <a:pt x="56546" y="48709"/>
                      <a:pt x="56507" y="48695"/>
                      <a:pt x="56469" y="48695"/>
                    </a:cubicBezTo>
                    <a:close/>
                    <a:moveTo>
                      <a:pt x="10255" y="48321"/>
                    </a:moveTo>
                    <a:cubicBezTo>
                      <a:pt x="10382" y="48321"/>
                      <a:pt x="10506" y="48367"/>
                      <a:pt x="10600" y="48462"/>
                    </a:cubicBezTo>
                    <a:cubicBezTo>
                      <a:pt x="10788" y="48650"/>
                      <a:pt x="10788" y="48960"/>
                      <a:pt x="10600" y="49148"/>
                    </a:cubicBezTo>
                    <a:cubicBezTo>
                      <a:pt x="10507" y="49241"/>
                      <a:pt x="10385" y="49289"/>
                      <a:pt x="10255" y="49289"/>
                    </a:cubicBezTo>
                    <a:cubicBezTo>
                      <a:pt x="10124" y="49289"/>
                      <a:pt x="10003" y="49238"/>
                      <a:pt x="9913" y="49148"/>
                    </a:cubicBezTo>
                    <a:cubicBezTo>
                      <a:pt x="9725" y="48960"/>
                      <a:pt x="9725" y="48650"/>
                      <a:pt x="9913" y="48462"/>
                    </a:cubicBezTo>
                    <a:cubicBezTo>
                      <a:pt x="10007" y="48367"/>
                      <a:pt x="10132" y="48321"/>
                      <a:pt x="10255" y="48321"/>
                    </a:cubicBezTo>
                    <a:close/>
                    <a:moveTo>
                      <a:pt x="10257" y="48309"/>
                    </a:moveTo>
                    <a:cubicBezTo>
                      <a:pt x="10130" y="48309"/>
                      <a:pt x="10003" y="48357"/>
                      <a:pt x="9906" y="48454"/>
                    </a:cubicBezTo>
                    <a:cubicBezTo>
                      <a:pt x="9711" y="48649"/>
                      <a:pt x="9711" y="48963"/>
                      <a:pt x="9906" y="49157"/>
                    </a:cubicBezTo>
                    <a:cubicBezTo>
                      <a:pt x="10000" y="49251"/>
                      <a:pt x="10124" y="49302"/>
                      <a:pt x="10256" y="49302"/>
                    </a:cubicBezTo>
                    <a:cubicBezTo>
                      <a:pt x="10390" y="49302"/>
                      <a:pt x="10514" y="49250"/>
                      <a:pt x="10608" y="49157"/>
                    </a:cubicBezTo>
                    <a:cubicBezTo>
                      <a:pt x="10803" y="48963"/>
                      <a:pt x="10803" y="48649"/>
                      <a:pt x="10608" y="48454"/>
                    </a:cubicBezTo>
                    <a:cubicBezTo>
                      <a:pt x="10511" y="48357"/>
                      <a:pt x="10384" y="48309"/>
                      <a:pt x="10257" y="48309"/>
                    </a:cubicBezTo>
                    <a:close/>
                    <a:moveTo>
                      <a:pt x="54995" y="48478"/>
                    </a:moveTo>
                    <a:cubicBezTo>
                      <a:pt x="55125" y="48478"/>
                      <a:pt x="55247" y="48528"/>
                      <a:pt x="55340" y="48620"/>
                    </a:cubicBezTo>
                    <a:cubicBezTo>
                      <a:pt x="55528" y="48808"/>
                      <a:pt x="55528" y="49118"/>
                      <a:pt x="55340" y="49306"/>
                    </a:cubicBezTo>
                    <a:cubicBezTo>
                      <a:pt x="55247" y="49398"/>
                      <a:pt x="55125" y="49447"/>
                      <a:pt x="54995" y="49447"/>
                    </a:cubicBezTo>
                    <a:cubicBezTo>
                      <a:pt x="54865" y="49447"/>
                      <a:pt x="54744" y="49396"/>
                      <a:pt x="54653" y="49306"/>
                    </a:cubicBezTo>
                    <a:cubicBezTo>
                      <a:pt x="54465" y="49118"/>
                      <a:pt x="54465" y="48808"/>
                      <a:pt x="54653" y="48620"/>
                    </a:cubicBezTo>
                    <a:cubicBezTo>
                      <a:pt x="54746" y="48527"/>
                      <a:pt x="54868" y="48478"/>
                      <a:pt x="54995" y="48478"/>
                    </a:cubicBezTo>
                    <a:close/>
                    <a:moveTo>
                      <a:pt x="54995" y="48467"/>
                    </a:moveTo>
                    <a:cubicBezTo>
                      <a:pt x="54863" y="48467"/>
                      <a:pt x="54739" y="48520"/>
                      <a:pt x="54644" y="48612"/>
                    </a:cubicBezTo>
                    <a:cubicBezTo>
                      <a:pt x="54450" y="48805"/>
                      <a:pt x="54450" y="49121"/>
                      <a:pt x="54644" y="49315"/>
                    </a:cubicBezTo>
                    <a:cubicBezTo>
                      <a:pt x="54739" y="49409"/>
                      <a:pt x="54863" y="49460"/>
                      <a:pt x="54995" y="49460"/>
                    </a:cubicBezTo>
                    <a:cubicBezTo>
                      <a:pt x="55128" y="49460"/>
                      <a:pt x="55253" y="49408"/>
                      <a:pt x="55347" y="49315"/>
                    </a:cubicBezTo>
                    <a:cubicBezTo>
                      <a:pt x="55541" y="49121"/>
                      <a:pt x="55541" y="48806"/>
                      <a:pt x="55347" y="48612"/>
                    </a:cubicBezTo>
                    <a:cubicBezTo>
                      <a:pt x="55253" y="48518"/>
                      <a:pt x="55128" y="48467"/>
                      <a:pt x="54995" y="48467"/>
                    </a:cubicBezTo>
                    <a:close/>
                    <a:moveTo>
                      <a:pt x="8610" y="49417"/>
                    </a:moveTo>
                    <a:cubicBezTo>
                      <a:pt x="8574" y="49417"/>
                      <a:pt x="8538" y="49431"/>
                      <a:pt x="8510" y="49459"/>
                    </a:cubicBezTo>
                    <a:cubicBezTo>
                      <a:pt x="8457" y="49512"/>
                      <a:pt x="8457" y="49603"/>
                      <a:pt x="8510" y="49657"/>
                    </a:cubicBezTo>
                    <a:cubicBezTo>
                      <a:pt x="8538" y="49685"/>
                      <a:pt x="8575" y="49698"/>
                      <a:pt x="8611" y="49698"/>
                    </a:cubicBezTo>
                    <a:cubicBezTo>
                      <a:pt x="8647" y="49698"/>
                      <a:pt x="8683" y="49685"/>
                      <a:pt x="8710" y="49657"/>
                    </a:cubicBezTo>
                    <a:cubicBezTo>
                      <a:pt x="8764" y="49603"/>
                      <a:pt x="8764" y="49512"/>
                      <a:pt x="8710" y="49459"/>
                    </a:cubicBezTo>
                    <a:cubicBezTo>
                      <a:pt x="8683" y="49431"/>
                      <a:pt x="8646" y="49417"/>
                      <a:pt x="8610" y="49417"/>
                    </a:cubicBezTo>
                    <a:close/>
                    <a:moveTo>
                      <a:pt x="22672" y="49294"/>
                    </a:moveTo>
                    <a:cubicBezTo>
                      <a:pt x="22609" y="49294"/>
                      <a:pt x="22545" y="49319"/>
                      <a:pt x="22496" y="49367"/>
                    </a:cubicBezTo>
                    <a:cubicBezTo>
                      <a:pt x="22398" y="49466"/>
                      <a:pt x="22398" y="49622"/>
                      <a:pt x="22496" y="49721"/>
                    </a:cubicBezTo>
                    <a:cubicBezTo>
                      <a:pt x="22545" y="49769"/>
                      <a:pt x="22609" y="49794"/>
                      <a:pt x="22672" y="49794"/>
                    </a:cubicBezTo>
                    <a:cubicBezTo>
                      <a:pt x="22736" y="49794"/>
                      <a:pt x="22800" y="49769"/>
                      <a:pt x="22848" y="49721"/>
                    </a:cubicBezTo>
                    <a:cubicBezTo>
                      <a:pt x="22947" y="49622"/>
                      <a:pt x="22947" y="49466"/>
                      <a:pt x="22848" y="49367"/>
                    </a:cubicBezTo>
                    <a:cubicBezTo>
                      <a:pt x="22800" y="49319"/>
                      <a:pt x="22736" y="49294"/>
                      <a:pt x="22672" y="49294"/>
                    </a:cubicBezTo>
                    <a:close/>
                    <a:moveTo>
                      <a:pt x="56642" y="49575"/>
                    </a:moveTo>
                    <a:cubicBezTo>
                      <a:pt x="56606" y="49575"/>
                      <a:pt x="56569" y="49588"/>
                      <a:pt x="56543" y="49615"/>
                    </a:cubicBezTo>
                    <a:cubicBezTo>
                      <a:pt x="56488" y="49670"/>
                      <a:pt x="56488" y="49760"/>
                      <a:pt x="56543" y="49815"/>
                    </a:cubicBezTo>
                    <a:cubicBezTo>
                      <a:pt x="56569" y="49842"/>
                      <a:pt x="56606" y="49855"/>
                      <a:pt x="56642" y="49855"/>
                    </a:cubicBezTo>
                    <a:cubicBezTo>
                      <a:pt x="56678" y="49855"/>
                      <a:pt x="56714" y="49842"/>
                      <a:pt x="56741" y="49815"/>
                    </a:cubicBezTo>
                    <a:cubicBezTo>
                      <a:pt x="56796" y="49760"/>
                      <a:pt x="56796" y="49670"/>
                      <a:pt x="56741" y="49615"/>
                    </a:cubicBezTo>
                    <a:cubicBezTo>
                      <a:pt x="56714" y="49588"/>
                      <a:pt x="56678" y="49575"/>
                      <a:pt x="56642" y="49575"/>
                    </a:cubicBezTo>
                    <a:close/>
                    <a:moveTo>
                      <a:pt x="42582" y="49451"/>
                    </a:moveTo>
                    <a:cubicBezTo>
                      <a:pt x="42518" y="49451"/>
                      <a:pt x="42454" y="49476"/>
                      <a:pt x="42406" y="49525"/>
                    </a:cubicBezTo>
                    <a:cubicBezTo>
                      <a:pt x="42307" y="49622"/>
                      <a:pt x="42307" y="49780"/>
                      <a:pt x="42406" y="49879"/>
                    </a:cubicBezTo>
                    <a:cubicBezTo>
                      <a:pt x="42454" y="49927"/>
                      <a:pt x="42518" y="49952"/>
                      <a:pt x="42582" y="49952"/>
                    </a:cubicBezTo>
                    <a:cubicBezTo>
                      <a:pt x="42646" y="49952"/>
                      <a:pt x="42709" y="49927"/>
                      <a:pt x="42758" y="49879"/>
                    </a:cubicBezTo>
                    <a:cubicBezTo>
                      <a:pt x="42855" y="49780"/>
                      <a:pt x="42855" y="49622"/>
                      <a:pt x="42758" y="49525"/>
                    </a:cubicBezTo>
                    <a:cubicBezTo>
                      <a:pt x="42709" y="49476"/>
                      <a:pt x="42646" y="49451"/>
                      <a:pt x="42582" y="49451"/>
                    </a:cubicBezTo>
                    <a:close/>
                    <a:moveTo>
                      <a:pt x="8526" y="50300"/>
                    </a:moveTo>
                    <a:cubicBezTo>
                      <a:pt x="8492" y="50300"/>
                      <a:pt x="8459" y="50313"/>
                      <a:pt x="8433" y="50338"/>
                    </a:cubicBezTo>
                    <a:cubicBezTo>
                      <a:pt x="8383" y="50389"/>
                      <a:pt x="8383" y="50474"/>
                      <a:pt x="8433" y="50525"/>
                    </a:cubicBezTo>
                    <a:cubicBezTo>
                      <a:pt x="8460" y="50550"/>
                      <a:pt x="8493" y="50563"/>
                      <a:pt x="8527" y="50563"/>
                    </a:cubicBezTo>
                    <a:cubicBezTo>
                      <a:pt x="8560" y="50563"/>
                      <a:pt x="8594" y="50550"/>
                      <a:pt x="8619" y="50525"/>
                    </a:cubicBezTo>
                    <a:cubicBezTo>
                      <a:pt x="8670" y="50474"/>
                      <a:pt x="8670" y="50389"/>
                      <a:pt x="8619" y="50338"/>
                    </a:cubicBezTo>
                    <a:cubicBezTo>
                      <a:pt x="8594" y="50313"/>
                      <a:pt x="8560" y="50300"/>
                      <a:pt x="8526" y="50300"/>
                    </a:cubicBezTo>
                    <a:close/>
                    <a:moveTo>
                      <a:pt x="22239" y="50228"/>
                    </a:moveTo>
                    <a:cubicBezTo>
                      <a:pt x="22177" y="50228"/>
                      <a:pt x="22116" y="50252"/>
                      <a:pt x="22069" y="50299"/>
                    </a:cubicBezTo>
                    <a:cubicBezTo>
                      <a:pt x="21975" y="50392"/>
                      <a:pt x="21975" y="50545"/>
                      <a:pt x="22069" y="50640"/>
                    </a:cubicBezTo>
                    <a:cubicBezTo>
                      <a:pt x="22116" y="50687"/>
                      <a:pt x="22177" y="50710"/>
                      <a:pt x="22239" y="50710"/>
                    </a:cubicBezTo>
                    <a:cubicBezTo>
                      <a:pt x="22301" y="50710"/>
                      <a:pt x="22362" y="50687"/>
                      <a:pt x="22409" y="50640"/>
                    </a:cubicBezTo>
                    <a:cubicBezTo>
                      <a:pt x="22503" y="50545"/>
                      <a:pt x="22503" y="50393"/>
                      <a:pt x="22409" y="50299"/>
                    </a:cubicBezTo>
                    <a:cubicBezTo>
                      <a:pt x="22362" y="50252"/>
                      <a:pt x="22301" y="50228"/>
                      <a:pt x="22239" y="50228"/>
                    </a:cubicBezTo>
                    <a:close/>
                    <a:moveTo>
                      <a:pt x="56726" y="50458"/>
                    </a:moveTo>
                    <a:cubicBezTo>
                      <a:pt x="56692" y="50458"/>
                      <a:pt x="56658" y="50471"/>
                      <a:pt x="56632" y="50496"/>
                    </a:cubicBezTo>
                    <a:cubicBezTo>
                      <a:pt x="56582" y="50547"/>
                      <a:pt x="56582" y="50632"/>
                      <a:pt x="56632" y="50683"/>
                    </a:cubicBezTo>
                    <a:cubicBezTo>
                      <a:pt x="56658" y="50708"/>
                      <a:pt x="56692" y="50721"/>
                      <a:pt x="56726" y="50721"/>
                    </a:cubicBezTo>
                    <a:cubicBezTo>
                      <a:pt x="56760" y="50721"/>
                      <a:pt x="56794" y="50708"/>
                      <a:pt x="56819" y="50683"/>
                    </a:cubicBezTo>
                    <a:cubicBezTo>
                      <a:pt x="56870" y="50632"/>
                      <a:pt x="56870" y="50547"/>
                      <a:pt x="56819" y="50496"/>
                    </a:cubicBezTo>
                    <a:cubicBezTo>
                      <a:pt x="56794" y="50471"/>
                      <a:pt x="56760" y="50458"/>
                      <a:pt x="56726" y="50458"/>
                    </a:cubicBezTo>
                    <a:close/>
                    <a:moveTo>
                      <a:pt x="9833" y="50064"/>
                    </a:moveTo>
                    <a:cubicBezTo>
                      <a:pt x="9919" y="50064"/>
                      <a:pt x="10000" y="50099"/>
                      <a:pt x="10061" y="50161"/>
                    </a:cubicBezTo>
                    <a:cubicBezTo>
                      <a:pt x="10190" y="50289"/>
                      <a:pt x="10190" y="50499"/>
                      <a:pt x="10061" y="50628"/>
                    </a:cubicBezTo>
                    <a:cubicBezTo>
                      <a:pt x="10000" y="50690"/>
                      <a:pt x="9916" y="50724"/>
                      <a:pt x="9827" y="50724"/>
                    </a:cubicBezTo>
                    <a:cubicBezTo>
                      <a:pt x="9739" y="50724"/>
                      <a:pt x="9658" y="50690"/>
                      <a:pt x="9594" y="50628"/>
                    </a:cubicBezTo>
                    <a:cubicBezTo>
                      <a:pt x="9532" y="50567"/>
                      <a:pt x="9498" y="50483"/>
                      <a:pt x="9498" y="50395"/>
                    </a:cubicBezTo>
                    <a:cubicBezTo>
                      <a:pt x="9498" y="50306"/>
                      <a:pt x="9532" y="50224"/>
                      <a:pt x="9594" y="50161"/>
                    </a:cubicBezTo>
                    <a:cubicBezTo>
                      <a:pt x="9655" y="50099"/>
                      <a:pt x="9739" y="50064"/>
                      <a:pt x="9827" y="50064"/>
                    </a:cubicBezTo>
                    <a:cubicBezTo>
                      <a:pt x="9829" y="50064"/>
                      <a:pt x="9831" y="50064"/>
                      <a:pt x="9833" y="50064"/>
                    </a:cubicBezTo>
                    <a:close/>
                    <a:moveTo>
                      <a:pt x="9827" y="50054"/>
                    </a:moveTo>
                    <a:cubicBezTo>
                      <a:pt x="9738" y="50054"/>
                      <a:pt x="9652" y="50089"/>
                      <a:pt x="9588" y="50154"/>
                    </a:cubicBezTo>
                    <a:cubicBezTo>
                      <a:pt x="9525" y="50216"/>
                      <a:pt x="9488" y="50302"/>
                      <a:pt x="9488" y="50392"/>
                    </a:cubicBezTo>
                    <a:cubicBezTo>
                      <a:pt x="9488" y="50483"/>
                      <a:pt x="9523" y="50569"/>
                      <a:pt x="9588" y="50631"/>
                    </a:cubicBezTo>
                    <a:cubicBezTo>
                      <a:pt x="9652" y="50695"/>
                      <a:pt x="9738" y="50731"/>
                      <a:pt x="9827" y="50731"/>
                    </a:cubicBezTo>
                    <a:cubicBezTo>
                      <a:pt x="9919" y="50731"/>
                      <a:pt x="10003" y="50695"/>
                      <a:pt x="10066" y="50632"/>
                    </a:cubicBezTo>
                    <a:cubicBezTo>
                      <a:pt x="10198" y="50499"/>
                      <a:pt x="10198" y="50286"/>
                      <a:pt x="10066" y="50154"/>
                    </a:cubicBezTo>
                    <a:cubicBezTo>
                      <a:pt x="10003" y="50090"/>
                      <a:pt x="9919" y="50054"/>
                      <a:pt x="9827" y="50054"/>
                    </a:cubicBezTo>
                    <a:close/>
                    <a:moveTo>
                      <a:pt x="43015" y="50385"/>
                    </a:moveTo>
                    <a:cubicBezTo>
                      <a:pt x="42954" y="50385"/>
                      <a:pt x="42892" y="50408"/>
                      <a:pt x="42845" y="50455"/>
                    </a:cubicBezTo>
                    <a:cubicBezTo>
                      <a:pt x="42751" y="50550"/>
                      <a:pt x="42751" y="50702"/>
                      <a:pt x="42845" y="50796"/>
                    </a:cubicBezTo>
                    <a:cubicBezTo>
                      <a:pt x="42892" y="50843"/>
                      <a:pt x="42954" y="50867"/>
                      <a:pt x="43015" y="50867"/>
                    </a:cubicBezTo>
                    <a:cubicBezTo>
                      <a:pt x="43077" y="50867"/>
                      <a:pt x="43138" y="50843"/>
                      <a:pt x="43185" y="50796"/>
                    </a:cubicBezTo>
                    <a:cubicBezTo>
                      <a:pt x="43278" y="50702"/>
                      <a:pt x="43278" y="50550"/>
                      <a:pt x="43185" y="50455"/>
                    </a:cubicBezTo>
                    <a:cubicBezTo>
                      <a:pt x="43138" y="50408"/>
                      <a:pt x="43077" y="50385"/>
                      <a:pt x="43015" y="50385"/>
                    </a:cubicBezTo>
                    <a:close/>
                    <a:moveTo>
                      <a:pt x="55431" y="50222"/>
                    </a:moveTo>
                    <a:cubicBezTo>
                      <a:pt x="55517" y="50222"/>
                      <a:pt x="55598" y="50257"/>
                      <a:pt x="55659" y="50318"/>
                    </a:cubicBezTo>
                    <a:cubicBezTo>
                      <a:pt x="55720" y="50380"/>
                      <a:pt x="55754" y="50463"/>
                      <a:pt x="55754" y="50553"/>
                    </a:cubicBezTo>
                    <a:cubicBezTo>
                      <a:pt x="55754" y="50641"/>
                      <a:pt x="55720" y="50722"/>
                      <a:pt x="55659" y="50786"/>
                    </a:cubicBezTo>
                    <a:cubicBezTo>
                      <a:pt x="55596" y="50847"/>
                      <a:pt x="55514" y="50881"/>
                      <a:pt x="55425" y="50881"/>
                    </a:cubicBezTo>
                    <a:cubicBezTo>
                      <a:pt x="55336" y="50881"/>
                      <a:pt x="55254" y="50847"/>
                      <a:pt x="55191" y="50786"/>
                    </a:cubicBezTo>
                    <a:cubicBezTo>
                      <a:pt x="55130" y="50724"/>
                      <a:pt x="55095" y="50641"/>
                      <a:pt x="55095" y="50553"/>
                    </a:cubicBezTo>
                    <a:cubicBezTo>
                      <a:pt x="55095" y="50463"/>
                      <a:pt x="55130" y="50382"/>
                      <a:pt x="55191" y="50318"/>
                    </a:cubicBezTo>
                    <a:cubicBezTo>
                      <a:pt x="55253" y="50257"/>
                      <a:pt x="55336" y="50222"/>
                      <a:pt x="55425" y="50222"/>
                    </a:cubicBezTo>
                    <a:cubicBezTo>
                      <a:pt x="55427" y="50222"/>
                      <a:pt x="55429" y="50222"/>
                      <a:pt x="55431" y="50222"/>
                    </a:cubicBezTo>
                    <a:close/>
                    <a:moveTo>
                      <a:pt x="55425" y="50212"/>
                    </a:moveTo>
                    <a:cubicBezTo>
                      <a:pt x="55334" y="50212"/>
                      <a:pt x="55249" y="50245"/>
                      <a:pt x="55185" y="50311"/>
                    </a:cubicBezTo>
                    <a:cubicBezTo>
                      <a:pt x="55123" y="50374"/>
                      <a:pt x="55086" y="50460"/>
                      <a:pt x="55086" y="50550"/>
                    </a:cubicBezTo>
                    <a:cubicBezTo>
                      <a:pt x="55086" y="50641"/>
                      <a:pt x="55120" y="50726"/>
                      <a:pt x="55185" y="50789"/>
                    </a:cubicBezTo>
                    <a:cubicBezTo>
                      <a:pt x="55249" y="50853"/>
                      <a:pt x="55334" y="50889"/>
                      <a:pt x="55425" y="50889"/>
                    </a:cubicBezTo>
                    <a:cubicBezTo>
                      <a:pt x="55515" y="50889"/>
                      <a:pt x="55601" y="50853"/>
                      <a:pt x="55665" y="50789"/>
                    </a:cubicBezTo>
                    <a:cubicBezTo>
                      <a:pt x="55727" y="50726"/>
                      <a:pt x="55763" y="50641"/>
                      <a:pt x="55763" y="50550"/>
                    </a:cubicBezTo>
                    <a:cubicBezTo>
                      <a:pt x="55763" y="50460"/>
                      <a:pt x="55730" y="50374"/>
                      <a:pt x="55665" y="50311"/>
                    </a:cubicBezTo>
                    <a:cubicBezTo>
                      <a:pt x="55601" y="50248"/>
                      <a:pt x="55515" y="50212"/>
                      <a:pt x="55425" y="50212"/>
                    </a:cubicBezTo>
                    <a:close/>
                    <a:moveTo>
                      <a:pt x="8513" y="51173"/>
                    </a:moveTo>
                    <a:cubicBezTo>
                      <a:pt x="8482" y="51173"/>
                      <a:pt x="8450" y="51185"/>
                      <a:pt x="8426" y="51209"/>
                    </a:cubicBezTo>
                    <a:cubicBezTo>
                      <a:pt x="8378" y="51257"/>
                      <a:pt x="8378" y="51335"/>
                      <a:pt x="8426" y="51383"/>
                    </a:cubicBezTo>
                    <a:cubicBezTo>
                      <a:pt x="8450" y="51407"/>
                      <a:pt x="8482" y="51420"/>
                      <a:pt x="8513" y="51420"/>
                    </a:cubicBezTo>
                    <a:cubicBezTo>
                      <a:pt x="8545" y="51420"/>
                      <a:pt x="8576" y="51407"/>
                      <a:pt x="8600" y="51383"/>
                    </a:cubicBezTo>
                    <a:cubicBezTo>
                      <a:pt x="8648" y="51335"/>
                      <a:pt x="8648" y="51257"/>
                      <a:pt x="8600" y="51209"/>
                    </a:cubicBezTo>
                    <a:cubicBezTo>
                      <a:pt x="8576" y="51185"/>
                      <a:pt x="8545" y="51173"/>
                      <a:pt x="8513" y="51173"/>
                    </a:cubicBezTo>
                    <a:close/>
                    <a:moveTo>
                      <a:pt x="28802" y="49423"/>
                    </a:moveTo>
                    <a:cubicBezTo>
                      <a:pt x="28706" y="49423"/>
                      <a:pt x="28607" y="49426"/>
                      <a:pt x="28505" y="49434"/>
                    </a:cubicBezTo>
                    <a:cubicBezTo>
                      <a:pt x="28771" y="50445"/>
                      <a:pt x="30567" y="50876"/>
                      <a:pt x="31267" y="51458"/>
                    </a:cubicBezTo>
                    <a:cubicBezTo>
                      <a:pt x="31342" y="50815"/>
                      <a:pt x="30664" y="49423"/>
                      <a:pt x="28802" y="49423"/>
                    </a:cubicBezTo>
                    <a:close/>
                    <a:moveTo>
                      <a:pt x="36387" y="49423"/>
                    </a:moveTo>
                    <a:cubicBezTo>
                      <a:pt x="34524" y="49423"/>
                      <a:pt x="33846" y="50815"/>
                      <a:pt x="33922" y="51458"/>
                    </a:cubicBezTo>
                    <a:cubicBezTo>
                      <a:pt x="34622" y="50876"/>
                      <a:pt x="36419" y="50447"/>
                      <a:pt x="36684" y="49434"/>
                    </a:cubicBezTo>
                    <a:cubicBezTo>
                      <a:pt x="36582" y="49426"/>
                      <a:pt x="36483" y="49423"/>
                      <a:pt x="36387" y="49423"/>
                    </a:cubicBezTo>
                    <a:close/>
                    <a:moveTo>
                      <a:pt x="21884" y="51029"/>
                    </a:moveTo>
                    <a:cubicBezTo>
                      <a:pt x="21825" y="51029"/>
                      <a:pt x="21767" y="51052"/>
                      <a:pt x="21722" y="51097"/>
                    </a:cubicBezTo>
                    <a:cubicBezTo>
                      <a:pt x="21631" y="51186"/>
                      <a:pt x="21631" y="51332"/>
                      <a:pt x="21722" y="51423"/>
                    </a:cubicBezTo>
                    <a:cubicBezTo>
                      <a:pt x="21767" y="51468"/>
                      <a:pt x="21827" y="51491"/>
                      <a:pt x="21886" y="51491"/>
                    </a:cubicBezTo>
                    <a:cubicBezTo>
                      <a:pt x="21945" y="51491"/>
                      <a:pt x="22004" y="51468"/>
                      <a:pt x="22049" y="51423"/>
                    </a:cubicBezTo>
                    <a:cubicBezTo>
                      <a:pt x="22138" y="51332"/>
                      <a:pt x="22138" y="51186"/>
                      <a:pt x="22049" y="51097"/>
                    </a:cubicBezTo>
                    <a:cubicBezTo>
                      <a:pt x="22003" y="51052"/>
                      <a:pt x="21943" y="51029"/>
                      <a:pt x="21884" y="51029"/>
                    </a:cubicBezTo>
                    <a:close/>
                    <a:moveTo>
                      <a:pt x="32019" y="47770"/>
                    </a:moveTo>
                    <a:lnTo>
                      <a:pt x="32019" y="47770"/>
                    </a:lnTo>
                    <a:cubicBezTo>
                      <a:pt x="32096" y="48540"/>
                      <a:pt x="31318" y="49385"/>
                      <a:pt x="31318" y="49385"/>
                    </a:cubicBezTo>
                    <a:cubicBezTo>
                      <a:pt x="32513" y="50118"/>
                      <a:pt x="32593" y="51550"/>
                      <a:pt x="32593" y="51550"/>
                    </a:cubicBezTo>
                    <a:cubicBezTo>
                      <a:pt x="32593" y="51550"/>
                      <a:pt x="32673" y="50118"/>
                      <a:pt x="33868" y="49385"/>
                    </a:cubicBezTo>
                    <a:cubicBezTo>
                      <a:pt x="33868" y="49385"/>
                      <a:pt x="33092" y="48540"/>
                      <a:pt x="33168" y="47770"/>
                    </a:cubicBezTo>
                    <a:lnTo>
                      <a:pt x="33168" y="47770"/>
                    </a:lnTo>
                    <a:lnTo>
                      <a:pt x="32593" y="48207"/>
                    </a:lnTo>
                    <a:lnTo>
                      <a:pt x="32019" y="47770"/>
                    </a:lnTo>
                    <a:close/>
                    <a:moveTo>
                      <a:pt x="56740" y="51330"/>
                    </a:moveTo>
                    <a:cubicBezTo>
                      <a:pt x="56709" y="51330"/>
                      <a:pt x="56677" y="51342"/>
                      <a:pt x="56653" y="51367"/>
                    </a:cubicBezTo>
                    <a:cubicBezTo>
                      <a:pt x="56604" y="51415"/>
                      <a:pt x="56604" y="51492"/>
                      <a:pt x="56653" y="51541"/>
                    </a:cubicBezTo>
                    <a:cubicBezTo>
                      <a:pt x="56676" y="51565"/>
                      <a:pt x="56707" y="51578"/>
                      <a:pt x="56739" y="51578"/>
                    </a:cubicBezTo>
                    <a:cubicBezTo>
                      <a:pt x="56770" y="51578"/>
                      <a:pt x="56802" y="51565"/>
                      <a:pt x="56827" y="51541"/>
                    </a:cubicBezTo>
                    <a:cubicBezTo>
                      <a:pt x="56876" y="51492"/>
                      <a:pt x="56876" y="51416"/>
                      <a:pt x="56827" y="51367"/>
                    </a:cubicBezTo>
                    <a:cubicBezTo>
                      <a:pt x="56802" y="51342"/>
                      <a:pt x="56771" y="51330"/>
                      <a:pt x="56740" y="51330"/>
                    </a:cubicBezTo>
                    <a:close/>
                    <a:moveTo>
                      <a:pt x="43366" y="51185"/>
                    </a:moveTo>
                    <a:cubicBezTo>
                      <a:pt x="43307" y="51185"/>
                      <a:pt x="43249" y="51208"/>
                      <a:pt x="43204" y="51252"/>
                    </a:cubicBezTo>
                    <a:cubicBezTo>
                      <a:pt x="43113" y="51344"/>
                      <a:pt x="43113" y="51490"/>
                      <a:pt x="43204" y="51578"/>
                    </a:cubicBezTo>
                    <a:cubicBezTo>
                      <a:pt x="43249" y="51624"/>
                      <a:pt x="43309" y="51647"/>
                      <a:pt x="43368" y="51647"/>
                    </a:cubicBezTo>
                    <a:cubicBezTo>
                      <a:pt x="43427" y="51647"/>
                      <a:pt x="43486" y="51624"/>
                      <a:pt x="43530" y="51578"/>
                    </a:cubicBezTo>
                    <a:cubicBezTo>
                      <a:pt x="43620" y="51490"/>
                      <a:pt x="43620" y="51344"/>
                      <a:pt x="43530" y="51252"/>
                    </a:cubicBezTo>
                    <a:cubicBezTo>
                      <a:pt x="43485" y="51208"/>
                      <a:pt x="43425" y="51185"/>
                      <a:pt x="43366" y="51185"/>
                    </a:cubicBezTo>
                    <a:close/>
                    <a:moveTo>
                      <a:pt x="37517" y="51455"/>
                    </a:moveTo>
                    <a:cubicBezTo>
                      <a:pt x="37379" y="51455"/>
                      <a:pt x="37266" y="51568"/>
                      <a:pt x="37266" y="51706"/>
                    </a:cubicBezTo>
                    <a:cubicBezTo>
                      <a:pt x="37266" y="51845"/>
                      <a:pt x="37379" y="51955"/>
                      <a:pt x="37517" y="51955"/>
                    </a:cubicBezTo>
                    <a:cubicBezTo>
                      <a:pt x="37655" y="51955"/>
                      <a:pt x="37766" y="51844"/>
                      <a:pt x="37766" y="51706"/>
                    </a:cubicBezTo>
                    <a:cubicBezTo>
                      <a:pt x="37766" y="51568"/>
                      <a:pt x="37655" y="51455"/>
                      <a:pt x="37517" y="51455"/>
                    </a:cubicBezTo>
                    <a:close/>
                    <a:moveTo>
                      <a:pt x="27671" y="51458"/>
                    </a:moveTo>
                    <a:cubicBezTo>
                      <a:pt x="27533" y="51458"/>
                      <a:pt x="27420" y="51570"/>
                      <a:pt x="27420" y="51707"/>
                    </a:cubicBezTo>
                    <a:cubicBezTo>
                      <a:pt x="27420" y="51845"/>
                      <a:pt x="27533" y="51958"/>
                      <a:pt x="27671" y="51958"/>
                    </a:cubicBezTo>
                    <a:cubicBezTo>
                      <a:pt x="27810" y="51955"/>
                      <a:pt x="27920" y="51845"/>
                      <a:pt x="27920" y="51707"/>
                    </a:cubicBezTo>
                    <a:cubicBezTo>
                      <a:pt x="27920" y="51570"/>
                      <a:pt x="27808" y="51458"/>
                      <a:pt x="27671" y="51458"/>
                    </a:cubicBezTo>
                    <a:close/>
                    <a:moveTo>
                      <a:pt x="9717" y="51548"/>
                    </a:moveTo>
                    <a:cubicBezTo>
                      <a:pt x="9784" y="51548"/>
                      <a:pt x="9851" y="51574"/>
                      <a:pt x="9901" y="51625"/>
                    </a:cubicBezTo>
                    <a:cubicBezTo>
                      <a:pt x="9951" y="51673"/>
                      <a:pt x="9978" y="51738"/>
                      <a:pt x="9978" y="51809"/>
                    </a:cubicBezTo>
                    <a:cubicBezTo>
                      <a:pt x="9978" y="51878"/>
                      <a:pt x="9951" y="51945"/>
                      <a:pt x="9901" y="51993"/>
                    </a:cubicBezTo>
                    <a:cubicBezTo>
                      <a:pt x="9853" y="52042"/>
                      <a:pt x="9788" y="52070"/>
                      <a:pt x="9717" y="52070"/>
                    </a:cubicBezTo>
                    <a:cubicBezTo>
                      <a:pt x="9648" y="52070"/>
                      <a:pt x="9581" y="52042"/>
                      <a:pt x="9532" y="51993"/>
                    </a:cubicBezTo>
                    <a:cubicBezTo>
                      <a:pt x="9430" y="51893"/>
                      <a:pt x="9430" y="51725"/>
                      <a:pt x="9532" y="51623"/>
                    </a:cubicBezTo>
                    <a:cubicBezTo>
                      <a:pt x="9583" y="51573"/>
                      <a:pt x="9651" y="51548"/>
                      <a:pt x="9717" y="51548"/>
                    </a:cubicBezTo>
                    <a:close/>
                    <a:moveTo>
                      <a:pt x="9717" y="51543"/>
                    </a:moveTo>
                    <a:cubicBezTo>
                      <a:pt x="9649" y="51543"/>
                      <a:pt x="9580" y="51569"/>
                      <a:pt x="9529" y="51621"/>
                    </a:cubicBezTo>
                    <a:cubicBezTo>
                      <a:pt x="9426" y="51723"/>
                      <a:pt x="9426" y="51894"/>
                      <a:pt x="9529" y="51997"/>
                    </a:cubicBezTo>
                    <a:cubicBezTo>
                      <a:pt x="9580" y="52048"/>
                      <a:pt x="9646" y="52075"/>
                      <a:pt x="9717" y="52075"/>
                    </a:cubicBezTo>
                    <a:cubicBezTo>
                      <a:pt x="9787" y="52075"/>
                      <a:pt x="9855" y="52048"/>
                      <a:pt x="9906" y="51997"/>
                    </a:cubicBezTo>
                    <a:cubicBezTo>
                      <a:pt x="9956" y="51947"/>
                      <a:pt x="9984" y="51880"/>
                      <a:pt x="9984" y="51809"/>
                    </a:cubicBezTo>
                    <a:cubicBezTo>
                      <a:pt x="9984" y="51738"/>
                      <a:pt x="9956" y="51671"/>
                      <a:pt x="9906" y="51621"/>
                    </a:cubicBezTo>
                    <a:cubicBezTo>
                      <a:pt x="9854" y="51569"/>
                      <a:pt x="9786" y="51543"/>
                      <a:pt x="9717" y="51543"/>
                    </a:cubicBezTo>
                    <a:close/>
                    <a:moveTo>
                      <a:pt x="21571" y="51734"/>
                    </a:moveTo>
                    <a:cubicBezTo>
                      <a:pt x="21513" y="51734"/>
                      <a:pt x="21457" y="51755"/>
                      <a:pt x="21414" y="51799"/>
                    </a:cubicBezTo>
                    <a:cubicBezTo>
                      <a:pt x="21327" y="51883"/>
                      <a:pt x="21327" y="52025"/>
                      <a:pt x="21414" y="52112"/>
                    </a:cubicBezTo>
                    <a:cubicBezTo>
                      <a:pt x="21457" y="52155"/>
                      <a:pt x="21515" y="52177"/>
                      <a:pt x="21572" y="52177"/>
                    </a:cubicBezTo>
                    <a:cubicBezTo>
                      <a:pt x="21629" y="52177"/>
                      <a:pt x="21686" y="52155"/>
                      <a:pt x="21728" y="52112"/>
                    </a:cubicBezTo>
                    <a:cubicBezTo>
                      <a:pt x="21815" y="52025"/>
                      <a:pt x="21815" y="51883"/>
                      <a:pt x="21728" y="51799"/>
                    </a:cubicBezTo>
                    <a:cubicBezTo>
                      <a:pt x="21685" y="51755"/>
                      <a:pt x="21628" y="51734"/>
                      <a:pt x="21571" y="51734"/>
                    </a:cubicBezTo>
                    <a:close/>
                    <a:moveTo>
                      <a:pt x="55536" y="51706"/>
                    </a:moveTo>
                    <a:cubicBezTo>
                      <a:pt x="55607" y="51706"/>
                      <a:pt x="55672" y="51734"/>
                      <a:pt x="55720" y="51781"/>
                    </a:cubicBezTo>
                    <a:cubicBezTo>
                      <a:pt x="55821" y="51883"/>
                      <a:pt x="55821" y="52049"/>
                      <a:pt x="55720" y="52151"/>
                    </a:cubicBezTo>
                    <a:cubicBezTo>
                      <a:pt x="55672" y="52200"/>
                      <a:pt x="55607" y="52228"/>
                      <a:pt x="55536" y="52228"/>
                    </a:cubicBezTo>
                    <a:cubicBezTo>
                      <a:pt x="55466" y="52228"/>
                      <a:pt x="55399" y="52200"/>
                      <a:pt x="55350" y="52151"/>
                    </a:cubicBezTo>
                    <a:cubicBezTo>
                      <a:pt x="55301" y="52103"/>
                      <a:pt x="55275" y="52038"/>
                      <a:pt x="55275" y="51967"/>
                    </a:cubicBezTo>
                    <a:cubicBezTo>
                      <a:pt x="55275" y="51897"/>
                      <a:pt x="55301" y="51831"/>
                      <a:pt x="55350" y="51781"/>
                    </a:cubicBezTo>
                    <a:cubicBezTo>
                      <a:pt x="55399" y="51734"/>
                      <a:pt x="55465" y="51706"/>
                      <a:pt x="55536" y="51706"/>
                    </a:cubicBezTo>
                    <a:close/>
                    <a:moveTo>
                      <a:pt x="55537" y="51700"/>
                    </a:moveTo>
                    <a:cubicBezTo>
                      <a:pt x="55466" y="51700"/>
                      <a:pt x="55399" y="51728"/>
                      <a:pt x="55349" y="51778"/>
                    </a:cubicBezTo>
                    <a:cubicBezTo>
                      <a:pt x="55298" y="51829"/>
                      <a:pt x="55270" y="51896"/>
                      <a:pt x="55270" y="51967"/>
                    </a:cubicBezTo>
                    <a:cubicBezTo>
                      <a:pt x="55270" y="52038"/>
                      <a:pt x="55298" y="52104"/>
                      <a:pt x="55349" y="52155"/>
                    </a:cubicBezTo>
                    <a:cubicBezTo>
                      <a:pt x="55399" y="52206"/>
                      <a:pt x="55466" y="52233"/>
                      <a:pt x="55537" y="52233"/>
                    </a:cubicBezTo>
                    <a:cubicBezTo>
                      <a:pt x="55608" y="52233"/>
                      <a:pt x="55675" y="52206"/>
                      <a:pt x="55725" y="52155"/>
                    </a:cubicBezTo>
                    <a:cubicBezTo>
                      <a:pt x="55828" y="52052"/>
                      <a:pt x="55828" y="51881"/>
                      <a:pt x="55725" y="51778"/>
                    </a:cubicBezTo>
                    <a:cubicBezTo>
                      <a:pt x="55675" y="51728"/>
                      <a:pt x="55608" y="51700"/>
                      <a:pt x="55537" y="51700"/>
                    </a:cubicBezTo>
                    <a:close/>
                    <a:moveTo>
                      <a:pt x="8553" y="52027"/>
                    </a:moveTo>
                    <a:cubicBezTo>
                      <a:pt x="8524" y="52027"/>
                      <a:pt x="8495" y="52039"/>
                      <a:pt x="8473" y="52061"/>
                    </a:cubicBezTo>
                    <a:cubicBezTo>
                      <a:pt x="8428" y="52106"/>
                      <a:pt x="8428" y="52177"/>
                      <a:pt x="8473" y="52222"/>
                    </a:cubicBezTo>
                    <a:cubicBezTo>
                      <a:pt x="8495" y="52244"/>
                      <a:pt x="8524" y="52256"/>
                      <a:pt x="8554" y="52256"/>
                    </a:cubicBezTo>
                    <a:cubicBezTo>
                      <a:pt x="8583" y="52256"/>
                      <a:pt x="8612" y="52244"/>
                      <a:pt x="8633" y="52222"/>
                    </a:cubicBezTo>
                    <a:cubicBezTo>
                      <a:pt x="8680" y="52177"/>
                      <a:pt x="8680" y="52106"/>
                      <a:pt x="8633" y="52061"/>
                    </a:cubicBezTo>
                    <a:cubicBezTo>
                      <a:pt x="8611" y="52039"/>
                      <a:pt x="8582" y="52027"/>
                      <a:pt x="8553" y="52027"/>
                    </a:cubicBezTo>
                    <a:close/>
                    <a:moveTo>
                      <a:pt x="43683" y="51889"/>
                    </a:moveTo>
                    <a:cubicBezTo>
                      <a:pt x="43626" y="51889"/>
                      <a:pt x="43569" y="51910"/>
                      <a:pt x="43526" y="51954"/>
                    </a:cubicBezTo>
                    <a:cubicBezTo>
                      <a:pt x="43439" y="52041"/>
                      <a:pt x="43439" y="52183"/>
                      <a:pt x="43526" y="52267"/>
                    </a:cubicBezTo>
                    <a:cubicBezTo>
                      <a:pt x="43569" y="52310"/>
                      <a:pt x="43627" y="52332"/>
                      <a:pt x="43684" y="52332"/>
                    </a:cubicBezTo>
                    <a:cubicBezTo>
                      <a:pt x="43741" y="52332"/>
                      <a:pt x="43798" y="52310"/>
                      <a:pt x="43840" y="52267"/>
                    </a:cubicBezTo>
                    <a:cubicBezTo>
                      <a:pt x="43924" y="52183"/>
                      <a:pt x="43924" y="52041"/>
                      <a:pt x="43840" y="51954"/>
                    </a:cubicBezTo>
                    <a:cubicBezTo>
                      <a:pt x="43797" y="51910"/>
                      <a:pt x="43740" y="51889"/>
                      <a:pt x="43683" y="51889"/>
                    </a:cubicBezTo>
                    <a:close/>
                    <a:moveTo>
                      <a:pt x="56699" y="52184"/>
                    </a:moveTo>
                    <a:cubicBezTo>
                      <a:pt x="56670" y="52184"/>
                      <a:pt x="56641" y="52196"/>
                      <a:pt x="56618" y="52219"/>
                    </a:cubicBezTo>
                    <a:cubicBezTo>
                      <a:pt x="56573" y="52264"/>
                      <a:pt x="56573" y="52335"/>
                      <a:pt x="56618" y="52380"/>
                    </a:cubicBezTo>
                    <a:cubicBezTo>
                      <a:pt x="56640" y="52402"/>
                      <a:pt x="56669" y="52413"/>
                      <a:pt x="56698" y="52413"/>
                    </a:cubicBezTo>
                    <a:cubicBezTo>
                      <a:pt x="56727" y="52413"/>
                      <a:pt x="56757" y="52402"/>
                      <a:pt x="56780" y="52380"/>
                    </a:cubicBezTo>
                    <a:cubicBezTo>
                      <a:pt x="56825" y="52335"/>
                      <a:pt x="56825" y="52264"/>
                      <a:pt x="56780" y="52219"/>
                    </a:cubicBezTo>
                    <a:cubicBezTo>
                      <a:pt x="56757" y="52196"/>
                      <a:pt x="56728" y="52184"/>
                      <a:pt x="56699" y="52184"/>
                    </a:cubicBezTo>
                    <a:close/>
                    <a:moveTo>
                      <a:pt x="21248" y="52381"/>
                    </a:moveTo>
                    <a:cubicBezTo>
                      <a:pt x="21194" y="52381"/>
                      <a:pt x="21139" y="52402"/>
                      <a:pt x="21098" y="52444"/>
                    </a:cubicBezTo>
                    <a:cubicBezTo>
                      <a:pt x="21014" y="52526"/>
                      <a:pt x="21014" y="52661"/>
                      <a:pt x="21098" y="52743"/>
                    </a:cubicBezTo>
                    <a:cubicBezTo>
                      <a:pt x="21139" y="52786"/>
                      <a:pt x="21194" y="52807"/>
                      <a:pt x="21248" y="52807"/>
                    </a:cubicBezTo>
                    <a:cubicBezTo>
                      <a:pt x="21302" y="52807"/>
                      <a:pt x="21357" y="52786"/>
                      <a:pt x="21398" y="52743"/>
                    </a:cubicBezTo>
                    <a:cubicBezTo>
                      <a:pt x="21482" y="52661"/>
                      <a:pt x="21482" y="52526"/>
                      <a:pt x="21398" y="52444"/>
                    </a:cubicBezTo>
                    <a:cubicBezTo>
                      <a:pt x="21357" y="52402"/>
                      <a:pt x="21302" y="52381"/>
                      <a:pt x="21248" y="52381"/>
                    </a:cubicBezTo>
                    <a:close/>
                    <a:moveTo>
                      <a:pt x="27324" y="52426"/>
                    </a:moveTo>
                    <a:cubicBezTo>
                      <a:pt x="27193" y="52426"/>
                      <a:pt x="27084" y="52533"/>
                      <a:pt x="27084" y="52668"/>
                    </a:cubicBezTo>
                    <a:cubicBezTo>
                      <a:pt x="27084" y="52800"/>
                      <a:pt x="27191" y="52909"/>
                      <a:pt x="27324" y="52909"/>
                    </a:cubicBezTo>
                    <a:cubicBezTo>
                      <a:pt x="27456" y="52909"/>
                      <a:pt x="27565" y="52800"/>
                      <a:pt x="27565" y="52668"/>
                    </a:cubicBezTo>
                    <a:cubicBezTo>
                      <a:pt x="27565" y="52535"/>
                      <a:pt x="27459" y="52426"/>
                      <a:pt x="27324" y="52426"/>
                    </a:cubicBezTo>
                    <a:close/>
                    <a:moveTo>
                      <a:pt x="37863" y="52426"/>
                    </a:moveTo>
                    <a:cubicBezTo>
                      <a:pt x="37730" y="52426"/>
                      <a:pt x="37621" y="52533"/>
                      <a:pt x="37621" y="52668"/>
                    </a:cubicBezTo>
                    <a:cubicBezTo>
                      <a:pt x="37624" y="52800"/>
                      <a:pt x="37730" y="52909"/>
                      <a:pt x="37863" y="52909"/>
                    </a:cubicBezTo>
                    <a:cubicBezTo>
                      <a:pt x="37995" y="52909"/>
                      <a:pt x="38104" y="52801"/>
                      <a:pt x="38104" y="52668"/>
                    </a:cubicBezTo>
                    <a:cubicBezTo>
                      <a:pt x="38104" y="52535"/>
                      <a:pt x="37997" y="52426"/>
                      <a:pt x="37863" y="52426"/>
                    </a:cubicBezTo>
                    <a:close/>
                    <a:moveTo>
                      <a:pt x="44006" y="52538"/>
                    </a:moveTo>
                    <a:cubicBezTo>
                      <a:pt x="43952" y="52538"/>
                      <a:pt x="43898" y="52559"/>
                      <a:pt x="43856" y="52600"/>
                    </a:cubicBezTo>
                    <a:cubicBezTo>
                      <a:pt x="43772" y="52684"/>
                      <a:pt x="43772" y="52817"/>
                      <a:pt x="43856" y="52901"/>
                    </a:cubicBezTo>
                    <a:cubicBezTo>
                      <a:pt x="43898" y="52943"/>
                      <a:pt x="43952" y="52963"/>
                      <a:pt x="44006" y="52963"/>
                    </a:cubicBezTo>
                    <a:cubicBezTo>
                      <a:pt x="44061" y="52963"/>
                      <a:pt x="44115" y="52943"/>
                      <a:pt x="44156" y="52901"/>
                    </a:cubicBezTo>
                    <a:cubicBezTo>
                      <a:pt x="44240" y="52817"/>
                      <a:pt x="44240" y="52684"/>
                      <a:pt x="44156" y="52600"/>
                    </a:cubicBezTo>
                    <a:cubicBezTo>
                      <a:pt x="44115" y="52559"/>
                      <a:pt x="44061" y="52538"/>
                      <a:pt x="44006" y="52538"/>
                    </a:cubicBezTo>
                    <a:close/>
                    <a:moveTo>
                      <a:pt x="8632" y="52848"/>
                    </a:moveTo>
                    <a:cubicBezTo>
                      <a:pt x="8606" y="52848"/>
                      <a:pt x="8579" y="52859"/>
                      <a:pt x="8558" y="52880"/>
                    </a:cubicBezTo>
                    <a:cubicBezTo>
                      <a:pt x="8516" y="52922"/>
                      <a:pt x="8516" y="52987"/>
                      <a:pt x="8558" y="53028"/>
                    </a:cubicBezTo>
                    <a:cubicBezTo>
                      <a:pt x="8579" y="53048"/>
                      <a:pt x="8606" y="53058"/>
                      <a:pt x="8632" y="53058"/>
                    </a:cubicBezTo>
                    <a:cubicBezTo>
                      <a:pt x="8659" y="53058"/>
                      <a:pt x="8686" y="53048"/>
                      <a:pt x="8706" y="53028"/>
                    </a:cubicBezTo>
                    <a:cubicBezTo>
                      <a:pt x="8748" y="52987"/>
                      <a:pt x="8748" y="52922"/>
                      <a:pt x="8706" y="52880"/>
                    </a:cubicBezTo>
                    <a:cubicBezTo>
                      <a:pt x="8686" y="52859"/>
                      <a:pt x="8659" y="52848"/>
                      <a:pt x="8632" y="52848"/>
                    </a:cubicBezTo>
                    <a:close/>
                    <a:moveTo>
                      <a:pt x="56620" y="53006"/>
                    </a:moveTo>
                    <a:cubicBezTo>
                      <a:pt x="56593" y="53006"/>
                      <a:pt x="56567" y="53017"/>
                      <a:pt x="56546" y="53038"/>
                    </a:cubicBezTo>
                    <a:cubicBezTo>
                      <a:pt x="56505" y="53078"/>
                      <a:pt x="56505" y="53143"/>
                      <a:pt x="56546" y="53185"/>
                    </a:cubicBezTo>
                    <a:cubicBezTo>
                      <a:pt x="56567" y="53206"/>
                      <a:pt x="56594" y="53216"/>
                      <a:pt x="56621" y="53216"/>
                    </a:cubicBezTo>
                    <a:cubicBezTo>
                      <a:pt x="56648" y="53216"/>
                      <a:pt x="56675" y="53206"/>
                      <a:pt x="56695" y="53185"/>
                    </a:cubicBezTo>
                    <a:cubicBezTo>
                      <a:pt x="56735" y="53143"/>
                      <a:pt x="56735" y="53078"/>
                      <a:pt x="56695" y="53038"/>
                    </a:cubicBezTo>
                    <a:cubicBezTo>
                      <a:pt x="56674" y="53017"/>
                      <a:pt x="56647" y="53006"/>
                      <a:pt x="56620" y="53006"/>
                    </a:cubicBezTo>
                    <a:close/>
                    <a:moveTo>
                      <a:pt x="20868" y="53011"/>
                    </a:moveTo>
                    <a:cubicBezTo>
                      <a:pt x="20816" y="53011"/>
                      <a:pt x="20764" y="53031"/>
                      <a:pt x="20724" y="53071"/>
                    </a:cubicBezTo>
                    <a:cubicBezTo>
                      <a:pt x="20644" y="53149"/>
                      <a:pt x="20644" y="53280"/>
                      <a:pt x="20724" y="53359"/>
                    </a:cubicBezTo>
                    <a:cubicBezTo>
                      <a:pt x="20764" y="53399"/>
                      <a:pt x="20816" y="53419"/>
                      <a:pt x="20868" y="53419"/>
                    </a:cubicBezTo>
                    <a:cubicBezTo>
                      <a:pt x="20920" y="53419"/>
                      <a:pt x="20973" y="53399"/>
                      <a:pt x="21012" y="53359"/>
                    </a:cubicBezTo>
                    <a:cubicBezTo>
                      <a:pt x="21092" y="53280"/>
                      <a:pt x="21092" y="53151"/>
                      <a:pt x="21012" y="53071"/>
                    </a:cubicBezTo>
                    <a:cubicBezTo>
                      <a:pt x="20973" y="53031"/>
                      <a:pt x="20920" y="53011"/>
                      <a:pt x="20868" y="53011"/>
                    </a:cubicBezTo>
                    <a:close/>
                    <a:moveTo>
                      <a:pt x="44385" y="53168"/>
                    </a:moveTo>
                    <a:cubicBezTo>
                      <a:pt x="44332" y="53168"/>
                      <a:pt x="44280" y="53188"/>
                      <a:pt x="44240" y="53227"/>
                    </a:cubicBezTo>
                    <a:cubicBezTo>
                      <a:pt x="44161" y="53307"/>
                      <a:pt x="44161" y="53436"/>
                      <a:pt x="44240" y="53516"/>
                    </a:cubicBezTo>
                    <a:cubicBezTo>
                      <a:pt x="44280" y="53556"/>
                      <a:pt x="44332" y="53576"/>
                      <a:pt x="44385" y="53576"/>
                    </a:cubicBezTo>
                    <a:cubicBezTo>
                      <a:pt x="44437" y="53576"/>
                      <a:pt x="44489" y="53556"/>
                      <a:pt x="44529" y="53516"/>
                    </a:cubicBezTo>
                    <a:cubicBezTo>
                      <a:pt x="44608" y="53438"/>
                      <a:pt x="44608" y="53307"/>
                      <a:pt x="44529" y="53227"/>
                    </a:cubicBezTo>
                    <a:cubicBezTo>
                      <a:pt x="44489" y="53188"/>
                      <a:pt x="44437" y="53168"/>
                      <a:pt x="44385" y="53168"/>
                    </a:cubicBezTo>
                    <a:close/>
                    <a:moveTo>
                      <a:pt x="27013" y="53243"/>
                    </a:moveTo>
                    <a:cubicBezTo>
                      <a:pt x="26887" y="53243"/>
                      <a:pt x="26781" y="53346"/>
                      <a:pt x="26781" y="53475"/>
                    </a:cubicBezTo>
                    <a:cubicBezTo>
                      <a:pt x="26781" y="53603"/>
                      <a:pt x="26884" y="53707"/>
                      <a:pt x="27013" y="53707"/>
                    </a:cubicBezTo>
                    <a:cubicBezTo>
                      <a:pt x="27142" y="53707"/>
                      <a:pt x="27245" y="53604"/>
                      <a:pt x="27245" y="53475"/>
                    </a:cubicBezTo>
                    <a:cubicBezTo>
                      <a:pt x="27245" y="53346"/>
                      <a:pt x="27142" y="53243"/>
                      <a:pt x="27013" y="53243"/>
                    </a:cubicBezTo>
                    <a:close/>
                    <a:moveTo>
                      <a:pt x="38175" y="53243"/>
                    </a:moveTo>
                    <a:cubicBezTo>
                      <a:pt x="38047" y="53243"/>
                      <a:pt x="37943" y="53346"/>
                      <a:pt x="37943" y="53475"/>
                    </a:cubicBezTo>
                    <a:cubicBezTo>
                      <a:pt x="37943" y="53604"/>
                      <a:pt x="38046" y="53707"/>
                      <a:pt x="38175" y="53707"/>
                    </a:cubicBezTo>
                    <a:cubicBezTo>
                      <a:pt x="38301" y="53707"/>
                      <a:pt x="38407" y="53604"/>
                      <a:pt x="38407" y="53475"/>
                    </a:cubicBezTo>
                    <a:cubicBezTo>
                      <a:pt x="38407" y="53346"/>
                      <a:pt x="38302" y="53243"/>
                      <a:pt x="38175" y="53243"/>
                    </a:cubicBezTo>
                    <a:close/>
                    <a:moveTo>
                      <a:pt x="19245" y="53207"/>
                    </a:moveTo>
                    <a:cubicBezTo>
                      <a:pt x="19311" y="53207"/>
                      <a:pt x="19378" y="53233"/>
                      <a:pt x="19429" y="53284"/>
                    </a:cubicBezTo>
                    <a:cubicBezTo>
                      <a:pt x="19478" y="53332"/>
                      <a:pt x="19505" y="53397"/>
                      <a:pt x="19505" y="53468"/>
                    </a:cubicBezTo>
                    <a:cubicBezTo>
                      <a:pt x="19505" y="53538"/>
                      <a:pt x="19478" y="53604"/>
                      <a:pt x="19429" y="53652"/>
                    </a:cubicBezTo>
                    <a:cubicBezTo>
                      <a:pt x="19378" y="53703"/>
                      <a:pt x="19311" y="53728"/>
                      <a:pt x="19244" y="53728"/>
                    </a:cubicBezTo>
                    <a:cubicBezTo>
                      <a:pt x="19177" y="53728"/>
                      <a:pt x="19110" y="53703"/>
                      <a:pt x="19059" y="53652"/>
                    </a:cubicBezTo>
                    <a:cubicBezTo>
                      <a:pt x="18958" y="53551"/>
                      <a:pt x="18958" y="53384"/>
                      <a:pt x="19059" y="53283"/>
                    </a:cubicBezTo>
                    <a:cubicBezTo>
                      <a:pt x="19110" y="53232"/>
                      <a:pt x="19178" y="53207"/>
                      <a:pt x="19245" y="53207"/>
                    </a:cubicBezTo>
                    <a:close/>
                    <a:moveTo>
                      <a:pt x="19245" y="53202"/>
                    </a:moveTo>
                    <a:cubicBezTo>
                      <a:pt x="19176" y="53202"/>
                      <a:pt x="19108" y="53228"/>
                      <a:pt x="19056" y="53280"/>
                    </a:cubicBezTo>
                    <a:cubicBezTo>
                      <a:pt x="18953" y="53383"/>
                      <a:pt x="18953" y="53554"/>
                      <a:pt x="19056" y="53656"/>
                    </a:cubicBezTo>
                    <a:cubicBezTo>
                      <a:pt x="19108" y="53709"/>
                      <a:pt x="19175" y="53735"/>
                      <a:pt x="19245" y="53735"/>
                    </a:cubicBezTo>
                    <a:cubicBezTo>
                      <a:pt x="19313" y="53735"/>
                      <a:pt x="19382" y="53709"/>
                      <a:pt x="19433" y="53656"/>
                    </a:cubicBezTo>
                    <a:cubicBezTo>
                      <a:pt x="19484" y="53606"/>
                      <a:pt x="19511" y="53539"/>
                      <a:pt x="19511" y="53468"/>
                    </a:cubicBezTo>
                    <a:cubicBezTo>
                      <a:pt x="19511" y="53397"/>
                      <a:pt x="19484" y="53330"/>
                      <a:pt x="19433" y="53280"/>
                    </a:cubicBezTo>
                    <a:cubicBezTo>
                      <a:pt x="19382" y="53228"/>
                      <a:pt x="19313" y="53202"/>
                      <a:pt x="19245" y="53202"/>
                    </a:cubicBezTo>
                    <a:close/>
                    <a:moveTo>
                      <a:pt x="15506" y="45352"/>
                    </a:moveTo>
                    <a:cubicBezTo>
                      <a:pt x="13347" y="45507"/>
                      <a:pt x="12550" y="52636"/>
                      <a:pt x="11500" y="53755"/>
                    </a:cubicBezTo>
                    <a:cubicBezTo>
                      <a:pt x="12617" y="52704"/>
                      <a:pt x="19746" y="51907"/>
                      <a:pt x="19902" y="49748"/>
                    </a:cubicBezTo>
                    <a:lnTo>
                      <a:pt x="19902" y="49748"/>
                    </a:lnTo>
                    <a:cubicBezTo>
                      <a:pt x="17912" y="50025"/>
                      <a:pt x="16255" y="49611"/>
                      <a:pt x="14480" y="50773"/>
                    </a:cubicBezTo>
                    <a:cubicBezTo>
                      <a:pt x="15644" y="48999"/>
                      <a:pt x="15231" y="47343"/>
                      <a:pt x="15506" y="45352"/>
                    </a:cubicBezTo>
                    <a:close/>
                    <a:moveTo>
                      <a:pt x="8731" y="53622"/>
                    </a:moveTo>
                    <a:cubicBezTo>
                      <a:pt x="8707" y="53622"/>
                      <a:pt x="8682" y="53632"/>
                      <a:pt x="8662" y="53651"/>
                    </a:cubicBezTo>
                    <a:cubicBezTo>
                      <a:pt x="8625" y="53690"/>
                      <a:pt x="8625" y="53749"/>
                      <a:pt x="8662" y="53787"/>
                    </a:cubicBezTo>
                    <a:cubicBezTo>
                      <a:pt x="8682" y="53806"/>
                      <a:pt x="8707" y="53815"/>
                      <a:pt x="8731" y="53815"/>
                    </a:cubicBezTo>
                    <a:cubicBezTo>
                      <a:pt x="8755" y="53815"/>
                      <a:pt x="8780" y="53806"/>
                      <a:pt x="8799" y="53787"/>
                    </a:cubicBezTo>
                    <a:cubicBezTo>
                      <a:pt x="8836" y="53749"/>
                      <a:pt x="8836" y="53690"/>
                      <a:pt x="8799" y="53651"/>
                    </a:cubicBezTo>
                    <a:cubicBezTo>
                      <a:pt x="8780" y="53632"/>
                      <a:pt x="8755" y="53622"/>
                      <a:pt x="8731" y="53622"/>
                    </a:cubicBezTo>
                    <a:close/>
                    <a:moveTo>
                      <a:pt x="46008" y="53365"/>
                    </a:moveTo>
                    <a:cubicBezTo>
                      <a:pt x="46075" y="53365"/>
                      <a:pt x="46142" y="53390"/>
                      <a:pt x="46192" y="53440"/>
                    </a:cubicBezTo>
                    <a:cubicBezTo>
                      <a:pt x="46241" y="53490"/>
                      <a:pt x="46269" y="53555"/>
                      <a:pt x="46269" y="53626"/>
                    </a:cubicBezTo>
                    <a:cubicBezTo>
                      <a:pt x="46269" y="53696"/>
                      <a:pt x="46241" y="53762"/>
                      <a:pt x="46192" y="53810"/>
                    </a:cubicBezTo>
                    <a:cubicBezTo>
                      <a:pt x="46142" y="53861"/>
                      <a:pt x="46074" y="53886"/>
                      <a:pt x="46007" y="53886"/>
                    </a:cubicBezTo>
                    <a:cubicBezTo>
                      <a:pt x="45940" y="53886"/>
                      <a:pt x="45873" y="53861"/>
                      <a:pt x="45823" y="53810"/>
                    </a:cubicBezTo>
                    <a:cubicBezTo>
                      <a:pt x="45721" y="53709"/>
                      <a:pt x="45721" y="53542"/>
                      <a:pt x="45823" y="53440"/>
                    </a:cubicBezTo>
                    <a:cubicBezTo>
                      <a:pt x="45873" y="53390"/>
                      <a:pt x="45942" y="53365"/>
                      <a:pt x="46008" y="53365"/>
                    </a:cubicBezTo>
                    <a:close/>
                    <a:moveTo>
                      <a:pt x="46008" y="53360"/>
                    </a:moveTo>
                    <a:cubicBezTo>
                      <a:pt x="45940" y="53360"/>
                      <a:pt x="45871" y="53386"/>
                      <a:pt x="45820" y="53438"/>
                    </a:cubicBezTo>
                    <a:cubicBezTo>
                      <a:pt x="45717" y="53540"/>
                      <a:pt x="45717" y="53711"/>
                      <a:pt x="45820" y="53814"/>
                    </a:cubicBezTo>
                    <a:cubicBezTo>
                      <a:pt x="45872" y="53866"/>
                      <a:pt x="45939" y="53893"/>
                      <a:pt x="46008" y="53893"/>
                    </a:cubicBezTo>
                    <a:cubicBezTo>
                      <a:pt x="46076" y="53893"/>
                      <a:pt x="46146" y="53866"/>
                      <a:pt x="46197" y="53814"/>
                    </a:cubicBezTo>
                    <a:cubicBezTo>
                      <a:pt x="46247" y="53764"/>
                      <a:pt x="46275" y="53697"/>
                      <a:pt x="46275" y="53626"/>
                    </a:cubicBezTo>
                    <a:cubicBezTo>
                      <a:pt x="46275" y="53555"/>
                      <a:pt x="46247" y="53488"/>
                      <a:pt x="46197" y="53438"/>
                    </a:cubicBezTo>
                    <a:cubicBezTo>
                      <a:pt x="46145" y="53386"/>
                      <a:pt x="46077" y="53360"/>
                      <a:pt x="46008" y="53360"/>
                    </a:cubicBezTo>
                    <a:close/>
                    <a:moveTo>
                      <a:pt x="49747" y="45511"/>
                    </a:moveTo>
                    <a:cubicBezTo>
                      <a:pt x="50023" y="47501"/>
                      <a:pt x="49609" y="49157"/>
                      <a:pt x="50771" y="50932"/>
                    </a:cubicBezTo>
                    <a:cubicBezTo>
                      <a:pt x="48999" y="49767"/>
                      <a:pt x="47341" y="50183"/>
                      <a:pt x="45350" y="49908"/>
                    </a:cubicBezTo>
                    <a:lnTo>
                      <a:pt x="45350" y="49908"/>
                    </a:lnTo>
                    <a:cubicBezTo>
                      <a:pt x="45507" y="52065"/>
                      <a:pt x="52636" y="52862"/>
                      <a:pt x="53753" y="53913"/>
                    </a:cubicBezTo>
                    <a:cubicBezTo>
                      <a:pt x="52703" y="52796"/>
                      <a:pt x="51906" y="45666"/>
                      <a:pt x="49747" y="45511"/>
                    </a:cubicBezTo>
                    <a:close/>
                    <a:moveTo>
                      <a:pt x="56522" y="53780"/>
                    </a:moveTo>
                    <a:cubicBezTo>
                      <a:pt x="56497" y="53780"/>
                      <a:pt x="56473" y="53790"/>
                      <a:pt x="56454" y="53809"/>
                    </a:cubicBezTo>
                    <a:cubicBezTo>
                      <a:pt x="56415" y="53846"/>
                      <a:pt x="56415" y="53907"/>
                      <a:pt x="56454" y="53945"/>
                    </a:cubicBezTo>
                    <a:cubicBezTo>
                      <a:pt x="56473" y="53964"/>
                      <a:pt x="56498" y="53973"/>
                      <a:pt x="56522" y="53973"/>
                    </a:cubicBezTo>
                    <a:cubicBezTo>
                      <a:pt x="56547" y="53973"/>
                      <a:pt x="56571" y="53964"/>
                      <a:pt x="56589" y="53945"/>
                    </a:cubicBezTo>
                    <a:cubicBezTo>
                      <a:pt x="56628" y="53907"/>
                      <a:pt x="56628" y="53846"/>
                      <a:pt x="56589" y="53809"/>
                    </a:cubicBezTo>
                    <a:cubicBezTo>
                      <a:pt x="56570" y="53790"/>
                      <a:pt x="56546" y="53780"/>
                      <a:pt x="56522" y="53780"/>
                    </a:cubicBezTo>
                    <a:close/>
                    <a:moveTo>
                      <a:pt x="20391" y="53661"/>
                    </a:moveTo>
                    <a:cubicBezTo>
                      <a:pt x="20342" y="53661"/>
                      <a:pt x="20292" y="53680"/>
                      <a:pt x="20253" y="53719"/>
                    </a:cubicBezTo>
                    <a:cubicBezTo>
                      <a:pt x="20178" y="53794"/>
                      <a:pt x="20178" y="53917"/>
                      <a:pt x="20253" y="53994"/>
                    </a:cubicBezTo>
                    <a:cubicBezTo>
                      <a:pt x="20292" y="54032"/>
                      <a:pt x="20342" y="54051"/>
                      <a:pt x="20391" y="54051"/>
                    </a:cubicBezTo>
                    <a:cubicBezTo>
                      <a:pt x="20441" y="54051"/>
                      <a:pt x="20491" y="54032"/>
                      <a:pt x="20528" y="53994"/>
                    </a:cubicBezTo>
                    <a:cubicBezTo>
                      <a:pt x="20605" y="53917"/>
                      <a:pt x="20605" y="53794"/>
                      <a:pt x="20528" y="53719"/>
                    </a:cubicBezTo>
                    <a:cubicBezTo>
                      <a:pt x="20491" y="53680"/>
                      <a:pt x="20441" y="53661"/>
                      <a:pt x="20391" y="53661"/>
                    </a:cubicBezTo>
                    <a:close/>
                    <a:moveTo>
                      <a:pt x="44861" y="53819"/>
                    </a:moveTo>
                    <a:cubicBezTo>
                      <a:pt x="44812" y="53819"/>
                      <a:pt x="44762" y="53838"/>
                      <a:pt x="44724" y="53875"/>
                    </a:cubicBezTo>
                    <a:cubicBezTo>
                      <a:pt x="44648" y="53952"/>
                      <a:pt x="44648" y="54075"/>
                      <a:pt x="44724" y="54151"/>
                    </a:cubicBezTo>
                    <a:cubicBezTo>
                      <a:pt x="44762" y="54189"/>
                      <a:pt x="44812" y="54208"/>
                      <a:pt x="44861" y="54208"/>
                    </a:cubicBezTo>
                    <a:cubicBezTo>
                      <a:pt x="44911" y="54208"/>
                      <a:pt x="44961" y="54189"/>
                      <a:pt x="45000" y="54151"/>
                    </a:cubicBezTo>
                    <a:cubicBezTo>
                      <a:pt x="45075" y="54075"/>
                      <a:pt x="45075" y="53952"/>
                      <a:pt x="45000" y="53875"/>
                    </a:cubicBezTo>
                    <a:cubicBezTo>
                      <a:pt x="44961" y="53838"/>
                      <a:pt x="44911" y="53819"/>
                      <a:pt x="44861" y="53819"/>
                    </a:cubicBezTo>
                    <a:close/>
                    <a:moveTo>
                      <a:pt x="38443" y="53966"/>
                    </a:moveTo>
                    <a:cubicBezTo>
                      <a:pt x="38320" y="53966"/>
                      <a:pt x="38220" y="54066"/>
                      <a:pt x="38220" y="54190"/>
                    </a:cubicBezTo>
                    <a:cubicBezTo>
                      <a:pt x="38220" y="54313"/>
                      <a:pt x="38320" y="54411"/>
                      <a:pt x="38443" y="54411"/>
                    </a:cubicBezTo>
                    <a:cubicBezTo>
                      <a:pt x="38566" y="54411"/>
                      <a:pt x="38665" y="54313"/>
                      <a:pt x="38665" y="54190"/>
                    </a:cubicBezTo>
                    <a:cubicBezTo>
                      <a:pt x="38665" y="54066"/>
                      <a:pt x="38566" y="53966"/>
                      <a:pt x="38443" y="53966"/>
                    </a:cubicBezTo>
                    <a:close/>
                    <a:moveTo>
                      <a:pt x="26745" y="53968"/>
                    </a:moveTo>
                    <a:cubicBezTo>
                      <a:pt x="26622" y="53968"/>
                      <a:pt x="26522" y="54068"/>
                      <a:pt x="26522" y="54191"/>
                    </a:cubicBezTo>
                    <a:cubicBezTo>
                      <a:pt x="26522" y="54314"/>
                      <a:pt x="26622" y="54414"/>
                      <a:pt x="26745" y="54414"/>
                    </a:cubicBezTo>
                    <a:cubicBezTo>
                      <a:pt x="26868" y="54411"/>
                      <a:pt x="26968" y="54313"/>
                      <a:pt x="26968" y="54191"/>
                    </a:cubicBezTo>
                    <a:cubicBezTo>
                      <a:pt x="26968" y="54068"/>
                      <a:pt x="26868" y="53968"/>
                      <a:pt x="26745" y="53968"/>
                    </a:cubicBezTo>
                    <a:close/>
                    <a:moveTo>
                      <a:pt x="8831" y="54339"/>
                    </a:moveTo>
                    <a:cubicBezTo>
                      <a:pt x="8809" y="54339"/>
                      <a:pt x="8787" y="54348"/>
                      <a:pt x="8770" y="54365"/>
                    </a:cubicBezTo>
                    <a:cubicBezTo>
                      <a:pt x="8735" y="54400"/>
                      <a:pt x="8735" y="54453"/>
                      <a:pt x="8770" y="54488"/>
                    </a:cubicBezTo>
                    <a:cubicBezTo>
                      <a:pt x="8787" y="54506"/>
                      <a:pt x="8810" y="54514"/>
                      <a:pt x="8832" y="54514"/>
                    </a:cubicBezTo>
                    <a:cubicBezTo>
                      <a:pt x="8855" y="54514"/>
                      <a:pt x="8877" y="54506"/>
                      <a:pt x="8893" y="54488"/>
                    </a:cubicBezTo>
                    <a:cubicBezTo>
                      <a:pt x="8928" y="54453"/>
                      <a:pt x="8928" y="54400"/>
                      <a:pt x="8893" y="54365"/>
                    </a:cubicBezTo>
                    <a:cubicBezTo>
                      <a:pt x="8875" y="54348"/>
                      <a:pt x="8853" y="54339"/>
                      <a:pt x="8831" y="54339"/>
                    </a:cubicBezTo>
                    <a:close/>
                    <a:moveTo>
                      <a:pt x="56421" y="54497"/>
                    </a:moveTo>
                    <a:cubicBezTo>
                      <a:pt x="56399" y="54497"/>
                      <a:pt x="56377" y="54506"/>
                      <a:pt x="56360" y="54523"/>
                    </a:cubicBezTo>
                    <a:cubicBezTo>
                      <a:pt x="56325" y="54556"/>
                      <a:pt x="56325" y="54611"/>
                      <a:pt x="56360" y="54646"/>
                    </a:cubicBezTo>
                    <a:cubicBezTo>
                      <a:pt x="56377" y="54663"/>
                      <a:pt x="56399" y="54671"/>
                      <a:pt x="56421" y="54671"/>
                    </a:cubicBezTo>
                    <a:cubicBezTo>
                      <a:pt x="56443" y="54671"/>
                      <a:pt x="56465" y="54663"/>
                      <a:pt x="56482" y="54646"/>
                    </a:cubicBezTo>
                    <a:cubicBezTo>
                      <a:pt x="56517" y="54611"/>
                      <a:pt x="56517" y="54556"/>
                      <a:pt x="56482" y="54523"/>
                    </a:cubicBezTo>
                    <a:cubicBezTo>
                      <a:pt x="56465" y="54506"/>
                      <a:pt x="56443" y="54497"/>
                      <a:pt x="56421" y="54497"/>
                    </a:cubicBezTo>
                    <a:close/>
                    <a:moveTo>
                      <a:pt x="17977" y="54035"/>
                    </a:moveTo>
                    <a:cubicBezTo>
                      <a:pt x="18065" y="54035"/>
                      <a:pt x="18146" y="54069"/>
                      <a:pt x="18210" y="54132"/>
                    </a:cubicBezTo>
                    <a:cubicBezTo>
                      <a:pt x="18271" y="54193"/>
                      <a:pt x="18306" y="54277"/>
                      <a:pt x="18306" y="54365"/>
                    </a:cubicBezTo>
                    <a:cubicBezTo>
                      <a:pt x="18306" y="54453"/>
                      <a:pt x="18272" y="54534"/>
                      <a:pt x="18210" y="54598"/>
                    </a:cubicBezTo>
                    <a:cubicBezTo>
                      <a:pt x="18146" y="54663"/>
                      <a:pt x="18061" y="54695"/>
                      <a:pt x="17976" y="54695"/>
                    </a:cubicBezTo>
                    <a:cubicBezTo>
                      <a:pt x="17891" y="54695"/>
                      <a:pt x="17806" y="54663"/>
                      <a:pt x="17742" y="54598"/>
                    </a:cubicBezTo>
                    <a:cubicBezTo>
                      <a:pt x="17614" y="54468"/>
                      <a:pt x="17614" y="54259"/>
                      <a:pt x="17743" y="54132"/>
                    </a:cubicBezTo>
                    <a:cubicBezTo>
                      <a:pt x="17804" y="54069"/>
                      <a:pt x="17888" y="54035"/>
                      <a:pt x="17977" y="54035"/>
                    </a:cubicBezTo>
                    <a:close/>
                    <a:moveTo>
                      <a:pt x="17975" y="54024"/>
                    </a:moveTo>
                    <a:cubicBezTo>
                      <a:pt x="17884" y="54024"/>
                      <a:pt x="17798" y="54059"/>
                      <a:pt x="17736" y="54124"/>
                    </a:cubicBezTo>
                    <a:cubicBezTo>
                      <a:pt x="17603" y="54256"/>
                      <a:pt x="17603" y="54469"/>
                      <a:pt x="17736" y="54603"/>
                    </a:cubicBezTo>
                    <a:cubicBezTo>
                      <a:pt x="17801" y="54668"/>
                      <a:pt x="17888" y="54700"/>
                      <a:pt x="17975" y="54700"/>
                    </a:cubicBezTo>
                    <a:cubicBezTo>
                      <a:pt x="17977" y="54700"/>
                      <a:pt x="17979" y="54700"/>
                      <a:pt x="17981" y="54700"/>
                    </a:cubicBezTo>
                    <a:cubicBezTo>
                      <a:pt x="18066" y="54700"/>
                      <a:pt x="18151" y="54668"/>
                      <a:pt x="18214" y="54603"/>
                    </a:cubicBezTo>
                    <a:cubicBezTo>
                      <a:pt x="18277" y="54539"/>
                      <a:pt x="18313" y="54453"/>
                      <a:pt x="18313" y="54364"/>
                    </a:cubicBezTo>
                    <a:cubicBezTo>
                      <a:pt x="18313" y="54272"/>
                      <a:pt x="18280" y="54187"/>
                      <a:pt x="18214" y="54124"/>
                    </a:cubicBezTo>
                    <a:cubicBezTo>
                      <a:pt x="18151" y="54061"/>
                      <a:pt x="18065" y="54024"/>
                      <a:pt x="17975" y="54024"/>
                    </a:cubicBezTo>
                    <a:close/>
                    <a:moveTo>
                      <a:pt x="19767" y="54371"/>
                    </a:moveTo>
                    <a:cubicBezTo>
                      <a:pt x="19720" y="54371"/>
                      <a:pt x="19672" y="54390"/>
                      <a:pt x="19636" y="54426"/>
                    </a:cubicBezTo>
                    <a:cubicBezTo>
                      <a:pt x="19563" y="54498"/>
                      <a:pt x="19563" y="54617"/>
                      <a:pt x="19636" y="54690"/>
                    </a:cubicBezTo>
                    <a:cubicBezTo>
                      <a:pt x="19672" y="54726"/>
                      <a:pt x="19720" y="54744"/>
                      <a:pt x="19767" y="54744"/>
                    </a:cubicBezTo>
                    <a:cubicBezTo>
                      <a:pt x="19814" y="54744"/>
                      <a:pt x="19862" y="54726"/>
                      <a:pt x="19898" y="54690"/>
                    </a:cubicBezTo>
                    <a:cubicBezTo>
                      <a:pt x="19971" y="54617"/>
                      <a:pt x="19971" y="54498"/>
                      <a:pt x="19898" y="54426"/>
                    </a:cubicBezTo>
                    <a:cubicBezTo>
                      <a:pt x="19862" y="54390"/>
                      <a:pt x="19814" y="54371"/>
                      <a:pt x="19767" y="54371"/>
                    </a:cubicBezTo>
                    <a:close/>
                    <a:moveTo>
                      <a:pt x="47281" y="54192"/>
                    </a:moveTo>
                    <a:cubicBezTo>
                      <a:pt x="47368" y="54192"/>
                      <a:pt x="47450" y="54227"/>
                      <a:pt x="47509" y="54288"/>
                    </a:cubicBezTo>
                    <a:cubicBezTo>
                      <a:pt x="47638" y="54417"/>
                      <a:pt x="47638" y="54627"/>
                      <a:pt x="47509" y="54756"/>
                    </a:cubicBezTo>
                    <a:cubicBezTo>
                      <a:pt x="47445" y="54821"/>
                      <a:pt x="47360" y="54853"/>
                      <a:pt x="47276" y="54853"/>
                    </a:cubicBezTo>
                    <a:cubicBezTo>
                      <a:pt x="47191" y="54853"/>
                      <a:pt x="47107" y="54821"/>
                      <a:pt x="47043" y="54756"/>
                    </a:cubicBezTo>
                    <a:cubicBezTo>
                      <a:pt x="46981" y="54694"/>
                      <a:pt x="46946" y="54611"/>
                      <a:pt x="46946" y="54523"/>
                    </a:cubicBezTo>
                    <a:cubicBezTo>
                      <a:pt x="46946" y="54433"/>
                      <a:pt x="46981" y="54352"/>
                      <a:pt x="47043" y="54288"/>
                    </a:cubicBezTo>
                    <a:cubicBezTo>
                      <a:pt x="47104" y="54227"/>
                      <a:pt x="47188" y="54193"/>
                      <a:pt x="47276" y="54193"/>
                    </a:cubicBezTo>
                    <a:cubicBezTo>
                      <a:pt x="47278" y="54192"/>
                      <a:pt x="47280" y="54192"/>
                      <a:pt x="47281" y="54192"/>
                    </a:cubicBezTo>
                    <a:close/>
                    <a:moveTo>
                      <a:pt x="47276" y="54182"/>
                    </a:moveTo>
                    <a:cubicBezTo>
                      <a:pt x="47185" y="54182"/>
                      <a:pt x="47101" y="54216"/>
                      <a:pt x="47037" y="54281"/>
                    </a:cubicBezTo>
                    <a:cubicBezTo>
                      <a:pt x="46973" y="54345"/>
                      <a:pt x="46937" y="54430"/>
                      <a:pt x="46937" y="54520"/>
                    </a:cubicBezTo>
                    <a:cubicBezTo>
                      <a:pt x="46937" y="54611"/>
                      <a:pt x="46972" y="54695"/>
                      <a:pt x="47037" y="54759"/>
                    </a:cubicBezTo>
                    <a:cubicBezTo>
                      <a:pt x="47102" y="54824"/>
                      <a:pt x="47189" y="54858"/>
                      <a:pt x="47276" y="54858"/>
                    </a:cubicBezTo>
                    <a:cubicBezTo>
                      <a:pt x="47278" y="54858"/>
                      <a:pt x="47280" y="54858"/>
                      <a:pt x="47282" y="54858"/>
                    </a:cubicBezTo>
                    <a:cubicBezTo>
                      <a:pt x="47367" y="54858"/>
                      <a:pt x="47451" y="54826"/>
                      <a:pt x="47515" y="54759"/>
                    </a:cubicBezTo>
                    <a:cubicBezTo>
                      <a:pt x="47647" y="54627"/>
                      <a:pt x="47647" y="54414"/>
                      <a:pt x="47515" y="54281"/>
                    </a:cubicBezTo>
                    <a:cubicBezTo>
                      <a:pt x="47451" y="54219"/>
                      <a:pt x="47366" y="54182"/>
                      <a:pt x="47276" y="54182"/>
                    </a:cubicBezTo>
                    <a:close/>
                    <a:moveTo>
                      <a:pt x="45486" y="54529"/>
                    </a:moveTo>
                    <a:cubicBezTo>
                      <a:pt x="45438" y="54529"/>
                      <a:pt x="45391" y="54548"/>
                      <a:pt x="45355" y="54584"/>
                    </a:cubicBezTo>
                    <a:cubicBezTo>
                      <a:pt x="45282" y="54656"/>
                      <a:pt x="45282" y="54774"/>
                      <a:pt x="45355" y="54846"/>
                    </a:cubicBezTo>
                    <a:cubicBezTo>
                      <a:pt x="45391" y="54882"/>
                      <a:pt x="45438" y="54900"/>
                      <a:pt x="45486" y="54900"/>
                    </a:cubicBezTo>
                    <a:cubicBezTo>
                      <a:pt x="45533" y="54900"/>
                      <a:pt x="45581" y="54882"/>
                      <a:pt x="45617" y="54846"/>
                    </a:cubicBezTo>
                    <a:cubicBezTo>
                      <a:pt x="45689" y="54774"/>
                      <a:pt x="45689" y="54656"/>
                      <a:pt x="45617" y="54584"/>
                    </a:cubicBezTo>
                    <a:cubicBezTo>
                      <a:pt x="45581" y="54548"/>
                      <a:pt x="45533" y="54529"/>
                      <a:pt x="45486" y="54529"/>
                    </a:cubicBezTo>
                    <a:close/>
                    <a:moveTo>
                      <a:pt x="26522" y="54656"/>
                    </a:moveTo>
                    <a:cubicBezTo>
                      <a:pt x="26404" y="54656"/>
                      <a:pt x="26309" y="54752"/>
                      <a:pt x="26309" y="54871"/>
                    </a:cubicBezTo>
                    <a:cubicBezTo>
                      <a:pt x="26309" y="54988"/>
                      <a:pt x="26404" y="55084"/>
                      <a:pt x="26522" y="55084"/>
                    </a:cubicBezTo>
                    <a:cubicBezTo>
                      <a:pt x="26640" y="55084"/>
                      <a:pt x="26736" y="54988"/>
                      <a:pt x="26736" y="54871"/>
                    </a:cubicBezTo>
                    <a:cubicBezTo>
                      <a:pt x="26736" y="54752"/>
                      <a:pt x="26640" y="54656"/>
                      <a:pt x="26522" y="54656"/>
                    </a:cubicBezTo>
                    <a:close/>
                    <a:moveTo>
                      <a:pt x="38665" y="54656"/>
                    </a:moveTo>
                    <a:cubicBezTo>
                      <a:pt x="38547" y="54656"/>
                      <a:pt x="38452" y="54752"/>
                      <a:pt x="38452" y="54871"/>
                    </a:cubicBezTo>
                    <a:cubicBezTo>
                      <a:pt x="38453" y="54988"/>
                      <a:pt x="38547" y="55084"/>
                      <a:pt x="38665" y="55084"/>
                    </a:cubicBezTo>
                    <a:cubicBezTo>
                      <a:pt x="38783" y="55084"/>
                      <a:pt x="38879" y="54988"/>
                      <a:pt x="38879" y="54871"/>
                    </a:cubicBezTo>
                    <a:cubicBezTo>
                      <a:pt x="38879" y="54752"/>
                      <a:pt x="38783" y="54656"/>
                      <a:pt x="38665" y="54656"/>
                    </a:cubicBezTo>
                    <a:close/>
                    <a:moveTo>
                      <a:pt x="8919" y="54984"/>
                    </a:moveTo>
                    <a:cubicBezTo>
                      <a:pt x="8899" y="54984"/>
                      <a:pt x="8879" y="54992"/>
                      <a:pt x="8864" y="55008"/>
                    </a:cubicBezTo>
                    <a:cubicBezTo>
                      <a:pt x="8833" y="55039"/>
                      <a:pt x="8833" y="55088"/>
                      <a:pt x="8864" y="55118"/>
                    </a:cubicBezTo>
                    <a:cubicBezTo>
                      <a:pt x="8879" y="55134"/>
                      <a:pt x="8899" y="55141"/>
                      <a:pt x="8919" y="55141"/>
                    </a:cubicBezTo>
                    <a:cubicBezTo>
                      <a:pt x="8939" y="55141"/>
                      <a:pt x="8959" y="55134"/>
                      <a:pt x="8974" y="55118"/>
                    </a:cubicBezTo>
                    <a:cubicBezTo>
                      <a:pt x="9006" y="55088"/>
                      <a:pt x="9006" y="55039"/>
                      <a:pt x="8974" y="55008"/>
                    </a:cubicBezTo>
                    <a:cubicBezTo>
                      <a:pt x="8959" y="54992"/>
                      <a:pt x="8939" y="54984"/>
                      <a:pt x="8919" y="54984"/>
                    </a:cubicBezTo>
                    <a:close/>
                    <a:moveTo>
                      <a:pt x="56333" y="55142"/>
                    </a:moveTo>
                    <a:cubicBezTo>
                      <a:pt x="56313" y="55142"/>
                      <a:pt x="56293" y="55150"/>
                      <a:pt x="56277" y="55165"/>
                    </a:cubicBezTo>
                    <a:cubicBezTo>
                      <a:pt x="56247" y="55197"/>
                      <a:pt x="56247" y="55245"/>
                      <a:pt x="56277" y="55276"/>
                    </a:cubicBezTo>
                    <a:cubicBezTo>
                      <a:pt x="56293" y="55292"/>
                      <a:pt x="56313" y="55299"/>
                      <a:pt x="56333" y="55299"/>
                    </a:cubicBezTo>
                    <a:cubicBezTo>
                      <a:pt x="56353" y="55299"/>
                      <a:pt x="56373" y="55292"/>
                      <a:pt x="56389" y="55276"/>
                    </a:cubicBezTo>
                    <a:cubicBezTo>
                      <a:pt x="56419" y="55245"/>
                      <a:pt x="56419" y="55197"/>
                      <a:pt x="56389" y="55165"/>
                    </a:cubicBezTo>
                    <a:cubicBezTo>
                      <a:pt x="56373" y="55150"/>
                      <a:pt x="56353" y="55142"/>
                      <a:pt x="56333" y="55142"/>
                    </a:cubicBezTo>
                    <a:close/>
                    <a:moveTo>
                      <a:pt x="19027" y="55079"/>
                    </a:moveTo>
                    <a:cubicBezTo>
                      <a:pt x="18982" y="55079"/>
                      <a:pt x="18937" y="55097"/>
                      <a:pt x="18903" y="55131"/>
                    </a:cubicBezTo>
                    <a:cubicBezTo>
                      <a:pt x="18833" y="55200"/>
                      <a:pt x="18833" y="55313"/>
                      <a:pt x="18903" y="55381"/>
                    </a:cubicBezTo>
                    <a:cubicBezTo>
                      <a:pt x="18937" y="55416"/>
                      <a:pt x="18982" y="55433"/>
                      <a:pt x="19027" y="55433"/>
                    </a:cubicBezTo>
                    <a:cubicBezTo>
                      <a:pt x="19073" y="55433"/>
                      <a:pt x="19118" y="55416"/>
                      <a:pt x="19152" y="55381"/>
                    </a:cubicBezTo>
                    <a:cubicBezTo>
                      <a:pt x="19221" y="55313"/>
                      <a:pt x="19221" y="55200"/>
                      <a:pt x="19152" y="55131"/>
                    </a:cubicBezTo>
                    <a:cubicBezTo>
                      <a:pt x="19118" y="55097"/>
                      <a:pt x="19073" y="55079"/>
                      <a:pt x="19027" y="55079"/>
                    </a:cubicBezTo>
                    <a:close/>
                    <a:moveTo>
                      <a:pt x="16449" y="54513"/>
                    </a:moveTo>
                    <a:cubicBezTo>
                      <a:pt x="16574" y="54513"/>
                      <a:pt x="16697" y="54561"/>
                      <a:pt x="16791" y="54655"/>
                    </a:cubicBezTo>
                    <a:cubicBezTo>
                      <a:pt x="16884" y="54748"/>
                      <a:pt x="16933" y="54868"/>
                      <a:pt x="16933" y="54997"/>
                    </a:cubicBezTo>
                    <a:cubicBezTo>
                      <a:pt x="16933" y="55127"/>
                      <a:pt x="16883" y="55249"/>
                      <a:pt x="16791" y="55342"/>
                    </a:cubicBezTo>
                    <a:cubicBezTo>
                      <a:pt x="16697" y="55436"/>
                      <a:pt x="16572" y="55483"/>
                      <a:pt x="16448" y="55483"/>
                    </a:cubicBezTo>
                    <a:cubicBezTo>
                      <a:pt x="16324" y="55483"/>
                      <a:pt x="16200" y="55436"/>
                      <a:pt x="16106" y="55342"/>
                    </a:cubicBezTo>
                    <a:cubicBezTo>
                      <a:pt x="16013" y="55249"/>
                      <a:pt x="15963" y="55127"/>
                      <a:pt x="15963" y="54997"/>
                    </a:cubicBezTo>
                    <a:cubicBezTo>
                      <a:pt x="15963" y="54866"/>
                      <a:pt x="16013" y="54745"/>
                      <a:pt x="16106" y="54655"/>
                    </a:cubicBezTo>
                    <a:cubicBezTo>
                      <a:pt x="16200" y="54561"/>
                      <a:pt x="16325" y="54513"/>
                      <a:pt x="16449" y="54513"/>
                    </a:cubicBezTo>
                    <a:close/>
                    <a:moveTo>
                      <a:pt x="16450" y="54500"/>
                    </a:moveTo>
                    <a:cubicBezTo>
                      <a:pt x="16322" y="54500"/>
                      <a:pt x="16195" y="54549"/>
                      <a:pt x="16099" y="54646"/>
                    </a:cubicBezTo>
                    <a:cubicBezTo>
                      <a:pt x="16005" y="54739"/>
                      <a:pt x="15954" y="54865"/>
                      <a:pt x="15954" y="54997"/>
                    </a:cubicBezTo>
                    <a:cubicBezTo>
                      <a:pt x="15954" y="55129"/>
                      <a:pt x="16006" y="55253"/>
                      <a:pt x="16099" y="55349"/>
                    </a:cubicBezTo>
                    <a:cubicBezTo>
                      <a:pt x="16194" y="55444"/>
                      <a:pt x="16323" y="55494"/>
                      <a:pt x="16449" y="55494"/>
                    </a:cubicBezTo>
                    <a:cubicBezTo>
                      <a:pt x="16577" y="55494"/>
                      <a:pt x="16703" y="55446"/>
                      <a:pt x="16802" y="55349"/>
                    </a:cubicBezTo>
                    <a:cubicBezTo>
                      <a:pt x="16896" y="55255"/>
                      <a:pt x="16946" y="55129"/>
                      <a:pt x="16946" y="54997"/>
                    </a:cubicBezTo>
                    <a:cubicBezTo>
                      <a:pt x="16946" y="54865"/>
                      <a:pt x="16893" y="54740"/>
                      <a:pt x="16802" y="54646"/>
                    </a:cubicBezTo>
                    <a:cubicBezTo>
                      <a:pt x="16704" y="54549"/>
                      <a:pt x="16577" y="54500"/>
                      <a:pt x="16450" y="54500"/>
                    </a:cubicBezTo>
                    <a:close/>
                    <a:moveTo>
                      <a:pt x="46227" y="55237"/>
                    </a:moveTo>
                    <a:cubicBezTo>
                      <a:pt x="46182" y="55237"/>
                      <a:pt x="46136" y="55254"/>
                      <a:pt x="46102" y="55288"/>
                    </a:cubicBezTo>
                    <a:cubicBezTo>
                      <a:pt x="46033" y="55358"/>
                      <a:pt x="46033" y="55469"/>
                      <a:pt x="46102" y="55539"/>
                    </a:cubicBezTo>
                    <a:cubicBezTo>
                      <a:pt x="46136" y="55573"/>
                      <a:pt x="46182" y="55590"/>
                      <a:pt x="46227" y="55590"/>
                    </a:cubicBezTo>
                    <a:cubicBezTo>
                      <a:pt x="46272" y="55590"/>
                      <a:pt x="46318" y="55573"/>
                      <a:pt x="46352" y="55539"/>
                    </a:cubicBezTo>
                    <a:cubicBezTo>
                      <a:pt x="46421" y="55469"/>
                      <a:pt x="46421" y="55358"/>
                      <a:pt x="46352" y="55288"/>
                    </a:cubicBezTo>
                    <a:cubicBezTo>
                      <a:pt x="46318" y="55254"/>
                      <a:pt x="46272" y="55237"/>
                      <a:pt x="46227" y="55237"/>
                    </a:cubicBezTo>
                    <a:close/>
                    <a:moveTo>
                      <a:pt x="48809" y="54671"/>
                    </a:moveTo>
                    <a:cubicBezTo>
                      <a:pt x="48937" y="54671"/>
                      <a:pt x="49058" y="54721"/>
                      <a:pt x="49147" y="54813"/>
                    </a:cubicBezTo>
                    <a:cubicBezTo>
                      <a:pt x="49240" y="54904"/>
                      <a:pt x="49289" y="55026"/>
                      <a:pt x="49289" y="55155"/>
                    </a:cubicBezTo>
                    <a:cubicBezTo>
                      <a:pt x="49289" y="55285"/>
                      <a:pt x="49238" y="55407"/>
                      <a:pt x="49147" y="55497"/>
                    </a:cubicBezTo>
                    <a:cubicBezTo>
                      <a:pt x="49054" y="55589"/>
                      <a:pt x="48934" y="55639"/>
                      <a:pt x="48803" y="55639"/>
                    </a:cubicBezTo>
                    <a:cubicBezTo>
                      <a:pt x="48673" y="55639"/>
                      <a:pt x="48551" y="55588"/>
                      <a:pt x="48460" y="55497"/>
                    </a:cubicBezTo>
                    <a:cubicBezTo>
                      <a:pt x="48369" y="55404"/>
                      <a:pt x="48318" y="55284"/>
                      <a:pt x="48318" y="55155"/>
                    </a:cubicBezTo>
                    <a:cubicBezTo>
                      <a:pt x="48318" y="55026"/>
                      <a:pt x="48369" y="54903"/>
                      <a:pt x="48460" y="54813"/>
                    </a:cubicBezTo>
                    <a:cubicBezTo>
                      <a:pt x="48553" y="54720"/>
                      <a:pt x="48674" y="54671"/>
                      <a:pt x="48803" y="54671"/>
                    </a:cubicBezTo>
                    <a:cubicBezTo>
                      <a:pt x="48805" y="54671"/>
                      <a:pt x="48807" y="54671"/>
                      <a:pt x="48809" y="54671"/>
                    </a:cubicBezTo>
                    <a:close/>
                    <a:moveTo>
                      <a:pt x="48805" y="54658"/>
                    </a:moveTo>
                    <a:cubicBezTo>
                      <a:pt x="48673" y="54658"/>
                      <a:pt x="48547" y="54711"/>
                      <a:pt x="48453" y="54803"/>
                    </a:cubicBezTo>
                    <a:cubicBezTo>
                      <a:pt x="48359" y="54897"/>
                      <a:pt x="48308" y="55023"/>
                      <a:pt x="48308" y="55155"/>
                    </a:cubicBezTo>
                    <a:cubicBezTo>
                      <a:pt x="48308" y="55287"/>
                      <a:pt x="48361" y="55411"/>
                      <a:pt x="48453" y="55505"/>
                    </a:cubicBezTo>
                    <a:cubicBezTo>
                      <a:pt x="48547" y="55600"/>
                      <a:pt x="48673" y="55650"/>
                      <a:pt x="48805" y="55650"/>
                    </a:cubicBezTo>
                    <a:cubicBezTo>
                      <a:pt x="48937" y="55650"/>
                      <a:pt x="49061" y="55600"/>
                      <a:pt x="49155" y="55505"/>
                    </a:cubicBezTo>
                    <a:cubicBezTo>
                      <a:pt x="49250" y="55411"/>
                      <a:pt x="49300" y="55287"/>
                      <a:pt x="49300" y="55155"/>
                    </a:cubicBezTo>
                    <a:cubicBezTo>
                      <a:pt x="49300" y="55023"/>
                      <a:pt x="49248" y="54897"/>
                      <a:pt x="49155" y="54803"/>
                    </a:cubicBezTo>
                    <a:cubicBezTo>
                      <a:pt x="49061" y="54708"/>
                      <a:pt x="48937" y="54658"/>
                      <a:pt x="48805" y="54658"/>
                    </a:cubicBezTo>
                    <a:close/>
                    <a:moveTo>
                      <a:pt x="14861" y="55096"/>
                    </a:moveTo>
                    <a:cubicBezTo>
                      <a:pt x="14945" y="55096"/>
                      <a:pt x="15030" y="55128"/>
                      <a:pt x="15095" y="55192"/>
                    </a:cubicBezTo>
                    <a:cubicBezTo>
                      <a:pt x="15157" y="55255"/>
                      <a:pt x="15190" y="55337"/>
                      <a:pt x="15190" y="55426"/>
                    </a:cubicBezTo>
                    <a:cubicBezTo>
                      <a:pt x="15190" y="55515"/>
                      <a:pt x="15157" y="55597"/>
                      <a:pt x="15095" y="55660"/>
                    </a:cubicBezTo>
                    <a:cubicBezTo>
                      <a:pt x="15034" y="55721"/>
                      <a:pt x="14950" y="55756"/>
                      <a:pt x="14861" y="55756"/>
                    </a:cubicBezTo>
                    <a:cubicBezTo>
                      <a:pt x="14773" y="55756"/>
                      <a:pt x="14690" y="55721"/>
                      <a:pt x="14628" y="55660"/>
                    </a:cubicBezTo>
                    <a:cubicBezTo>
                      <a:pt x="14566" y="55598"/>
                      <a:pt x="14531" y="55515"/>
                      <a:pt x="14531" y="55426"/>
                    </a:cubicBezTo>
                    <a:cubicBezTo>
                      <a:pt x="14531" y="55339"/>
                      <a:pt x="14566" y="55256"/>
                      <a:pt x="14628" y="55192"/>
                    </a:cubicBezTo>
                    <a:cubicBezTo>
                      <a:pt x="14692" y="55128"/>
                      <a:pt x="14776" y="55096"/>
                      <a:pt x="14861" y="55096"/>
                    </a:cubicBezTo>
                    <a:close/>
                    <a:moveTo>
                      <a:pt x="14861" y="55088"/>
                    </a:moveTo>
                    <a:cubicBezTo>
                      <a:pt x="14775" y="55088"/>
                      <a:pt x="14688" y="55121"/>
                      <a:pt x="14622" y="55187"/>
                    </a:cubicBezTo>
                    <a:cubicBezTo>
                      <a:pt x="14558" y="55250"/>
                      <a:pt x="14522" y="55336"/>
                      <a:pt x="14522" y="55426"/>
                    </a:cubicBezTo>
                    <a:cubicBezTo>
                      <a:pt x="14522" y="55517"/>
                      <a:pt x="14557" y="55602"/>
                      <a:pt x="14622" y="55665"/>
                    </a:cubicBezTo>
                    <a:cubicBezTo>
                      <a:pt x="14686" y="55728"/>
                      <a:pt x="14770" y="55765"/>
                      <a:pt x="14861" y="55765"/>
                    </a:cubicBezTo>
                    <a:cubicBezTo>
                      <a:pt x="14951" y="55765"/>
                      <a:pt x="15035" y="55728"/>
                      <a:pt x="15100" y="55665"/>
                    </a:cubicBezTo>
                    <a:cubicBezTo>
                      <a:pt x="15164" y="55602"/>
                      <a:pt x="15200" y="55517"/>
                      <a:pt x="15200" y="55426"/>
                    </a:cubicBezTo>
                    <a:cubicBezTo>
                      <a:pt x="15200" y="55336"/>
                      <a:pt x="15166" y="55250"/>
                      <a:pt x="15100" y="55187"/>
                    </a:cubicBezTo>
                    <a:cubicBezTo>
                      <a:pt x="15034" y="55121"/>
                      <a:pt x="14948" y="55088"/>
                      <a:pt x="14861" y="55088"/>
                    </a:cubicBezTo>
                    <a:close/>
                    <a:moveTo>
                      <a:pt x="26351" y="55372"/>
                    </a:moveTo>
                    <a:cubicBezTo>
                      <a:pt x="26238" y="55372"/>
                      <a:pt x="26145" y="55462"/>
                      <a:pt x="26145" y="55576"/>
                    </a:cubicBezTo>
                    <a:cubicBezTo>
                      <a:pt x="26145" y="55688"/>
                      <a:pt x="26236" y="55781"/>
                      <a:pt x="26351" y="55781"/>
                    </a:cubicBezTo>
                    <a:cubicBezTo>
                      <a:pt x="26462" y="55781"/>
                      <a:pt x="26555" y="55691"/>
                      <a:pt x="26555" y="55576"/>
                    </a:cubicBezTo>
                    <a:cubicBezTo>
                      <a:pt x="26555" y="55465"/>
                      <a:pt x="26464" y="55372"/>
                      <a:pt x="26351" y="55372"/>
                    </a:cubicBezTo>
                    <a:close/>
                    <a:moveTo>
                      <a:pt x="38837" y="55372"/>
                    </a:moveTo>
                    <a:cubicBezTo>
                      <a:pt x="38725" y="55372"/>
                      <a:pt x="38633" y="55462"/>
                      <a:pt x="38633" y="55576"/>
                    </a:cubicBezTo>
                    <a:cubicBezTo>
                      <a:pt x="38633" y="55691"/>
                      <a:pt x="38725" y="55781"/>
                      <a:pt x="38837" y="55781"/>
                    </a:cubicBezTo>
                    <a:cubicBezTo>
                      <a:pt x="38950" y="55781"/>
                      <a:pt x="39041" y="55691"/>
                      <a:pt x="39041" y="55576"/>
                    </a:cubicBezTo>
                    <a:cubicBezTo>
                      <a:pt x="39041" y="55465"/>
                      <a:pt x="38951" y="55372"/>
                      <a:pt x="38837" y="55372"/>
                    </a:cubicBezTo>
                    <a:close/>
                    <a:moveTo>
                      <a:pt x="13446" y="55276"/>
                    </a:moveTo>
                    <a:cubicBezTo>
                      <a:pt x="13513" y="55276"/>
                      <a:pt x="13580" y="55301"/>
                      <a:pt x="13631" y="55352"/>
                    </a:cubicBezTo>
                    <a:cubicBezTo>
                      <a:pt x="13733" y="55453"/>
                      <a:pt x="13733" y="55620"/>
                      <a:pt x="13631" y="55721"/>
                    </a:cubicBezTo>
                    <a:cubicBezTo>
                      <a:pt x="13580" y="55772"/>
                      <a:pt x="13513" y="55797"/>
                      <a:pt x="13446" y="55797"/>
                    </a:cubicBezTo>
                    <a:cubicBezTo>
                      <a:pt x="13379" y="55797"/>
                      <a:pt x="13312" y="55772"/>
                      <a:pt x="13262" y="55721"/>
                    </a:cubicBezTo>
                    <a:cubicBezTo>
                      <a:pt x="13160" y="55620"/>
                      <a:pt x="13160" y="55455"/>
                      <a:pt x="13262" y="55352"/>
                    </a:cubicBezTo>
                    <a:cubicBezTo>
                      <a:pt x="13312" y="55301"/>
                      <a:pt x="13379" y="55276"/>
                      <a:pt x="13446" y="55276"/>
                    </a:cubicBezTo>
                    <a:close/>
                    <a:moveTo>
                      <a:pt x="13447" y="55271"/>
                    </a:moveTo>
                    <a:cubicBezTo>
                      <a:pt x="13378" y="55271"/>
                      <a:pt x="13310" y="55297"/>
                      <a:pt x="13259" y="55349"/>
                    </a:cubicBezTo>
                    <a:cubicBezTo>
                      <a:pt x="13154" y="55452"/>
                      <a:pt x="13154" y="55621"/>
                      <a:pt x="13259" y="55726"/>
                    </a:cubicBezTo>
                    <a:cubicBezTo>
                      <a:pt x="13311" y="55778"/>
                      <a:pt x="13378" y="55802"/>
                      <a:pt x="13446" y="55802"/>
                    </a:cubicBezTo>
                    <a:cubicBezTo>
                      <a:pt x="13515" y="55802"/>
                      <a:pt x="13582" y="55778"/>
                      <a:pt x="13635" y="55726"/>
                    </a:cubicBezTo>
                    <a:cubicBezTo>
                      <a:pt x="13738" y="55621"/>
                      <a:pt x="13738" y="55452"/>
                      <a:pt x="13635" y="55349"/>
                    </a:cubicBezTo>
                    <a:cubicBezTo>
                      <a:pt x="13583" y="55297"/>
                      <a:pt x="13515" y="55271"/>
                      <a:pt x="13447" y="55271"/>
                    </a:cubicBezTo>
                    <a:close/>
                    <a:moveTo>
                      <a:pt x="50392" y="55253"/>
                    </a:moveTo>
                    <a:cubicBezTo>
                      <a:pt x="50477" y="55255"/>
                      <a:pt x="50561" y="55287"/>
                      <a:pt x="50625" y="55350"/>
                    </a:cubicBezTo>
                    <a:cubicBezTo>
                      <a:pt x="50686" y="55411"/>
                      <a:pt x="50720" y="55495"/>
                      <a:pt x="50720" y="55584"/>
                    </a:cubicBezTo>
                    <a:cubicBezTo>
                      <a:pt x="50720" y="55672"/>
                      <a:pt x="50687" y="55755"/>
                      <a:pt x="50625" y="55817"/>
                    </a:cubicBezTo>
                    <a:cubicBezTo>
                      <a:pt x="50560" y="55881"/>
                      <a:pt x="50476" y="55914"/>
                      <a:pt x="50391" y="55914"/>
                    </a:cubicBezTo>
                    <a:cubicBezTo>
                      <a:pt x="50306" y="55914"/>
                      <a:pt x="50222" y="55881"/>
                      <a:pt x="50158" y="55817"/>
                    </a:cubicBezTo>
                    <a:cubicBezTo>
                      <a:pt x="50096" y="55756"/>
                      <a:pt x="50061" y="55672"/>
                      <a:pt x="50061" y="55584"/>
                    </a:cubicBezTo>
                    <a:cubicBezTo>
                      <a:pt x="50061" y="55495"/>
                      <a:pt x="50096" y="55414"/>
                      <a:pt x="50158" y="55350"/>
                    </a:cubicBezTo>
                    <a:cubicBezTo>
                      <a:pt x="50223" y="55285"/>
                      <a:pt x="50306" y="55253"/>
                      <a:pt x="50392" y="55253"/>
                    </a:cubicBezTo>
                    <a:close/>
                    <a:moveTo>
                      <a:pt x="50392" y="55246"/>
                    </a:moveTo>
                    <a:cubicBezTo>
                      <a:pt x="50305" y="55246"/>
                      <a:pt x="50218" y="55279"/>
                      <a:pt x="50152" y="55345"/>
                    </a:cubicBezTo>
                    <a:cubicBezTo>
                      <a:pt x="50089" y="55408"/>
                      <a:pt x="50052" y="55494"/>
                      <a:pt x="50052" y="55584"/>
                    </a:cubicBezTo>
                    <a:cubicBezTo>
                      <a:pt x="50052" y="55675"/>
                      <a:pt x="50087" y="55759"/>
                      <a:pt x="50152" y="55823"/>
                    </a:cubicBezTo>
                    <a:cubicBezTo>
                      <a:pt x="50218" y="55888"/>
                      <a:pt x="50305" y="55923"/>
                      <a:pt x="50392" y="55923"/>
                    </a:cubicBezTo>
                    <a:cubicBezTo>
                      <a:pt x="50478" y="55923"/>
                      <a:pt x="50565" y="55888"/>
                      <a:pt x="50631" y="55823"/>
                    </a:cubicBezTo>
                    <a:cubicBezTo>
                      <a:pt x="50694" y="55759"/>
                      <a:pt x="50731" y="55675"/>
                      <a:pt x="50731" y="55584"/>
                    </a:cubicBezTo>
                    <a:cubicBezTo>
                      <a:pt x="50731" y="55494"/>
                      <a:pt x="50696" y="55408"/>
                      <a:pt x="50631" y="55345"/>
                    </a:cubicBezTo>
                    <a:cubicBezTo>
                      <a:pt x="50565" y="55279"/>
                      <a:pt x="50478" y="55246"/>
                      <a:pt x="50392" y="55246"/>
                    </a:cubicBezTo>
                    <a:close/>
                    <a:moveTo>
                      <a:pt x="51807" y="55433"/>
                    </a:moveTo>
                    <a:cubicBezTo>
                      <a:pt x="51877" y="55433"/>
                      <a:pt x="51942" y="55460"/>
                      <a:pt x="51993" y="55510"/>
                    </a:cubicBezTo>
                    <a:cubicBezTo>
                      <a:pt x="52094" y="55611"/>
                      <a:pt x="52094" y="55778"/>
                      <a:pt x="51993" y="55879"/>
                    </a:cubicBezTo>
                    <a:cubicBezTo>
                      <a:pt x="51942" y="55930"/>
                      <a:pt x="51875" y="55955"/>
                      <a:pt x="51808" y="55955"/>
                    </a:cubicBezTo>
                    <a:cubicBezTo>
                      <a:pt x="51741" y="55955"/>
                      <a:pt x="51674" y="55930"/>
                      <a:pt x="51623" y="55879"/>
                    </a:cubicBezTo>
                    <a:cubicBezTo>
                      <a:pt x="51574" y="55830"/>
                      <a:pt x="51546" y="55765"/>
                      <a:pt x="51546" y="55694"/>
                    </a:cubicBezTo>
                    <a:cubicBezTo>
                      <a:pt x="51546" y="55624"/>
                      <a:pt x="51574" y="55559"/>
                      <a:pt x="51623" y="55510"/>
                    </a:cubicBezTo>
                    <a:cubicBezTo>
                      <a:pt x="51672" y="55460"/>
                      <a:pt x="51738" y="55433"/>
                      <a:pt x="51807" y="55433"/>
                    </a:cubicBezTo>
                    <a:close/>
                    <a:moveTo>
                      <a:pt x="51807" y="55427"/>
                    </a:moveTo>
                    <a:cubicBezTo>
                      <a:pt x="51738" y="55427"/>
                      <a:pt x="51670" y="55455"/>
                      <a:pt x="51619" y="55505"/>
                    </a:cubicBezTo>
                    <a:cubicBezTo>
                      <a:pt x="51568" y="55556"/>
                      <a:pt x="51542" y="55624"/>
                      <a:pt x="51542" y="55694"/>
                    </a:cubicBezTo>
                    <a:cubicBezTo>
                      <a:pt x="51542" y="55765"/>
                      <a:pt x="51568" y="55831"/>
                      <a:pt x="51619" y="55882"/>
                    </a:cubicBezTo>
                    <a:cubicBezTo>
                      <a:pt x="51672" y="55936"/>
                      <a:pt x="51739" y="55960"/>
                      <a:pt x="51807" y="55960"/>
                    </a:cubicBezTo>
                    <a:cubicBezTo>
                      <a:pt x="51809" y="55960"/>
                      <a:pt x="51811" y="55960"/>
                      <a:pt x="51813" y="55960"/>
                    </a:cubicBezTo>
                    <a:cubicBezTo>
                      <a:pt x="51879" y="55960"/>
                      <a:pt x="51945" y="55934"/>
                      <a:pt x="51996" y="55882"/>
                    </a:cubicBezTo>
                    <a:cubicBezTo>
                      <a:pt x="52100" y="55779"/>
                      <a:pt x="52100" y="55610"/>
                      <a:pt x="51996" y="55505"/>
                    </a:cubicBezTo>
                    <a:cubicBezTo>
                      <a:pt x="51945" y="55455"/>
                      <a:pt x="51878" y="55427"/>
                      <a:pt x="51807" y="55427"/>
                    </a:cubicBezTo>
                    <a:close/>
                    <a:moveTo>
                      <a:pt x="18243" y="55627"/>
                    </a:moveTo>
                    <a:cubicBezTo>
                      <a:pt x="18200" y="55627"/>
                      <a:pt x="18157" y="55644"/>
                      <a:pt x="18125" y="55676"/>
                    </a:cubicBezTo>
                    <a:cubicBezTo>
                      <a:pt x="18059" y="55742"/>
                      <a:pt x="18059" y="55849"/>
                      <a:pt x="18125" y="55914"/>
                    </a:cubicBezTo>
                    <a:cubicBezTo>
                      <a:pt x="18157" y="55947"/>
                      <a:pt x="18200" y="55963"/>
                      <a:pt x="18243" y="55963"/>
                    </a:cubicBezTo>
                    <a:cubicBezTo>
                      <a:pt x="18286" y="55963"/>
                      <a:pt x="18330" y="55947"/>
                      <a:pt x="18362" y="55914"/>
                    </a:cubicBezTo>
                    <a:cubicBezTo>
                      <a:pt x="18427" y="55849"/>
                      <a:pt x="18427" y="55742"/>
                      <a:pt x="18362" y="55676"/>
                    </a:cubicBezTo>
                    <a:cubicBezTo>
                      <a:pt x="18330" y="55644"/>
                      <a:pt x="18286" y="55627"/>
                      <a:pt x="18243" y="55627"/>
                    </a:cubicBezTo>
                    <a:close/>
                    <a:moveTo>
                      <a:pt x="47009" y="55785"/>
                    </a:moveTo>
                    <a:cubicBezTo>
                      <a:pt x="46966" y="55785"/>
                      <a:pt x="46923" y="55802"/>
                      <a:pt x="46891" y="55834"/>
                    </a:cubicBezTo>
                    <a:cubicBezTo>
                      <a:pt x="46825" y="55899"/>
                      <a:pt x="46825" y="56005"/>
                      <a:pt x="46891" y="56070"/>
                    </a:cubicBezTo>
                    <a:cubicBezTo>
                      <a:pt x="46923" y="56103"/>
                      <a:pt x="46966" y="56119"/>
                      <a:pt x="47009" y="56119"/>
                    </a:cubicBezTo>
                    <a:cubicBezTo>
                      <a:pt x="47052" y="56119"/>
                      <a:pt x="47094" y="56103"/>
                      <a:pt x="47127" y="56070"/>
                    </a:cubicBezTo>
                    <a:cubicBezTo>
                      <a:pt x="47192" y="56004"/>
                      <a:pt x="47192" y="55899"/>
                      <a:pt x="47127" y="55834"/>
                    </a:cubicBezTo>
                    <a:cubicBezTo>
                      <a:pt x="47094" y="55802"/>
                      <a:pt x="47052" y="55785"/>
                      <a:pt x="47009" y="55785"/>
                    </a:cubicBezTo>
                    <a:close/>
                    <a:moveTo>
                      <a:pt x="17420" y="56035"/>
                    </a:moveTo>
                    <a:cubicBezTo>
                      <a:pt x="17380" y="56035"/>
                      <a:pt x="17339" y="56051"/>
                      <a:pt x="17309" y="56082"/>
                    </a:cubicBezTo>
                    <a:cubicBezTo>
                      <a:pt x="17245" y="56143"/>
                      <a:pt x="17245" y="56243"/>
                      <a:pt x="17309" y="56307"/>
                    </a:cubicBezTo>
                    <a:cubicBezTo>
                      <a:pt x="17339" y="56337"/>
                      <a:pt x="17380" y="56352"/>
                      <a:pt x="17420" y="56352"/>
                    </a:cubicBezTo>
                    <a:cubicBezTo>
                      <a:pt x="17461" y="56352"/>
                      <a:pt x="17502" y="56337"/>
                      <a:pt x="17533" y="56307"/>
                    </a:cubicBezTo>
                    <a:cubicBezTo>
                      <a:pt x="17594" y="56244"/>
                      <a:pt x="17594" y="56143"/>
                      <a:pt x="17533" y="56082"/>
                    </a:cubicBezTo>
                    <a:cubicBezTo>
                      <a:pt x="17502" y="56051"/>
                      <a:pt x="17461" y="56035"/>
                      <a:pt x="17420" y="56035"/>
                    </a:cubicBezTo>
                    <a:close/>
                    <a:moveTo>
                      <a:pt x="10191" y="56256"/>
                    </a:moveTo>
                    <a:cubicBezTo>
                      <a:pt x="10171" y="56256"/>
                      <a:pt x="10151" y="56264"/>
                      <a:pt x="10136" y="56279"/>
                    </a:cubicBezTo>
                    <a:cubicBezTo>
                      <a:pt x="10104" y="56310"/>
                      <a:pt x="10104" y="56359"/>
                      <a:pt x="10136" y="56389"/>
                    </a:cubicBezTo>
                    <a:cubicBezTo>
                      <a:pt x="10151" y="56405"/>
                      <a:pt x="10171" y="56413"/>
                      <a:pt x="10191" y="56413"/>
                    </a:cubicBezTo>
                    <a:cubicBezTo>
                      <a:pt x="10211" y="56413"/>
                      <a:pt x="10231" y="56405"/>
                      <a:pt x="10246" y="56389"/>
                    </a:cubicBezTo>
                    <a:cubicBezTo>
                      <a:pt x="10277" y="56359"/>
                      <a:pt x="10277" y="56310"/>
                      <a:pt x="10246" y="56279"/>
                    </a:cubicBezTo>
                    <a:cubicBezTo>
                      <a:pt x="10231" y="56264"/>
                      <a:pt x="10211" y="56256"/>
                      <a:pt x="10191" y="56256"/>
                    </a:cubicBezTo>
                    <a:close/>
                    <a:moveTo>
                      <a:pt x="10827" y="56335"/>
                    </a:moveTo>
                    <a:cubicBezTo>
                      <a:pt x="10805" y="56335"/>
                      <a:pt x="10783" y="56344"/>
                      <a:pt x="10766" y="56360"/>
                    </a:cubicBezTo>
                    <a:cubicBezTo>
                      <a:pt x="10732" y="56395"/>
                      <a:pt x="10732" y="56450"/>
                      <a:pt x="10766" y="56483"/>
                    </a:cubicBezTo>
                    <a:cubicBezTo>
                      <a:pt x="10783" y="56501"/>
                      <a:pt x="10805" y="56510"/>
                      <a:pt x="10827" y="56510"/>
                    </a:cubicBezTo>
                    <a:cubicBezTo>
                      <a:pt x="10850" y="56510"/>
                      <a:pt x="10872" y="56501"/>
                      <a:pt x="10890" y="56483"/>
                    </a:cubicBezTo>
                    <a:cubicBezTo>
                      <a:pt x="10923" y="56450"/>
                      <a:pt x="10923" y="56395"/>
                      <a:pt x="10890" y="56360"/>
                    </a:cubicBezTo>
                    <a:cubicBezTo>
                      <a:pt x="10872" y="56344"/>
                      <a:pt x="10850" y="56335"/>
                      <a:pt x="10827" y="56335"/>
                    </a:cubicBezTo>
                    <a:close/>
                    <a:moveTo>
                      <a:pt x="47834" y="56193"/>
                    </a:moveTo>
                    <a:cubicBezTo>
                      <a:pt x="47793" y="56193"/>
                      <a:pt x="47752" y="56209"/>
                      <a:pt x="47721" y="56240"/>
                    </a:cubicBezTo>
                    <a:cubicBezTo>
                      <a:pt x="47660" y="56301"/>
                      <a:pt x="47660" y="56402"/>
                      <a:pt x="47721" y="56465"/>
                    </a:cubicBezTo>
                    <a:cubicBezTo>
                      <a:pt x="47752" y="56495"/>
                      <a:pt x="47793" y="56510"/>
                      <a:pt x="47834" y="56510"/>
                    </a:cubicBezTo>
                    <a:cubicBezTo>
                      <a:pt x="47875" y="56510"/>
                      <a:pt x="47915" y="56495"/>
                      <a:pt x="47946" y="56465"/>
                    </a:cubicBezTo>
                    <a:cubicBezTo>
                      <a:pt x="48008" y="56401"/>
                      <a:pt x="48008" y="56301"/>
                      <a:pt x="47946" y="56240"/>
                    </a:cubicBezTo>
                    <a:cubicBezTo>
                      <a:pt x="47915" y="56209"/>
                      <a:pt x="47875" y="56193"/>
                      <a:pt x="47834" y="56193"/>
                    </a:cubicBezTo>
                    <a:close/>
                    <a:moveTo>
                      <a:pt x="26235" y="56172"/>
                    </a:moveTo>
                    <a:cubicBezTo>
                      <a:pt x="26128" y="56172"/>
                      <a:pt x="26039" y="56259"/>
                      <a:pt x="26039" y="56368"/>
                    </a:cubicBezTo>
                    <a:cubicBezTo>
                      <a:pt x="26039" y="56475"/>
                      <a:pt x="26126" y="56563"/>
                      <a:pt x="26235" y="56563"/>
                    </a:cubicBezTo>
                    <a:cubicBezTo>
                      <a:pt x="26343" y="56563"/>
                      <a:pt x="26430" y="56476"/>
                      <a:pt x="26430" y="56368"/>
                    </a:cubicBezTo>
                    <a:cubicBezTo>
                      <a:pt x="26430" y="56262"/>
                      <a:pt x="26343" y="56172"/>
                      <a:pt x="26235" y="56172"/>
                    </a:cubicBezTo>
                    <a:close/>
                    <a:moveTo>
                      <a:pt x="38953" y="56172"/>
                    </a:moveTo>
                    <a:cubicBezTo>
                      <a:pt x="38846" y="56172"/>
                      <a:pt x="38757" y="56259"/>
                      <a:pt x="38757" y="56368"/>
                    </a:cubicBezTo>
                    <a:cubicBezTo>
                      <a:pt x="38757" y="56476"/>
                      <a:pt x="38846" y="56563"/>
                      <a:pt x="38953" y="56563"/>
                    </a:cubicBezTo>
                    <a:cubicBezTo>
                      <a:pt x="39060" y="56563"/>
                      <a:pt x="39148" y="56476"/>
                      <a:pt x="39148" y="56368"/>
                    </a:cubicBezTo>
                    <a:cubicBezTo>
                      <a:pt x="39148" y="56260"/>
                      <a:pt x="39062" y="56172"/>
                      <a:pt x="38953" y="56172"/>
                    </a:cubicBezTo>
                    <a:close/>
                    <a:moveTo>
                      <a:pt x="55063" y="56414"/>
                    </a:moveTo>
                    <a:cubicBezTo>
                      <a:pt x="55043" y="56414"/>
                      <a:pt x="55023" y="56422"/>
                      <a:pt x="55008" y="56437"/>
                    </a:cubicBezTo>
                    <a:cubicBezTo>
                      <a:pt x="54978" y="56467"/>
                      <a:pt x="54978" y="56517"/>
                      <a:pt x="55008" y="56547"/>
                    </a:cubicBezTo>
                    <a:cubicBezTo>
                      <a:pt x="55023" y="56562"/>
                      <a:pt x="55043" y="56570"/>
                      <a:pt x="55063" y="56570"/>
                    </a:cubicBezTo>
                    <a:cubicBezTo>
                      <a:pt x="55083" y="56570"/>
                      <a:pt x="55103" y="56562"/>
                      <a:pt x="55118" y="56547"/>
                    </a:cubicBezTo>
                    <a:cubicBezTo>
                      <a:pt x="55147" y="56517"/>
                      <a:pt x="55147" y="56467"/>
                      <a:pt x="55118" y="56437"/>
                    </a:cubicBezTo>
                    <a:cubicBezTo>
                      <a:pt x="55103" y="56422"/>
                      <a:pt x="55083" y="56414"/>
                      <a:pt x="55063" y="56414"/>
                    </a:cubicBezTo>
                    <a:close/>
                    <a:moveTo>
                      <a:pt x="11535" y="56426"/>
                    </a:moveTo>
                    <a:cubicBezTo>
                      <a:pt x="11510" y="56426"/>
                      <a:pt x="11486" y="56436"/>
                      <a:pt x="11466" y="56454"/>
                    </a:cubicBezTo>
                    <a:cubicBezTo>
                      <a:pt x="11429" y="56494"/>
                      <a:pt x="11429" y="56554"/>
                      <a:pt x="11466" y="56591"/>
                    </a:cubicBezTo>
                    <a:cubicBezTo>
                      <a:pt x="11486" y="56610"/>
                      <a:pt x="11510" y="56619"/>
                      <a:pt x="11535" y="56619"/>
                    </a:cubicBezTo>
                    <a:cubicBezTo>
                      <a:pt x="11559" y="56619"/>
                      <a:pt x="11584" y="56610"/>
                      <a:pt x="11602" y="56591"/>
                    </a:cubicBezTo>
                    <a:cubicBezTo>
                      <a:pt x="11640" y="56553"/>
                      <a:pt x="11640" y="56494"/>
                      <a:pt x="11602" y="56454"/>
                    </a:cubicBezTo>
                    <a:cubicBezTo>
                      <a:pt x="11584" y="56436"/>
                      <a:pt x="11559" y="56426"/>
                      <a:pt x="11535" y="56426"/>
                    </a:cubicBezTo>
                    <a:close/>
                    <a:moveTo>
                      <a:pt x="16567" y="56321"/>
                    </a:moveTo>
                    <a:cubicBezTo>
                      <a:pt x="16528" y="56321"/>
                      <a:pt x="16490" y="56336"/>
                      <a:pt x="16461" y="56365"/>
                    </a:cubicBezTo>
                    <a:cubicBezTo>
                      <a:pt x="16403" y="56424"/>
                      <a:pt x="16403" y="56518"/>
                      <a:pt x="16461" y="56576"/>
                    </a:cubicBezTo>
                    <a:cubicBezTo>
                      <a:pt x="16490" y="56605"/>
                      <a:pt x="16528" y="56620"/>
                      <a:pt x="16567" y="56620"/>
                    </a:cubicBezTo>
                    <a:cubicBezTo>
                      <a:pt x="16605" y="56620"/>
                      <a:pt x="16644" y="56605"/>
                      <a:pt x="16673" y="56576"/>
                    </a:cubicBezTo>
                    <a:cubicBezTo>
                      <a:pt x="16731" y="56518"/>
                      <a:pt x="16731" y="56423"/>
                      <a:pt x="16673" y="56365"/>
                    </a:cubicBezTo>
                    <a:cubicBezTo>
                      <a:pt x="16644" y="56336"/>
                      <a:pt x="16605" y="56321"/>
                      <a:pt x="16567" y="56321"/>
                    </a:cubicBezTo>
                    <a:close/>
                    <a:moveTo>
                      <a:pt x="54425" y="56492"/>
                    </a:moveTo>
                    <a:cubicBezTo>
                      <a:pt x="54403" y="56492"/>
                      <a:pt x="54381" y="56501"/>
                      <a:pt x="54363" y="56518"/>
                    </a:cubicBezTo>
                    <a:cubicBezTo>
                      <a:pt x="54329" y="56553"/>
                      <a:pt x="54329" y="56607"/>
                      <a:pt x="54363" y="56641"/>
                    </a:cubicBezTo>
                    <a:cubicBezTo>
                      <a:pt x="54381" y="56659"/>
                      <a:pt x="54403" y="56667"/>
                      <a:pt x="54425" y="56667"/>
                    </a:cubicBezTo>
                    <a:cubicBezTo>
                      <a:pt x="54447" y="56667"/>
                      <a:pt x="54469" y="56659"/>
                      <a:pt x="54486" y="56641"/>
                    </a:cubicBezTo>
                    <a:cubicBezTo>
                      <a:pt x="54521" y="56607"/>
                      <a:pt x="54521" y="56553"/>
                      <a:pt x="54486" y="56518"/>
                    </a:cubicBezTo>
                    <a:cubicBezTo>
                      <a:pt x="54469" y="56501"/>
                      <a:pt x="54447" y="56492"/>
                      <a:pt x="54425" y="56492"/>
                    </a:cubicBezTo>
                    <a:close/>
                    <a:moveTo>
                      <a:pt x="12300" y="56516"/>
                    </a:moveTo>
                    <a:cubicBezTo>
                      <a:pt x="12273" y="56516"/>
                      <a:pt x="12247" y="56526"/>
                      <a:pt x="12226" y="56547"/>
                    </a:cubicBezTo>
                    <a:cubicBezTo>
                      <a:pt x="12186" y="56589"/>
                      <a:pt x="12186" y="56656"/>
                      <a:pt x="12226" y="56696"/>
                    </a:cubicBezTo>
                    <a:cubicBezTo>
                      <a:pt x="12247" y="56717"/>
                      <a:pt x="12273" y="56727"/>
                      <a:pt x="12300" y="56727"/>
                    </a:cubicBezTo>
                    <a:cubicBezTo>
                      <a:pt x="12327" y="56727"/>
                      <a:pt x="12354" y="56717"/>
                      <a:pt x="12375" y="56696"/>
                    </a:cubicBezTo>
                    <a:cubicBezTo>
                      <a:pt x="12415" y="56654"/>
                      <a:pt x="12415" y="56589"/>
                      <a:pt x="12375" y="56547"/>
                    </a:cubicBezTo>
                    <a:cubicBezTo>
                      <a:pt x="12354" y="56526"/>
                      <a:pt x="12327" y="56516"/>
                      <a:pt x="12300" y="56516"/>
                    </a:cubicBezTo>
                    <a:close/>
                    <a:moveTo>
                      <a:pt x="53718" y="56584"/>
                    </a:moveTo>
                    <a:cubicBezTo>
                      <a:pt x="53693" y="56584"/>
                      <a:pt x="53669" y="56594"/>
                      <a:pt x="53650" y="56612"/>
                    </a:cubicBezTo>
                    <a:cubicBezTo>
                      <a:pt x="53611" y="56650"/>
                      <a:pt x="53611" y="56711"/>
                      <a:pt x="53650" y="56749"/>
                    </a:cubicBezTo>
                    <a:cubicBezTo>
                      <a:pt x="53669" y="56767"/>
                      <a:pt x="53693" y="56777"/>
                      <a:pt x="53718" y="56777"/>
                    </a:cubicBezTo>
                    <a:cubicBezTo>
                      <a:pt x="53742" y="56777"/>
                      <a:pt x="53766" y="56767"/>
                      <a:pt x="53785" y="56749"/>
                    </a:cubicBezTo>
                    <a:cubicBezTo>
                      <a:pt x="53824" y="56712"/>
                      <a:pt x="53824" y="56650"/>
                      <a:pt x="53785" y="56612"/>
                    </a:cubicBezTo>
                    <a:cubicBezTo>
                      <a:pt x="53766" y="56594"/>
                      <a:pt x="53742" y="56584"/>
                      <a:pt x="53718" y="56584"/>
                    </a:cubicBezTo>
                    <a:close/>
                    <a:moveTo>
                      <a:pt x="48686" y="56479"/>
                    </a:moveTo>
                    <a:cubicBezTo>
                      <a:pt x="48648" y="56479"/>
                      <a:pt x="48609" y="56494"/>
                      <a:pt x="48580" y="56523"/>
                    </a:cubicBezTo>
                    <a:cubicBezTo>
                      <a:pt x="48522" y="56581"/>
                      <a:pt x="48522" y="56676"/>
                      <a:pt x="48580" y="56734"/>
                    </a:cubicBezTo>
                    <a:cubicBezTo>
                      <a:pt x="48609" y="56763"/>
                      <a:pt x="48648" y="56778"/>
                      <a:pt x="48686" y="56778"/>
                    </a:cubicBezTo>
                    <a:cubicBezTo>
                      <a:pt x="48724" y="56778"/>
                      <a:pt x="48763" y="56763"/>
                      <a:pt x="48792" y="56734"/>
                    </a:cubicBezTo>
                    <a:cubicBezTo>
                      <a:pt x="48850" y="56676"/>
                      <a:pt x="48850" y="56581"/>
                      <a:pt x="48792" y="56523"/>
                    </a:cubicBezTo>
                    <a:cubicBezTo>
                      <a:pt x="48763" y="56494"/>
                      <a:pt x="48724" y="56479"/>
                      <a:pt x="48686" y="56479"/>
                    </a:cubicBezTo>
                    <a:close/>
                    <a:moveTo>
                      <a:pt x="15696" y="56503"/>
                    </a:moveTo>
                    <a:cubicBezTo>
                      <a:pt x="15660" y="56503"/>
                      <a:pt x="15624" y="56517"/>
                      <a:pt x="15596" y="56544"/>
                    </a:cubicBezTo>
                    <a:cubicBezTo>
                      <a:pt x="15542" y="56598"/>
                      <a:pt x="15542" y="56689"/>
                      <a:pt x="15596" y="56743"/>
                    </a:cubicBezTo>
                    <a:cubicBezTo>
                      <a:pt x="15624" y="56770"/>
                      <a:pt x="15660" y="56784"/>
                      <a:pt x="15696" y="56784"/>
                    </a:cubicBezTo>
                    <a:cubicBezTo>
                      <a:pt x="15732" y="56784"/>
                      <a:pt x="15768" y="56770"/>
                      <a:pt x="15796" y="56743"/>
                    </a:cubicBezTo>
                    <a:cubicBezTo>
                      <a:pt x="15850" y="56689"/>
                      <a:pt x="15850" y="56598"/>
                      <a:pt x="15796" y="56544"/>
                    </a:cubicBezTo>
                    <a:cubicBezTo>
                      <a:pt x="15768" y="56517"/>
                      <a:pt x="15732" y="56503"/>
                      <a:pt x="15696" y="56503"/>
                    </a:cubicBezTo>
                    <a:close/>
                    <a:moveTo>
                      <a:pt x="13112" y="56586"/>
                    </a:moveTo>
                    <a:cubicBezTo>
                      <a:pt x="13083" y="56586"/>
                      <a:pt x="13054" y="56597"/>
                      <a:pt x="13031" y="56620"/>
                    </a:cubicBezTo>
                    <a:cubicBezTo>
                      <a:pt x="12986" y="56663"/>
                      <a:pt x="12986" y="56736"/>
                      <a:pt x="13031" y="56780"/>
                    </a:cubicBezTo>
                    <a:cubicBezTo>
                      <a:pt x="13054" y="56804"/>
                      <a:pt x="13083" y="56815"/>
                      <a:pt x="13112" y="56815"/>
                    </a:cubicBezTo>
                    <a:cubicBezTo>
                      <a:pt x="13141" y="56815"/>
                      <a:pt x="13170" y="56804"/>
                      <a:pt x="13192" y="56780"/>
                    </a:cubicBezTo>
                    <a:cubicBezTo>
                      <a:pt x="13238" y="56736"/>
                      <a:pt x="13238" y="56665"/>
                      <a:pt x="13192" y="56620"/>
                    </a:cubicBezTo>
                    <a:cubicBezTo>
                      <a:pt x="13170" y="56597"/>
                      <a:pt x="13141" y="56586"/>
                      <a:pt x="13112" y="56586"/>
                    </a:cubicBezTo>
                    <a:close/>
                    <a:moveTo>
                      <a:pt x="14822" y="56596"/>
                    </a:moveTo>
                    <a:cubicBezTo>
                      <a:pt x="14789" y="56596"/>
                      <a:pt x="14755" y="56609"/>
                      <a:pt x="14729" y="56634"/>
                    </a:cubicBezTo>
                    <a:cubicBezTo>
                      <a:pt x="14679" y="56685"/>
                      <a:pt x="14679" y="56770"/>
                      <a:pt x="14729" y="56821"/>
                    </a:cubicBezTo>
                    <a:cubicBezTo>
                      <a:pt x="14755" y="56846"/>
                      <a:pt x="14789" y="56859"/>
                      <a:pt x="14822" y="56859"/>
                    </a:cubicBezTo>
                    <a:cubicBezTo>
                      <a:pt x="14856" y="56859"/>
                      <a:pt x="14890" y="56846"/>
                      <a:pt x="14915" y="56821"/>
                    </a:cubicBezTo>
                    <a:cubicBezTo>
                      <a:pt x="14966" y="56770"/>
                      <a:pt x="14966" y="56685"/>
                      <a:pt x="14915" y="56634"/>
                    </a:cubicBezTo>
                    <a:cubicBezTo>
                      <a:pt x="14890" y="56609"/>
                      <a:pt x="14856" y="56596"/>
                      <a:pt x="14822" y="56596"/>
                    </a:cubicBezTo>
                    <a:close/>
                    <a:moveTo>
                      <a:pt x="13958" y="56617"/>
                    </a:moveTo>
                    <a:cubicBezTo>
                      <a:pt x="13927" y="56617"/>
                      <a:pt x="13895" y="56630"/>
                      <a:pt x="13870" y="56654"/>
                    </a:cubicBezTo>
                    <a:cubicBezTo>
                      <a:pt x="13821" y="56701"/>
                      <a:pt x="13821" y="56779"/>
                      <a:pt x="13870" y="56828"/>
                    </a:cubicBezTo>
                    <a:cubicBezTo>
                      <a:pt x="13895" y="56853"/>
                      <a:pt x="13926" y="56865"/>
                      <a:pt x="13957" y="56865"/>
                    </a:cubicBezTo>
                    <a:cubicBezTo>
                      <a:pt x="13988" y="56865"/>
                      <a:pt x="14019" y="56853"/>
                      <a:pt x="14044" y="56828"/>
                    </a:cubicBezTo>
                    <a:cubicBezTo>
                      <a:pt x="14093" y="56779"/>
                      <a:pt x="14093" y="56704"/>
                      <a:pt x="14044" y="56654"/>
                    </a:cubicBezTo>
                    <a:cubicBezTo>
                      <a:pt x="14021" y="56630"/>
                      <a:pt x="13990" y="56617"/>
                      <a:pt x="13958" y="56617"/>
                    </a:cubicBezTo>
                    <a:close/>
                    <a:moveTo>
                      <a:pt x="52953" y="56674"/>
                    </a:moveTo>
                    <a:cubicBezTo>
                      <a:pt x="52926" y="56674"/>
                      <a:pt x="52899" y="56684"/>
                      <a:pt x="52878" y="56705"/>
                    </a:cubicBezTo>
                    <a:cubicBezTo>
                      <a:pt x="52836" y="56747"/>
                      <a:pt x="52836" y="56812"/>
                      <a:pt x="52878" y="56853"/>
                    </a:cubicBezTo>
                    <a:cubicBezTo>
                      <a:pt x="52899" y="56874"/>
                      <a:pt x="52926" y="56884"/>
                      <a:pt x="52953" y="56884"/>
                    </a:cubicBezTo>
                    <a:cubicBezTo>
                      <a:pt x="52979" y="56884"/>
                      <a:pt x="53006" y="56874"/>
                      <a:pt x="53027" y="56853"/>
                    </a:cubicBezTo>
                    <a:cubicBezTo>
                      <a:pt x="53066" y="56812"/>
                      <a:pt x="53066" y="56747"/>
                      <a:pt x="53027" y="56705"/>
                    </a:cubicBezTo>
                    <a:cubicBezTo>
                      <a:pt x="53006" y="56684"/>
                      <a:pt x="52979" y="56674"/>
                      <a:pt x="52953" y="56674"/>
                    </a:cubicBezTo>
                    <a:close/>
                    <a:moveTo>
                      <a:pt x="49556" y="56661"/>
                    </a:moveTo>
                    <a:cubicBezTo>
                      <a:pt x="49520" y="56661"/>
                      <a:pt x="49484" y="56674"/>
                      <a:pt x="49457" y="56701"/>
                    </a:cubicBezTo>
                    <a:cubicBezTo>
                      <a:pt x="49402" y="56756"/>
                      <a:pt x="49402" y="56846"/>
                      <a:pt x="49457" y="56901"/>
                    </a:cubicBezTo>
                    <a:cubicBezTo>
                      <a:pt x="49484" y="56928"/>
                      <a:pt x="49520" y="56941"/>
                      <a:pt x="49556" y="56941"/>
                    </a:cubicBezTo>
                    <a:cubicBezTo>
                      <a:pt x="49592" y="56941"/>
                      <a:pt x="49629" y="56928"/>
                      <a:pt x="49655" y="56901"/>
                    </a:cubicBezTo>
                    <a:cubicBezTo>
                      <a:pt x="49710" y="56846"/>
                      <a:pt x="49710" y="56756"/>
                      <a:pt x="49655" y="56701"/>
                    </a:cubicBezTo>
                    <a:cubicBezTo>
                      <a:pt x="49629" y="56674"/>
                      <a:pt x="49592" y="56661"/>
                      <a:pt x="49556" y="56661"/>
                    </a:cubicBezTo>
                    <a:close/>
                    <a:moveTo>
                      <a:pt x="52140" y="56744"/>
                    </a:moveTo>
                    <a:cubicBezTo>
                      <a:pt x="52111" y="56744"/>
                      <a:pt x="52082" y="56755"/>
                      <a:pt x="52059" y="56778"/>
                    </a:cubicBezTo>
                    <a:cubicBezTo>
                      <a:pt x="52014" y="56823"/>
                      <a:pt x="52014" y="56894"/>
                      <a:pt x="52059" y="56938"/>
                    </a:cubicBezTo>
                    <a:cubicBezTo>
                      <a:pt x="52082" y="56961"/>
                      <a:pt x="52111" y="56972"/>
                      <a:pt x="52140" y="56972"/>
                    </a:cubicBezTo>
                    <a:cubicBezTo>
                      <a:pt x="52169" y="56972"/>
                      <a:pt x="52198" y="56961"/>
                      <a:pt x="52220" y="56938"/>
                    </a:cubicBezTo>
                    <a:cubicBezTo>
                      <a:pt x="52267" y="56894"/>
                      <a:pt x="52267" y="56821"/>
                      <a:pt x="52220" y="56778"/>
                    </a:cubicBezTo>
                    <a:cubicBezTo>
                      <a:pt x="52198" y="56755"/>
                      <a:pt x="52169" y="56744"/>
                      <a:pt x="52140" y="56744"/>
                    </a:cubicBezTo>
                    <a:close/>
                    <a:moveTo>
                      <a:pt x="50430" y="56754"/>
                    </a:moveTo>
                    <a:cubicBezTo>
                      <a:pt x="50396" y="56754"/>
                      <a:pt x="50362" y="56767"/>
                      <a:pt x="50336" y="56792"/>
                    </a:cubicBezTo>
                    <a:cubicBezTo>
                      <a:pt x="50286" y="56843"/>
                      <a:pt x="50286" y="56928"/>
                      <a:pt x="50336" y="56979"/>
                    </a:cubicBezTo>
                    <a:cubicBezTo>
                      <a:pt x="50362" y="57004"/>
                      <a:pt x="50396" y="57017"/>
                      <a:pt x="50430" y="57017"/>
                    </a:cubicBezTo>
                    <a:cubicBezTo>
                      <a:pt x="50464" y="57017"/>
                      <a:pt x="50498" y="57004"/>
                      <a:pt x="50523" y="56979"/>
                    </a:cubicBezTo>
                    <a:cubicBezTo>
                      <a:pt x="50574" y="56925"/>
                      <a:pt x="50574" y="56843"/>
                      <a:pt x="50523" y="56792"/>
                    </a:cubicBezTo>
                    <a:cubicBezTo>
                      <a:pt x="50498" y="56767"/>
                      <a:pt x="50464" y="56754"/>
                      <a:pt x="50430" y="56754"/>
                    </a:cubicBezTo>
                    <a:close/>
                    <a:moveTo>
                      <a:pt x="51295" y="56775"/>
                    </a:moveTo>
                    <a:cubicBezTo>
                      <a:pt x="51264" y="56775"/>
                      <a:pt x="51233" y="56788"/>
                      <a:pt x="51209" y="56812"/>
                    </a:cubicBezTo>
                    <a:cubicBezTo>
                      <a:pt x="51160" y="56859"/>
                      <a:pt x="51160" y="56937"/>
                      <a:pt x="51209" y="56986"/>
                    </a:cubicBezTo>
                    <a:cubicBezTo>
                      <a:pt x="51233" y="57009"/>
                      <a:pt x="51264" y="57021"/>
                      <a:pt x="51295" y="57021"/>
                    </a:cubicBezTo>
                    <a:cubicBezTo>
                      <a:pt x="51327" y="57021"/>
                      <a:pt x="51358" y="57009"/>
                      <a:pt x="51383" y="56986"/>
                    </a:cubicBezTo>
                    <a:cubicBezTo>
                      <a:pt x="51430" y="56937"/>
                      <a:pt x="51430" y="56859"/>
                      <a:pt x="51383" y="56812"/>
                    </a:cubicBezTo>
                    <a:cubicBezTo>
                      <a:pt x="51358" y="56788"/>
                      <a:pt x="51327" y="56775"/>
                      <a:pt x="51295" y="56775"/>
                    </a:cubicBezTo>
                    <a:close/>
                    <a:moveTo>
                      <a:pt x="27319" y="56646"/>
                    </a:moveTo>
                    <a:cubicBezTo>
                      <a:pt x="27464" y="56646"/>
                      <a:pt x="27579" y="56762"/>
                      <a:pt x="27579" y="56907"/>
                    </a:cubicBezTo>
                    <a:cubicBezTo>
                      <a:pt x="27579" y="57049"/>
                      <a:pt x="27462" y="57167"/>
                      <a:pt x="27319" y="57167"/>
                    </a:cubicBezTo>
                    <a:cubicBezTo>
                      <a:pt x="27177" y="57167"/>
                      <a:pt x="27058" y="57049"/>
                      <a:pt x="27058" y="56907"/>
                    </a:cubicBezTo>
                    <a:cubicBezTo>
                      <a:pt x="27058" y="56763"/>
                      <a:pt x="27177" y="56646"/>
                      <a:pt x="27319" y="56646"/>
                    </a:cubicBezTo>
                    <a:close/>
                    <a:moveTo>
                      <a:pt x="37868" y="56646"/>
                    </a:moveTo>
                    <a:cubicBezTo>
                      <a:pt x="38011" y="56646"/>
                      <a:pt x="38128" y="56762"/>
                      <a:pt x="38128" y="56907"/>
                    </a:cubicBezTo>
                    <a:cubicBezTo>
                      <a:pt x="38128" y="57049"/>
                      <a:pt x="38011" y="57167"/>
                      <a:pt x="37868" y="57167"/>
                    </a:cubicBezTo>
                    <a:cubicBezTo>
                      <a:pt x="37726" y="57167"/>
                      <a:pt x="37607" y="57049"/>
                      <a:pt x="37607" y="56907"/>
                    </a:cubicBezTo>
                    <a:cubicBezTo>
                      <a:pt x="37607" y="56763"/>
                      <a:pt x="37726" y="56646"/>
                      <a:pt x="37868" y="56646"/>
                    </a:cubicBezTo>
                    <a:close/>
                    <a:moveTo>
                      <a:pt x="27322" y="56640"/>
                    </a:moveTo>
                    <a:cubicBezTo>
                      <a:pt x="27174" y="56640"/>
                      <a:pt x="27055" y="56759"/>
                      <a:pt x="27055" y="56907"/>
                    </a:cubicBezTo>
                    <a:cubicBezTo>
                      <a:pt x="27055" y="57053"/>
                      <a:pt x="27174" y="57172"/>
                      <a:pt x="27322" y="57172"/>
                    </a:cubicBezTo>
                    <a:cubicBezTo>
                      <a:pt x="27466" y="57172"/>
                      <a:pt x="27587" y="57053"/>
                      <a:pt x="27587" y="56907"/>
                    </a:cubicBezTo>
                    <a:cubicBezTo>
                      <a:pt x="27587" y="56759"/>
                      <a:pt x="27468" y="56640"/>
                      <a:pt x="27322" y="56640"/>
                    </a:cubicBezTo>
                    <a:close/>
                    <a:moveTo>
                      <a:pt x="37870" y="56640"/>
                    </a:moveTo>
                    <a:cubicBezTo>
                      <a:pt x="37723" y="56640"/>
                      <a:pt x="37604" y="56759"/>
                      <a:pt x="37604" y="56907"/>
                    </a:cubicBezTo>
                    <a:cubicBezTo>
                      <a:pt x="37604" y="57053"/>
                      <a:pt x="37723" y="57172"/>
                      <a:pt x="37870" y="57172"/>
                    </a:cubicBezTo>
                    <a:cubicBezTo>
                      <a:pt x="38017" y="57172"/>
                      <a:pt x="38136" y="57053"/>
                      <a:pt x="38136" y="56907"/>
                    </a:cubicBezTo>
                    <a:cubicBezTo>
                      <a:pt x="38136" y="56759"/>
                      <a:pt x="38017" y="56640"/>
                      <a:pt x="37870" y="56640"/>
                    </a:cubicBezTo>
                    <a:close/>
                    <a:moveTo>
                      <a:pt x="39008" y="57118"/>
                    </a:moveTo>
                    <a:cubicBezTo>
                      <a:pt x="38904" y="57118"/>
                      <a:pt x="38821" y="57201"/>
                      <a:pt x="38821" y="57305"/>
                    </a:cubicBezTo>
                    <a:cubicBezTo>
                      <a:pt x="38822" y="57408"/>
                      <a:pt x="38907" y="57491"/>
                      <a:pt x="39008" y="57491"/>
                    </a:cubicBezTo>
                    <a:cubicBezTo>
                      <a:pt x="39111" y="57491"/>
                      <a:pt x="39193" y="57408"/>
                      <a:pt x="39193" y="57305"/>
                    </a:cubicBezTo>
                    <a:cubicBezTo>
                      <a:pt x="39193" y="57201"/>
                      <a:pt x="39111" y="57118"/>
                      <a:pt x="39008" y="57118"/>
                    </a:cubicBezTo>
                    <a:close/>
                    <a:moveTo>
                      <a:pt x="26180" y="57120"/>
                    </a:moveTo>
                    <a:cubicBezTo>
                      <a:pt x="26077" y="57120"/>
                      <a:pt x="25993" y="57202"/>
                      <a:pt x="25993" y="57306"/>
                    </a:cubicBezTo>
                    <a:cubicBezTo>
                      <a:pt x="25993" y="57409"/>
                      <a:pt x="26077" y="57493"/>
                      <a:pt x="26180" y="57493"/>
                    </a:cubicBezTo>
                    <a:cubicBezTo>
                      <a:pt x="26283" y="57491"/>
                      <a:pt x="26367" y="57408"/>
                      <a:pt x="26367" y="57306"/>
                    </a:cubicBezTo>
                    <a:cubicBezTo>
                      <a:pt x="26367" y="57204"/>
                      <a:pt x="26283" y="57120"/>
                      <a:pt x="26180" y="57120"/>
                    </a:cubicBezTo>
                    <a:close/>
                    <a:moveTo>
                      <a:pt x="38979" y="58144"/>
                    </a:moveTo>
                    <a:cubicBezTo>
                      <a:pt x="38880" y="58144"/>
                      <a:pt x="38801" y="58224"/>
                      <a:pt x="38801" y="58322"/>
                    </a:cubicBezTo>
                    <a:cubicBezTo>
                      <a:pt x="38801" y="58422"/>
                      <a:pt x="38880" y="58500"/>
                      <a:pt x="38979" y="58500"/>
                    </a:cubicBezTo>
                    <a:cubicBezTo>
                      <a:pt x="39076" y="58500"/>
                      <a:pt x="39156" y="58421"/>
                      <a:pt x="39156" y="58322"/>
                    </a:cubicBezTo>
                    <a:cubicBezTo>
                      <a:pt x="39156" y="58224"/>
                      <a:pt x="39076" y="58144"/>
                      <a:pt x="38979" y="58144"/>
                    </a:cubicBezTo>
                    <a:close/>
                    <a:moveTo>
                      <a:pt x="26209" y="58147"/>
                    </a:moveTo>
                    <a:cubicBezTo>
                      <a:pt x="26110" y="58147"/>
                      <a:pt x="26032" y="58227"/>
                      <a:pt x="26032" y="58324"/>
                    </a:cubicBezTo>
                    <a:cubicBezTo>
                      <a:pt x="26032" y="58422"/>
                      <a:pt x="26110" y="58502"/>
                      <a:pt x="26209" y="58502"/>
                    </a:cubicBezTo>
                    <a:cubicBezTo>
                      <a:pt x="26307" y="58502"/>
                      <a:pt x="26387" y="58422"/>
                      <a:pt x="26387" y="58324"/>
                    </a:cubicBezTo>
                    <a:cubicBezTo>
                      <a:pt x="26387" y="58227"/>
                      <a:pt x="26307" y="58147"/>
                      <a:pt x="26209" y="58147"/>
                    </a:cubicBezTo>
                    <a:close/>
                    <a:moveTo>
                      <a:pt x="27584" y="58106"/>
                    </a:moveTo>
                    <a:cubicBezTo>
                      <a:pt x="27765" y="58106"/>
                      <a:pt x="27913" y="58254"/>
                      <a:pt x="27913" y="58437"/>
                    </a:cubicBezTo>
                    <a:cubicBezTo>
                      <a:pt x="27913" y="58618"/>
                      <a:pt x="27765" y="58766"/>
                      <a:pt x="27584" y="58766"/>
                    </a:cubicBezTo>
                    <a:cubicBezTo>
                      <a:pt x="27403" y="58766"/>
                      <a:pt x="27253" y="58618"/>
                      <a:pt x="27253" y="58437"/>
                    </a:cubicBezTo>
                    <a:cubicBezTo>
                      <a:pt x="27253" y="58256"/>
                      <a:pt x="27403" y="58106"/>
                      <a:pt x="27584" y="58106"/>
                    </a:cubicBezTo>
                    <a:close/>
                    <a:moveTo>
                      <a:pt x="37605" y="58106"/>
                    </a:moveTo>
                    <a:cubicBezTo>
                      <a:pt x="37786" y="58106"/>
                      <a:pt x="37936" y="58254"/>
                      <a:pt x="37936" y="58437"/>
                    </a:cubicBezTo>
                    <a:cubicBezTo>
                      <a:pt x="37936" y="58618"/>
                      <a:pt x="37786" y="58766"/>
                      <a:pt x="37605" y="58766"/>
                    </a:cubicBezTo>
                    <a:cubicBezTo>
                      <a:pt x="37424" y="58766"/>
                      <a:pt x="37276" y="58618"/>
                      <a:pt x="37276" y="58437"/>
                    </a:cubicBezTo>
                    <a:cubicBezTo>
                      <a:pt x="37276" y="58256"/>
                      <a:pt x="37424" y="58106"/>
                      <a:pt x="37605" y="58106"/>
                    </a:cubicBezTo>
                    <a:close/>
                    <a:moveTo>
                      <a:pt x="27584" y="58099"/>
                    </a:moveTo>
                    <a:cubicBezTo>
                      <a:pt x="27397" y="58099"/>
                      <a:pt x="27246" y="58251"/>
                      <a:pt x="27246" y="58437"/>
                    </a:cubicBezTo>
                    <a:cubicBezTo>
                      <a:pt x="27246" y="58624"/>
                      <a:pt x="27398" y="58773"/>
                      <a:pt x="27584" y="58773"/>
                    </a:cubicBezTo>
                    <a:cubicBezTo>
                      <a:pt x="27771" y="58773"/>
                      <a:pt x="27920" y="58621"/>
                      <a:pt x="27920" y="58437"/>
                    </a:cubicBezTo>
                    <a:cubicBezTo>
                      <a:pt x="27920" y="58250"/>
                      <a:pt x="27768" y="58099"/>
                      <a:pt x="27584" y="58099"/>
                    </a:cubicBezTo>
                    <a:close/>
                    <a:moveTo>
                      <a:pt x="37605" y="58099"/>
                    </a:moveTo>
                    <a:cubicBezTo>
                      <a:pt x="37418" y="58099"/>
                      <a:pt x="37268" y="58251"/>
                      <a:pt x="37268" y="58437"/>
                    </a:cubicBezTo>
                    <a:cubicBezTo>
                      <a:pt x="37268" y="58624"/>
                      <a:pt x="37420" y="58773"/>
                      <a:pt x="37605" y="58773"/>
                    </a:cubicBezTo>
                    <a:cubicBezTo>
                      <a:pt x="37791" y="58773"/>
                      <a:pt x="37943" y="58621"/>
                      <a:pt x="37943" y="58437"/>
                    </a:cubicBezTo>
                    <a:cubicBezTo>
                      <a:pt x="37943" y="58250"/>
                      <a:pt x="37791" y="58099"/>
                      <a:pt x="37605" y="58099"/>
                    </a:cubicBezTo>
                    <a:close/>
                    <a:moveTo>
                      <a:pt x="26383" y="59089"/>
                    </a:moveTo>
                    <a:cubicBezTo>
                      <a:pt x="26290" y="59089"/>
                      <a:pt x="26214" y="59164"/>
                      <a:pt x="26214" y="59257"/>
                    </a:cubicBezTo>
                    <a:cubicBezTo>
                      <a:pt x="26214" y="59350"/>
                      <a:pt x="26290" y="59425"/>
                      <a:pt x="26383" y="59425"/>
                    </a:cubicBezTo>
                    <a:cubicBezTo>
                      <a:pt x="26475" y="59425"/>
                      <a:pt x="26551" y="59350"/>
                      <a:pt x="26551" y="59257"/>
                    </a:cubicBezTo>
                    <a:cubicBezTo>
                      <a:pt x="26551" y="59164"/>
                      <a:pt x="26475" y="59089"/>
                      <a:pt x="26383" y="59089"/>
                    </a:cubicBezTo>
                    <a:close/>
                    <a:moveTo>
                      <a:pt x="38805" y="59089"/>
                    </a:moveTo>
                    <a:cubicBezTo>
                      <a:pt x="38712" y="59089"/>
                      <a:pt x="38636" y="59164"/>
                      <a:pt x="38636" y="59257"/>
                    </a:cubicBezTo>
                    <a:cubicBezTo>
                      <a:pt x="38638" y="59350"/>
                      <a:pt x="38712" y="59425"/>
                      <a:pt x="38805" y="59425"/>
                    </a:cubicBezTo>
                    <a:cubicBezTo>
                      <a:pt x="38896" y="59425"/>
                      <a:pt x="38973" y="59350"/>
                      <a:pt x="38973" y="59257"/>
                    </a:cubicBezTo>
                    <a:cubicBezTo>
                      <a:pt x="38973" y="59164"/>
                      <a:pt x="38896" y="59089"/>
                      <a:pt x="38805" y="59089"/>
                    </a:cubicBezTo>
                    <a:close/>
                    <a:moveTo>
                      <a:pt x="26684" y="59963"/>
                    </a:moveTo>
                    <a:cubicBezTo>
                      <a:pt x="26596" y="59963"/>
                      <a:pt x="26523" y="60034"/>
                      <a:pt x="26523" y="60123"/>
                    </a:cubicBezTo>
                    <a:cubicBezTo>
                      <a:pt x="26523" y="60210"/>
                      <a:pt x="26594" y="60283"/>
                      <a:pt x="26684" y="60283"/>
                    </a:cubicBezTo>
                    <a:cubicBezTo>
                      <a:pt x="26771" y="60283"/>
                      <a:pt x="26843" y="60210"/>
                      <a:pt x="26843" y="60123"/>
                    </a:cubicBezTo>
                    <a:cubicBezTo>
                      <a:pt x="26843" y="60035"/>
                      <a:pt x="26772" y="59963"/>
                      <a:pt x="26684" y="59963"/>
                    </a:cubicBezTo>
                    <a:close/>
                    <a:moveTo>
                      <a:pt x="38505" y="59963"/>
                    </a:moveTo>
                    <a:cubicBezTo>
                      <a:pt x="38417" y="59963"/>
                      <a:pt x="38346" y="60034"/>
                      <a:pt x="38346" y="60123"/>
                    </a:cubicBezTo>
                    <a:cubicBezTo>
                      <a:pt x="38346" y="60210"/>
                      <a:pt x="38417" y="60283"/>
                      <a:pt x="38505" y="60283"/>
                    </a:cubicBezTo>
                    <a:cubicBezTo>
                      <a:pt x="38592" y="60283"/>
                      <a:pt x="38665" y="60212"/>
                      <a:pt x="38665" y="60123"/>
                    </a:cubicBezTo>
                    <a:cubicBezTo>
                      <a:pt x="38665" y="60035"/>
                      <a:pt x="38595" y="59963"/>
                      <a:pt x="38505" y="59963"/>
                    </a:cubicBezTo>
                    <a:close/>
                    <a:moveTo>
                      <a:pt x="28216" y="59479"/>
                    </a:moveTo>
                    <a:cubicBezTo>
                      <a:pt x="28484" y="59479"/>
                      <a:pt x="28701" y="59696"/>
                      <a:pt x="28701" y="59964"/>
                    </a:cubicBezTo>
                    <a:cubicBezTo>
                      <a:pt x="28701" y="60232"/>
                      <a:pt x="28484" y="60449"/>
                      <a:pt x="28216" y="60449"/>
                    </a:cubicBezTo>
                    <a:cubicBezTo>
                      <a:pt x="27948" y="60449"/>
                      <a:pt x="27730" y="60232"/>
                      <a:pt x="27730" y="59964"/>
                    </a:cubicBezTo>
                    <a:cubicBezTo>
                      <a:pt x="27730" y="59696"/>
                      <a:pt x="27948" y="59479"/>
                      <a:pt x="28216" y="59479"/>
                    </a:cubicBezTo>
                    <a:close/>
                    <a:moveTo>
                      <a:pt x="36972" y="59479"/>
                    </a:moveTo>
                    <a:cubicBezTo>
                      <a:pt x="37240" y="59479"/>
                      <a:pt x="37457" y="59696"/>
                      <a:pt x="37457" y="59964"/>
                    </a:cubicBezTo>
                    <a:cubicBezTo>
                      <a:pt x="37457" y="60232"/>
                      <a:pt x="37240" y="60449"/>
                      <a:pt x="36972" y="60449"/>
                    </a:cubicBezTo>
                    <a:cubicBezTo>
                      <a:pt x="36703" y="60449"/>
                      <a:pt x="36485" y="60232"/>
                      <a:pt x="36485" y="59964"/>
                    </a:cubicBezTo>
                    <a:cubicBezTo>
                      <a:pt x="36485" y="59696"/>
                      <a:pt x="36703" y="59479"/>
                      <a:pt x="36972" y="59479"/>
                    </a:cubicBezTo>
                    <a:close/>
                    <a:moveTo>
                      <a:pt x="28216" y="59467"/>
                    </a:moveTo>
                    <a:cubicBezTo>
                      <a:pt x="27942" y="59467"/>
                      <a:pt x="27720" y="59690"/>
                      <a:pt x="27720" y="59964"/>
                    </a:cubicBezTo>
                    <a:cubicBezTo>
                      <a:pt x="27720" y="60236"/>
                      <a:pt x="27942" y="60460"/>
                      <a:pt x="28216" y="60460"/>
                    </a:cubicBezTo>
                    <a:cubicBezTo>
                      <a:pt x="28489" y="60460"/>
                      <a:pt x="28713" y="60236"/>
                      <a:pt x="28713" y="59964"/>
                    </a:cubicBezTo>
                    <a:cubicBezTo>
                      <a:pt x="28713" y="59690"/>
                      <a:pt x="28489" y="59467"/>
                      <a:pt x="28216" y="59467"/>
                    </a:cubicBezTo>
                    <a:close/>
                    <a:moveTo>
                      <a:pt x="36974" y="59467"/>
                    </a:moveTo>
                    <a:cubicBezTo>
                      <a:pt x="36700" y="59467"/>
                      <a:pt x="36476" y="59690"/>
                      <a:pt x="36476" y="59964"/>
                    </a:cubicBezTo>
                    <a:cubicBezTo>
                      <a:pt x="36476" y="60236"/>
                      <a:pt x="36700" y="60460"/>
                      <a:pt x="36974" y="60460"/>
                    </a:cubicBezTo>
                    <a:cubicBezTo>
                      <a:pt x="37247" y="60460"/>
                      <a:pt x="37469" y="60236"/>
                      <a:pt x="37469" y="59964"/>
                    </a:cubicBezTo>
                    <a:cubicBezTo>
                      <a:pt x="37469" y="59690"/>
                      <a:pt x="37247" y="59467"/>
                      <a:pt x="36974" y="59467"/>
                    </a:cubicBezTo>
                    <a:close/>
                    <a:moveTo>
                      <a:pt x="27090" y="60771"/>
                    </a:moveTo>
                    <a:cubicBezTo>
                      <a:pt x="27006" y="60771"/>
                      <a:pt x="26939" y="60838"/>
                      <a:pt x="26939" y="60922"/>
                    </a:cubicBezTo>
                    <a:cubicBezTo>
                      <a:pt x="26939" y="61004"/>
                      <a:pt x="27006" y="61073"/>
                      <a:pt x="27090" y="61073"/>
                    </a:cubicBezTo>
                    <a:cubicBezTo>
                      <a:pt x="27172" y="61073"/>
                      <a:pt x="27239" y="61004"/>
                      <a:pt x="27239" y="60922"/>
                    </a:cubicBezTo>
                    <a:cubicBezTo>
                      <a:pt x="27239" y="60838"/>
                      <a:pt x="27172" y="60771"/>
                      <a:pt x="27090" y="60771"/>
                    </a:cubicBezTo>
                    <a:close/>
                    <a:moveTo>
                      <a:pt x="38098" y="60771"/>
                    </a:moveTo>
                    <a:cubicBezTo>
                      <a:pt x="38015" y="60771"/>
                      <a:pt x="37947" y="60838"/>
                      <a:pt x="37947" y="60922"/>
                    </a:cubicBezTo>
                    <a:cubicBezTo>
                      <a:pt x="37947" y="61004"/>
                      <a:pt x="38015" y="61073"/>
                      <a:pt x="38098" y="61073"/>
                    </a:cubicBezTo>
                    <a:cubicBezTo>
                      <a:pt x="38182" y="61073"/>
                      <a:pt x="38249" y="61004"/>
                      <a:pt x="38249" y="60922"/>
                    </a:cubicBezTo>
                    <a:cubicBezTo>
                      <a:pt x="38249" y="60838"/>
                      <a:pt x="38182" y="60771"/>
                      <a:pt x="38098" y="60771"/>
                    </a:cubicBezTo>
                    <a:close/>
                    <a:moveTo>
                      <a:pt x="29037" y="61061"/>
                    </a:moveTo>
                    <a:cubicBezTo>
                      <a:pt x="29218" y="61061"/>
                      <a:pt x="29365" y="61208"/>
                      <a:pt x="29365" y="61391"/>
                    </a:cubicBezTo>
                    <a:cubicBezTo>
                      <a:pt x="29365" y="61572"/>
                      <a:pt x="29215" y="61720"/>
                      <a:pt x="29034" y="61720"/>
                    </a:cubicBezTo>
                    <a:cubicBezTo>
                      <a:pt x="28853" y="61720"/>
                      <a:pt x="28705" y="61572"/>
                      <a:pt x="28705" y="61391"/>
                    </a:cubicBezTo>
                    <a:cubicBezTo>
                      <a:pt x="28705" y="61210"/>
                      <a:pt x="28853" y="61061"/>
                      <a:pt x="29034" y="61061"/>
                    </a:cubicBezTo>
                    <a:cubicBezTo>
                      <a:pt x="29035" y="61061"/>
                      <a:pt x="29036" y="61061"/>
                      <a:pt x="29037" y="61061"/>
                    </a:cubicBezTo>
                    <a:close/>
                    <a:moveTo>
                      <a:pt x="36156" y="61061"/>
                    </a:moveTo>
                    <a:cubicBezTo>
                      <a:pt x="36336" y="61061"/>
                      <a:pt x="36482" y="61208"/>
                      <a:pt x="36482" y="61391"/>
                    </a:cubicBezTo>
                    <a:cubicBezTo>
                      <a:pt x="36482" y="61572"/>
                      <a:pt x="36334" y="61720"/>
                      <a:pt x="36153" y="61720"/>
                    </a:cubicBezTo>
                    <a:cubicBezTo>
                      <a:pt x="35972" y="61720"/>
                      <a:pt x="35823" y="61572"/>
                      <a:pt x="35823" y="61391"/>
                    </a:cubicBezTo>
                    <a:cubicBezTo>
                      <a:pt x="35823" y="61210"/>
                      <a:pt x="35972" y="61061"/>
                      <a:pt x="36153" y="61061"/>
                    </a:cubicBezTo>
                    <a:cubicBezTo>
                      <a:pt x="36154" y="61061"/>
                      <a:pt x="36155" y="61061"/>
                      <a:pt x="36156" y="61061"/>
                    </a:cubicBezTo>
                    <a:close/>
                    <a:moveTo>
                      <a:pt x="29036" y="61054"/>
                    </a:moveTo>
                    <a:cubicBezTo>
                      <a:pt x="28850" y="61054"/>
                      <a:pt x="28700" y="61206"/>
                      <a:pt x="28700" y="61391"/>
                    </a:cubicBezTo>
                    <a:cubicBezTo>
                      <a:pt x="28700" y="61577"/>
                      <a:pt x="28852" y="61727"/>
                      <a:pt x="29036" y="61727"/>
                    </a:cubicBezTo>
                    <a:cubicBezTo>
                      <a:pt x="29221" y="61727"/>
                      <a:pt x="29373" y="61575"/>
                      <a:pt x="29373" y="61391"/>
                    </a:cubicBezTo>
                    <a:cubicBezTo>
                      <a:pt x="29373" y="61204"/>
                      <a:pt x="29221" y="61054"/>
                      <a:pt x="29036" y="61054"/>
                    </a:cubicBezTo>
                    <a:close/>
                    <a:moveTo>
                      <a:pt x="36153" y="61054"/>
                    </a:moveTo>
                    <a:cubicBezTo>
                      <a:pt x="35966" y="61054"/>
                      <a:pt x="35816" y="61206"/>
                      <a:pt x="35816" y="61391"/>
                    </a:cubicBezTo>
                    <a:cubicBezTo>
                      <a:pt x="35816" y="61577"/>
                      <a:pt x="35968" y="61727"/>
                      <a:pt x="36153" y="61727"/>
                    </a:cubicBezTo>
                    <a:cubicBezTo>
                      <a:pt x="36339" y="61727"/>
                      <a:pt x="36490" y="61575"/>
                      <a:pt x="36490" y="61391"/>
                    </a:cubicBezTo>
                    <a:cubicBezTo>
                      <a:pt x="36490" y="61204"/>
                      <a:pt x="36337" y="61054"/>
                      <a:pt x="36153" y="61054"/>
                    </a:cubicBezTo>
                    <a:close/>
                    <a:moveTo>
                      <a:pt x="27584" y="61517"/>
                    </a:moveTo>
                    <a:cubicBezTo>
                      <a:pt x="27506" y="61517"/>
                      <a:pt x="27442" y="61581"/>
                      <a:pt x="27442" y="61659"/>
                    </a:cubicBezTo>
                    <a:cubicBezTo>
                      <a:pt x="27442" y="61736"/>
                      <a:pt x="27506" y="61800"/>
                      <a:pt x="27584" y="61800"/>
                    </a:cubicBezTo>
                    <a:cubicBezTo>
                      <a:pt x="27662" y="61800"/>
                      <a:pt x="27724" y="61736"/>
                      <a:pt x="27724" y="61659"/>
                    </a:cubicBezTo>
                    <a:cubicBezTo>
                      <a:pt x="27724" y="61581"/>
                      <a:pt x="27662" y="61517"/>
                      <a:pt x="27584" y="61517"/>
                    </a:cubicBezTo>
                    <a:close/>
                    <a:moveTo>
                      <a:pt x="37604" y="61517"/>
                    </a:moveTo>
                    <a:cubicBezTo>
                      <a:pt x="37526" y="61517"/>
                      <a:pt x="37462" y="61581"/>
                      <a:pt x="37462" y="61659"/>
                    </a:cubicBezTo>
                    <a:cubicBezTo>
                      <a:pt x="37465" y="61736"/>
                      <a:pt x="37526" y="61800"/>
                      <a:pt x="37604" y="61800"/>
                    </a:cubicBezTo>
                    <a:cubicBezTo>
                      <a:pt x="37682" y="61800"/>
                      <a:pt x="37744" y="61736"/>
                      <a:pt x="37744" y="61659"/>
                    </a:cubicBezTo>
                    <a:cubicBezTo>
                      <a:pt x="37744" y="61581"/>
                      <a:pt x="37682" y="61517"/>
                      <a:pt x="37604" y="61517"/>
                    </a:cubicBezTo>
                    <a:close/>
                    <a:moveTo>
                      <a:pt x="28142" y="62204"/>
                    </a:moveTo>
                    <a:cubicBezTo>
                      <a:pt x="28069" y="62204"/>
                      <a:pt x="28008" y="62264"/>
                      <a:pt x="28008" y="62336"/>
                    </a:cubicBezTo>
                    <a:cubicBezTo>
                      <a:pt x="28008" y="62409"/>
                      <a:pt x="28069" y="62468"/>
                      <a:pt x="28142" y="62468"/>
                    </a:cubicBezTo>
                    <a:cubicBezTo>
                      <a:pt x="28214" y="62468"/>
                      <a:pt x="28274" y="62409"/>
                      <a:pt x="28274" y="62336"/>
                    </a:cubicBezTo>
                    <a:cubicBezTo>
                      <a:pt x="28274" y="62264"/>
                      <a:pt x="28214" y="62204"/>
                      <a:pt x="28142" y="62204"/>
                    </a:cubicBezTo>
                    <a:close/>
                    <a:moveTo>
                      <a:pt x="37046" y="62204"/>
                    </a:moveTo>
                    <a:cubicBezTo>
                      <a:pt x="36974" y="62204"/>
                      <a:pt x="36914" y="62264"/>
                      <a:pt x="36914" y="62336"/>
                    </a:cubicBezTo>
                    <a:cubicBezTo>
                      <a:pt x="36914" y="62409"/>
                      <a:pt x="36974" y="62468"/>
                      <a:pt x="37046" y="62468"/>
                    </a:cubicBezTo>
                    <a:cubicBezTo>
                      <a:pt x="37118" y="62468"/>
                      <a:pt x="37178" y="62409"/>
                      <a:pt x="37178" y="62336"/>
                    </a:cubicBezTo>
                    <a:cubicBezTo>
                      <a:pt x="37178" y="62264"/>
                      <a:pt x="37118" y="62204"/>
                      <a:pt x="37046" y="62204"/>
                    </a:cubicBezTo>
                    <a:close/>
                    <a:moveTo>
                      <a:pt x="35700" y="53810"/>
                    </a:moveTo>
                    <a:cubicBezTo>
                      <a:pt x="34488" y="55414"/>
                      <a:pt x="33025" y="56292"/>
                      <a:pt x="32592" y="58369"/>
                    </a:cubicBezTo>
                    <a:cubicBezTo>
                      <a:pt x="32161" y="56292"/>
                      <a:pt x="30698" y="55414"/>
                      <a:pt x="29485" y="53810"/>
                    </a:cubicBezTo>
                    <a:lnTo>
                      <a:pt x="29485" y="53810"/>
                    </a:lnTo>
                    <a:cubicBezTo>
                      <a:pt x="28069" y="55447"/>
                      <a:pt x="32547" y="61052"/>
                      <a:pt x="32593" y="62584"/>
                    </a:cubicBezTo>
                    <a:cubicBezTo>
                      <a:pt x="32641" y="61052"/>
                      <a:pt x="37118" y="55447"/>
                      <a:pt x="35701" y="53810"/>
                    </a:cubicBezTo>
                    <a:close/>
                    <a:moveTo>
                      <a:pt x="29956" y="62207"/>
                    </a:moveTo>
                    <a:cubicBezTo>
                      <a:pt x="30101" y="62207"/>
                      <a:pt x="30217" y="62326"/>
                      <a:pt x="30217" y="62468"/>
                    </a:cubicBezTo>
                    <a:cubicBezTo>
                      <a:pt x="30217" y="62611"/>
                      <a:pt x="30099" y="62729"/>
                      <a:pt x="29956" y="62729"/>
                    </a:cubicBezTo>
                    <a:cubicBezTo>
                      <a:pt x="29814" y="62729"/>
                      <a:pt x="29695" y="62611"/>
                      <a:pt x="29695" y="62468"/>
                    </a:cubicBezTo>
                    <a:cubicBezTo>
                      <a:pt x="29695" y="62326"/>
                      <a:pt x="29814" y="62207"/>
                      <a:pt x="29956" y="62207"/>
                    </a:cubicBezTo>
                    <a:close/>
                    <a:moveTo>
                      <a:pt x="35230" y="62207"/>
                    </a:moveTo>
                    <a:cubicBezTo>
                      <a:pt x="35374" y="62207"/>
                      <a:pt x="35491" y="62326"/>
                      <a:pt x="35491" y="62468"/>
                    </a:cubicBezTo>
                    <a:cubicBezTo>
                      <a:pt x="35491" y="62611"/>
                      <a:pt x="35374" y="62729"/>
                      <a:pt x="35230" y="62729"/>
                    </a:cubicBezTo>
                    <a:cubicBezTo>
                      <a:pt x="35088" y="62729"/>
                      <a:pt x="34969" y="62611"/>
                      <a:pt x="34969" y="62468"/>
                    </a:cubicBezTo>
                    <a:cubicBezTo>
                      <a:pt x="34969" y="62326"/>
                      <a:pt x="35088" y="62207"/>
                      <a:pt x="35230" y="62207"/>
                    </a:cubicBezTo>
                    <a:close/>
                    <a:moveTo>
                      <a:pt x="29959" y="62203"/>
                    </a:moveTo>
                    <a:cubicBezTo>
                      <a:pt x="29811" y="62203"/>
                      <a:pt x="29692" y="62322"/>
                      <a:pt x="29692" y="62468"/>
                    </a:cubicBezTo>
                    <a:cubicBezTo>
                      <a:pt x="29692" y="62616"/>
                      <a:pt x="29811" y="62735"/>
                      <a:pt x="29959" y="62735"/>
                    </a:cubicBezTo>
                    <a:cubicBezTo>
                      <a:pt x="30105" y="62735"/>
                      <a:pt x="30224" y="62616"/>
                      <a:pt x="30224" y="62468"/>
                    </a:cubicBezTo>
                    <a:cubicBezTo>
                      <a:pt x="30224" y="62322"/>
                      <a:pt x="30105" y="62203"/>
                      <a:pt x="29959" y="62203"/>
                    </a:cubicBezTo>
                    <a:close/>
                    <a:moveTo>
                      <a:pt x="35230" y="62203"/>
                    </a:moveTo>
                    <a:cubicBezTo>
                      <a:pt x="35084" y="62203"/>
                      <a:pt x="34965" y="62322"/>
                      <a:pt x="34965" y="62468"/>
                    </a:cubicBezTo>
                    <a:cubicBezTo>
                      <a:pt x="34965" y="62616"/>
                      <a:pt x="35084" y="62735"/>
                      <a:pt x="35230" y="62735"/>
                    </a:cubicBezTo>
                    <a:cubicBezTo>
                      <a:pt x="35378" y="62735"/>
                      <a:pt x="35497" y="62616"/>
                      <a:pt x="35497" y="62468"/>
                    </a:cubicBezTo>
                    <a:cubicBezTo>
                      <a:pt x="35497" y="62322"/>
                      <a:pt x="35378" y="62203"/>
                      <a:pt x="35230" y="62203"/>
                    </a:cubicBezTo>
                    <a:close/>
                    <a:moveTo>
                      <a:pt x="28744" y="62835"/>
                    </a:moveTo>
                    <a:cubicBezTo>
                      <a:pt x="28678" y="62835"/>
                      <a:pt x="28621" y="62888"/>
                      <a:pt x="28621" y="62958"/>
                    </a:cubicBezTo>
                    <a:cubicBezTo>
                      <a:pt x="28621" y="63026"/>
                      <a:pt x="28676" y="63081"/>
                      <a:pt x="28744" y="63081"/>
                    </a:cubicBezTo>
                    <a:cubicBezTo>
                      <a:pt x="28811" y="63081"/>
                      <a:pt x="28868" y="63026"/>
                      <a:pt x="28868" y="62958"/>
                    </a:cubicBezTo>
                    <a:cubicBezTo>
                      <a:pt x="28868" y="62891"/>
                      <a:pt x="28814" y="62835"/>
                      <a:pt x="28744" y="62835"/>
                    </a:cubicBezTo>
                    <a:close/>
                    <a:moveTo>
                      <a:pt x="36443" y="62835"/>
                    </a:moveTo>
                    <a:cubicBezTo>
                      <a:pt x="36375" y="62835"/>
                      <a:pt x="36320" y="62888"/>
                      <a:pt x="36320" y="62958"/>
                    </a:cubicBezTo>
                    <a:cubicBezTo>
                      <a:pt x="36320" y="63026"/>
                      <a:pt x="36375" y="63081"/>
                      <a:pt x="36443" y="63081"/>
                    </a:cubicBezTo>
                    <a:cubicBezTo>
                      <a:pt x="36510" y="63081"/>
                      <a:pt x="36566" y="63026"/>
                      <a:pt x="36566" y="62958"/>
                    </a:cubicBezTo>
                    <a:cubicBezTo>
                      <a:pt x="36566" y="62888"/>
                      <a:pt x="36511" y="62835"/>
                      <a:pt x="36443" y="62835"/>
                    </a:cubicBezTo>
                    <a:close/>
                    <a:moveTo>
                      <a:pt x="29372" y="63413"/>
                    </a:moveTo>
                    <a:cubicBezTo>
                      <a:pt x="29308" y="63413"/>
                      <a:pt x="29257" y="63463"/>
                      <a:pt x="29257" y="63526"/>
                    </a:cubicBezTo>
                    <a:cubicBezTo>
                      <a:pt x="29257" y="63589"/>
                      <a:pt x="29308" y="63640"/>
                      <a:pt x="29372" y="63640"/>
                    </a:cubicBezTo>
                    <a:cubicBezTo>
                      <a:pt x="29434" y="63640"/>
                      <a:pt x="29485" y="63589"/>
                      <a:pt x="29485" y="63526"/>
                    </a:cubicBezTo>
                    <a:cubicBezTo>
                      <a:pt x="29485" y="63463"/>
                      <a:pt x="29434" y="63413"/>
                      <a:pt x="29372" y="63413"/>
                    </a:cubicBezTo>
                    <a:close/>
                    <a:moveTo>
                      <a:pt x="35817" y="63413"/>
                    </a:moveTo>
                    <a:cubicBezTo>
                      <a:pt x="35755" y="63413"/>
                      <a:pt x="35704" y="63463"/>
                      <a:pt x="35704" y="63526"/>
                    </a:cubicBezTo>
                    <a:cubicBezTo>
                      <a:pt x="35704" y="63589"/>
                      <a:pt x="35755" y="63640"/>
                      <a:pt x="35817" y="63640"/>
                    </a:cubicBezTo>
                    <a:cubicBezTo>
                      <a:pt x="35881" y="63640"/>
                      <a:pt x="35932" y="63589"/>
                      <a:pt x="35932" y="63526"/>
                    </a:cubicBezTo>
                    <a:cubicBezTo>
                      <a:pt x="35932" y="63463"/>
                      <a:pt x="35881" y="63413"/>
                      <a:pt x="35817" y="63413"/>
                    </a:cubicBezTo>
                    <a:close/>
                    <a:moveTo>
                      <a:pt x="29999" y="63942"/>
                    </a:moveTo>
                    <a:cubicBezTo>
                      <a:pt x="29941" y="63942"/>
                      <a:pt x="29895" y="63988"/>
                      <a:pt x="29895" y="64046"/>
                    </a:cubicBezTo>
                    <a:cubicBezTo>
                      <a:pt x="29895" y="64104"/>
                      <a:pt x="29941" y="64152"/>
                      <a:pt x="29999" y="64152"/>
                    </a:cubicBezTo>
                    <a:cubicBezTo>
                      <a:pt x="30057" y="64152"/>
                      <a:pt x="30105" y="64104"/>
                      <a:pt x="30105" y="64046"/>
                    </a:cubicBezTo>
                    <a:cubicBezTo>
                      <a:pt x="30105" y="63988"/>
                      <a:pt x="30057" y="63942"/>
                      <a:pt x="29999" y="63942"/>
                    </a:cubicBezTo>
                    <a:close/>
                    <a:moveTo>
                      <a:pt x="35187" y="63940"/>
                    </a:moveTo>
                    <a:cubicBezTo>
                      <a:pt x="35129" y="63940"/>
                      <a:pt x="35083" y="63988"/>
                      <a:pt x="35083" y="64046"/>
                    </a:cubicBezTo>
                    <a:cubicBezTo>
                      <a:pt x="35083" y="64104"/>
                      <a:pt x="35129" y="64152"/>
                      <a:pt x="35187" y="64152"/>
                    </a:cubicBezTo>
                    <a:cubicBezTo>
                      <a:pt x="35245" y="64152"/>
                      <a:pt x="35293" y="64104"/>
                      <a:pt x="35293" y="64046"/>
                    </a:cubicBezTo>
                    <a:cubicBezTo>
                      <a:pt x="35293" y="63988"/>
                      <a:pt x="35245" y="63940"/>
                      <a:pt x="35187" y="63940"/>
                    </a:cubicBezTo>
                    <a:close/>
                    <a:moveTo>
                      <a:pt x="30611" y="64421"/>
                    </a:moveTo>
                    <a:cubicBezTo>
                      <a:pt x="30557" y="64421"/>
                      <a:pt x="30514" y="64465"/>
                      <a:pt x="30514" y="64517"/>
                    </a:cubicBezTo>
                    <a:cubicBezTo>
                      <a:pt x="30514" y="64569"/>
                      <a:pt x="30557" y="64612"/>
                      <a:pt x="30611" y="64612"/>
                    </a:cubicBezTo>
                    <a:cubicBezTo>
                      <a:pt x="30664" y="64612"/>
                      <a:pt x="30706" y="64572"/>
                      <a:pt x="30706" y="64517"/>
                    </a:cubicBezTo>
                    <a:cubicBezTo>
                      <a:pt x="30706" y="64465"/>
                      <a:pt x="30663" y="64421"/>
                      <a:pt x="30611" y="64421"/>
                    </a:cubicBezTo>
                    <a:close/>
                    <a:moveTo>
                      <a:pt x="34577" y="64421"/>
                    </a:moveTo>
                    <a:cubicBezTo>
                      <a:pt x="34525" y="64421"/>
                      <a:pt x="34481" y="64465"/>
                      <a:pt x="34481" y="64517"/>
                    </a:cubicBezTo>
                    <a:cubicBezTo>
                      <a:pt x="34481" y="64572"/>
                      <a:pt x="34525" y="64612"/>
                      <a:pt x="34577" y="64612"/>
                    </a:cubicBezTo>
                    <a:cubicBezTo>
                      <a:pt x="34629" y="64612"/>
                      <a:pt x="34672" y="64569"/>
                      <a:pt x="34672" y="64517"/>
                    </a:cubicBezTo>
                    <a:cubicBezTo>
                      <a:pt x="34672" y="64465"/>
                      <a:pt x="34629" y="64421"/>
                      <a:pt x="34577" y="64421"/>
                    </a:cubicBezTo>
                    <a:close/>
                    <a:moveTo>
                      <a:pt x="31183" y="64859"/>
                    </a:moveTo>
                    <a:cubicBezTo>
                      <a:pt x="31135" y="64859"/>
                      <a:pt x="31096" y="64898"/>
                      <a:pt x="31096" y="64946"/>
                    </a:cubicBezTo>
                    <a:cubicBezTo>
                      <a:pt x="31096" y="64994"/>
                      <a:pt x="31134" y="65033"/>
                      <a:pt x="31183" y="65033"/>
                    </a:cubicBezTo>
                    <a:cubicBezTo>
                      <a:pt x="31231" y="65033"/>
                      <a:pt x="31270" y="64994"/>
                      <a:pt x="31270" y="64946"/>
                    </a:cubicBezTo>
                    <a:cubicBezTo>
                      <a:pt x="31270" y="64899"/>
                      <a:pt x="31231" y="64859"/>
                      <a:pt x="31183" y="64859"/>
                    </a:cubicBezTo>
                    <a:close/>
                    <a:moveTo>
                      <a:pt x="34004" y="64859"/>
                    </a:moveTo>
                    <a:cubicBezTo>
                      <a:pt x="33955" y="64859"/>
                      <a:pt x="33918" y="64898"/>
                      <a:pt x="33918" y="64946"/>
                    </a:cubicBezTo>
                    <a:cubicBezTo>
                      <a:pt x="33918" y="64994"/>
                      <a:pt x="33958" y="65033"/>
                      <a:pt x="34004" y="65033"/>
                    </a:cubicBezTo>
                    <a:cubicBezTo>
                      <a:pt x="34052" y="65033"/>
                      <a:pt x="34091" y="64995"/>
                      <a:pt x="34091" y="64946"/>
                    </a:cubicBezTo>
                    <a:cubicBezTo>
                      <a:pt x="34091" y="64899"/>
                      <a:pt x="34054" y="64859"/>
                      <a:pt x="34004" y="64859"/>
                    </a:cubicBezTo>
                    <a:close/>
                    <a:moveTo>
                      <a:pt x="31695" y="65256"/>
                    </a:moveTo>
                    <a:cubicBezTo>
                      <a:pt x="31651" y="65256"/>
                      <a:pt x="31618" y="65291"/>
                      <a:pt x="31618" y="65334"/>
                    </a:cubicBezTo>
                    <a:cubicBezTo>
                      <a:pt x="31618" y="65378"/>
                      <a:pt x="31651" y="65412"/>
                      <a:pt x="31695" y="65412"/>
                    </a:cubicBezTo>
                    <a:cubicBezTo>
                      <a:pt x="31738" y="65412"/>
                      <a:pt x="31773" y="65378"/>
                      <a:pt x="31773" y="65334"/>
                    </a:cubicBezTo>
                    <a:cubicBezTo>
                      <a:pt x="31773" y="65291"/>
                      <a:pt x="31738" y="65256"/>
                      <a:pt x="31695" y="65256"/>
                    </a:cubicBezTo>
                    <a:close/>
                    <a:moveTo>
                      <a:pt x="33491" y="65256"/>
                    </a:moveTo>
                    <a:cubicBezTo>
                      <a:pt x="33448" y="65256"/>
                      <a:pt x="33415" y="65291"/>
                      <a:pt x="33415" y="65334"/>
                    </a:cubicBezTo>
                    <a:cubicBezTo>
                      <a:pt x="33415" y="65378"/>
                      <a:pt x="33448" y="65412"/>
                      <a:pt x="33491" y="65412"/>
                    </a:cubicBezTo>
                    <a:cubicBezTo>
                      <a:pt x="33535" y="65412"/>
                      <a:pt x="33570" y="65378"/>
                      <a:pt x="33570" y="65334"/>
                    </a:cubicBezTo>
                    <a:cubicBezTo>
                      <a:pt x="33570" y="65291"/>
                      <a:pt x="33535" y="65256"/>
                      <a:pt x="33491" y="652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48;p3"/>
              <p:cNvSpPr/>
              <p:nvPr/>
            </p:nvSpPr>
            <p:spPr>
              <a:xfrm>
                <a:off x="4465682" y="568634"/>
                <a:ext cx="4429071" cy="4429194"/>
              </a:xfrm>
              <a:custGeom>
                <a:avLst/>
                <a:gdLst/>
                <a:ahLst/>
                <a:cxnLst/>
                <a:rect l="l" t="t" r="r" b="b"/>
                <a:pathLst>
                  <a:path w="71883" h="71885" extrusionOk="0">
                    <a:moveTo>
                      <a:pt x="38691" y="6034"/>
                    </a:moveTo>
                    <a:cubicBezTo>
                      <a:pt x="38612" y="6035"/>
                      <a:pt x="38547" y="6099"/>
                      <a:pt x="38547" y="6179"/>
                    </a:cubicBezTo>
                    <a:cubicBezTo>
                      <a:pt x="38547" y="6257"/>
                      <a:pt x="38612" y="6324"/>
                      <a:pt x="38691" y="6324"/>
                    </a:cubicBezTo>
                    <a:cubicBezTo>
                      <a:pt x="38771" y="6324"/>
                      <a:pt x="38836" y="6257"/>
                      <a:pt x="38836" y="6179"/>
                    </a:cubicBezTo>
                    <a:cubicBezTo>
                      <a:pt x="38836" y="6099"/>
                      <a:pt x="38771" y="6034"/>
                      <a:pt x="38691" y="6034"/>
                    </a:cubicBezTo>
                    <a:close/>
                    <a:moveTo>
                      <a:pt x="33417" y="6035"/>
                    </a:moveTo>
                    <a:cubicBezTo>
                      <a:pt x="33337" y="6035"/>
                      <a:pt x="33272" y="6101"/>
                      <a:pt x="33272" y="6180"/>
                    </a:cubicBezTo>
                    <a:cubicBezTo>
                      <a:pt x="33272" y="6260"/>
                      <a:pt x="33337" y="6325"/>
                      <a:pt x="33417" y="6325"/>
                    </a:cubicBezTo>
                    <a:cubicBezTo>
                      <a:pt x="33497" y="6325"/>
                      <a:pt x="33562" y="6260"/>
                      <a:pt x="33562" y="6180"/>
                    </a:cubicBezTo>
                    <a:cubicBezTo>
                      <a:pt x="33562" y="6099"/>
                      <a:pt x="33497" y="6035"/>
                      <a:pt x="33417" y="6035"/>
                    </a:cubicBezTo>
                    <a:close/>
                    <a:moveTo>
                      <a:pt x="32495" y="7074"/>
                    </a:moveTo>
                    <a:cubicBezTo>
                      <a:pt x="32394" y="7074"/>
                      <a:pt x="32313" y="7157"/>
                      <a:pt x="32313" y="7258"/>
                    </a:cubicBezTo>
                    <a:cubicBezTo>
                      <a:pt x="32313" y="7360"/>
                      <a:pt x="32394" y="7441"/>
                      <a:pt x="32495" y="7441"/>
                    </a:cubicBezTo>
                    <a:cubicBezTo>
                      <a:pt x="32597" y="7441"/>
                      <a:pt x="32678" y="7360"/>
                      <a:pt x="32678" y="7258"/>
                    </a:cubicBezTo>
                    <a:cubicBezTo>
                      <a:pt x="32678" y="7157"/>
                      <a:pt x="32597" y="7074"/>
                      <a:pt x="32495" y="7074"/>
                    </a:cubicBezTo>
                    <a:close/>
                    <a:moveTo>
                      <a:pt x="39613" y="7074"/>
                    </a:moveTo>
                    <a:cubicBezTo>
                      <a:pt x="39512" y="7074"/>
                      <a:pt x="39430" y="7157"/>
                      <a:pt x="39430" y="7258"/>
                    </a:cubicBezTo>
                    <a:cubicBezTo>
                      <a:pt x="39430" y="7360"/>
                      <a:pt x="39512" y="7441"/>
                      <a:pt x="39613" y="7441"/>
                    </a:cubicBezTo>
                    <a:cubicBezTo>
                      <a:pt x="39714" y="7441"/>
                      <a:pt x="39797" y="7360"/>
                      <a:pt x="39797" y="7258"/>
                    </a:cubicBezTo>
                    <a:cubicBezTo>
                      <a:pt x="39797" y="7157"/>
                      <a:pt x="39714" y="7074"/>
                      <a:pt x="39613" y="7074"/>
                    </a:cubicBezTo>
                    <a:close/>
                    <a:moveTo>
                      <a:pt x="31677" y="8415"/>
                    </a:moveTo>
                    <a:cubicBezTo>
                      <a:pt x="31527" y="8415"/>
                      <a:pt x="31409" y="8535"/>
                      <a:pt x="31409" y="8683"/>
                    </a:cubicBezTo>
                    <a:cubicBezTo>
                      <a:pt x="31409" y="8832"/>
                      <a:pt x="31527" y="8951"/>
                      <a:pt x="31677" y="8951"/>
                    </a:cubicBezTo>
                    <a:cubicBezTo>
                      <a:pt x="31825" y="8951"/>
                      <a:pt x="31945" y="8832"/>
                      <a:pt x="31945" y="8683"/>
                    </a:cubicBezTo>
                    <a:cubicBezTo>
                      <a:pt x="31945" y="8535"/>
                      <a:pt x="31825" y="8415"/>
                      <a:pt x="31677" y="8415"/>
                    </a:cubicBezTo>
                    <a:close/>
                    <a:moveTo>
                      <a:pt x="40432" y="8415"/>
                    </a:moveTo>
                    <a:cubicBezTo>
                      <a:pt x="40285" y="8415"/>
                      <a:pt x="40164" y="8535"/>
                      <a:pt x="40164" y="8683"/>
                    </a:cubicBezTo>
                    <a:cubicBezTo>
                      <a:pt x="40164" y="8832"/>
                      <a:pt x="40284" y="8951"/>
                      <a:pt x="40432" y="8951"/>
                    </a:cubicBezTo>
                    <a:cubicBezTo>
                      <a:pt x="40581" y="8951"/>
                      <a:pt x="40700" y="8832"/>
                      <a:pt x="40700" y="8683"/>
                    </a:cubicBezTo>
                    <a:cubicBezTo>
                      <a:pt x="40700" y="8535"/>
                      <a:pt x="40581" y="8415"/>
                      <a:pt x="40432" y="8415"/>
                    </a:cubicBezTo>
                    <a:close/>
                    <a:moveTo>
                      <a:pt x="36896" y="5742"/>
                    </a:moveTo>
                    <a:cubicBezTo>
                      <a:pt x="37055" y="6019"/>
                      <a:pt x="37229" y="6309"/>
                      <a:pt x="37413" y="6611"/>
                    </a:cubicBezTo>
                    <a:lnTo>
                      <a:pt x="37413" y="6611"/>
                    </a:lnTo>
                    <a:lnTo>
                      <a:pt x="36117" y="10201"/>
                    </a:lnTo>
                    <a:lnTo>
                      <a:pt x="36896" y="5742"/>
                    </a:lnTo>
                    <a:close/>
                    <a:moveTo>
                      <a:pt x="35292" y="5706"/>
                    </a:moveTo>
                    <a:lnTo>
                      <a:pt x="36078" y="10209"/>
                    </a:lnTo>
                    <a:lnTo>
                      <a:pt x="34773" y="6596"/>
                    </a:lnTo>
                    <a:lnTo>
                      <a:pt x="34768" y="6598"/>
                    </a:lnTo>
                    <a:lnTo>
                      <a:pt x="34768" y="6598"/>
                    </a:lnTo>
                    <a:cubicBezTo>
                      <a:pt x="34957" y="6288"/>
                      <a:pt x="35133" y="5990"/>
                      <a:pt x="35292" y="5706"/>
                    </a:cubicBezTo>
                    <a:close/>
                    <a:moveTo>
                      <a:pt x="34765" y="6605"/>
                    </a:moveTo>
                    <a:lnTo>
                      <a:pt x="36066" y="10213"/>
                    </a:lnTo>
                    <a:lnTo>
                      <a:pt x="34369" y="7248"/>
                    </a:lnTo>
                    <a:lnTo>
                      <a:pt x="34369" y="7248"/>
                    </a:lnTo>
                    <a:cubicBezTo>
                      <a:pt x="34505" y="7029"/>
                      <a:pt x="34637" y="6814"/>
                      <a:pt x="34765" y="6605"/>
                    </a:cubicBezTo>
                    <a:close/>
                    <a:moveTo>
                      <a:pt x="36059" y="3810"/>
                    </a:moveTo>
                    <a:lnTo>
                      <a:pt x="36059" y="3810"/>
                    </a:lnTo>
                    <a:cubicBezTo>
                      <a:pt x="36139" y="4309"/>
                      <a:pt x="36454" y="4966"/>
                      <a:pt x="36887" y="5726"/>
                    </a:cubicBezTo>
                    <a:lnTo>
                      <a:pt x="36887" y="5726"/>
                    </a:lnTo>
                    <a:lnTo>
                      <a:pt x="36102" y="10219"/>
                    </a:lnTo>
                    <a:lnTo>
                      <a:pt x="36102" y="4034"/>
                    </a:lnTo>
                    <a:lnTo>
                      <a:pt x="36090" y="4034"/>
                    </a:lnTo>
                    <a:lnTo>
                      <a:pt x="36090" y="10210"/>
                    </a:lnTo>
                    <a:lnTo>
                      <a:pt x="35300" y="5692"/>
                    </a:lnTo>
                    <a:lnTo>
                      <a:pt x="35300" y="5692"/>
                    </a:lnTo>
                    <a:cubicBezTo>
                      <a:pt x="35715" y="4946"/>
                      <a:pt x="36006" y="4302"/>
                      <a:pt x="36059" y="3810"/>
                    </a:cubicBezTo>
                    <a:close/>
                    <a:moveTo>
                      <a:pt x="37821" y="7275"/>
                    </a:moveTo>
                    <a:cubicBezTo>
                      <a:pt x="37846" y="7315"/>
                      <a:pt x="37871" y="7355"/>
                      <a:pt x="37896" y="7396"/>
                    </a:cubicBezTo>
                    <a:cubicBezTo>
                      <a:pt x="37979" y="7530"/>
                      <a:pt x="38063" y="7666"/>
                      <a:pt x="38148" y="7802"/>
                    </a:cubicBezTo>
                    <a:lnTo>
                      <a:pt x="38148" y="7802"/>
                    </a:lnTo>
                    <a:lnTo>
                      <a:pt x="36138" y="10219"/>
                    </a:lnTo>
                    <a:lnTo>
                      <a:pt x="37821" y="7275"/>
                    </a:lnTo>
                    <a:close/>
                    <a:moveTo>
                      <a:pt x="34363" y="7258"/>
                    </a:moveTo>
                    <a:lnTo>
                      <a:pt x="36056" y="10219"/>
                    </a:lnTo>
                    <a:lnTo>
                      <a:pt x="34034" y="7789"/>
                    </a:lnTo>
                    <a:lnTo>
                      <a:pt x="34034" y="7789"/>
                    </a:lnTo>
                    <a:cubicBezTo>
                      <a:pt x="34082" y="7711"/>
                      <a:pt x="34130" y="7634"/>
                      <a:pt x="34178" y="7557"/>
                    </a:cubicBezTo>
                    <a:cubicBezTo>
                      <a:pt x="34240" y="7456"/>
                      <a:pt x="34302" y="7357"/>
                      <a:pt x="34363" y="7258"/>
                    </a:cubicBezTo>
                    <a:close/>
                    <a:moveTo>
                      <a:pt x="37421" y="6624"/>
                    </a:moveTo>
                    <a:cubicBezTo>
                      <a:pt x="37548" y="6833"/>
                      <a:pt x="37680" y="7047"/>
                      <a:pt x="37815" y="7265"/>
                    </a:cubicBezTo>
                    <a:lnTo>
                      <a:pt x="37815" y="7265"/>
                    </a:lnTo>
                    <a:lnTo>
                      <a:pt x="36124" y="10220"/>
                    </a:lnTo>
                    <a:lnTo>
                      <a:pt x="37421" y="6624"/>
                    </a:lnTo>
                    <a:close/>
                    <a:moveTo>
                      <a:pt x="34027" y="7800"/>
                    </a:moveTo>
                    <a:lnTo>
                      <a:pt x="36049" y="10231"/>
                    </a:lnTo>
                    <a:lnTo>
                      <a:pt x="33736" y="8271"/>
                    </a:lnTo>
                    <a:lnTo>
                      <a:pt x="33736" y="8271"/>
                    </a:lnTo>
                    <a:cubicBezTo>
                      <a:pt x="33833" y="8113"/>
                      <a:pt x="33931" y="7955"/>
                      <a:pt x="34027" y="7800"/>
                    </a:cubicBezTo>
                    <a:close/>
                    <a:moveTo>
                      <a:pt x="38450" y="8295"/>
                    </a:moveTo>
                    <a:cubicBezTo>
                      <a:pt x="38540" y="8443"/>
                      <a:pt x="38631" y="8593"/>
                      <a:pt x="38721" y="8744"/>
                    </a:cubicBezTo>
                    <a:lnTo>
                      <a:pt x="38721" y="8744"/>
                    </a:lnTo>
                    <a:lnTo>
                      <a:pt x="36153" y="10238"/>
                    </a:lnTo>
                    <a:lnTo>
                      <a:pt x="38450" y="8295"/>
                    </a:lnTo>
                    <a:close/>
                    <a:moveTo>
                      <a:pt x="38154" y="7813"/>
                    </a:moveTo>
                    <a:cubicBezTo>
                      <a:pt x="38250" y="7969"/>
                      <a:pt x="38347" y="8127"/>
                      <a:pt x="38444" y="8286"/>
                    </a:cubicBezTo>
                    <a:lnTo>
                      <a:pt x="38444" y="8286"/>
                    </a:lnTo>
                    <a:lnTo>
                      <a:pt x="36136" y="10241"/>
                    </a:lnTo>
                    <a:lnTo>
                      <a:pt x="38154" y="7813"/>
                    </a:lnTo>
                    <a:close/>
                    <a:moveTo>
                      <a:pt x="33731" y="8280"/>
                    </a:moveTo>
                    <a:lnTo>
                      <a:pt x="36049" y="10244"/>
                    </a:lnTo>
                    <a:lnTo>
                      <a:pt x="33454" y="8734"/>
                    </a:lnTo>
                    <a:lnTo>
                      <a:pt x="33454" y="8734"/>
                    </a:lnTo>
                    <a:cubicBezTo>
                      <a:pt x="33546" y="8582"/>
                      <a:pt x="33639" y="8430"/>
                      <a:pt x="33731" y="8280"/>
                    </a:cubicBezTo>
                    <a:close/>
                    <a:moveTo>
                      <a:pt x="38726" y="8753"/>
                    </a:moveTo>
                    <a:cubicBezTo>
                      <a:pt x="38816" y="8904"/>
                      <a:pt x="38906" y="9056"/>
                      <a:pt x="38994" y="9208"/>
                    </a:cubicBezTo>
                    <a:lnTo>
                      <a:pt x="38994" y="9208"/>
                    </a:lnTo>
                    <a:lnTo>
                      <a:pt x="36150" y="10252"/>
                    </a:lnTo>
                    <a:lnTo>
                      <a:pt x="36150" y="10252"/>
                    </a:lnTo>
                    <a:lnTo>
                      <a:pt x="38726" y="8753"/>
                    </a:lnTo>
                    <a:close/>
                    <a:moveTo>
                      <a:pt x="33449" y="8743"/>
                    </a:moveTo>
                    <a:lnTo>
                      <a:pt x="36048" y="10255"/>
                    </a:lnTo>
                    <a:lnTo>
                      <a:pt x="36048" y="10255"/>
                    </a:lnTo>
                    <a:lnTo>
                      <a:pt x="33177" y="9200"/>
                    </a:lnTo>
                    <a:lnTo>
                      <a:pt x="33177" y="9200"/>
                    </a:lnTo>
                    <a:cubicBezTo>
                      <a:pt x="33267" y="9047"/>
                      <a:pt x="33358" y="8894"/>
                      <a:pt x="33449" y="8743"/>
                    </a:cubicBezTo>
                    <a:close/>
                    <a:moveTo>
                      <a:pt x="33171" y="9210"/>
                    </a:moveTo>
                    <a:lnTo>
                      <a:pt x="36041" y="10262"/>
                    </a:lnTo>
                    <a:lnTo>
                      <a:pt x="36041" y="10262"/>
                    </a:lnTo>
                    <a:lnTo>
                      <a:pt x="32889" y="9700"/>
                    </a:lnTo>
                    <a:lnTo>
                      <a:pt x="32889" y="9700"/>
                    </a:lnTo>
                    <a:cubicBezTo>
                      <a:pt x="32982" y="9536"/>
                      <a:pt x="33076" y="9373"/>
                      <a:pt x="33171" y="9210"/>
                    </a:cubicBezTo>
                    <a:close/>
                    <a:moveTo>
                      <a:pt x="39000" y="9218"/>
                    </a:moveTo>
                    <a:lnTo>
                      <a:pt x="39000" y="9218"/>
                    </a:lnTo>
                    <a:cubicBezTo>
                      <a:pt x="39202" y="9568"/>
                      <a:pt x="39399" y="9920"/>
                      <a:pt x="39582" y="10272"/>
                    </a:cubicBezTo>
                    <a:lnTo>
                      <a:pt x="36155" y="10272"/>
                    </a:lnTo>
                    <a:lnTo>
                      <a:pt x="39268" y="9719"/>
                    </a:lnTo>
                    <a:lnTo>
                      <a:pt x="39265" y="9709"/>
                    </a:lnTo>
                    <a:lnTo>
                      <a:pt x="36153" y="10262"/>
                    </a:lnTo>
                    <a:lnTo>
                      <a:pt x="39000" y="9218"/>
                    </a:lnTo>
                    <a:close/>
                    <a:moveTo>
                      <a:pt x="31045" y="10029"/>
                    </a:moveTo>
                    <a:cubicBezTo>
                      <a:pt x="30944" y="10029"/>
                      <a:pt x="30861" y="10110"/>
                      <a:pt x="30861" y="10211"/>
                    </a:cubicBezTo>
                    <a:cubicBezTo>
                      <a:pt x="30861" y="10313"/>
                      <a:pt x="30944" y="10395"/>
                      <a:pt x="31045" y="10395"/>
                    </a:cubicBezTo>
                    <a:cubicBezTo>
                      <a:pt x="31146" y="10395"/>
                      <a:pt x="31228" y="10313"/>
                      <a:pt x="31228" y="10211"/>
                    </a:cubicBezTo>
                    <a:cubicBezTo>
                      <a:pt x="31226" y="10110"/>
                      <a:pt x="31143" y="10029"/>
                      <a:pt x="31045" y="10029"/>
                    </a:cubicBezTo>
                    <a:close/>
                    <a:moveTo>
                      <a:pt x="41066" y="10029"/>
                    </a:moveTo>
                    <a:cubicBezTo>
                      <a:pt x="40965" y="10029"/>
                      <a:pt x="40884" y="10110"/>
                      <a:pt x="40884" y="10211"/>
                    </a:cubicBezTo>
                    <a:cubicBezTo>
                      <a:pt x="40884" y="10313"/>
                      <a:pt x="40965" y="10395"/>
                      <a:pt x="41066" y="10395"/>
                    </a:cubicBezTo>
                    <a:cubicBezTo>
                      <a:pt x="41168" y="10395"/>
                      <a:pt x="41249" y="10313"/>
                      <a:pt x="41249" y="10211"/>
                    </a:cubicBezTo>
                    <a:cubicBezTo>
                      <a:pt x="41249" y="10110"/>
                      <a:pt x="41168" y="10029"/>
                      <a:pt x="41066" y="10029"/>
                    </a:cubicBezTo>
                    <a:close/>
                    <a:moveTo>
                      <a:pt x="39587" y="10282"/>
                    </a:moveTo>
                    <a:cubicBezTo>
                      <a:pt x="39704" y="10506"/>
                      <a:pt x="39815" y="10730"/>
                      <a:pt x="39919" y="10953"/>
                    </a:cubicBezTo>
                    <a:lnTo>
                      <a:pt x="39919" y="10953"/>
                    </a:lnTo>
                    <a:lnTo>
                      <a:pt x="36147" y="10282"/>
                    </a:lnTo>
                    <a:close/>
                    <a:moveTo>
                      <a:pt x="32883" y="9711"/>
                    </a:moveTo>
                    <a:lnTo>
                      <a:pt x="36039" y="10272"/>
                    </a:lnTo>
                    <a:lnTo>
                      <a:pt x="32578" y="10272"/>
                    </a:lnTo>
                    <a:lnTo>
                      <a:pt x="32578" y="10282"/>
                    </a:lnTo>
                    <a:lnTo>
                      <a:pt x="36039" y="10282"/>
                    </a:lnTo>
                    <a:lnTo>
                      <a:pt x="32229" y="10958"/>
                    </a:lnTo>
                    <a:lnTo>
                      <a:pt x="32229" y="10958"/>
                    </a:lnTo>
                    <a:cubicBezTo>
                      <a:pt x="32427" y="10545"/>
                      <a:pt x="32649" y="10127"/>
                      <a:pt x="32883" y="9711"/>
                    </a:cubicBezTo>
                    <a:close/>
                    <a:moveTo>
                      <a:pt x="36160" y="10295"/>
                    </a:moveTo>
                    <a:lnTo>
                      <a:pt x="39922" y="10963"/>
                    </a:lnTo>
                    <a:lnTo>
                      <a:pt x="39922" y="10959"/>
                    </a:lnTo>
                    <a:lnTo>
                      <a:pt x="39922" y="10959"/>
                    </a:lnTo>
                    <a:cubicBezTo>
                      <a:pt x="40056" y="11245"/>
                      <a:pt x="40178" y="11529"/>
                      <a:pt x="40286" y="11809"/>
                    </a:cubicBezTo>
                    <a:lnTo>
                      <a:pt x="40286" y="11809"/>
                    </a:lnTo>
                    <a:lnTo>
                      <a:pt x="36160" y="10295"/>
                    </a:lnTo>
                    <a:close/>
                    <a:moveTo>
                      <a:pt x="36039" y="10293"/>
                    </a:moveTo>
                    <a:lnTo>
                      <a:pt x="31846" y="11832"/>
                    </a:lnTo>
                    <a:lnTo>
                      <a:pt x="31846" y="11832"/>
                    </a:lnTo>
                    <a:cubicBezTo>
                      <a:pt x="31957" y="11548"/>
                      <a:pt x="32084" y="11261"/>
                      <a:pt x="32223" y="10971"/>
                    </a:cubicBezTo>
                    <a:lnTo>
                      <a:pt x="32223" y="10971"/>
                    </a:lnTo>
                    <a:lnTo>
                      <a:pt x="36039" y="10293"/>
                    </a:lnTo>
                    <a:close/>
                    <a:moveTo>
                      <a:pt x="41330" y="11595"/>
                    </a:moveTo>
                    <a:cubicBezTo>
                      <a:pt x="41249" y="11598"/>
                      <a:pt x="41185" y="11663"/>
                      <a:pt x="41185" y="11740"/>
                    </a:cubicBezTo>
                    <a:cubicBezTo>
                      <a:pt x="41185" y="11820"/>
                      <a:pt x="41250" y="11885"/>
                      <a:pt x="41330" y="11885"/>
                    </a:cubicBezTo>
                    <a:cubicBezTo>
                      <a:pt x="41410" y="11885"/>
                      <a:pt x="41475" y="11820"/>
                      <a:pt x="41475" y="11740"/>
                    </a:cubicBezTo>
                    <a:cubicBezTo>
                      <a:pt x="41475" y="11660"/>
                      <a:pt x="41410" y="11595"/>
                      <a:pt x="41330" y="11595"/>
                    </a:cubicBezTo>
                    <a:close/>
                    <a:moveTo>
                      <a:pt x="30780" y="11598"/>
                    </a:moveTo>
                    <a:cubicBezTo>
                      <a:pt x="30700" y="11598"/>
                      <a:pt x="30635" y="11663"/>
                      <a:pt x="30635" y="11743"/>
                    </a:cubicBezTo>
                    <a:cubicBezTo>
                      <a:pt x="30635" y="11823"/>
                      <a:pt x="30700" y="11888"/>
                      <a:pt x="30780" y="11888"/>
                    </a:cubicBezTo>
                    <a:cubicBezTo>
                      <a:pt x="30859" y="11888"/>
                      <a:pt x="30925" y="11823"/>
                      <a:pt x="30925" y="11743"/>
                    </a:cubicBezTo>
                    <a:cubicBezTo>
                      <a:pt x="30925" y="11663"/>
                      <a:pt x="30859" y="11598"/>
                      <a:pt x="30780" y="11598"/>
                    </a:cubicBezTo>
                    <a:close/>
                    <a:moveTo>
                      <a:pt x="36147" y="10302"/>
                    </a:moveTo>
                    <a:lnTo>
                      <a:pt x="40291" y="11823"/>
                    </a:lnTo>
                    <a:lnTo>
                      <a:pt x="40291" y="11823"/>
                    </a:lnTo>
                    <a:cubicBezTo>
                      <a:pt x="40432" y="12193"/>
                      <a:pt x="40547" y="12557"/>
                      <a:pt x="40627" y="12909"/>
                    </a:cubicBezTo>
                    <a:lnTo>
                      <a:pt x="40627" y="12909"/>
                    </a:lnTo>
                    <a:lnTo>
                      <a:pt x="36147" y="10302"/>
                    </a:lnTo>
                    <a:close/>
                    <a:moveTo>
                      <a:pt x="36037" y="10305"/>
                    </a:moveTo>
                    <a:lnTo>
                      <a:pt x="36037" y="10305"/>
                    </a:lnTo>
                    <a:cubicBezTo>
                      <a:pt x="36037" y="10306"/>
                      <a:pt x="36036" y="10307"/>
                      <a:pt x="36036" y="10308"/>
                    </a:cubicBezTo>
                    <a:lnTo>
                      <a:pt x="36036" y="10308"/>
                    </a:lnTo>
                    <a:lnTo>
                      <a:pt x="31492" y="12951"/>
                    </a:lnTo>
                    <a:lnTo>
                      <a:pt x="31492" y="12951"/>
                    </a:lnTo>
                    <a:cubicBezTo>
                      <a:pt x="31549" y="12705"/>
                      <a:pt x="31624" y="12446"/>
                      <a:pt x="31719" y="12176"/>
                    </a:cubicBezTo>
                    <a:cubicBezTo>
                      <a:pt x="31757" y="12067"/>
                      <a:pt x="31797" y="11957"/>
                      <a:pt x="31840" y="11847"/>
                    </a:cubicBezTo>
                    <a:lnTo>
                      <a:pt x="31840" y="11847"/>
                    </a:lnTo>
                    <a:lnTo>
                      <a:pt x="36037" y="10305"/>
                    </a:lnTo>
                    <a:close/>
                    <a:moveTo>
                      <a:pt x="16840" y="12809"/>
                    </a:moveTo>
                    <a:cubicBezTo>
                      <a:pt x="16804" y="12809"/>
                      <a:pt x="16767" y="12823"/>
                      <a:pt x="16739" y="12852"/>
                    </a:cubicBezTo>
                    <a:cubicBezTo>
                      <a:pt x="16682" y="12907"/>
                      <a:pt x="16682" y="12998"/>
                      <a:pt x="16739" y="13054"/>
                    </a:cubicBezTo>
                    <a:cubicBezTo>
                      <a:pt x="16767" y="13082"/>
                      <a:pt x="16804" y="13096"/>
                      <a:pt x="16840" y="13096"/>
                    </a:cubicBezTo>
                    <a:cubicBezTo>
                      <a:pt x="16877" y="13096"/>
                      <a:pt x="16913" y="13082"/>
                      <a:pt x="16942" y="13054"/>
                    </a:cubicBezTo>
                    <a:cubicBezTo>
                      <a:pt x="16998" y="12998"/>
                      <a:pt x="16998" y="12907"/>
                      <a:pt x="16942" y="12852"/>
                    </a:cubicBezTo>
                    <a:cubicBezTo>
                      <a:pt x="16913" y="12823"/>
                      <a:pt x="16877" y="12809"/>
                      <a:pt x="16840" y="12809"/>
                    </a:cubicBezTo>
                    <a:close/>
                    <a:moveTo>
                      <a:pt x="18257" y="12881"/>
                    </a:moveTo>
                    <a:cubicBezTo>
                      <a:pt x="18211" y="12881"/>
                      <a:pt x="18164" y="12899"/>
                      <a:pt x="18128" y="12934"/>
                    </a:cubicBezTo>
                    <a:cubicBezTo>
                      <a:pt x="18056" y="13005"/>
                      <a:pt x="18056" y="13121"/>
                      <a:pt x="18128" y="13192"/>
                    </a:cubicBezTo>
                    <a:cubicBezTo>
                      <a:pt x="18164" y="13227"/>
                      <a:pt x="18211" y="13244"/>
                      <a:pt x="18257" y="13244"/>
                    </a:cubicBezTo>
                    <a:cubicBezTo>
                      <a:pt x="18304" y="13244"/>
                      <a:pt x="18350" y="13227"/>
                      <a:pt x="18385" y="13192"/>
                    </a:cubicBezTo>
                    <a:cubicBezTo>
                      <a:pt x="18456" y="13121"/>
                      <a:pt x="18456" y="13005"/>
                      <a:pt x="18385" y="12934"/>
                    </a:cubicBezTo>
                    <a:cubicBezTo>
                      <a:pt x="18350" y="12899"/>
                      <a:pt x="18304" y="12881"/>
                      <a:pt x="18257" y="12881"/>
                    </a:cubicBezTo>
                    <a:close/>
                    <a:moveTo>
                      <a:pt x="55203" y="12967"/>
                    </a:moveTo>
                    <a:cubicBezTo>
                      <a:pt x="55167" y="12967"/>
                      <a:pt x="55130" y="12981"/>
                      <a:pt x="55102" y="13008"/>
                    </a:cubicBezTo>
                    <a:cubicBezTo>
                      <a:pt x="55045" y="13065"/>
                      <a:pt x="55045" y="13156"/>
                      <a:pt x="55102" y="13211"/>
                    </a:cubicBezTo>
                    <a:cubicBezTo>
                      <a:pt x="55130" y="13239"/>
                      <a:pt x="55167" y="13253"/>
                      <a:pt x="55203" y="13253"/>
                    </a:cubicBezTo>
                    <a:cubicBezTo>
                      <a:pt x="55240" y="13253"/>
                      <a:pt x="55276" y="13239"/>
                      <a:pt x="55305" y="13211"/>
                    </a:cubicBezTo>
                    <a:cubicBezTo>
                      <a:pt x="55361" y="13156"/>
                      <a:pt x="55361" y="13065"/>
                      <a:pt x="55305" y="13008"/>
                    </a:cubicBezTo>
                    <a:cubicBezTo>
                      <a:pt x="55276" y="12981"/>
                      <a:pt x="55240" y="12967"/>
                      <a:pt x="55203" y="12967"/>
                    </a:cubicBezTo>
                    <a:close/>
                    <a:moveTo>
                      <a:pt x="53789" y="13039"/>
                    </a:moveTo>
                    <a:cubicBezTo>
                      <a:pt x="53742" y="13039"/>
                      <a:pt x="53695" y="13057"/>
                      <a:pt x="53660" y="13092"/>
                    </a:cubicBezTo>
                    <a:cubicBezTo>
                      <a:pt x="53589" y="13163"/>
                      <a:pt x="53589" y="13279"/>
                      <a:pt x="53660" y="13349"/>
                    </a:cubicBezTo>
                    <a:cubicBezTo>
                      <a:pt x="53695" y="13384"/>
                      <a:pt x="53742" y="13402"/>
                      <a:pt x="53789" y="13402"/>
                    </a:cubicBezTo>
                    <a:cubicBezTo>
                      <a:pt x="53836" y="13402"/>
                      <a:pt x="53882" y="13384"/>
                      <a:pt x="53918" y="13349"/>
                    </a:cubicBezTo>
                    <a:cubicBezTo>
                      <a:pt x="53987" y="13279"/>
                      <a:pt x="53987" y="13163"/>
                      <a:pt x="53918" y="13092"/>
                    </a:cubicBezTo>
                    <a:cubicBezTo>
                      <a:pt x="53882" y="13057"/>
                      <a:pt x="53836" y="13039"/>
                      <a:pt x="53789" y="13039"/>
                    </a:cubicBezTo>
                    <a:close/>
                    <a:moveTo>
                      <a:pt x="19844" y="13225"/>
                    </a:moveTo>
                    <a:cubicBezTo>
                      <a:pt x="19776" y="13225"/>
                      <a:pt x="19708" y="13251"/>
                      <a:pt x="19656" y="13304"/>
                    </a:cubicBezTo>
                    <a:cubicBezTo>
                      <a:pt x="19550" y="13407"/>
                      <a:pt x="19550" y="13578"/>
                      <a:pt x="19656" y="13682"/>
                    </a:cubicBezTo>
                    <a:cubicBezTo>
                      <a:pt x="19708" y="13735"/>
                      <a:pt x="19777" y="13761"/>
                      <a:pt x="19845" y="13761"/>
                    </a:cubicBezTo>
                    <a:cubicBezTo>
                      <a:pt x="19914" y="13761"/>
                      <a:pt x="19982" y="13735"/>
                      <a:pt x="20034" y="13682"/>
                    </a:cubicBezTo>
                    <a:cubicBezTo>
                      <a:pt x="20138" y="13578"/>
                      <a:pt x="20138" y="13407"/>
                      <a:pt x="20034" y="13304"/>
                    </a:cubicBezTo>
                    <a:cubicBezTo>
                      <a:pt x="19981" y="13251"/>
                      <a:pt x="19912" y="13225"/>
                      <a:pt x="19844" y="13225"/>
                    </a:cubicBezTo>
                    <a:close/>
                    <a:moveTo>
                      <a:pt x="52199" y="13381"/>
                    </a:moveTo>
                    <a:cubicBezTo>
                      <a:pt x="52130" y="13381"/>
                      <a:pt x="52062" y="13407"/>
                      <a:pt x="52010" y="13460"/>
                    </a:cubicBezTo>
                    <a:cubicBezTo>
                      <a:pt x="51905" y="13564"/>
                      <a:pt x="51905" y="13735"/>
                      <a:pt x="52010" y="13838"/>
                    </a:cubicBezTo>
                    <a:cubicBezTo>
                      <a:pt x="52062" y="13891"/>
                      <a:pt x="52131" y="13917"/>
                      <a:pt x="52200" y="13917"/>
                    </a:cubicBezTo>
                    <a:cubicBezTo>
                      <a:pt x="52269" y="13917"/>
                      <a:pt x="52337" y="13891"/>
                      <a:pt x="52389" y="13838"/>
                    </a:cubicBezTo>
                    <a:cubicBezTo>
                      <a:pt x="52493" y="13735"/>
                      <a:pt x="52493" y="13564"/>
                      <a:pt x="52389" y="13460"/>
                    </a:cubicBezTo>
                    <a:cubicBezTo>
                      <a:pt x="52336" y="13407"/>
                      <a:pt x="52267" y="13381"/>
                      <a:pt x="52199" y="13381"/>
                    </a:cubicBezTo>
                    <a:close/>
                    <a:moveTo>
                      <a:pt x="36142" y="10310"/>
                    </a:moveTo>
                    <a:lnTo>
                      <a:pt x="40630" y="12923"/>
                    </a:lnTo>
                    <a:lnTo>
                      <a:pt x="40630" y="12923"/>
                    </a:lnTo>
                    <a:cubicBezTo>
                      <a:pt x="40730" y="13371"/>
                      <a:pt x="40774" y="13802"/>
                      <a:pt x="40745" y="14205"/>
                    </a:cubicBezTo>
                    <a:lnTo>
                      <a:pt x="40745" y="14205"/>
                    </a:lnTo>
                    <a:lnTo>
                      <a:pt x="36142" y="10310"/>
                    </a:lnTo>
                    <a:close/>
                    <a:moveTo>
                      <a:pt x="36033" y="10321"/>
                    </a:moveTo>
                    <a:lnTo>
                      <a:pt x="36033" y="10321"/>
                    </a:lnTo>
                    <a:cubicBezTo>
                      <a:pt x="36033" y="10322"/>
                      <a:pt x="36033" y="10324"/>
                      <a:pt x="36032" y="10326"/>
                    </a:cubicBezTo>
                    <a:lnTo>
                      <a:pt x="36032" y="10326"/>
                    </a:lnTo>
                    <a:lnTo>
                      <a:pt x="31375" y="14267"/>
                    </a:lnTo>
                    <a:lnTo>
                      <a:pt x="31375" y="14267"/>
                    </a:lnTo>
                    <a:cubicBezTo>
                      <a:pt x="31342" y="13876"/>
                      <a:pt x="31380" y="13443"/>
                      <a:pt x="31489" y="12967"/>
                    </a:cubicBezTo>
                    <a:lnTo>
                      <a:pt x="31489" y="12967"/>
                    </a:lnTo>
                    <a:lnTo>
                      <a:pt x="36033" y="10321"/>
                    </a:lnTo>
                    <a:close/>
                    <a:moveTo>
                      <a:pt x="21370" y="13944"/>
                    </a:moveTo>
                    <a:cubicBezTo>
                      <a:pt x="21323" y="13944"/>
                      <a:pt x="21277" y="13962"/>
                      <a:pt x="21242" y="13998"/>
                    </a:cubicBezTo>
                    <a:cubicBezTo>
                      <a:pt x="21171" y="14069"/>
                      <a:pt x="21171" y="14182"/>
                      <a:pt x="21242" y="14254"/>
                    </a:cubicBezTo>
                    <a:cubicBezTo>
                      <a:pt x="21277" y="14290"/>
                      <a:pt x="21323" y="14307"/>
                      <a:pt x="21370" y="14307"/>
                    </a:cubicBezTo>
                    <a:cubicBezTo>
                      <a:pt x="21417" y="14307"/>
                      <a:pt x="21463" y="14290"/>
                      <a:pt x="21499" y="14254"/>
                    </a:cubicBezTo>
                    <a:cubicBezTo>
                      <a:pt x="21570" y="14185"/>
                      <a:pt x="21570" y="14069"/>
                      <a:pt x="21499" y="13998"/>
                    </a:cubicBezTo>
                    <a:cubicBezTo>
                      <a:pt x="21463" y="13962"/>
                      <a:pt x="21417" y="13944"/>
                      <a:pt x="21370" y="13944"/>
                    </a:cubicBezTo>
                    <a:close/>
                    <a:moveTo>
                      <a:pt x="50673" y="14101"/>
                    </a:moveTo>
                    <a:cubicBezTo>
                      <a:pt x="50627" y="14101"/>
                      <a:pt x="50580" y="14118"/>
                      <a:pt x="50545" y="14153"/>
                    </a:cubicBezTo>
                    <a:cubicBezTo>
                      <a:pt x="50474" y="14224"/>
                      <a:pt x="50474" y="14340"/>
                      <a:pt x="50545" y="14411"/>
                    </a:cubicBezTo>
                    <a:cubicBezTo>
                      <a:pt x="50580" y="14446"/>
                      <a:pt x="50627" y="14464"/>
                      <a:pt x="50673" y="14464"/>
                    </a:cubicBezTo>
                    <a:cubicBezTo>
                      <a:pt x="50720" y="14464"/>
                      <a:pt x="50767" y="14446"/>
                      <a:pt x="50802" y="14411"/>
                    </a:cubicBezTo>
                    <a:cubicBezTo>
                      <a:pt x="50872" y="14340"/>
                      <a:pt x="50872" y="14225"/>
                      <a:pt x="50802" y="14153"/>
                    </a:cubicBezTo>
                    <a:cubicBezTo>
                      <a:pt x="50767" y="14118"/>
                      <a:pt x="50720" y="14101"/>
                      <a:pt x="50673" y="14101"/>
                    </a:cubicBezTo>
                    <a:close/>
                    <a:moveTo>
                      <a:pt x="22640" y="14877"/>
                    </a:moveTo>
                    <a:cubicBezTo>
                      <a:pt x="22603" y="14877"/>
                      <a:pt x="22567" y="14891"/>
                      <a:pt x="22539" y="14919"/>
                    </a:cubicBezTo>
                    <a:cubicBezTo>
                      <a:pt x="22483" y="14976"/>
                      <a:pt x="22483" y="15066"/>
                      <a:pt x="22539" y="15122"/>
                    </a:cubicBezTo>
                    <a:cubicBezTo>
                      <a:pt x="22567" y="15150"/>
                      <a:pt x="22603" y="15165"/>
                      <a:pt x="22640" y="15165"/>
                    </a:cubicBezTo>
                    <a:cubicBezTo>
                      <a:pt x="22677" y="15165"/>
                      <a:pt x="22714" y="15150"/>
                      <a:pt x="22742" y="15122"/>
                    </a:cubicBezTo>
                    <a:cubicBezTo>
                      <a:pt x="22797" y="15066"/>
                      <a:pt x="22797" y="14976"/>
                      <a:pt x="22742" y="14919"/>
                    </a:cubicBezTo>
                    <a:cubicBezTo>
                      <a:pt x="22714" y="14891"/>
                      <a:pt x="22677" y="14877"/>
                      <a:pt x="22640" y="14877"/>
                    </a:cubicBezTo>
                    <a:close/>
                    <a:moveTo>
                      <a:pt x="49404" y="15035"/>
                    </a:moveTo>
                    <a:cubicBezTo>
                      <a:pt x="49367" y="15035"/>
                      <a:pt x="49330" y="15049"/>
                      <a:pt x="49303" y="15077"/>
                    </a:cubicBezTo>
                    <a:cubicBezTo>
                      <a:pt x="49246" y="15134"/>
                      <a:pt x="49246" y="15224"/>
                      <a:pt x="49303" y="15280"/>
                    </a:cubicBezTo>
                    <a:cubicBezTo>
                      <a:pt x="49330" y="15308"/>
                      <a:pt x="49367" y="15323"/>
                      <a:pt x="49404" y="15323"/>
                    </a:cubicBezTo>
                    <a:cubicBezTo>
                      <a:pt x="49440" y="15323"/>
                      <a:pt x="49477" y="15308"/>
                      <a:pt x="49506" y="15280"/>
                    </a:cubicBezTo>
                    <a:cubicBezTo>
                      <a:pt x="49561" y="15224"/>
                      <a:pt x="49561" y="15134"/>
                      <a:pt x="49506" y="15077"/>
                    </a:cubicBezTo>
                    <a:cubicBezTo>
                      <a:pt x="49477" y="15049"/>
                      <a:pt x="49440" y="15035"/>
                      <a:pt x="49404" y="15035"/>
                    </a:cubicBezTo>
                    <a:close/>
                    <a:moveTo>
                      <a:pt x="36133" y="10316"/>
                    </a:moveTo>
                    <a:lnTo>
                      <a:pt x="40744" y="14218"/>
                    </a:lnTo>
                    <a:lnTo>
                      <a:pt x="40744" y="14218"/>
                    </a:lnTo>
                    <a:cubicBezTo>
                      <a:pt x="40711" y="14649"/>
                      <a:pt x="40593" y="15049"/>
                      <a:pt x="40371" y="15407"/>
                    </a:cubicBezTo>
                    <a:lnTo>
                      <a:pt x="40371" y="15407"/>
                    </a:lnTo>
                    <a:lnTo>
                      <a:pt x="36133" y="10316"/>
                    </a:lnTo>
                    <a:close/>
                    <a:moveTo>
                      <a:pt x="36051" y="11740"/>
                    </a:moveTo>
                    <a:cubicBezTo>
                      <a:pt x="36051" y="12788"/>
                      <a:pt x="33479" y="14388"/>
                      <a:pt x="32969" y="15867"/>
                    </a:cubicBezTo>
                    <a:cubicBezTo>
                      <a:pt x="33598" y="15312"/>
                      <a:pt x="36051" y="13998"/>
                      <a:pt x="36051" y="11740"/>
                    </a:cubicBezTo>
                    <a:close/>
                    <a:moveTo>
                      <a:pt x="36051" y="11743"/>
                    </a:moveTo>
                    <a:cubicBezTo>
                      <a:pt x="36051" y="13998"/>
                      <a:pt x="38505" y="15312"/>
                      <a:pt x="39132" y="15868"/>
                    </a:cubicBezTo>
                    <a:cubicBezTo>
                      <a:pt x="38623" y="14389"/>
                      <a:pt x="36052" y="12789"/>
                      <a:pt x="36051" y="11743"/>
                    </a:cubicBezTo>
                    <a:close/>
                    <a:moveTo>
                      <a:pt x="36096" y="10289"/>
                    </a:moveTo>
                    <a:lnTo>
                      <a:pt x="40364" y="15417"/>
                    </a:lnTo>
                    <a:lnTo>
                      <a:pt x="40364" y="15417"/>
                    </a:lnTo>
                    <a:cubicBezTo>
                      <a:pt x="40241" y="15614"/>
                      <a:pt x="40086" y="15798"/>
                      <a:pt x="39896" y="15967"/>
                    </a:cubicBezTo>
                    <a:lnTo>
                      <a:pt x="39896" y="15967"/>
                    </a:lnTo>
                    <a:cubicBezTo>
                      <a:pt x="39354" y="14935"/>
                      <a:pt x="38675" y="14205"/>
                      <a:pt x="38041" y="13525"/>
                    </a:cubicBezTo>
                    <a:cubicBezTo>
                      <a:pt x="37187" y="12608"/>
                      <a:pt x="36381" y="11740"/>
                      <a:pt x="36073" y="10316"/>
                    </a:cubicBezTo>
                    <a:lnTo>
                      <a:pt x="36073" y="10316"/>
                    </a:lnTo>
                    <a:lnTo>
                      <a:pt x="36096" y="10289"/>
                    </a:lnTo>
                    <a:close/>
                    <a:moveTo>
                      <a:pt x="36029" y="10342"/>
                    </a:moveTo>
                    <a:cubicBezTo>
                      <a:pt x="36028" y="10346"/>
                      <a:pt x="36027" y="10349"/>
                      <a:pt x="36026" y="10353"/>
                    </a:cubicBezTo>
                    <a:lnTo>
                      <a:pt x="36026" y="10353"/>
                    </a:lnTo>
                    <a:lnTo>
                      <a:pt x="31780" y="15455"/>
                    </a:lnTo>
                    <a:lnTo>
                      <a:pt x="31788" y="15463"/>
                    </a:lnTo>
                    <a:lnTo>
                      <a:pt x="36020" y="10379"/>
                    </a:lnTo>
                    <a:lnTo>
                      <a:pt x="36020" y="10379"/>
                    </a:lnTo>
                    <a:cubicBezTo>
                      <a:pt x="35704" y="11767"/>
                      <a:pt x="34906" y="12621"/>
                      <a:pt x="34068" y="13525"/>
                    </a:cubicBezTo>
                    <a:cubicBezTo>
                      <a:pt x="33433" y="14207"/>
                      <a:pt x="32753" y="14937"/>
                      <a:pt x="32212" y="15970"/>
                    </a:cubicBezTo>
                    <a:lnTo>
                      <a:pt x="32212" y="15970"/>
                    </a:lnTo>
                    <a:cubicBezTo>
                      <a:pt x="31714" y="15528"/>
                      <a:pt x="31435" y="14968"/>
                      <a:pt x="31376" y="14280"/>
                    </a:cubicBezTo>
                    <a:lnTo>
                      <a:pt x="31376" y="14280"/>
                    </a:lnTo>
                    <a:lnTo>
                      <a:pt x="36029" y="10342"/>
                    </a:lnTo>
                    <a:close/>
                    <a:moveTo>
                      <a:pt x="13113" y="16536"/>
                    </a:moveTo>
                    <a:cubicBezTo>
                      <a:pt x="13076" y="16536"/>
                      <a:pt x="13039" y="16550"/>
                      <a:pt x="13012" y="16578"/>
                    </a:cubicBezTo>
                    <a:cubicBezTo>
                      <a:pt x="12955" y="16635"/>
                      <a:pt x="12955" y="16725"/>
                      <a:pt x="13012" y="16781"/>
                    </a:cubicBezTo>
                    <a:cubicBezTo>
                      <a:pt x="13039" y="16810"/>
                      <a:pt x="13076" y="16824"/>
                      <a:pt x="13113" y="16824"/>
                    </a:cubicBezTo>
                    <a:cubicBezTo>
                      <a:pt x="13149" y="16824"/>
                      <a:pt x="13186" y="16810"/>
                      <a:pt x="13215" y="16781"/>
                    </a:cubicBezTo>
                    <a:cubicBezTo>
                      <a:pt x="13270" y="16725"/>
                      <a:pt x="13270" y="16635"/>
                      <a:pt x="13215" y="16578"/>
                    </a:cubicBezTo>
                    <a:cubicBezTo>
                      <a:pt x="13186" y="16550"/>
                      <a:pt x="13149" y="16536"/>
                      <a:pt x="13113" y="16536"/>
                    </a:cubicBezTo>
                    <a:close/>
                    <a:moveTo>
                      <a:pt x="58931" y="16694"/>
                    </a:moveTo>
                    <a:cubicBezTo>
                      <a:pt x="58894" y="16694"/>
                      <a:pt x="58858" y="16708"/>
                      <a:pt x="58830" y="16736"/>
                    </a:cubicBezTo>
                    <a:cubicBezTo>
                      <a:pt x="58774" y="16791"/>
                      <a:pt x="58774" y="16883"/>
                      <a:pt x="58830" y="16939"/>
                    </a:cubicBezTo>
                    <a:cubicBezTo>
                      <a:pt x="58858" y="16967"/>
                      <a:pt x="58894" y="16981"/>
                      <a:pt x="58931" y="16981"/>
                    </a:cubicBezTo>
                    <a:cubicBezTo>
                      <a:pt x="58968" y="16981"/>
                      <a:pt x="59005" y="16967"/>
                      <a:pt x="59033" y="16939"/>
                    </a:cubicBezTo>
                    <a:cubicBezTo>
                      <a:pt x="59088" y="16883"/>
                      <a:pt x="59088" y="16793"/>
                      <a:pt x="59033" y="16736"/>
                    </a:cubicBezTo>
                    <a:cubicBezTo>
                      <a:pt x="59005" y="16708"/>
                      <a:pt x="58968" y="16694"/>
                      <a:pt x="58931" y="16694"/>
                    </a:cubicBezTo>
                    <a:close/>
                    <a:moveTo>
                      <a:pt x="18167" y="14620"/>
                    </a:moveTo>
                    <a:lnTo>
                      <a:pt x="18167" y="14620"/>
                    </a:lnTo>
                    <a:cubicBezTo>
                      <a:pt x="18336" y="14661"/>
                      <a:pt x="18505" y="14703"/>
                      <a:pt x="18674" y="14746"/>
                    </a:cubicBezTo>
                    <a:lnTo>
                      <a:pt x="18674" y="14746"/>
                    </a:lnTo>
                    <a:lnTo>
                      <a:pt x="17917" y="17609"/>
                    </a:lnTo>
                    <a:lnTo>
                      <a:pt x="18167" y="14620"/>
                    </a:lnTo>
                    <a:close/>
                    <a:moveTo>
                      <a:pt x="17003" y="14343"/>
                    </a:moveTo>
                    <a:cubicBezTo>
                      <a:pt x="17049" y="14354"/>
                      <a:pt x="17095" y="14365"/>
                      <a:pt x="17142" y="14376"/>
                    </a:cubicBezTo>
                    <a:cubicBezTo>
                      <a:pt x="17295" y="14412"/>
                      <a:pt x="17450" y="14448"/>
                      <a:pt x="17606" y="14485"/>
                    </a:cubicBezTo>
                    <a:lnTo>
                      <a:pt x="17606" y="14485"/>
                    </a:lnTo>
                    <a:lnTo>
                      <a:pt x="17893" y="17617"/>
                    </a:lnTo>
                    <a:lnTo>
                      <a:pt x="17003" y="14343"/>
                    </a:lnTo>
                    <a:close/>
                    <a:moveTo>
                      <a:pt x="16259" y="14166"/>
                    </a:moveTo>
                    <a:cubicBezTo>
                      <a:pt x="16496" y="14224"/>
                      <a:pt x="16740" y="14281"/>
                      <a:pt x="16990" y="14340"/>
                    </a:cubicBezTo>
                    <a:lnTo>
                      <a:pt x="16990" y="14340"/>
                    </a:lnTo>
                    <a:lnTo>
                      <a:pt x="17881" y="17618"/>
                    </a:lnTo>
                    <a:lnTo>
                      <a:pt x="16259" y="14166"/>
                    </a:lnTo>
                    <a:close/>
                    <a:moveTo>
                      <a:pt x="17618" y="14488"/>
                    </a:moveTo>
                    <a:cubicBezTo>
                      <a:pt x="17796" y="14530"/>
                      <a:pt x="17975" y="14573"/>
                      <a:pt x="18156" y="14617"/>
                    </a:cubicBezTo>
                    <a:lnTo>
                      <a:pt x="18156" y="14617"/>
                    </a:lnTo>
                    <a:lnTo>
                      <a:pt x="17905" y="17619"/>
                    </a:lnTo>
                    <a:lnTo>
                      <a:pt x="17618" y="14488"/>
                    </a:lnTo>
                    <a:close/>
                    <a:moveTo>
                      <a:pt x="18686" y="14749"/>
                    </a:moveTo>
                    <a:cubicBezTo>
                      <a:pt x="18857" y="14792"/>
                      <a:pt x="19028" y="14836"/>
                      <a:pt x="19198" y="14881"/>
                    </a:cubicBezTo>
                    <a:lnTo>
                      <a:pt x="19198" y="14881"/>
                    </a:lnTo>
                    <a:lnTo>
                      <a:pt x="17923" y="17634"/>
                    </a:lnTo>
                    <a:lnTo>
                      <a:pt x="18686" y="14749"/>
                    </a:lnTo>
                    <a:close/>
                    <a:moveTo>
                      <a:pt x="15263" y="13912"/>
                    </a:moveTo>
                    <a:cubicBezTo>
                      <a:pt x="15572" y="13997"/>
                      <a:pt x="15902" y="14080"/>
                      <a:pt x="16247" y="14163"/>
                    </a:cubicBezTo>
                    <a:lnTo>
                      <a:pt x="16247" y="14163"/>
                    </a:lnTo>
                    <a:lnTo>
                      <a:pt x="17879" y="17638"/>
                    </a:lnTo>
                    <a:lnTo>
                      <a:pt x="15263" y="13912"/>
                    </a:lnTo>
                    <a:close/>
                    <a:moveTo>
                      <a:pt x="19209" y="14884"/>
                    </a:moveTo>
                    <a:cubicBezTo>
                      <a:pt x="19599" y="14988"/>
                      <a:pt x="19987" y="15099"/>
                      <a:pt x="20365" y="15218"/>
                    </a:cubicBezTo>
                    <a:lnTo>
                      <a:pt x="20365" y="15218"/>
                    </a:lnTo>
                    <a:lnTo>
                      <a:pt x="17944" y="17639"/>
                    </a:lnTo>
                    <a:lnTo>
                      <a:pt x="19753" y="15050"/>
                    </a:lnTo>
                    <a:lnTo>
                      <a:pt x="19744" y="15044"/>
                    </a:lnTo>
                    <a:lnTo>
                      <a:pt x="17934" y="17636"/>
                    </a:lnTo>
                    <a:lnTo>
                      <a:pt x="19209" y="14884"/>
                    </a:lnTo>
                    <a:close/>
                    <a:moveTo>
                      <a:pt x="13293" y="13129"/>
                    </a:moveTo>
                    <a:cubicBezTo>
                      <a:pt x="13702" y="13430"/>
                      <a:pt x="14394" y="13675"/>
                      <a:pt x="15247" y="13908"/>
                    </a:cubicBezTo>
                    <a:lnTo>
                      <a:pt x="15247" y="13908"/>
                    </a:lnTo>
                    <a:lnTo>
                      <a:pt x="17862" y="17634"/>
                    </a:lnTo>
                    <a:lnTo>
                      <a:pt x="13493" y="13266"/>
                    </a:lnTo>
                    <a:lnTo>
                      <a:pt x="13486" y="13273"/>
                    </a:lnTo>
                    <a:lnTo>
                      <a:pt x="17861" y="17647"/>
                    </a:lnTo>
                    <a:lnTo>
                      <a:pt x="17861" y="17647"/>
                    </a:lnTo>
                    <a:lnTo>
                      <a:pt x="14096" y="15005"/>
                    </a:lnTo>
                    <a:lnTo>
                      <a:pt x="14096" y="15005"/>
                    </a:lnTo>
                    <a:cubicBezTo>
                      <a:pt x="13860" y="14177"/>
                      <a:pt x="13607" y="13512"/>
                      <a:pt x="13293" y="13129"/>
                    </a:cubicBezTo>
                    <a:close/>
                    <a:moveTo>
                      <a:pt x="20376" y="15222"/>
                    </a:moveTo>
                    <a:cubicBezTo>
                      <a:pt x="20616" y="15297"/>
                      <a:pt x="20852" y="15377"/>
                      <a:pt x="21083" y="15460"/>
                    </a:cubicBezTo>
                    <a:lnTo>
                      <a:pt x="21083" y="15460"/>
                    </a:lnTo>
                    <a:lnTo>
                      <a:pt x="17950" y="17648"/>
                    </a:lnTo>
                    <a:lnTo>
                      <a:pt x="20376" y="15222"/>
                    </a:lnTo>
                    <a:close/>
                    <a:moveTo>
                      <a:pt x="14100" y="15019"/>
                    </a:moveTo>
                    <a:lnTo>
                      <a:pt x="17844" y="17650"/>
                    </a:lnTo>
                    <a:lnTo>
                      <a:pt x="14367" y="16018"/>
                    </a:lnTo>
                    <a:lnTo>
                      <a:pt x="14362" y="16026"/>
                    </a:lnTo>
                    <a:lnTo>
                      <a:pt x="14362" y="16026"/>
                    </a:lnTo>
                    <a:cubicBezTo>
                      <a:pt x="14276" y="15671"/>
                      <a:pt x="14189" y="15334"/>
                      <a:pt x="14100" y="15019"/>
                    </a:cubicBezTo>
                    <a:close/>
                    <a:moveTo>
                      <a:pt x="21090" y="15463"/>
                    </a:moveTo>
                    <a:cubicBezTo>
                      <a:pt x="21388" y="15570"/>
                      <a:pt x="21677" y="15685"/>
                      <a:pt x="21951" y="15808"/>
                    </a:cubicBezTo>
                    <a:lnTo>
                      <a:pt x="21951" y="15808"/>
                    </a:lnTo>
                    <a:lnTo>
                      <a:pt x="17959" y="17655"/>
                    </a:lnTo>
                    <a:lnTo>
                      <a:pt x="17959" y="17655"/>
                    </a:lnTo>
                    <a:lnTo>
                      <a:pt x="21093" y="15467"/>
                    </a:lnTo>
                    <a:lnTo>
                      <a:pt x="21090" y="15463"/>
                    </a:lnTo>
                    <a:close/>
                    <a:moveTo>
                      <a:pt x="21962" y="15812"/>
                    </a:moveTo>
                    <a:cubicBezTo>
                      <a:pt x="22324" y="15974"/>
                      <a:pt x="22662" y="16150"/>
                      <a:pt x="22967" y="16342"/>
                    </a:cubicBezTo>
                    <a:lnTo>
                      <a:pt x="22967" y="16342"/>
                    </a:lnTo>
                    <a:lnTo>
                      <a:pt x="17959" y="17665"/>
                    </a:lnTo>
                    <a:lnTo>
                      <a:pt x="17959" y="17665"/>
                    </a:lnTo>
                    <a:lnTo>
                      <a:pt x="21962" y="15812"/>
                    </a:lnTo>
                    <a:close/>
                    <a:moveTo>
                      <a:pt x="14363" y="16027"/>
                    </a:moveTo>
                    <a:lnTo>
                      <a:pt x="17856" y="17666"/>
                    </a:lnTo>
                    <a:lnTo>
                      <a:pt x="17856" y="17666"/>
                    </a:lnTo>
                    <a:lnTo>
                      <a:pt x="14539" y="16764"/>
                    </a:lnTo>
                    <a:lnTo>
                      <a:pt x="14539" y="16764"/>
                    </a:lnTo>
                    <a:cubicBezTo>
                      <a:pt x="14479" y="16512"/>
                      <a:pt x="14421" y="16265"/>
                      <a:pt x="14363" y="16027"/>
                    </a:cubicBezTo>
                    <a:close/>
                    <a:moveTo>
                      <a:pt x="14542" y="16777"/>
                    </a:moveTo>
                    <a:lnTo>
                      <a:pt x="17839" y="17674"/>
                    </a:lnTo>
                    <a:lnTo>
                      <a:pt x="17839" y="17674"/>
                    </a:lnTo>
                    <a:lnTo>
                      <a:pt x="14684" y="17384"/>
                    </a:lnTo>
                    <a:lnTo>
                      <a:pt x="14684" y="17384"/>
                    </a:lnTo>
                    <a:cubicBezTo>
                      <a:pt x="14663" y="17295"/>
                      <a:pt x="14642" y="17207"/>
                      <a:pt x="14622" y="17119"/>
                    </a:cubicBezTo>
                    <a:cubicBezTo>
                      <a:pt x="14595" y="17004"/>
                      <a:pt x="14568" y="16890"/>
                      <a:pt x="14542" y="16777"/>
                    </a:cubicBezTo>
                    <a:close/>
                    <a:moveTo>
                      <a:pt x="22981" y="16351"/>
                    </a:moveTo>
                    <a:cubicBezTo>
                      <a:pt x="23369" y="16596"/>
                      <a:pt x="23705" y="16869"/>
                      <a:pt x="23969" y="17175"/>
                    </a:cubicBezTo>
                    <a:lnTo>
                      <a:pt x="23969" y="17175"/>
                    </a:lnTo>
                    <a:lnTo>
                      <a:pt x="17971" y="17674"/>
                    </a:lnTo>
                    <a:lnTo>
                      <a:pt x="17971" y="17674"/>
                    </a:lnTo>
                    <a:lnTo>
                      <a:pt x="22981" y="16351"/>
                    </a:lnTo>
                    <a:close/>
                    <a:moveTo>
                      <a:pt x="55107" y="14539"/>
                    </a:moveTo>
                    <a:lnTo>
                      <a:pt x="54209" y="17842"/>
                    </a:lnTo>
                    <a:lnTo>
                      <a:pt x="54499" y="14682"/>
                    </a:lnTo>
                    <a:lnTo>
                      <a:pt x="54499" y="14682"/>
                    </a:lnTo>
                    <a:cubicBezTo>
                      <a:pt x="54588" y="14661"/>
                      <a:pt x="54677" y="14640"/>
                      <a:pt x="54766" y="14619"/>
                    </a:cubicBezTo>
                    <a:cubicBezTo>
                      <a:pt x="54880" y="14592"/>
                      <a:pt x="54994" y="14566"/>
                      <a:pt x="55107" y="14539"/>
                    </a:cubicBezTo>
                    <a:close/>
                    <a:moveTo>
                      <a:pt x="54489" y="14684"/>
                    </a:moveTo>
                    <a:lnTo>
                      <a:pt x="54199" y="17842"/>
                    </a:lnTo>
                    <a:lnTo>
                      <a:pt x="54198" y="17842"/>
                    </a:lnTo>
                    <a:lnTo>
                      <a:pt x="53945" y="14813"/>
                    </a:lnTo>
                    <a:lnTo>
                      <a:pt x="53945" y="14813"/>
                    </a:lnTo>
                    <a:cubicBezTo>
                      <a:pt x="54128" y="14769"/>
                      <a:pt x="54309" y="14726"/>
                      <a:pt x="54489" y="14684"/>
                    </a:cubicBezTo>
                    <a:close/>
                    <a:moveTo>
                      <a:pt x="53935" y="14815"/>
                    </a:moveTo>
                    <a:lnTo>
                      <a:pt x="54188" y="17842"/>
                    </a:lnTo>
                    <a:lnTo>
                      <a:pt x="53421" y="14940"/>
                    </a:lnTo>
                    <a:lnTo>
                      <a:pt x="53421" y="14940"/>
                    </a:lnTo>
                    <a:cubicBezTo>
                      <a:pt x="53593" y="14898"/>
                      <a:pt x="53765" y="14856"/>
                      <a:pt x="53935" y="14815"/>
                    </a:cubicBezTo>
                    <a:close/>
                    <a:moveTo>
                      <a:pt x="53409" y="14943"/>
                    </a:moveTo>
                    <a:lnTo>
                      <a:pt x="54177" y="17843"/>
                    </a:lnTo>
                    <a:lnTo>
                      <a:pt x="52894" y="15074"/>
                    </a:lnTo>
                    <a:lnTo>
                      <a:pt x="52894" y="15074"/>
                    </a:lnTo>
                    <a:cubicBezTo>
                      <a:pt x="53066" y="15029"/>
                      <a:pt x="53238" y="14986"/>
                      <a:pt x="53409" y="14943"/>
                    </a:cubicBezTo>
                    <a:close/>
                    <a:moveTo>
                      <a:pt x="52885" y="15077"/>
                    </a:moveTo>
                    <a:lnTo>
                      <a:pt x="54172" y="17856"/>
                    </a:lnTo>
                    <a:lnTo>
                      <a:pt x="52335" y="15225"/>
                    </a:lnTo>
                    <a:lnTo>
                      <a:pt x="52335" y="15225"/>
                    </a:lnTo>
                    <a:cubicBezTo>
                      <a:pt x="52518" y="15174"/>
                      <a:pt x="52701" y="15125"/>
                      <a:pt x="52885" y="15077"/>
                    </a:cubicBezTo>
                    <a:close/>
                    <a:moveTo>
                      <a:pt x="56864" y="14097"/>
                    </a:moveTo>
                    <a:lnTo>
                      <a:pt x="54231" y="17846"/>
                    </a:lnTo>
                    <a:lnTo>
                      <a:pt x="55867" y="14366"/>
                    </a:lnTo>
                    <a:lnTo>
                      <a:pt x="55857" y="14361"/>
                    </a:lnTo>
                    <a:lnTo>
                      <a:pt x="54216" y="17857"/>
                    </a:lnTo>
                    <a:lnTo>
                      <a:pt x="55119" y="14536"/>
                    </a:lnTo>
                    <a:lnTo>
                      <a:pt x="55119" y="14536"/>
                    </a:lnTo>
                    <a:cubicBezTo>
                      <a:pt x="55746" y="14389"/>
                      <a:pt x="56337" y="14246"/>
                      <a:pt x="56864" y="14097"/>
                    </a:cubicBezTo>
                    <a:close/>
                    <a:moveTo>
                      <a:pt x="58754" y="13290"/>
                    </a:moveTo>
                    <a:cubicBezTo>
                      <a:pt x="58453" y="13699"/>
                      <a:pt x="58209" y="14391"/>
                      <a:pt x="57975" y="15244"/>
                    </a:cubicBezTo>
                    <a:lnTo>
                      <a:pt x="57975" y="15244"/>
                    </a:lnTo>
                    <a:lnTo>
                      <a:pt x="54248" y="17860"/>
                    </a:lnTo>
                    <a:lnTo>
                      <a:pt x="58617" y="13491"/>
                    </a:lnTo>
                    <a:lnTo>
                      <a:pt x="58610" y="13483"/>
                    </a:lnTo>
                    <a:lnTo>
                      <a:pt x="54237" y="17856"/>
                    </a:lnTo>
                    <a:lnTo>
                      <a:pt x="56880" y="14092"/>
                    </a:lnTo>
                    <a:lnTo>
                      <a:pt x="56880" y="14092"/>
                    </a:lnTo>
                    <a:cubicBezTo>
                      <a:pt x="57707" y="13857"/>
                      <a:pt x="58371" y="13604"/>
                      <a:pt x="58754" y="13290"/>
                    </a:cubicBezTo>
                    <a:close/>
                    <a:moveTo>
                      <a:pt x="52325" y="15228"/>
                    </a:moveTo>
                    <a:lnTo>
                      <a:pt x="54160" y="17856"/>
                    </a:lnTo>
                    <a:lnTo>
                      <a:pt x="51715" y="15412"/>
                    </a:lnTo>
                    <a:lnTo>
                      <a:pt x="51708" y="15419"/>
                    </a:lnTo>
                    <a:lnTo>
                      <a:pt x="54154" y="17865"/>
                    </a:lnTo>
                    <a:lnTo>
                      <a:pt x="50978" y="15648"/>
                    </a:lnTo>
                    <a:lnTo>
                      <a:pt x="50978" y="15648"/>
                    </a:lnTo>
                    <a:cubicBezTo>
                      <a:pt x="51411" y="15495"/>
                      <a:pt x="51864" y="15356"/>
                      <a:pt x="52325" y="15228"/>
                    </a:cubicBezTo>
                    <a:close/>
                    <a:moveTo>
                      <a:pt x="50966" y="15652"/>
                    </a:moveTo>
                    <a:lnTo>
                      <a:pt x="54138" y="17868"/>
                    </a:lnTo>
                    <a:lnTo>
                      <a:pt x="50093" y="15995"/>
                    </a:lnTo>
                    <a:lnTo>
                      <a:pt x="50093" y="15995"/>
                    </a:lnTo>
                    <a:cubicBezTo>
                      <a:pt x="50371" y="15873"/>
                      <a:pt x="50663" y="15759"/>
                      <a:pt x="50966" y="15652"/>
                    </a:cubicBezTo>
                    <a:close/>
                    <a:moveTo>
                      <a:pt x="57971" y="15258"/>
                    </a:moveTo>
                    <a:cubicBezTo>
                      <a:pt x="57886" y="15568"/>
                      <a:pt x="57803" y="15899"/>
                      <a:pt x="57719" y="16245"/>
                    </a:cubicBezTo>
                    <a:lnTo>
                      <a:pt x="57719" y="16245"/>
                    </a:lnTo>
                    <a:lnTo>
                      <a:pt x="54240" y="17878"/>
                    </a:lnTo>
                    <a:lnTo>
                      <a:pt x="57971" y="15258"/>
                    </a:lnTo>
                    <a:close/>
                    <a:moveTo>
                      <a:pt x="57717" y="16256"/>
                    </a:moveTo>
                    <a:cubicBezTo>
                      <a:pt x="57659" y="16494"/>
                      <a:pt x="57601" y="16738"/>
                      <a:pt x="57543" y="16987"/>
                    </a:cubicBezTo>
                    <a:lnTo>
                      <a:pt x="57543" y="16987"/>
                    </a:lnTo>
                    <a:lnTo>
                      <a:pt x="54262" y="17879"/>
                    </a:lnTo>
                    <a:lnTo>
                      <a:pt x="57717" y="16256"/>
                    </a:lnTo>
                    <a:close/>
                    <a:moveTo>
                      <a:pt x="50081" y="16000"/>
                    </a:moveTo>
                    <a:lnTo>
                      <a:pt x="54140" y="17880"/>
                    </a:lnTo>
                    <a:lnTo>
                      <a:pt x="54140" y="17880"/>
                    </a:lnTo>
                    <a:cubicBezTo>
                      <a:pt x="54139" y="17880"/>
                      <a:pt x="54139" y="17880"/>
                      <a:pt x="54138" y="17881"/>
                    </a:cubicBezTo>
                    <a:lnTo>
                      <a:pt x="54138" y="17881"/>
                    </a:lnTo>
                    <a:lnTo>
                      <a:pt x="49048" y="16538"/>
                    </a:lnTo>
                    <a:lnTo>
                      <a:pt x="49048" y="16538"/>
                    </a:lnTo>
                    <a:cubicBezTo>
                      <a:pt x="49264" y="16403"/>
                      <a:pt x="49500" y="16273"/>
                      <a:pt x="49759" y="16148"/>
                    </a:cubicBezTo>
                    <a:cubicBezTo>
                      <a:pt x="49864" y="16097"/>
                      <a:pt x="49971" y="16048"/>
                      <a:pt x="50081" y="16000"/>
                    </a:cubicBezTo>
                    <a:close/>
                    <a:moveTo>
                      <a:pt x="49036" y="16545"/>
                    </a:moveTo>
                    <a:lnTo>
                      <a:pt x="54125" y="17889"/>
                    </a:lnTo>
                    <a:lnTo>
                      <a:pt x="54125" y="17889"/>
                    </a:lnTo>
                    <a:cubicBezTo>
                      <a:pt x="54124" y="17890"/>
                      <a:pt x="54123" y="17890"/>
                      <a:pt x="54122" y="17891"/>
                    </a:cubicBezTo>
                    <a:lnTo>
                      <a:pt x="54122" y="17891"/>
                    </a:lnTo>
                    <a:lnTo>
                      <a:pt x="48038" y="17384"/>
                    </a:lnTo>
                    <a:lnTo>
                      <a:pt x="48038" y="17384"/>
                    </a:lnTo>
                    <a:cubicBezTo>
                      <a:pt x="48291" y="17084"/>
                      <a:pt x="48624" y="16805"/>
                      <a:pt x="49036" y="16545"/>
                    </a:cubicBezTo>
                    <a:close/>
                    <a:moveTo>
                      <a:pt x="57539" y="17001"/>
                    </a:moveTo>
                    <a:cubicBezTo>
                      <a:pt x="57529" y="17046"/>
                      <a:pt x="57518" y="17092"/>
                      <a:pt x="57507" y="17138"/>
                    </a:cubicBezTo>
                    <a:cubicBezTo>
                      <a:pt x="57471" y="17291"/>
                      <a:pt x="57434" y="17447"/>
                      <a:pt x="57397" y="17603"/>
                    </a:cubicBezTo>
                    <a:lnTo>
                      <a:pt x="57397" y="17603"/>
                    </a:lnTo>
                    <a:lnTo>
                      <a:pt x="54264" y="17891"/>
                    </a:lnTo>
                    <a:lnTo>
                      <a:pt x="54264" y="17891"/>
                    </a:lnTo>
                    <a:lnTo>
                      <a:pt x="57539" y="17001"/>
                    </a:lnTo>
                    <a:close/>
                    <a:moveTo>
                      <a:pt x="14686" y="17394"/>
                    </a:moveTo>
                    <a:lnTo>
                      <a:pt x="17838" y="17685"/>
                    </a:lnTo>
                    <a:lnTo>
                      <a:pt x="17838" y="17685"/>
                    </a:lnTo>
                    <a:lnTo>
                      <a:pt x="14815" y="17938"/>
                    </a:lnTo>
                    <a:lnTo>
                      <a:pt x="14815" y="17938"/>
                    </a:lnTo>
                    <a:cubicBezTo>
                      <a:pt x="14771" y="17755"/>
                      <a:pt x="14728" y="17574"/>
                      <a:pt x="14686" y="17394"/>
                    </a:cubicBezTo>
                    <a:close/>
                    <a:moveTo>
                      <a:pt x="57395" y="17614"/>
                    </a:moveTo>
                    <a:lnTo>
                      <a:pt x="57395" y="17614"/>
                    </a:lnTo>
                    <a:cubicBezTo>
                      <a:pt x="57352" y="17792"/>
                      <a:pt x="57309" y="17973"/>
                      <a:pt x="57265" y="18154"/>
                    </a:cubicBezTo>
                    <a:lnTo>
                      <a:pt x="57265" y="18154"/>
                    </a:lnTo>
                    <a:lnTo>
                      <a:pt x="54265" y="17903"/>
                    </a:lnTo>
                    <a:lnTo>
                      <a:pt x="54265" y="17903"/>
                    </a:lnTo>
                    <a:lnTo>
                      <a:pt x="57395" y="17614"/>
                    </a:lnTo>
                    <a:close/>
                    <a:moveTo>
                      <a:pt x="13223" y="17914"/>
                    </a:moveTo>
                    <a:cubicBezTo>
                      <a:pt x="13177" y="17914"/>
                      <a:pt x="13130" y="17932"/>
                      <a:pt x="13094" y="17968"/>
                    </a:cubicBezTo>
                    <a:cubicBezTo>
                      <a:pt x="13023" y="18039"/>
                      <a:pt x="13023" y="18154"/>
                      <a:pt x="13094" y="18225"/>
                    </a:cubicBezTo>
                    <a:cubicBezTo>
                      <a:pt x="13130" y="18260"/>
                      <a:pt x="13177" y="18278"/>
                      <a:pt x="13223" y="18278"/>
                    </a:cubicBezTo>
                    <a:cubicBezTo>
                      <a:pt x="13270" y="18278"/>
                      <a:pt x="13317" y="18260"/>
                      <a:pt x="13352" y="18225"/>
                    </a:cubicBezTo>
                    <a:cubicBezTo>
                      <a:pt x="13422" y="18154"/>
                      <a:pt x="13422" y="18039"/>
                      <a:pt x="13352" y="17968"/>
                    </a:cubicBezTo>
                    <a:cubicBezTo>
                      <a:pt x="13317" y="17932"/>
                      <a:pt x="13270" y="17914"/>
                      <a:pt x="13223" y="17914"/>
                    </a:cubicBezTo>
                    <a:close/>
                    <a:moveTo>
                      <a:pt x="23978" y="17186"/>
                    </a:moveTo>
                    <a:lnTo>
                      <a:pt x="23978" y="17186"/>
                    </a:lnTo>
                    <a:cubicBezTo>
                      <a:pt x="24260" y="17514"/>
                      <a:pt x="24460" y="17880"/>
                      <a:pt x="24556" y="18291"/>
                    </a:cubicBezTo>
                    <a:lnTo>
                      <a:pt x="24556" y="18291"/>
                    </a:lnTo>
                    <a:lnTo>
                      <a:pt x="17964" y="17686"/>
                    </a:lnTo>
                    <a:lnTo>
                      <a:pt x="17964" y="17686"/>
                    </a:lnTo>
                    <a:lnTo>
                      <a:pt x="23978" y="17186"/>
                    </a:lnTo>
                    <a:close/>
                    <a:moveTo>
                      <a:pt x="58820" y="18072"/>
                    </a:moveTo>
                    <a:cubicBezTo>
                      <a:pt x="58774" y="18072"/>
                      <a:pt x="58727" y="18090"/>
                      <a:pt x="58692" y="18126"/>
                    </a:cubicBezTo>
                    <a:cubicBezTo>
                      <a:pt x="58621" y="18196"/>
                      <a:pt x="58621" y="18311"/>
                      <a:pt x="58692" y="18382"/>
                    </a:cubicBezTo>
                    <a:cubicBezTo>
                      <a:pt x="58727" y="18418"/>
                      <a:pt x="58774" y="18436"/>
                      <a:pt x="58820" y="18436"/>
                    </a:cubicBezTo>
                    <a:cubicBezTo>
                      <a:pt x="58867" y="18436"/>
                      <a:pt x="58913" y="18418"/>
                      <a:pt x="58949" y="18382"/>
                    </a:cubicBezTo>
                    <a:cubicBezTo>
                      <a:pt x="59020" y="18311"/>
                      <a:pt x="59020" y="18196"/>
                      <a:pt x="58949" y="18126"/>
                    </a:cubicBezTo>
                    <a:cubicBezTo>
                      <a:pt x="58913" y="18090"/>
                      <a:pt x="58867" y="18072"/>
                      <a:pt x="58820" y="18072"/>
                    </a:cubicBezTo>
                    <a:close/>
                    <a:moveTo>
                      <a:pt x="17841" y="17697"/>
                    </a:moveTo>
                    <a:lnTo>
                      <a:pt x="14943" y="18463"/>
                    </a:lnTo>
                    <a:lnTo>
                      <a:pt x="14943" y="18463"/>
                    </a:lnTo>
                    <a:cubicBezTo>
                      <a:pt x="14900" y="18290"/>
                      <a:pt x="14858" y="18119"/>
                      <a:pt x="14817" y="17948"/>
                    </a:cubicBezTo>
                    <a:lnTo>
                      <a:pt x="14817" y="17948"/>
                    </a:lnTo>
                    <a:lnTo>
                      <a:pt x="17841" y="17697"/>
                    </a:lnTo>
                    <a:close/>
                    <a:moveTo>
                      <a:pt x="54264" y="17914"/>
                    </a:moveTo>
                    <a:lnTo>
                      <a:pt x="57263" y="18164"/>
                    </a:lnTo>
                    <a:lnTo>
                      <a:pt x="57263" y="18164"/>
                    </a:lnTo>
                    <a:cubicBezTo>
                      <a:pt x="57222" y="18333"/>
                      <a:pt x="57180" y="18503"/>
                      <a:pt x="57137" y="18673"/>
                    </a:cubicBezTo>
                    <a:lnTo>
                      <a:pt x="57137" y="18673"/>
                    </a:lnTo>
                    <a:lnTo>
                      <a:pt x="54264" y="17914"/>
                    </a:lnTo>
                    <a:close/>
                    <a:moveTo>
                      <a:pt x="18909" y="18753"/>
                    </a:moveTo>
                    <a:cubicBezTo>
                      <a:pt x="18910" y="18754"/>
                      <a:pt x="18910" y="18754"/>
                      <a:pt x="18910" y="18754"/>
                    </a:cubicBezTo>
                    <a:lnTo>
                      <a:pt x="18910" y="18754"/>
                    </a:lnTo>
                    <a:cubicBezTo>
                      <a:pt x="18910" y="18754"/>
                      <a:pt x="18910" y="18754"/>
                      <a:pt x="18909" y="18753"/>
                    </a:cubicBez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close/>
                    <a:moveTo>
                      <a:pt x="17849" y="17707"/>
                    </a:moveTo>
                    <a:lnTo>
                      <a:pt x="15077" y="18990"/>
                    </a:lnTo>
                    <a:lnTo>
                      <a:pt x="15077" y="18990"/>
                    </a:lnTo>
                    <a:cubicBezTo>
                      <a:pt x="15032" y="18818"/>
                      <a:pt x="14988" y="18646"/>
                      <a:pt x="14945" y="18474"/>
                    </a:cubicBezTo>
                    <a:lnTo>
                      <a:pt x="14945" y="18474"/>
                    </a:lnTo>
                    <a:lnTo>
                      <a:pt x="17849" y="17707"/>
                    </a:lnTo>
                    <a:close/>
                    <a:moveTo>
                      <a:pt x="17912" y="17693"/>
                    </a:moveTo>
                    <a:lnTo>
                      <a:pt x="24558" y="18301"/>
                    </a:lnTo>
                    <a:lnTo>
                      <a:pt x="24558" y="18301"/>
                    </a:lnTo>
                    <a:cubicBezTo>
                      <a:pt x="24610" y="18527"/>
                      <a:pt x="24631" y="18767"/>
                      <a:pt x="24616" y="19021"/>
                    </a:cubicBezTo>
                    <a:lnTo>
                      <a:pt x="24616" y="19021"/>
                    </a:lnTo>
                    <a:cubicBezTo>
                      <a:pt x="23504" y="18674"/>
                      <a:pt x="22508" y="18638"/>
                      <a:pt x="21578" y="18606"/>
                    </a:cubicBezTo>
                    <a:cubicBezTo>
                      <a:pt x="20326" y="18561"/>
                      <a:pt x="19141" y="18517"/>
                      <a:pt x="17915" y="17726"/>
                    </a:cubicBezTo>
                    <a:lnTo>
                      <a:pt x="17915" y="17726"/>
                    </a:lnTo>
                    <a:lnTo>
                      <a:pt x="17912" y="17693"/>
                    </a:lnTo>
                    <a:close/>
                    <a:moveTo>
                      <a:pt x="54252" y="17922"/>
                    </a:moveTo>
                    <a:lnTo>
                      <a:pt x="57134" y="18685"/>
                    </a:lnTo>
                    <a:lnTo>
                      <a:pt x="57134" y="18685"/>
                    </a:lnTo>
                    <a:cubicBezTo>
                      <a:pt x="57091" y="18855"/>
                      <a:pt x="57047" y="19025"/>
                      <a:pt x="57001" y="19195"/>
                    </a:cubicBezTo>
                    <a:lnTo>
                      <a:pt x="57001" y="19195"/>
                    </a:lnTo>
                    <a:lnTo>
                      <a:pt x="54252" y="17922"/>
                    </a:lnTo>
                    <a:close/>
                    <a:moveTo>
                      <a:pt x="36055" y="10338"/>
                    </a:moveTo>
                    <a:lnTo>
                      <a:pt x="36055" y="10338"/>
                    </a:lnTo>
                    <a:cubicBezTo>
                      <a:pt x="36368" y="11758"/>
                      <a:pt x="37172" y="12623"/>
                      <a:pt x="38023" y="13540"/>
                    </a:cubicBezTo>
                    <a:cubicBezTo>
                      <a:pt x="39170" y="14771"/>
                      <a:pt x="40464" y="16163"/>
                      <a:pt x="40819" y="19228"/>
                    </a:cubicBezTo>
                    <a:lnTo>
                      <a:pt x="40819" y="19228"/>
                    </a:lnTo>
                    <a:cubicBezTo>
                      <a:pt x="40429" y="17508"/>
                      <a:pt x="39164" y="16711"/>
                      <a:pt x="38039" y="16005"/>
                    </a:cubicBezTo>
                    <a:cubicBezTo>
                      <a:pt x="37179" y="15463"/>
                      <a:pt x="36366" y="14950"/>
                      <a:pt x="36064" y="14102"/>
                    </a:cubicBezTo>
                    <a:lnTo>
                      <a:pt x="36054" y="14073"/>
                    </a:lnTo>
                    <a:lnTo>
                      <a:pt x="36043" y="14102"/>
                    </a:lnTo>
                    <a:cubicBezTo>
                      <a:pt x="35743" y="14950"/>
                      <a:pt x="34930" y="15463"/>
                      <a:pt x="34069" y="16005"/>
                    </a:cubicBezTo>
                    <a:cubicBezTo>
                      <a:pt x="32937" y="16718"/>
                      <a:pt x="31659" y="17522"/>
                      <a:pt x="31280" y="19269"/>
                    </a:cubicBezTo>
                    <a:lnTo>
                      <a:pt x="31280" y="19269"/>
                    </a:lnTo>
                    <a:cubicBezTo>
                      <a:pt x="31628" y="16175"/>
                      <a:pt x="32930" y="14777"/>
                      <a:pt x="34082" y="13540"/>
                    </a:cubicBezTo>
                    <a:cubicBezTo>
                      <a:pt x="34931" y="12626"/>
                      <a:pt x="35737" y="11761"/>
                      <a:pt x="36049" y="10344"/>
                    </a:cubicBezTo>
                    <a:lnTo>
                      <a:pt x="36049" y="10344"/>
                    </a:lnTo>
                    <a:lnTo>
                      <a:pt x="36055" y="10338"/>
                    </a:lnTo>
                    <a:close/>
                    <a:moveTo>
                      <a:pt x="36054" y="14137"/>
                    </a:moveTo>
                    <a:cubicBezTo>
                      <a:pt x="36366" y="14976"/>
                      <a:pt x="37173" y="15484"/>
                      <a:pt x="38028" y="16022"/>
                    </a:cubicBezTo>
                    <a:cubicBezTo>
                      <a:pt x="39157" y="16734"/>
                      <a:pt x="40428" y="17535"/>
                      <a:pt x="40805" y="19272"/>
                    </a:cubicBezTo>
                    <a:lnTo>
                      <a:pt x="40805" y="19272"/>
                    </a:lnTo>
                    <a:cubicBezTo>
                      <a:pt x="40399" y="18090"/>
                      <a:pt x="39150" y="17536"/>
                      <a:pt x="38039" y="17042"/>
                    </a:cubicBezTo>
                    <a:cubicBezTo>
                      <a:pt x="37179" y="16660"/>
                      <a:pt x="36366" y="16300"/>
                      <a:pt x="36064" y="15703"/>
                    </a:cubicBezTo>
                    <a:lnTo>
                      <a:pt x="36056" y="15684"/>
                    </a:lnTo>
                    <a:lnTo>
                      <a:pt x="36047" y="15703"/>
                    </a:lnTo>
                    <a:cubicBezTo>
                      <a:pt x="35746" y="16300"/>
                      <a:pt x="34933" y="16660"/>
                      <a:pt x="34072" y="17042"/>
                    </a:cubicBezTo>
                    <a:cubicBezTo>
                      <a:pt x="32949" y="17542"/>
                      <a:pt x="31681" y="18103"/>
                      <a:pt x="31292" y="19318"/>
                    </a:cubicBezTo>
                    <a:lnTo>
                      <a:pt x="31292" y="19318"/>
                    </a:lnTo>
                    <a:cubicBezTo>
                      <a:pt x="31658" y="17549"/>
                      <a:pt x="32942" y="16739"/>
                      <a:pt x="34079" y="16022"/>
                    </a:cubicBezTo>
                    <a:cubicBezTo>
                      <a:pt x="34934" y="15484"/>
                      <a:pt x="35743" y="14976"/>
                      <a:pt x="36054" y="14137"/>
                    </a:cubicBezTo>
                    <a:close/>
                    <a:moveTo>
                      <a:pt x="36054" y="1329"/>
                    </a:moveTo>
                    <a:cubicBezTo>
                      <a:pt x="36344" y="1733"/>
                      <a:pt x="36979" y="2208"/>
                      <a:pt x="37779" y="2805"/>
                    </a:cubicBezTo>
                    <a:cubicBezTo>
                      <a:pt x="39965" y="4437"/>
                      <a:pt x="43268" y="6903"/>
                      <a:pt x="43265" y="10875"/>
                    </a:cubicBezTo>
                    <a:cubicBezTo>
                      <a:pt x="43265" y="11846"/>
                      <a:pt x="42252" y="16086"/>
                      <a:pt x="40873" y="19484"/>
                    </a:cubicBezTo>
                    <a:lnTo>
                      <a:pt x="40873" y="19484"/>
                    </a:lnTo>
                    <a:cubicBezTo>
                      <a:pt x="40874" y="19497"/>
                      <a:pt x="40875" y="19511"/>
                      <a:pt x="40876" y="19525"/>
                    </a:cubicBezTo>
                    <a:lnTo>
                      <a:pt x="40876" y="19525"/>
                    </a:lnTo>
                    <a:cubicBezTo>
                      <a:pt x="40876" y="19525"/>
                      <a:pt x="40877" y="19525"/>
                      <a:pt x="40877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6" y="19525"/>
                      <a:pt x="40876" y="19525"/>
                      <a:pt x="40876" y="19525"/>
                    </a:cubicBezTo>
                    <a:lnTo>
                      <a:pt x="40876" y="19525"/>
                    </a:lnTo>
                    <a:cubicBezTo>
                      <a:pt x="40876" y="19524"/>
                      <a:pt x="40876" y="19523"/>
                      <a:pt x="40876" y="19522"/>
                    </a:cubicBezTo>
                    <a:lnTo>
                      <a:pt x="40876" y="19522"/>
                    </a:lnTo>
                    <a:cubicBezTo>
                      <a:pt x="40874" y="19511"/>
                      <a:pt x="40872" y="19500"/>
                      <a:pt x="40870" y="19489"/>
                    </a:cubicBezTo>
                    <a:lnTo>
                      <a:pt x="40870" y="19489"/>
                    </a:lnTo>
                    <a:cubicBezTo>
                      <a:pt x="40871" y="19487"/>
                      <a:pt x="40872" y="19485"/>
                      <a:pt x="40873" y="19484"/>
                    </a:cubicBezTo>
                    <a:lnTo>
                      <a:pt x="40873" y="19484"/>
                    </a:lnTo>
                    <a:cubicBezTo>
                      <a:pt x="40729" y="17984"/>
                      <a:pt x="40367" y="16870"/>
                      <a:pt x="39903" y="15981"/>
                    </a:cubicBezTo>
                    <a:lnTo>
                      <a:pt x="39903" y="15981"/>
                    </a:lnTo>
                    <a:lnTo>
                      <a:pt x="39907" y="15986"/>
                    </a:lnTo>
                    <a:cubicBezTo>
                      <a:pt x="39908" y="15985"/>
                      <a:pt x="39908" y="15985"/>
                      <a:pt x="39909" y="15984"/>
                    </a:cubicBezTo>
                    <a:lnTo>
                      <a:pt x="39909" y="15984"/>
                    </a:lnTo>
                    <a:lnTo>
                      <a:pt x="39910" y="15986"/>
                    </a:lnTo>
                    <a:cubicBezTo>
                      <a:pt x="41048" y="14976"/>
                      <a:pt x="40942" y="13463"/>
                      <a:pt x="40316" y="11820"/>
                    </a:cubicBezTo>
                    <a:lnTo>
                      <a:pt x="40316" y="11820"/>
                    </a:lnTo>
                    <a:lnTo>
                      <a:pt x="40316" y="11820"/>
                    </a:lnTo>
                    <a:lnTo>
                      <a:pt x="40315" y="11820"/>
                    </a:lnTo>
                    <a:lnTo>
                      <a:pt x="40315" y="11820"/>
                    </a:lnTo>
                    <a:cubicBezTo>
                      <a:pt x="40123" y="11315"/>
                      <a:pt x="39882" y="10799"/>
                      <a:pt x="39613" y="10281"/>
                    </a:cubicBezTo>
                    <a:lnTo>
                      <a:pt x="39613" y="10281"/>
                    </a:lnTo>
                    <a:lnTo>
                      <a:pt x="39613" y="10272"/>
                    </a:lnTo>
                    <a:lnTo>
                      <a:pt x="39609" y="10272"/>
                    </a:lnTo>
                    <a:cubicBezTo>
                      <a:pt x="39424" y="9918"/>
                      <a:pt x="39226" y="9562"/>
                      <a:pt x="39023" y="9210"/>
                    </a:cubicBezTo>
                    <a:lnTo>
                      <a:pt x="39023" y="9210"/>
                    </a:lnTo>
                    <a:lnTo>
                      <a:pt x="39026" y="9209"/>
                    </a:lnTo>
                    <a:lnTo>
                      <a:pt x="39023" y="9197"/>
                    </a:lnTo>
                    <a:lnTo>
                      <a:pt x="39017" y="9200"/>
                    </a:lnTo>
                    <a:lnTo>
                      <a:pt x="39017" y="9200"/>
                    </a:lnTo>
                    <a:cubicBezTo>
                      <a:pt x="38928" y="9046"/>
                      <a:pt x="38838" y="8893"/>
                      <a:pt x="38747" y="8741"/>
                    </a:cubicBezTo>
                    <a:lnTo>
                      <a:pt x="38747" y="8741"/>
                    </a:lnTo>
                    <a:lnTo>
                      <a:pt x="38776" y="8725"/>
                    </a:lnTo>
                    <a:lnTo>
                      <a:pt x="38770" y="8716"/>
                    </a:lnTo>
                    <a:lnTo>
                      <a:pt x="38742" y="8732"/>
                    </a:lnTo>
                    <a:lnTo>
                      <a:pt x="38742" y="8732"/>
                    </a:lnTo>
                    <a:cubicBezTo>
                      <a:pt x="38651" y="8580"/>
                      <a:pt x="38560" y="8429"/>
                      <a:pt x="38468" y="8279"/>
                    </a:cubicBezTo>
                    <a:lnTo>
                      <a:pt x="38468" y="8279"/>
                    </a:lnTo>
                    <a:lnTo>
                      <a:pt x="38476" y="8273"/>
                    </a:lnTo>
                    <a:lnTo>
                      <a:pt x="38468" y="8265"/>
                    </a:lnTo>
                    <a:lnTo>
                      <a:pt x="38463" y="8270"/>
                    </a:lnTo>
                    <a:lnTo>
                      <a:pt x="38463" y="8270"/>
                    </a:lnTo>
                    <a:cubicBezTo>
                      <a:pt x="38365" y="8110"/>
                      <a:pt x="38267" y="7950"/>
                      <a:pt x="38170" y="7793"/>
                    </a:cubicBezTo>
                    <a:lnTo>
                      <a:pt x="38170" y="7793"/>
                    </a:lnTo>
                    <a:lnTo>
                      <a:pt x="38179" y="7783"/>
                    </a:lnTo>
                    <a:lnTo>
                      <a:pt x="38170" y="7776"/>
                    </a:lnTo>
                    <a:lnTo>
                      <a:pt x="38164" y="7783"/>
                    </a:lnTo>
                    <a:lnTo>
                      <a:pt x="38164" y="7783"/>
                    </a:lnTo>
                    <a:cubicBezTo>
                      <a:pt x="38081" y="7649"/>
                      <a:pt x="37999" y="7516"/>
                      <a:pt x="37918" y="7384"/>
                    </a:cubicBezTo>
                    <a:cubicBezTo>
                      <a:pt x="37890" y="7340"/>
                      <a:pt x="37862" y="7295"/>
                      <a:pt x="37835" y="7251"/>
                    </a:cubicBezTo>
                    <a:lnTo>
                      <a:pt x="37835" y="7251"/>
                    </a:lnTo>
                    <a:lnTo>
                      <a:pt x="37844" y="7235"/>
                    </a:lnTo>
                    <a:lnTo>
                      <a:pt x="37835" y="7231"/>
                    </a:lnTo>
                    <a:lnTo>
                      <a:pt x="37829" y="7241"/>
                    </a:lnTo>
                    <a:lnTo>
                      <a:pt x="37829" y="7241"/>
                    </a:lnTo>
                    <a:cubicBezTo>
                      <a:pt x="36905" y="5747"/>
                      <a:pt x="36119" y="4457"/>
                      <a:pt x="36068" y="3658"/>
                    </a:cubicBezTo>
                    <a:lnTo>
                      <a:pt x="36068" y="3658"/>
                    </a:lnTo>
                    <a:cubicBezTo>
                      <a:pt x="36068" y="3644"/>
                      <a:pt x="36068" y="3629"/>
                      <a:pt x="36067" y="3615"/>
                    </a:cubicBezTo>
                    <a:lnTo>
                      <a:pt x="36066" y="3615"/>
                    </a:lnTo>
                    <a:cubicBezTo>
                      <a:pt x="36066" y="3615"/>
                      <a:pt x="36066" y="3614"/>
                      <a:pt x="36066" y="3614"/>
                    </a:cubicBezTo>
                    <a:lnTo>
                      <a:pt x="36040" y="3614"/>
                    </a:lnTo>
                    <a:cubicBezTo>
                      <a:pt x="36040" y="3629"/>
                      <a:pt x="36041" y="3643"/>
                      <a:pt x="36042" y="3658"/>
                    </a:cubicBezTo>
                    <a:lnTo>
                      <a:pt x="36042" y="3658"/>
                    </a:lnTo>
                    <a:cubicBezTo>
                      <a:pt x="36040" y="4159"/>
                      <a:pt x="35738" y="4851"/>
                      <a:pt x="35285" y="5666"/>
                    </a:cubicBez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cubicBezTo>
                      <a:pt x="34966" y="6240"/>
                      <a:pt x="34573" y="6874"/>
                      <a:pt x="34156" y="7545"/>
                    </a:cubicBezTo>
                    <a:cubicBezTo>
                      <a:pt x="33920" y="7926"/>
                      <a:pt x="33675" y="8321"/>
                      <a:pt x="33433" y="8722"/>
                    </a:cubicBezTo>
                    <a:lnTo>
                      <a:pt x="33433" y="8722"/>
                    </a:lnTo>
                    <a:lnTo>
                      <a:pt x="33423" y="8716"/>
                    </a:lnTo>
                    <a:lnTo>
                      <a:pt x="33417" y="8725"/>
                    </a:lnTo>
                    <a:lnTo>
                      <a:pt x="33428" y="8731"/>
                    </a:lnTo>
                    <a:lnTo>
                      <a:pt x="33428" y="8731"/>
                    </a:lnTo>
                    <a:cubicBezTo>
                      <a:pt x="32987" y="9464"/>
                      <a:pt x="32555" y="10221"/>
                      <a:pt x="32200" y="10963"/>
                    </a:cubicBezTo>
                    <a:lnTo>
                      <a:pt x="32200" y="10963"/>
                    </a:lnTo>
                    <a:lnTo>
                      <a:pt x="32191" y="10965"/>
                    </a:lnTo>
                    <a:lnTo>
                      <a:pt x="32193" y="10977"/>
                    </a:lnTo>
                    <a:lnTo>
                      <a:pt x="32194" y="10976"/>
                    </a:lnTo>
                    <a:lnTo>
                      <a:pt x="32194" y="10976"/>
                    </a:lnTo>
                    <a:cubicBezTo>
                      <a:pt x="32001" y="11381"/>
                      <a:pt x="31830" y="11782"/>
                      <a:pt x="31694" y="12172"/>
                    </a:cubicBezTo>
                    <a:cubicBezTo>
                      <a:pt x="31091" y="13904"/>
                      <a:pt x="31255" y="15153"/>
                      <a:pt x="32197" y="15990"/>
                    </a:cubicBezTo>
                    <a:lnTo>
                      <a:pt x="32198" y="15988"/>
                    </a:lnTo>
                    <a:lnTo>
                      <a:pt x="32198" y="15988"/>
                    </a:lnTo>
                    <a:cubicBezTo>
                      <a:pt x="32199" y="15989"/>
                      <a:pt x="32199" y="15990"/>
                      <a:pt x="32200" y="15990"/>
                    </a:cubicBezTo>
                    <a:lnTo>
                      <a:pt x="32206" y="15981"/>
                    </a:lnTo>
                    <a:lnTo>
                      <a:pt x="32206" y="15981"/>
                    </a:lnTo>
                    <a:cubicBezTo>
                      <a:pt x="31742" y="16870"/>
                      <a:pt x="31380" y="17983"/>
                      <a:pt x="31236" y="19483"/>
                    </a:cubicBezTo>
                    <a:lnTo>
                      <a:pt x="31236" y="19483"/>
                    </a:lnTo>
                    <a:cubicBezTo>
                      <a:pt x="29857" y="16085"/>
                      <a:pt x="28845" y="11845"/>
                      <a:pt x="28844" y="10875"/>
                    </a:cubicBezTo>
                    <a:cubicBezTo>
                      <a:pt x="28844" y="6903"/>
                      <a:pt x="32146" y="4437"/>
                      <a:pt x="34330" y="2805"/>
                    </a:cubicBezTo>
                    <a:cubicBezTo>
                      <a:pt x="35131" y="2208"/>
                      <a:pt x="35764" y="1733"/>
                      <a:pt x="36054" y="1329"/>
                    </a:cubicBezTo>
                    <a:close/>
                    <a:moveTo>
                      <a:pt x="31236" y="19483"/>
                    </a:moveTo>
                    <a:lnTo>
                      <a:pt x="31236" y="19483"/>
                    </a:lnTo>
                    <a:cubicBezTo>
                      <a:pt x="31237" y="19485"/>
                      <a:pt x="31237" y="19487"/>
                      <a:pt x="31238" y="19488"/>
                    </a:cubicBezTo>
                    <a:lnTo>
                      <a:pt x="31238" y="19488"/>
                    </a:lnTo>
                    <a:cubicBezTo>
                      <a:pt x="31236" y="19501"/>
                      <a:pt x="31234" y="19514"/>
                      <a:pt x="31232" y="19527"/>
                    </a:cubicBezTo>
                    <a:lnTo>
                      <a:pt x="31249" y="19528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29"/>
                      <a:pt x="31254" y="19528"/>
                      <a:pt x="31254" y="19528"/>
                    </a:cubicBezTo>
                    <a:lnTo>
                      <a:pt x="31254" y="19528"/>
                    </a:lnTo>
                    <a:cubicBezTo>
                      <a:pt x="31254" y="19528"/>
                      <a:pt x="31255" y="19529"/>
                      <a:pt x="31255" y="19530"/>
                    </a:cubicBezTo>
                    <a:lnTo>
                      <a:pt x="31255" y="19530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30"/>
                      <a:pt x="31254" y="19531"/>
                      <a:pt x="31254" y="19532"/>
                    </a:cubicBezTo>
                    <a:lnTo>
                      <a:pt x="31232" y="19527"/>
                    </a:lnTo>
                    <a:cubicBezTo>
                      <a:pt x="31233" y="19512"/>
                      <a:pt x="31235" y="19498"/>
                      <a:pt x="31236" y="19483"/>
                    </a:cubicBezTo>
                    <a:close/>
                    <a:moveTo>
                      <a:pt x="17855" y="17715"/>
                    </a:moveTo>
                    <a:lnTo>
                      <a:pt x="15227" y="19550"/>
                    </a:lnTo>
                    <a:lnTo>
                      <a:pt x="15227" y="19550"/>
                    </a:lnTo>
                    <a:cubicBezTo>
                      <a:pt x="15177" y="19368"/>
                      <a:pt x="15127" y="19185"/>
                      <a:pt x="15080" y="19001"/>
                    </a:cubicBezTo>
                    <a:lnTo>
                      <a:pt x="15080" y="19001"/>
                    </a:lnTo>
                    <a:lnTo>
                      <a:pt x="17855" y="17715"/>
                    </a:lnTo>
                    <a:close/>
                    <a:moveTo>
                      <a:pt x="53130" y="18906"/>
                    </a:moveTo>
                    <a:lnTo>
                      <a:pt x="53130" y="18906"/>
                    </a:lnTo>
                    <a:cubicBezTo>
                      <a:pt x="52389" y="19647"/>
                      <a:pt x="49441" y="18959"/>
                      <a:pt x="48035" y="19645"/>
                    </a:cubicBezTo>
                    <a:cubicBezTo>
                      <a:pt x="48461" y="19670"/>
                      <a:pt x="49364" y="19893"/>
                      <a:pt x="50357" y="19893"/>
                    </a:cubicBezTo>
                    <a:cubicBezTo>
                      <a:pt x="51311" y="19893"/>
                      <a:pt x="52349" y="19688"/>
                      <a:pt x="53130" y="18906"/>
                    </a:cubicBezTo>
                    <a:close/>
                    <a:moveTo>
                      <a:pt x="13652" y="19416"/>
                    </a:moveTo>
                    <a:cubicBezTo>
                      <a:pt x="13583" y="19416"/>
                      <a:pt x="13515" y="19442"/>
                      <a:pt x="13462" y="19494"/>
                    </a:cubicBezTo>
                    <a:cubicBezTo>
                      <a:pt x="13357" y="19600"/>
                      <a:pt x="13357" y="19771"/>
                      <a:pt x="13462" y="19874"/>
                    </a:cubicBezTo>
                    <a:cubicBezTo>
                      <a:pt x="13515" y="19926"/>
                      <a:pt x="13583" y="19952"/>
                      <a:pt x="13652" y="19952"/>
                    </a:cubicBezTo>
                    <a:cubicBezTo>
                      <a:pt x="13721" y="19952"/>
                      <a:pt x="13789" y="19926"/>
                      <a:pt x="13841" y="19874"/>
                    </a:cubicBezTo>
                    <a:cubicBezTo>
                      <a:pt x="13946" y="19768"/>
                      <a:pt x="13946" y="19598"/>
                      <a:pt x="13841" y="19494"/>
                    </a:cubicBezTo>
                    <a:cubicBezTo>
                      <a:pt x="13789" y="19442"/>
                      <a:pt x="13721" y="19416"/>
                      <a:pt x="13652" y="19416"/>
                    </a:cubicBezTo>
                    <a:close/>
                    <a:moveTo>
                      <a:pt x="58391" y="19574"/>
                    </a:moveTo>
                    <a:cubicBezTo>
                      <a:pt x="58323" y="19574"/>
                      <a:pt x="58254" y="19600"/>
                      <a:pt x="58203" y="19652"/>
                    </a:cubicBezTo>
                    <a:cubicBezTo>
                      <a:pt x="58098" y="19758"/>
                      <a:pt x="58098" y="19927"/>
                      <a:pt x="58203" y="20031"/>
                    </a:cubicBezTo>
                    <a:cubicBezTo>
                      <a:pt x="58255" y="20084"/>
                      <a:pt x="58324" y="20110"/>
                      <a:pt x="58392" y="20110"/>
                    </a:cubicBezTo>
                    <a:cubicBezTo>
                      <a:pt x="58461" y="20110"/>
                      <a:pt x="58529" y="20084"/>
                      <a:pt x="58581" y="20031"/>
                    </a:cubicBezTo>
                    <a:cubicBezTo>
                      <a:pt x="58687" y="19926"/>
                      <a:pt x="58687" y="19756"/>
                      <a:pt x="58581" y="19652"/>
                    </a:cubicBezTo>
                    <a:cubicBezTo>
                      <a:pt x="58529" y="19600"/>
                      <a:pt x="58460" y="19574"/>
                      <a:pt x="58391" y="19574"/>
                    </a:cubicBezTo>
                    <a:close/>
                    <a:moveTo>
                      <a:pt x="54244" y="17928"/>
                    </a:moveTo>
                    <a:lnTo>
                      <a:pt x="56999" y="19204"/>
                    </a:lnTo>
                    <a:lnTo>
                      <a:pt x="56999" y="19204"/>
                    </a:lnTo>
                    <a:cubicBezTo>
                      <a:pt x="56895" y="19595"/>
                      <a:pt x="56784" y="19984"/>
                      <a:pt x="56664" y="20363"/>
                    </a:cubicBezTo>
                    <a:lnTo>
                      <a:pt x="56664" y="20363"/>
                    </a:lnTo>
                    <a:lnTo>
                      <a:pt x="54249" y="17945"/>
                    </a:lnTo>
                    <a:lnTo>
                      <a:pt x="56835" y="19750"/>
                    </a:lnTo>
                    <a:lnTo>
                      <a:pt x="56841" y="19742"/>
                    </a:lnTo>
                    <a:lnTo>
                      <a:pt x="54244" y="17928"/>
                    </a:lnTo>
                    <a:close/>
                    <a:moveTo>
                      <a:pt x="17852" y="17731"/>
                    </a:moveTo>
                    <a:lnTo>
                      <a:pt x="15414" y="20169"/>
                    </a:lnTo>
                    <a:lnTo>
                      <a:pt x="15422" y="20176"/>
                    </a:lnTo>
                    <a:lnTo>
                      <a:pt x="17866" y="17732"/>
                    </a:lnTo>
                    <a:lnTo>
                      <a:pt x="15650" y="20906"/>
                    </a:lnTo>
                    <a:lnTo>
                      <a:pt x="15650" y="20906"/>
                    </a:lnTo>
                    <a:cubicBezTo>
                      <a:pt x="15498" y="20473"/>
                      <a:pt x="15359" y="20020"/>
                      <a:pt x="15230" y="19560"/>
                    </a:cubicBezTo>
                    <a:lnTo>
                      <a:pt x="15230" y="19560"/>
                    </a:lnTo>
                    <a:lnTo>
                      <a:pt x="17852" y="17731"/>
                    </a:lnTo>
                    <a:close/>
                    <a:moveTo>
                      <a:pt x="44250" y="20980"/>
                    </a:moveTo>
                    <a:lnTo>
                      <a:pt x="44250" y="20980"/>
                    </a:lnTo>
                    <a:cubicBezTo>
                      <a:pt x="44249" y="20981"/>
                      <a:pt x="44249" y="20981"/>
                      <a:pt x="44249" y="20981"/>
                    </a:cubicBezTo>
                    <a:lnTo>
                      <a:pt x="44249" y="20981"/>
                    </a:lnTo>
                    <a:cubicBezTo>
                      <a:pt x="44247" y="20983"/>
                      <a:pt x="44245" y="20984"/>
                      <a:pt x="44243" y="20986"/>
                    </a:cubicBezTo>
                    <a:lnTo>
                      <a:pt x="44243" y="20986"/>
                    </a:lnTo>
                    <a:cubicBezTo>
                      <a:pt x="44245" y="20984"/>
                      <a:pt x="44247" y="20982"/>
                      <a:pt x="44250" y="20980"/>
                    </a:cubicBezTo>
                    <a:close/>
                    <a:moveTo>
                      <a:pt x="54235" y="17947"/>
                    </a:moveTo>
                    <a:lnTo>
                      <a:pt x="56661" y="20374"/>
                    </a:lnTo>
                    <a:lnTo>
                      <a:pt x="56661" y="20374"/>
                    </a:lnTo>
                    <a:cubicBezTo>
                      <a:pt x="56585" y="20614"/>
                      <a:pt x="56506" y="20850"/>
                      <a:pt x="56423" y="21080"/>
                    </a:cubicBezTo>
                    <a:lnTo>
                      <a:pt x="56423" y="21080"/>
                    </a:lnTo>
                    <a:lnTo>
                      <a:pt x="54235" y="17947"/>
                    </a:lnTo>
                    <a:close/>
                    <a:moveTo>
                      <a:pt x="14285" y="21029"/>
                    </a:moveTo>
                    <a:cubicBezTo>
                      <a:pt x="14239" y="21029"/>
                      <a:pt x="14193" y="21047"/>
                      <a:pt x="14157" y="21083"/>
                    </a:cubicBezTo>
                    <a:cubicBezTo>
                      <a:pt x="14086" y="21154"/>
                      <a:pt x="14086" y="21270"/>
                      <a:pt x="14157" y="21340"/>
                    </a:cubicBezTo>
                    <a:cubicBezTo>
                      <a:pt x="14191" y="21375"/>
                      <a:pt x="14238" y="21393"/>
                      <a:pt x="14284" y="21393"/>
                    </a:cubicBezTo>
                    <a:cubicBezTo>
                      <a:pt x="14331" y="21393"/>
                      <a:pt x="14377" y="21375"/>
                      <a:pt x="14413" y="21340"/>
                    </a:cubicBezTo>
                    <a:cubicBezTo>
                      <a:pt x="14484" y="21270"/>
                      <a:pt x="14484" y="21154"/>
                      <a:pt x="14413" y="21083"/>
                    </a:cubicBezTo>
                    <a:cubicBezTo>
                      <a:pt x="14377" y="21047"/>
                      <a:pt x="14331" y="21029"/>
                      <a:pt x="14285" y="21029"/>
                    </a:cubicBezTo>
                    <a:close/>
                    <a:moveTo>
                      <a:pt x="57759" y="21186"/>
                    </a:moveTo>
                    <a:cubicBezTo>
                      <a:pt x="57712" y="21186"/>
                      <a:pt x="57666" y="21204"/>
                      <a:pt x="57630" y="21239"/>
                    </a:cubicBezTo>
                    <a:cubicBezTo>
                      <a:pt x="57559" y="21310"/>
                      <a:pt x="57559" y="21425"/>
                      <a:pt x="57630" y="21496"/>
                    </a:cubicBezTo>
                    <a:cubicBezTo>
                      <a:pt x="57666" y="21532"/>
                      <a:pt x="57713" y="21550"/>
                      <a:pt x="57759" y="21550"/>
                    </a:cubicBezTo>
                    <a:cubicBezTo>
                      <a:pt x="57806" y="21550"/>
                      <a:pt x="57853" y="21532"/>
                      <a:pt x="57888" y="21496"/>
                    </a:cubicBezTo>
                    <a:cubicBezTo>
                      <a:pt x="57958" y="21425"/>
                      <a:pt x="57958" y="21310"/>
                      <a:pt x="57888" y="21239"/>
                    </a:cubicBezTo>
                    <a:cubicBezTo>
                      <a:pt x="57852" y="21204"/>
                      <a:pt x="57805" y="21186"/>
                      <a:pt x="57759" y="21186"/>
                    </a:cubicBezTo>
                    <a:close/>
                    <a:moveTo>
                      <a:pt x="17878" y="17734"/>
                    </a:moveTo>
                    <a:lnTo>
                      <a:pt x="17878" y="17734"/>
                    </a:lnTo>
                    <a:cubicBezTo>
                      <a:pt x="17878" y="17734"/>
                      <a:pt x="17878" y="17734"/>
                      <a:pt x="17878" y="17735"/>
                    </a:cubicBezTo>
                    <a:lnTo>
                      <a:pt x="17878" y="17735"/>
                    </a:lnTo>
                    <a:lnTo>
                      <a:pt x="15998" y="21795"/>
                    </a:lnTo>
                    <a:lnTo>
                      <a:pt x="15998" y="21795"/>
                    </a:lnTo>
                    <a:cubicBezTo>
                      <a:pt x="15876" y="21515"/>
                      <a:pt x="15762" y="21221"/>
                      <a:pt x="15654" y="20917"/>
                    </a:cubicBezTo>
                    <a:lnTo>
                      <a:pt x="15654" y="20917"/>
                    </a:lnTo>
                    <a:lnTo>
                      <a:pt x="17878" y="17734"/>
                    </a:lnTo>
                    <a:close/>
                    <a:moveTo>
                      <a:pt x="54227" y="17953"/>
                    </a:moveTo>
                    <a:lnTo>
                      <a:pt x="56417" y="21091"/>
                    </a:lnTo>
                    <a:lnTo>
                      <a:pt x="56419" y="21089"/>
                    </a:lnTo>
                    <a:lnTo>
                      <a:pt x="56419" y="21089"/>
                    </a:lnTo>
                    <a:cubicBezTo>
                      <a:pt x="56312" y="21385"/>
                      <a:pt x="56198" y="21672"/>
                      <a:pt x="56076" y="21945"/>
                    </a:cubicBezTo>
                    <a:lnTo>
                      <a:pt x="56076" y="21945"/>
                    </a:lnTo>
                    <a:lnTo>
                      <a:pt x="54227" y="17953"/>
                    </a:lnTo>
                    <a:close/>
                    <a:moveTo>
                      <a:pt x="36071" y="15758"/>
                    </a:moveTo>
                    <a:lnTo>
                      <a:pt x="36071" y="15758"/>
                    </a:lnTo>
                    <a:cubicBezTo>
                      <a:pt x="36392" y="16334"/>
                      <a:pt x="37190" y="16687"/>
                      <a:pt x="38032" y="17062"/>
                    </a:cubicBezTo>
                    <a:cubicBezTo>
                      <a:pt x="39196" y="17579"/>
                      <a:pt x="40514" y="18163"/>
                      <a:pt x="40843" y="19468"/>
                    </a:cubicBezTo>
                    <a:lnTo>
                      <a:pt x="40843" y="19468"/>
                    </a:lnTo>
                    <a:cubicBezTo>
                      <a:pt x="40844" y="19476"/>
                      <a:pt x="40846" y="19485"/>
                      <a:pt x="40847" y="19493"/>
                    </a:cubicBezTo>
                    <a:lnTo>
                      <a:pt x="40847" y="19493"/>
                    </a:lnTo>
                    <a:cubicBezTo>
                      <a:pt x="40848" y="19505"/>
                      <a:pt x="40849" y="19517"/>
                      <a:pt x="40851" y="19529"/>
                    </a:cubicBezTo>
                    <a:lnTo>
                      <a:pt x="40853" y="19529"/>
                    </a:lnTo>
                    <a:lnTo>
                      <a:pt x="40853" y="19529"/>
                    </a:lnTo>
                    <a:cubicBezTo>
                      <a:pt x="40853" y="19529"/>
                      <a:pt x="40853" y="19530"/>
                      <a:pt x="40853" y="19531"/>
                    </a:cubicBezTo>
                    <a:lnTo>
                      <a:pt x="40853" y="19531"/>
                    </a:lnTo>
                    <a:cubicBezTo>
                      <a:pt x="40854" y="19530"/>
                      <a:pt x="40854" y="19529"/>
                      <a:pt x="40854" y="19528"/>
                    </a:cubicBezTo>
                    <a:lnTo>
                      <a:pt x="40854" y="19528"/>
                    </a:lnTo>
                    <a:lnTo>
                      <a:pt x="40857" y="19528"/>
                    </a:lnTo>
                    <a:lnTo>
                      <a:pt x="40857" y="19528"/>
                    </a:lnTo>
                    <a:cubicBezTo>
                      <a:pt x="40857" y="19529"/>
                      <a:pt x="40858" y="19530"/>
                      <a:pt x="40858" y="19530"/>
                    </a:cubicBezTo>
                    <a:lnTo>
                      <a:pt x="40868" y="19528"/>
                    </a:lnTo>
                    <a:lnTo>
                      <a:pt x="40868" y="19528"/>
                    </a:lnTo>
                    <a:lnTo>
                      <a:pt x="40877" y="19527"/>
                    </a:lnTo>
                    <a:cubicBezTo>
                      <a:pt x="40877" y="19527"/>
                      <a:pt x="40876" y="19526"/>
                      <a:pt x="40876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7" y="19526"/>
                      <a:pt x="40877" y="19527"/>
                      <a:pt x="40877" y="19527"/>
                    </a:cubicBezTo>
                    <a:lnTo>
                      <a:pt x="40853" y="19532"/>
                    </a:lnTo>
                    <a:cubicBezTo>
                      <a:pt x="40853" y="19531"/>
                      <a:pt x="40853" y="19531"/>
                      <a:pt x="40853" y="19531"/>
                    </a:cubicBezTo>
                    <a:lnTo>
                      <a:pt x="40853" y="19531"/>
                    </a:lnTo>
                    <a:cubicBezTo>
                      <a:pt x="40435" y="20556"/>
                      <a:pt x="39984" y="21502"/>
                      <a:pt x="39517" y="22256"/>
                    </a:cubicBezTo>
                    <a:lnTo>
                      <a:pt x="37060" y="22256"/>
                    </a:lnTo>
                    <a:cubicBezTo>
                      <a:pt x="37061" y="22259"/>
                      <a:pt x="37061" y="22262"/>
                      <a:pt x="37061" y="22264"/>
                    </a:cubicBezTo>
                    <a:lnTo>
                      <a:pt x="37041" y="22267"/>
                    </a:lnTo>
                    <a:cubicBezTo>
                      <a:pt x="37041" y="22263"/>
                      <a:pt x="37040" y="22260"/>
                      <a:pt x="37040" y="22256"/>
                    </a:cubicBezTo>
                    <a:lnTo>
                      <a:pt x="35071" y="22256"/>
                    </a:lnTo>
                    <a:cubicBezTo>
                      <a:pt x="35071" y="22260"/>
                      <a:pt x="35071" y="22263"/>
                      <a:pt x="35070" y="22267"/>
                    </a:cubicBezTo>
                    <a:lnTo>
                      <a:pt x="35049" y="22266"/>
                    </a:lnTo>
                    <a:cubicBezTo>
                      <a:pt x="35049" y="22263"/>
                      <a:pt x="35049" y="22259"/>
                      <a:pt x="35050" y="22256"/>
                    </a:cubicBezTo>
                    <a:lnTo>
                      <a:pt x="32591" y="22256"/>
                    </a:lnTo>
                    <a:cubicBezTo>
                      <a:pt x="32124" y="21502"/>
                      <a:pt x="31673" y="20555"/>
                      <a:pt x="31255" y="19530"/>
                    </a:cubicBezTo>
                    <a:lnTo>
                      <a:pt x="31255" y="19530"/>
                    </a:lnTo>
                    <a:lnTo>
                      <a:pt x="31258" y="19530"/>
                    </a:lnTo>
                    <a:cubicBezTo>
                      <a:pt x="31561" y="18181"/>
                      <a:pt x="32901" y="17587"/>
                      <a:pt x="34084" y="17062"/>
                    </a:cubicBezTo>
                    <a:cubicBezTo>
                      <a:pt x="34925" y="16689"/>
                      <a:pt x="35719" y="16337"/>
                      <a:pt x="36042" y="15761"/>
                    </a:cubicBezTo>
                    <a:lnTo>
                      <a:pt x="36042" y="15761"/>
                    </a:lnTo>
                    <a:cubicBezTo>
                      <a:pt x="36026" y="15924"/>
                      <a:pt x="35960" y="16465"/>
                      <a:pt x="35718" y="17109"/>
                    </a:cubicBezTo>
                    <a:cubicBezTo>
                      <a:pt x="35449" y="17819"/>
                      <a:pt x="34905" y="18803"/>
                      <a:pt x="33837" y="19456"/>
                    </a:cubicBezTo>
                    <a:lnTo>
                      <a:pt x="33826" y="19463"/>
                    </a:lnTo>
                    <a:lnTo>
                      <a:pt x="33836" y="19472"/>
                    </a:lnTo>
                    <a:cubicBezTo>
                      <a:pt x="33847" y="19487"/>
                      <a:pt x="35172" y="20943"/>
                      <a:pt x="35050" y="22256"/>
                    </a:cubicBezTo>
                    <a:lnTo>
                      <a:pt x="35071" y="22256"/>
                    </a:lnTo>
                    <a:cubicBezTo>
                      <a:pt x="35188" y="20991"/>
                      <a:pt x="33976" y="19598"/>
                      <a:pt x="33860" y="19468"/>
                    </a:cubicBezTo>
                    <a:cubicBezTo>
                      <a:pt x="34927" y="18810"/>
                      <a:pt x="35470" y="17826"/>
                      <a:pt x="35737" y="17116"/>
                    </a:cubicBezTo>
                    <a:cubicBezTo>
                      <a:pt x="35954" y="16538"/>
                      <a:pt x="36031" y="16042"/>
                      <a:pt x="36056" y="15826"/>
                    </a:cubicBezTo>
                    <a:cubicBezTo>
                      <a:pt x="36082" y="16042"/>
                      <a:pt x="36156" y="16538"/>
                      <a:pt x="36374" y="17116"/>
                    </a:cubicBezTo>
                    <a:cubicBezTo>
                      <a:pt x="36643" y="17826"/>
                      <a:pt x="37186" y="18810"/>
                      <a:pt x="38251" y="19468"/>
                    </a:cubicBezTo>
                    <a:cubicBezTo>
                      <a:pt x="38135" y="19598"/>
                      <a:pt x="36924" y="20991"/>
                      <a:pt x="37040" y="22256"/>
                    </a:cubicBezTo>
                    <a:lnTo>
                      <a:pt x="37060" y="22256"/>
                    </a:lnTo>
                    <a:cubicBezTo>
                      <a:pt x="36937" y="20942"/>
                      <a:pt x="38261" y="19485"/>
                      <a:pt x="38276" y="19471"/>
                    </a:cubicBezTo>
                    <a:lnTo>
                      <a:pt x="38284" y="19462"/>
                    </a:lnTo>
                    <a:lnTo>
                      <a:pt x="38273" y="19455"/>
                    </a:lnTo>
                    <a:cubicBezTo>
                      <a:pt x="37205" y="18801"/>
                      <a:pt x="36661" y="17817"/>
                      <a:pt x="36395" y="17109"/>
                    </a:cubicBezTo>
                    <a:cubicBezTo>
                      <a:pt x="36151" y="16461"/>
                      <a:pt x="36086" y="15917"/>
                      <a:pt x="36071" y="15758"/>
                    </a:cubicBezTo>
                    <a:close/>
                    <a:moveTo>
                      <a:pt x="36054" y="1293"/>
                    </a:moveTo>
                    <a:lnTo>
                      <a:pt x="36046" y="1306"/>
                    </a:lnTo>
                    <a:cubicBezTo>
                      <a:pt x="35763" y="1710"/>
                      <a:pt x="35125" y="2187"/>
                      <a:pt x="34317" y="2790"/>
                    </a:cubicBezTo>
                    <a:cubicBezTo>
                      <a:pt x="32129" y="4423"/>
                      <a:pt x="28822" y="6892"/>
                      <a:pt x="28824" y="10875"/>
                    </a:cubicBezTo>
                    <a:cubicBezTo>
                      <a:pt x="28824" y="12146"/>
                      <a:pt x="30555" y="19013"/>
                      <a:pt x="32577" y="22272"/>
                    </a:cubicBezTo>
                    <a:lnTo>
                      <a:pt x="32581" y="22277"/>
                    </a:lnTo>
                    <a:lnTo>
                      <a:pt x="39530" y="22277"/>
                    </a:lnTo>
                    <a:lnTo>
                      <a:pt x="39532" y="22272"/>
                    </a:lnTo>
                    <a:cubicBezTo>
                      <a:pt x="41553" y="19013"/>
                      <a:pt x="43285" y="12146"/>
                      <a:pt x="43285" y="10875"/>
                    </a:cubicBezTo>
                    <a:cubicBezTo>
                      <a:pt x="43286" y="6892"/>
                      <a:pt x="39980" y="4423"/>
                      <a:pt x="37792" y="2790"/>
                    </a:cubicBezTo>
                    <a:cubicBezTo>
                      <a:pt x="36983" y="2187"/>
                      <a:pt x="36345" y="1710"/>
                      <a:pt x="36063" y="1306"/>
                    </a:cubicBezTo>
                    <a:lnTo>
                      <a:pt x="36054" y="1293"/>
                    </a:lnTo>
                    <a:close/>
                    <a:moveTo>
                      <a:pt x="15181" y="22337"/>
                    </a:moveTo>
                    <a:cubicBezTo>
                      <a:pt x="15144" y="22337"/>
                      <a:pt x="15108" y="22351"/>
                      <a:pt x="15080" y="22379"/>
                    </a:cubicBezTo>
                    <a:cubicBezTo>
                      <a:pt x="15023" y="22434"/>
                      <a:pt x="15023" y="22525"/>
                      <a:pt x="15080" y="22582"/>
                    </a:cubicBezTo>
                    <a:cubicBezTo>
                      <a:pt x="15108" y="22609"/>
                      <a:pt x="15144" y="22623"/>
                      <a:pt x="15181" y="22623"/>
                    </a:cubicBezTo>
                    <a:cubicBezTo>
                      <a:pt x="15218" y="22623"/>
                      <a:pt x="15254" y="22609"/>
                      <a:pt x="15282" y="22582"/>
                    </a:cubicBezTo>
                    <a:cubicBezTo>
                      <a:pt x="15339" y="22525"/>
                      <a:pt x="15339" y="22434"/>
                      <a:pt x="15282" y="22379"/>
                    </a:cubicBezTo>
                    <a:cubicBezTo>
                      <a:pt x="15254" y="22351"/>
                      <a:pt x="15218" y="22337"/>
                      <a:pt x="15181" y="22337"/>
                    </a:cubicBezTo>
                    <a:close/>
                    <a:moveTo>
                      <a:pt x="56862" y="22494"/>
                    </a:moveTo>
                    <a:cubicBezTo>
                      <a:pt x="56826" y="22494"/>
                      <a:pt x="56789" y="22508"/>
                      <a:pt x="56761" y="22535"/>
                    </a:cubicBezTo>
                    <a:cubicBezTo>
                      <a:pt x="56704" y="22592"/>
                      <a:pt x="56704" y="22683"/>
                      <a:pt x="56761" y="22738"/>
                    </a:cubicBezTo>
                    <a:cubicBezTo>
                      <a:pt x="56789" y="22767"/>
                      <a:pt x="56826" y="22781"/>
                      <a:pt x="56862" y="22781"/>
                    </a:cubicBezTo>
                    <a:cubicBezTo>
                      <a:pt x="56899" y="22781"/>
                      <a:pt x="56935" y="22767"/>
                      <a:pt x="56964" y="22738"/>
                    </a:cubicBezTo>
                    <a:cubicBezTo>
                      <a:pt x="57020" y="22683"/>
                      <a:pt x="57020" y="22592"/>
                      <a:pt x="56964" y="22535"/>
                    </a:cubicBezTo>
                    <a:cubicBezTo>
                      <a:pt x="56935" y="22508"/>
                      <a:pt x="56899" y="22494"/>
                      <a:pt x="56862" y="22494"/>
                    </a:cubicBezTo>
                    <a:close/>
                    <a:moveTo>
                      <a:pt x="17883" y="17747"/>
                    </a:moveTo>
                    <a:lnTo>
                      <a:pt x="16540" y="22837"/>
                    </a:lnTo>
                    <a:lnTo>
                      <a:pt x="16540" y="22837"/>
                    </a:lnTo>
                    <a:cubicBezTo>
                      <a:pt x="16405" y="22621"/>
                      <a:pt x="16275" y="22384"/>
                      <a:pt x="16150" y="22125"/>
                    </a:cubicBezTo>
                    <a:cubicBezTo>
                      <a:pt x="16100" y="22021"/>
                      <a:pt x="16051" y="21915"/>
                      <a:pt x="16003" y="21806"/>
                    </a:cubicBezTo>
                    <a:lnTo>
                      <a:pt x="16003" y="21806"/>
                    </a:lnTo>
                    <a:lnTo>
                      <a:pt x="17883" y="17747"/>
                    </a:lnTo>
                    <a:close/>
                    <a:moveTo>
                      <a:pt x="54216" y="17950"/>
                    </a:moveTo>
                    <a:lnTo>
                      <a:pt x="56070" y="21959"/>
                    </a:lnTo>
                    <a:lnTo>
                      <a:pt x="56070" y="21959"/>
                    </a:lnTo>
                    <a:cubicBezTo>
                      <a:pt x="55909" y="22320"/>
                      <a:pt x="55733" y="22658"/>
                      <a:pt x="55541" y="22964"/>
                    </a:cubicBezTo>
                    <a:lnTo>
                      <a:pt x="55541" y="22964"/>
                    </a:lnTo>
                    <a:lnTo>
                      <a:pt x="54216" y="17950"/>
                    </a:lnTo>
                    <a:close/>
                    <a:moveTo>
                      <a:pt x="36053" y="15"/>
                    </a:moveTo>
                    <a:cubicBezTo>
                      <a:pt x="36373" y="467"/>
                      <a:pt x="37087" y="1000"/>
                      <a:pt x="37989" y="1674"/>
                    </a:cubicBezTo>
                    <a:cubicBezTo>
                      <a:pt x="40438" y="3501"/>
                      <a:pt x="44138" y="6263"/>
                      <a:pt x="44137" y="10717"/>
                    </a:cubicBezTo>
                    <a:cubicBezTo>
                      <a:pt x="44137" y="11395"/>
                      <a:pt x="43695" y="13576"/>
                      <a:pt x="42878" y="16287"/>
                    </a:cubicBezTo>
                    <a:cubicBezTo>
                      <a:pt x="41633" y="20417"/>
                      <a:pt x="40501" y="22561"/>
                      <a:pt x="39936" y="23473"/>
                    </a:cubicBezTo>
                    <a:lnTo>
                      <a:pt x="32171" y="23473"/>
                    </a:lnTo>
                    <a:cubicBezTo>
                      <a:pt x="30858" y="21352"/>
                      <a:pt x="29764" y="18061"/>
                      <a:pt x="29228" y="16287"/>
                    </a:cubicBezTo>
                    <a:cubicBezTo>
                      <a:pt x="28411" y="13576"/>
                      <a:pt x="27969" y="11395"/>
                      <a:pt x="27969" y="10717"/>
                    </a:cubicBezTo>
                    <a:cubicBezTo>
                      <a:pt x="27967" y="6266"/>
                      <a:pt x="31668" y="3501"/>
                      <a:pt x="34117" y="1674"/>
                    </a:cubicBezTo>
                    <a:cubicBezTo>
                      <a:pt x="35018" y="1001"/>
                      <a:pt x="35733" y="470"/>
                      <a:pt x="36053" y="15"/>
                    </a:cubicBezTo>
                    <a:close/>
                    <a:moveTo>
                      <a:pt x="36054" y="0"/>
                    </a:moveTo>
                    <a:lnTo>
                      <a:pt x="36051" y="6"/>
                    </a:lnTo>
                    <a:cubicBezTo>
                      <a:pt x="35733" y="458"/>
                      <a:pt x="35018" y="993"/>
                      <a:pt x="34113" y="1668"/>
                    </a:cubicBezTo>
                    <a:cubicBezTo>
                      <a:pt x="31662" y="3498"/>
                      <a:pt x="27960" y="6261"/>
                      <a:pt x="27961" y="10721"/>
                    </a:cubicBezTo>
                    <a:cubicBezTo>
                      <a:pt x="27961" y="11397"/>
                      <a:pt x="28403" y="13580"/>
                      <a:pt x="29221" y="16293"/>
                    </a:cubicBezTo>
                    <a:cubicBezTo>
                      <a:pt x="29635" y="17672"/>
                      <a:pt x="30099" y="19011"/>
                      <a:pt x="30558" y="20165"/>
                    </a:cubicBezTo>
                    <a:cubicBezTo>
                      <a:pt x="31099" y="21520"/>
                      <a:pt x="31640" y="22635"/>
                      <a:pt x="32164" y="23482"/>
                    </a:cubicBezTo>
                    <a:lnTo>
                      <a:pt x="32165" y="23483"/>
                    </a:lnTo>
                    <a:lnTo>
                      <a:pt x="39943" y="23483"/>
                    </a:lnTo>
                    <a:cubicBezTo>
                      <a:pt x="41261" y="21360"/>
                      <a:pt x="42355" y="18068"/>
                      <a:pt x="42888" y="16293"/>
                    </a:cubicBezTo>
                    <a:cubicBezTo>
                      <a:pt x="43705" y="13580"/>
                      <a:pt x="44147" y="11398"/>
                      <a:pt x="44147" y="10721"/>
                    </a:cubicBezTo>
                    <a:cubicBezTo>
                      <a:pt x="44149" y="6261"/>
                      <a:pt x="40446" y="3498"/>
                      <a:pt x="37996" y="1668"/>
                    </a:cubicBezTo>
                    <a:cubicBezTo>
                      <a:pt x="37090" y="993"/>
                      <a:pt x="36374" y="459"/>
                      <a:pt x="36059" y="6"/>
                    </a:cubicBezTo>
                    <a:lnTo>
                      <a:pt x="36054" y="0"/>
                    </a:lnTo>
                    <a:close/>
                    <a:moveTo>
                      <a:pt x="17893" y="17757"/>
                    </a:moveTo>
                    <a:cubicBezTo>
                      <a:pt x="17893" y="17757"/>
                      <a:pt x="17893" y="17757"/>
                      <a:pt x="17893" y="17758"/>
                    </a:cubicBezTo>
                    <a:lnTo>
                      <a:pt x="17893" y="17758"/>
                    </a:lnTo>
                    <a:lnTo>
                      <a:pt x="17386" y="23847"/>
                    </a:lnTo>
                    <a:lnTo>
                      <a:pt x="17386" y="23847"/>
                    </a:lnTo>
                    <a:cubicBezTo>
                      <a:pt x="17087" y="23593"/>
                      <a:pt x="16808" y="23261"/>
                      <a:pt x="16548" y="22849"/>
                    </a:cubicBezTo>
                    <a:lnTo>
                      <a:pt x="16548" y="22849"/>
                    </a:lnTo>
                    <a:lnTo>
                      <a:pt x="17893" y="17757"/>
                    </a:lnTo>
                    <a:close/>
                    <a:moveTo>
                      <a:pt x="18909" y="18752"/>
                    </a:moveTo>
                    <a:cubicBezTo>
                      <a:pt x="18916" y="18758"/>
                      <a:pt x="18922" y="18765"/>
                      <a:pt x="18928" y="18771"/>
                    </a:cubicBezTo>
                    <a:lnTo>
                      <a:pt x="18928" y="18771"/>
                    </a:lnTo>
                    <a:cubicBezTo>
                      <a:pt x="18922" y="18765"/>
                      <a:pt x="18916" y="18760"/>
                      <a:pt x="18910" y="18754"/>
                    </a:cubicBezTo>
                    <a:lnTo>
                      <a:pt x="18910" y="18754"/>
                    </a:lnTo>
                    <a:cubicBezTo>
                      <a:pt x="18917" y="18761"/>
                      <a:pt x="18925" y="18769"/>
                      <a:pt x="18932" y="18776"/>
                    </a:cubicBezTo>
                    <a:lnTo>
                      <a:pt x="18932" y="18776"/>
                    </a:lnTo>
                    <a:cubicBezTo>
                      <a:pt x="19635" y="19554"/>
                      <a:pt x="18969" y="22456"/>
                      <a:pt x="19648" y="23850"/>
                    </a:cubicBezTo>
                    <a:cubicBezTo>
                      <a:pt x="19699" y="23021"/>
                      <a:pt x="20491" y="20392"/>
                      <a:pt x="18949" y="18792"/>
                    </a:cubicBezTo>
                    <a:lnTo>
                      <a:pt x="18949" y="18792"/>
                    </a:lnTo>
                    <a:cubicBezTo>
                      <a:pt x="19726" y="19542"/>
                      <a:pt x="20747" y="19740"/>
                      <a:pt x="21685" y="19740"/>
                    </a:cubicBezTo>
                    <a:cubicBezTo>
                      <a:pt x="22678" y="19740"/>
                      <a:pt x="23579" y="19518"/>
                      <a:pt x="24006" y="19492"/>
                    </a:cubicBezTo>
                    <a:cubicBezTo>
                      <a:pt x="22613" y="18813"/>
                      <a:pt x="19711" y="19480"/>
                      <a:pt x="18933" y="18776"/>
                    </a:cubicBezTo>
                    <a:lnTo>
                      <a:pt x="18933" y="18776"/>
                    </a:lnTo>
                    <a:cubicBezTo>
                      <a:pt x="18925" y="18768"/>
                      <a:pt x="18917" y="18760"/>
                      <a:pt x="18909" y="18752"/>
                    </a:cubicBezTo>
                    <a:close/>
                    <a:moveTo>
                      <a:pt x="54208" y="17961"/>
                    </a:moveTo>
                    <a:lnTo>
                      <a:pt x="55532" y="22977"/>
                    </a:lnTo>
                    <a:lnTo>
                      <a:pt x="55532" y="22977"/>
                    </a:lnTo>
                    <a:cubicBezTo>
                      <a:pt x="55287" y="23365"/>
                      <a:pt x="55014" y="23701"/>
                      <a:pt x="54708" y="23965"/>
                    </a:cubicBezTo>
                    <a:lnTo>
                      <a:pt x="54708" y="23965"/>
                    </a:lnTo>
                    <a:lnTo>
                      <a:pt x="54208" y="17961"/>
                    </a:ln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0" y="18906"/>
                    </a:cubicBezTo>
                    <a:lnTo>
                      <a:pt x="53130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1536" y="20503"/>
                      <a:pt x="52340" y="23166"/>
                      <a:pt x="52392" y="24003"/>
                    </a:cubicBezTo>
                    <a:cubicBezTo>
                      <a:pt x="53079" y="22596"/>
                      <a:pt x="52391" y="19648"/>
                      <a:pt x="53131" y="18906"/>
                    </a:cubicBezTo>
                    <a:close/>
                    <a:moveTo>
                      <a:pt x="54198" y="17961"/>
                    </a:moveTo>
                    <a:lnTo>
                      <a:pt x="54699" y="23974"/>
                    </a:lnTo>
                    <a:lnTo>
                      <a:pt x="54699" y="23974"/>
                    </a:lnTo>
                    <a:cubicBezTo>
                      <a:pt x="54371" y="24255"/>
                      <a:pt x="54006" y="24455"/>
                      <a:pt x="53595" y="24552"/>
                    </a:cubicBezTo>
                    <a:lnTo>
                      <a:pt x="53595" y="24552"/>
                    </a:lnTo>
                    <a:lnTo>
                      <a:pt x="54198" y="17961"/>
                    </a:lnTo>
                    <a:close/>
                    <a:moveTo>
                      <a:pt x="54192" y="17909"/>
                    </a:moveTo>
                    <a:lnTo>
                      <a:pt x="53583" y="24555"/>
                    </a:lnTo>
                    <a:lnTo>
                      <a:pt x="53583" y="24555"/>
                    </a:lnTo>
                    <a:cubicBezTo>
                      <a:pt x="53403" y="24596"/>
                      <a:pt x="53215" y="24618"/>
                      <a:pt x="53018" y="24618"/>
                    </a:cubicBezTo>
                    <a:cubicBezTo>
                      <a:pt x="52966" y="24618"/>
                      <a:pt x="52914" y="24617"/>
                      <a:pt x="52861" y="24614"/>
                    </a:cubicBezTo>
                    <a:lnTo>
                      <a:pt x="52861" y="24614"/>
                    </a:lnTo>
                    <a:cubicBezTo>
                      <a:pt x="53208" y="23500"/>
                      <a:pt x="53244" y="22504"/>
                      <a:pt x="53277" y="21575"/>
                    </a:cubicBezTo>
                    <a:cubicBezTo>
                      <a:pt x="53323" y="20321"/>
                      <a:pt x="53366" y="19137"/>
                      <a:pt x="54157" y="17912"/>
                    </a:cubicBezTo>
                    <a:lnTo>
                      <a:pt x="54157" y="17912"/>
                    </a:lnTo>
                    <a:lnTo>
                      <a:pt x="54192" y="17909"/>
                    </a:lnTo>
                    <a:close/>
                    <a:moveTo>
                      <a:pt x="45554" y="20655"/>
                    </a:moveTo>
                    <a:cubicBezTo>
                      <a:pt x="46364" y="20655"/>
                      <a:pt x="47202" y="20978"/>
                      <a:pt x="47974" y="21275"/>
                    </a:cubicBezTo>
                    <a:cubicBezTo>
                      <a:pt x="48660" y="21540"/>
                      <a:pt x="49317" y="21793"/>
                      <a:pt x="49876" y="21793"/>
                    </a:cubicBezTo>
                    <a:cubicBezTo>
                      <a:pt x="50017" y="21793"/>
                      <a:pt x="50151" y="21777"/>
                      <a:pt x="50279" y="21741"/>
                    </a:cubicBezTo>
                    <a:lnTo>
                      <a:pt x="50279" y="21741"/>
                    </a:lnTo>
                    <a:cubicBezTo>
                      <a:pt x="50149" y="21847"/>
                      <a:pt x="49723" y="22181"/>
                      <a:pt x="49100" y="22463"/>
                    </a:cubicBezTo>
                    <a:cubicBezTo>
                      <a:pt x="48602" y="22688"/>
                      <a:pt x="47905" y="22912"/>
                      <a:pt x="47101" y="22912"/>
                    </a:cubicBezTo>
                    <a:cubicBezTo>
                      <a:pt x="46786" y="22912"/>
                      <a:pt x="46454" y="22877"/>
                      <a:pt x="46111" y="22795"/>
                    </a:cubicBezTo>
                    <a:lnTo>
                      <a:pt x="46097" y="22790"/>
                    </a:lnTo>
                    <a:lnTo>
                      <a:pt x="46097" y="22803"/>
                    </a:lnTo>
                    <a:cubicBezTo>
                      <a:pt x="46097" y="22824"/>
                      <a:pt x="46002" y="24791"/>
                      <a:pt x="44987" y="25630"/>
                    </a:cubicBezTo>
                    <a:lnTo>
                      <a:pt x="44987" y="25630"/>
                    </a:lnTo>
                    <a:lnTo>
                      <a:pt x="43250" y="23893"/>
                    </a:lnTo>
                    <a:cubicBezTo>
                      <a:pt x="43453" y="23031"/>
                      <a:pt x="43803" y="22043"/>
                      <a:pt x="44232" y="21023"/>
                    </a:cubicBezTo>
                    <a:lnTo>
                      <a:pt x="44232" y="21023"/>
                    </a:lnTo>
                    <a:lnTo>
                      <a:pt x="44229" y="21019"/>
                    </a:lnTo>
                    <a:lnTo>
                      <a:pt x="44218" y="21004"/>
                    </a:lnTo>
                    <a:cubicBezTo>
                      <a:pt x="44226" y="20998"/>
                      <a:pt x="44235" y="20992"/>
                      <a:pt x="44243" y="20986"/>
                    </a:cubicBezTo>
                    <a:lnTo>
                      <a:pt x="44243" y="20986"/>
                    </a:lnTo>
                    <a:cubicBezTo>
                      <a:pt x="44235" y="20992"/>
                      <a:pt x="44227" y="20999"/>
                      <a:pt x="44220" y="21005"/>
                    </a:cubicBezTo>
                    <a:lnTo>
                      <a:pt x="44224" y="21010"/>
                    </a:lnTo>
                    <a:lnTo>
                      <a:pt x="44229" y="21019"/>
                    </a:lnTo>
                    <a:lnTo>
                      <a:pt x="44231" y="21021"/>
                    </a:lnTo>
                    <a:cubicBezTo>
                      <a:pt x="44232" y="21021"/>
                      <a:pt x="44232" y="21020"/>
                      <a:pt x="44233" y="21020"/>
                    </a:cubicBezTo>
                    <a:lnTo>
                      <a:pt x="44233" y="21020"/>
                    </a:lnTo>
                    <a:lnTo>
                      <a:pt x="44233" y="21020"/>
                    </a:lnTo>
                    <a:lnTo>
                      <a:pt x="44233" y="21020"/>
                    </a:lnTo>
                    <a:cubicBezTo>
                      <a:pt x="44233" y="21021"/>
                      <a:pt x="44232" y="21022"/>
                      <a:pt x="44232" y="21023"/>
                    </a:cubicBezTo>
                    <a:lnTo>
                      <a:pt x="44232" y="21023"/>
                    </a:lnTo>
                    <a:lnTo>
                      <a:pt x="44233" y="21024"/>
                    </a:lnTo>
                    <a:cubicBezTo>
                      <a:pt x="44653" y="20757"/>
                      <a:pt x="45099" y="20655"/>
                      <a:pt x="45554" y="20655"/>
                    </a:cubicBezTo>
                    <a:close/>
                    <a:moveTo>
                      <a:pt x="17917" y="17754"/>
                    </a:moveTo>
                    <a:cubicBezTo>
                      <a:pt x="19145" y="18541"/>
                      <a:pt x="20326" y="18583"/>
                      <a:pt x="21577" y="18627"/>
                    </a:cubicBezTo>
                    <a:cubicBezTo>
                      <a:pt x="23275" y="18690"/>
                      <a:pt x="25194" y="18758"/>
                      <a:pt x="27647" y="20726"/>
                    </a:cubicBezTo>
                    <a:lnTo>
                      <a:pt x="27647" y="20726"/>
                    </a:lnTo>
                    <a:cubicBezTo>
                      <a:pt x="26880" y="20220"/>
                      <a:pt x="26120" y="20056"/>
                      <a:pt x="25387" y="20056"/>
                    </a:cubicBezTo>
                    <a:cubicBezTo>
                      <a:pt x="24669" y="20056"/>
                      <a:pt x="23976" y="20213"/>
                      <a:pt x="23325" y="20360"/>
                    </a:cubicBezTo>
                    <a:cubicBezTo>
                      <a:pt x="22730" y="20495"/>
                      <a:pt x="22156" y="20626"/>
                      <a:pt x="21617" y="20626"/>
                    </a:cubicBezTo>
                    <a:cubicBezTo>
                      <a:pt x="21255" y="20626"/>
                      <a:pt x="20909" y="20567"/>
                      <a:pt x="20583" y="20411"/>
                    </a:cubicBezTo>
                    <a:lnTo>
                      <a:pt x="20555" y="20398"/>
                    </a:lnTo>
                    <a:lnTo>
                      <a:pt x="20555" y="20398"/>
                    </a:lnTo>
                    <a:lnTo>
                      <a:pt x="20568" y="20426"/>
                    </a:lnTo>
                    <a:cubicBezTo>
                      <a:pt x="20954" y="21237"/>
                      <a:pt x="20742" y="22176"/>
                      <a:pt x="20518" y="23169"/>
                    </a:cubicBezTo>
                    <a:cubicBezTo>
                      <a:pt x="20224" y="24465"/>
                      <a:pt x="19890" y="25927"/>
                      <a:pt x="20839" y="27422"/>
                    </a:cubicBezTo>
                    <a:lnTo>
                      <a:pt x="20839" y="27422"/>
                    </a:lnTo>
                    <a:cubicBezTo>
                      <a:pt x="18917" y="25001"/>
                      <a:pt x="18849" y="23099"/>
                      <a:pt x="18789" y="21415"/>
                    </a:cubicBezTo>
                    <a:cubicBezTo>
                      <a:pt x="18744" y="20165"/>
                      <a:pt x="18702" y="18982"/>
                      <a:pt x="17918" y="17758"/>
                    </a:cubicBezTo>
                    <a:lnTo>
                      <a:pt x="17918" y="17758"/>
                    </a:lnTo>
                    <a:lnTo>
                      <a:pt x="17917" y="17754"/>
                    </a:lnTo>
                    <a:close/>
                    <a:moveTo>
                      <a:pt x="25385" y="20078"/>
                    </a:moveTo>
                    <a:cubicBezTo>
                      <a:pt x="26104" y="20078"/>
                      <a:pt x="26847" y="20236"/>
                      <a:pt x="27598" y="20721"/>
                    </a:cubicBezTo>
                    <a:lnTo>
                      <a:pt x="27598" y="20721"/>
                    </a:lnTo>
                    <a:cubicBezTo>
                      <a:pt x="27241" y="20545"/>
                      <a:pt x="26868" y="20475"/>
                      <a:pt x="26489" y="20475"/>
                    </a:cubicBezTo>
                    <a:cubicBezTo>
                      <a:pt x="25676" y="20475"/>
                      <a:pt x="24835" y="20799"/>
                      <a:pt x="24061" y="21098"/>
                    </a:cubicBezTo>
                    <a:cubicBezTo>
                      <a:pt x="23376" y="21362"/>
                      <a:pt x="22722" y="21614"/>
                      <a:pt x="22167" y="21614"/>
                    </a:cubicBezTo>
                    <a:cubicBezTo>
                      <a:pt x="22009" y="21614"/>
                      <a:pt x="21858" y="21594"/>
                      <a:pt x="21718" y="21547"/>
                    </a:cubicBezTo>
                    <a:lnTo>
                      <a:pt x="21699" y="21540"/>
                    </a:lnTo>
                    <a:lnTo>
                      <a:pt x="21705" y="21559"/>
                    </a:lnTo>
                    <a:cubicBezTo>
                      <a:pt x="21913" y="22193"/>
                      <a:pt x="21594" y="23022"/>
                      <a:pt x="21255" y="23902"/>
                    </a:cubicBezTo>
                    <a:cubicBezTo>
                      <a:pt x="20818" y="25037"/>
                      <a:pt x="20326" y="26317"/>
                      <a:pt x="20880" y="27440"/>
                    </a:cubicBezTo>
                    <a:lnTo>
                      <a:pt x="20880" y="27440"/>
                    </a:lnTo>
                    <a:cubicBezTo>
                      <a:pt x="19913" y="25943"/>
                      <a:pt x="20246" y="24474"/>
                      <a:pt x="20541" y="23172"/>
                    </a:cubicBezTo>
                    <a:cubicBezTo>
                      <a:pt x="20764" y="22186"/>
                      <a:pt x="20976" y="21256"/>
                      <a:pt x="20602" y="20444"/>
                    </a:cubicBezTo>
                    <a:lnTo>
                      <a:pt x="20602" y="20444"/>
                    </a:lnTo>
                    <a:cubicBezTo>
                      <a:pt x="20923" y="20592"/>
                      <a:pt x="21263" y="20648"/>
                      <a:pt x="21618" y="20648"/>
                    </a:cubicBezTo>
                    <a:cubicBezTo>
                      <a:pt x="22160" y="20648"/>
                      <a:pt x="22736" y="20517"/>
                      <a:pt x="23330" y="20382"/>
                    </a:cubicBezTo>
                    <a:cubicBezTo>
                      <a:pt x="23980" y="20234"/>
                      <a:pt x="24670" y="20078"/>
                      <a:pt x="25385" y="20078"/>
                    </a:cubicBezTo>
                    <a:close/>
                    <a:moveTo>
                      <a:pt x="46653" y="20235"/>
                    </a:moveTo>
                    <a:cubicBezTo>
                      <a:pt x="47369" y="20235"/>
                      <a:pt x="48060" y="20392"/>
                      <a:pt x="48710" y="20539"/>
                    </a:cubicBezTo>
                    <a:cubicBezTo>
                      <a:pt x="49306" y="20673"/>
                      <a:pt x="49881" y="20803"/>
                      <a:pt x="50422" y="20803"/>
                    </a:cubicBezTo>
                    <a:cubicBezTo>
                      <a:pt x="50776" y="20803"/>
                      <a:pt x="51116" y="20747"/>
                      <a:pt x="51437" y="20600"/>
                    </a:cubicBezTo>
                    <a:lnTo>
                      <a:pt x="51437" y="20600"/>
                    </a:lnTo>
                    <a:cubicBezTo>
                      <a:pt x="51065" y="21412"/>
                      <a:pt x="51276" y="22344"/>
                      <a:pt x="51499" y="23328"/>
                    </a:cubicBezTo>
                    <a:cubicBezTo>
                      <a:pt x="51794" y="24624"/>
                      <a:pt x="52124" y="26083"/>
                      <a:pt x="51175" y="27573"/>
                    </a:cubicBezTo>
                    <a:lnTo>
                      <a:pt x="51175" y="27573"/>
                    </a:lnTo>
                    <a:cubicBezTo>
                      <a:pt x="51710" y="26455"/>
                      <a:pt x="51222" y="25187"/>
                      <a:pt x="50788" y="24060"/>
                    </a:cubicBezTo>
                    <a:cubicBezTo>
                      <a:pt x="50449" y="23180"/>
                      <a:pt x="50130" y="22351"/>
                      <a:pt x="50339" y="21717"/>
                    </a:cubicBezTo>
                    <a:lnTo>
                      <a:pt x="50346" y="21698"/>
                    </a:lnTo>
                    <a:lnTo>
                      <a:pt x="50326" y="21705"/>
                    </a:lnTo>
                    <a:cubicBezTo>
                      <a:pt x="50324" y="21706"/>
                      <a:pt x="50322" y="21706"/>
                      <a:pt x="50320" y="21707"/>
                    </a:cubicBezTo>
                    <a:lnTo>
                      <a:pt x="50320" y="21707"/>
                    </a:lnTo>
                    <a:lnTo>
                      <a:pt x="50320" y="21707"/>
                    </a:lnTo>
                    <a:cubicBezTo>
                      <a:pt x="50320" y="21707"/>
                      <a:pt x="50319" y="21707"/>
                      <a:pt x="50319" y="21707"/>
                    </a:cubicBezTo>
                    <a:lnTo>
                      <a:pt x="50319" y="21707"/>
                    </a:lnTo>
                    <a:cubicBezTo>
                      <a:pt x="50181" y="21751"/>
                      <a:pt x="50034" y="21771"/>
                      <a:pt x="49879" y="21771"/>
                    </a:cubicBezTo>
                    <a:cubicBezTo>
                      <a:pt x="49323" y="21771"/>
                      <a:pt x="48668" y="21519"/>
                      <a:pt x="47983" y="21256"/>
                    </a:cubicBezTo>
                    <a:cubicBezTo>
                      <a:pt x="47208" y="20957"/>
                      <a:pt x="46367" y="20633"/>
                      <a:pt x="45554" y="20633"/>
                    </a:cubicBezTo>
                    <a:cubicBezTo>
                      <a:pt x="45164" y="20633"/>
                      <a:pt x="44780" y="20707"/>
                      <a:pt x="44413" y="20895"/>
                    </a:cubicBezTo>
                    <a:lnTo>
                      <a:pt x="44413" y="20895"/>
                    </a:lnTo>
                    <a:cubicBezTo>
                      <a:pt x="45173" y="20397"/>
                      <a:pt x="45925" y="20235"/>
                      <a:pt x="46653" y="20235"/>
                    </a:cubicBezTo>
                    <a:close/>
                    <a:moveTo>
                      <a:pt x="54130" y="17915"/>
                    </a:moveTo>
                    <a:cubicBezTo>
                      <a:pt x="53345" y="19142"/>
                      <a:pt x="53303" y="20324"/>
                      <a:pt x="53259" y="21575"/>
                    </a:cubicBezTo>
                    <a:cubicBezTo>
                      <a:pt x="53196" y="23275"/>
                      <a:pt x="53127" y="25197"/>
                      <a:pt x="51151" y="27653"/>
                    </a:cubicBezTo>
                    <a:lnTo>
                      <a:pt x="51151" y="27653"/>
                    </a:lnTo>
                    <a:cubicBezTo>
                      <a:pt x="52162" y="26134"/>
                      <a:pt x="51823" y="24645"/>
                      <a:pt x="51523" y="23324"/>
                    </a:cubicBezTo>
                    <a:cubicBezTo>
                      <a:pt x="51298" y="22331"/>
                      <a:pt x="51085" y="21395"/>
                      <a:pt x="51472" y="20582"/>
                    </a:cubicBezTo>
                    <a:lnTo>
                      <a:pt x="51485" y="20555"/>
                    </a:lnTo>
                    <a:lnTo>
                      <a:pt x="51485" y="20555"/>
                    </a:lnTo>
                    <a:lnTo>
                      <a:pt x="51457" y="20568"/>
                    </a:lnTo>
                    <a:cubicBezTo>
                      <a:pt x="51131" y="20722"/>
                      <a:pt x="50785" y="20781"/>
                      <a:pt x="50423" y="20781"/>
                    </a:cubicBezTo>
                    <a:cubicBezTo>
                      <a:pt x="49883" y="20781"/>
                      <a:pt x="49309" y="20651"/>
                      <a:pt x="48716" y="20517"/>
                    </a:cubicBezTo>
                    <a:cubicBezTo>
                      <a:pt x="48064" y="20369"/>
                      <a:pt x="47371" y="20211"/>
                      <a:pt x="46652" y="20211"/>
                    </a:cubicBezTo>
                    <a:cubicBezTo>
                      <a:pt x="45938" y="20211"/>
                      <a:pt x="45198" y="20368"/>
                      <a:pt x="44451" y="20845"/>
                    </a:cubicBezTo>
                    <a:lnTo>
                      <a:pt x="44451" y="20845"/>
                    </a:lnTo>
                    <a:cubicBezTo>
                      <a:pt x="46877" y="18915"/>
                      <a:pt x="48783" y="18846"/>
                      <a:pt x="50471" y="18787"/>
                    </a:cubicBezTo>
                    <a:cubicBezTo>
                      <a:pt x="51721" y="18742"/>
                      <a:pt x="52903" y="18700"/>
                      <a:pt x="54127" y="17915"/>
                    </a:cubicBezTo>
                    <a:lnTo>
                      <a:pt x="54127" y="17915"/>
                    </a:lnTo>
                    <a:lnTo>
                      <a:pt x="54130" y="17915"/>
                    </a:lnTo>
                    <a:close/>
                    <a:moveTo>
                      <a:pt x="17440" y="10874"/>
                    </a:moveTo>
                    <a:cubicBezTo>
                      <a:pt x="19498" y="10874"/>
                      <a:pt x="21684" y="11323"/>
                      <a:pt x="23397" y="13037"/>
                    </a:cubicBezTo>
                    <a:cubicBezTo>
                      <a:pt x="24084" y="13724"/>
                      <a:pt x="26367" y="17439"/>
                      <a:pt x="27794" y="20817"/>
                    </a:cubicBezTo>
                    <a:lnTo>
                      <a:pt x="27794" y="20817"/>
                    </a:lnTo>
                    <a:cubicBezTo>
                      <a:pt x="27805" y="20827"/>
                      <a:pt x="27817" y="20836"/>
                      <a:pt x="27828" y="20846"/>
                    </a:cubicBezTo>
                    <a:lnTo>
                      <a:pt x="27814" y="20862"/>
                    </a:lnTo>
                    <a:cubicBezTo>
                      <a:pt x="27814" y="20862"/>
                      <a:pt x="27814" y="20862"/>
                      <a:pt x="27813" y="20862"/>
                    </a:cubicBezTo>
                    <a:lnTo>
                      <a:pt x="27813" y="20862"/>
                    </a:ln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8242" y="21883"/>
                      <a:pt x="28592" y="22872"/>
                      <a:pt x="28795" y="23735"/>
                    </a:cubicBez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6042" y="24632"/>
                      <a:pt x="25947" y="22666"/>
                      <a:pt x="25947" y="22647"/>
                    </a:cubicBezTo>
                    <a:lnTo>
                      <a:pt x="25947" y="22634"/>
                    </a:lnTo>
                    <a:lnTo>
                      <a:pt x="25934" y="22637"/>
                    </a:lnTo>
                    <a:cubicBezTo>
                      <a:pt x="25590" y="22720"/>
                      <a:pt x="25257" y="22755"/>
                      <a:pt x="24940" y="22755"/>
                    </a:cubicBezTo>
                    <a:cubicBezTo>
                      <a:pt x="24137" y="22755"/>
                      <a:pt x="23442" y="22531"/>
                      <a:pt x="22946" y="22308"/>
                    </a:cubicBezTo>
                    <a:cubicBezTo>
                      <a:pt x="22322" y="22026"/>
                      <a:pt x="21895" y="21691"/>
                      <a:pt x="21766" y="21585"/>
                    </a:cubicBezTo>
                    <a:lnTo>
                      <a:pt x="21766" y="21585"/>
                    </a:lnTo>
                    <a:cubicBezTo>
                      <a:pt x="21892" y="21620"/>
                      <a:pt x="22025" y="21635"/>
                      <a:pt x="22165" y="21635"/>
                    </a:cubicBezTo>
                    <a:cubicBezTo>
                      <a:pt x="22724" y="21635"/>
                      <a:pt x="23382" y="21383"/>
                      <a:pt x="24069" y="21118"/>
                    </a:cubicBezTo>
                    <a:cubicBezTo>
                      <a:pt x="24841" y="20820"/>
                      <a:pt x="25679" y="20497"/>
                      <a:pt x="26488" y="20497"/>
                    </a:cubicBezTo>
                    <a:cubicBezTo>
                      <a:pt x="26940" y="20497"/>
                      <a:pt x="27383" y="20598"/>
                      <a:pt x="27800" y="20859"/>
                    </a:cubicBezTo>
                    <a:lnTo>
                      <a:pt x="27800" y="20859"/>
                    </a:lnTo>
                    <a:cubicBezTo>
                      <a:pt x="27803" y="20861"/>
                      <a:pt x="27806" y="20864"/>
                      <a:pt x="27809" y="20866"/>
                    </a:cubicBezTo>
                    <a:lnTo>
                      <a:pt x="27810" y="20865"/>
                    </a:lnTo>
                    <a:lnTo>
                      <a:pt x="27810" y="20865"/>
                    </a:lnTo>
                    <a:cubicBezTo>
                      <a:pt x="27810" y="20866"/>
                      <a:pt x="27810" y="20866"/>
                      <a:pt x="27811" y="20866"/>
                    </a:cubicBez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7813" y="20862"/>
                      <a:pt x="27812" y="20862"/>
                      <a:pt x="27812" y="20862"/>
                    </a:cubicBezTo>
                    <a:lnTo>
                      <a:pt x="27812" y="20862"/>
                    </a:lnTo>
                    <a:lnTo>
                      <a:pt x="27813" y="20861"/>
                    </a:lnTo>
                    <a:lnTo>
                      <a:pt x="27813" y="20861"/>
                    </a:lnTo>
                    <a:cubicBezTo>
                      <a:pt x="27813" y="20861"/>
                      <a:pt x="27813" y="20861"/>
                      <a:pt x="27813" y="20862"/>
                    </a:cubicBezTo>
                    <a:lnTo>
                      <a:pt x="27813" y="20862"/>
                    </a:lnTo>
                    <a:lnTo>
                      <a:pt x="27822" y="20847"/>
                    </a:lnTo>
                    <a:lnTo>
                      <a:pt x="27822" y="20847"/>
                    </a:lnTo>
                    <a:cubicBezTo>
                      <a:pt x="27815" y="20842"/>
                      <a:pt x="27807" y="20836"/>
                      <a:pt x="27799" y="20831"/>
                    </a:cubicBezTo>
                    <a:lnTo>
                      <a:pt x="27799" y="20831"/>
                    </a:lnTo>
                    <a:cubicBezTo>
                      <a:pt x="27797" y="20826"/>
                      <a:pt x="27796" y="20822"/>
                      <a:pt x="27794" y="20817"/>
                    </a:cubicBezTo>
                    <a:lnTo>
                      <a:pt x="27794" y="20817"/>
                    </a:lnTo>
                    <a:cubicBezTo>
                      <a:pt x="26634" y="19861"/>
                      <a:pt x="25593" y="19329"/>
                      <a:pt x="24637" y="19028"/>
                    </a:cubicBezTo>
                    <a:lnTo>
                      <a:pt x="24637" y="19028"/>
                    </a:lnTo>
                    <a:cubicBezTo>
                      <a:pt x="24637" y="19028"/>
                      <a:pt x="24637" y="19027"/>
                      <a:pt x="24637" y="19027"/>
                    </a:cubicBezTo>
                    <a:lnTo>
                      <a:pt x="24637" y="19027"/>
                    </a:lnTo>
                    <a:lnTo>
                      <a:pt x="24639" y="19027"/>
                    </a:lnTo>
                    <a:cubicBezTo>
                      <a:pt x="24708" y="17855"/>
                      <a:pt x="24043" y="16995"/>
                      <a:pt x="23000" y="16334"/>
                    </a:cubicBez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cubicBezTo>
                      <a:pt x="22691" y="16138"/>
                      <a:pt x="22349" y="15959"/>
                      <a:pt x="21983" y="15795"/>
                    </a:cubicBezTo>
                    <a:lnTo>
                      <a:pt x="21983" y="15795"/>
                    </a:lnTo>
                    <a:lnTo>
                      <a:pt x="21983" y="15793"/>
                    </a:lnTo>
                    <a:lnTo>
                      <a:pt x="21981" y="15794"/>
                    </a:lnTo>
                    <a:lnTo>
                      <a:pt x="21981" y="15794"/>
                    </a:lnTo>
                    <a:cubicBezTo>
                      <a:pt x="21488" y="15573"/>
                      <a:pt x="20953" y="15378"/>
                      <a:pt x="20396" y="15202"/>
                    </a:cubicBezTo>
                    <a:lnTo>
                      <a:pt x="20396" y="15202"/>
                    </a:lnTo>
                    <a:lnTo>
                      <a:pt x="20396" y="15202"/>
                    </a:lnTo>
                    <a:lnTo>
                      <a:pt x="20389" y="15195"/>
                    </a:lnTo>
                    <a:lnTo>
                      <a:pt x="20385" y="15199"/>
                    </a:lnTo>
                    <a:lnTo>
                      <a:pt x="20385" y="15199"/>
                    </a:lnTo>
                    <a:cubicBezTo>
                      <a:pt x="20004" y="15078"/>
                      <a:pt x="19613" y="14967"/>
                      <a:pt x="19219" y="14862"/>
                    </a:cubicBezTo>
                    <a:lnTo>
                      <a:pt x="19219" y="14862"/>
                    </a:lnTo>
                    <a:lnTo>
                      <a:pt x="19221" y="14858"/>
                    </a:lnTo>
                    <a:lnTo>
                      <a:pt x="19211" y="14854"/>
                    </a:lnTo>
                    <a:lnTo>
                      <a:pt x="19208" y="14859"/>
                    </a:lnTo>
                    <a:lnTo>
                      <a:pt x="19208" y="14859"/>
                    </a:lnTo>
                    <a:cubicBezTo>
                      <a:pt x="19037" y="14813"/>
                      <a:pt x="18864" y="14769"/>
                      <a:pt x="18692" y="14725"/>
                    </a:cubicBezTo>
                    <a:lnTo>
                      <a:pt x="18692" y="14725"/>
                    </a:lnTo>
                    <a:lnTo>
                      <a:pt x="18701" y="14693"/>
                    </a:lnTo>
                    <a:lnTo>
                      <a:pt x="18689" y="14689"/>
                    </a:lnTo>
                    <a:lnTo>
                      <a:pt x="18680" y="14722"/>
                    </a:lnTo>
                    <a:lnTo>
                      <a:pt x="18680" y="14722"/>
                    </a:lnTo>
                    <a:cubicBezTo>
                      <a:pt x="18510" y="14679"/>
                      <a:pt x="18339" y="14637"/>
                      <a:pt x="18169" y="14596"/>
                    </a:cubicBezTo>
                    <a:lnTo>
                      <a:pt x="18169" y="14596"/>
                    </a:lnTo>
                    <a:lnTo>
                      <a:pt x="18170" y="14585"/>
                    </a:lnTo>
                    <a:lnTo>
                      <a:pt x="18159" y="14585"/>
                    </a:lnTo>
                    <a:lnTo>
                      <a:pt x="18158" y="14593"/>
                    </a:lnTo>
                    <a:lnTo>
                      <a:pt x="18158" y="14593"/>
                    </a:lnTo>
                    <a:cubicBezTo>
                      <a:pt x="17976" y="14549"/>
                      <a:pt x="17795" y="14505"/>
                      <a:pt x="17615" y="14463"/>
                    </a:cubicBezTo>
                    <a:lnTo>
                      <a:pt x="17615" y="14463"/>
                    </a:lnTo>
                    <a:lnTo>
                      <a:pt x="17614" y="14448"/>
                    </a:lnTo>
                    <a:lnTo>
                      <a:pt x="17602" y="14450"/>
                    </a:lnTo>
                    <a:lnTo>
                      <a:pt x="17603" y="14460"/>
                    </a:lnTo>
                    <a:lnTo>
                      <a:pt x="17603" y="14460"/>
                    </a:lnTo>
                    <a:cubicBezTo>
                      <a:pt x="17450" y="14424"/>
                      <a:pt x="17299" y="14388"/>
                      <a:pt x="17149" y="14353"/>
                    </a:cubicBezTo>
                    <a:cubicBezTo>
                      <a:pt x="17098" y="14341"/>
                      <a:pt x="17047" y="14329"/>
                      <a:pt x="16996" y="14317"/>
                    </a:cubicBezTo>
                    <a:lnTo>
                      <a:pt x="16996" y="14317"/>
                    </a:lnTo>
                    <a:lnTo>
                      <a:pt x="16991" y="14298"/>
                    </a:lnTo>
                    <a:lnTo>
                      <a:pt x="16979" y="14302"/>
                    </a:lnTo>
                    <a:lnTo>
                      <a:pt x="16982" y="14314"/>
                    </a:lnTo>
                    <a:lnTo>
                      <a:pt x="16982" y="14314"/>
                    </a:lnTo>
                    <a:cubicBezTo>
                      <a:pt x="15241" y="13904"/>
                      <a:pt x="13753" y="13542"/>
                      <a:pt x="13172" y="12998"/>
                    </a:cubicBezTo>
                    <a:lnTo>
                      <a:pt x="13172" y="12998"/>
                    </a:lnTo>
                    <a:cubicBezTo>
                      <a:pt x="13171" y="12998"/>
                      <a:pt x="13170" y="12997"/>
                      <a:pt x="13170" y="12996"/>
                    </a:cubicBezTo>
                    <a:lnTo>
                      <a:pt x="13168" y="12998"/>
                    </a:lnTo>
                    <a:lnTo>
                      <a:pt x="13168" y="12998"/>
                    </a:lnTo>
                    <a:cubicBezTo>
                      <a:pt x="13168" y="12998"/>
                      <a:pt x="13168" y="12998"/>
                      <a:pt x="13168" y="12998"/>
                    </a:cubicBezTo>
                    <a:lnTo>
                      <a:pt x="13154" y="13014"/>
                    </a:lnTo>
                    <a:cubicBezTo>
                      <a:pt x="13773" y="13595"/>
                      <a:pt x="14157" y="15231"/>
                      <a:pt x="14600" y="17126"/>
                    </a:cubicBezTo>
                    <a:cubicBezTo>
                      <a:pt x="14702" y="17562"/>
                      <a:pt x="14808" y="18014"/>
                      <a:pt x="14921" y="18468"/>
                    </a:cubicBezTo>
                    <a:lnTo>
                      <a:pt x="14921" y="18468"/>
                    </a:lnTo>
                    <a:lnTo>
                      <a:pt x="14911" y="18471"/>
                    </a:lnTo>
                    <a:lnTo>
                      <a:pt x="14913" y="18482"/>
                    </a:lnTo>
                    <a:lnTo>
                      <a:pt x="14923" y="18480"/>
                    </a:lnTo>
                    <a:lnTo>
                      <a:pt x="14923" y="18480"/>
                    </a:lnTo>
                    <a:cubicBezTo>
                      <a:pt x="15130" y="19311"/>
                      <a:pt x="15359" y="20153"/>
                      <a:pt x="15634" y="20929"/>
                    </a:cubicBezTo>
                    <a:lnTo>
                      <a:pt x="15634" y="20929"/>
                    </a:lnTo>
                    <a:lnTo>
                      <a:pt x="15629" y="20937"/>
                    </a:lnTo>
                    <a:lnTo>
                      <a:pt x="15637" y="20941"/>
                    </a:lnTo>
                    <a:lnTo>
                      <a:pt x="15638" y="20940"/>
                    </a:lnTo>
                    <a:lnTo>
                      <a:pt x="15638" y="20940"/>
                    </a:lnTo>
                    <a:cubicBezTo>
                      <a:pt x="15788" y="21362"/>
                      <a:pt x="15950" y="21764"/>
                      <a:pt x="16130" y="22135"/>
                    </a:cubicBezTo>
                    <a:cubicBezTo>
                      <a:pt x="16892" y="23715"/>
                      <a:pt x="17840" y="24487"/>
                      <a:pt x="19021" y="24487"/>
                    </a:cubicBezTo>
                    <a:cubicBezTo>
                      <a:pt x="19073" y="24487"/>
                      <a:pt x="19128" y="24484"/>
                      <a:pt x="19185" y="24481"/>
                    </a:cubicBezTo>
                    <a:lnTo>
                      <a:pt x="19184" y="24480"/>
                    </a:lnTo>
                    <a:lnTo>
                      <a:pt x="19184" y="24480"/>
                    </a:lnTo>
                    <a:cubicBezTo>
                      <a:pt x="19185" y="24480"/>
                      <a:pt x="19186" y="24480"/>
                      <a:pt x="19186" y="24480"/>
                    </a:cubicBezTo>
                    <a:lnTo>
                      <a:pt x="19183" y="24458"/>
                    </a:lnTo>
                    <a:cubicBezTo>
                      <a:pt x="19128" y="24462"/>
                      <a:pt x="19074" y="24463"/>
                      <a:pt x="19020" y="24463"/>
                    </a:cubicBezTo>
                    <a:cubicBezTo>
                      <a:pt x="18421" y="24463"/>
                      <a:pt x="17882" y="24262"/>
                      <a:pt x="17397" y="23856"/>
                    </a:cubicBezTo>
                    <a:lnTo>
                      <a:pt x="17397" y="23856"/>
                    </a:lnTo>
                    <a:lnTo>
                      <a:pt x="17904" y="17774"/>
                    </a:lnTo>
                    <a:lnTo>
                      <a:pt x="17904" y="17774"/>
                    </a:lnTo>
                    <a:cubicBezTo>
                      <a:pt x="17905" y="17776"/>
                      <a:pt x="17906" y="17778"/>
                      <a:pt x="17908" y="17781"/>
                    </a:cubicBezTo>
                    <a:lnTo>
                      <a:pt x="17908" y="17781"/>
                    </a:lnTo>
                    <a:lnTo>
                      <a:pt x="18515" y="24402"/>
                    </a:lnTo>
                    <a:lnTo>
                      <a:pt x="18527" y="24400"/>
                    </a:lnTo>
                    <a:lnTo>
                      <a:pt x="17922" y="17802"/>
                    </a:lnTo>
                    <a:lnTo>
                      <a:pt x="17922" y="17802"/>
                    </a:lnTo>
                    <a:cubicBezTo>
                      <a:pt x="18682" y="19009"/>
                      <a:pt x="18723" y="20178"/>
                      <a:pt x="18769" y="21415"/>
                    </a:cubicBezTo>
                    <a:cubicBezTo>
                      <a:pt x="18832" y="23141"/>
                      <a:pt x="18902" y="25095"/>
                      <a:pt x="20959" y="27601"/>
                    </a:cubicBezTo>
                    <a:lnTo>
                      <a:pt x="20959" y="27601"/>
                    </a:lnTo>
                    <a:cubicBezTo>
                      <a:pt x="20966" y="27612"/>
                      <a:pt x="20974" y="27622"/>
                      <a:pt x="20981" y="27633"/>
                    </a:cubicBezTo>
                    <a:lnTo>
                      <a:pt x="20981" y="27633"/>
                    </a:lnTo>
                    <a:cubicBezTo>
                      <a:pt x="20983" y="27633"/>
                      <a:pt x="20985" y="27634"/>
                      <a:pt x="20987" y="27635"/>
                    </a:cubicBezTo>
                    <a:lnTo>
                      <a:pt x="20987" y="27635"/>
                    </a:lnTo>
                    <a:cubicBezTo>
                      <a:pt x="20989" y="27637"/>
                      <a:pt x="20991" y="27640"/>
                      <a:pt x="20993" y="27642"/>
                    </a:cubicBezTo>
                    <a:lnTo>
                      <a:pt x="20993" y="27642"/>
                    </a:lnTo>
                    <a:cubicBezTo>
                      <a:pt x="20997" y="27649"/>
                      <a:pt x="21002" y="27656"/>
                      <a:pt x="21006" y="27664"/>
                    </a:cubicBez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9" y="27662"/>
                    </a:lnTo>
                    <a:lnTo>
                      <a:pt x="21009" y="27662"/>
                    </a:lnTo>
                    <a:cubicBezTo>
                      <a:pt x="21009" y="27662"/>
                      <a:pt x="21009" y="27662"/>
                      <a:pt x="21009" y="27662"/>
                    </a:cubicBezTo>
                    <a:lnTo>
                      <a:pt x="21009" y="27662"/>
                    </a:ln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2"/>
                      <a:pt x="21025" y="27653"/>
                      <a:pt x="21025" y="27653"/>
                    </a:cubicBez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10" y="27664"/>
                    </a:lnTo>
                    <a:cubicBezTo>
                      <a:pt x="21010" y="27663"/>
                      <a:pt x="21010" y="27662"/>
                      <a:pt x="21009" y="27662"/>
                    </a:cubicBezTo>
                    <a:lnTo>
                      <a:pt x="21009" y="27662"/>
                    </a:ln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5" y="27665"/>
                    </a:lnTo>
                    <a:cubicBezTo>
                      <a:pt x="20997" y="27654"/>
                      <a:pt x="20989" y="27643"/>
                      <a:pt x="20981" y="27633"/>
                    </a:cubicBezTo>
                    <a:lnTo>
                      <a:pt x="20981" y="27633"/>
                    </a:lnTo>
                    <a:cubicBezTo>
                      <a:pt x="17603" y="26206"/>
                      <a:pt x="13888" y="23922"/>
                      <a:pt x="13200" y="23235"/>
                    </a:cubicBezTo>
                    <a:cubicBezTo>
                      <a:pt x="10389" y="20426"/>
                      <a:pt x="10980" y="16348"/>
                      <a:pt x="11371" y="13650"/>
                    </a:cubicBezTo>
                    <a:cubicBezTo>
                      <a:pt x="11515" y="12660"/>
                      <a:pt x="11629" y="11878"/>
                      <a:pt x="11548" y="11388"/>
                    </a:cubicBezTo>
                    <a:lnTo>
                      <a:pt x="11548" y="11388"/>
                    </a:lnTo>
                    <a:cubicBezTo>
                      <a:pt x="11661" y="11407"/>
                      <a:pt x="11789" y="11415"/>
                      <a:pt x="11931" y="11415"/>
                    </a:cubicBezTo>
                    <a:cubicBezTo>
                      <a:pt x="12408" y="11415"/>
                      <a:pt x="13048" y="11321"/>
                      <a:pt x="13812" y="11210"/>
                    </a:cubicBezTo>
                    <a:cubicBezTo>
                      <a:pt x="14864" y="11057"/>
                      <a:pt x="16126" y="10874"/>
                      <a:pt x="17440" y="10874"/>
                    </a:cubicBezTo>
                    <a:close/>
                    <a:moveTo>
                      <a:pt x="54605" y="11033"/>
                    </a:moveTo>
                    <a:cubicBezTo>
                      <a:pt x="55920" y="11033"/>
                      <a:pt x="57182" y="11217"/>
                      <a:pt x="58235" y="11369"/>
                    </a:cubicBezTo>
                    <a:cubicBezTo>
                      <a:pt x="58994" y="11479"/>
                      <a:pt x="59631" y="11572"/>
                      <a:pt x="60109" y="11572"/>
                    </a:cubicBezTo>
                    <a:cubicBezTo>
                      <a:pt x="60254" y="11572"/>
                      <a:pt x="60384" y="11564"/>
                      <a:pt x="60498" y="11545"/>
                    </a:cubicBezTo>
                    <a:lnTo>
                      <a:pt x="60498" y="11545"/>
                    </a:lnTo>
                    <a:cubicBezTo>
                      <a:pt x="60415" y="12034"/>
                      <a:pt x="60530" y="12818"/>
                      <a:pt x="60673" y="13808"/>
                    </a:cubicBezTo>
                    <a:cubicBezTo>
                      <a:pt x="61064" y="16506"/>
                      <a:pt x="61656" y="20585"/>
                      <a:pt x="58846" y="23393"/>
                    </a:cubicBezTo>
                    <a:cubicBezTo>
                      <a:pt x="58159" y="24081"/>
                      <a:pt x="54446" y="26362"/>
                      <a:pt x="51068" y="27789"/>
                    </a:cubicBezTo>
                    <a:lnTo>
                      <a:pt x="51068" y="27789"/>
                    </a:lnTo>
                    <a:cubicBezTo>
                      <a:pt x="52023" y="26630"/>
                      <a:pt x="52554" y="25589"/>
                      <a:pt x="52854" y="24634"/>
                    </a:cubicBezTo>
                    <a:lnTo>
                      <a:pt x="52854" y="24634"/>
                    </a:lnTo>
                    <a:lnTo>
                      <a:pt x="52854" y="24635"/>
                    </a:lnTo>
                    <a:cubicBezTo>
                      <a:pt x="52855" y="24635"/>
                      <a:pt x="52855" y="24635"/>
                      <a:pt x="52856" y="24635"/>
                    </a:cubicBezTo>
                    <a:lnTo>
                      <a:pt x="52856" y="24635"/>
                    </a:lnTo>
                    <a:lnTo>
                      <a:pt x="52856" y="24636"/>
                    </a:lnTo>
                    <a:cubicBezTo>
                      <a:pt x="52912" y="24641"/>
                      <a:pt x="52966" y="24642"/>
                      <a:pt x="53021" y="24642"/>
                    </a:cubicBezTo>
                    <a:cubicBezTo>
                      <a:pt x="54449" y="24642"/>
                      <a:pt x="55398" y="23523"/>
                      <a:pt x="56090" y="21978"/>
                    </a:cubicBezTo>
                    <a:lnTo>
                      <a:pt x="56090" y="21978"/>
                    </a:lnTo>
                    <a:lnTo>
                      <a:pt x="56091" y="21978"/>
                    </a:lnTo>
                    <a:lnTo>
                      <a:pt x="56091" y="21977"/>
                    </a:lnTo>
                    <a:lnTo>
                      <a:pt x="56091" y="21977"/>
                    </a:lnTo>
                    <a:cubicBezTo>
                      <a:pt x="56312" y="21484"/>
                      <a:pt x="56506" y="20949"/>
                      <a:pt x="56682" y="20393"/>
                    </a:cubicBezTo>
                    <a:lnTo>
                      <a:pt x="56682" y="20393"/>
                    </a:lnTo>
                    <a:lnTo>
                      <a:pt x="56688" y="20386"/>
                    </a:lnTo>
                    <a:lnTo>
                      <a:pt x="56685" y="20383"/>
                    </a:lnTo>
                    <a:lnTo>
                      <a:pt x="56685" y="20383"/>
                    </a:lnTo>
                    <a:cubicBezTo>
                      <a:pt x="56806" y="20001"/>
                      <a:pt x="56917" y="19609"/>
                      <a:pt x="57022" y="19215"/>
                    </a:cubicBezTo>
                    <a:lnTo>
                      <a:pt x="57022" y="19215"/>
                    </a:lnTo>
                    <a:lnTo>
                      <a:pt x="57027" y="19217"/>
                    </a:lnTo>
                    <a:lnTo>
                      <a:pt x="57030" y="19208"/>
                    </a:lnTo>
                    <a:lnTo>
                      <a:pt x="57025" y="19206"/>
                    </a:lnTo>
                    <a:lnTo>
                      <a:pt x="57025" y="19206"/>
                    </a:lnTo>
                    <a:cubicBezTo>
                      <a:pt x="57070" y="19035"/>
                      <a:pt x="57115" y="18863"/>
                      <a:pt x="57158" y="18691"/>
                    </a:cubicBezTo>
                    <a:lnTo>
                      <a:pt x="57158" y="18691"/>
                    </a:lnTo>
                    <a:lnTo>
                      <a:pt x="57191" y="18700"/>
                    </a:lnTo>
                    <a:lnTo>
                      <a:pt x="57194" y="18688"/>
                    </a:lnTo>
                    <a:lnTo>
                      <a:pt x="57161" y="18680"/>
                    </a:lnTo>
                    <a:lnTo>
                      <a:pt x="57161" y="18680"/>
                    </a:lnTo>
                    <a:cubicBezTo>
                      <a:pt x="57204" y="18508"/>
                      <a:pt x="57247" y="18336"/>
                      <a:pt x="57288" y="18166"/>
                    </a:cubicBezTo>
                    <a:lnTo>
                      <a:pt x="57288" y="18166"/>
                    </a:lnTo>
                    <a:lnTo>
                      <a:pt x="57298" y="18167"/>
                    </a:lnTo>
                    <a:lnTo>
                      <a:pt x="57298" y="18156"/>
                    </a:lnTo>
                    <a:lnTo>
                      <a:pt x="57290" y="18156"/>
                    </a:lnTo>
                    <a:lnTo>
                      <a:pt x="57290" y="18156"/>
                    </a:lnTo>
                    <a:cubicBezTo>
                      <a:pt x="57335" y="17973"/>
                      <a:pt x="57378" y="17792"/>
                      <a:pt x="57421" y="17611"/>
                    </a:cubicBezTo>
                    <a:lnTo>
                      <a:pt x="57421" y="17611"/>
                    </a:lnTo>
                    <a:lnTo>
                      <a:pt x="57435" y="17610"/>
                    </a:lnTo>
                    <a:lnTo>
                      <a:pt x="57433" y="17600"/>
                    </a:lnTo>
                    <a:lnTo>
                      <a:pt x="57423" y="17601"/>
                    </a:lnTo>
                    <a:lnTo>
                      <a:pt x="57423" y="17601"/>
                    </a:lnTo>
                    <a:cubicBezTo>
                      <a:pt x="57459" y="17448"/>
                      <a:pt x="57495" y="17296"/>
                      <a:pt x="57530" y="17145"/>
                    </a:cubicBezTo>
                    <a:cubicBezTo>
                      <a:pt x="57542" y="17094"/>
                      <a:pt x="57554" y="17044"/>
                      <a:pt x="57566" y="16994"/>
                    </a:cubicBezTo>
                    <a:lnTo>
                      <a:pt x="57566" y="16994"/>
                    </a:lnTo>
                    <a:lnTo>
                      <a:pt x="57585" y="16989"/>
                    </a:lnTo>
                    <a:lnTo>
                      <a:pt x="57581" y="16977"/>
                    </a:lnTo>
                    <a:lnTo>
                      <a:pt x="57569" y="16980"/>
                    </a:lnTo>
                    <a:lnTo>
                      <a:pt x="57569" y="16980"/>
                    </a:lnTo>
                    <a:cubicBezTo>
                      <a:pt x="57979" y="15239"/>
                      <a:pt x="58341" y="13750"/>
                      <a:pt x="58886" y="13169"/>
                    </a:cubicBezTo>
                    <a:lnTo>
                      <a:pt x="58886" y="13169"/>
                    </a:lnTo>
                    <a:cubicBezTo>
                      <a:pt x="58886" y="13168"/>
                      <a:pt x="58886" y="13168"/>
                      <a:pt x="58887" y="13167"/>
                    </a:cubicBezTo>
                    <a:lnTo>
                      <a:pt x="58887" y="13167"/>
                    </a:lnTo>
                    <a:cubicBezTo>
                      <a:pt x="58887" y="13167"/>
                      <a:pt x="58887" y="13167"/>
                      <a:pt x="58887" y="13167"/>
                    </a:cubicBezTo>
                    <a:lnTo>
                      <a:pt x="58885" y="13166"/>
                    </a:ln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69" y="13152"/>
                    </a:lnTo>
                    <a:cubicBezTo>
                      <a:pt x="58869" y="13152"/>
                      <a:pt x="58869" y="13152"/>
                      <a:pt x="58869" y="13152"/>
                    </a:cubicBezTo>
                    <a:lnTo>
                      <a:pt x="58869" y="13152"/>
                    </a:lnTo>
                    <a:cubicBezTo>
                      <a:pt x="58288" y="13769"/>
                      <a:pt x="56652" y="14153"/>
                      <a:pt x="54757" y="14598"/>
                    </a:cubicBezTo>
                    <a:cubicBezTo>
                      <a:pt x="54321" y="14700"/>
                      <a:pt x="53870" y="14806"/>
                      <a:pt x="53415" y="14918"/>
                    </a:cubicBezTo>
                    <a:lnTo>
                      <a:pt x="53415" y="14918"/>
                    </a:lnTo>
                    <a:lnTo>
                      <a:pt x="53412" y="14906"/>
                    </a:lnTo>
                    <a:lnTo>
                      <a:pt x="53401" y="14911"/>
                    </a:lnTo>
                    <a:lnTo>
                      <a:pt x="53403" y="14921"/>
                    </a:lnTo>
                    <a:lnTo>
                      <a:pt x="53403" y="14921"/>
                    </a:lnTo>
                    <a:cubicBezTo>
                      <a:pt x="52572" y="15127"/>
                      <a:pt x="51731" y="15357"/>
                      <a:pt x="50954" y="15632"/>
                    </a:cubicBezTo>
                    <a:lnTo>
                      <a:pt x="50954" y="15632"/>
                    </a:lnTo>
                    <a:lnTo>
                      <a:pt x="50949" y="15628"/>
                    </a:lnTo>
                    <a:lnTo>
                      <a:pt x="50944" y="15636"/>
                    </a:lnTo>
                    <a:lnTo>
                      <a:pt x="50944" y="15636"/>
                    </a:lnTo>
                    <a:cubicBezTo>
                      <a:pt x="50522" y="15785"/>
                      <a:pt x="50119" y="15948"/>
                      <a:pt x="49748" y="16128"/>
                    </a:cubicBezTo>
                    <a:cubicBezTo>
                      <a:pt x="48096" y="16926"/>
                      <a:pt x="47328" y="17925"/>
                      <a:pt x="47402" y="19181"/>
                    </a:cubicBezTo>
                    <a:lnTo>
                      <a:pt x="47403" y="19181"/>
                    </a:lnTo>
                    <a:lnTo>
                      <a:pt x="47403" y="19181"/>
                    </a:lnTo>
                    <a:cubicBezTo>
                      <a:pt x="47403" y="19181"/>
                      <a:pt x="47403" y="19182"/>
                      <a:pt x="47403" y="19182"/>
                    </a:cubicBezTo>
                    <a:lnTo>
                      <a:pt x="47426" y="19181"/>
                    </a:lnTo>
                    <a:cubicBezTo>
                      <a:pt x="47388" y="18515"/>
                      <a:pt x="47586" y="17922"/>
                      <a:pt x="48030" y="17394"/>
                    </a:cubicBezTo>
                    <a:lnTo>
                      <a:pt x="48030" y="17394"/>
                    </a:lnTo>
                    <a:lnTo>
                      <a:pt x="54106" y="17901"/>
                    </a:lnTo>
                    <a:lnTo>
                      <a:pt x="54106" y="17901"/>
                    </a:lnTo>
                    <a:cubicBezTo>
                      <a:pt x="54104" y="17903"/>
                      <a:pt x="54101" y="17904"/>
                      <a:pt x="54099" y="17906"/>
                    </a:cubicBezTo>
                    <a:lnTo>
                      <a:pt x="54099" y="17906"/>
                    </a:lnTo>
                    <a:lnTo>
                      <a:pt x="47481" y="18513"/>
                    </a:lnTo>
                    <a:lnTo>
                      <a:pt x="47484" y="18524"/>
                    </a:lnTo>
                    <a:lnTo>
                      <a:pt x="54077" y="17920"/>
                    </a:lnTo>
                    <a:lnTo>
                      <a:pt x="54077" y="17920"/>
                    </a:lnTo>
                    <a:cubicBezTo>
                      <a:pt x="52871" y="18677"/>
                      <a:pt x="51703" y="18718"/>
                      <a:pt x="50469" y="18765"/>
                    </a:cubicBezTo>
                    <a:cubicBezTo>
                      <a:pt x="48734" y="18829"/>
                      <a:pt x="46771" y="18898"/>
                      <a:pt x="44250" y="20980"/>
                    </a:cubicBezTo>
                    <a:lnTo>
                      <a:pt x="44250" y="20980"/>
                    </a:lnTo>
                    <a:cubicBezTo>
                      <a:pt x="45677" y="17601"/>
                      <a:pt x="47963" y="13883"/>
                      <a:pt x="48651" y="13196"/>
                    </a:cubicBezTo>
                    <a:cubicBezTo>
                      <a:pt x="50364" y="11482"/>
                      <a:pt x="52549" y="11033"/>
                      <a:pt x="54605" y="11033"/>
                    </a:cubicBezTo>
                    <a:close/>
                    <a:moveTo>
                      <a:pt x="21739" y="21599"/>
                    </a:moveTo>
                    <a:cubicBezTo>
                      <a:pt x="21839" y="21719"/>
                      <a:pt x="22181" y="22150"/>
                      <a:pt x="22468" y="22786"/>
                    </a:cubicBezTo>
                    <a:cubicBezTo>
                      <a:pt x="22781" y="23477"/>
                      <a:pt x="23093" y="24557"/>
                      <a:pt x="22800" y="25774"/>
                    </a:cubicBezTo>
                    <a:lnTo>
                      <a:pt x="22796" y="25787"/>
                    </a:lnTo>
                    <a:lnTo>
                      <a:pt x="22809" y="25787"/>
                    </a:lnTo>
                    <a:cubicBezTo>
                      <a:pt x="22829" y="25787"/>
                      <a:pt x="24793" y="25882"/>
                      <a:pt x="25634" y="26895"/>
                    </a:cubicBezTo>
                    <a:lnTo>
                      <a:pt x="25634" y="26895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4836" y="25904"/>
                      <a:pt x="22995" y="25777"/>
                      <a:pt x="22819" y="25765"/>
                    </a:cubicBezTo>
                    <a:cubicBezTo>
                      <a:pt x="23109" y="24547"/>
                      <a:pt x="22797" y="23467"/>
                      <a:pt x="22484" y="22774"/>
                    </a:cubicBezTo>
                    <a:cubicBezTo>
                      <a:pt x="22229" y="22212"/>
                      <a:pt x="21932" y="21808"/>
                      <a:pt x="21797" y="21637"/>
                    </a:cubicBezTo>
                    <a:lnTo>
                      <a:pt x="21797" y="21637"/>
                    </a:lnTo>
                    <a:cubicBezTo>
                      <a:pt x="21968" y="21772"/>
                      <a:pt x="22373" y="22070"/>
                      <a:pt x="22935" y="22324"/>
                    </a:cubicBezTo>
                    <a:cubicBezTo>
                      <a:pt x="23433" y="22549"/>
                      <a:pt x="24133" y="22774"/>
                      <a:pt x="24940" y="22774"/>
                    </a:cubicBezTo>
                    <a:cubicBezTo>
                      <a:pt x="25254" y="22774"/>
                      <a:pt x="25584" y="22740"/>
                      <a:pt x="25926" y="22659"/>
                    </a:cubicBezTo>
                    <a:cubicBezTo>
                      <a:pt x="25937" y="22832"/>
                      <a:pt x="26064" y="24676"/>
                      <a:pt x="27041" y="25489"/>
                    </a:cubicBezTo>
                    <a:lnTo>
                      <a:pt x="27041" y="25489"/>
                    </a:ln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7059" y="25475"/>
                      <a:pt x="27062" y="25478"/>
                      <a:pt x="27064" y="25480"/>
                    </a:cubicBezTo>
                    <a:lnTo>
                      <a:pt x="27050" y="25496"/>
                    </a:lnTo>
                    <a:cubicBezTo>
                      <a:pt x="27047" y="25493"/>
                      <a:pt x="27044" y="25491"/>
                      <a:pt x="27041" y="25489"/>
                    </a:cubicBezTo>
                    <a:lnTo>
                      <a:pt x="27041" y="25489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5651" y="26884"/>
                      <a:pt x="25654" y="26887"/>
                      <a:pt x="25656" y="26890"/>
                    </a:cubicBezTo>
                    <a:lnTo>
                      <a:pt x="25642" y="26904"/>
                    </a:lnTo>
                    <a:cubicBezTo>
                      <a:pt x="25639" y="26901"/>
                      <a:pt x="25637" y="26898"/>
                      <a:pt x="25634" y="26895"/>
                    </a:cubicBezTo>
                    <a:lnTo>
                      <a:pt x="25634" y="26895"/>
                    </a:lnTo>
                    <a:lnTo>
                      <a:pt x="23897" y="28633"/>
                    </a:lnTo>
                    <a:cubicBezTo>
                      <a:pt x="23033" y="28430"/>
                      <a:pt x="22045" y="28080"/>
                      <a:pt x="21024" y="27651"/>
                    </a:cubicBezTo>
                    <a:lnTo>
                      <a:pt x="21024" y="27651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4" y="27651"/>
                    </a:lnTo>
                    <a:lnTo>
                      <a:pt x="21024" y="27651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5" y="27650"/>
                    </a:lnTo>
                    <a:cubicBezTo>
                      <a:pt x="21020" y="27644"/>
                      <a:pt x="21016" y="27638"/>
                      <a:pt x="21011" y="27632"/>
                    </a:cubicBezTo>
                    <a:lnTo>
                      <a:pt x="21011" y="27632"/>
                    </a:lnTo>
                    <a:cubicBezTo>
                      <a:pt x="20290" y="26470"/>
                      <a:pt x="20815" y="25110"/>
                      <a:pt x="21276" y="23911"/>
                    </a:cubicBezTo>
                    <a:cubicBezTo>
                      <a:pt x="21609" y="23049"/>
                      <a:pt x="21923" y="22233"/>
                      <a:pt x="21739" y="21599"/>
                    </a:cubicBezTo>
                    <a:close/>
                    <a:moveTo>
                      <a:pt x="17441" y="10852"/>
                    </a:moveTo>
                    <a:cubicBezTo>
                      <a:pt x="16125" y="10852"/>
                      <a:pt x="14862" y="11035"/>
                      <a:pt x="13809" y="11188"/>
                    </a:cubicBezTo>
                    <a:cubicBezTo>
                      <a:pt x="13048" y="11299"/>
                      <a:pt x="12409" y="11391"/>
                      <a:pt x="11933" y="11391"/>
                    </a:cubicBezTo>
                    <a:cubicBezTo>
                      <a:pt x="11785" y="11391"/>
                      <a:pt x="11652" y="11382"/>
                      <a:pt x="11537" y="11362"/>
                    </a:cubicBezTo>
                    <a:lnTo>
                      <a:pt x="11522" y="11361"/>
                    </a:lnTo>
                    <a:lnTo>
                      <a:pt x="11522" y="11361"/>
                    </a:lnTo>
                    <a:lnTo>
                      <a:pt x="11524" y="11375"/>
                    </a:lnTo>
                    <a:cubicBezTo>
                      <a:pt x="11609" y="11860"/>
                      <a:pt x="11495" y="12649"/>
                      <a:pt x="11350" y="13646"/>
                    </a:cubicBezTo>
                    <a:cubicBezTo>
                      <a:pt x="10959" y="16348"/>
                      <a:pt x="10364" y="20434"/>
                      <a:pt x="13183" y="23250"/>
                    </a:cubicBezTo>
                    <a:cubicBezTo>
                      <a:pt x="14084" y="24148"/>
                      <a:pt x="20164" y="27779"/>
                      <a:pt x="23897" y="28655"/>
                    </a:cubicBezTo>
                    <a:lnTo>
                      <a:pt x="23903" y="28656"/>
                    </a:lnTo>
                    <a:lnTo>
                      <a:pt x="26360" y="26200"/>
                    </a:lnTo>
                    <a:lnTo>
                      <a:pt x="28818" y="23741"/>
                    </a:lnTo>
                    <a:lnTo>
                      <a:pt x="28816" y="23735"/>
                    </a:lnTo>
                    <a:cubicBezTo>
                      <a:pt x="27941" y="20003"/>
                      <a:pt x="24310" y="13921"/>
                      <a:pt x="23411" y="13021"/>
                    </a:cubicBezTo>
                    <a:cubicBezTo>
                      <a:pt x="21692" y="11301"/>
                      <a:pt x="19502" y="10852"/>
                      <a:pt x="17441" y="10852"/>
                    </a:cubicBezTo>
                    <a:close/>
                    <a:moveTo>
                      <a:pt x="50304" y="21757"/>
                    </a:moveTo>
                    <a:cubicBezTo>
                      <a:pt x="50123" y="22391"/>
                      <a:pt x="50435" y="23207"/>
                      <a:pt x="50768" y="24068"/>
                    </a:cubicBezTo>
                    <a:cubicBezTo>
                      <a:pt x="51225" y="25255"/>
                      <a:pt x="51741" y="26595"/>
                      <a:pt x="51058" y="27747"/>
                    </a:cubicBezTo>
                    <a:lnTo>
                      <a:pt x="51058" y="27747"/>
                    </a:lnTo>
                    <a:cubicBezTo>
                      <a:pt x="51044" y="27767"/>
                      <a:pt x="51030" y="27787"/>
                      <a:pt x="51015" y="27807"/>
                    </a:cubicBez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51020" y="27809"/>
                      <a:pt x="51020" y="27809"/>
                      <a:pt x="51020" y="27809"/>
                    </a:cubicBezTo>
                    <a:lnTo>
                      <a:pt x="51020" y="27809"/>
                    </a:lnTo>
                    <a:cubicBezTo>
                      <a:pt x="51020" y="27809"/>
                      <a:pt x="51020" y="27810"/>
                      <a:pt x="51020" y="27810"/>
                    </a:cubicBezTo>
                    <a:lnTo>
                      <a:pt x="51031" y="27817"/>
                    </a:lnTo>
                    <a:lnTo>
                      <a:pt x="51032" y="27819"/>
                    </a:lnTo>
                    <a:lnTo>
                      <a:pt x="51034" y="27820"/>
                    </a:lnTo>
                    <a:cubicBezTo>
                      <a:pt x="51034" y="27820"/>
                      <a:pt x="51034" y="27820"/>
                      <a:pt x="51035" y="27820"/>
                    </a:cubicBezTo>
                    <a:lnTo>
                      <a:pt x="51035" y="27820"/>
                    </a:lnTo>
                    <a:lnTo>
                      <a:pt x="51037" y="27821"/>
                    </a:lnTo>
                    <a:cubicBezTo>
                      <a:pt x="51043" y="27813"/>
                      <a:pt x="51048" y="27804"/>
                      <a:pt x="51054" y="27795"/>
                    </a:cubicBezTo>
                    <a:lnTo>
                      <a:pt x="51054" y="27795"/>
                    </a:lnTo>
                    <a:cubicBezTo>
                      <a:pt x="51058" y="27793"/>
                      <a:pt x="51063" y="27791"/>
                      <a:pt x="51068" y="27789"/>
                    </a:cubicBezTo>
                    <a:lnTo>
                      <a:pt x="51068" y="27789"/>
                    </a:lnTo>
                    <a:cubicBezTo>
                      <a:pt x="51058" y="27801"/>
                      <a:pt x="51048" y="27813"/>
                      <a:pt x="51039" y="27824"/>
                    </a:cubicBezTo>
                    <a:lnTo>
                      <a:pt x="51032" y="27819"/>
                    </a:ln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49999" y="28238"/>
                      <a:pt x="49011" y="28588"/>
                      <a:pt x="48148" y="28791"/>
                    </a:cubicBez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6410" y="27057"/>
                      <a:pt x="46408" y="27060"/>
                      <a:pt x="46406" y="27062"/>
                    </a:cubicBezTo>
                    <a:lnTo>
                      <a:pt x="46390" y="27048"/>
                    </a:lnTo>
                    <a:cubicBezTo>
                      <a:pt x="46392" y="27045"/>
                      <a:pt x="46395" y="27042"/>
                      <a:pt x="46397" y="27040"/>
                    </a:cubicBezTo>
                    <a:lnTo>
                      <a:pt x="46397" y="2704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001" y="25649"/>
                      <a:pt x="44998" y="25651"/>
                      <a:pt x="44995" y="25654"/>
                    </a:cubicBezTo>
                    <a:lnTo>
                      <a:pt x="44980" y="25636"/>
                    </a:lnTo>
                    <a:cubicBezTo>
                      <a:pt x="44983" y="25634"/>
                      <a:pt x="44985" y="25632"/>
                      <a:pt x="44987" y="25630"/>
                    </a:cubicBezTo>
                    <a:lnTo>
                      <a:pt x="44987" y="2563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981" y="24834"/>
                      <a:pt x="46109" y="22991"/>
                      <a:pt x="46119" y="22817"/>
                    </a:cubicBezTo>
                    <a:cubicBezTo>
                      <a:pt x="46461" y="22898"/>
                      <a:pt x="46792" y="22932"/>
                      <a:pt x="47106" y="22932"/>
                    </a:cubicBezTo>
                    <a:cubicBezTo>
                      <a:pt x="47914" y="22932"/>
                      <a:pt x="48612" y="22707"/>
                      <a:pt x="49110" y="22482"/>
                    </a:cubicBezTo>
                    <a:cubicBezTo>
                      <a:pt x="49674" y="22227"/>
                      <a:pt x="50078" y="21930"/>
                      <a:pt x="50247" y="21795"/>
                    </a:cubicBezTo>
                    <a:lnTo>
                      <a:pt x="50247" y="21795"/>
                    </a:lnTo>
                    <a:cubicBezTo>
                      <a:pt x="50114" y="21966"/>
                      <a:pt x="49814" y="22369"/>
                      <a:pt x="49561" y="22932"/>
                    </a:cubicBezTo>
                    <a:cubicBezTo>
                      <a:pt x="49248" y="23625"/>
                      <a:pt x="48936" y="24703"/>
                      <a:pt x="49226" y="25923"/>
                    </a:cubicBezTo>
                    <a:cubicBezTo>
                      <a:pt x="49053" y="25933"/>
                      <a:pt x="47207" y="26062"/>
                      <a:pt x="46397" y="27040"/>
                    </a:cubicBezTo>
                    <a:lnTo>
                      <a:pt x="46397" y="27040"/>
                    </a:ln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7251" y="26039"/>
                      <a:pt x="49219" y="25945"/>
                      <a:pt x="49239" y="25944"/>
                    </a:cubicBezTo>
                    <a:lnTo>
                      <a:pt x="49252" y="25944"/>
                    </a:lnTo>
                    <a:lnTo>
                      <a:pt x="49248" y="25930"/>
                    </a:lnTo>
                    <a:cubicBezTo>
                      <a:pt x="48955" y="24713"/>
                      <a:pt x="49266" y="23634"/>
                      <a:pt x="49578" y="22941"/>
                    </a:cubicBezTo>
                    <a:cubicBezTo>
                      <a:pt x="49862" y="22311"/>
                      <a:pt x="50201" y="21880"/>
                      <a:pt x="50304" y="21757"/>
                    </a:cubicBezTo>
                    <a:close/>
                    <a:moveTo>
                      <a:pt x="54603" y="11012"/>
                    </a:moveTo>
                    <a:cubicBezTo>
                      <a:pt x="52542" y="11012"/>
                      <a:pt x="50351" y="11461"/>
                      <a:pt x="48633" y="13180"/>
                    </a:cubicBezTo>
                    <a:cubicBezTo>
                      <a:pt x="47735" y="14080"/>
                      <a:pt x="44104" y="20162"/>
                      <a:pt x="43228" y="23895"/>
                    </a:cubicBezTo>
                    <a:lnTo>
                      <a:pt x="43227" y="23900"/>
                    </a:lnTo>
                    <a:lnTo>
                      <a:pt x="48141" y="28814"/>
                    </a:lnTo>
                    <a:lnTo>
                      <a:pt x="48148" y="28814"/>
                    </a:lnTo>
                    <a:cubicBezTo>
                      <a:pt x="51881" y="27939"/>
                      <a:pt x="57962" y="24308"/>
                      <a:pt x="58862" y="23409"/>
                    </a:cubicBezTo>
                    <a:cubicBezTo>
                      <a:pt x="61680" y="20592"/>
                      <a:pt x="61088" y="16507"/>
                      <a:pt x="60695" y="13805"/>
                    </a:cubicBezTo>
                    <a:cubicBezTo>
                      <a:pt x="60550" y="12807"/>
                      <a:pt x="60436" y="12020"/>
                      <a:pt x="60521" y="11534"/>
                    </a:cubicBezTo>
                    <a:lnTo>
                      <a:pt x="60523" y="11520"/>
                    </a:lnTo>
                    <a:lnTo>
                      <a:pt x="60508" y="11521"/>
                    </a:lnTo>
                    <a:cubicBezTo>
                      <a:pt x="60393" y="11542"/>
                      <a:pt x="60260" y="11551"/>
                      <a:pt x="60112" y="11551"/>
                    </a:cubicBezTo>
                    <a:cubicBezTo>
                      <a:pt x="59637" y="11551"/>
                      <a:pt x="58998" y="11458"/>
                      <a:pt x="58237" y="11347"/>
                    </a:cubicBezTo>
                    <a:cubicBezTo>
                      <a:pt x="57184" y="11195"/>
                      <a:pt x="55920" y="11012"/>
                      <a:pt x="54603" y="11012"/>
                    </a:cubicBezTo>
                    <a:close/>
                    <a:moveTo>
                      <a:pt x="17227" y="9887"/>
                    </a:moveTo>
                    <a:cubicBezTo>
                      <a:pt x="19533" y="9887"/>
                      <a:pt x="21984" y="10389"/>
                      <a:pt x="23904" y="12311"/>
                    </a:cubicBezTo>
                    <a:cubicBezTo>
                      <a:pt x="24382" y="12789"/>
                      <a:pt x="25614" y="14644"/>
                      <a:pt x="26953" y="17138"/>
                    </a:cubicBezTo>
                    <a:cubicBezTo>
                      <a:pt x="28992" y="20939"/>
                      <a:pt x="29707" y="23256"/>
                      <a:pt x="29952" y="24300"/>
                    </a:cubicBezTo>
                    <a:lnTo>
                      <a:pt x="27206" y="27046"/>
                    </a:lnTo>
                    <a:lnTo>
                      <a:pt x="24461" y="29792"/>
                    </a:lnTo>
                    <a:cubicBezTo>
                      <a:pt x="22029" y="29223"/>
                      <a:pt x="18931" y="27669"/>
                      <a:pt x="17298" y="26793"/>
                    </a:cubicBezTo>
                    <a:cubicBezTo>
                      <a:pt x="14804" y="25454"/>
                      <a:pt x="12949" y="24222"/>
                      <a:pt x="12471" y="23744"/>
                    </a:cubicBezTo>
                    <a:cubicBezTo>
                      <a:pt x="9321" y="20597"/>
                      <a:pt x="9985" y="16026"/>
                      <a:pt x="10422" y="13001"/>
                    </a:cubicBezTo>
                    <a:cubicBezTo>
                      <a:pt x="10585" y="11888"/>
                      <a:pt x="10712" y="11005"/>
                      <a:pt x="10618" y="10458"/>
                    </a:cubicBezTo>
                    <a:lnTo>
                      <a:pt x="10618" y="10458"/>
                    </a:lnTo>
                    <a:cubicBezTo>
                      <a:pt x="10747" y="10480"/>
                      <a:pt x="10895" y="10490"/>
                      <a:pt x="11060" y="10490"/>
                    </a:cubicBezTo>
                    <a:cubicBezTo>
                      <a:pt x="11595" y="10490"/>
                      <a:pt x="12311" y="10386"/>
                      <a:pt x="13161" y="10262"/>
                    </a:cubicBezTo>
                    <a:cubicBezTo>
                      <a:pt x="14340" y="10092"/>
                      <a:pt x="15754" y="9887"/>
                      <a:pt x="17227" y="9887"/>
                    </a:cubicBezTo>
                    <a:close/>
                    <a:moveTo>
                      <a:pt x="17227" y="9877"/>
                    </a:moveTo>
                    <a:cubicBezTo>
                      <a:pt x="15753" y="9877"/>
                      <a:pt x="14338" y="10082"/>
                      <a:pt x="13158" y="10253"/>
                    </a:cubicBezTo>
                    <a:cubicBezTo>
                      <a:pt x="12306" y="10376"/>
                      <a:pt x="11589" y="10480"/>
                      <a:pt x="11055" y="10480"/>
                    </a:cubicBezTo>
                    <a:cubicBezTo>
                      <a:pt x="10889" y="10480"/>
                      <a:pt x="10740" y="10470"/>
                      <a:pt x="10611" y="10448"/>
                    </a:cubicBezTo>
                    <a:lnTo>
                      <a:pt x="10603" y="10445"/>
                    </a:lnTo>
                    <a:lnTo>
                      <a:pt x="10606" y="10452"/>
                    </a:lnTo>
                    <a:cubicBezTo>
                      <a:pt x="10702" y="10998"/>
                      <a:pt x="10575" y="11882"/>
                      <a:pt x="10412" y="12999"/>
                    </a:cubicBezTo>
                    <a:cubicBezTo>
                      <a:pt x="9972" y="16026"/>
                      <a:pt x="9310" y="20600"/>
                      <a:pt x="12463" y="23751"/>
                    </a:cubicBezTo>
                    <a:cubicBezTo>
                      <a:pt x="12942" y="24229"/>
                      <a:pt x="14797" y="25461"/>
                      <a:pt x="17294" y="26801"/>
                    </a:cubicBezTo>
                    <a:cubicBezTo>
                      <a:pt x="18563" y="27482"/>
                      <a:pt x="19838" y="28103"/>
                      <a:pt x="20979" y="28592"/>
                    </a:cubicBezTo>
                    <a:cubicBezTo>
                      <a:pt x="22322" y="29169"/>
                      <a:pt x="23491" y="29576"/>
                      <a:pt x="24461" y="29802"/>
                    </a:cubicBezTo>
                    <a:lnTo>
                      <a:pt x="24463" y="29802"/>
                    </a:lnTo>
                    <a:lnTo>
                      <a:pt x="29960" y="24308"/>
                    </a:lnTo>
                    <a:lnTo>
                      <a:pt x="29961" y="24306"/>
                    </a:lnTo>
                    <a:lnTo>
                      <a:pt x="29961" y="24302"/>
                    </a:lnTo>
                    <a:cubicBezTo>
                      <a:pt x="29393" y="21869"/>
                      <a:pt x="27837" y="18768"/>
                      <a:pt x="26960" y="17135"/>
                    </a:cubicBezTo>
                    <a:cubicBezTo>
                      <a:pt x="25620" y="14638"/>
                      <a:pt x="24388" y="12783"/>
                      <a:pt x="23910" y="12304"/>
                    </a:cubicBezTo>
                    <a:cubicBezTo>
                      <a:pt x="21987" y="10380"/>
                      <a:pt x="19535" y="9877"/>
                      <a:pt x="17227" y="9877"/>
                    </a:cubicBezTo>
                    <a:close/>
                    <a:moveTo>
                      <a:pt x="54818" y="10045"/>
                    </a:moveTo>
                    <a:cubicBezTo>
                      <a:pt x="56291" y="10045"/>
                      <a:pt x="57705" y="10250"/>
                      <a:pt x="58884" y="10420"/>
                    </a:cubicBezTo>
                    <a:cubicBezTo>
                      <a:pt x="59737" y="10543"/>
                      <a:pt x="60454" y="10648"/>
                      <a:pt x="60988" y="10648"/>
                    </a:cubicBezTo>
                    <a:cubicBezTo>
                      <a:pt x="61152" y="10648"/>
                      <a:pt x="61299" y="10638"/>
                      <a:pt x="61427" y="10616"/>
                    </a:cubicBezTo>
                    <a:lnTo>
                      <a:pt x="61427" y="10616"/>
                    </a:lnTo>
                    <a:cubicBezTo>
                      <a:pt x="61333" y="11165"/>
                      <a:pt x="61462" y="12044"/>
                      <a:pt x="61622" y="13159"/>
                    </a:cubicBezTo>
                    <a:cubicBezTo>
                      <a:pt x="62061" y="16184"/>
                      <a:pt x="62724" y="20753"/>
                      <a:pt x="59573" y="23902"/>
                    </a:cubicBezTo>
                    <a:cubicBezTo>
                      <a:pt x="59095" y="24380"/>
                      <a:pt x="57240" y="25612"/>
                      <a:pt x="54747" y="26951"/>
                    </a:cubicBezTo>
                    <a:cubicBezTo>
                      <a:pt x="50947" y="28989"/>
                      <a:pt x="48630" y="29705"/>
                      <a:pt x="47586" y="29950"/>
                    </a:cubicBezTo>
                    <a:lnTo>
                      <a:pt x="42094" y="24458"/>
                    </a:lnTo>
                    <a:cubicBezTo>
                      <a:pt x="42662" y="22028"/>
                      <a:pt x="44217" y="18927"/>
                      <a:pt x="45093" y="17296"/>
                    </a:cubicBezTo>
                    <a:cubicBezTo>
                      <a:pt x="46431" y="14802"/>
                      <a:pt x="47662" y="12947"/>
                      <a:pt x="48141" y="12469"/>
                    </a:cubicBezTo>
                    <a:cubicBezTo>
                      <a:pt x="50062" y="10547"/>
                      <a:pt x="52513" y="10045"/>
                      <a:pt x="54818" y="10045"/>
                    </a:cubicBezTo>
                    <a:close/>
                    <a:moveTo>
                      <a:pt x="54813" y="10032"/>
                    </a:moveTo>
                    <a:cubicBezTo>
                      <a:pt x="52506" y="10032"/>
                      <a:pt x="50055" y="10536"/>
                      <a:pt x="48132" y="12460"/>
                    </a:cubicBezTo>
                    <a:cubicBezTo>
                      <a:pt x="47654" y="12940"/>
                      <a:pt x="46422" y="14795"/>
                      <a:pt x="45082" y="17290"/>
                    </a:cubicBezTo>
                    <a:cubicBezTo>
                      <a:pt x="44401" y="18561"/>
                      <a:pt x="43782" y="19836"/>
                      <a:pt x="43291" y="20976"/>
                    </a:cubicBezTo>
                    <a:cubicBezTo>
                      <a:pt x="42714" y="22318"/>
                      <a:pt x="42307" y="23489"/>
                      <a:pt x="42081" y="24458"/>
                    </a:cubicBezTo>
                    <a:lnTo>
                      <a:pt x="42081" y="24461"/>
                    </a:lnTo>
                    <a:lnTo>
                      <a:pt x="47578" y="29959"/>
                    </a:lnTo>
                    <a:lnTo>
                      <a:pt x="47580" y="29960"/>
                    </a:lnTo>
                    <a:lnTo>
                      <a:pt x="47581" y="29959"/>
                    </a:lnTo>
                    <a:cubicBezTo>
                      <a:pt x="50014" y="29389"/>
                      <a:pt x="53115" y="27834"/>
                      <a:pt x="54748" y="26958"/>
                    </a:cubicBezTo>
                    <a:cubicBezTo>
                      <a:pt x="57245" y="25617"/>
                      <a:pt x="59100" y="24386"/>
                      <a:pt x="59579" y="23908"/>
                    </a:cubicBezTo>
                    <a:cubicBezTo>
                      <a:pt x="62732" y="20756"/>
                      <a:pt x="62069" y="16181"/>
                      <a:pt x="61630" y="13156"/>
                    </a:cubicBezTo>
                    <a:cubicBezTo>
                      <a:pt x="61469" y="12037"/>
                      <a:pt x="61340" y="11153"/>
                      <a:pt x="61435" y="10608"/>
                    </a:cubicBezTo>
                    <a:lnTo>
                      <a:pt x="61437" y="10601"/>
                    </a:lnTo>
                    <a:lnTo>
                      <a:pt x="61430" y="10603"/>
                    </a:lnTo>
                    <a:cubicBezTo>
                      <a:pt x="61299" y="10626"/>
                      <a:pt x="61148" y="10636"/>
                      <a:pt x="60979" y="10636"/>
                    </a:cubicBezTo>
                    <a:cubicBezTo>
                      <a:pt x="60446" y="10636"/>
                      <a:pt x="59732" y="10533"/>
                      <a:pt x="58884" y="10410"/>
                    </a:cubicBezTo>
                    <a:cubicBezTo>
                      <a:pt x="57703" y="10238"/>
                      <a:pt x="56288" y="10032"/>
                      <a:pt x="54813" y="10032"/>
                    </a:cubicBezTo>
                    <a:close/>
                    <a:moveTo>
                      <a:pt x="11745" y="30409"/>
                    </a:moveTo>
                    <a:cubicBezTo>
                      <a:pt x="11666" y="30409"/>
                      <a:pt x="11600" y="30475"/>
                      <a:pt x="11600" y="30554"/>
                    </a:cubicBezTo>
                    <a:cubicBezTo>
                      <a:pt x="11600" y="30634"/>
                      <a:pt x="11666" y="30699"/>
                      <a:pt x="11745" y="30699"/>
                    </a:cubicBezTo>
                    <a:cubicBezTo>
                      <a:pt x="11825" y="30699"/>
                      <a:pt x="11890" y="30634"/>
                      <a:pt x="11890" y="30554"/>
                    </a:cubicBezTo>
                    <a:cubicBezTo>
                      <a:pt x="11890" y="30475"/>
                      <a:pt x="11825" y="30409"/>
                      <a:pt x="11745" y="30409"/>
                    </a:cubicBezTo>
                    <a:close/>
                    <a:moveTo>
                      <a:pt x="60141" y="30633"/>
                    </a:moveTo>
                    <a:cubicBezTo>
                      <a:pt x="60062" y="30633"/>
                      <a:pt x="59997" y="30698"/>
                      <a:pt x="59997" y="30777"/>
                    </a:cubicBezTo>
                    <a:cubicBezTo>
                      <a:pt x="59997" y="30857"/>
                      <a:pt x="60062" y="30922"/>
                      <a:pt x="60141" y="30922"/>
                    </a:cubicBezTo>
                    <a:cubicBezTo>
                      <a:pt x="60223" y="30922"/>
                      <a:pt x="60286" y="30857"/>
                      <a:pt x="60286" y="30777"/>
                    </a:cubicBezTo>
                    <a:cubicBezTo>
                      <a:pt x="60286" y="30698"/>
                      <a:pt x="60221" y="30633"/>
                      <a:pt x="60141" y="30633"/>
                    </a:cubicBezTo>
                    <a:close/>
                    <a:moveTo>
                      <a:pt x="10215" y="30634"/>
                    </a:moveTo>
                    <a:cubicBezTo>
                      <a:pt x="10114" y="30634"/>
                      <a:pt x="10031" y="30715"/>
                      <a:pt x="10031" y="30817"/>
                    </a:cubicBezTo>
                    <a:cubicBezTo>
                      <a:pt x="10031" y="30918"/>
                      <a:pt x="10114" y="31001"/>
                      <a:pt x="10215" y="31001"/>
                    </a:cubicBezTo>
                    <a:cubicBezTo>
                      <a:pt x="10317" y="31001"/>
                      <a:pt x="10398" y="30918"/>
                      <a:pt x="10398" y="30817"/>
                    </a:cubicBezTo>
                    <a:cubicBezTo>
                      <a:pt x="10398" y="30715"/>
                      <a:pt x="10317" y="30634"/>
                      <a:pt x="10215" y="30634"/>
                    </a:cubicBezTo>
                    <a:close/>
                    <a:moveTo>
                      <a:pt x="61672" y="30859"/>
                    </a:moveTo>
                    <a:cubicBezTo>
                      <a:pt x="61570" y="30859"/>
                      <a:pt x="61489" y="30940"/>
                      <a:pt x="61489" y="31041"/>
                    </a:cubicBezTo>
                    <a:cubicBezTo>
                      <a:pt x="61489" y="31143"/>
                      <a:pt x="61570" y="31224"/>
                      <a:pt x="61672" y="31224"/>
                    </a:cubicBezTo>
                    <a:cubicBezTo>
                      <a:pt x="61773" y="31222"/>
                      <a:pt x="61854" y="31141"/>
                      <a:pt x="61854" y="31041"/>
                    </a:cubicBezTo>
                    <a:cubicBezTo>
                      <a:pt x="61854" y="30940"/>
                      <a:pt x="61773" y="30859"/>
                      <a:pt x="61672" y="30859"/>
                    </a:cubicBezTo>
                    <a:close/>
                    <a:moveTo>
                      <a:pt x="8686" y="31183"/>
                    </a:moveTo>
                    <a:cubicBezTo>
                      <a:pt x="8537" y="31183"/>
                      <a:pt x="8418" y="31302"/>
                      <a:pt x="8418" y="31451"/>
                    </a:cubicBezTo>
                    <a:cubicBezTo>
                      <a:pt x="8418" y="31599"/>
                      <a:pt x="8537" y="31719"/>
                      <a:pt x="8686" y="31719"/>
                    </a:cubicBezTo>
                    <a:cubicBezTo>
                      <a:pt x="8834" y="31719"/>
                      <a:pt x="8954" y="31599"/>
                      <a:pt x="8954" y="31451"/>
                    </a:cubicBezTo>
                    <a:cubicBezTo>
                      <a:pt x="8954" y="31302"/>
                      <a:pt x="8834" y="31183"/>
                      <a:pt x="8686" y="31183"/>
                    </a:cubicBezTo>
                    <a:close/>
                    <a:moveTo>
                      <a:pt x="63200" y="31406"/>
                    </a:moveTo>
                    <a:cubicBezTo>
                      <a:pt x="63051" y="31406"/>
                      <a:pt x="62932" y="31525"/>
                      <a:pt x="62932" y="31674"/>
                    </a:cubicBezTo>
                    <a:cubicBezTo>
                      <a:pt x="62932" y="31822"/>
                      <a:pt x="63051" y="31942"/>
                      <a:pt x="63200" y="31942"/>
                    </a:cubicBezTo>
                    <a:cubicBezTo>
                      <a:pt x="63348" y="31942"/>
                      <a:pt x="63468" y="31821"/>
                      <a:pt x="63468" y="31674"/>
                    </a:cubicBezTo>
                    <a:cubicBezTo>
                      <a:pt x="63468" y="31525"/>
                      <a:pt x="63348" y="31406"/>
                      <a:pt x="63200" y="31406"/>
                    </a:cubicBezTo>
                    <a:close/>
                    <a:moveTo>
                      <a:pt x="7261" y="32087"/>
                    </a:moveTo>
                    <a:cubicBezTo>
                      <a:pt x="7159" y="32087"/>
                      <a:pt x="7078" y="32169"/>
                      <a:pt x="7078" y="32270"/>
                    </a:cubicBezTo>
                    <a:cubicBezTo>
                      <a:pt x="7078" y="32371"/>
                      <a:pt x="7159" y="32453"/>
                      <a:pt x="7261" y="32453"/>
                    </a:cubicBezTo>
                    <a:cubicBezTo>
                      <a:pt x="7362" y="32453"/>
                      <a:pt x="7443" y="32371"/>
                      <a:pt x="7443" y="32270"/>
                    </a:cubicBezTo>
                    <a:cubicBezTo>
                      <a:pt x="7443" y="32169"/>
                      <a:pt x="7362" y="32087"/>
                      <a:pt x="7261" y="32087"/>
                    </a:cubicBezTo>
                    <a:close/>
                    <a:moveTo>
                      <a:pt x="64626" y="32309"/>
                    </a:moveTo>
                    <a:cubicBezTo>
                      <a:pt x="64525" y="32309"/>
                      <a:pt x="64442" y="32392"/>
                      <a:pt x="64442" y="32493"/>
                    </a:cubicBezTo>
                    <a:cubicBezTo>
                      <a:pt x="64442" y="32595"/>
                      <a:pt x="64525" y="32676"/>
                      <a:pt x="64626" y="32676"/>
                    </a:cubicBezTo>
                    <a:cubicBezTo>
                      <a:pt x="64728" y="32676"/>
                      <a:pt x="64809" y="32595"/>
                      <a:pt x="64809" y="32493"/>
                    </a:cubicBezTo>
                    <a:cubicBezTo>
                      <a:pt x="64809" y="32392"/>
                      <a:pt x="64728" y="32309"/>
                      <a:pt x="64626" y="32309"/>
                    </a:cubicBezTo>
                    <a:close/>
                    <a:moveTo>
                      <a:pt x="6181" y="33047"/>
                    </a:moveTo>
                    <a:cubicBezTo>
                      <a:pt x="6101" y="33047"/>
                      <a:pt x="6036" y="33112"/>
                      <a:pt x="6036" y="33192"/>
                    </a:cubicBezTo>
                    <a:cubicBezTo>
                      <a:pt x="6038" y="33271"/>
                      <a:pt x="6101" y="33336"/>
                      <a:pt x="6181" y="33336"/>
                    </a:cubicBezTo>
                    <a:cubicBezTo>
                      <a:pt x="6261" y="33336"/>
                      <a:pt x="6326" y="33271"/>
                      <a:pt x="6326" y="33192"/>
                    </a:cubicBezTo>
                    <a:cubicBezTo>
                      <a:pt x="6326" y="33112"/>
                      <a:pt x="6261" y="33047"/>
                      <a:pt x="6181" y="33047"/>
                    </a:cubicBezTo>
                    <a:close/>
                    <a:moveTo>
                      <a:pt x="65706" y="33270"/>
                    </a:moveTo>
                    <a:cubicBezTo>
                      <a:pt x="65626" y="33270"/>
                      <a:pt x="65561" y="33335"/>
                      <a:pt x="65561" y="33415"/>
                    </a:cubicBezTo>
                    <a:cubicBezTo>
                      <a:pt x="65561" y="33494"/>
                      <a:pt x="65626" y="33560"/>
                      <a:pt x="65706" y="33560"/>
                    </a:cubicBezTo>
                    <a:cubicBezTo>
                      <a:pt x="65785" y="33560"/>
                      <a:pt x="65851" y="33494"/>
                      <a:pt x="65851" y="33415"/>
                    </a:cubicBezTo>
                    <a:cubicBezTo>
                      <a:pt x="65851" y="33335"/>
                      <a:pt x="65785" y="33270"/>
                      <a:pt x="65706" y="33270"/>
                    </a:cubicBezTo>
                    <a:close/>
                    <a:moveTo>
                      <a:pt x="11812" y="31598"/>
                    </a:moveTo>
                    <a:lnTo>
                      <a:pt x="10299" y="35721"/>
                    </a:lnTo>
                    <a:lnTo>
                      <a:pt x="10299" y="35721"/>
                    </a:lnTo>
                    <a:lnTo>
                      <a:pt x="10966" y="31964"/>
                    </a:lnTo>
                    <a:lnTo>
                      <a:pt x="10960" y="31963"/>
                    </a:lnTo>
                    <a:lnTo>
                      <a:pt x="10960" y="31963"/>
                    </a:lnTo>
                    <a:cubicBezTo>
                      <a:pt x="11247" y="31828"/>
                      <a:pt x="11531" y="31705"/>
                      <a:pt x="11812" y="31598"/>
                    </a:cubicBezTo>
                    <a:close/>
                    <a:moveTo>
                      <a:pt x="12912" y="31257"/>
                    </a:moveTo>
                    <a:lnTo>
                      <a:pt x="10312" y="35723"/>
                    </a:lnTo>
                    <a:lnTo>
                      <a:pt x="11825" y="31593"/>
                    </a:lnTo>
                    <a:lnTo>
                      <a:pt x="11825" y="31593"/>
                    </a:lnTo>
                    <a:cubicBezTo>
                      <a:pt x="12196" y="31451"/>
                      <a:pt x="12559" y="31337"/>
                      <a:pt x="12912" y="31257"/>
                    </a:cubicBezTo>
                    <a:close/>
                    <a:moveTo>
                      <a:pt x="9212" y="32889"/>
                    </a:moveTo>
                    <a:lnTo>
                      <a:pt x="10253" y="35729"/>
                    </a:lnTo>
                    <a:lnTo>
                      <a:pt x="10253" y="35729"/>
                    </a:lnTo>
                    <a:lnTo>
                      <a:pt x="8757" y="33157"/>
                    </a:lnTo>
                    <a:lnTo>
                      <a:pt x="8757" y="33157"/>
                    </a:lnTo>
                    <a:cubicBezTo>
                      <a:pt x="8908" y="33067"/>
                      <a:pt x="9059" y="32978"/>
                      <a:pt x="9212" y="32889"/>
                    </a:cubicBezTo>
                    <a:close/>
                    <a:moveTo>
                      <a:pt x="10275" y="32302"/>
                    </a:moveTo>
                    <a:lnTo>
                      <a:pt x="10275" y="35728"/>
                    </a:lnTo>
                    <a:lnTo>
                      <a:pt x="9722" y="32616"/>
                    </a:lnTo>
                    <a:lnTo>
                      <a:pt x="9711" y="32618"/>
                    </a:lnTo>
                    <a:lnTo>
                      <a:pt x="10265" y="35730"/>
                    </a:lnTo>
                    <a:lnTo>
                      <a:pt x="9221" y="32884"/>
                    </a:lnTo>
                    <a:lnTo>
                      <a:pt x="9221" y="32884"/>
                    </a:lnTo>
                    <a:cubicBezTo>
                      <a:pt x="9571" y="32682"/>
                      <a:pt x="9923" y="32486"/>
                      <a:pt x="10275" y="32302"/>
                    </a:cubicBezTo>
                    <a:close/>
                    <a:moveTo>
                      <a:pt x="10955" y="31965"/>
                    </a:moveTo>
                    <a:lnTo>
                      <a:pt x="10285" y="35738"/>
                    </a:lnTo>
                    <a:lnTo>
                      <a:pt x="10285" y="32297"/>
                    </a:lnTo>
                    <a:lnTo>
                      <a:pt x="10285" y="32297"/>
                    </a:lnTo>
                    <a:cubicBezTo>
                      <a:pt x="10509" y="32181"/>
                      <a:pt x="10732" y="32069"/>
                      <a:pt x="10955" y="31965"/>
                    </a:cubicBezTo>
                    <a:close/>
                    <a:moveTo>
                      <a:pt x="13957" y="31129"/>
                    </a:moveTo>
                    <a:cubicBezTo>
                      <a:pt x="14042" y="31129"/>
                      <a:pt x="14125" y="31132"/>
                      <a:pt x="14208" y="31138"/>
                    </a:cubicBezTo>
                    <a:lnTo>
                      <a:pt x="14208" y="31138"/>
                    </a:lnTo>
                    <a:lnTo>
                      <a:pt x="10315" y="35738"/>
                    </a:lnTo>
                    <a:lnTo>
                      <a:pt x="10315" y="35738"/>
                    </a:lnTo>
                    <a:lnTo>
                      <a:pt x="12926" y="31253"/>
                    </a:lnTo>
                    <a:lnTo>
                      <a:pt x="12926" y="31253"/>
                    </a:lnTo>
                    <a:cubicBezTo>
                      <a:pt x="13282" y="31173"/>
                      <a:pt x="13628" y="31129"/>
                      <a:pt x="13957" y="31129"/>
                    </a:cubicBezTo>
                    <a:close/>
                    <a:moveTo>
                      <a:pt x="8748" y="33162"/>
                    </a:moveTo>
                    <a:lnTo>
                      <a:pt x="10246" y="35738"/>
                    </a:lnTo>
                    <a:lnTo>
                      <a:pt x="8297" y="33435"/>
                    </a:lnTo>
                    <a:lnTo>
                      <a:pt x="8297" y="33435"/>
                    </a:lnTo>
                    <a:cubicBezTo>
                      <a:pt x="8446" y="33344"/>
                      <a:pt x="8596" y="33253"/>
                      <a:pt x="8748" y="33162"/>
                    </a:cubicBezTo>
                    <a:close/>
                    <a:moveTo>
                      <a:pt x="14220" y="31139"/>
                    </a:moveTo>
                    <a:lnTo>
                      <a:pt x="14220" y="31139"/>
                    </a:lnTo>
                    <a:cubicBezTo>
                      <a:pt x="14651" y="31172"/>
                      <a:pt x="15050" y="31289"/>
                      <a:pt x="15409" y="31510"/>
                    </a:cubicBezTo>
                    <a:lnTo>
                      <a:pt x="15409" y="31510"/>
                    </a:lnTo>
                    <a:lnTo>
                      <a:pt x="10321" y="35746"/>
                    </a:lnTo>
                    <a:lnTo>
                      <a:pt x="10321" y="35746"/>
                    </a:lnTo>
                    <a:lnTo>
                      <a:pt x="14220" y="31139"/>
                    </a:lnTo>
                    <a:close/>
                    <a:moveTo>
                      <a:pt x="7804" y="33737"/>
                    </a:moveTo>
                    <a:lnTo>
                      <a:pt x="10221" y="35747"/>
                    </a:lnTo>
                    <a:lnTo>
                      <a:pt x="7279" y="34062"/>
                    </a:lnTo>
                    <a:lnTo>
                      <a:pt x="7279" y="34062"/>
                    </a:lnTo>
                    <a:cubicBezTo>
                      <a:pt x="7319" y="34037"/>
                      <a:pt x="7359" y="34012"/>
                      <a:pt x="7400" y="33987"/>
                    </a:cubicBezTo>
                    <a:cubicBezTo>
                      <a:pt x="7533" y="33904"/>
                      <a:pt x="7668" y="33821"/>
                      <a:pt x="7804" y="33737"/>
                    </a:cubicBezTo>
                    <a:close/>
                    <a:moveTo>
                      <a:pt x="8288" y="33440"/>
                    </a:moveTo>
                    <a:lnTo>
                      <a:pt x="10243" y="35750"/>
                    </a:lnTo>
                    <a:lnTo>
                      <a:pt x="7814" y="33730"/>
                    </a:lnTo>
                    <a:lnTo>
                      <a:pt x="7814" y="33730"/>
                    </a:lnTo>
                    <a:cubicBezTo>
                      <a:pt x="7971" y="33634"/>
                      <a:pt x="8129" y="33537"/>
                      <a:pt x="8288" y="33440"/>
                    </a:cubicBezTo>
                    <a:close/>
                    <a:moveTo>
                      <a:pt x="7268" y="34068"/>
                    </a:moveTo>
                    <a:lnTo>
                      <a:pt x="10229" y="35763"/>
                    </a:lnTo>
                    <a:lnTo>
                      <a:pt x="10229" y="35763"/>
                    </a:lnTo>
                    <a:lnTo>
                      <a:pt x="6627" y="34463"/>
                    </a:lnTo>
                    <a:lnTo>
                      <a:pt x="6627" y="34463"/>
                    </a:lnTo>
                    <a:cubicBezTo>
                      <a:pt x="6836" y="34335"/>
                      <a:pt x="7050" y="34203"/>
                      <a:pt x="7268" y="34068"/>
                    </a:cubicBezTo>
                    <a:close/>
                    <a:moveTo>
                      <a:pt x="6614" y="34471"/>
                    </a:moveTo>
                    <a:lnTo>
                      <a:pt x="10219" y="35771"/>
                    </a:lnTo>
                    <a:lnTo>
                      <a:pt x="10219" y="35771"/>
                    </a:lnTo>
                    <a:lnTo>
                      <a:pt x="5741" y="34989"/>
                    </a:lnTo>
                    <a:lnTo>
                      <a:pt x="5741" y="34989"/>
                    </a:lnTo>
                    <a:cubicBezTo>
                      <a:pt x="6020" y="34830"/>
                      <a:pt x="6311" y="34655"/>
                      <a:pt x="6614" y="34471"/>
                    </a:cubicBezTo>
                    <a:close/>
                    <a:moveTo>
                      <a:pt x="19528" y="31008"/>
                    </a:move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30" y="31011"/>
                    </a:cubicBez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34" y="31030"/>
                    </a:lnTo>
                    <a:cubicBezTo>
                      <a:pt x="19534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20557" y="31448"/>
                      <a:pt x="21503" y="31899"/>
                      <a:pt x="22257" y="32366"/>
                    </a:cubicBez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260" y="34822"/>
                      <a:pt x="22263" y="34822"/>
                      <a:pt x="22267" y="34822"/>
                    </a:cubicBezTo>
                    <a:lnTo>
                      <a:pt x="22268" y="34843"/>
                    </a:lnTo>
                    <a:cubicBezTo>
                      <a:pt x="22264" y="34844"/>
                      <a:pt x="22260" y="34844"/>
                      <a:pt x="22257" y="34845"/>
                    </a:cubicBezTo>
                    <a:lnTo>
                      <a:pt x="22257" y="34845"/>
                    </a:ln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198" y="34828"/>
                      <a:pt x="22140" y="34831"/>
                      <a:pt x="22082" y="34831"/>
                    </a:cubicBezTo>
                    <a:cubicBezTo>
                      <a:pt x="20819" y="34831"/>
                      <a:pt x="19488" y="33623"/>
                      <a:pt x="19474" y="33609"/>
                    </a:cubicBezTo>
                    <a:lnTo>
                      <a:pt x="19464" y="33599"/>
                    </a:lnTo>
                    <a:lnTo>
                      <a:pt x="19457" y="33610"/>
                    </a:lnTo>
                    <a:cubicBezTo>
                      <a:pt x="18804" y="34678"/>
                      <a:pt x="17820" y="35222"/>
                      <a:pt x="17113" y="35488"/>
                    </a:cubicBezTo>
                    <a:cubicBezTo>
                      <a:pt x="16473" y="35729"/>
                      <a:pt x="15934" y="35796"/>
                      <a:pt x="15768" y="35811"/>
                    </a:cubicBezTo>
                    <a:lnTo>
                      <a:pt x="15768" y="35811"/>
                    </a:lnTo>
                    <a:cubicBezTo>
                      <a:pt x="16339" y="35488"/>
                      <a:pt x="16692" y="34695"/>
                      <a:pt x="17065" y="33855"/>
                    </a:cubicBezTo>
                    <a:cubicBezTo>
                      <a:pt x="17588" y="32677"/>
                      <a:pt x="18179" y="31345"/>
                      <a:pt x="19513" y="31034"/>
                    </a:cubicBezTo>
                    <a:lnTo>
                      <a:pt x="19513" y="31034"/>
                    </a:lnTo>
                    <a:cubicBezTo>
                      <a:pt x="19520" y="31034"/>
                      <a:pt x="19526" y="31033"/>
                      <a:pt x="19532" y="31032"/>
                    </a:cubicBezTo>
                    <a:lnTo>
                      <a:pt x="19532" y="31030"/>
                    </a:lnTo>
                    <a:lnTo>
                      <a:pt x="19532" y="31030"/>
                    </a:lnTo>
                    <a:cubicBezTo>
                      <a:pt x="19532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19533" y="31030"/>
                      <a:pt x="19533" y="31030"/>
                      <a:pt x="19532" y="31029"/>
                    </a:cubicBezTo>
                    <a:lnTo>
                      <a:pt x="19532" y="31029"/>
                    </a:lnTo>
                    <a:lnTo>
                      <a:pt x="19531" y="31024"/>
                    </a:ln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29" y="31011"/>
                    </a:cubicBezTo>
                    <a:lnTo>
                      <a:pt x="19529" y="31011"/>
                    </a:lnTo>
                    <a:lnTo>
                      <a:pt x="19528" y="31008"/>
                    </a:lnTo>
                    <a:close/>
                    <a:moveTo>
                      <a:pt x="15419" y="31517"/>
                    </a:moveTo>
                    <a:cubicBezTo>
                      <a:pt x="15617" y="31641"/>
                      <a:pt x="15803" y="31797"/>
                      <a:pt x="15974" y="31989"/>
                    </a:cubicBezTo>
                    <a:lnTo>
                      <a:pt x="15974" y="31989"/>
                    </a:lnTo>
                    <a:cubicBezTo>
                      <a:pt x="14939" y="32531"/>
                      <a:pt x="14208" y="33211"/>
                      <a:pt x="13528" y="33845"/>
                    </a:cubicBezTo>
                    <a:cubicBezTo>
                      <a:pt x="12610" y="34699"/>
                      <a:pt x="11743" y="35505"/>
                      <a:pt x="10320" y="35813"/>
                    </a:cubicBezTo>
                    <a:lnTo>
                      <a:pt x="10320" y="35813"/>
                    </a:lnTo>
                    <a:lnTo>
                      <a:pt x="10289" y="35787"/>
                    </a:lnTo>
                    <a:lnTo>
                      <a:pt x="15419" y="31517"/>
                    </a:lnTo>
                    <a:close/>
                    <a:moveTo>
                      <a:pt x="10243" y="35825"/>
                    </a:moveTo>
                    <a:lnTo>
                      <a:pt x="10238" y="35830"/>
                    </a:lnTo>
                    <a:lnTo>
                      <a:pt x="10238" y="35830"/>
                    </a:lnTo>
                    <a:lnTo>
                      <a:pt x="10236" y="35830"/>
                    </a:lnTo>
                    <a:lnTo>
                      <a:pt x="10236" y="35830"/>
                    </a:lnTo>
                    <a:lnTo>
                      <a:pt x="10243" y="35825"/>
                    </a:lnTo>
                    <a:close/>
                    <a:moveTo>
                      <a:pt x="15871" y="32751"/>
                    </a:moveTo>
                    <a:lnTo>
                      <a:pt x="15871" y="32751"/>
                    </a:lnTo>
                    <a:cubicBezTo>
                      <a:pt x="14391" y="33261"/>
                      <a:pt x="12792" y="35833"/>
                      <a:pt x="11745" y="35833"/>
                    </a:cubicBezTo>
                    <a:cubicBezTo>
                      <a:pt x="14000" y="35833"/>
                      <a:pt x="15316" y="33378"/>
                      <a:pt x="15871" y="32751"/>
                    </a:cubicBezTo>
                    <a:close/>
                    <a:moveTo>
                      <a:pt x="60052" y="31843"/>
                    </a:moveTo>
                    <a:cubicBezTo>
                      <a:pt x="60335" y="31954"/>
                      <a:pt x="60622" y="32081"/>
                      <a:pt x="60912" y="32219"/>
                    </a:cubicBezTo>
                    <a:lnTo>
                      <a:pt x="60912" y="32219"/>
                    </a:lnTo>
                    <a:lnTo>
                      <a:pt x="61588" y="36026"/>
                    </a:lnTo>
                    <a:lnTo>
                      <a:pt x="60052" y="31843"/>
                    </a:lnTo>
                    <a:close/>
                    <a:moveTo>
                      <a:pt x="57604" y="31373"/>
                    </a:moveTo>
                    <a:lnTo>
                      <a:pt x="61541" y="36026"/>
                    </a:lnTo>
                    <a:lnTo>
                      <a:pt x="61541" y="36026"/>
                    </a:lnTo>
                    <a:cubicBezTo>
                      <a:pt x="61537" y="36025"/>
                      <a:pt x="61534" y="36024"/>
                      <a:pt x="61530" y="36024"/>
                    </a:cubicBezTo>
                    <a:lnTo>
                      <a:pt x="61530" y="36024"/>
                    </a:lnTo>
                    <a:lnTo>
                      <a:pt x="56428" y="31777"/>
                    </a:lnTo>
                    <a:lnTo>
                      <a:pt x="56420" y="31786"/>
                    </a:lnTo>
                    <a:lnTo>
                      <a:pt x="61506" y="36018"/>
                    </a:lnTo>
                    <a:lnTo>
                      <a:pt x="61506" y="36018"/>
                    </a:lnTo>
                    <a:cubicBezTo>
                      <a:pt x="60117" y="35702"/>
                      <a:pt x="59263" y="34904"/>
                      <a:pt x="58361" y="34065"/>
                    </a:cubicBezTo>
                    <a:cubicBezTo>
                      <a:pt x="57678" y="33430"/>
                      <a:pt x="56948" y="32750"/>
                      <a:pt x="55914" y="32209"/>
                    </a:cubicBezTo>
                    <a:lnTo>
                      <a:pt x="55914" y="32209"/>
                    </a:lnTo>
                    <a:cubicBezTo>
                      <a:pt x="56356" y="31711"/>
                      <a:pt x="56916" y="31432"/>
                      <a:pt x="57604" y="31373"/>
                    </a:cubicBezTo>
                    <a:close/>
                    <a:moveTo>
                      <a:pt x="60925" y="32226"/>
                    </a:moveTo>
                    <a:cubicBezTo>
                      <a:pt x="61338" y="32424"/>
                      <a:pt x="61756" y="32646"/>
                      <a:pt x="62172" y="32880"/>
                    </a:cubicBezTo>
                    <a:lnTo>
                      <a:pt x="62172" y="32880"/>
                    </a:lnTo>
                    <a:lnTo>
                      <a:pt x="61612" y="36029"/>
                    </a:lnTo>
                    <a:lnTo>
                      <a:pt x="61612" y="32577"/>
                    </a:lnTo>
                    <a:lnTo>
                      <a:pt x="61601" y="32577"/>
                    </a:lnTo>
                    <a:lnTo>
                      <a:pt x="61601" y="36029"/>
                    </a:lnTo>
                    <a:lnTo>
                      <a:pt x="60925" y="32226"/>
                    </a:lnTo>
                    <a:close/>
                    <a:moveTo>
                      <a:pt x="57894" y="31360"/>
                    </a:moveTo>
                    <a:cubicBezTo>
                      <a:pt x="58210" y="31360"/>
                      <a:pt x="58551" y="31402"/>
                      <a:pt x="58917" y="31485"/>
                    </a:cubicBezTo>
                    <a:lnTo>
                      <a:pt x="58917" y="31485"/>
                    </a:lnTo>
                    <a:lnTo>
                      <a:pt x="61562" y="36031"/>
                    </a:lnTo>
                    <a:lnTo>
                      <a:pt x="61562" y="36031"/>
                    </a:lnTo>
                    <a:cubicBezTo>
                      <a:pt x="61561" y="36030"/>
                      <a:pt x="61560" y="36030"/>
                      <a:pt x="61559" y="36030"/>
                    </a:cubicBezTo>
                    <a:lnTo>
                      <a:pt x="61559" y="36030"/>
                    </a:lnTo>
                    <a:lnTo>
                      <a:pt x="57617" y="31372"/>
                    </a:lnTo>
                    <a:lnTo>
                      <a:pt x="57617" y="31372"/>
                    </a:lnTo>
                    <a:cubicBezTo>
                      <a:pt x="57707" y="31364"/>
                      <a:pt x="57800" y="31360"/>
                      <a:pt x="57894" y="31360"/>
                    </a:cubicBezTo>
                    <a:close/>
                    <a:moveTo>
                      <a:pt x="62684" y="33175"/>
                    </a:moveTo>
                    <a:cubicBezTo>
                      <a:pt x="62837" y="33265"/>
                      <a:pt x="62989" y="33356"/>
                      <a:pt x="63141" y="33447"/>
                    </a:cubicBezTo>
                    <a:lnTo>
                      <a:pt x="63141" y="33447"/>
                    </a:lnTo>
                    <a:lnTo>
                      <a:pt x="61635" y="36034"/>
                    </a:lnTo>
                    <a:lnTo>
                      <a:pt x="61635" y="36034"/>
                    </a:lnTo>
                    <a:lnTo>
                      <a:pt x="62684" y="33175"/>
                    </a:lnTo>
                    <a:close/>
                    <a:moveTo>
                      <a:pt x="58931" y="31488"/>
                    </a:moveTo>
                    <a:cubicBezTo>
                      <a:pt x="59178" y="31545"/>
                      <a:pt x="59436" y="31621"/>
                      <a:pt x="59707" y="31715"/>
                    </a:cubicBezTo>
                    <a:cubicBezTo>
                      <a:pt x="59817" y="31753"/>
                      <a:pt x="59927" y="31794"/>
                      <a:pt x="60039" y="31838"/>
                    </a:cubicBezTo>
                    <a:lnTo>
                      <a:pt x="60039" y="31838"/>
                    </a:lnTo>
                    <a:lnTo>
                      <a:pt x="61578" y="36034"/>
                    </a:lnTo>
                    <a:lnTo>
                      <a:pt x="61578" y="36034"/>
                    </a:lnTo>
                    <a:cubicBezTo>
                      <a:pt x="61577" y="36034"/>
                      <a:pt x="61577" y="36034"/>
                      <a:pt x="61576" y="36034"/>
                    </a:cubicBezTo>
                    <a:lnTo>
                      <a:pt x="61576" y="36034"/>
                    </a:lnTo>
                    <a:lnTo>
                      <a:pt x="58931" y="31488"/>
                    </a:lnTo>
                    <a:close/>
                    <a:moveTo>
                      <a:pt x="63151" y="33453"/>
                    </a:moveTo>
                    <a:cubicBezTo>
                      <a:pt x="63303" y="33544"/>
                      <a:pt x="63453" y="33636"/>
                      <a:pt x="63602" y="33728"/>
                    </a:cubicBezTo>
                    <a:lnTo>
                      <a:pt x="63602" y="33728"/>
                    </a:lnTo>
                    <a:lnTo>
                      <a:pt x="61648" y="36035"/>
                    </a:lnTo>
                    <a:lnTo>
                      <a:pt x="61648" y="36035"/>
                    </a:lnTo>
                    <a:lnTo>
                      <a:pt x="63151" y="33453"/>
                    </a:lnTo>
                    <a:close/>
                    <a:moveTo>
                      <a:pt x="62183" y="32886"/>
                    </a:moveTo>
                    <a:lnTo>
                      <a:pt x="62183" y="32886"/>
                    </a:lnTo>
                    <a:cubicBezTo>
                      <a:pt x="62346" y="32979"/>
                      <a:pt x="62510" y="33073"/>
                      <a:pt x="62673" y="33168"/>
                    </a:cubicBezTo>
                    <a:lnTo>
                      <a:pt x="62673" y="33168"/>
                    </a:lnTo>
                    <a:lnTo>
                      <a:pt x="61621" y="36039"/>
                    </a:lnTo>
                    <a:lnTo>
                      <a:pt x="62183" y="32886"/>
                    </a:lnTo>
                    <a:close/>
                    <a:moveTo>
                      <a:pt x="63611" y="33733"/>
                    </a:moveTo>
                    <a:lnTo>
                      <a:pt x="63611" y="33733"/>
                    </a:lnTo>
                    <a:cubicBezTo>
                      <a:pt x="63770" y="33831"/>
                      <a:pt x="63928" y="33928"/>
                      <a:pt x="64083" y="34024"/>
                    </a:cubicBezTo>
                    <a:lnTo>
                      <a:pt x="64083" y="34024"/>
                    </a:lnTo>
                    <a:lnTo>
                      <a:pt x="61651" y="36047"/>
                    </a:lnTo>
                    <a:lnTo>
                      <a:pt x="63611" y="33733"/>
                    </a:lnTo>
                    <a:close/>
                    <a:moveTo>
                      <a:pt x="56016" y="32967"/>
                    </a:moveTo>
                    <a:lnTo>
                      <a:pt x="56016" y="32967"/>
                    </a:lnTo>
                    <a:cubicBezTo>
                      <a:pt x="56571" y="33596"/>
                      <a:pt x="57885" y="36048"/>
                      <a:pt x="60143" y="36048"/>
                    </a:cubicBezTo>
                    <a:cubicBezTo>
                      <a:pt x="59095" y="36048"/>
                      <a:pt x="57497" y="33476"/>
                      <a:pt x="56016" y="32967"/>
                    </a:cubicBezTo>
                    <a:close/>
                    <a:moveTo>
                      <a:pt x="64093" y="34031"/>
                    </a:moveTo>
                    <a:cubicBezTo>
                      <a:pt x="64171" y="34079"/>
                      <a:pt x="64249" y="34128"/>
                      <a:pt x="64326" y="34175"/>
                    </a:cubicBezTo>
                    <a:cubicBezTo>
                      <a:pt x="64427" y="34238"/>
                      <a:pt x="64527" y="34300"/>
                      <a:pt x="64625" y="34361"/>
                    </a:cubicBezTo>
                    <a:lnTo>
                      <a:pt x="64625" y="34361"/>
                    </a:lnTo>
                    <a:lnTo>
                      <a:pt x="61653" y="36060"/>
                    </a:lnTo>
                    <a:lnTo>
                      <a:pt x="61653" y="36060"/>
                    </a:lnTo>
                    <a:lnTo>
                      <a:pt x="64093" y="34031"/>
                    </a:lnTo>
                    <a:close/>
                    <a:moveTo>
                      <a:pt x="64635" y="34367"/>
                    </a:moveTo>
                    <a:cubicBezTo>
                      <a:pt x="64854" y="34503"/>
                      <a:pt x="65069" y="34635"/>
                      <a:pt x="65279" y="34762"/>
                    </a:cubicBezTo>
                    <a:lnTo>
                      <a:pt x="65279" y="34762"/>
                    </a:lnTo>
                    <a:lnTo>
                      <a:pt x="61663" y="36067"/>
                    </a:lnTo>
                    <a:lnTo>
                      <a:pt x="64635" y="34367"/>
                    </a:lnTo>
                    <a:close/>
                    <a:moveTo>
                      <a:pt x="65285" y="34766"/>
                    </a:moveTo>
                    <a:cubicBezTo>
                      <a:pt x="65596" y="34954"/>
                      <a:pt x="65895" y="35131"/>
                      <a:pt x="66179" y="35290"/>
                    </a:cubicBezTo>
                    <a:lnTo>
                      <a:pt x="66179" y="35290"/>
                    </a:lnTo>
                    <a:lnTo>
                      <a:pt x="61664" y="36078"/>
                    </a:lnTo>
                    <a:lnTo>
                      <a:pt x="61664" y="36078"/>
                    </a:lnTo>
                    <a:lnTo>
                      <a:pt x="65287" y="34771"/>
                    </a:lnTo>
                    <a:lnTo>
                      <a:pt x="65285" y="34766"/>
                    </a:lnTo>
                    <a:close/>
                    <a:moveTo>
                      <a:pt x="5728" y="34997"/>
                    </a:moveTo>
                    <a:lnTo>
                      <a:pt x="5728" y="34997"/>
                    </a:lnTo>
                    <a:lnTo>
                      <a:pt x="10222" y="35782"/>
                    </a:lnTo>
                    <a:lnTo>
                      <a:pt x="4036" y="35782"/>
                    </a:lnTo>
                    <a:lnTo>
                      <a:pt x="4036" y="35793"/>
                    </a:lnTo>
                    <a:lnTo>
                      <a:pt x="10222" y="35793"/>
                    </a:lnTo>
                    <a:lnTo>
                      <a:pt x="5694" y="36583"/>
                    </a:lnTo>
                    <a:lnTo>
                      <a:pt x="5694" y="36583"/>
                    </a:lnTo>
                    <a:cubicBezTo>
                      <a:pt x="4948" y="36168"/>
                      <a:pt x="4305" y="35877"/>
                      <a:pt x="3813" y="35824"/>
                    </a:cubicBezTo>
                    <a:lnTo>
                      <a:pt x="3813" y="35824"/>
                    </a:lnTo>
                    <a:cubicBezTo>
                      <a:pt x="4312" y="35744"/>
                      <a:pt x="4968" y="35430"/>
                      <a:pt x="5728" y="34997"/>
                    </a:cubicBezTo>
                    <a:close/>
                    <a:moveTo>
                      <a:pt x="66194" y="35298"/>
                    </a:moveTo>
                    <a:cubicBezTo>
                      <a:pt x="66940" y="35713"/>
                      <a:pt x="67585" y="36004"/>
                      <a:pt x="68077" y="36056"/>
                    </a:cubicBezTo>
                    <a:lnTo>
                      <a:pt x="68077" y="36056"/>
                    </a:lnTo>
                    <a:cubicBezTo>
                      <a:pt x="67577" y="36136"/>
                      <a:pt x="66919" y="36451"/>
                      <a:pt x="66158" y="36886"/>
                    </a:cubicBezTo>
                    <a:lnTo>
                      <a:pt x="66158" y="36886"/>
                    </a:lnTo>
                    <a:lnTo>
                      <a:pt x="66158" y="36885"/>
                    </a:lnTo>
                    <a:lnTo>
                      <a:pt x="61656" y="36098"/>
                    </a:lnTo>
                    <a:lnTo>
                      <a:pt x="67850" y="36098"/>
                    </a:lnTo>
                    <a:lnTo>
                      <a:pt x="67850" y="36088"/>
                    </a:lnTo>
                    <a:lnTo>
                      <a:pt x="61666" y="36088"/>
                    </a:lnTo>
                    <a:lnTo>
                      <a:pt x="66194" y="35298"/>
                    </a:lnTo>
                    <a:close/>
                    <a:moveTo>
                      <a:pt x="10219" y="35804"/>
                    </a:moveTo>
                    <a:lnTo>
                      <a:pt x="6600" y="37110"/>
                    </a:lnTo>
                    <a:lnTo>
                      <a:pt x="6601" y="37115"/>
                    </a:lnTo>
                    <a:lnTo>
                      <a:pt x="6601" y="37115"/>
                    </a:lnTo>
                    <a:cubicBezTo>
                      <a:pt x="6291" y="36927"/>
                      <a:pt x="5992" y="36750"/>
                      <a:pt x="5708" y="36591"/>
                    </a:cubicBezTo>
                    <a:lnTo>
                      <a:pt x="5708" y="36591"/>
                    </a:lnTo>
                    <a:lnTo>
                      <a:pt x="10219" y="35804"/>
                    </a:lnTo>
                    <a:close/>
                    <a:moveTo>
                      <a:pt x="61665" y="36110"/>
                    </a:moveTo>
                    <a:lnTo>
                      <a:pt x="66145" y="36893"/>
                    </a:lnTo>
                    <a:lnTo>
                      <a:pt x="66145" y="36893"/>
                    </a:lnTo>
                    <a:cubicBezTo>
                      <a:pt x="65866" y="37052"/>
                      <a:pt x="65575" y="37227"/>
                      <a:pt x="65272" y="37411"/>
                    </a:cubicBezTo>
                    <a:lnTo>
                      <a:pt x="65272" y="37411"/>
                    </a:lnTo>
                    <a:lnTo>
                      <a:pt x="61665" y="36110"/>
                    </a:lnTo>
                    <a:close/>
                    <a:moveTo>
                      <a:pt x="10222" y="35814"/>
                    </a:moveTo>
                    <a:lnTo>
                      <a:pt x="7251" y="37514"/>
                    </a:lnTo>
                    <a:lnTo>
                      <a:pt x="7251" y="37514"/>
                    </a:lnTo>
                    <a:cubicBezTo>
                      <a:pt x="7031" y="37378"/>
                      <a:pt x="6816" y="37246"/>
                      <a:pt x="6607" y="37118"/>
                    </a:cubicBezTo>
                    <a:lnTo>
                      <a:pt x="6607" y="37118"/>
                    </a:lnTo>
                    <a:lnTo>
                      <a:pt x="10222" y="35814"/>
                    </a:lnTo>
                    <a:close/>
                    <a:moveTo>
                      <a:pt x="61663" y="36121"/>
                    </a:moveTo>
                    <a:lnTo>
                      <a:pt x="65258" y="37420"/>
                    </a:lnTo>
                    <a:lnTo>
                      <a:pt x="65258" y="37420"/>
                    </a:lnTo>
                    <a:cubicBezTo>
                      <a:pt x="65050" y="37547"/>
                      <a:pt x="64836" y="37679"/>
                      <a:pt x="64618" y="37813"/>
                    </a:cubicBezTo>
                    <a:lnTo>
                      <a:pt x="64618" y="37813"/>
                    </a:lnTo>
                    <a:lnTo>
                      <a:pt x="61663" y="36121"/>
                    </a:lnTo>
                    <a:close/>
                    <a:moveTo>
                      <a:pt x="10226" y="35824"/>
                    </a:moveTo>
                    <a:lnTo>
                      <a:pt x="7790" y="37849"/>
                    </a:lnTo>
                    <a:lnTo>
                      <a:pt x="7790" y="37849"/>
                    </a:lnTo>
                    <a:cubicBezTo>
                      <a:pt x="7713" y="37801"/>
                      <a:pt x="7636" y="37753"/>
                      <a:pt x="7559" y="37705"/>
                    </a:cubicBezTo>
                    <a:cubicBezTo>
                      <a:pt x="7459" y="37643"/>
                      <a:pt x="7359" y="37581"/>
                      <a:pt x="7261" y="37520"/>
                    </a:cubicBezTo>
                    <a:lnTo>
                      <a:pt x="7261" y="37520"/>
                    </a:lnTo>
                    <a:lnTo>
                      <a:pt x="10226" y="35824"/>
                    </a:lnTo>
                    <a:close/>
                    <a:moveTo>
                      <a:pt x="19469" y="33634"/>
                    </a:moveTo>
                    <a:cubicBezTo>
                      <a:pt x="19592" y="33744"/>
                      <a:pt x="20867" y="34852"/>
                      <a:pt x="22083" y="34852"/>
                    </a:cubicBezTo>
                    <a:cubicBezTo>
                      <a:pt x="22140" y="34852"/>
                      <a:pt x="22199" y="34850"/>
                      <a:pt x="22257" y="34845"/>
                    </a:cubicBezTo>
                    <a:lnTo>
                      <a:pt x="22257" y="3484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199" y="36808"/>
                      <a:pt x="22141" y="36805"/>
                      <a:pt x="22083" y="36805"/>
                    </a:cubicBezTo>
                    <a:cubicBezTo>
                      <a:pt x="20867" y="36805"/>
                      <a:pt x="19593" y="37914"/>
                      <a:pt x="19469" y="38024"/>
                    </a:cubicBezTo>
                    <a:cubicBezTo>
                      <a:pt x="18811" y="36958"/>
                      <a:pt x="17827" y="36414"/>
                      <a:pt x="17117" y="36148"/>
                    </a:cubicBezTo>
                    <a:cubicBezTo>
                      <a:pt x="16540" y="35930"/>
                      <a:pt x="16043" y="35855"/>
                      <a:pt x="15827" y="35829"/>
                    </a:cubicBezTo>
                    <a:cubicBezTo>
                      <a:pt x="16043" y="35804"/>
                      <a:pt x="16540" y="35729"/>
                      <a:pt x="17117" y="35510"/>
                    </a:cubicBezTo>
                    <a:cubicBezTo>
                      <a:pt x="17827" y="35242"/>
                      <a:pt x="18811" y="34699"/>
                      <a:pt x="19469" y="33634"/>
                    </a:cubicBezTo>
                    <a:close/>
                    <a:moveTo>
                      <a:pt x="61653" y="36128"/>
                    </a:moveTo>
                    <a:lnTo>
                      <a:pt x="64609" y="37819"/>
                    </a:lnTo>
                    <a:lnTo>
                      <a:pt x="64609" y="37819"/>
                    </a:lnTo>
                    <a:cubicBezTo>
                      <a:pt x="64569" y="37844"/>
                      <a:pt x="64529" y="37869"/>
                      <a:pt x="64489" y="37894"/>
                    </a:cubicBezTo>
                    <a:cubicBezTo>
                      <a:pt x="64354" y="37977"/>
                      <a:pt x="64218" y="38061"/>
                      <a:pt x="64080" y="38146"/>
                    </a:cubicBezTo>
                    <a:lnTo>
                      <a:pt x="64080" y="38146"/>
                    </a:lnTo>
                    <a:lnTo>
                      <a:pt x="61653" y="36128"/>
                    </a:lnTo>
                    <a:close/>
                    <a:moveTo>
                      <a:pt x="10233" y="35833"/>
                    </a:moveTo>
                    <a:lnTo>
                      <a:pt x="10236" y="35833"/>
                    </a:lnTo>
                    <a:lnTo>
                      <a:pt x="10236" y="35833"/>
                    </a:lnTo>
                    <a:lnTo>
                      <a:pt x="8275" y="38148"/>
                    </a:lnTo>
                    <a:lnTo>
                      <a:pt x="8275" y="38148"/>
                    </a:lnTo>
                    <a:cubicBezTo>
                      <a:pt x="8116" y="38050"/>
                      <a:pt x="7958" y="37952"/>
                      <a:pt x="7801" y="37856"/>
                    </a:cubicBezTo>
                    <a:lnTo>
                      <a:pt x="7801" y="37856"/>
                    </a:lnTo>
                    <a:lnTo>
                      <a:pt x="10233" y="35833"/>
                    </a:lnTo>
                    <a:close/>
                    <a:moveTo>
                      <a:pt x="52420" y="33860"/>
                    </a:moveTo>
                    <a:cubicBezTo>
                      <a:pt x="53077" y="34927"/>
                      <a:pt x="54060" y="35471"/>
                      <a:pt x="54770" y="35736"/>
                    </a:cubicBezTo>
                    <a:cubicBezTo>
                      <a:pt x="55348" y="35953"/>
                      <a:pt x="55845" y="36030"/>
                      <a:pt x="56060" y="36055"/>
                    </a:cubicBezTo>
                    <a:cubicBezTo>
                      <a:pt x="55845" y="36081"/>
                      <a:pt x="55348" y="36155"/>
                      <a:pt x="54770" y="36374"/>
                    </a:cubicBezTo>
                    <a:cubicBezTo>
                      <a:pt x="54060" y="36642"/>
                      <a:pt x="53077" y="37185"/>
                      <a:pt x="52420" y="38250"/>
                    </a:cubicBezTo>
                    <a:cubicBezTo>
                      <a:pt x="52295" y="38140"/>
                      <a:pt x="51020" y="37031"/>
                      <a:pt x="49804" y="37031"/>
                    </a:cubicBezTo>
                    <a:cubicBezTo>
                      <a:pt x="49745" y="37031"/>
                      <a:pt x="49687" y="37034"/>
                      <a:pt x="49629" y="37039"/>
                    </a:cubicBezTo>
                    <a:lnTo>
                      <a:pt x="49629" y="37039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88" y="35076"/>
                      <a:pt x="49747" y="35079"/>
                      <a:pt x="49806" y="35079"/>
                    </a:cubicBezTo>
                    <a:cubicBezTo>
                      <a:pt x="51021" y="35079"/>
                      <a:pt x="52296" y="33970"/>
                      <a:pt x="52420" y="33860"/>
                    </a:cubicBezTo>
                    <a:close/>
                    <a:moveTo>
                      <a:pt x="10243" y="35840"/>
                    </a:moveTo>
                    <a:lnTo>
                      <a:pt x="8737" y="38429"/>
                    </a:lnTo>
                    <a:lnTo>
                      <a:pt x="8737" y="38429"/>
                    </a:lnTo>
                    <a:cubicBezTo>
                      <a:pt x="8585" y="38337"/>
                      <a:pt x="8434" y="38245"/>
                      <a:pt x="8284" y="38153"/>
                    </a:cubicBezTo>
                    <a:lnTo>
                      <a:pt x="8284" y="38153"/>
                    </a:lnTo>
                    <a:lnTo>
                      <a:pt x="10243" y="35840"/>
                    </a:lnTo>
                    <a:close/>
                    <a:moveTo>
                      <a:pt x="61656" y="36146"/>
                    </a:moveTo>
                    <a:lnTo>
                      <a:pt x="64070" y="38152"/>
                    </a:lnTo>
                    <a:lnTo>
                      <a:pt x="64070" y="38152"/>
                    </a:lnTo>
                    <a:cubicBezTo>
                      <a:pt x="63915" y="38248"/>
                      <a:pt x="63758" y="38345"/>
                      <a:pt x="63599" y="38441"/>
                    </a:cubicBezTo>
                    <a:lnTo>
                      <a:pt x="63599" y="38441"/>
                    </a:lnTo>
                    <a:lnTo>
                      <a:pt x="61656" y="36146"/>
                    </a:lnTo>
                    <a:close/>
                    <a:moveTo>
                      <a:pt x="6183" y="38321"/>
                    </a:moveTo>
                    <a:cubicBezTo>
                      <a:pt x="6101" y="38321"/>
                      <a:pt x="6038" y="38386"/>
                      <a:pt x="6038" y="38466"/>
                    </a:cubicBezTo>
                    <a:cubicBezTo>
                      <a:pt x="6038" y="38546"/>
                      <a:pt x="6103" y="38611"/>
                      <a:pt x="6183" y="38611"/>
                    </a:cubicBezTo>
                    <a:cubicBezTo>
                      <a:pt x="6262" y="38611"/>
                      <a:pt x="6327" y="38546"/>
                      <a:pt x="6327" y="38466"/>
                    </a:cubicBezTo>
                    <a:cubicBezTo>
                      <a:pt x="6327" y="38386"/>
                      <a:pt x="6262" y="38321"/>
                      <a:pt x="6183" y="38321"/>
                    </a:cubicBezTo>
                    <a:close/>
                    <a:moveTo>
                      <a:pt x="10254" y="35840"/>
                    </a:moveTo>
                    <a:lnTo>
                      <a:pt x="9204" y="38706"/>
                    </a:lnTo>
                    <a:lnTo>
                      <a:pt x="9204" y="38706"/>
                    </a:lnTo>
                    <a:cubicBezTo>
                      <a:pt x="9050" y="38616"/>
                      <a:pt x="8897" y="38525"/>
                      <a:pt x="8746" y="38434"/>
                    </a:cubicBezTo>
                    <a:lnTo>
                      <a:pt x="8746" y="38434"/>
                    </a:lnTo>
                    <a:lnTo>
                      <a:pt x="10254" y="35840"/>
                    </a:lnTo>
                    <a:close/>
                    <a:moveTo>
                      <a:pt x="61648" y="36152"/>
                    </a:moveTo>
                    <a:lnTo>
                      <a:pt x="63591" y="38446"/>
                    </a:lnTo>
                    <a:lnTo>
                      <a:pt x="63591" y="38446"/>
                    </a:lnTo>
                    <a:cubicBezTo>
                      <a:pt x="63442" y="38537"/>
                      <a:pt x="63291" y="38628"/>
                      <a:pt x="63140" y="38718"/>
                    </a:cubicBezTo>
                    <a:lnTo>
                      <a:pt x="63140" y="38718"/>
                    </a:lnTo>
                    <a:lnTo>
                      <a:pt x="61648" y="36152"/>
                    </a:lnTo>
                    <a:close/>
                    <a:moveTo>
                      <a:pt x="65706" y="38544"/>
                    </a:moveTo>
                    <a:cubicBezTo>
                      <a:pt x="65626" y="38544"/>
                      <a:pt x="65561" y="38609"/>
                      <a:pt x="65561" y="38689"/>
                    </a:cubicBezTo>
                    <a:cubicBezTo>
                      <a:pt x="65561" y="38769"/>
                      <a:pt x="65626" y="38834"/>
                      <a:pt x="65706" y="38834"/>
                    </a:cubicBezTo>
                    <a:cubicBezTo>
                      <a:pt x="65785" y="38834"/>
                      <a:pt x="65851" y="38769"/>
                      <a:pt x="65851" y="38689"/>
                    </a:cubicBezTo>
                    <a:cubicBezTo>
                      <a:pt x="65851" y="38609"/>
                      <a:pt x="65785" y="38544"/>
                      <a:pt x="65706" y="38544"/>
                    </a:cubicBezTo>
                    <a:close/>
                    <a:moveTo>
                      <a:pt x="11745" y="35833"/>
                    </a:moveTo>
                    <a:cubicBezTo>
                      <a:pt x="12792" y="35833"/>
                      <a:pt x="14391" y="38405"/>
                      <a:pt x="15871" y="38914"/>
                    </a:cubicBezTo>
                    <a:cubicBezTo>
                      <a:pt x="15316" y="38285"/>
                      <a:pt x="14000" y="35833"/>
                      <a:pt x="11745" y="35833"/>
                    </a:cubicBezTo>
                    <a:close/>
                    <a:moveTo>
                      <a:pt x="61635" y="36154"/>
                    </a:moveTo>
                    <a:lnTo>
                      <a:pt x="63130" y="38724"/>
                    </a:lnTo>
                    <a:lnTo>
                      <a:pt x="63130" y="38724"/>
                    </a:lnTo>
                    <a:cubicBezTo>
                      <a:pt x="62979" y="38814"/>
                      <a:pt x="62827" y="38903"/>
                      <a:pt x="62675" y="38991"/>
                    </a:cubicBezTo>
                    <a:lnTo>
                      <a:pt x="62675" y="38991"/>
                    </a:lnTo>
                    <a:lnTo>
                      <a:pt x="61635" y="36154"/>
                    </a:lnTo>
                    <a:close/>
                    <a:moveTo>
                      <a:pt x="10264" y="35845"/>
                    </a:moveTo>
                    <a:lnTo>
                      <a:pt x="9704" y="38994"/>
                    </a:lnTo>
                    <a:lnTo>
                      <a:pt x="9704" y="38994"/>
                    </a:lnTo>
                    <a:cubicBezTo>
                      <a:pt x="9540" y="38902"/>
                      <a:pt x="9376" y="38808"/>
                      <a:pt x="9213" y="38712"/>
                    </a:cubicBezTo>
                    <a:lnTo>
                      <a:pt x="9213" y="38712"/>
                    </a:lnTo>
                    <a:lnTo>
                      <a:pt x="10264" y="35845"/>
                    </a:lnTo>
                    <a:close/>
                    <a:moveTo>
                      <a:pt x="60141" y="36048"/>
                    </a:moveTo>
                    <a:cubicBezTo>
                      <a:pt x="57885" y="36048"/>
                      <a:pt x="56571" y="38502"/>
                      <a:pt x="56015" y="39130"/>
                    </a:cubicBezTo>
                    <a:cubicBezTo>
                      <a:pt x="57494" y="38620"/>
                      <a:pt x="59094" y="36048"/>
                      <a:pt x="60141" y="36048"/>
                    </a:cubicBezTo>
                    <a:close/>
                    <a:moveTo>
                      <a:pt x="7261" y="39205"/>
                    </a:moveTo>
                    <a:cubicBezTo>
                      <a:pt x="7159" y="39205"/>
                      <a:pt x="7078" y="39286"/>
                      <a:pt x="7078" y="39388"/>
                    </a:cubicBezTo>
                    <a:cubicBezTo>
                      <a:pt x="7078" y="39489"/>
                      <a:pt x="7159" y="39572"/>
                      <a:pt x="7261" y="39572"/>
                    </a:cubicBezTo>
                    <a:cubicBezTo>
                      <a:pt x="7362" y="39572"/>
                      <a:pt x="7443" y="39489"/>
                      <a:pt x="7443" y="39388"/>
                    </a:cubicBezTo>
                    <a:cubicBezTo>
                      <a:pt x="7443" y="39286"/>
                      <a:pt x="7362" y="39205"/>
                      <a:pt x="7261" y="39205"/>
                    </a:cubicBezTo>
                    <a:close/>
                    <a:moveTo>
                      <a:pt x="61621" y="36150"/>
                    </a:moveTo>
                    <a:lnTo>
                      <a:pt x="62665" y="38998"/>
                    </a:lnTo>
                    <a:lnTo>
                      <a:pt x="62665" y="38998"/>
                    </a:lnTo>
                    <a:cubicBezTo>
                      <a:pt x="62316" y="39200"/>
                      <a:pt x="61964" y="39395"/>
                      <a:pt x="61612" y="39578"/>
                    </a:cubicBezTo>
                    <a:lnTo>
                      <a:pt x="61612" y="39578"/>
                    </a:lnTo>
                    <a:lnTo>
                      <a:pt x="61612" y="36161"/>
                    </a:lnTo>
                    <a:lnTo>
                      <a:pt x="62164" y="39264"/>
                    </a:lnTo>
                    <a:lnTo>
                      <a:pt x="62174" y="39263"/>
                    </a:lnTo>
                    <a:lnTo>
                      <a:pt x="61621" y="36150"/>
                    </a:lnTo>
                    <a:close/>
                    <a:moveTo>
                      <a:pt x="10275" y="35844"/>
                    </a:moveTo>
                    <a:lnTo>
                      <a:pt x="10275" y="39305"/>
                    </a:lnTo>
                    <a:lnTo>
                      <a:pt x="10285" y="39305"/>
                    </a:lnTo>
                    <a:lnTo>
                      <a:pt x="10285" y="35844"/>
                    </a:lnTo>
                    <a:lnTo>
                      <a:pt x="10285" y="35844"/>
                    </a:lnTo>
                    <a:cubicBezTo>
                      <a:pt x="10285" y="35844"/>
                      <a:pt x="10286" y="35844"/>
                      <a:pt x="10286" y="35844"/>
                    </a:cubicBezTo>
                    <a:lnTo>
                      <a:pt x="10286" y="35844"/>
                    </a:lnTo>
                    <a:lnTo>
                      <a:pt x="10964" y="39656"/>
                    </a:lnTo>
                    <a:lnTo>
                      <a:pt x="10964" y="39656"/>
                    </a:lnTo>
                    <a:cubicBezTo>
                      <a:pt x="10549" y="39457"/>
                      <a:pt x="10130" y="39235"/>
                      <a:pt x="9714" y="39000"/>
                    </a:cubicBezTo>
                    <a:lnTo>
                      <a:pt x="9714" y="39000"/>
                    </a:lnTo>
                    <a:lnTo>
                      <a:pt x="10275" y="35844"/>
                    </a:lnTo>
                    <a:close/>
                    <a:moveTo>
                      <a:pt x="64628" y="39428"/>
                    </a:moveTo>
                    <a:cubicBezTo>
                      <a:pt x="64526" y="39428"/>
                      <a:pt x="64445" y="39509"/>
                      <a:pt x="64445" y="39611"/>
                    </a:cubicBezTo>
                    <a:cubicBezTo>
                      <a:pt x="64445" y="39712"/>
                      <a:pt x="64526" y="39793"/>
                      <a:pt x="64628" y="39793"/>
                    </a:cubicBezTo>
                    <a:cubicBezTo>
                      <a:pt x="64729" y="39793"/>
                      <a:pt x="64810" y="39712"/>
                      <a:pt x="64810" y="39611"/>
                    </a:cubicBezTo>
                    <a:cubicBezTo>
                      <a:pt x="64809" y="39509"/>
                      <a:pt x="64728" y="39428"/>
                      <a:pt x="64628" y="39428"/>
                    </a:cubicBezTo>
                    <a:close/>
                    <a:moveTo>
                      <a:pt x="61601" y="36161"/>
                    </a:moveTo>
                    <a:lnTo>
                      <a:pt x="61601" y="39584"/>
                    </a:lnTo>
                    <a:lnTo>
                      <a:pt x="61601" y="39584"/>
                    </a:lnTo>
                    <a:cubicBezTo>
                      <a:pt x="61378" y="39700"/>
                      <a:pt x="61155" y="39811"/>
                      <a:pt x="60934" y="39915"/>
                    </a:cubicBezTo>
                    <a:lnTo>
                      <a:pt x="60934" y="39915"/>
                    </a:lnTo>
                    <a:lnTo>
                      <a:pt x="61601" y="36161"/>
                    </a:lnTo>
                    <a:close/>
                    <a:moveTo>
                      <a:pt x="10300" y="35857"/>
                    </a:moveTo>
                    <a:lnTo>
                      <a:pt x="11834" y="40037"/>
                    </a:lnTo>
                    <a:lnTo>
                      <a:pt x="11834" y="40037"/>
                    </a:lnTo>
                    <a:cubicBezTo>
                      <a:pt x="11551" y="39926"/>
                      <a:pt x="11264" y="39800"/>
                      <a:pt x="10975" y="39661"/>
                    </a:cubicBezTo>
                    <a:lnTo>
                      <a:pt x="10975" y="39661"/>
                    </a:lnTo>
                    <a:lnTo>
                      <a:pt x="10300" y="35857"/>
                    </a:lnTo>
                    <a:close/>
                    <a:moveTo>
                      <a:pt x="61589" y="36158"/>
                    </a:moveTo>
                    <a:lnTo>
                      <a:pt x="60921" y="39918"/>
                    </a:lnTo>
                    <a:lnTo>
                      <a:pt x="60925" y="39919"/>
                    </a:lnTo>
                    <a:lnTo>
                      <a:pt x="60925" y="39919"/>
                    </a:lnTo>
                    <a:cubicBezTo>
                      <a:pt x="60639" y="40053"/>
                      <a:pt x="60355" y="40175"/>
                      <a:pt x="60075" y="40283"/>
                    </a:cubicBezTo>
                    <a:lnTo>
                      <a:pt x="60075" y="40283"/>
                    </a:lnTo>
                    <a:lnTo>
                      <a:pt x="61589" y="36158"/>
                    </a:lnTo>
                    <a:close/>
                    <a:moveTo>
                      <a:pt x="61569" y="36070"/>
                    </a:moveTo>
                    <a:lnTo>
                      <a:pt x="61597" y="36094"/>
                    </a:lnTo>
                    <a:lnTo>
                      <a:pt x="56468" y="40364"/>
                    </a:lnTo>
                    <a:lnTo>
                      <a:pt x="56468" y="40364"/>
                    </a:lnTo>
                    <a:cubicBezTo>
                      <a:pt x="56271" y="40240"/>
                      <a:pt x="56086" y="40084"/>
                      <a:pt x="55915" y="39893"/>
                    </a:cubicBezTo>
                    <a:lnTo>
                      <a:pt x="55915" y="39893"/>
                    </a:lnTo>
                    <a:cubicBezTo>
                      <a:pt x="56949" y="39352"/>
                      <a:pt x="57679" y="38673"/>
                      <a:pt x="58361" y="38039"/>
                    </a:cubicBezTo>
                    <a:cubicBezTo>
                      <a:pt x="59278" y="37184"/>
                      <a:pt x="60144" y="36378"/>
                      <a:pt x="61569" y="36070"/>
                    </a:cubicBezTo>
                    <a:close/>
                    <a:moveTo>
                      <a:pt x="10309" y="35849"/>
                    </a:moveTo>
                    <a:lnTo>
                      <a:pt x="10309" y="35849"/>
                    </a:lnTo>
                    <a:cubicBezTo>
                      <a:pt x="10309" y="35849"/>
                      <a:pt x="10310" y="35849"/>
                      <a:pt x="10310" y="35849"/>
                    </a:cubicBezTo>
                    <a:lnTo>
                      <a:pt x="10310" y="35849"/>
                    </a:lnTo>
                    <a:lnTo>
                      <a:pt x="12955" y="40392"/>
                    </a:lnTo>
                    <a:lnTo>
                      <a:pt x="12955" y="40392"/>
                    </a:lnTo>
                    <a:cubicBezTo>
                      <a:pt x="12708" y="40335"/>
                      <a:pt x="12450" y="40260"/>
                      <a:pt x="12180" y="40166"/>
                    </a:cubicBezTo>
                    <a:cubicBezTo>
                      <a:pt x="12070" y="40127"/>
                      <a:pt x="11960" y="40086"/>
                      <a:pt x="11849" y="40043"/>
                    </a:cubicBezTo>
                    <a:lnTo>
                      <a:pt x="11849" y="40043"/>
                    </a:lnTo>
                    <a:lnTo>
                      <a:pt x="10309" y="35849"/>
                    </a:lnTo>
                    <a:close/>
                    <a:moveTo>
                      <a:pt x="8686" y="39938"/>
                    </a:moveTo>
                    <a:cubicBezTo>
                      <a:pt x="8537" y="39938"/>
                      <a:pt x="8418" y="40060"/>
                      <a:pt x="8418" y="40206"/>
                    </a:cubicBezTo>
                    <a:cubicBezTo>
                      <a:pt x="8418" y="40356"/>
                      <a:pt x="8537" y="40474"/>
                      <a:pt x="8686" y="40474"/>
                    </a:cubicBezTo>
                    <a:cubicBezTo>
                      <a:pt x="8834" y="40474"/>
                      <a:pt x="8954" y="40356"/>
                      <a:pt x="8954" y="40206"/>
                    </a:cubicBezTo>
                    <a:cubicBezTo>
                      <a:pt x="8954" y="40058"/>
                      <a:pt x="8834" y="39938"/>
                      <a:pt x="8686" y="39938"/>
                    </a:cubicBezTo>
                    <a:close/>
                    <a:moveTo>
                      <a:pt x="10345" y="35857"/>
                    </a:moveTo>
                    <a:lnTo>
                      <a:pt x="10345" y="35857"/>
                    </a:lnTo>
                    <a:cubicBezTo>
                      <a:pt x="10350" y="35858"/>
                      <a:pt x="10354" y="35859"/>
                      <a:pt x="10359" y="35860"/>
                    </a:cubicBezTo>
                    <a:lnTo>
                      <a:pt x="10359" y="35860"/>
                    </a:lnTo>
                    <a:lnTo>
                      <a:pt x="15458" y="40103"/>
                    </a:lnTo>
                    <a:lnTo>
                      <a:pt x="15465" y="40095"/>
                    </a:lnTo>
                    <a:lnTo>
                      <a:pt x="10383" y="35866"/>
                    </a:lnTo>
                    <a:lnTo>
                      <a:pt x="10383" y="35866"/>
                    </a:lnTo>
                    <a:cubicBezTo>
                      <a:pt x="11771" y="36182"/>
                      <a:pt x="12624" y="36980"/>
                      <a:pt x="13528" y="37820"/>
                    </a:cubicBezTo>
                    <a:cubicBezTo>
                      <a:pt x="14209" y="38453"/>
                      <a:pt x="14939" y="39132"/>
                      <a:pt x="15972" y="39674"/>
                    </a:cubicBezTo>
                    <a:lnTo>
                      <a:pt x="15972" y="39674"/>
                    </a:lnTo>
                    <a:cubicBezTo>
                      <a:pt x="15529" y="40171"/>
                      <a:pt x="14969" y="40448"/>
                      <a:pt x="14281" y="40508"/>
                    </a:cubicBezTo>
                    <a:lnTo>
                      <a:pt x="14281" y="40508"/>
                    </a:lnTo>
                    <a:lnTo>
                      <a:pt x="10345" y="35857"/>
                    </a:lnTo>
                    <a:close/>
                    <a:moveTo>
                      <a:pt x="10324" y="35852"/>
                    </a:moveTo>
                    <a:cubicBezTo>
                      <a:pt x="10325" y="35853"/>
                      <a:pt x="10327" y="35853"/>
                      <a:pt x="10329" y="35854"/>
                    </a:cubicBezTo>
                    <a:lnTo>
                      <a:pt x="10329" y="35854"/>
                    </a:lnTo>
                    <a:lnTo>
                      <a:pt x="14269" y="40509"/>
                    </a:lnTo>
                    <a:lnTo>
                      <a:pt x="14269" y="40509"/>
                    </a:lnTo>
                    <a:cubicBezTo>
                      <a:pt x="14179" y="40517"/>
                      <a:pt x="14087" y="40520"/>
                      <a:pt x="13992" y="40520"/>
                    </a:cubicBezTo>
                    <a:cubicBezTo>
                      <a:pt x="13676" y="40520"/>
                      <a:pt x="13335" y="40479"/>
                      <a:pt x="12969" y="40395"/>
                    </a:cubicBezTo>
                    <a:lnTo>
                      <a:pt x="12969" y="40395"/>
                    </a:lnTo>
                    <a:lnTo>
                      <a:pt x="10324" y="35852"/>
                    </a:lnTo>
                    <a:close/>
                    <a:moveTo>
                      <a:pt x="19289" y="31075"/>
                    </a:moveTo>
                    <a:lnTo>
                      <a:pt x="19289" y="31075"/>
                    </a:lnTo>
                    <a:cubicBezTo>
                      <a:pt x="18098" y="31475"/>
                      <a:pt x="17540" y="32729"/>
                      <a:pt x="17044" y="33844"/>
                    </a:cubicBezTo>
                    <a:cubicBezTo>
                      <a:pt x="16663" y="34704"/>
                      <a:pt x="16303" y="35517"/>
                      <a:pt x="15707" y="35819"/>
                    </a:cubicBezTo>
                    <a:lnTo>
                      <a:pt x="15687" y="35827"/>
                    </a:lnTo>
                    <a:lnTo>
                      <a:pt x="15707" y="35836"/>
                    </a:lnTo>
                    <a:cubicBezTo>
                      <a:pt x="16303" y="36137"/>
                      <a:pt x="16663" y="36950"/>
                      <a:pt x="17044" y="37811"/>
                    </a:cubicBezTo>
                    <a:cubicBezTo>
                      <a:pt x="17545" y="38935"/>
                      <a:pt x="18106" y="40204"/>
                      <a:pt x="19323" y="40591"/>
                    </a:cubicBezTo>
                    <a:lnTo>
                      <a:pt x="19323" y="40591"/>
                    </a:lnTo>
                    <a:cubicBezTo>
                      <a:pt x="17551" y="40227"/>
                      <a:pt x="16740" y="38942"/>
                      <a:pt x="16023" y="37804"/>
                    </a:cubicBezTo>
                    <a:cubicBezTo>
                      <a:pt x="15485" y="36949"/>
                      <a:pt x="14977" y="36140"/>
                      <a:pt x="14138" y="35829"/>
                    </a:cubicBezTo>
                    <a:cubicBezTo>
                      <a:pt x="14977" y="35517"/>
                      <a:pt x="15485" y="34710"/>
                      <a:pt x="16023" y="33855"/>
                    </a:cubicBezTo>
                    <a:cubicBezTo>
                      <a:pt x="16737" y="32723"/>
                      <a:pt x="17541" y="31447"/>
                      <a:pt x="19289" y="31075"/>
                    </a:cubicBezTo>
                    <a:close/>
                    <a:moveTo>
                      <a:pt x="19239" y="31063"/>
                    </a:moveTo>
                    <a:cubicBezTo>
                      <a:pt x="17512" y="31450"/>
                      <a:pt x="16713" y="32717"/>
                      <a:pt x="16004" y="33844"/>
                    </a:cubicBezTo>
                    <a:cubicBezTo>
                      <a:pt x="15462" y="34704"/>
                      <a:pt x="14949" y="35517"/>
                      <a:pt x="14101" y="35819"/>
                    </a:cubicBezTo>
                    <a:lnTo>
                      <a:pt x="14072" y="35829"/>
                    </a:lnTo>
                    <a:lnTo>
                      <a:pt x="14101" y="35840"/>
                    </a:lnTo>
                    <a:cubicBezTo>
                      <a:pt x="14949" y="36140"/>
                      <a:pt x="15462" y="36953"/>
                      <a:pt x="16004" y="37814"/>
                    </a:cubicBezTo>
                    <a:cubicBezTo>
                      <a:pt x="16717" y="38946"/>
                      <a:pt x="17521" y="40222"/>
                      <a:pt x="19266" y="40602"/>
                    </a:cubicBezTo>
                    <a:lnTo>
                      <a:pt x="19266" y="40602"/>
                    </a:lnTo>
                    <a:cubicBezTo>
                      <a:pt x="16176" y="40253"/>
                      <a:pt x="14778" y="38952"/>
                      <a:pt x="13542" y="37801"/>
                    </a:cubicBezTo>
                    <a:cubicBezTo>
                      <a:pt x="12627" y="36951"/>
                      <a:pt x="11763" y="36145"/>
                      <a:pt x="10344" y="35833"/>
                    </a:cubicBezTo>
                    <a:lnTo>
                      <a:pt x="10344" y="35833"/>
                    </a:lnTo>
                    <a:lnTo>
                      <a:pt x="10339" y="35829"/>
                    </a:lnTo>
                    <a:lnTo>
                      <a:pt x="10339" y="35829"/>
                    </a:lnTo>
                    <a:cubicBezTo>
                      <a:pt x="11761" y="35516"/>
                      <a:pt x="12625" y="34712"/>
                      <a:pt x="13542" y="33860"/>
                    </a:cubicBezTo>
                    <a:cubicBezTo>
                      <a:pt x="14774" y="32712"/>
                      <a:pt x="16167" y="31417"/>
                      <a:pt x="19239" y="31063"/>
                    </a:cubicBezTo>
                    <a:close/>
                    <a:moveTo>
                      <a:pt x="61580" y="36147"/>
                    </a:moveTo>
                    <a:lnTo>
                      <a:pt x="60060" y="40288"/>
                    </a:lnTo>
                    <a:lnTo>
                      <a:pt x="60060" y="40288"/>
                    </a:lnTo>
                    <a:cubicBezTo>
                      <a:pt x="59690" y="40429"/>
                      <a:pt x="59327" y="40544"/>
                      <a:pt x="58974" y="40624"/>
                    </a:cubicBezTo>
                    <a:lnTo>
                      <a:pt x="58974" y="40624"/>
                    </a:lnTo>
                    <a:lnTo>
                      <a:pt x="61580" y="36147"/>
                    </a:lnTo>
                    <a:close/>
                    <a:moveTo>
                      <a:pt x="15759" y="35841"/>
                    </a:moveTo>
                    <a:cubicBezTo>
                      <a:pt x="15914" y="35856"/>
                      <a:pt x="16461" y="35921"/>
                      <a:pt x="17113" y="36166"/>
                    </a:cubicBezTo>
                    <a:cubicBezTo>
                      <a:pt x="17823" y="36434"/>
                      <a:pt x="18805" y="36978"/>
                      <a:pt x="19457" y="38044"/>
                    </a:cubicBezTo>
                    <a:lnTo>
                      <a:pt x="19464" y="38054"/>
                    </a:lnTo>
                    <a:lnTo>
                      <a:pt x="19474" y="38050"/>
                    </a:lnTo>
                    <a:cubicBezTo>
                      <a:pt x="19488" y="38038"/>
                      <a:pt x="20819" y="36827"/>
                      <a:pt x="22082" y="36827"/>
                    </a:cubicBezTo>
                    <a:cubicBezTo>
                      <a:pt x="22140" y="36827"/>
                      <a:pt x="22199" y="36829"/>
                      <a:pt x="22257" y="36835"/>
                    </a:cubicBezTo>
                    <a:lnTo>
                      <a:pt x="22257" y="3683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260" y="36813"/>
                      <a:pt x="22264" y="36814"/>
                      <a:pt x="22268" y="36814"/>
                    </a:cubicBezTo>
                    <a:lnTo>
                      <a:pt x="22267" y="36836"/>
                    </a:lnTo>
                    <a:cubicBezTo>
                      <a:pt x="22263" y="36836"/>
                      <a:pt x="22260" y="36835"/>
                      <a:pt x="22257" y="36835"/>
                    </a:cubicBezTo>
                    <a:lnTo>
                      <a:pt x="22257" y="36835"/>
                    </a:lnTo>
                    <a:lnTo>
                      <a:pt x="22257" y="39292"/>
                    </a:lnTo>
                    <a:cubicBezTo>
                      <a:pt x="21503" y="39759"/>
                      <a:pt x="20556" y="40211"/>
                      <a:pt x="19531" y="40629"/>
                    </a:cubicBezTo>
                    <a:lnTo>
                      <a:pt x="19531" y="40629"/>
                    </a:lnTo>
                    <a:cubicBezTo>
                      <a:pt x="18184" y="40325"/>
                      <a:pt x="17590" y="38985"/>
                      <a:pt x="17065" y="37804"/>
                    </a:cubicBezTo>
                    <a:cubicBezTo>
                      <a:pt x="16691" y="36960"/>
                      <a:pt x="16336" y="36161"/>
                      <a:pt x="15759" y="35841"/>
                    </a:cubicBezTo>
                    <a:close/>
                    <a:moveTo>
                      <a:pt x="63200" y="40161"/>
                    </a:moveTo>
                    <a:cubicBezTo>
                      <a:pt x="63051" y="40161"/>
                      <a:pt x="62932" y="40280"/>
                      <a:pt x="62932" y="40429"/>
                    </a:cubicBezTo>
                    <a:cubicBezTo>
                      <a:pt x="62932" y="40579"/>
                      <a:pt x="63051" y="40698"/>
                      <a:pt x="63200" y="40698"/>
                    </a:cubicBezTo>
                    <a:cubicBezTo>
                      <a:pt x="63348" y="40698"/>
                      <a:pt x="63468" y="40579"/>
                      <a:pt x="63468" y="40429"/>
                    </a:cubicBezTo>
                    <a:cubicBezTo>
                      <a:pt x="63468" y="40283"/>
                      <a:pt x="63348" y="40161"/>
                      <a:pt x="63200" y="40161"/>
                    </a:cubicBezTo>
                    <a:close/>
                    <a:moveTo>
                      <a:pt x="61560" y="36139"/>
                    </a:moveTo>
                    <a:lnTo>
                      <a:pt x="57665" y="40741"/>
                    </a:lnTo>
                    <a:lnTo>
                      <a:pt x="57665" y="40741"/>
                    </a:lnTo>
                    <a:cubicBezTo>
                      <a:pt x="57236" y="40708"/>
                      <a:pt x="56836" y="40591"/>
                      <a:pt x="56478" y="40370"/>
                    </a:cubicBezTo>
                    <a:lnTo>
                      <a:pt x="56478" y="40370"/>
                    </a:lnTo>
                    <a:lnTo>
                      <a:pt x="61560" y="36139"/>
                    </a:lnTo>
                    <a:close/>
                    <a:moveTo>
                      <a:pt x="61571" y="36143"/>
                    </a:moveTo>
                    <a:lnTo>
                      <a:pt x="58960" y="40627"/>
                    </a:lnTo>
                    <a:lnTo>
                      <a:pt x="58960" y="40627"/>
                    </a:lnTo>
                    <a:cubicBezTo>
                      <a:pt x="58604" y="40707"/>
                      <a:pt x="58259" y="40751"/>
                      <a:pt x="57930" y="40751"/>
                    </a:cubicBezTo>
                    <a:cubicBezTo>
                      <a:pt x="57845" y="40751"/>
                      <a:pt x="57761" y="40748"/>
                      <a:pt x="57678" y="40742"/>
                    </a:cubicBezTo>
                    <a:lnTo>
                      <a:pt x="57678" y="40742"/>
                    </a:lnTo>
                    <a:lnTo>
                      <a:pt x="61571" y="36143"/>
                    </a:lnTo>
                    <a:close/>
                    <a:moveTo>
                      <a:pt x="52577" y="31293"/>
                    </a:moveTo>
                    <a:cubicBezTo>
                      <a:pt x="54338" y="31662"/>
                      <a:pt x="55146" y="32942"/>
                      <a:pt x="55861" y="34077"/>
                    </a:cubicBezTo>
                    <a:cubicBezTo>
                      <a:pt x="56399" y="34932"/>
                      <a:pt x="56907" y="35740"/>
                      <a:pt x="57746" y="36052"/>
                    </a:cubicBezTo>
                    <a:cubicBezTo>
                      <a:pt x="56907" y="36363"/>
                      <a:pt x="56399" y="37171"/>
                      <a:pt x="55861" y="38026"/>
                    </a:cubicBezTo>
                    <a:cubicBezTo>
                      <a:pt x="55150" y="39153"/>
                      <a:pt x="54350" y="40422"/>
                      <a:pt x="52618" y="40801"/>
                    </a:cubicBezTo>
                    <a:lnTo>
                      <a:pt x="52618" y="40801"/>
                    </a:lnTo>
                    <a:cubicBezTo>
                      <a:pt x="53795" y="40391"/>
                      <a:pt x="54348" y="39145"/>
                      <a:pt x="54841" y="38034"/>
                    </a:cubicBezTo>
                    <a:cubicBezTo>
                      <a:pt x="55222" y="37179"/>
                      <a:pt x="55581" y="36369"/>
                      <a:pt x="56171" y="36065"/>
                    </a:cubicBezTo>
                    <a:lnTo>
                      <a:pt x="56171" y="36065"/>
                    </a:lnTo>
                    <a:cubicBezTo>
                      <a:pt x="56173" y="36065"/>
                      <a:pt x="56174" y="36065"/>
                      <a:pt x="56174" y="36065"/>
                    </a:cubicBezTo>
                    <a:lnTo>
                      <a:pt x="56174" y="36064"/>
                    </a:lnTo>
                    <a:lnTo>
                      <a:pt x="56174" y="36064"/>
                    </a:lnTo>
                    <a:cubicBezTo>
                      <a:pt x="56176" y="36063"/>
                      <a:pt x="56178" y="36062"/>
                      <a:pt x="56180" y="36061"/>
                    </a:cubicBezTo>
                    <a:lnTo>
                      <a:pt x="56200" y="36052"/>
                    </a:lnTo>
                    <a:lnTo>
                      <a:pt x="56180" y="36042"/>
                    </a:lnTo>
                    <a:cubicBezTo>
                      <a:pt x="55584" y="35742"/>
                      <a:pt x="55223" y="34929"/>
                      <a:pt x="54841" y="34068"/>
                    </a:cubicBezTo>
                    <a:cubicBezTo>
                      <a:pt x="54343" y="32947"/>
                      <a:pt x="53784" y="31686"/>
                      <a:pt x="52577" y="31293"/>
                    </a:cubicBezTo>
                    <a:close/>
                    <a:moveTo>
                      <a:pt x="52613" y="31278"/>
                    </a:moveTo>
                    <a:cubicBezTo>
                      <a:pt x="55709" y="31625"/>
                      <a:pt x="57108" y="32927"/>
                      <a:pt x="58346" y="34080"/>
                    </a:cubicBezTo>
                    <a:cubicBezTo>
                      <a:pt x="59259" y="34929"/>
                      <a:pt x="60124" y="35735"/>
                      <a:pt x="61541" y="36047"/>
                    </a:cubicBezTo>
                    <a:lnTo>
                      <a:pt x="61541" y="36047"/>
                    </a:lnTo>
                    <a:lnTo>
                      <a:pt x="61547" y="36052"/>
                    </a:lnTo>
                    <a:lnTo>
                      <a:pt x="61547" y="36052"/>
                    </a:lnTo>
                    <a:cubicBezTo>
                      <a:pt x="60126" y="36365"/>
                      <a:pt x="59263" y="37169"/>
                      <a:pt x="58346" y="38021"/>
                    </a:cubicBezTo>
                    <a:cubicBezTo>
                      <a:pt x="57111" y="39170"/>
                      <a:pt x="55717" y="40467"/>
                      <a:pt x="52641" y="40819"/>
                    </a:cubicBezTo>
                    <a:lnTo>
                      <a:pt x="52641" y="40819"/>
                    </a:lnTo>
                    <a:cubicBezTo>
                      <a:pt x="54370" y="40433"/>
                      <a:pt x="55170" y="39164"/>
                      <a:pt x="55880" y="38037"/>
                    </a:cubicBezTo>
                    <a:cubicBezTo>
                      <a:pt x="56423" y="37176"/>
                      <a:pt x="56935" y="36363"/>
                      <a:pt x="57782" y="36062"/>
                    </a:cubicBezTo>
                    <a:lnTo>
                      <a:pt x="57811" y="36052"/>
                    </a:lnTo>
                    <a:lnTo>
                      <a:pt x="57782" y="36040"/>
                    </a:lnTo>
                    <a:cubicBezTo>
                      <a:pt x="56935" y="35740"/>
                      <a:pt x="56422" y="34927"/>
                      <a:pt x="55880" y="34067"/>
                    </a:cubicBezTo>
                    <a:cubicBezTo>
                      <a:pt x="55166" y="32934"/>
                      <a:pt x="54362" y="31656"/>
                      <a:pt x="52613" y="31278"/>
                    </a:cubicBezTo>
                    <a:close/>
                    <a:moveTo>
                      <a:pt x="56122" y="36069"/>
                    </a:moveTo>
                    <a:cubicBezTo>
                      <a:pt x="55548" y="36391"/>
                      <a:pt x="55195" y="37187"/>
                      <a:pt x="54821" y="38028"/>
                    </a:cubicBezTo>
                    <a:cubicBezTo>
                      <a:pt x="54301" y="39199"/>
                      <a:pt x="53714" y="40524"/>
                      <a:pt x="52392" y="40845"/>
                    </a:cubicBezTo>
                    <a:lnTo>
                      <a:pt x="52392" y="40845"/>
                    </a:lnTo>
                    <a:cubicBezTo>
                      <a:pt x="52391" y="40845"/>
                      <a:pt x="52390" y="40845"/>
                      <a:pt x="52388" y="40845"/>
                    </a:cubicBezTo>
                    <a:lnTo>
                      <a:pt x="52388" y="40845"/>
                    </a:lnTo>
                    <a:cubicBezTo>
                      <a:pt x="52378" y="40846"/>
                      <a:pt x="52367" y="40847"/>
                      <a:pt x="52356" y="40848"/>
                    </a:cubicBezTo>
                    <a:lnTo>
                      <a:pt x="52356" y="40850"/>
                    </a:lnTo>
                    <a:lnTo>
                      <a:pt x="52356" y="40850"/>
                    </a:lnTo>
                    <a:cubicBezTo>
                      <a:pt x="52355" y="40850"/>
                      <a:pt x="52355" y="40851"/>
                      <a:pt x="52354" y="40851"/>
                    </a:cubicBezTo>
                    <a:lnTo>
                      <a:pt x="52354" y="40851"/>
                    </a:lnTo>
                    <a:cubicBezTo>
                      <a:pt x="51330" y="40433"/>
                      <a:pt x="50384" y="39982"/>
                      <a:pt x="49630" y="39515"/>
                    </a:cubicBezTo>
                    <a:lnTo>
                      <a:pt x="49629" y="39515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26" y="37061"/>
                      <a:pt x="49624" y="37062"/>
                      <a:pt x="49622" y="37062"/>
                    </a:cubicBezTo>
                    <a:lnTo>
                      <a:pt x="49619" y="37040"/>
                    </a:lnTo>
                    <a:cubicBezTo>
                      <a:pt x="49622" y="37040"/>
                      <a:pt x="49625" y="37040"/>
                      <a:pt x="49629" y="37039"/>
                    </a:cubicBezTo>
                    <a:lnTo>
                      <a:pt x="49629" y="37039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88" y="37056"/>
                      <a:pt x="49747" y="37053"/>
                      <a:pt x="49807" y="37053"/>
                    </a:cubicBezTo>
                    <a:cubicBezTo>
                      <a:pt x="51069" y="37053"/>
                      <a:pt x="52400" y="38262"/>
                      <a:pt x="52414" y="38276"/>
                    </a:cubicBezTo>
                    <a:lnTo>
                      <a:pt x="52422" y="38285"/>
                    </a:lnTo>
                    <a:lnTo>
                      <a:pt x="52430" y="38270"/>
                    </a:lnTo>
                    <a:cubicBezTo>
                      <a:pt x="53085" y="37201"/>
                      <a:pt x="54067" y="36658"/>
                      <a:pt x="54776" y="36392"/>
                    </a:cubicBezTo>
                    <a:cubicBezTo>
                      <a:pt x="55417" y="36151"/>
                      <a:pt x="55957" y="36085"/>
                      <a:pt x="56122" y="36069"/>
                    </a:cubicBezTo>
                    <a:close/>
                    <a:moveTo>
                      <a:pt x="52354" y="40851"/>
                    </a:moveTo>
                    <a:cubicBezTo>
                      <a:pt x="52355" y="40851"/>
                      <a:pt x="52355" y="40851"/>
                      <a:pt x="52356" y="40851"/>
                    </a:cubicBezTo>
                    <a:lnTo>
                      <a:pt x="52356" y="40851"/>
                    </a:lnTo>
                    <a:lnTo>
                      <a:pt x="52356" y="40853"/>
                    </a:lnTo>
                    <a:lnTo>
                      <a:pt x="52356" y="40853"/>
                    </a:lnTo>
                    <a:cubicBezTo>
                      <a:pt x="52355" y="40853"/>
                      <a:pt x="52353" y="40854"/>
                      <a:pt x="52352" y="40854"/>
                    </a:cubicBezTo>
                    <a:lnTo>
                      <a:pt x="52352" y="40854"/>
                    </a:lnTo>
                    <a:lnTo>
                      <a:pt x="52351" y="40851"/>
                    </a:lnTo>
                    <a:cubicBezTo>
                      <a:pt x="52352" y="40851"/>
                      <a:pt x="52353" y="40851"/>
                      <a:pt x="52354" y="40851"/>
                    </a:cubicBezTo>
                    <a:close/>
                    <a:moveTo>
                      <a:pt x="10215" y="40655"/>
                    </a:moveTo>
                    <a:cubicBezTo>
                      <a:pt x="10114" y="40655"/>
                      <a:pt x="10031" y="40740"/>
                      <a:pt x="10031" y="40840"/>
                    </a:cubicBezTo>
                    <a:cubicBezTo>
                      <a:pt x="10031" y="40941"/>
                      <a:pt x="10114" y="41022"/>
                      <a:pt x="10215" y="41022"/>
                    </a:cubicBezTo>
                    <a:cubicBezTo>
                      <a:pt x="10317" y="41022"/>
                      <a:pt x="10398" y="40941"/>
                      <a:pt x="10398" y="40840"/>
                    </a:cubicBezTo>
                    <a:cubicBezTo>
                      <a:pt x="10398" y="40738"/>
                      <a:pt x="10317" y="40655"/>
                      <a:pt x="10215" y="40655"/>
                    </a:cubicBezTo>
                    <a:close/>
                    <a:moveTo>
                      <a:pt x="61673" y="40880"/>
                    </a:moveTo>
                    <a:cubicBezTo>
                      <a:pt x="61572" y="40880"/>
                      <a:pt x="61490" y="40963"/>
                      <a:pt x="61490" y="41064"/>
                    </a:cubicBezTo>
                    <a:cubicBezTo>
                      <a:pt x="61490" y="41166"/>
                      <a:pt x="61572" y="41247"/>
                      <a:pt x="61673" y="41247"/>
                    </a:cubicBezTo>
                    <a:cubicBezTo>
                      <a:pt x="61775" y="41247"/>
                      <a:pt x="61856" y="41166"/>
                      <a:pt x="61856" y="41064"/>
                    </a:cubicBezTo>
                    <a:cubicBezTo>
                      <a:pt x="61854" y="40963"/>
                      <a:pt x="61773" y="40880"/>
                      <a:pt x="61673" y="40880"/>
                    </a:cubicBezTo>
                    <a:close/>
                    <a:moveTo>
                      <a:pt x="11745" y="40958"/>
                    </a:moveTo>
                    <a:cubicBezTo>
                      <a:pt x="11666" y="40960"/>
                      <a:pt x="11600" y="41024"/>
                      <a:pt x="11600" y="41103"/>
                    </a:cubicBezTo>
                    <a:cubicBezTo>
                      <a:pt x="11600" y="41183"/>
                      <a:pt x="11666" y="41248"/>
                      <a:pt x="11745" y="41248"/>
                    </a:cubicBezTo>
                    <a:cubicBezTo>
                      <a:pt x="11825" y="41248"/>
                      <a:pt x="11890" y="41183"/>
                      <a:pt x="11890" y="41103"/>
                    </a:cubicBezTo>
                    <a:cubicBezTo>
                      <a:pt x="11890" y="41024"/>
                      <a:pt x="11825" y="40958"/>
                      <a:pt x="11745" y="40958"/>
                    </a:cubicBezTo>
                    <a:close/>
                    <a:moveTo>
                      <a:pt x="60143" y="41183"/>
                    </a:moveTo>
                    <a:cubicBezTo>
                      <a:pt x="60063" y="41183"/>
                      <a:pt x="59998" y="41248"/>
                      <a:pt x="59998" y="41328"/>
                    </a:cubicBezTo>
                    <a:cubicBezTo>
                      <a:pt x="59998" y="41408"/>
                      <a:pt x="60063" y="41473"/>
                      <a:pt x="60143" y="41473"/>
                    </a:cubicBezTo>
                    <a:cubicBezTo>
                      <a:pt x="60223" y="41473"/>
                      <a:pt x="60288" y="41408"/>
                      <a:pt x="60288" y="41328"/>
                    </a:cubicBezTo>
                    <a:cubicBezTo>
                      <a:pt x="60286" y="41247"/>
                      <a:pt x="60223" y="41183"/>
                      <a:pt x="60143" y="41183"/>
                    </a:cubicBezTo>
                    <a:close/>
                    <a:moveTo>
                      <a:pt x="10876" y="28618"/>
                    </a:moveTo>
                    <a:cubicBezTo>
                      <a:pt x="11848" y="28618"/>
                      <a:pt x="16094" y="29632"/>
                      <a:pt x="19493" y="31013"/>
                    </a:cubicBezTo>
                    <a:lnTo>
                      <a:pt x="19493" y="31013"/>
                    </a:lnTo>
                    <a:cubicBezTo>
                      <a:pt x="19505" y="31012"/>
                      <a:pt x="19516" y="31010"/>
                      <a:pt x="19528" y="31008"/>
                    </a:cubicBezTo>
                    <a:lnTo>
                      <a:pt x="19528" y="31008"/>
                    </a:lnTo>
                    <a:cubicBezTo>
                      <a:pt x="19521" y="31010"/>
                      <a:pt x="19513" y="31011"/>
                      <a:pt x="19506" y="31013"/>
                    </a:cubicBezTo>
                    <a:lnTo>
                      <a:pt x="19506" y="31013"/>
                    </a:lnTo>
                    <a:cubicBezTo>
                      <a:pt x="19502" y="31013"/>
                      <a:pt x="19498" y="31014"/>
                      <a:pt x="19495" y="31014"/>
                    </a:cubicBezTo>
                    <a:lnTo>
                      <a:pt x="19495" y="31014"/>
                    </a:lnTo>
                    <a:cubicBezTo>
                      <a:pt x="19494" y="31014"/>
                      <a:pt x="19494" y="31014"/>
                      <a:pt x="19493" y="31013"/>
                    </a:cubicBezTo>
                    <a:lnTo>
                      <a:pt x="19493" y="31013"/>
                    </a:lnTo>
                    <a:cubicBezTo>
                      <a:pt x="19490" y="31014"/>
                      <a:pt x="19487" y="31015"/>
                      <a:pt x="19484" y="31015"/>
                    </a:cubicBezTo>
                    <a:lnTo>
                      <a:pt x="19484" y="31015"/>
                    </a:lnTo>
                    <a:cubicBezTo>
                      <a:pt x="17983" y="31159"/>
                      <a:pt x="16869" y="31522"/>
                      <a:pt x="15979" y="31987"/>
                    </a:cubicBezTo>
                    <a:lnTo>
                      <a:pt x="15979" y="31987"/>
                    </a:lnTo>
                    <a:lnTo>
                      <a:pt x="15991" y="31976"/>
                    </a:lnTo>
                    <a:cubicBezTo>
                      <a:pt x="15991" y="31975"/>
                      <a:pt x="15990" y="31975"/>
                      <a:pt x="15990" y="31974"/>
                    </a:cubicBezTo>
                    <a:lnTo>
                      <a:pt x="15990" y="31974"/>
                    </a:lnTo>
                    <a:lnTo>
                      <a:pt x="15991" y="31973"/>
                    </a:lnTo>
                    <a:cubicBezTo>
                      <a:pt x="15442" y="31355"/>
                      <a:pt x="14744" y="31104"/>
                      <a:pt x="13958" y="31104"/>
                    </a:cubicBezTo>
                    <a:cubicBezTo>
                      <a:pt x="13297" y="31104"/>
                      <a:pt x="12574" y="31281"/>
                      <a:pt x="11824" y="31567"/>
                    </a:cubicBez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cubicBezTo>
                      <a:pt x="11319" y="31759"/>
                      <a:pt x="10802" y="32001"/>
                      <a:pt x="10284" y="32270"/>
                    </a:cubicBezTo>
                    <a:lnTo>
                      <a:pt x="10275" y="32270"/>
                    </a:lnTo>
                    <a:lnTo>
                      <a:pt x="10275" y="32275"/>
                    </a:lnTo>
                    <a:lnTo>
                      <a:pt x="10275" y="32275"/>
                    </a:lnTo>
                    <a:cubicBezTo>
                      <a:pt x="9920" y="32460"/>
                      <a:pt x="9565" y="32657"/>
                      <a:pt x="9213" y="32861"/>
                    </a:cubicBezTo>
                    <a:lnTo>
                      <a:pt x="9213" y="32861"/>
                    </a:lnTo>
                    <a:lnTo>
                      <a:pt x="9211" y="32857"/>
                    </a:lnTo>
                    <a:lnTo>
                      <a:pt x="9201" y="32860"/>
                    </a:lnTo>
                    <a:lnTo>
                      <a:pt x="9203" y="32866"/>
                    </a:lnTo>
                    <a:lnTo>
                      <a:pt x="9203" y="32866"/>
                    </a:lnTo>
                    <a:cubicBezTo>
                      <a:pt x="9050" y="32955"/>
                      <a:pt x="8897" y="33046"/>
                      <a:pt x="8745" y="33136"/>
                    </a:cubicBezTo>
                    <a:lnTo>
                      <a:pt x="8745" y="33136"/>
                    </a:lnTo>
                    <a:lnTo>
                      <a:pt x="8727" y="33106"/>
                    </a:lnTo>
                    <a:lnTo>
                      <a:pt x="8718" y="33112"/>
                    </a:lnTo>
                    <a:lnTo>
                      <a:pt x="8736" y="33142"/>
                    </a:lnTo>
                    <a:lnTo>
                      <a:pt x="8736" y="33142"/>
                    </a:lnTo>
                    <a:cubicBezTo>
                      <a:pt x="8583" y="33233"/>
                      <a:pt x="8431" y="33324"/>
                      <a:pt x="8281" y="33416"/>
                    </a:cubicBezTo>
                    <a:lnTo>
                      <a:pt x="8281" y="33416"/>
                    </a:lnTo>
                    <a:lnTo>
                      <a:pt x="8275" y="33409"/>
                    </a:lnTo>
                    <a:lnTo>
                      <a:pt x="8268" y="33416"/>
                    </a:lnTo>
                    <a:lnTo>
                      <a:pt x="8272" y="33421"/>
                    </a:lnTo>
                    <a:lnTo>
                      <a:pt x="8272" y="33421"/>
                    </a:lnTo>
                    <a:cubicBezTo>
                      <a:pt x="8112" y="33519"/>
                      <a:pt x="7953" y="33617"/>
                      <a:pt x="7795" y="33714"/>
                    </a:cubicBezTo>
                    <a:lnTo>
                      <a:pt x="7795" y="33714"/>
                    </a:lnTo>
                    <a:lnTo>
                      <a:pt x="7785" y="33706"/>
                    </a:lnTo>
                    <a:lnTo>
                      <a:pt x="7778" y="33715"/>
                    </a:lnTo>
                    <a:lnTo>
                      <a:pt x="7785" y="33721"/>
                    </a:lnTo>
                    <a:lnTo>
                      <a:pt x="7785" y="33721"/>
                    </a:lnTo>
                    <a:cubicBezTo>
                      <a:pt x="7652" y="33803"/>
                      <a:pt x="7520" y="33884"/>
                      <a:pt x="7390" y="33965"/>
                    </a:cubicBezTo>
                    <a:cubicBezTo>
                      <a:pt x="7345" y="33993"/>
                      <a:pt x="7300" y="34021"/>
                      <a:pt x="7255" y="34049"/>
                    </a:cubicBezTo>
                    <a:lnTo>
                      <a:pt x="7255" y="34049"/>
                    </a:lnTo>
                    <a:lnTo>
                      <a:pt x="7239" y="34039"/>
                    </a:lnTo>
                    <a:lnTo>
                      <a:pt x="7233" y="34048"/>
                    </a:lnTo>
                    <a:lnTo>
                      <a:pt x="7245" y="34055"/>
                    </a:lnTo>
                    <a:lnTo>
                      <a:pt x="7245" y="34055"/>
                    </a:lnTo>
                    <a:cubicBezTo>
                      <a:pt x="5761" y="34972"/>
                      <a:pt x="4479" y="35753"/>
                      <a:pt x="3678" y="35815"/>
                    </a:cubicBezTo>
                    <a:lnTo>
                      <a:pt x="3678" y="35815"/>
                    </a:lnTo>
                    <a:cubicBezTo>
                      <a:pt x="3671" y="35815"/>
                      <a:pt x="3664" y="35815"/>
                      <a:pt x="3657" y="35815"/>
                    </a:cubicBezTo>
                    <a:cubicBezTo>
                      <a:pt x="3644" y="35815"/>
                      <a:pt x="3631" y="35815"/>
                      <a:pt x="3618" y="35816"/>
                    </a:cubicBezTo>
                    <a:lnTo>
                      <a:pt x="3618" y="35837"/>
                    </a:lnTo>
                    <a:lnTo>
                      <a:pt x="3618" y="35843"/>
                    </a:lnTo>
                    <a:cubicBezTo>
                      <a:pt x="3632" y="35843"/>
                      <a:pt x="3646" y="35842"/>
                      <a:pt x="3661" y="35841"/>
                    </a:cubicBezTo>
                    <a:lnTo>
                      <a:pt x="3661" y="35841"/>
                    </a:lnTo>
                    <a:cubicBezTo>
                      <a:pt x="4512" y="35845"/>
                      <a:pt x="5922" y="36718"/>
                      <a:pt x="7549" y="37727"/>
                    </a:cubicBezTo>
                    <a:cubicBezTo>
                      <a:pt x="7930" y="37963"/>
                      <a:pt x="8324" y="38207"/>
                      <a:pt x="8725" y="38449"/>
                    </a:cubicBezTo>
                    <a:lnTo>
                      <a:pt x="8725" y="38449"/>
                    </a:lnTo>
                    <a:lnTo>
                      <a:pt x="8718" y="38460"/>
                    </a:lnTo>
                    <a:lnTo>
                      <a:pt x="8727" y="38466"/>
                    </a:lnTo>
                    <a:lnTo>
                      <a:pt x="8734" y="38454"/>
                    </a:lnTo>
                    <a:lnTo>
                      <a:pt x="8734" y="38454"/>
                    </a:lnTo>
                    <a:cubicBezTo>
                      <a:pt x="9468" y="38896"/>
                      <a:pt x="10225" y="39329"/>
                      <a:pt x="10969" y="39684"/>
                    </a:cubicBezTo>
                    <a:lnTo>
                      <a:pt x="10969" y="39684"/>
                    </a:lnTo>
                    <a:lnTo>
                      <a:pt x="10970" y="39692"/>
                    </a:lnTo>
                    <a:lnTo>
                      <a:pt x="10980" y="39690"/>
                    </a:lnTo>
                    <a:lnTo>
                      <a:pt x="10980" y="39690"/>
                    </a:lnTo>
                    <a:lnTo>
                      <a:pt x="10980" y="39690"/>
                    </a:lnTo>
                    <a:cubicBezTo>
                      <a:pt x="11384" y="39883"/>
                      <a:pt x="11784" y="40053"/>
                      <a:pt x="12174" y="40189"/>
                    </a:cubicBezTo>
                    <a:cubicBezTo>
                      <a:pt x="12854" y="40425"/>
                      <a:pt x="13458" y="40544"/>
                      <a:pt x="13994" y="40544"/>
                    </a:cubicBezTo>
                    <a:cubicBezTo>
                      <a:pt x="13996" y="40544"/>
                      <a:pt x="13998" y="40544"/>
                      <a:pt x="14001" y="40544"/>
                    </a:cubicBezTo>
                    <a:cubicBezTo>
                      <a:pt x="14824" y="40544"/>
                      <a:pt x="15484" y="40260"/>
                      <a:pt x="15991" y="39689"/>
                    </a:cubicBezTo>
                    <a:lnTo>
                      <a:pt x="15989" y="39687"/>
                    </a:lnTo>
                    <a:lnTo>
                      <a:pt x="15989" y="39687"/>
                    </a:lnTo>
                    <a:cubicBezTo>
                      <a:pt x="15990" y="39686"/>
                      <a:pt x="15990" y="39685"/>
                      <a:pt x="15991" y="39685"/>
                    </a:cubicBezTo>
                    <a:lnTo>
                      <a:pt x="15989" y="39683"/>
                    </a:lnTo>
                    <a:lnTo>
                      <a:pt x="15989" y="39683"/>
                    </a:lnTo>
                    <a:cubicBezTo>
                      <a:pt x="16876" y="40145"/>
                      <a:pt x="17986" y="40505"/>
                      <a:pt x="19480" y="40649"/>
                    </a:cubicBezTo>
                    <a:lnTo>
                      <a:pt x="19480" y="40649"/>
                    </a:lnTo>
                    <a:cubicBezTo>
                      <a:pt x="19484" y="40648"/>
                      <a:pt x="19487" y="40647"/>
                      <a:pt x="19491" y="40645"/>
                    </a:cubicBezTo>
                    <a:lnTo>
                      <a:pt x="19491" y="40645"/>
                    </a:lnTo>
                    <a:cubicBezTo>
                      <a:pt x="19503" y="40647"/>
                      <a:pt x="19516" y="40649"/>
                      <a:pt x="19528" y="40651"/>
                    </a:cubicBezTo>
                    <a:lnTo>
                      <a:pt x="19530" y="40640"/>
                    </a:lnTo>
                    <a:lnTo>
                      <a:pt x="19530" y="40640"/>
                    </a:ln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2" y="40629"/>
                    </a:lnTo>
                    <a:cubicBezTo>
                      <a:pt x="19532" y="40629"/>
                      <a:pt x="19531" y="40629"/>
                      <a:pt x="19530" y="40629"/>
                    </a:cubicBezTo>
                    <a:lnTo>
                      <a:pt x="19530" y="40629"/>
                    </a:lnTo>
                    <a:cubicBezTo>
                      <a:pt x="19530" y="40629"/>
                      <a:pt x="19531" y="40629"/>
                      <a:pt x="19531" y="40629"/>
                    </a:cubicBezTo>
                    <a:lnTo>
                      <a:pt x="19531" y="40629"/>
                    </a:lnTo>
                    <a:cubicBezTo>
                      <a:pt x="19532" y="40629"/>
                      <a:pt x="19533" y="40629"/>
                      <a:pt x="19534" y="40629"/>
                    </a:cubicBez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0" y="40654"/>
                    </a:lnTo>
                    <a:cubicBezTo>
                      <a:pt x="19513" y="40653"/>
                      <a:pt x="19497" y="40651"/>
                      <a:pt x="19480" y="40649"/>
                    </a:cubicBezTo>
                    <a:lnTo>
                      <a:pt x="19480" y="40649"/>
                    </a:lnTo>
                    <a:cubicBezTo>
                      <a:pt x="16083" y="42028"/>
                      <a:pt x="11847" y="43039"/>
                      <a:pt x="10876" y="43039"/>
                    </a:cubicBezTo>
                    <a:lnTo>
                      <a:pt x="10874" y="43039"/>
                    </a:lnTo>
                    <a:cubicBezTo>
                      <a:pt x="6904" y="43039"/>
                      <a:pt x="4438" y="39737"/>
                      <a:pt x="2808" y="37553"/>
                    </a:cubicBezTo>
                    <a:cubicBezTo>
                      <a:pt x="2211" y="36753"/>
                      <a:pt x="1735" y="36119"/>
                      <a:pt x="1333" y="35829"/>
                    </a:cubicBezTo>
                    <a:cubicBezTo>
                      <a:pt x="1735" y="35539"/>
                      <a:pt x="2211" y="34906"/>
                      <a:pt x="2806" y="34104"/>
                    </a:cubicBezTo>
                    <a:cubicBezTo>
                      <a:pt x="4436" y="31918"/>
                      <a:pt x="6900" y="28618"/>
                      <a:pt x="10872" y="28618"/>
                    </a:cubicBezTo>
                    <a:close/>
                    <a:moveTo>
                      <a:pt x="10874" y="28600"/>
                    </a:moveTo>
                    <a:cubicBezTo>
                      <a:pt x="6893" y="28600"/>
                      <a:pt x="4423" y="31905"/>
                      <a:pt x="2790" y="34093"/>
                    </a:cubicBezTo>
                    <a:cubicBezTo>
                      <a:pt x="2188" y="34901"/>
                      <a:pt x="1711" y="35539"/>
                      <a:pt x="1307" y="35822"/>
                    </a:cubicBezTo>
                    <a:lnTo>
                      <a:pt x="1293" y="35830"/>
                    </a:lnTo>
                    <a:lnTo>
                      <a:pt x="1307" y="35839"/>
                    </a:lnTo>
                    <a:cubicBezTo>
                      <a:pt x="1711" y="36121"/>
                      <a:pt x="2188" y="36759"/>
                      <a:pt x="2790" y="37568"/>
                    </a:cubicBezTo>
                    <a:cubicBezTo>
                      <a:pt x="4423" y="39756"/>
                      <a:pt x="6893" y="43061"/>
                      <a:pt x="10874" y="43061"/>
                    </a:cubicBezTo>
                    <a:cubicBezTo>
                      <a:pt x="10876" y="43061"/>
                      <a:pt x="10876" y="43061"/>
                      <a:pt x="10877" y="43062"/>
                    </a:cubicBezTo>
                    <a:cubicBezTo>
                      <a:pt x="12150" y="43062"/>
                      <a:pt x="19015" y="41331"/>
                      <a:pt x="22274" y="39309"/>
                    </a:cubicBezTo>
                    <a:lnTo>
                      <a:pt x="22280" y="39306"/>
                    </a:lnTo>
                    <a:lnTo>
                      <a:pt x="22280" y="32357"/>
                    </a:lnTo>
                    <a:lnTo>
                      <a:pt x="22274" y="32353"/>
                    </a:lnTo>
                    <a:cubicBezTo>
                      <a:pt x="19015" y="30331"/>
                      <a:pt x="12150" y="28600"/>
                      <a:pt x="10877" y="28600"/>
                    </a:cubicBezTo>
                    <a:close/>
                    <a:moveTo>
                      <a:pt x="61012" y="28842"/>
                    </a:moveTo>
                    <a:cubicBezTo>
                      <a:pt x="64983" y="28842"/>
                      <a:pt x="67447" y="32142"/>
                      <a:pt x="69078" y="34328"/>
                    </a:cubicBezTo>
                    <a:cubicBezTo>
                      <a:pt x="69676" y="35127"/>
                      <a:pt x="70150" y="35762"/>
                      <a:pt x="70554" y="36052"/>
                    </a:cubicBezTo>
                    <a:cubicBezTo>
                      <a:pt x="70150" y="36342"/>
                      <a:pt x="69676" y="36975"/>
                      <a:pt x="69078" y="37776"/>
                    </a:cubicBezTo>
                    <a:cubicBezTo>
                      <a:pt x="67447" y="39963"/>
                      <a:pt x="64984" y="43262"/>
                      <a:pt x="61012" y="43262"/>
                    </a:cubicBezTo>
                    <a:lnTo>
                      <a:pt x="61011" y="43262"/>
                    </a:lnTo>
                    <a:cubicBezTo>
                      <a:pt x="60038" y="43262"/>
                      <a:pt x="55793" y="42248"/>
                      <a:pt x="52394" y="40867"/>
                    </a:cubicBezTo>
                    <a:lnTo>
                      <a:pt x="52394" y="40867"/>
                    </a:lnTo>
                    <a:cubicBezTo>
                      <a:pt x="52382" y="40870"/>
                      <a:pt x="52370" y="40873"/>
                      <a:pt x="52357" y="40876"/>
                    </a:cubicBez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56" y="40873"/>
                      <a:pt x="52356" y="40873"/>
                      <a:pt x="52356" y="40873"/>
                    </a:cubicBezTo>
                    <a:lnTo>
                      <a:pt x="52354" y="40863"/>
                    </a:lnTo>
                    <a:lnTo>
                      <a:pt x="52351" y="40854"/>
                    </a:lnTo>
                    <a:cubicBezTo>
                      <a:pt x="52352" y="40854"/>
                      <a:pt x="52352" y="40854"/>
                      <a:pt x="52352" y="40854"/>
                    </a:cubicBezTo>
                    <a:lnTo>
                      <a:pt x="52352" y="40854"/>
                    </a:lnTo>
                    <a:lnTo>
                      <a:pt x="52354" y="40863"/>
                    </a:ln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69" y="40871"/>
                      <a:pt x="52381" y="40869"/>
                      <a:pt x="52394" y="40867"/>
                    </a:cubicBezTo>
                    <a:lnTo>
                      <a:pt x="52394" y="40867"/>
                    </a:lnTo>
                    <a:cubicBezTo>
                      <a:pt x="52394" y="40867"/>
                      <a:pt x="52394" y="40867"/>
                      <a:pt x="52394" y="40867"/>
                    </a:cubicBezTo>
                    <a:lnTo>
                      <a:pt x="52394" y="40867"/>
                    </a:lnTo>
                    <a:cubicBezTo>
                      <a:pt x="52396" y="40867"/>
                      <a:pt x="52397" y="40866"/>
                      <a:pt x="52398" y="40866"/>
                    </a:cubicBezTo>
                    <a:lnTo>
                      <a:pt x="52398" y="40866"/>
                    </a:lnTo>
                    <a:cubicBezTo>
                      <a:pt x="53899" y="40724"/>
                      <a:pt x="55014" y="40362"/>
                      <a:pt x="55905" y="39898"/>
                    </a:cubicBezTo>
                    <a:lnTo>
                      <a:pt x="55905" y="39898"/>
                    </a:lnTo>
                    <a:lnTo>
                      <a:pt x="55897" y="39905"/>
                    </a:lnTo>
                    <a:cubicBezTo>
                      <a:pt x="55898" y="39905"/>
                      <a:pt x="55898" y="39906"/>
                      <a:pt x="55899" y="39906"/>
                    </a:cubicBezTo>
                    <a:lnTo>
                      <a:pt x="55899" y="39906"/>
                    </a:lnTo>
                    <a:lnTo>
                      <a:pt x="55897" y="39908"/>
                    </a:lnTo>
                    <a:cubicBezTo>
                      <a:pt x="56446" y="40525"/>
                      <a:pt x="57143" y="40777"/>
                      <a:pt x="57929" y="40777"/>
                    </a:cubicBezTo>
                    <a:cubicBezTo>
                      <a:pt x="59035" y="40777"/>
                      <a:pt x="60316" y="40281"/>
                      <a:pt x="61605" y="39611"/>
                    </a:cubicBezTo>
                    <a:lnTo>
                      <a:pt x="61612" y="39611"/>
                    </a:lnTo>
                    <a:lnTo>
                      <a:pt x="61612" y="39607"/>
                    </a:lnTo>
                    <a:lnTo>
                      <a:pt x="61612" y="39607"/>
                    </a:lnTo>
                    <a:cubicBezTo>
                      <a:pt x="61967" y="39423"/>
                      <a:pt x="62321" y="39225"/>
                      <a:pt x="62673" y="39021"/>
                    </a:cubicBezTo>
                    <a:lnTo>
                      <a:pt x="62673" y="39021"/>
                    </a:lnTo>
                    <a:lnTo>
                      <a:pt x="62674" y="39024"/>
                    </a:lnTo>
                    <a:lnTo>
                      <a:pt x="62686" y="39021"/>
                    </a:lnTo>
                    <a:lnTo>
                      <a:pt x="62684" y="39015"/>
                    </a:lnTo>
                    <a:lnTo>
                      <a:pt x="62684" y="39015"/>
                    </a:lnTo>
                    <a:cubicBezTo>
                      <a:pt x="62837" y="38926"/>
                      <a:pt x="62991" y="38836"/>
                      <a:pt x="63143" y="38745"/>
                    </a:cubicBezTo>
                    <a:lnTo>
                      <a:pt x="63143" y="38745"/>
                    </a:lnTo>
                    <a:lnTo>
                      <a:pt x="63160" y="38775"/>
                    </a:lnTo>
                    <a:lnTo>
                      <a:pt x="63170" y="38769"/>
                    </a:lnTo>
                    <a:lnTo>
                      <a:pt x="63153" y="38739"/>
                    </a:lnTo>
                    <a:lnTo>
                      <a:pt x="63153" y="38739"/>
                    </a:lnTo>
                    <a:cubicBezTo>
                      <a:pt x="63305" y="38648"/>
                      <a:pt x="63456" y="38557"/>
                      <a:pt x="63607" y="38465"/>
                    </a:cubicBezTo>
                    <a:lnTo>
                      <a:pt x="63607" y="38465"/>
                    </a:lnTo>
                    <a:lnTo>
                      <a:pt x="63613" y="38473"/>
                    </a:lnTo>
                    <a:lnTo>
                      <a:pt x="63621" y="38466"/>
                    </a:lnTo>
                    <a:lnTo>
                      <a:pt x="63615" y="38460"/>
                    </a:lnTo>
                    <a:lnTo>
                      <a:pt x="63615" y="38460"/>
                    </a:lnTo>
                    <a:cubicBezTo>
                      <a:pt x="63775" y="38363"/>
                      <a:pt x="63933" y="38265"/>
                      <a:pt x="64090" y="38169"/>
                    </a:cubicBezTo>
                    <a:lnTo>
                      <a:pt x="64090" y="38169"/>
                    </a:lnTo>
                    <a:lnTo>
                      <a:pt x="64100" y="38178"/>
                    </a:lnTo>
                    <a:lnTo>
                      <a:pt x="64107" y="38169"/>
                    </a:lnTo>
                    <a:lnTo>
                      <a:pt x="64100" y="38162"/>
                    </a:lnTo>
                    <a:lnTo>
                      <a:pt x="64100" y="38162"/>
                    </a:lnTo>
                    <a:cubicBezTo>
                      <a:pt x="64234" y="38080"/>
                      <a:pt x="64367" y="37997"/>
                      <a:pt x="64499" y="37915"/>
                    </a:cubicBezTo>
                    <a:cubicBezTo>
                      <a:pt x="64543" y="37888"/>
                      <a:pt x="64588" y="37860"/>
                      <a:pt x="64632" y="37833"/>
                    </a:cubicBezTo>
                    <a:lnTo>
                      <a:pt x="64632" y="37833"/>
                    </a:lnTo>
                    <a:lnTo>
                      <a:pt x="64648" y="37841"/>
                    </a:lnTo>
                    <a:lnTo>
                      <a:pt x="64652" y="37833"/>
                    </a:lnTo>
                    <a:lnTo>
                      <a:pt x="64642" y="37827"/>
                    </a:lnTo>
                    <a:lnTo>
                      <a:pt x="64642" y="37827"/>
                    </a:lnTo>
                    <a:cubicBezTo>
                      <a:pt x="66131" y="36906"/>
                      <a:pt x="67415" y="36123"/>
                      <a:pt x="68217" y="36065"/>
                    </a:cubicBezTo>
                    <a:lnTo>
                      <a:pt x="68217" y="36065"/>
                    </a:lnTo>
                    <a:cubicBezTo>
                      <a:pt x="68221" y="36065"/>
                      <a:pt x="68225" y="36065"/>
                      <a:pt x="68230" y="36065"/>
                    </a:cubicBezTo>
                    <a:cubicBezTo>
                      <a:pt x="68233" y="36064"/>
                      <a:pt x="68236" y="36064"/>
                      <a:pt x="68239" y="36063"/>
                    </a:cubicBezTo>
                    <a:lnTo>
                      <a:pt x="68239" y="36063"/>
                    </a:lnTo>
                    <a:cubicBezTo>
                      <a:pt x="68250" y="36063"/>
                      <a:pt x="68260" y="36062"/>
                      <a:pt x="68271" y="36062"/>
                    </a:cubicBezTo>
                    <a:lnTo>
                      <a:pt x="68271" y="36059"/>
                    </a:lnTo>
                    <a:lnTo>
                      <a:pt x="68271" y="36037"/>
                    </a:lnTo>
                    <a:cubicBezTo>
                      <a:pt x="68270" y="36037"/>
                      <a:pt x="68270" y="36037"/>
                      <a:pt x="68269" y="36037"/>
                    </a:cubicBezTo>
                    <a:lnTo>
                      <a:pt x="68269" y="36037"/>
                    </a:lnTo>
                    <a:lnTo>
                      <a:pt x="68269" y="36037"/>
                    </a:lnTo>
                    <a:cubicBezTo>
                      <a:pt x="68258" y="36038"/>
                      <a:pt x="68246" y="36038"/>
                      <a:pt x="68234" y="36038"/>
                    </a:cubicBezTo>
                    <a:cubicBezTo>
                      <a:pt x="67384" y="36038"/>
                      <a:pt x="65970" y="35163"/>
                      <a:pt x="64339" y="34152"/>
                    </a:cubicBezTo>
                    <a:cubicBezTo>
                      <a:pt x="63959" y="33916"/>
                      <a:pt x="63565" y="33672"/>
                      <a:pt x="63164" y="33430"/>
                    </a:cubicBezTo>
                    <a:lnTo>
                      <a:pt x="63164" y="33430"/>
                    </a:lnTo>
                    <a:lnTo>
                      <a:pt x="63170" y="33420"/>
                    </a:lnTo>
                    <a:lnTo>
                      <a:pt x="63160" y="33415"/>
                    </a:lnTo>
                    <a:lnTo>
                      <a:pt x="63154" y="33424"/>
                    </a:lnTo>
                    <a:lnTo>
                      <a:pt x="63154" y="33424"/>
                    </a:lnTo>
                    <a:cubicBezTo>
                      <a:pt x="62420" y="32982"/>
                      <a:pt x="61662" y="32549"/>
                      <a:pt x="60919" y="32194"/>
                    </a:cubicBezTo>
                    <a:lnTo>
                      <a:pt x="60919" y="32194"/>
                    </a:lnTo>
                    <a:lnTo>
                      <a:pt x="60918" y="32189"/>
                    </a:lnTo>
                    <a:lnTo>
                      <a:pt x="60910" y="32190"/>
                    </a:lnTo>
                    <a:lnTo>
                      <a:pt x="60910" y="32190"/>
                    </a:lnTo>
                    <a:cubicBezTo>
                      <a:pt x="60505" y="31997"/>
                      <a:pt x="60104" y="31827"/>
                      <a:pt x="59714" y="31690"/>
                    </a:cubicBezTo>
                    <a:cubicBezTo>
                      <a:pt x="59034" y="31454"/>
                      <a:pt x="58428" y="31335"/>
                      <a:pt x="57893" y="31335"/>
                    </a:cubicBezTo>
                    <a:cubicBezTo>
                      <a:pt x="57064" y="31335"/>
                      <a:pt x="56404" y="31620"/>
                      <a:pt x="55896" y="32192"/>
                    </a:cubicBezTo>
                    <a:lnTo>
                      <a:pt x="55898" y="32194"/>
                    </a:lnTo>
                    <a:lnTo>
                      <a:pt x="55898" y="32194"/>
                    </a:lnTo>
                    <a:cubicBezTo>
                      <a:pt x="55897" y="32194"/>
                      <a:pt x="55897" y="32195"/>
                      <a:pt x="55896" y="32196"/>
                    </a:cubicBezTo>
                    <a:lnTo>
                      <a:pt x="55904" y="32204"/>
                    </a:lnTo>
                    <a:lnTo>
                      <a:pt x="55904" y="32204"/>
                    </a:lnTo>
                    <a:cubicBezTo>
                      <a:pt x="55014" y="31739"/>
                      <a:pt x="53900" y="31377"/>
                      <a:pt x="52399" y="31233"/>
                    </a:cubicBezTo>
                    <a:lnTo>
                      <a:pt x="52399" y="31233"/>
                    </a:lnTo>
                    <a:cubicBezTo>
                      <a:pt x="52397" y="31234"/>
                      <a:pt x="52395" y="31235"/>
                      <a:pt x="52394" y="31236"/>
                    </a:cubicBezTo>
                    <a:lnTo>
                      <a:pt x="52394" y="31236"/>
                    </a:lnTo>
                    <a:cubicBezTo>
                      <a:pt x="52382" y="31234"/>
                      <a:pt x="52369" y="31232"/>
                      <a:pt x="52357" y="31230"/>
                    </a:cubicBezTo>
                    <a:lnTo>
                      <a:pt x="52357" y="31230"/>
                    </a:lnTo>
                    <a:lnTo>
                      <a:pt x="52357" y="3123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3" y="31252"/>
                      <a:pt x="52354" y="31252"/>
                      <a:pt x="52354" y="31252"/>
                    </a:cubicBezTo>
                    <a:lnTo>
                      <a:pt x="52354" y="31252"/>
                    </a:lnTo>
                    <a:cubicBezTo>
                      <a:pt x="52353" y="31252"/>
                      <a:pt x="52353" y="31252"/>
                      <a:pt x="52352" y="31253"/>
                    </a:cubicBezTo>
                    <a:lnTo>
                      <a:pt x="52352" y="31253"/>
                    </a:lnTo>
                    <a:lnTo>
                      <a:pt x="52351" y="31254"/>
                    </a:lnTo>
                    <a:cubicBezTo>
                      <a:pt x="53702" y="31556"/>
                      <a:pt x="54296" y="32896"/>
                      <a:pt x="54821" y="34080"/>
                    </a:cubicBezTo>
                    <a:cubicBezTo>
                      <a:pt x="55193" y="34922"/>
                      <a:pt x="55548" y="35718"/>
                      <a:pt x="56125" y="36039"/>
                    </a:cubicBezTo>
                    <a:lnTo>
                      <a:pt x="56125" y="36039"/>
                    </a:lnTo>
                    <a:cubicBezTo>
                      <a:pt x="55963" y="36024"/>
                      <a:pt x="55421" y="35957"/>
                      <a:pt x="54776" y="35714"/>
                    </a:cubicBezTo>
                    <a:cubicBezTo>
                      <a:pt x="54066" y="35446"/>
                      <a:pt x="53082" y="34903"/>
                      <a:pt x="52430" y="33836"/>
                    </a:cubicBezTo>
                    <a:lnTo>
                      <a:pt x="52422" y="33826"/>
                    </a:lnTo>
                    <a:lnTo>
                      <a:pt x="52414" y="33835"/>
                    </a:lnTo>
                    <a:cubicBezTo>
                      <a:pt x="52400" y="33847"/>
                      <a:pt x="51068" y="35057"/>
                      <a:pt x="49806" y="35057"/>
                    </a:cubicBezTo>
                    <a:cubicBezTo>
                      <a:pt x="49747" y="35057"/>
                      <a:pt x="49688" y="35054"/>
                      <a:pt x="49629" y="35048"/>
                    </a:cubicBezTo>
                    <a:lnTo>
                      <a:pt x="49629" y="35048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25" y="35070"/>
                      <a:pt x="49622" y="35070"/>
                      <a:pt x="49619" y="35069"/>
                    </a:cubicBezTo>
                    <a:lnTo>
                      <a:pt x="49622" y="35048"/>
                    </a:lnTo>
                    <a:cubicBezTo>
                      <a:pt x="49624" y="35048"/>
                      <a:pt x="49626" y="35048"/>
                      <a:pt x="49629" y="35048"/>
                    </a:cubicBezTo>
                    <a:lnTo>
                      <a:pt x="49629" y="35048"/>
                    </a:lnTo>
                    <a:lnTo>
                      <a:pt x="49629" y="32589"/>
                    </a:lnTo>
                    <a:cubicBezTo>
                      <a:pt x="50382" y="32122"/>
                      <a:pt x="51328" y="31671"/>
                      <a:pt x="52352" y="31253"/>
                    </a:cubicBezTo>
                    <a:lnTo>
                      <a:pt x="52352" y="3125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2" y="31251"/>
                      <a:pt x="52352" y="31251"/>
                      <a:pt x="52351" y="31251"/>
                    </a:cubicBezTo>
                    <a:lnTo>
                      <a:pt x="52356" y="31230"/>
                    </a:lnTo>
                    <a:cubicBezTo>
                      <a:pt x="52356" y="31230"/>
                      <a:pt x="52357" y="31230"/>
                      <a:pt x="52357" y="31230"/>
                    </a:cubicBezTo>
                    <a:lnTo>
                      <a:pt x="52357" y="31230"/>
                    </a:lnTo>
                    <a:lnTo>
                      <a:pt x="52357" y="31230"/>
                    </a:lnTo>
                    <a:cubicBezTo>
                      <a:pt x="52371" y="31231"/>
                      <a:pt x="52385" y="31232"/>
                      <a:pt x="52399" y="31233"/>
                    </a:cubicBezTo>
                    <a:lnTo>
                      <a:pt x="52399" y="31233"/>
                    </a:lnTo>
                    <a:cubicBezTo>
                      <a:pt x="55796" y="29854"/>
                      <a:pt x="60037" y="28842"/>
                      <a:pt x="61008" y="28842"/>
                    </a:cubicBezTo>
                    <a:close/>
                    <a:moveTo>
                      <a:pt x="61011" y="28821"/>
                    </a:moveTo>
                    <a:cubicBezTo>
                      <a:pt x="59739" y="28821"/>
                      <a:pt x="52872" y="30553"/>
                      <a:pt x="49614" y="32574"/>
                    </a:cubicBezTo>
                    <a:lnTo>
                      <a:pt x="49608" y="32577"/>
                    </a:lnTo>
                    <a:lnTo>
                      <a:pt x="49608" y="39528"/>
                    </a:lnTo>
                    <a:lnTo>
                      <a:pt x="49614" y="39531"/>
                    </a:lnTo>
                    <a:cubicBezTo>
                      <a:pt x="52872" y="41552"/>
                      <a:pt x="59739" y="43284"/>
                      <a:pt x="61011" y="43284"/>
                    </a:cubicBezTo>
                    <a:lnTo>
                      <a:pt x="61012" y="43284"/>
                    </a:lnTo>
                    <a:cubicBezTo>
                      <a:pt x="64993" y="43284"/>
                      <a:pt x="67462" y="39977"/>
                      <a:pt x="69098" y="37789"/>
                    </a:cubicBezTo>
                    <a:cubicBezTo>
                      <a:pt x="69701" y="36981"/>
                      <a:pt x="70177" y="36343"/>
                      <a:pt x="70582" y="36061"/>
                    </a:cubicBezTo>
                    <a:lnTo>
                      <a:pt x="70593" y="36052"/>
                    </a:lnTo>
                    <a:lnTo>
                      <a:pt x="70582" y="36043"/>
                    </a:lnTo>
                    <a:cubicBezTo>
                      <a:pt x="70177" y="35761"/>
                      <a:pt x="69701" y="35123"/>
                      <a:pt x="69098" y="34315"/>
                    </a:cubicBezTo>
                    <a:cubicBezTo>
                      <a:pt x="67463" y="32127"/>
                      <a:pt x="64996" y="28821"/>
                      <a:pt x="61014" y="28821"/>
                    </a:cubicBezTo>
                    <a:close/>
                    <a:moveTo>
                      <a:pt x="10719" y="27748"/>
                    </a:moveTo>
                    <a:cubicBezTo>
                      <a:pt x="11398" y="27748"/>
                      <a:pt x="13578" y="28190"/>
                      <a:pt x="16289" y="29005"/>
                    </a:cubicBezTo>
                    <a:cubicBezTo>
                      <a:pt x="20419" y="30250"/>
                      <a:pt x="22564" y="31382"/>
                      <a:pt x="23475" y="31947"/>
                    </a:cubicBezTo>
                    <a:lnTo>
                      <a:pt x="23475" y="39712"/>
                    </a:lnTo>
                    <a:cubicBezTo>
                      <a:pt x="21354" y="41028"/>
                      <a:pt x="18063" y="42119"/>
                      <a:pt x="16289" y="42654"/>
                    </a:cubicBezTo>
                    <a:cubicBezTo>
                      <a:pt x="13578" y="43471"/>
                      <a:pt x="11398" y="43913"/>
                      <a:pt x="10719" y="43913"/>
                    </a:cubicBezTo>
                    <a:lnTo>
                      <a:pt x="10717" y="43913"/>
                    </a:lnTo>
                    <a:cubicBezTo>
                      <a:pt x="6267" y="43913"/>
                      <a:pt x="3503" y="40214"/>
                      <a:pt x="1676" y="37765"/>
                    </a:cubicBezTo>
                    <a:cubicBezTo>
                      <a:pt x="1004" y="36863"/>
                      <a:pt x="472" y="36149"/>
                      <a:pt x="17" y="35829"/>
                    </a:cubicBezTo>
                    <a:cubicBezTo>
                      <a:pt x="472" y="35509"/>
                      <a:pt x="1004" y="34794"/>
                      <a:pt x="1676" y="33894"/>
                    </a:cubicBezTo>
                    <a:cubicBezTo>
                      <a:pt x="3503" y="31445"/>
                      <a:pt x="6264" y="27748"/>
                      <a:pt x="10717" y="27748"/>
                    </a:cubicBezTo>
                    <a:close/>
                    <a:moveTo>
                      <a:pt x="10718" y="27737"/>
                    </a:moveTo>
                    <a:cubicBezTo>
                      <a:pt x="6262" y="27737"/>
                      <a:pt x="3497" y="31440"/>
                      <a:pt x="1669" y="33889"/>
                    </a:cubicBezTo>
                    <a:cubicBezTo>
                      <a:pt x="994" y="34794"/>
                      <a:pt x="460" y="35510"/>
                      <a:pt x="5" y="35827"/>
                    </a:cubicBezTo>
                    <a:lnTo>
                      <a:pt x="1" y="35830"/>
                    </a:lnTo>
                    <a:lnTo>
                      <a:pt x="5" y="35835"/>
                    </a:lnTo>
                    <a:cubicBezTo>
                      <a:pt x="459" y="36153"/>
                      <a:pt x="994" y="36866"/>
                      <a:pt x="1669" y="37772"/>
                    </a:cubicBezTo>
                    <a:cubicBezTo>
                      <a:pt x="3497" y="40221"/>
                      <a:pt x="6261" y="43923"/>
                      <a:pt x="10718" y="43923"/>
                    </a:cubicBezTo>
                    <a:cubicBezTo>
                      <a:pt x="10718" y="43923"/>
                      <a:pt x="10719" y="43923"/>
                      <a:pt x="10724" y="43926"/>
                    </a:cubicBezTo>
                    <a:cubicBezTo>
                      <a:pt x="11399" y="43926"/>
                      <a:pt x="13584" y="43484"/>
                      <a:pt x="16295" y="42667"/>
                    </a:cubicBezTo>
                    <a:cubicBezTo>
                      <a:pt x="17675" y="42252"/>
                      <a:pt x="19014" y="41789"/>
                      <a:pt x="20167" y="41328"/>
                    </a:cubicBezTo>
                    <a:cubicBezTo>
                      <a:pt x="21522" y="40789"/>
                      <a:pt x="22638" y="40247"/>
                      <a:pt x="23484" y="39724"/>
                    </a:cubicBezTo>
                    <a:lnTo>
                      <a:pt x="23485" y="39721"/>
                    </a:lnTo>
                    <a:lnTo>
                      <a:pt x="23485" y="31944"/>
                    </a:lnTo>
                    <a:lnTo>
                      <a:pt x="23484" y="31942"/>
                    </a:lnTo>
                    <a:cubicBezTo>
                      <a:pt x="21361" y="30625"/>
                      <a:pt x="18069" y="29531"/>
                      <a:pt x="16294" y="28997"/>
                    </a:cubicBezTo>
                    <a:cubicBezTo>
                      <a:pt x="13581" y="28179"/>
                      <a:pt x="11399" y="27737"/>
                      <a:pt x="10722" y="27737"/>
                    </a:cubicBezTo>
                    <a:close/>
                    <a:moveTo>
                      <a:pt x="20851" y="44061"/>
                    </a:moveTo>
                    <a:cubicBezTo>
                      <a:pt x="20851" y="44061"/>
                      <a:pt x="20851" y="44061"/>
                      <a:pt x="20851" y="44061"/>
                    </a:cubicBezTo>
                    <a:cubicBezTo>
                      <a:pt x="20851" y="44061"/>
                      <a:pt x="20851" y="44061"/>
                      <a:pt x="20851" y="44061"/>
                    </a:cubicBezTo>
                    <a:close/>
                    <a:moveTo>
                      <a:pt x="61170" y="27968"/>
                    </a:moveTo>
                    <a:cubicBezTo>
                      <a:pt x="65620" y="27968"/>
                      <a:pt x="68382" y="31666"/>
                      <a:pt x="70209" y="34115"/>
                    </a:cubicBezTo>
                    <a:cubicBezTo>
                      <a:pt x="70882" y="35017"/>
                      <a:pt x="71415" y="35732"/>
                      <a:pt x="71868" y="36052"/>
                    </a:cubicBezTo>
                    <a:cubicBezTo>
                      <a:pt x="71416" y="36372"/>
                      <a:pt x="70883" y="37085"/>
                      <a:pt x="70209" y="37988"/>
                    </a:cubicBezTo>
                    <a:cubicBezTo>
                      <a:pt x="68382" y="40437"/>
                      <a:pt x="65622" y="44136"/>
                      <a:pt x="61170" y="44136"/>
                    </a:cubicBezTo>
                    <a:lnTo>
                      <a:pt x="61166" y="44136"/>
                    </a:lnTo>
                    <a:cubicBezTo>
                      <a:pt x="60489" y="44136"/>
                      <a:pt x="58308" y="43694"/>
                      <a:pt x="55596" y="42877"/>
                    </a:cubicBezTo>
                    <a:cubicBezTo>
                      <a:pt x="51466" y="41632"/>
                      <a:pt x="49322" y="40500"/>
                      <a:pt x="48412" y="39935"/>
                    </a:cubicBezTo>
                    <a:lnTo>
                      <a:pt x="48412" y="32169"/>
                    </a:lnTo>
                    <a:cubicBezTo>
                      <a:pt x="50531" y="30853"/>
                      <a:pt x="53824" y="29760"/>
                      <a:pt x="55596" y="29227"/>
                    </a:cubicBezTo>
                    <a:cubicBezTo>
                      <a:pt x="58308" y="28410"/>
                      <a:pt x="60489" y="27968"/>
                      <a:pt x="61166" y="27968"/>
                    </a:cubicBezTo>
                    <a:close/>
                    <a:moveTo>
                      <a:pt x="61163" y="27959"/>
                    </a:moveTo>
                    <a:cubicBezTo>
                      <a:pt x="60486" y="27959"/>
                      <a:pt x="58303" y="28401"/>
                      <a:pt x="55590" y="29218"/>
                    </a:cubicBezTo>
                    <a:cubicBezTo>
                      <a:pt x="54211" y="29633"/>
                      <a:pt x="52872" y="30096"/>
                      <a:pt x="51718" y="30556"/>
                    </a:cubicBezTo>
                    <a:cubicBezTo>
                      <a:pt x="50363" y="31096"/>
                      <a:pt x="49248" y="31638"/>
                      <a:pt x="48401" y="32161"/>
                    </a:cubicBezTo>
                    <a:lnTo>
                      <a:pt x="48400" y="32163"/>
                    </a:lnTo>
                    <a:lnTo>
                      <a:pt x="48400" y="39941"/>
                    </a:lnTo>
                    <a:lnTo>
                      <a:pt x="48401" y="39943"/>
                    </a:lnTo>
                    <a:cubicBezTo>
                      <a:pt x="50524" y="41258"/>
                      <a:pt x="53818" y="42354"/>
                      <a:pt x="55593" y="42887"/>
                    </a:cubicBezTo>
                    <a:cubicBezTo>
                      <a:pt x="58304" y="43704"/>
                      <a:pt x="60486" y="44146"/>
                      <a:pt x="61164" y="44146"/>
                    </a:cubicBezTo>
                    <a:lnTo>
                      <a:pt x="61167" y="44146"/>
                    </a:lnTo>
                    <a:cubicBezTo>
                      <a:pt x="65625" y="44146"/>
                      <a:pt x="68389" y="40444"/>
                      <a:pt x="70215" y="37994"/>
                    </a:cubicBezTo>
                    <a:cubicBezTo>
                      <a:pt x="70890" y="37088"/>
                      <a:pt x="71424" y="36372"/>
                      <a:pt x="71879" y="36055"/>
                    </a:cubicBezTo>
                    <a:lnTo>
                      <a:pt x="71883" y="36052"/>
                    </a:lnTo>
                    <a:lnTo>
                      <a:pt x="71879" y="36048"/>
                    </a:lnTo>
                    <a:cubicBezTo>
                      <a:pt x="71425" y="35729"/>
                      <a:pt x="70890" y="35016"/>
                      <a:pt x="70215" y="34110"/>
                    </a:cubicBezTo>
                    <a:cubicBezTo>
                      <a:pt x="68386" y="31661"/>
                      <a:pt x="65623" y="27959"/>
                      <a:pt x="61166" y="27959"/>
                    </a:cubicBezTo>
                    <a:close/>
                    <a:moveTo>
                      <a:pt x="15024" y="49100"/>
                    </a:moveTo>
                    <a:cubicBezTo>
                      <a:pt x="14987" y="49100"/>
                      <a:pt x="14950" y="49114"/>
                      <a:pt x="14922" y="49142"/>
                    </a:cubicBezTo>
                    <a:cubicBezTo>
                      <a:pt x="14867" y="49198"/>
                      <a:pt x="14867" y="49289"/>
                      <a:pt x="14922" y="49345"/>
                    </a:cubicBezTo>
                    <a:cubicBezTo>
                      <a:pt x="14950" y="49373"/>
                      <a:pt x="14987" y="49387"/>
                      <a:pt x="15024" y="49387"/>
                    </a:cubicBezTo>
                    <a:cubicBezTo>
                      <a:pt x="15060" y="49387"/>
                      <a:pt x="15097" y="49373"/>
                      <a:pt x="15124" y="49345"/>
                    </a:cubicBezTo>
                    <a:cubicBezTo>
                      <a:pt x="15181" y="49289"/>
                      <a:pt x="15181" y="49198"/>
                      <a:pt x="15124" y="49142"/>
                    </a:cubicBezTo>
                    <a:cubicBezTo>
                      <a:pt x="15097" y="49114"/>
                      <a:pt x="15060" y="49100"/>
                      <a:pt x="15024" y="49100"/>
                    </a:cubicBezTo>
                    <a:close/>
                    <a:moveTo>
                      <a:pt x="56704" y="49258"/>
                    </a:moveTo>
                    <a:cubicBezTo>
                      <a:pt x="56668" y="49258"/>
                      <a:pt x="56631" y="49271"/>
                      <a:pt x="56603" y="49299"/>
                    </a:cubicBezTo>
                    <a:cubicBezTo>
                      <a:pt x="56546" y="49355"/>
                      <a:pt x="56546" y="49447"/>
                      <a:pt x="56603" y="49502"/>
                    </a:cubicBezTo>
                    <a:cubicBezTo>
                      <a:pt x="56631" y="49530"/>
                      <a:pt x="56668" y="49544"/>
                      <a:pt x="56704" y="49544"/>
                    </a:cubicBezTo>
                    <a:cubicBezTo>
                      <a:pt x="56741" y="49544"/>
                      <a:pt x="56778" y="49530"/>
                      <a:pt x="56806" y="49502"/>
                    </a:cubicBezTo>
                    <a:cubicBezTo>
                      <a:pt x="56862" y="49447"/>
                      <a:pt x="56862" y="49355"/>
                      <a:pt x="56806" y="49299"/>
                    </a:cubicBezTo>
                    <a:cubicBezTo>
                      <a:pt x="56778" y="49271"/>
                      <a:pt x="56741" y="49258"/>
                      <a:pt x="56704" y="49258"/>
                    </a:cubicBezTo>
                    <a:close/>
                    <a:moveTo>
                      <a:pt x="47988" y="43249"/>
                    </a:moveTo>
                    <a:cubicBezTo>
                      <a:pt x="48852" y="43452"/>
                      <a:pt x="49841" y="43802"/>
                      <a:pt x="50861" y="44232"/>
                    </a:cubicBezTo>
                    <a:lnTo>
                      <a:pt x="50861" y="44232"/>
                    </a:lnTo>
                    <a:cubicBezTo>
                      <a:pt x="50861" y="44231"/>
                      <a:pt x="50861" y="44231"/>
                      <a:pt x="50860" y="44230"/>
                    </a:cubicBez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8"/>
                      <a:pt x="50862" y="44228"/>
                      <a:pt x="50862" y="44227"/>
                    </a:cubicBezTo>
                    <a:lnTo>
                      <a:pt x="50879" y="44214"/>
                    </a:lnTo>
                    <a:cubicBezTo>
                      <a:pt x="50882" y="44218"/>
                      <a:pt x="50885" y="44222"/>
                      <a:pt x="50888" y="44226"/>
                    </a:cubicBezTo>
                    <a:lnTo>
                      <a:pt x="50888" y="44226"/>
                    </a:lnTo>
                    <a:cubicBezTo>
                      <a:pt x="50885" y="44223"/>
                      <a:pt x="50882" y="44219"/>
                      <a:pt x="50879" y="44216"/>
                    </a:cubicBezTo>
                    <a:lnTo>
                      <a:pt x="50871" y="44223"/>
                    </a:lnTo>
                    <a:lnTo>
                      <a:pt x="50871" y="44223"/>
                    </a:ln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9"/>
                      <a:pt x="50863" y="44229"/>
                      <a:pt x="50864" y="44230"/>
                    </a:cubicBezTo>
                    <a:lnTo>
                      <a:pt x="50864" y="44230"/>
                    </a:lnTo>
                    <a:lnTo>
                      <a:pt x="50863" y="44230"/>
                    </a:lnTo>
                    <a:cubicBezTo>
                      <a:pt x="50864" y="44231"/>
                      <a:pt x="50865" y="44232"/>
                      <a:pt x="50866" y="44234"/>
                    </a:cubicBezTo>
                    <a:lnTo>
                      <a:pt x="50866" y="44234"/>
                    </a:lnTo>
                    <a:cubicBezTo>
                      <a:pt x="50865" y="44233"/>
                      <a:pt x="50863" y="44232"/>
                      <a:pt x="50861" y="44232"/>
                    </a:cubicBezTo>
                    <a:lnTo>
                      <a:pt x="50861" y="44232"/>
                    </a:lnTo>
                    <a:cubicBezTo>
                      <a:pt x="51600" y="45398"/>
                      <a:pt x="51072" y="46766"/>
                      <a:pt x="50608" y="47972"/>
                    </a:cubicBezTo>
                    <a:cubicBezTo>
                      <a:pt x="50276" y="48829"/>
                      <a:pt x="49965" y="49643"/>
                      <a:pt x="50142" y="50277"/>
                    </a:cubicBezTo>
                    <a:lnTo>
                      <a:pt x="50142" y="50277"/>
                    </a:lnTo>
                    <a:cubicBezTo>
                      <a:pt x="50036" y="50147"/>
                      <a:pt x="49701" y="49720"/>
                      <a:pt x="49420" y="49096"/>
                    </a:cubicBezTo>
                    <a:cubicBezTo>
                      <a:pt x="49106" y="48406"/>
                      <a:pt x="48797" y="47327"/>
                      <a:pt x="49090" y="46108"/>
                    </a:cubicBezTo>
                    <a:lnTo>
                      <a:pt x="49094" y="46095"/>
                    </a:lnTo>
                    <a:lnTo>
                      <a:pt x="49081" y="46095"/>
                    </a:lnTo>
                    <a:cubicBezTo>
                      <a:pt x="49061" y="46095"/>
                      <a:pt x="47094" y="46000"/>
                      <a:pt x="46254" y="44985"/>
                    </a:cubicBezTo>
                    <a:lnTo>
                      <a:pt x="46254" y="44985"/>
                    </a:lnTo>
                    <a:lnTo>
                      <a:pt x="46238" y="45000"/>
                    </a:lnTo>
                    <a:lnTo>
                      <a:pt x="46238" y="45000"/>
                    </a:lnTo>
                    <a:cubicBezTo>
                      <a:pt x="46236" y="44997"/>
                      <a:pt x="46234" y="44995"/>
                      <a:pt x="46232" y="44992"/>
                    </a:cubicBezTo>
                    <a:lnTo>
                      <a:pt x="46248" y="44978"/>
                    </a:lnTo>
                    <a:cubicBezTo>
                      <a:pt x="46250" y="44980"/>
                      <a:pt x="46252" y="44982"/>
                      <a:pt x="46254" y="44985"/>
                    </a:cubicBezTo>
                    <a:lnTo>
                      <a:pt x="46254" y="44985"/>
                    </a:lnTo>
                    <a:lnTo>
                      <a:pt x="47988" y="43249"/>
                    </a:lnTo>
                    <a:close/>
                    <a:moveTo>
                      <a:pt x="14129" y="50331"/>
                    </a:moveTo>
                    <a:cubicBezTo>
                      <a:pt x="14082" y="50331"/>
                      <a:pt x="14036" y="50349"/>
                      <a:pt x="14000" y="50384"/>
                    </a:cubicBezTo>
                    <a:cubicBezTo>
                      <a:pt x="13929" y="50455"/>
                      <a:pt x="13929" y="50571"/>
                      <a:pt x="14000" y="50642"/>
                    </a:cubicBezTo>
                    <a:cubicBezTo>
                      <a:pt x="14036" y="50677"/>
                      <a:pt x="14082" y="50694"/>
                      <a:pt x="14128" y="50694"/>
                    </a:cubicBezTo>
                    <a:cubicBezTo>
                      <a:pt x="14175" y="50694"/>
                      <a:pt x="14222" y="50677"/>
                      <a:pt x="14258" y="50642"/>
                    </a:cubicBezTo>
                    <a:cubicBezTo>
                      <a:pt x="14327" y="50571"/>
                      <a:pt x="14327" y="50455"/>
                      <a:pt x="14258" y="50384"/>
                    </a:cubicBezTo>
                    <a:cubicBezTo>
                      <a:pt x="14222" y="50349"/>
                      <a:pt x="14176" y="50331"/>
                      <a:pt x="14129" y="50331"/>
                    </a:cubicBezTo>
                    <a:close/>
                    <a:moveTo>
                      <a:pt x="57601" y="50489"/>
                    </a:moveTo>
                    <a:cubicBezTo>
                      <a:pt x="57555" y="50489"/>
                      <a:pt x="57508" y="50507"/>
                      <a:pt x="57472" y="50542"/>
                    </a:cubicBezTo>
                    <a:cubicBezTo>
                      <a:pt x="57401" y="50613"/>
                      <a:pt x="57401" y="50729"/>
                      <a:pt x="57472" y="50799"/>
                    </a:cubicBezTo>
                    <a:cubicBezTo>
                      <a:pt x="57508" y="50834"/>
                      <a:pt x="57555" y="50852"/>
                      <a:pt x="57601" y="50852"/>
                    </a:cubicBezTo>
                    <a:cubicBezTo>
                      <a:pt x="57648" y="50852"/>
                      <a:pt x="57695" y="50834"/>
                      <a:pt x="57730" y="50799"/>
                    </a:cubicBezTo>
                    <a:cubicBezTo>
                      <a:pt x="57800" y="50729"/>
                      <a:pt x="57800" y="50613"/>
                      <a:pt x="57730" y="50542"/>
                    </a:cubicBezTo>
                    <a:cubicBezTo>
                      <a:pt x="57695" y="50507"/>
                      <a:pt x="57648" y="50489"/>
                      <a:pt x="57601" y="50489"/>
                    </a:cubicBezTo>
                    <a:close/>
                    <a:moveTo>
                      <a:pt x="27667" y="50875"/>
                    </a:moveTo>
                    <a:lnTo>
                      <a:pt x="27667" y="50875"/>
                    </a:lnTo>
                    <a:cubicBezTo>
                      <a:pt x="27667" y="50877"/>
                      <a:pt x="27666" y="50878"/>
                      <a:pt x="27666" y="50879"/>
                    </a:cubicBezTo>
                    <a:lnTo>
                      <a:pt x="27666" y="50879"/>
                    </a:lnTo>
                    <a:cubicBezTo>
                      <a:pt x="27667" y="50879"/>
                      <a:pt x="27668" y="50878"/>
                      <a:pt x="27669" y="50877"/>
                    </a:cubicBezTo>
                    <a:lnTo>
                      <a:pt x="27667" y="50875"/>
                    </a:lnTo>
                    <a:close/>
                    <a:moveTo>
                      <a:pt x="44060" y="51035"/>
                    </a:move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close/>
                    <a:moveTo>
                      <a:pt x="25491" y="44841"/>
                    </a:move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6887" y="46233"/>
                      <a:pt x="26889" y="46231"/>
                      <a:pt x="26891" y="46230"/>
                    </a:cubicBezTo>
                    <a:lnTo>
                      <a:pt x="26905" y="46246"/>
                    </a:lnTo>
                    <a:cubicBezTo>
                      <a:pt x="26903" y="46247"/>
                      <a:pt x="26902" y="46248"/>
                      <a:pt x="26900" y="46250"/>
                    </a:cubicBezTo>
                    <a:lnTo>
                      <a:pt x="26900" y="46250"/>
                    </a:lnTo>
                    <a:lnTo>
                      <a:pt x="28637" y="47986"/>
                    </a:lnTo>
                    <a:cubicBezTo>
                      <a:pt x="28434" y="48850"/>
                      <a:pt x="28084" y="49839"/>
                      <a:pt x="27654" y="50860"/>
                    </a:cubicBezTo>
                    <a:lnTo>
                      <a:pt x="27654" y="50860"/>
                    </a:lnTo>
                    <a:lnTo>
                      <a:pt x="27654" y="50860"/>
                    </a:lnTo>
                    <a:cubicBezTo>
                      <a:pt x="27651" y="50862"/>
                      <a:pt x="27648" y="50864"/>
                      <a:pt x="27644" y="50867"/>
                    </a:cubicBezTo>
                    <a:lnTo>
                      <a:pt x="27644" y="50867"/>
                    </a:lnTo>
                    <a:cubicBezTo>
                      <a:pt x="27228" y="51128"/>
                      <a:pt x="26786" y="51228"/>
                      <a:pt x="26335" y="51228"/>
                    </a:cubicBezTo>
                    <a:cubicBezTo>
                      <a:pt x="25525" y="51228"/>
                      <a:pt x="24686" y="50904"/>
                      <a:pt x="23913" y="50607"/>
                    </a:cubicBezTo>
                    <a:cubicBezTo>
                      <a:pt x="23227" y="50342"/>
                      <a:pt x="22570" y="50090"/>
                      <a:pt x="22011" y="50090"/>
                    </a:cubicBezTo>
                    <a:cubicBezTo>
                      <a:pt x="21868" y="50090"/>
                      <a:pt x="21732" y="50107"/>
                      <a:pt x="21603" y="50143"/>
                    </a:cubicBezTo>
                    <a:lnTo>
                      <a:pt x="21603" y="50143"/>
                    </a:lnTo>
                    <a:cubicBezTo>
                      <a:pt x="21728" y="50041"/>
                      <a:pt x="22159" y="49704"/>
                      <a:pt x="22787" y="49418"/>
                    </a:cubicBezTo>
                    <a:cubicBezTo>
                      <a:pt x="23281" y="49192"/>
                      <a:pt x="23976" y="48970"/>
                      <a:pt x="24779" y="48970"/>
                    </a:cubicBezTo>
                    <a:cubicBezTo>
                      <a:pt x="25096" y="48970"/>
                      <a:pt x="25430" y="49005"/>
                      <a:pt x="25775" y="49087"/>
                    </a:cubicBezTo>
                    <a:lnTo>
                      <a:pt x="25788" y="49092"/>
                    </a:lnTo>
                    <a:lnTo>
                      <a:pt x="25788" y="49079"/>
                    </a:lnTo>
                    <a:cubicBezTo>
                      <a:pt x="25788" y="49058"/>
                      <a:pt x="25883" y="47088"/>
                      <a:pt x="26900" y="46250"/>
                    </a:cubicBezTo>
                    <a:lnTo>
                      <a:pt x="26900" y="46250"/>
                    </a:ln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5905" y="47044"/>
                      <a:pt x="25776" y="48891"/>
                      <a:pt x="25766" y="49066"/>
                    </a:cubicBezTo>
                    <a:cubicBezTo>
                      <a:pt x="25425" y="48984"/>
                      <a:pt x="25094" y="48950"/>
                      <a:pt x="24780" y="48950"/>
                    </a:cubicBezTo>
                    <a:cubicBezTo>
                      <a:pt x="23973" y="48950"/>
                      <a:pt x="23274" y="49175"/>
                      <a:pt x="22775" y="49400"/>
                    </a:cubicBezTo>
                    <a:cubicBezTo>
                      <a:pt x="22212" y="49657"/>
                      <a:pt x="21809" y="49954"/>
                      <a:pt x="21638" y="50087"/>
                    </a:cubicBezTo>
                    <a:cubicBezTo>
                      <a:pt x="21773" y="49918"/>
                      <a:pt x="22071" y="49513"/>
                      <a:pt x="22325" y="48950"/>
                    </a:cubicBezTo>
                    <a:cubicBezTo>
                      <a:pt x="22638" y="48259"/>
                      <a:pt x="22949" y="47178"/>
                      <a:pt x="22659" y="45959"/>
                    </a:cubicBezTo>
                    <a:cubicBezTo>
                      <a:pt x="22833" y="45949"/>
                      <a:pt x="24680" y="45820"/>
                      <a:pt x="25491" y="44841"/>
                    </a:cubicBezTo>
                    <a:close/>
                    <a:moveTo>
                      <a:pt x="46238" y="45000"/>
                    </a:moveTo>
                    <a:lnTo>
                      <a:pt x="46238" y="45000"/>
                    </a:lnTo>
                    <a:cubicBezTo>
                      <a:pt x="47049" y="45978"/>
                      <a:pt x="48893" y="46107"/>
                      <a:pt x="49068" y="46117"/>
                    </a:cubicBezTo>
                    <a:cubicBezTo>
                      <a:pt x="48778" y="47336"/>
                      <a:pt x="49090" y="48415"/>
                      <a:pt x="49404" y="49108"/>
                    </a:cubicBezTo>
                    <a:cubicBezTo>
                      <a:pt x="49659" y="49671"/>
                      <a:pt x="49956" y="50074"/>
                      <a:pt x="50090" y="50245"/>
                    </a:cubicBezTo>
                    <a:cubicBezTo>
                      <a:pt x="49920" y="50110"/>
                      <a:pt x="49516" y="49812"/>
                      <a:pt x="48952" y="49558"/>
                    </a:cubicBezTo>
                    <a:cubicBezTo>
                      <a:pt x="48454" y="49333"/>
                      <a:pt x="47756" y="49108"/>
                      <a:pt x="46948" y="49108"/>
                    </a:cubicBezTo>
                    <a:cubicBezTo>
                      <a:pt x="46634" y="49108"/>
                      <a:pt x="46304" y="49142"/>
                      <a:pt x="45963" y="49224"/>
                    </a:cubicBezTo>
                    <a:cubicBezTo>
                      <a:pt x="45951" y="49050"/>
                      <a:pt x="45823" y="47206"/>
                      <a:pt x="44845" y="46393"/>
                    </a:cubicBezTo>
                    <a:lnTo>
                      <a:pt x="44845" y="46393"/>
                    </a:ln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5844" y="47249"/>
                      <a:pt x="45940" y="49216"/>
                      <a:pt x="45940" y="49237"/>
                    </a:cubicBezTo>
                    <a:lnTo>
                      <a:pt x="45940" y="49248"/>
                    </a:lnTo>
                    <a:lnTo>
                      <a:pt x="45953" y="49245"/>
                    </a:lnTo>
                    <a:cubicBezTo>
                      <a:pt x="46297" y="49162"/>
                      <a:pt x="46630" y="49127"/>
                      <a:pt x="46947" y="49127"/>
                    </a:cubicBezTo>
                    <a:cubicBezTo>
                      <a:pt x="47749" y="49127"/>
                      <a:pt x="48445" y="49351"/>
                      <a:pt x="48942" y="49574"/>
                    </a:cubicBezTo>
                    <a:cubicBezTo>
                      <a:pt x="49572" y="49859"/>
                      <a:pt x="50001" y="50198"/>
                      <a:pt x="50125" y="50301"/>
                    </a:cubicBezTo>
                    <a:lnTo>
                      <a:pt x="50125" y="50301"/>
                    </a:lnTo>
                    <a:cubicBezTo>
                      <a:pt x="49996" y="50264"/>
                      <a:pt x="49860" y="50247"/>
                      <a:pt x="49717" y="50247"/>
                    </a:cubicBezTo>
                    <a:cubicBezTo>
                      <a:pt x="49158" y="50247"/>
                      <a:pt x="48501" y="50500"/>
                      <a:pt x="47815" y="50764"/>
                    </a:cubicBezTo>
                    <a:cubicBezTo>
                      <a:pt x="47043" y="51062"/>
                      <a:pt x="46205" y="51386"/>
                      <a:pt x="45396" y="51386"/>
                    </a:cubicBezTo>
                    <a:cubicBezTo>
                      <a:pt x="44958" y="51386"/>
                      <a:pt x="44529" y="51291"/>
                      <a:pt x="44124" y="51047"/>
                    </a:cubicBezTo>
                    <a:lnTo>
                      <a:pt x="44124" y="51047"/>
                    </a:lnTo>
                    <a:cubicBezTo>
                      <a:pt x="44108" y="51036"/>
                      <a:pt x="44092" y="51025"/>
                      <a:pt x="44076" y="51013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3646" y="49996"/>
                      <a:pt x="43296" y="49008"/>
                      <a:pt x="43094" y="48146"/>
                    </a:cubicBez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4827" y="46408"/>
                      <a:pt x="44825" y="46406"/>
                      <a:pt x="44822" y="46404"/>
                    </a:cubicBezTo>
                    <a:lnTo>
                      <a:pt x="44837" y="46386"/>
                    </a:lnTo>
                    <a:cubicBezTo>
                      <a:pt x="44840" y="46389"/>
                      <a:pt x="44842" y="46391"/>
                      <a:pt x="44845" y="46393"/>
                    </a:cubicBezTo>
                    <a:lnTo>
                      <a:pt x="44845" y="46393"/>
                    </a:lnTo>
                    <a:lnTo>
                      <a:pt x="46238" y="45000"/>
                    </a:lnTo>
                    <a:close/>
                    <a:moveTo>
                      <a:pt x="20730" y="44275"/>
                    </a:moveTo>
                    <a:cubicBezTo>
                      <a:pt x="20168" y="45402"/>
                      <a:pt x="20662" y="46684"/>
                      <a:pt x="21100" y="47824"/>
                    </a:cubicBezTo>
                    <a:cubicBezTo>
                      <a:pt x="21438" y="48699"/>
                      <a:pt x="21756" y="49525"/>
                      <a:pt x="21552" y="50159"/>
                    </a:cubicBezTo>
                    <a:lnTo>
                      <a:pt x="21552" y="50159"/>
                    </a:lnTo>
                    <a:cubicBezTo>
                      <a:pt x="21551" y="50159"/>
                      <a:pt x="21551" y="50160"/>
                      <a:pt x="21551" y="50160"/>
                    </a:cubicBezTo>
                    <a:lnTo>
                      <a:pt x="21551" y="50160"/>
                    </a:lnTo>
                    <a:lnTo>
                      <a:pt x="21551" y="50160"/>
                    </a:lnTo>
                    <a:cubicBezTo>
                      <a:pt x="21551" y="50162"/>
                      <a:pt x="21550" y="50164"/>
                      <a:pt x="21549" y="50165"/>
                    </a:cubicBezTo>
                    <a:lnTo>
                      <a:pt x="21542" y="50186"/>
                    </a:lnTo>
                    <a:lnTo>
                      <a:pt x="21562" y="50178"/>
                    </a:lnTo>
                    <a:cubicBezTo>
                      <a:pt x="21703" y="50132"/>
                      <a:pt x="21852" y="50112"/>
                      <a:pt x="22010" y="50112"/>
                    </a:cubicBezTo>
                    <a:cubicBezTo>
                      <a:pt x="22566" y="50112"/>
                      <a:pt x="23220" y="50364"/>
                      <a:pt x="23904" y="50628"/>
                    </a:cubicBezTo>
                    <a:cubicBezTo>
                      <a:pt x="24679" y="50926"/>
                      <a:pt x="25520" y="51251"/>
                      <a:pt x="26333" y="51251"/>
                    </a:cubicBezTo>
                    <a:cubicBezTo>
                      <a:pt x="26716" y="51251"/>
                      <a:pt x="27094" y="51178"/>
                      <a:pt x="27454" y="50997"/>
                    </a:cubicBezTo>
                    <a:lnTo>
                      <a:pt x="27454" y="50997"/>
                    </a:lnTo>
                    <a:cubicBezTo>
                      <a:pt x="26700" y="51487"/>
                      <a:pt x="25954" y="51646"/>
                      <a:pt x="25232" y="51646"/>
                    </a:cubicBezTo>
                    <a:cubicBezTo>
                      <a:pt x="24516" y="51646"/>
                      <a:pt x="23825" y="51489"/>
                      <a:pt x="23174" y="51342"/>
                    </a:cubicBezTo>
                    <a:cubicBezTo>
                      <a:pt x="22579" y="51207"/>
                      <a:pt x="22004" y="51077"/>
                      <a:pt x="21463" y="51077"/>
                    </a:cubicBezTo>
                    <a:cubicBezTo>
                      <a:pt x="21109" y="51077"/>
                      <a:pt x="20768" y="51133"/>
                      <a:pt x="20447" y="51281"/>
                    </a:cubicBezTo>
                    <a:cubicBezTo>
                      <a:pt x="20819" y="50467"/>
                      <a:pt x="20608" y="49537"/>
                      <a:pt x="20384" y="48553"/>
                    </a:cubicBezTo>
                    <a:cubicBezTo>
                      <a:pt x="20089" y="47247"/>
                      <a:pt x="19755" y="45776"/>
                      <a:pt x="20730" y="44275"/>
                    </a:cubicBezTo>
                    <a:close/>
                    <a:moveTo>
                      <a:pt x="50984" y="44404"/>
                    </a:moveTo>
                    <a:lnTo>
                      <a:pt x="50984" y="44404"/>
                    </a:lnTo>
                    <a:cubicBezTo>
                      <a:pt x="51979" y="45914"/>
                      <a:pt x="51642" y="47394"/>
                      <a:pt x="51346" y="48706"/>
                    </a:cubicBezTo>
                    <a:cubicBezTo>
                      <a:pt x="51123" y="49692"/>
                      <a:pt x="50911" y="50623"/>
                      <a:pt x="51284" y="51435"/>
                    </a:cubicBezTo>
                    <a:cubicBezTo>
                      <a:pt x="50962" y="51287"/>
                      <a:pt x="50622" y="51231"/>
                      <a:pt x="50267" y="51231"/>
                    </a:cubicBezTo>
                    <a:cubicBezTo>
                      <a:pt x="49725" y="51231"/>
                      <a:pt x="49150" y="51362"/>
                      <a:pt x="48556" y="51496"/>
                    </a:cubicBezTo>
                    <a:cubicBezTo>
                      <a:pt x="47906" y="51643"/>
                      <a:pt x="47215" y="51800"/>
                      <a:pt x="46500" y="51800"/>
                    </a:cubicBezTo>
                    <a:cubicBezTo>
                      <a:pt x="45788" y="51800"/>
                      <a:pt x="45053" y="51645"/>
                      <a:pt x="44310" y="51173"/>
                    </a:cubicBezTo>
                    <a:lnTo>
                      <a:pt x="44310" y="51173"/>
                    </a:lnTo>
                    <a:cubicBezTo>
                      <a:pt x="44660" y="51340"/>
                      <a:pt x="45025" y="51406"/>
                      <a:pt x="45395" y="51406"/>
                    </a:cubicBezTo>
                    <a:cubicBezTo>
                      <a:pt x="45397" y="51406"/>
                      <a:pt x="45398" y="51406"/>
                      <a:pt x="45400" y="51406"/>
                    </a:cubicBezTo>
                    <a:cubicBezTo>
                      <a:pt x="46213" y="51406"/>
                      <a:pt x="47051" y="51083"/>
                      <a:pt x="47825" y="50784"/>
                    </a:cubicBezTo>
                    <a:cubicBezTo>
                      <a:pt x="48508" y="50521"/>
                      <a:pt x="49162" y="50268"/>
                      <a:pt x="49718" y="50268"/>
                    </a:cubicBezTo>
                    <a:cubicBezTo>
                      <a:pt x="49876" y="50268"/>
                      <a:pt x="50026" y="50288"/>
                      <a:pt x="50166" y="50335"/>
                    </a:cubicBezTo>
                    <a:lnTo>
                      <a:pt x="50187" y="50342"/>
                    </a:lnTo>
                    <a:lnTo>
                      <a:pt x="50179" y="50323"/>
                    </a:lnTo>
                    <a:cubicBezTo>
                      <a:pt x="49971" y="49689"/>
                      <a:pt x="50290" y="48860"/>
                      <a:pt x="50629" y="47980"/>
                    </a:cubicBezTo>
                    <a:cubicBezTo>
                      <a:pt x="51071" y="46832"/>
                      <a:pt x="51569" y="45537"/>
                      <a:pt x="50984" y="44404"/>
                    </a:cubicBezTo>
                    <a:close/>
                    <a:moveTo>
                      <a:pt x="13495" y="51771"/>
                    </a:moveTo>
                    <a:cubicBezTo>
                      <a:pt x="13427" y="51771"/>
                      <a:pt x="13358" y="51797"/>
                      <a:pt x="13306" y="51849"/>
                    </a:cubicBezTo>
                    <a:cubicBezTo>
                      <a:pt x="13202" y="51955"/>
                      <a:pt x="13202" y="52125"/>
                      <a:pt x="13306" y="52229"/>
                    </a:cubicBezTo>
                    <a:cubicBezTo>
                      <a:pt x="13358" y="52281"/>
                      <a:pt x="13427" y="52307"/>
                      <a:pt x="13495" y="52307"/>
                    </a:cubicBezTo>
                    <a:cubicBezTo>
                      <a:pt x="13564" y="52307"/>
                      <a:pt x="13633" y="52281"/>
                      <a:pt x="13686" y="52229"/>
                    </a:cubicBezTo>
                    <a:cubicBezTo>
                      <a:pt x="13790" y="52123"/>
                      <a:pt x="13790" y="51954"/>
                      <a:pt x="13686" y="51849"/>
                    </a:cubicBezTo>
                    <a:cubicBezTo>
                      <a:pt x="13633" y="51797"/>
                      <a:pt x="13564" y="51771"/>
                      <a:pt x="13495" y="51771"/>
                    </a:cubicBezTo>
                    <a:close/>
                    <a:moveTo>
                      <a:pt x="31014" y="52375"/>
                    </a:moveTo>
                    <a:cubicBezTo>
                      <a:pt x="31014" y="52378"/>
                      <a:pt x="31015" y="52381"/>
                      <a:pt x="31016" y="52384"/>
                    </a:cubicBezTo>
                    <a:lnTo>
                      <a:pt x="31016" y="52384"/>
                    </a:lnTo>
                    <a:cubicBezTo>
                      <a:pt x="31016" y="52386"/>
                      <a:pt x="31016" y="52388"/>
                      <a:pt x="31016" y="52390"/>
                    </a:cubicBezTo>
                    <a:lnTo>
                      <a:pt x="31016" y="52390"/>
                    </a:lnTo>
                    <a:cubicBezTo>
                      <a:pt x="31016" y="52391"/>
                      <a:pt x="31016" y="52391"/>
                      <a:pt x="31016" y="52391"/>
                    </a:cubicBezTo>
                    <a:lnTo>
                      <a:pt x="31016" y="52391"/>
                    </a:lnTo>
                    <a:cubicBezTo>
                      <a:pt x="31015" y="52385"/>
                      <a:pt x="31014" y="52380"/>
                      <a:pt x="31014" y="52375"/>
                    </a:cubicBezTo>
                    <a:close/>
                    <a:moveTo>
                      <a:pt x="40653" y="52355"/>
                    </a:moveTo>
                    <a:lnTo>
                      <a:pt x="40653" y="52355"/>
                    </a:lnTo>
                    <a:cubicBezTo>
                      <a:pt x="40652" y="52369"/>
                      <a:pt x="40651" y="52384"/>
                      <a:pt x="40649" y="52398"/>
                    </a:cubicBezTo>
                    <a:lnTo>
                      <a:pt x="40649" y="52398"/>
                    </a:lnTo>
                    <a:cubicBezTo>
                      <a:pt x="40649" y="52396"/>
                      <a:pt x="40648" y="52394"/>
                      <a:pt x="40647" y="52392"/>
                    </a:cubicBezTo>
                    <a:lnTo>
                      <a:pt x="40647" y="52392"/>
                    </a:lnTo>
                    <a:cubicBezTo>
                      <a:pt x="40649" y="52380"/>
                      <a:pt x="40651" y="52367"/>
                      <a:pt x="40653" y="52355"/>
                    </a:cubicBezTo>
                    <a:close/>
                    <a:moveTo>
                      <a:pt x="58234" y="51929"/>
                    </a:moveTo>
                    <a:cubicBezTo>
                      <a:pt x="58165" y="51929"/>
                      <a:pt x="58097" y="51955"/>
                      <a:pt x="58045" y="52007"/>
                    </a:cubicBezTo>
                    <a:cubicBezTo>
                      <a:pt x="57940" y="52113"/>
                      <a:pt x="57940" y="52282"/>
                      <a:pt x="58045" y="52385"/>
                    </a:cubicBezTo>
                    <a:cubicBezTo>
                      <a:pt x="58097" y="52438"/>
                      <a:pt x="58165" y="52465"/>
                      <a:pt x="58234" y="52465"/>
                    </a:cubicBezTo>
                    <a:cubicBezTo>
                      <a:pt x="58303" y="52465"/>
                      <a:pt x="58371" y="52438"/>
                      <a:pt x="58424" y="52385"/>
                    </a:cubicBezTo>
                    <a:cubicBezTo>
                      <a:pt x="58529" y="52281"/>
                      <a:pt x="58529" y="52110"/>
                      <a:pt x="58424" y="52007"/>
                    </a:cubicBezTo>
                    <a:cubicBezTo>
                      <a:pt x="58371" y="51955"/>
                      <a:pt x="58303" y="51929"/>
                      <a:pt x="58234" y="51929"/>
                    </a:cubicBezTo>
                    <a:close/>
                    <a:moveTo>
                      <a:pt x="19496" y="47879"/>
                    </a:moveTo>
                    <a:lnTo>
                      <a:pt x="19496" y="47879"/>
                    </a:lnTo>
                    <a:cubicBezTo>
                      <a:pt x="18822" y="49260"/>
                      <a:pt x="19473" y="52129"/>
                      <a:pt x="18796" y="52934"/>
                    </a:cubicBezTo>
                    <a:lnTo>
                      <a:pt x="18796" y="52934"/>
                    </a:lnTo>
                    <a:cubicBezTo>
                      <a:pt x="18782" y="52948"/>
                      <a:pt x="18768" y="52961"/>
                      <a:pt x="18754" y="52975"/>
                    </a:cubicBezTo>
                    <a:cubicBezTo>
                      <a:pt x="18765" y="52964"/>
                      <a:pt x="18776" y="52954"/>
                      <a:pt x="18787" y="52944"/>
                    </a:cubicBezTo>
                    <a:lnTo>
                      <a:pt x="18787" y="52944"/>
                    </a:lnTo>
                    <a:cubicBezTo>
                      <a:pt x="18778" y="52955"/>
                      <a:pt x="18769" y="52965"/>
                      <a:pt x="18759" y="52975"/>
                    </a:cubicBezTo>
                    <a:lnTo>
                      <a:pt x="18759" y="52975"/>
                    </a:lnTo>
                    <a:cubicBezTo>
                      <a:pt x="18771" y="52962"/>
                      <a:pt x="18784" y="52949"/>
                      <a:pt x="18797" y="52936"/>
                    </a:cubicBezTo>
                    <a:lnTo>
                      <a:pt x="18797" y="52936"/>
                    </a:lnTo>
                    <a:cubicBezTo>
                      <a:pt x="19602" y="52258"/>
                      <a:pt x="22470" y="52909"/>
                      <a:pt x="23852" y="52236"/>
                    </a:cubicBezTo>
                    <a:cubicBezTo>
                      <a:pt x="23426" y="52210"/>
                      <a:pt x="22524" y="51988"/>
                      <a:pt x="21530" y="51988"/>
                    </a:cubicBezTo>
                    <a:cubicBezTo>
                      <a:pt x="20603" y="51988"/>
                      <a:pt x="19597" y="52181"/>
                      <a:pt x="18823" y="52908"/>
                    </a:cubicBezTo>
                    <a:lnTo>
                      <a:pt x="18823" y="52908"/>
                    </a:lnTo>
                    <a:cubicBezTo>
                      <a:pt x="20329" y="51303"/>
                      <a:pt x="19546" y="48703"/>
                      <a:pt x="19496" y="47879"/>
                    </a:cubicBezTo>
                    <a:close/>
                    <a:moveTo>
                      <a:pt x="18759" y="52975"/>
                    </a:moveTo>
                    <a:cubicBezTo>
                      <a:pt x="18758" y="52976"/>
                      <a:pt x="18758" y="52976"/>
                      <a:pt x="18757" y="52977"/>
                    </a:cubicBezTo>
                    <a:cubicBezTo>
                      <a:pt x="18758" y="52976"/>
                      <a:pt x="18758" y="52976"/>
                      <a:pt x="18759" y="52975"/>
                    </a:cubicBezTo>
                    <a:close/>
                    <a:moveTo>
                      <a:pt x="52238" y="48031"/>
                    </a:moveTo>
                    <a:lnTo>
                      <a:pt x="52238" y="48031"/>
                    </a:lnTo>
                    <a:cubicBezTo>
                      <a:pt x="52188" y="48862"/>
                      <a:pt x="51395" y="51490"/>
                      <a:pt x="52939" y="53089"/>
                    </a:cubicBezTo>
                    <a:lnTo>
                      <a:pt x="52939" y="53089"/>
                    </a:lnTo>
                    <a:cubicBezTo>
                      <a:pt x="52161" y="52340"/>
                      <a:pt x="51140" y="52141"/>
                      <a:pt x="50202" y="52141"/>
                    </a:cubicBezTo>
                    <a:cubicBezTo>
                      <a:pt x="49209" y="52141"/>
                      <a:pt x="48308" y="52363"/>
                      <a:pt x="47883" y="52390"/>
                    </a:cubicBezTo>
                    <a:cubicBezTo>
                      <a:pt x="49275" y="53069"/>
                      <a:pt x="52176" y="52403"/>
                      <a:pt x="52955" y="53106"/>
                    </a:cubicBezTo>
                    <a:lnTo>
                      <a:pt x="52955" y="53106"/>
                    </a:lnTo>
                    <a:cubicBezTo>
                      <a:pt x="52962" y="53113"/>
                      <a:pt x="52970" y="53121"/>
                      <a:pt x="52977" y="53129"/>
                    </a:cubicBezTo>
                    <a:cubicBezTo>
                      <a:pt x="52972" y="53123"/>
                      <a:pt x="52966" y="53117"/>
                      <a:pt x="52960" y="53111"/>
                    </a:cubicBezTo>
                    <a:lnTo>
                      <a:pt x="52960" y="53111"/>
                    </a:lnTo>
                    <a:cubicBezTo>
                      <a:pt x="52966" y="53116"/>
                      <a:pt x="52973" y="53123"/>
                      <a:pt x="52979" y="53129"/>
                    </a:cubicBezTo>
                    <a:cubicBezTo>
                      <a:pt x="52971" y="53121"/>
                      <a:pt x="52963" y="53113"/>
                      <a:pt x="52955" y="53105"/>
                    </a:cubicBezTo>
                    <a:lnTo>
                      <a:pt x="52955" y="53105"/>
                    </a:lnTo>
                    <a:cubicBezTo>
                      <a:pt x="52251" y="52327"/>
                      <a:pt x="52918" y="49425"/>
                      <a:pt x="52238" y="48031"/>
                    </a:cubicBezTo>
                    <a:close/>
                    <a:moveTo>
                      <a:pt x="13065" y="53446"/>
                    </a:moveTo>
                    <a:cubicBezTo>
                      <a:pt x="13019" y="53446"/>
                      <a:pt x="12972" y="53464"/>
                      <a:pt x="12936" y="53500"/>
                    </a:cubicBezTo>
                    <a:cubicBezTo>
                      <a:pt x="12867" y="53571"/>
                      <a:pt x="12867" y="53687"/>
                      <a:pt x="12936" y="53758"/>
                    </a:cubicBezTo>
                    <a:cubicBezTo>
                      <a:pt x="12972" y="53792"/>
                      <a:pt x="13019" y="53810"/>
                      <a:pt x="13065" y="53810"/>
                    </a:cubicBezTo>
                    <a:cubicBezTo>
                      <a:pt x="13112" y="53810"/>
                      <a:pt x="13159" y="53792"/>
                      <a:pt x="13194" y="53758"/>
                    </a:cubicBezTo>
                    <a:cubicBezTo>
                      <a:pt x="13265" y="53687"/>
                      <a:pt x="13265" y="53571"/>
                      <a:pt x="13194" y="53500"/>
                    </a:cubicBezTo>
                    <a:cubicBezTo>
                      <a:pt x="13159" y="53464"/>
                      <a:pt x="13112" y="53446"/>
                      <a:pt x="13065" y="53446"/>
                    </a:cubicBezTo>
                    <a:close/>
                    <a:moveTo>
                      <a:pt x="17177" y="47915"/>
                    </a:moveTo>
                    <a:lnTo>
                      <a:pt x="17676" y="53912"/>
                    </a:lnTo>
                    <a:lnTo>
                      <a:pt x="17676" y="53912"/>
                    </a:lnTo>
                    <a:lnTo>
                      <a:pt x="16353" y="48903"/>
                    </a:lnTo>
                    <a:lnTo>
                      <a:pt x="16353" y="48903"/>
                    </a:lnTo>
                    <a:cubicBezTo>
                      <a:pt x="16599" y="48516"/>
                      <a:pt x="16871" y="48180"/>
                      <a:pt x="17177" y="47915"/>
                    </a:cubicBezTo>
                    <a:close/>
                    <a:moveTo>
                      <a:pt x="16346" y="48915"/>
                    </a:moveTo>
                    <a:lnTo>
                      <a:pt x="17666" y="53916"/>
                    </a:lnTo>
                    <a:lnTo>
                      <a:pt x="15816" y="49921"/>
                    </a:lnTo>
                    <a:lnTo>
                      <a:pt x="15816" y="49921"/>
                    </a:lnTo>
                    <a:cubicBezTo>
                      <a:pt x="15977" y="49559"/>
                      <a:pt x="16153" y="49221"/>
                      <a:pt x="16346" y="48915"/>
                    </a:cubicBezTo>
                    <a:close/>
                    <a:moveTo>
                      <a:pt x="18293" y="47328"/>
                    </a:moveTo>
                    <a:lnTo>
                      <a:pt x="17689" y="53927"/>
                    </a:lnTo>
                    <a:lnTo>
                      <a:pt x="17188" y="47906"/>
                    </a:lnTo>
                    <a:lnTo>
                      <a:pt x="17188" y="47906"/>
                    </a:lnTo>
                    <a:cubicBezTo>
                      <a:pt x="17516" y="47625"/>
                      <a:pt x="17882" y="47424"/>
                      <a:pt x="18293" y="47328"/>
                    </a:cubicBezTo>
                    <a:close/>
                    <a:moveTo>
                      <a:pt x="15810" y="49932"/>
                    </a:moveTo>
                    <a:lnTo>
                      <a:pt x="17662" y="53929"/>
                    </a:lnTo>
                    <a:lnTo>
                      <a:pt x="15469" y="50789"/>
                    </a:lnTo>
                    <a:lnTo>
                      <a:pt x="15466" y="50791"/>
                    </a:lnTo>
                    <a:lnTo>
                      <a:pt x="15466" y="50791"/>
                    </a:lnTo>
                    <a:cubicBezTo>
                      <a:pt x="15574" y="50494"/>
                      <a:pt x="15688" y="50206"/>
                      <a:pt x="15810" y="49932"/>
                    </a:cubicBezTo>
                    <a:close/>
                    <a:moveTo>
                      <a:pt x="15463" y="50798"/>
                    </a:moveTo>
                    <a:lnTo>
                      <a:pt x="17658" y="53941"/>
                    </a:lnTo>
                    <a:lnTo>
                      <a:pt x="17658" y="53941"/>
                    </a:lnTo>
                    <a:lnTo>
                      <a:pt x="15224" y="51507"/>
                    </a:lnTo>
                    <a:lnTo>
                      <a:pt x="15224" y="51507"/>
                    </a:lnTo>
                    <a:cubicBezTo>
                      <a:pt x="15300" y="51266"/>
                      <a:pt x="15380" y="51029"/>
                      <a:pt x="15463" y="50798"/>
                    </a:cubicBezTo>
                    <a:close/>
                    <a:moveTo>
                      <a:pt x="15221" y="51518"/>
                    </a:moveTo>
                    <a:lnTo>
                      <a:pt x="17644" y="53941"/>
                    </a:lnTo>
                    <a:lnTo>
                      <a:pt x="17644" y="53941"/>
                    </a:lnTo>
                    <a:lnTo>
                      <a:pt x="15052" y="52132"/>
                    </a:lnTo>
                    <a:lnTo>
                      <a:pt x="15048" y="52142"/>
                    </a:lnTo>
                    <a:lnTo>
                      <a:pt x="17631" y="53945"/>
                    </a:lnTo>
                    <a:lnTo>
                      <a:pt x="14887" y="52674"/>
                    </a:lnTo>
                    <a:lnTo>
                      <a:pt x="14887" y="52674"/>
                    </a:lnTo>
                    <a:cubicBezTo>
                      <a:pt x="14991" y="52284"/>
                      <a:pt x="15102" y="51896"/>
                      <a:pt x="15221" y="51518"/>
                    </a:cubicBezTo>
                    <a:close/>
                    <a:moveTo>
                      <a:pt x="14884" y="52684"/>
                    </a:moveTo>
                    <a:lnTo>
                      <a:pt x="17631" y="53957"/>
                    </a:lnTo>
                    <a:lnTo>
                      <a:pt x="17631" y="53957"/>
                    </a:lnTo>
                    <a:lnTo>
                      <a:pt x="14752" y="53196"/>
                    </a:lnTo>
                    <a:lnTo>
                      <a:pt x="14752" y="53196"/>
                    </a:lnTo>
                    <a:cubicBezTo>
                      <a:pt x="14795" y="53025"/>
                      <a:pt x="14839" y="52855"/>
                      <a:pt x="14884" y="52684"/>
                    </a:cubicBezTo>
                    <a:close/>
                    <a:moveTo>
                      <a:pt x="20718" y="44253"/>
                    </a:moveTo>
                    <a:lnTo>
                      <a:pt x="20718" y="44253"/>
                    </a:lnTo>
                    <a:cubicBezTo>
                      <a:pt x="19730" y="45764"/>
                      <a:pt x="20067" y="47245"/>
                      <a:pt x="20363" y="48558"/>
                    </a:cubicBezTo>
                    <a:cubicBezTo>
                      <a:pt x="20587" y="49551"/>
                      <a:pt x="20802" y="50487"/>
                      <a:pt x="20413" y="51301"/>
                    </a:cubicBezTo>
                    <a:lnTo>
                      <a:pt x="20402" y="51328"/>
                    </a:lnTo>
                    <a:lnTo>
                      <a:pt x="20402" y="51328"/>
                    </a:lnTo>
                    <a:lnTo>
                      <a:pt x="20428" y="51316"/>
                    </a:lnTo>
                    <a:cubicBezTo>
                      <a:pt x="20754" y="51161"/>
                      <a:pt x="21100" y="51102"/>
                      <a:pt x="21462" y="51102"/>
                    </a:cubicBezTo>
                    <a:cubicBezTo>
                      <a:pt x="22002" y="51102"/>
                      <a:pt x="22577" y="51232"/>
                      <a:pt x="23171" y="51367"/>
                    </a:cubicBezTo>
                    <a:cubicBezTo>
                      <a:pt x="23823" y="51514"/>
                      <a:pt x="24514" y="51671"/>
                      <a:pt x="25234" y="51671"/>
                    </a:cubicBezTo>
                    <a:cubicBezTo>
                      <a:pt x="25957" y="51668"/>
                      <a:pt x="26707" y="51508"/>
                      <a:pt x="27465" y="51015"/>
                    </a:cubicBezTo>
                    <a:lnTo>
                      <a:pt x="27465" y="51015"/>
                    </a:lnTo>
                    <a:cubicBezTo>
                      <a:pt x="25024" y="52967"/>
                      <a:pt x="23111" y="53036"/>
                      <a:pt x="21418" y="53095"/>
                    </a:cubicBezTo>
                    <a:cubicBezTo>
                      <a:pt x="20169" y="53142"/>
                      <a:pt x="18987" y="53182"/>
                      <a:pt x="17763" y="53965"/>
                    </a:cubicBezTo>
                    <a:lnTo>
                      <a:pt x="17763" y="53965"/>
                    </a:lnTo>
                    <a:lnTo>
                      <a:pt x="17758" y="53965"/>
                    </a:lnTo>
                    <a:lnTo>
                      <a:pt x="17758" y="53965"/>
                    </a:lnTo>
                    <a:cubicBezTo>
                      <a:pt x="18543" y="52740"/>
                      <a:pt x="18585" y="51558"/>
                      <a:pt x="18630" y="50309"/>
                    </a:cubicBezTo>
                    <a:cubicBezTo>
                      <a:pt x="18692" y="48613"/>
                      <a:pt x="18761" y="46698"/>
                      <a:pt x="20718" y="44253"/>
                    </a:cubicBezTo>
                    <a:close/>
                    <a:moveTo>
                      <a:pt x="14749" y="53207"/>
                    </a:moveTo>
                    <a:lnTo>
                      <a:pt x="17624" y="53967"/>
                    </a:lnTo>
                    <a:lnTo>
                      <a:pt x="17624" y="53967"/>
                    </a:lnTo>
                    <a:lnTo>
                      <a:pt x="14622" y="53717"/>
                    </a:lnTo>
                    <a:lnTo>
                      <a:pt x="14622" y="53717"/>
                    </a:lnTo>
                    <a:cubicBezTo>
                      <a:pt x="14664" y="53548"/>
                      <a:pt x="14706" y="53377"/>
                      <a:pt x="14749" y="53207"/>
                    </a:cubicBezTo>
                    <a:close/>
                    <a:moveTo>
                      <a:pt x="58663" y="53603"/>
                    </a:moveTo>
                    <a:cubicBezTo>
                      <a:pt x="58617" y="53603"/>
                      <a:pt x="58570" y="53621"/>
                      <a:pt x="58534" y="53656"/>
                    </a:cubicBezTo>
                    <a:cubicBezTo>
                      <a:pt x="58463" y="53726"/>
                      <a:pt x="58463" y="53842"/>
                      <a:pt x="58534" y="53913"/>
                    </a:cubicBezTo>
                    <a:cubicBezTo>
                      <a:pt x="58570" y="53949"/>
                      <a:pt x="58617" y="53967"/>
                      <a:pt x="58663" y="53967"/>
                    </a:cubicBezTo>
                    <a:cubicBezTo>
                      <a:pt x="58710" y="53967"/>
                      <a:pt x="58756" y="53949"/>
                      <a:pt x="58791" y="53913"/>
                    </a:cubicBezTo>
                    <a:cubicBezTo>
                      <a:pt x="58862" y="53842"/>
                      <a:pt x="58862" y="53726"/>
                      <a:pt x="58791" y="53656"/>
                    </a:cubicBezTo>
                    <a:cubicBezTo>
                      <a:pt x="58756" y="53621"/>
                      <a:pt x="58710" y="53603"/>
                      <a:pt x="58663" y="53603"/>
                    </a:cubicBezTo>
                    <a:close/>
                    <a:moveTo>
                      <a:pt x="18868" y="47263"/>
                    </a:moveTo>
                    <a:cubicBezTo>
                      <a:pt x="18920" y="47263"/>
                      <a:pt x="18972" y="47264"/>
                      <a:pt x="19025" y="47267"/>
                    </a:cubicBezTo>
                    <a:lnTo>
                      <a:pt x="19025" y="47267"/>
                    </a:lnTo>
                    <a:cubicBezTo>
                      <a:pt x="18677" y="48380"/>
                      <a:pt x="18641" y="49376"/>
                      <a:pt x="18608" y="50306"/>
                    </a:cubicBezTo>
                    <a:cubicBezTo>
                      <a:pt x="18563" y="51560"/>
                      <a:pt x="18520" y="52744"/>
                      <a:pt x="17730" y="53968"/>
                    </a:cubicBezTo>
                    <a:lnTo>
                      <a:pt x="17730" y="53968"/>
                    </a:lnTo>
                    <a:lnTo>
                      <a:pt x="17696" y="53971"/>
                    </a:lnTo>
                    <a:lnTo>
                      <a:pt x="17696" y="53971"/>
                    </a:lnTo>
                    <a:lnTo>
                      <a:pt x="18303" y="47325"/>
                    </a:lnTo>
                    <a:lnTo>
                      <a:pt x="18303" y="47325"/>
                    </a:lnTo>
                    <a:cubicBezTo>
                      <a:pt x="18483" y="47284"/>
                      <a:pt x="18671" y="47263"/>
                      <a:pt x="18868" y="47263"/>
                    </a:cubicBezTo>
                    <a:close/>
                    <a:moveTo>
                      <a:pt x="52868" y="47420"/>
                    </a:moveTo>
                    <a:cubicBezTo>
                      <a:pt x="53467" y="47420"/>
                      <a:pt x="54005" y="47621"/>
                      <a:pt x="54489" y="48028"/>
                    </a:cubicBezTo>
                    <a:lnTo>
                      <a:pt x="54489" y="48028"/>
                    </a:lnTo>
                    <a:lnTo>
                      <a:pt x="53984" y="54102"/>
                    </a:lnTo>
                    <a:lnTo>
                      <a:pt x="53984" y="54102"/>
                    </a:lnTo>
                    <a:cubicBezTo>
                      <a:pt x="53981" y="54098"/>
                      <a:pt x="53979" y="54094"/>
                      <a:pt x="53976" y="54090"/>
                    </a:cubicBezTo>
                    <a:lnTo>
                      <a:pt x="53976" y="54090"/>
                    </a:lnTo>
                    <a:lnTo>
                      <a:pt x="53370" y="47480"/>
                    </a:lnTo>
                    <a:lnTo>
                      <a:pt x="53360" y="47483"/>
                    </a:lnTo>
                    <a:lnTo>
                      <a:pt x="53964" y="54071"/>
                    </a:lnTo>
                    <a:lnTo>
                      <a:pt x="53964" y="54071"/>
                    </a:lnTo>
                    <a:cubicBezTo>
                      <a:pt x="53207" y="52865"/>
                      <a:pt x="53166" y="51699"/>
                      <a:pt x="53121" y="50464"/>
                    </a:cubicBezTo>
                    <a:cubicBezTo>
                      <a:pt x="53087" y="49534"/>
                      <a:pt x="53051" y="48538"/>
                      <a:pt x="52703" y="47425"/>
                    </a:cubicBezTo>
                    <a:lnTo>
                      <a:pt x="52703" y="47425"/>
                    </a:lnTo>
                    <a:cubicBezTo>
                      <a:pt x="52759" y="47422"/>
                      <a:pt x="52814" y="47420"/>
                      <a:pt x="52868" y="47420"/>
                    </a:cubicBezTo>
                    <a:close/>
                    <a:moveTo>
                      <a:pt x="54499" y="48036"/>
                    </a:moveTo>
                    <a:cubicBezTo>
                      <a:pt x="54798" y="48289"/>
                      <a:pt x="55077" y="48621"/>
                      <a:pt x="55338" y="49033"/>
                    </a:cubicBezTo>
                    <a:lnTo>
                      <a:pt x="55338" y="49033"/>
                    </a:lnTo>
                    <a:lnTo>
                      <a:pt x="53995" y="54120"/>
                    </a:lnTo>
                    <a:lnTo>
                      <a:pt x="53995" y="54120"/>
                    </a:lnTo>
                    <a:cubicBezTo>
                      <a:pt x="53994" y="54118"/>
                      <a:pt x="53994" y="54117"/>
                      <a:pt x="53993" y="54116"/>
                    </a:cubicBezTo>
                    <a:lnTo>
                      <a:pt x="53993" y="54116"/>
                    </a:lnTo>
                    <a:lnTo>
                      <a:pt x="54499" y="48036"/>
                    </a:lnTo>
                    <a:close/>
                    <a:moveTo>
                      <a:pt x="51032" y="44438"/>
                    </a:moveTo>
                    <a:lnTo>
                      <a:pt x="51032" y="44438"/>
                    </a:lnTo>
                    <a:cubicBezTo>
                      <a:pt x="52970" y="46869"/>
                      <a:pt x="53039" y="48777"/>
                      <a:pt x="53099" y="50465"/>
                    </a:cubicBezTo>
                    <a:cubicBezTo>
                      <a:pt x="53144" y="51715"/>
                      <a:pt x="53186" y="52899"/>
                      <a:pt x="53969" y="54122"/>
                    </a:cubicBezTo>
                    <a:lnTo>
                      <a:pt x="53969" y="54122"/>
                    </a:lnTo>
                    <a:lnTo>
                      <a:pt x="53969" y="54126"/>
                    </a:lnTo>
                    <a:lnTo>
                      <a:pt x="53969" y="54126"/>
                    </a:lnTo>
                    <a:cubicBezTo>
                      <a:pt x="52743" y="53340"/>
                      <a:pt x="51562" y="53298"/>
                      <a:pt x="50311" y="53253"/>
                    </a:cubicBezTo>
                    <a:cubicBezTo>
                      <a:pt x="48609" y="53191"/>
                      <a:pt x="46687" y="53123"/>
                      <a:pt x="44229" y="51145"/>
                    </a:cubicBezTo>
                    <a:lnTo>
                      <a:pt x="44229" y="51145"/>
                    </a:lnTo>
                    <a:cubicBezTo>
                      <a:pt x="44999" y="51656"/>
                      <a:pt x="45761" y="51822"/>
                      <a:pt x="46499" y="51822"/>
                    </a:cubicBezTo>
                    <a:cubicBezTo>
                      <a:pt x="46508" y="51822"/>
                      <a:pt x="46518" y="51822"/>
                      <a:pt x="46528" y="51822"/>
                    </a:cubicBezTo>
                    <a:cubicBezTo>
                      <a:pt x="47232" y="51822"/>
                      <a:pt x="47916" y="51666"/>
                      <a:pt x="48559" y="51520"/>
                    </a:cubicBezTo>
                    <a:cubicBezTo>
                      <a:pt x="49154" y="51386"/>
                      <a:pt x="49728" y="51255"/>
                      <a:pt x="50267" y="51255"/>
                    </a:cubicBezTo>
                    <a:cubicBezTo>
                      <a:pt x="50629" y="51255"/>
                      <a:pt x="50976" y="51314"/>
                      <a:pt x="51302" y="51470"/>
                    </a:cubicBezTo>
                    <a:lnTo>
                      <a:pt x="51328" y="51481"/>
                    </a:lnTo>
                    <a:lnTo>
                      <a:pt x="51328" y="51481"/>
                    </a:lnTo>
                    <a:lnTo>
                      <a:pt x="51317" y="51455"/>
                    </a:lnTo>
                    <a:cubicBezTo>
                      <a:pt x="50930" y="50644"/>
                      <a:pt x="51143" y="49705"/>
                      <a:pt x="51368" y="48712"/>
                    </a:cubicBezTo>
                    <a:cubicBezTo>
                      <a:pt x="51662" y="47409"/>
                      <a:pt x="51996" y="45940"/>
                      <a:pt x="51032" y="44438"/>
                    </a:cubicBezTo>
                    <a:close/>
                    <a:moveTo>
                      <a:pt x="55346" y="49047"/>
                    </a:moveTo>
                    <a:lnTo>
                      <a:pt x="55346" y="49047"/>
                    </a:lnTo>
                    <a:cubicBezTo>
                      <a:pt x="55481" y="49262"/>
                      <a:pt x="55611" y="49499"/>
                      <a:pt x="55736" y="49758"/>
                    </a:cubicBezTo>
                    <a:cubicBezTo>
                      <a:pt x="55786" y="49862"/>
                      <a:pt x="55835" y="49968"/>
                      <a:pt x="55883" y="50076"/>
                    </a:cubicBezTo>
                    <a:lnTo>
                      <a:pt x="55883" y="50076"/>
                    </a:lnTo>
                    <a:lnTo>
                      <a:pt x="54004" y="54133"/>
                    </a:lnTo>
                    <a:lnTo>
                      <a:pt x="54004" y="54133"/>
                    </a:lnTo>
                    <a:cubicBezTo>
                      <a:pt x="54004" y="54133"/>
                      <a:pt x="54003" y="54132"/>
                      <a:pt x="54003" y="54131"/>
                    </a:cubicBezTo>
                    <a:lnTo>
                      <a:pt x="54003" y="54131"/>
                    </a:lnTo>
                    <a:lnTo>
                      <a:pt x="55346" y="49047"/>
                    </a:lnTo>
                    <a:close/>
                    <a:moveTo>
                      <a:pt x="55888" y="50088"/>
                    </a:moveTo>
                    <a:lnTo>
                      <a:pt x="55888" y="50088"/>
                    </a:lnTo>
                    <a:cubicBezTo>
                      <a:pt x="56010" y="50367"/>
                      <a:pt x="56124" y="50660"/>
                      <a:pt x="56231" y="50963"/>
                    </a:cubicBezTo>
                    <a:lnTo>
                      <a:pt x="56231" y="50963"/>
                    </a:lnTo>
                    <a:lnTo>
                      <a:pt x="54011" y="54144"/>
                    </a:lnTo>
                    <a:lnTo>
                      <a:pt x="54011" y="54144"/>
                    </a:lnTo>
                    <a:cubicBezTo>
                      <a:pt x="54010" y="54143"/>
                      <a:pt x="54010" y="54143"/>
                      <a:pt x="54010" y="54142"/>
                    </a:cubicBezTo>
                    <a:lnTo>
                      <a:pt x="54010" y="54142"/>
                    </a:lnTo>
                    <a:lnTo>
                      <a:pt x="55888" y="50088"/>
                    </a:lnTo>
                    <a:close/>
                    <a:moveTo>
                      <a:pt x="56235" y="50975"/>
                    </a:moveTo>
                    <a:cubicBezTo>
                      <a:pt x="56388" y="51408"/>
                      <a:pt x="56526" y="51861"/>
                      <a:pt x="56655" y="52321"/>
                    </a:cubicBezTo>
                    <a:lnTo>
                      <a:pt x="56655" y="52321"/>
                    </a:lnTo>
                    <a:lnTo>
                      <a:pt x="54031" y="54153"/>
                    </a:lnTo>
                    <a:lnTo>
                      <a:pt x="56471" y="51712"/>
                    </a:lnTo>
                    <a:lnTo>
                      <a:pt x="56464" y="51704"/>
                    </a:lnTo>
                    <a:lnTo>
                      <a:pt x="54018" y="54151"/>
                    </a:lnTo>
                    <a:lnTo>
                      <a:pt x="56235" y="50975"/>
                    </a:lnTo>
                    <a:close/>
                    <a:moveTo>
                      <a:pt x="56658" y="52333"/>
                    </a:moveTo>
                    <a:cubicBezTo>
                      <a:pt x="56709" y="52515"/>
                      <a:pt x="56759" y="52699"/>
                      <a:pt x="56807" y="52883"/>
                    </a:cubicBezTo>
                    <a:lnTo>
                      <a:pt x="56807" y="52883"/>
                    </a:lnTo>
                    <a:lnTo>
                      <a:pt x="54027" y="54170"/>
                    </a:lnTo>
                    <a:lnTo>
                      <a:pt x="54027" y="54170"/>
                    </a:lnTo>
                    <a:lnTo>
                      <a:pt x="56658" y="52333"/>
                    </a:lnTo>
                    <a:close/>
                    <a:moveTo>
                      <a:pt x="56809" y="52892"/>
                    </a:moveTo>
                    <a:cubicBezTo>
                      <a:pt x="56854" y="53063"/>
                      <a:pt x="56897" y="53235"/>
                      <a:pt x="56940" y="53407"/>
                    </a:cubicBezTo>
                    <a:lnTo>
                      <a:pt x="56940" y="53407"/>
                    </a:lnTo>
                    <a:lnTo>
                      <a:pt x="54042" y="54173"/>
                    </a:lnTo>
                    <a:lnTo>
                      <a:pt x="54042" y="54173"/>
                    </a:lnTo>
                    <a:lnTo>
                      <a:pt x="56809" y="52892"/>
                    </a:lnTo>
                    <a:close/>
                    <a:moveTo>
                      <a:pt x="56943" y="53419"/>
                    </a:moveTo>
                    <a:lnTo>
                      <a:pt x="56943" y="53419"/>
                    </a:lnTo>
                    <a:cubicBezTo>
                      <a:pt x="56986" y="53591"/>
                      <a:pt x="57027" y="53762"/>
                      <a:pt x="57068" y="53933"/>
                    </a:cubicBezTo>
                    <a:lnTo>
                      <a:pt x="57068" y="53933"/>
                    </a:lnTo>
                    <a:lnTo>
                      <a:pt x="54046" y="54184"/>
                    </a:lnTo>
                    <a:lnTo>
                      <a:pt x="54046" y="54184"/>
                    </a:lnTo>
                    <a:lnTo>
                      <a:pt x="56943" y="53419"/>
                    </a:lnTo>
                    <a:close/>
                    <a:moveTo>
                      <a:pt x="47269" y="52859"/>
                    </a:moveTo>
                    <a:cubicBezTo>
                      <a:pt x="48383" y="53207"/>
                      <a:pt x="49379" y="53243"/>
                      <a:pt x="50310" y="53275"/>
                    </a:cubicBezTo>
                    <a:cubicBezTo>
                      <a:pt x="51562" y="53320"/>
                      <a:pt x="52746" y="53363"/>
                      <a:pt x="53972" y="54153"/>
                    </a:cubicBezTo>
                    <a:lnTo>
                      <a:pt x="53972" y="54153"/>
                    </a:lnTo>
                    <a:lnTo>
                      <a:pt x="53975" y="54189"/>
                    </a:lnTo>
                    <a:lnTo>
                      <a:pt x="53975" y="54189"/>
                    </a:lnTo>
                    <a:lnTo>
                      <a:pt x="47328" y="53581"/>
                    </a:lnTo>
                    <a:lnTo>
                      <a:pt x="47328" y="53581"/>
                    </a:lnTo>
                    <a:cubicBezTo>
                      <a:pt x="47276" y="53354"/>
                      <a:pt x="47255" y="53114"/>
                      <a:pt x="47269" y="52859"/>
                    </a:cubicBezTo>
                    <a:close/>
                    <a:moveTo>
                      <a:pt x="14620" y="53727"/>
                    </a:moveTo>
                    <a:lnTo>
                      <a:pt x="17621" y="53978"/>
                    </a:lnTo>
                    <a:lnTo>
                      <a:pt x="17621" y="53978"/>
                    </a:lnTo>
                    <a:lnTo>
                      <a:pt x="14491" y="54265"/>
                    </a:lnTo>
                    <a:lnTo>
                      <a:pt x="14491" y="54265"/>
                    </a:lnTo>
                    <a:cubicBezTo>
                      <a:pt x="14533" y="54087"/>
                      <a:pt x="14576" y="53908"/>
                      <a:pt x="14620" y="53727"/>
                    </a:cubicBezTo>
                    <a:close/>
                    <a:moveTo>
                      <a:pt x="57071" y="53942"/>
                    </a:moveTo>
                    <a:cubicBezTo>
                      <a:pt x="57114" y="54125"/>
                      <a:pt x="57157" y="54306"/>
                      <a:pt x="57199" y="54485"/>
                    </a:cubicBezTo>
                    <a:lnTo>
                      <a:pt x="57199" y="54485"/>
                    </a:lnTo>
                    <a:lnTo>
                      <a:pt x="54048" y="54195"/>
                    </a:lnTo>
                    <a:lnTo>
                      <a:pt x="54048" y="54195"/>
                    </a:lnTo>
                    <a:lnTo>
                      <a:pt x="57071" y="53942"/>
                    </a:lnTo>
                    <a:close/>
                    <a:moveTo>
                      <a:pt x="24461" y="52700"/>
                    </a:moveTo>
                    <a:lnTo>
                      <a:pt x="24461" y="52700"/>
                    </a:lnTo>
                    <a:cubicBezTo>
                      <a:pt x="24499" y="53365"/>
                      <a:pt x="24301" y="53957"/>
                      <a:pt x="23858" y="54486"/>
                    </a:cubicBezTo>
                    <a:lnTo>
                      <a:pt x="23858" y="54486"/>
                    </a:lnTo>
                    <a:lnTo>
                      <a:pt x="17783" y="53980"/>
                    </a:lnTo>
                    <a:lnTo>
                      <a:pt x="17783" y="53980"/>
                    </a:lnTo>
                    <a:cubicBezTo>
                      <a:pt x="17787" y="53978"/>
                      <a:pt x="17790" y="53976"/>
                      <a:pt x="17793" y="53974"/>
                    </a:cubicBezTo>
                    <a:lnTo>
                      <a:pt x="17793" y="53974"/>
                    </a:lnTo>
                    <a:lnTo>
                      <a:pt x="24403" y="53368"/>
                    </a:lnTo>
                    <a:lnTo>
                      <a:pt x="24400" y="53356"/>
                    </a:lnTo>
                    <a:lnTo>
                      <a:pt x="17815" y="53960"/>
                    </a:lnTo>
                    <a:lnTo>
                      <a:pt x="17815" y="53960"/>
                    </a:lnTo>
                    <a:cubicBezTo>
                      <a:pt x="19020" y="53205"/>
                      <a:pt x="20186" y="53164"/>
                      <a:pt x="21419" y="53117"/>
                    </a:cubicBezTo>
                    <a:cubicBezTo>
                      <a:pt x="22349" y="53084"/>
                      <a:pt x="23347" y="53048"/>
                      <a:pt x="24461" y="52700"/>
                    </a:cubicBezTo>
                    <a:close/>
                    <a:moveTo>
                      <a:pt x="47331" y="53593"/>
                    </a:moveTo>
                    <a:lnTo>
                      <a:pt x="53913" y="54195"/>
                    </a:lnTo>
                    <a:lnTo>
                      <a:pt x="53913" y="54195"/>
                    </a:lnTo>
                    <a:lnTo>
                      <a:pt x="47908" y="54695"/>
                    </a:lnTo>
                    <a:lnTo>
                      <a:pt x="47908" y="54695"/>
                    </a:lnTo>
                    <a:cubicBezTo>
                      <a:pt x="47628" y="54368"/>
                      <a:pt x="47428" y="54003"/>
                      <a:pt x="47331" y="53593"/>
                    </a:cubicBezTo>
                    <a:close/>
                    <a:moveTo>
                      <a:pt x="17621" y="53990"/>
                    </a:moveTo>
                    <a:lnTo>
                      <a:pt x="14346" y="54880"/>
                    </a:lnTo>
                    <a:lnTo>
                      <a:pt x="14346" y="54880"/>
                    </a:lnTo>
                    <a:cubicBezTo>
                      <a:pt x="14357" y="54835"/>
                      <a:pt x="14367" y="54789"/>
                      <a:pt x="14378" y="54743"/>
                    </a:cubicBezTo>
                    <a:cubicBezTo>
                      <a:pt x="14414" y="54589"/>
                      <a:pt x="14451" y="54434"/>
                      <a:pt x="14488" y="54278"/>
                    </a:cubicBezTo>
                    <a:lnTo>
                      <a:pt x="14488" y="54278"/>
                    </a:lnTo>
                    <a:lnTo>
                      <a:pt x="17621" y="53990"/>
                    </a:lnTo>
                    <a:close/>
                    <a:moveTo>
                      <a:pt x="54049" y="54207"/>
                    </a:moveTo>
                    <a:lnTo>
                      <a:pt x="57202" y="54497"/>
                    </a:lnTo>
                    <a:lnTo>
                      <a:pt x="57202" y="54497"/>
                    </a:lnTo>
                    <a:cubicBezTo>
                      <a:pt x="57223" y="54587"/>
                      <a:pt x="57244" y="54676"/>
                      <a:pt x="57265" y="54765"/>
                    </a:cubicBezTo>
                    <a:cubicBezTo>
                      <a:pt x="57292" y="54878"/>
                      <a:pt x="57318" y="54991"/>
                      <a:pt x="57344" y="55103"/>
                    </a:cubicBezTo>
                    <a:lnTo>
                      <a:pt x="57344" y="55103"/>
                    </a:lnTo>
                    <a:lnTo>
                      <a:pt x="54049" y="54207"/>
                    </a:lnTo>
                    <a:close/>
                    <a:moveTo>
                      <a:pt x="12955" y="54899"/>
                    </a:moveTo>
                    <a:cubicBezTo>
                      <a:pt x="12919" y="54899"/>
                      <a:pt x="12882" y="54913"/>
                      <a:pt x="12854" y="54941"/>
                    </a:cubicBezTo>
                    <a:cubicBezTo>
                      <a:pt x="12797" y="54998"/>
                      <a:pt x="12797" y="55088"/>
                      <a:pt x="12854" y="55144"/>
                    </a:cubicBezTo>
                    <a:cubicBezTo>
                      <a:pt x="12882" y="55173"/>
                      <a:pt x="12919" y="55187"/>
                      <a:pt x="12955" y="55187"/>
                    </a:cubicBezTo>
                    <a:cubicBezTo>
                      <a:pt x="12992" y="55187"/>
                      <a:pt x="13028" y="55173"/>
                      <a:pt x="13057" y="55144"/>
                    </a:cubicBezTo>
                    <a:cubicBezTo>
                      <a:pt x="13113" y="55088"/>
                      <a:pt x="13113" y="54998"/>
                      <a:pt x="13057" y="54941"/>
                    </a:cubicBezTo>
                    <a:cubicBezTo>
                      <a:pt x="13028" y="54913"/>
                      <a:pt x="12992" y="54899"/>
                      <a:pt x="12955" y="54899"/>
                    </a:cubicBezTo>
                    <a:close/>
                    <a:moveTo>
                      <a:pt x="17767" y="53990"/>
                    </a:moveTo>
                    <a:lnTo>
                      <a:pt x="23849" y="54497"/>
                    </a:lnTo>
                    <a:lnTo>
                      <a:pt x="23849" y="54497"/>
                    </a:lnTo>
                    <a:cubicBezTo>
                      <a:pt x="23595" y="54797"/>
                      <a:pt x="23262" y="55076"/>
                      <a:pt x="22849" y="55336"/>
                    </a:cubicBezTo>
                    <a:lnTo>
                      <a:pt x="22849" y="55336"/>
                    </a:lnTo>
                    <a:lnTo>
                      <a:pt x="17762" y="53994"/>
                    </a:lnTo>
                    <a:lnTo>
                      <a:pt x="17762" y="53994"/>
                    </a:lnTo>
                    <a:cubicBezTo>
                      <a:pt x="17764" y="53993"/>
                      <a:pt x="17765" y="53992"/>
                      <a:pt x="17767" y="53990"/>
                    </a:cubicBezTo>
                    <a:close/>
                    <a:moveTo>
                      <a:pt x="58775" y="55057"/>
                    </a:moveTo>
                    <a:cubicBezTo>
                      <a:pt x="58738" y="55057"/>
                      <a:pt x="58702" y="55071"/>
                      <a:pt x="58674" y="55099"/>
                    </a:cubicBezTo>
                    <a:cubicBezTo>
                      <a:pt x="58617" y="55156"/>
                      <a:pt x="58617" y="55246"/>
                      <a:pt x="58674" y="55302"/>
                    </a:cubicBezTo>
                    <a:cubicBezTo>
                      <a:pt x="58701" y="55331"/>
                      <a:pt x="58737" y="55345"/>
                      <a:pt x="58774" y="55345"/>
                    </a:cubicBezTo>
                    <a:cubicBezTo>
                      <a:pt x="58811" y="55345"/>
                      <a:pt x="58847" y="55331"/>
                      <a:pt x="58876" y="55302"/>
                    </a:cubicBezTo>
                    <a:cubicBezTo>
                      <a:pt x="58933" y="55246"/>
                      <a:pt x="58933" y="55156"/>
                      <a:pt x="58876" y="55099"/>
                    </a:cubicBezTo>
                    <a:cubicBezTo>
                      <a:pt x="58848" y="55071"/>
                      <a:pt x="58812" y="55057"/>
                      <a:pt x="58775" y="55057"/>
                    </a:cubicBezTo>
                    <a:close/>
                    <a:moveTo>
                      <a:pt x="53916" y="54206"/>
                    </a:moveTo>
                    <a:lnTo>
                      <a:pt x="48906" y="55530"/>
                    </a:lnTo>
                    <a:lnTo>
                      <a:pt x="48906" y="55530"/>
                    </a:lnTo>
                    <a:cubicBezTo>
                      <a:pt x="48518" y="55285"/>
                      <a:pt x="48183" y="55012"/>
                      <a:pt x="47918" y="54706"/>
                    </a:cubicBezTo>
                    <a:lnTo>
                      <a:pt x="47918" y="54706"/>
                    </a:lnTo>
                    <a:lnTo>
                      <a:pt x="53916" y="54206"/>
                    </a:lnTo>
                    <a:close/>
                    <a:moveTo>
                      <a:pt x="17638" y="53997"/>
                    </a:moveTo>
                    <a:lnTo>
                      <a:pt x="14168" y="55626"/>
                    </a:lnTo>
                    <a:lnTo>
                      <a:pt x="14168" y="55626"/>
                    </a:lnTo>
                    <a:cubicBezTo>
                      <a:pt x="14226" y="55388"/>
                      <a:pt x="14284" y="55143"/>
                      <a:pt x="14343" y="54893"/>
                    </a:cubicBezTo>
                    <a:lnTo>
                      <a:pt x="14343" y="54893"/>
                    </a:lnTo>
                    <a:lnTo>
                      <a:pt x="17638" y="53997"/>
                    </a:lnTo>
                    <a:close/>
                    <a:moveTo>
                      <a:pt x="17757" y="54003"/>
                    </a:moveTo>
                    <a:lnTo>
                      <a:pt x="22836" y="55345"/>
                    </a:lnTo>
                    <a:lnTo>
                      <a:pt x="22836" y="55345"/>
                    </a:lnTo>
                    <a:cubicBezTo>
                      <a:pt x="22621" y="55479"/>
                      <a:pt x="22385" y="55608"/>
                      <a:pt x="22128" y="55733"/>
                    </a:cubicBezTo>
                    <a:cubicBezTo>
                      <a:pt x="22023" y="55783"/>
                      <a:pt x="21917" y="55832"/>
                      <a:pt x="21808" y="55880"/>
                    </a:cubicBezTo>
                    <a:lnTo>
                      <a:pt x="21808" y="55880"/>
                    </a:lnTo>
                    <a:lnTo>
                      <a:pt x="17757" y="54003"/>
                    </a:lnTo>
                    <a:close/>
                    <a:moveTo>
                      <a:pt x="53929" y="54215"/>
                    </a:moveTo>
                    <a:lnTo>
                      <a:pt x="49924" y="56068"/>
                    </a:lnTo>
                    <a:lnTo>
                      <a:pt x="49924" y="56068"/>
                    </a:lnTo>
                    <a:cubicBezTo>
                      <a:pt x="49563" y="55906"/>
                      <a:pt x="49225" y="55731"/>
                      <a:pt x="48920" y="55539"/>
                    </a:cubicBezTo>
                    <a:lnTo>
                      <a:pt x="48920" y="55539"/>
                    </a:lnTo>
                    <a:lnTo>
                      <a:pt x="53929" y="54215"/>
                    </a:lnTo>
                    <a:close/>
                    <a:moveTo>
                      <a:pt x="34846" y="49616"/>
                    </a:moveTo>
                    <a:lnTo>
                      <a:pt x="34846" y="49616"/>
                    </a:lnTo>
                    <a:cubicBezTo>
                      <a:pt x="34846" y="49620"/>
                      <a:pt x="34847" y="49624"/>
                      <a:pt x="34847" y="49628"/>
                    </a:cubicBezTo>
                    <a:lnTo>
                      <a:pt x="36815" y="49628"/>
                    </a:lnTo>
                    <a:cubicBezTo>
                      <a:pt x="36816" y="49624"/>
                      <a:pt x="36816" y="49620"/>
                      <a:pt x="36816" y="49616"/>
                    </a:cubicBezTo>
                    <a:lnTo>
                      <a:pt x="36816" y="49616"/>
                    </a:lnTo>
                    <a:lnTo>
                      <a:pt x="36838" y="49618"/>
                    </a:lnTo>
                    <a:cubicBezTo>
                      <a:pt x="36838" y="49621"/>
                      <a:pt x="36838" y="49624"/>
                      <a:pt x="36837" y="49628"/>
                    </a:cubicBezTo>
                    <a:lnTo>
                      <a:pt x="39294" y="49628"/>
                    </a:lnTo>
                    <a:cubicBezTo>
                      <a:pt x="39761" y="50381"/>
                      <a:pt x="40212" y="51326"/>
                      <a:pt x="40630" y="52350"/>
                    </a:cubicBezTo>
                    <a:lnTo>
                      <a:pt x="40630" y="52350"/>
                    </a:lnTo>
                    <a:cubicBezTo>
                      <a:pt x="40630" y="52349"/>
                      <a:pt x="40630" y="52348"/>
                      <a:pt x="40630" y="52348"/>
                    </a:cubicBezTo>
                    <a:lnTo>
                      <a:pt x="40648" y="52352"/>
                    </a:lnTo>
                    <a:lnTo>
                      <a:pt x="40653" y="52353"/>
                    </a:lnTo>
                    <a:cubicBezTo>
                      <a:pt x="40653" y="52354"/>
                      <a:pt x="40653" y="52354"/>
                      <a:pt x="40653" y="52355"/>
                    </a:cubicBezTo>
                    <a:lnTo>
                      <a:pt x="40653" y="52355"/>
                    </a:lnTo>
                    <a:lnTo>
                      <a:pt x="40652" y="52355"/>
                    </a:lnTo>
                    <a:lnTo>
                      <a:pt x="40652" y="52355"/>
                    </a:lnTo>
                    <a:cubicBezTo>
                      <a:pt x="40652" y="52354"/>
                      <a:pt x="40652" y="52354"/>
                      <a:pt x="40652" y="52353"/>
                    </a:cubicBezTo>
                    <a:lnTo>
                      <a:pt x="40648" y="52352"/>
                    </a:lnTo>
                    <a:lnTo>
                      <a:pt x="40632" y="52349"/>
                    </a:lnTo>
                    <a:cubicBezTo>
                      <a:pt x="40632" y="52350"/>
                      <a:pt x="40631" y="52352"/>
                      <a:pt x="40631" y="52353"/>
                    </a:cubicBezTo>
                    <a:lnTo>
                      <a:pt x="40631" y="52353"/>
                    </a:lnTo>
                    <a:cubicBezTo>
                      <a:pt x="40631" y="52352"/>
                      <a:pt x="40630" y="52351"/>
                      <a:pt x="40630" y="52350"/>
                    </a:cubicBezTo>
                    <a:lnTo>
                      <a:pt x="40630" y="52350"/>
                    </a:lnTo>
                    <a:cubicBezTo>
                      <a:pt x="40326" y="53697"/>
                      <a:pt x="38986" y="54291"/>
                      <a:pt x="37805" y="54817"/>
                    </a:cubicBezTo>
                    <a:cubicBezTo>
                      <a:pt x="36965" y="55188"/>
                      <a:pt x="36170" y="55540"/>
                      <a:pt x="35846" y="56115"/>
                    </a:cubicBezTo>
                    <a:lnTo>
                      <a:pt x="35846" y="56115"/>
                    </a:lnTo>
                    <a:cubicBezTo>
                      <a:pt x="35864" y="55944"/>
                      <a:pt x="35931" y="55408"/>
                      <a:pt x="36170" y="54773"/>
                    </a:cubicBezTo>
                    <a:cubicBezTo>
                      <a:pt x="36438" y="54063"/>
                      <a:pt x="36982" y="53079"/>
                      <a:pt x="38051" y="52427"/>
                    </a:cubicBezTo>
                    <a:lnTo>
                      <a:pt x="38061" y="52420"/>
                    </a:lnTo>
                    <a:lnTo>
                      <a:pt x="38052" y="52411"/>
                    </a:lnTo>
                    <a:cubicBezTo>
                      <a:pt x="38039" y="52397"/>
                      <a:pt x="36715" y="50941"/>
                      <a:pt x="36837" y="49628"/>
                    </a:cubicBezTo>
                    <a:lnTo>
                      <a:pt x="36815" y="49628"/>
                    </a:lnTo>
                    <a:cubicBezTo>
                      <a:pt x="36699" y="50893"/>
                      <a:pt x="37911" y="52287"/>
                      <a:pt x="38026" y="52417"/>
                    </a:cubicBezTo>
                    <a:cubicBezTo>
                      <a:pt x="36960" y="53074"/>
                      <a:pt x="36416" y="54058"/>
                      <a:pt x="36150" y="54768"/>
                    </a:cubicBezTo>
                    <a:cubicBezTo>
                      <a:pt x="35933" y="55346"/>
                      <a:pt x="35857" y="55841"/>
                      <a:pt x="35831" y="56057"/>
                    </a:cubicBezTo>
                    <a:cubicBezTo>
                      <a:pt x="35806" y="55841"/>
                      <a:pt x="35733" y="55346"/>
                      <a:pt x="35512" y="54768"/>
                    </a:cubicBezTo>
                    <a:cubicBezTo>
                      <a:pt x="35244" y="54058"/>
                      <a:pt x="34701" y="53074"/>
                      <a:pt x="33636" y="52417"/>
                    </a:cubicBezTo>
                    <a:cubicBezTo>
                      <a:pt x="33751" y="52287"/>
                      <a:pt x="34964" y="50893"/>
                      <a:pt x="34847" y="49628"/>
                    </a:cubicBezTo>
                    <a:lnTo>
                      <a:pt x="34825" y="49628"/>
                    </a:lnTo>
                    <a:cubicBezTo>
                      <a:pt x="34948" y="50941"/>
                      <a:pt x="33626" y="52397"/>
                      <a:pt x="33611" y="52411"/>
                    </a:cubicBezTo>
                    <a:lnTo>
                      <a:pt x="33602" y="52420"/>
                    </a:lnTo>
                    <a:lnTo>
                      <a:pt x="33613" y="52427"/>
                    </a:lnTo>
                    <a:cubicBezTo>
                      <a:pt x="34682" y="53081"/>
                      <a:pt x="35225" y="54065"/>
                      <a:pt x="35491" y="54773"/>
                    </a:cubicBezTo>
                    <a:cubicBezTo>
                      <a:pt x="35732" y="55414"/>
                      <a:pt x="35799" y="55953"/>
                      <a:pt x="35815" y="56119"/>
                    </a:cubicBezTo>
                    <a:lnTo>
                      <a:pt x="35815" y="56119"/>
                    </a:lnTo>
                    <a:cubicBezTo>
                      <a:pt x="35494" y="55545"/>
                      <a:pt x="34698" y="55191"/>
                      <a:pt x="33856" y="54817"/>
                    </a:cubicBezTo>
                    <a:cubicBezTo>
                      <a:pt x="32680" y="54294"/>
                      <a:pt x="31350" y="53705"/>
                      <a:pt x="31037" y="52376"/>
                    </a:cubicBezTo>
                    <a:lnTo>
                      <a:pt x="31037" y="52376"/>
                    </a:lnTo>
                    <a:cubicBezTo>
                      <a:pt x="31036" y="52368"/>
                      <a:pt x="31035" y="52361"/>
                      <a:pt x="31035" y="52353"/>
                    </a:cubicBezTo>
                    <a:lnTo>
                      <a:pt x="31033" y="52354"/>
                    </a:lnTo>
                    <a:lnTo>
                      <a:pt x="31033" y="52354"/>
                    </a:lnTo>
                    <a:cubicBezTo>
                      <a:pt x="31033" y="52353"/>
                      <a:pt x="31032" y="52352"/>
                      <a:pt x="31032" y="52351"/>
                    </a:cubicBezTo>
                    <a:lnTo>
                      <a:pt x="31032" y="52351"/>
                    </a:lnTo>
                    <a:cubicBezTo>
                      <a:pt x="31032" y="52352"/>
                      <a:pt x="31032" y="52352"/>
                      <a:pt x="31032" y="52353"/>
                    </a:cubicBezTo>
                    <a:lnTo>
                      <a:pt x="31032" y="52353"/>
                    </a:lnTo>
                    <a:cubicBezTo>
                      <a:pt x="31031" y="52352"/>
                      <a:pt x="31031" y="52351"/>
                      <a:pt x="31031" y="52349"/>
                    </a:cubicBezTo>
                    <a:lnTo>
                      <a:pt x="31031" y="52349"/>
                    </a:lnTo>
                    <a:lnTo>
                      <a:pt x="31010" y="52353"/>
                    </a:lnTo>
                    <a:cubicBezTo>
                      <a:pt x="31011" y="52361"/>
                      <a:pt x="31012" y="52368"/>
                      <a:pt x="31014" y="52375"/>
                    </a:cubicBezTo>
                    <a:lnTo>
                      <a:pt x="31014" y="52375"/>
                    </a:lnTo>
                    <a:cubicBezTo>
                      <a:pt x="31012" y="52368"/>
                      <a:pt x="31010" y="52361"/>
                      <a:pt x="31009" y="52353"/>
                    </a:cubicBezTo>
                    <a:lnTo>
                      <a:pt x="31030" y="52348"/>
                    </a:lnTo>
                    <a:cubicBezTo>
                      <a:pt x="31031" y="52348"/>
                      <a:pt x="31031" y="52349"/>
                      <a:pt x="31031" y="52349"/>
                    </a:cubicBezTo>
                    <a:lnTo>
                      <a:pt x="31031" y="52349"/>
                    </a:lnTo>
                    <a:lnTo>
                      <a:pt x="31032" y="52349"/>
                    </a:lnTo>
                    <a:cubicBezTo>
                      <a:pt x="31032" y="52350"/>
                      <a:pt x="31032" y="52351"/>
                      <a:pt x="31032" y="52351"/>
                    </a:cubicBezTo>
                    <a:lnTo>
                      <a:pt x="31032" y="52351"/>
                    </a:lnTo>
                    <a:cubicBezTo>
                      <a:pt x="31450" y="51327"/>
                      <a:pt x="31901" y="50381"/>
                      <a:pt x="32368" y="49628"/>
                    </a:cubicBezTo>
                    <a:lnTo>
                      <a:pt x="34825" y="49628"/>
                    </a:lnTo>
                    <a:cubicBezTo>
                      <a:pt x="34825" y="49624"/>
                      <a:pt x="34824" y="49621"/>
                      <a:pt x="34824" y="49618"/>
                    </a:cubicBezTo>
                    <a:lnTo>
                      <a:pt x="34846" y="49616"/>
                    </a:lnTo>
                    <a:close/>
                    <a:moveTo>
                      <a:pt x="17747" y="54010"/>
                    </a:moveTo>
                    <a:lnTo>
                      <a:pt x="21795" y="55885"/>
                    </a:lnTo>
                    <a:lnTo>
                      <a:pt x="21795" y="55885"/>
                    </a:lnTo>
                    <a:cubicBezTo>
                      <a:pt x="21517" y="56007"/>
                      <a:pt x="21224" y="56121"/>
                      <a:pt x="20922" y="56228"/>
                    </a:cubicBezTo>
                    <a:lnTo>
                      <a:pt x="20922" y="56228"/>
                    </a:lnTo>
                    <a:lnTo>
                      <a:pt x="17747" y="54010"/>
                    </a:lnTo>
                    <a:close/>
                    <a:moveTo>
                      <a:pt x="53921" y="54230"/>
                    </a:moveTo>
                    <a:lnTo>
                      <a:pt x="50792" y="56414"/>
                    </a:lnTo>
                    <a:lnTo>
                      <a:pt x="50794" y="56417"/>
                    </a:lnTo>
                    <a:lnTo>
                      <a:pt x="50794" y="56417"/>
                    </a:lnTo>
                    <a:cubicBezTo>
                      <a:pt x="50498" y="56310"/>
                      <a:pt x="50210" y="56196"/>
                      <a:pt x="49936" y="56073"/>
                    </a:cubicBezTo>
                    <a:lnTo>
                      <a:pt x="49936" y="56073"/>
                    </a:lnTo>
                    <a:lnTo>
                      <a:pt x="53921" y="54230"/>
                    </a:lnTo>
                    <a:close/>
                    <a:moveTo>
                      <a:pt x="17643" y="54005"/>
                    </a:moveTo>
                    <a:lnTo>
                      <a:pt x="13914" y="56623"/>
                    </a:lnTo>
                    <a:lnTo>
                      <a:pt x="13914" y="56623"/>
                    </a:lnTo>
                    <a:cubicBezTo>
                      <a:pt x="13999" y="56313"/>
                      <a:pt x="14082" y="55983"/>
                      <a:pt x="14165" y="55638"/>
                    </a:cubicBezTo>
                    <a:lnTo>
                      <a:pt x="14165" y="55638"/>
                    </a:lnTo>
                    <a:lnTo>
                      <a:pt x="17643" y="54005"/>
                    </a:lnTo>
                    <a:close/>
                    <a:moveTo>
                      <a:pt x="17731" y="54014"/>
                    </a:moveTo>
                    <a:lnTo>
                      <a:pt x="20910" y="56232"/>
                    </a:lnTo>
                    <a:lnTo>
                      <a:pt x="20910" y="56232"/>
                    </a:lnTo>
                    <a:cubicBezTo>
                      <a:pt x="20476" y="56385"/>
                      <a:pt x="20023" y="56524"/>
                      <a:pt x="19562" y="56653"/>
                    </a:cubicBezTo>
                    <a:lnTo>
                      <a:pt x="19562" y="56653"/>
                    </a:lnTo>
                    <a:lnTo>
                      <a:pt x="17727" y="54024"/>
                    </a:lnTo>
                    <a:lnTo>
                      <a:pt x="17727" y="54024"/>
                    </a:lnTo>
                    <a:lnTo>
                      <a:pt x="20171" y="56469"/>
                    </a:lnTo>
                    <a:lnTo>
                      <a:pt x="20179" y="56461"/>
                    </a:lnTo>
                    <a:lnTo>
                      <a:pt x="17731" y="54014"/>
                    </a:lnTo>
                    <a:lnTo>
                      <a:pt x="17731" y="54014"/>
                    </a:lnTo>
                    <a:cubicBezTo>
                      <a:pt x="17731" y="54014"/>
                      <a:pt x="17731" y="54014"/>
                      <a:pt x="17731" y="54014"/>
                    </a:cubicBezTo>
                    <a:close/>
                    <a:moveTo>
                      <a:pt x="53937" y="54233"/>
                    </a:moveTo>
                    <a:lnTo>
                      <a:pt x="51511" y="56659"/>
                    </a:lnTo>
                    <a:lnTo>
                      <a:pt x="51511" y="56659"/>
                    </a:lnTo>
                    <a:cubicBezTo>
                      <a:pt x="51270" y="56583"/>
                      <a:pt x="51034" y="56504"/>
                      <a:pt x="50803" y="56420"/>
                    </a:cubicBezTo>
                    <a:lnTo>
                      <a:pt x="50803" y="56420"/>
                    </a:lnTo>
                    <a:lnTo>
                      <a:pt x="53937" y="54233"/>
                    </a:lnTo>
                    <a:close/>
                    <a:moveTo>
                      <a:pt x="17714" y="54024"/>
                    </a:moveTo>
                    <a:lnTo>
                      <a:pt x="19551" y="56656"/>
                    </a:lnTo>
                    <a:lnTo>
                      <a:pt x="19551" y="56656"/>
                    </a:lnTo>
                    <a:cubicBezTo>
                      <a:pt x="19369" y="56707"/>
                      <a:pt x="19185" y="56756"/>
                      <a:pt x="19002" y="56804"/>
                    </a:cubicBezTo>
                    <a:lnTo>
                      <a:pt x="19002" y="56804"/>
                    </a:lnTo>
                    <a:lnTo>
                      <a:pt x="17714" y="54024"/>
                    </a:lnTo>
                    <a:close/>
                    <a:moveTo>
                      <a:pt x="22483" y="56558"/>
                    </a:moveTo>
                    <a:cubicBezTo>
                      <a:pt x="22446" y="56558"/>
                      <a:pt x="22409" y="56572"/>
                      <a:pt x="22381" y="56601"/>
                    </a:cubicBezTo>
                    <a:cubicBezTo>
                      <a:pt x="22325" y="56657"/>
                      <a:pt x="22325" y="56747"/>
                      <a:pt x="22381" y="56803"/>
                    </a:cubicBezTo>
                    <a:cubicBezTo>
                      <a:pt x="22409" y="56832"/>
                      <a:pt x="22446" y="56846"/>
                      <a:pt x="22483" y="56846"/>
                    </a:cubicBezTo>
                    <a:cubicBezTo>
                      <a:pt x="22519" y="56846"/>
                      <a:pt x="22556" y="56832"/>
                      <a:pt x="22584" y="56803"/>
                    </a:cubicBezTo>
                    <a:cubicBezTo>
                      <a:pt x="22641" y="56747"/>
                      <a:pt x="22641" y="56657"/>
                      <a:pt x="22584" y="56601"/>
                    </a:cubicBezTo>
                    <a:cubicBezTo>
                      <a:pt x="22556" y="56572"/>
                      <a:pt x="22519" y="56558"/>
                      <a:pt x="22483" y="56558"/>
                    </a:cubicBezTo>
                    <a:close/>
                    <a:moveTo>
                      <a:pt x="54048" y="54220"/>
                    </a:moveTo>
                    <a:lnTo>
                      <a:pt x="57348" y="55117"/>
                    </a:lnTo>
                    <a:lnTo>
                      <a:pt x="57348" y="55117"/>
                    </a:lnTo>
                    <a:cubicBezTo>
                      <a:pt x="57495" y="55743"/>
                      <a:pt x="57637" y="56335"/>
                      <a:pt x="57786" y="56861"/>
                    </a:cubicBezTo>
                    <a:lnTo>
                      <a:pt x="57786" y="56861"/>
                    </a:lnTo>
                    <a:lnTo>
                      <a:pt x="54027" y="54222"/>
                    </a:lnTo>
                    <a:lnTo>
                      <a:pt x="57520" y="55862"/>
                    </a:lnTo>
                    <a:lnTo>
                      <a:pt x="57523" y="55853"/>
                    </a:lnTo>
                    <a:lnTo>
                      <a:pt x="54048" y="54220"/>
                    </a:lnTo>
                    <a:close/>
                    <a:moveTo>
                      <a:pt x="17710" y="54040"/>
                    </a:moveTo>
                    <a:lnTo>
                      <a:pt x="18991" y="56807"/>
                    </a:lnTo>
                    <a:lnTo>
                      <a:pt x="18991" y="56807"/>
                    </a:lnTo>
                    <a:cubicBezTo>
                      <a:pt x="18820" y="56851"/>
                      <a:pt x="18647" y="56895"/>
                      <a:pt x="18476" y="56938"/>
                    </a:cubicBezTo>
                    <a:lnTo>
                      <a:pt x="18476" y="56938"/>
                    </a:lnTo>
                    <a:lnTo>
                      <a:pt x="17710" y="54040"/>
                    </a:lnTo>
                    <a:close/>
                    <a:moveTo>
                      <a:pt x="53947" y="54237"/>
                    </a:moveTo>
                    <a:lnTo>
                      <a:pt x="52133" y="56832"/>
                    </a:lnTo>
                    <a:lnTo>
                      <a:pt x="52143" y="56838"/>
                    </a:lnTo>
                    <a:lnTo>
                      <a:pt x="53952" y="54248"/>
                    </a:lnTo>
                    <a:lnTo>
                      <a:pt x="53952" y="54248"/>
                    </a:lnTo>
                    <a:lnTo>
                      <a:pt x="52679" y="56997"/>
                    </a:lnTo>
                    <a:lnTo>
                      <a:pt x="52679" y="56997"/>
                    </a:lnTo>
                    <a:cubicBezTo>
                      <a:pt x="52288" y="56892"/>
                      <a:pt x="51900" y="56782"/>
                      <a:pt x="51522" y="56662"/>
                    </a:cubicBezTo>
                    <a:lnTo>
                      <a:pt x="51522" y="56662"/>
                    </a:lnTo>
                    <a:lnTo>
                      <a:pt x="53947" y="54237"/>
                    </a:lnTo>
                    <a:close/>
                    <a:moveTo>
                      <a:pt x="49246" y="56716"/>
                    </a:moveTo>
                    <a:cubicBezTo>
                      <a:pt x="49210" y="56716"/>
                      <a:pt x="49173" y="56730"/>
                      <a:pt x="49145" y="56759"/>
                    </a:cubicBezTo>
                    <a:cubicBezTo>
                      <a:pt x="49088" y="56815"/>
                      <a:pt x="49088" y="56905"/>
                      <a:pt x="49145" y="56961"/>
                    </a:cubicBezTo>
                    <a:cubicBezTo>
                      <a:pt x="49173" y="56990"/>
                      <a:pt x="49210" y="57004"/>
                      <a:pt x="49246" y="57004"/>
                    </a:cubicBezTo>
                    <a:cubicBezTo>
                      <a:pt x="49283" y="57004"/>
                      <a:pt x="49319" y="56990"/>
                      <a:pt x="49348" y="56961"/>
                    </a:cubicBezTo>
                    <a:cubicBezTo>
                      <a:pt x="49404" y="56905"/>
                      <a:pt x="49404" y="56815"/>
                      <a:pt x="49348" y="56759"/>
                    </a:cubicBezTo>
                    <a:cubicBezTo>
                      <a:pt x="49319" y="56730"/>
                      <a:pt x="49283" y="56716"/>
                      <a:pt x="49246" y="56716"/>
                    </a:cubicBezTo>
                    <a:close/>
                    <a:moveTo>
                      <a:pt x="17699" y="54044"/>
                    </a:moveTo>
                    <a:lnTo>
                      <a:pt x="18466" y="56940"/>
                    </a:lnTo>
                    <a:lnTo>
                      <a:pt x="18466" y="56940"/>
                    </a:lnTo>
                    <a:cubicBezTo>
                      <a:pt x="18294" y="56983"/>
                      <a:pt x="18122" y="57024"/>
                      <a:pt x="17952" y="57065"/>
                    </a:cubicBezTo>
                    <a:lnTo>
                      <a:pt x="17952" y="57065"/>
                    </a:lnTo>
                    <a:lnTo>
                      <a:pt x="17699" y="54044"/>
                    </a:lnTo>
                    <a:close/>
                    <a:moveTo>
                      <a:pt x="53961" y="54250"/>
                    </a:moveTo>
                    <a:lnTo>
                      <a:pt x="53198" y="57132"/>
                    </a:lnTo>
                    <a:lnTo>
                      <a:pt x="53198" y="57132"/>
                    </a:lnTo>
                    <a:cubicBezTo>
                      <a:pt x="53028" y="57088"/>
                      <a:pt x="52858" y="57044"/>
                      <a:pt x="52688" y="56999"/>
                    </a:cubicBezTo>
                    <a:lnTo>
                      <a:pt x="52688" y="56999"/>
                    </a:lnTo>
                    <a:lnTo>
                      <a:pt x="53961" y="54250"/>
                    </a:lnTo>
                    <a:close/>
                    <a:moveTo>
                      <a:pt x="17688" y="54044"/>
                    </a:moveTo>
                    <a:lnTo>
                      <a:pt x="17940" y="57068"/>
                    </a:lnTo>
                    <a:lnTo>
                      <a:pt x="17940" y="57068"/>
                    </a:lnTo>
                    <a:cubicBezTo>
                      <a:pt x="17758" y="57112"/>
                      <a:pt x="17577" y="57154"/>
                      <a:pt x="17398" y="57196"/>
                    </a:cubicBezTo>
                    <a:lnTo>
                      <a:pt x="17398" y="57196"/>
                    </a:lnTo>
                    <a:lnTo>
                      <a:pt x="17688" y="54044"/>
                    </a:lnTo>
                    <a:close/>
                    <a:moveTo>
                      <a:pt x="53971" y="54254"/>
                    </a:moveTo>
                    <a:lnTo>
                      <a:pt x="53719" y="57261"/>
                    </a:lnTo>
                    <a:lnTo>
                      <a:pt x="53719" y="57261"/>
                    </a:lnTo>
                    <a:cubicBezTo>
                      <a:pt x="53550" y="57219"/>
                      <a:pt x="53380" y="57177"/>
                      <a:pt x="53210" y="57134"/>
                    </a:cubicBezTo>
                    <a:lnTo>
                      <a:pt x="53210" y="57134"/>
                    </a:lnTo>
                    <a:lnTo>
                      <a:pt x="53971" y="54254"/>
                    </a:lnTo>
                    <a:close/>
                    <a:moveTo>
                      <a:pt x="17676" y="54045"/>
                    </a:moveTo>
                    <a:lnTo>
                      <a:pt x="17386" y="57199"/>
                    </a:lnTo>
                    <a:lnTo>
                      <a:pt x="17386" y="57199"/>
                    </a:lnTo>
                    <a:cubicBezTo>
                      <a:pt x="17297" y="57220"/>
                      <a:pt x="17209" y="57241"/>
                      <a:pt x="17121" y="57261"/>
                    </a:cubicBezTo>
                    <a:cubicBezTo>
                      <a:pt x="17006" y="57288"/>
                      <a:pt x="16893" y="57315"/>
                      <a:pt x="16780" y="57341"/>
                    </a:cubicBezTo>
                    <a:lnTo>
                      <a:pt x="16780" y="57341"/>
                    </a:lnTo>
                    <a:lnTo>
                      <a:pt x="17676" y="54045"/>
                    </a:lnTo>
                    <a:close/>
                    <a:moveTo>
                      <a:pt x="53981" y="54254"/>
                    </a:moveTo>
                    <a:lnTo>
                      <a:pt x="54269" y="57392"/>
                    </a:lnTo>
                    <a:lnTo>
                      <a:pt x="54269" y="57392"/>
                    </a:lnTo>
                    <a:cubicBezTo>
                      <a:pt x="54091" y="57350"/>
                      <a:pt x="53910" y="57307"/>
                      <a:pt x="53729" y="57263"/>
                    </a:cubicBezTo>
                    <a:lnTo>
                      <a:pt x="53729" y="57263"/>
                    </a:lnTo>
                    <a:lnTo>
                      <a:pt x="53981" y="54254"/>
                    </a:lnTo>
                    <a:close/>
                    <a:moveTo>
                      <a:pt x="53991" y="54254"/>
                    </a:moveTo>
                    <a:lnTo>
                      <a:pt x="54884" y="57537"/>
                    </a:lnTo>
                    <a:lnTo>
                      <a:pt x="54884" y="57537"/>
                    </a:lnTo>
                    <a:cubicBezTo>
                      <a:pt x="54838" y="57527"/>
                      <a:pt x="54792" y="57516"/>
                      <a:pt x="54745" y="57505"/>
                    </a:cubicBezTo>
                    <a:cubicBezTo>
                      <a:pt x="54592" y="57469"/>
                      <a:pt x="54436" y="57432"/>
                      <a:pt x="54280" y="57395"/>
                    </a:cubicBezTo>
                    <a:lnTo>
                      <a:pt x="54280" y="57395"/>
                    </a:lnTo>
                    <a:lnTo>
                      <a:pt x="53991" y="54254"/>
                    </a:lnTo>
                    <a:close/>
                    <a:moveTo>
                      <a:pt x="54000" y="54245"/>
                    </a:moveTo>
                    <a:lnTo>
                      <a:pt x="55628" y="57715"/>
                    </a:lnTo>
                    <a:lnTo>
                      <a:pt x="55628" y="57715"/>
                    </a:lnTo>
                    <a:cubicBezTo>
                      <a:pt x="55391" y="57657"/>
                      <a:pt x="55146" y="57599"/>
                      <a:pt x="54896" y="57540"/>
                    </a:cubicBezTo>
                    <a:lnTo>
                      <a:pt x="54896" y="57540"/>
                    </a:lnTo>
                    <a:lnTo>
                      <a:pt x="54000" y="54245"/>
                    </a:lnTo>
                    <a:close/>
                    <a:moveTo>
                      <a:pt x="40589" y="52583"/>
                    </a:moveTo>
                    <a:cubicBezTo>
                      <a:pt x="40218" y="54338"/>
                      <a:pt x="38939" y="55145"/>
                      <a:pt x="37806" y="55859"/>
                    </a:cubicBezTo>
                    <a:cubicBezTo>
                      <a:pt x="36951" y="56396"/>
                      <a:pt x="36143" y="56905"/>
                      <a:pt x="35831" y="57744"/>
                    </a:cubicBezTo>
                    <a:cubicBezTo>
                      <a:pt x="35520" y="56905"/>
                      <a:pt x="34712" y="56396"/>
                      <a:pt x="33858" y="55859"/>
                    </a:cubicBezTo>
                    <a:cubicBezTo>
                      <a:pt x="32729" y="55147"/>
                      <a:pt x="31457" y="54345"/>
                      <a:pt x="31080" y="52606"/>
                    </a:cubicBezTo>
                    <a:lnTo>
                      <a:pt x="31080" y="52606"/>
                    </a:lnTo>
                    <a:cubicBezTo>
                      <a:pt x="31485" y="53788"/>
                      <a:pt x="32734" y="54344"/>
                      <a:pt x="33844" y="54837"/>
                    </a:cubicBezTo>
                    <a:cubicBezTo>
                      <a:pt x="34705" y="55218"/>
                      <a:pt x="35518" y="55579"/>
                      <a:pt x="35819" y="56175"/>
                    </a:cubicBezTo>
                    <a:lnTo>
                      <a:pt x="35828" y="56195"/>
                    </a:lnTo>
                    <a:lnTo>
                      <a:pt x="35841" y="56175"/>
                    </a:lnTo>
                    <a:cubicBezTo>
                      <a:pt x="36141" y="55579"/>
                      <a:pt x="36954" y="55218"/>
                      <a:pt x="37815" y="54837"/>
                    </a:cubicBezTo>
                    <a:cubicBezTo>
                      <a:pt x="38933" y="54340"/>
                      <a:pt x="40192" y="53783"/>
                      <a:pt x="40589" y="52583"/>
                    </a:cubicBezTo>
                    <a:close/>
                    <a:moveTo>
                      <a:pt x="21215" y="57417"/>
                    </a:moveTo>
                    <a:cubicBezTo>
                      <a:pt x="21168" y="57417"/>
                      <a:pt x="21121" y="57434"/>
                      <a:pt x="21086" y="57470"/>
                    </a:cubicBezTo>
                    <a:cubicBezTo>
                      <a:pt x="21013" y="57541"/>
                      <a:pt x="21013" y="57657"/>
                      <a:pt x="21086" y="57728"/>
                    </a:cubicBezTo>
                    <a:cubicBezTo>
                      <a:pt x="21121" y="57763"/>
                      <a:pt x="21168" y="57780"/>
                      <a:pt x="21215" y="57780"/>
                    </a:cubicBezTo>
                    <a:cubicBezTo>
                      <a:pt x="21261" y="57780"/>
                      <a:pt x="21308" y="57763"/>
                      <a:pt x="21344" y="57728"/>
                    </a:cubicBezTo>
                    <a:cubicBezTo>
                      <a:pt x="21413" y="57657"/>
                      <a:pt x="21413" y="57541"/>
                      <a:pt x="21344" y="57470"/>
                    </a:cubicBezTo>
                    <a:cubicBezTo>
                      <a:pt x="21308" y="57434"/>
                      <a:pt x="21261" y="57417"/>
                      <a:pt x="21215" y="57417"/>
                    </a:cubicBezTo>
                    <a:close/>
                    <a:moveTo>
                      <a:pt x="17659" y="54031"/>
                    </a:moveTo>
                    <a:lnTo>
                      <a:pt x="16021" y="57518"/>
                    </a:lnTo>
                    <a:lnTo>
                      <a:pt x="16030" y="57521"/>
                    </a:lnTo>
                    <a:lnTo>
                      <a:pt x="17664" y="54042"/>
                    </a:lnTo>
                    <a:lnTo>
                      <a:pt x="17664" y="54042"/>
                    </a:lnTo>
                    <a:lnTo>
                      <a:pt x="16766" y="57345"/>
                    </a:lnTo>
                    <a:lnTo>
                      <a:pt x="16766" y="57345"/>
                    </a:lnTo>
                    <a:cubicBezTo>
                      <a:pt x="16140" y="57492"/>
                      <a:pt x="15549" y="57635"/>
                      <a:pt x="15023" y="57784"/>
                    </a:cubicBezTo>
                    <a:lnTo>
                      <a:pt x="15023" y="57784"/>
                    </a:lnTo>
                    <a:lnTo>
                      <a:pt x="17659" y="54031"/>
                    </a:lnTo>
                    <a:close/>
                    <a:moveTo>
                      <a:pt x="50516" y="57573"/>
                    </a:moveTo>
                    <a:cubicBezTo>
                      <a:pt x="50469" y="57573"/>
                      <a:pt x="50422" y="57591"/>
                      <a:pt x="50387" y="57626"/>
                    </a:cubicBezTo>
                    <a:cubicBezTo>
                      <a:pt x="50317" y="57696"/>
                      <a:pt x="50317" y="57812"/>
                      <a:pt x="50387" y="57883"/>
                    </a:cubicBezTo>
                    <a:cubicBezTo>
                      <a:pt x="50422" y="57918"/>
                      <a:pt x="50469" y="57936"/>
                      <a:pt x="50516" y="57936"/>
                    </a:cubicBezTo>
                    <a:cubicBezTo>
                      <a:pt x="50562" y="57936"/>
                      <a:pt x="50609" y="57918"/>
                      <a:pt x="50645" y="57883"/>
                    </a:cubicBezTo>
                    <a:cubicBezTo>
                      <a:pt x="50716" y="57812"/>
                      <a:pt x="50716" y="57699"/>
                      <a:pt x="50645" y="57626"/>
                    </a:cubicBezTo>
                    <a:cubicBezTo>
                      <a:pt x="50609" y="57591"/>
                      <a:pt x="50562" y="57573"/>
                      <a:pt x="50516" y="57573"/>
                    </a:cubicBezTo>
                    <a:close/>
                    <a:moveTo>
                      <a:pt x="54008" y="54240"/>
                    </a:moveTo>
                    <a:lnTo>
                      <a:pt x="56625" y="57969"/>
                    </a:lnTo>
                    <a:lnTo>
                      <a:pt x="56625" y="57969"/>
                    </a:lnTo>
                    <a:cubicBezTo>
                      <a:pt x="56316" y="57884"/>
                      <a:pt x="55986" y="57801"/>
                      <a:pt x="55641" y="57718"/>
                    </a:cubicBezTo>
                    <a:lnTo>
                      <a:pt x="55641" y="57718"/>
                    </a:lnTo>
                    <a:lnTo>
                      <a:pt x="54008" y="54240"/>
                    </a:lnTo>
                    <a:close/>
                    <a:moveTo>
                      <a:pt x="19687" y="57963"/>
                    </a:moveTo>
                    <a:cubicBezTo>
                      <a:pt x="19618" y="57963"/>
                      <a:pt x="19550" y="57989"/>
                      <a:pt x="19498" y="58042"/>
                    </a:cubicBezTo>
                    <a:cubicBezTo>
                      <a:pt x="19392" y="58145"/>
                      <a:pt x="19392" y="58316"/>
                      <a:pt x="19498" y="58421"/>
                    </a:cubicBezTo>
                    <a:cubicBezTo>
                      <a:pt x="19550" y="58473"/>
                      <a:pt x="19619" y="58500"/>
                      <a:pt x="19687" y="58500"/>
                    </a:cubicBezTo>
                    <a:cubicBezTo>
                      <a:pt x="19756" y="58500"/>
                      <a:pt x="19824" y="58473"/>
                      <a:pt x="19876" y="58421"/>
                    </a:cubicBezTo>
                    <a:cubicBezTo>
                      <a:pt x="19982" y="58316"/>
                      <a:pt x="19982" y="58145"/>
                      <a:pt x="19876" y="58042"/>
                    </a:cubicBezTo>
                    <a:cubicBezTo>
                      <a:pt x="19824" y="57989"/>
                      <a:pt x="19755" y="57963"/>
                      <a:pt x="19687" y="57963"/>
                    </a:cubicBezTo>
                    <a:close/>
                    <a:moveTo>
                      <a:pt x="17654" y="54020"/>
                    </a:moveTo>
                    <a:lnTo>
                      <a:pt x="15007" y="57788"/>
                    </a:lnTo>
                    <a:lnTo>
                      <a:pt x="15007" y="57788"/>
                    </a:lnTo>
                    <a:cubicBezTo>
                      <a:pt x="14183" y="58023"/>
                      <a:pt x="13521" y="58274"/>
                      <a:pt x="13136" y="58586"/>
                    </a:cubicBezTo>
                    <a:lnTo>
                      <a:pt x="13136" y="58586"/>
                    </a:lnTo>
                    <a:cubicBezTo>
                      <a:pt x="13434" y="58178"/>
                      <a:pt x="13677" y="57488"/>
                      <a:pt x="13910" y="56638"/>
                    </a:cubicBezTo>
                    <a:lnTo>
                      <a:pt x="13910" y="56638"/>
                    </a:lnTo>
                    <a:lnTo>
                      <a:pt x="13910" y="56638"/>
                    </a:lnTo>
                    <a:lnTo>
                      <a:pt x="17639" y="54021"/>
                    </a:lnTo>
                    <a:lnTo>
                      <a:pt x="17639" y="54021"/>
                    </a:lnTo>
                    <a:lnTo>
                      <a:pt x="13268" y="58390"/>
                    </a:lnTo>
                    <a:lnTo>
                      <a:pt x="13275" y="58397"/>
                    </a:lnTo>
                    <a:lnTo>
                      <a:pt x="17654" y="54020"/>
                    </a:lnTo>
                    <a:close/>
                    <a:moveTo>
                      <a:pt x="52041" y="58121"/>
                    </a:moveTo>
                    <a:cubicBezTo>
                      <a:pt x="51973" y="58121"/>
                      <a:pt x="51904" y="58147"/>
                      <a:pt x="51853" y="58200"/>
                    </a:cubicBezTo>
                    <a:cubicBezTo>
                      <a:pt x="51747" y="58305"/>
                      <a:pt x="51747" y="58476"/>
                      <a:pt x="51853" y="58579"/>
                    </a:cubicBezTo>
                    <a:cubicBezTo>
                      <a:pt x="51905" y="58631"/>
                      <a:pt x="51974" y="58658"/>
                      <a:pt x="52043" y="58658"/>
                    </a:cubicBezTo>
                    <a:cubicBezTo>
                      <a:pt x="52111" y="58658"/>
                      <a:pt x="52180" y="58631"/>
                      <a:pt x="52231" y="58579"/>
                    </a:cubicBezTo>
                    <a:cubicBezTo>
                      <a:pt x="52336" y="58474"/>
                      <a:pt x="52336" y="58303"/>
                      <a:pt x="52231" y="58200"/>
                    </a:cubicBezTo>
                    <a:cubicBezTo>
                      <a:pt x="52178" y="58147"/>
                      <a:pt x="52109" y="58121"/>
                      <a:pt x="52041" y="58121"/>
                    </a:cubicBezTo>
                    <a:close/>
                    <a:moveTo>
                      <a:pt x="54027" y="54235"/>
                    </a:moveTo>
                    <a:lnTo>
                      <a:pt x="57791" y="56877"/>
                    </a:lnTo>
                    <a:lnTo>
                      <a:pt x="57791" y="56877"/>
                    </a:lnTo>
                    <a:cubicBezTo>
                      <a:pt x="58025" y="57701"/>
                      <a:pt x="58276" y="58363"/>
                      <a:pt x="58587" y="58748"/>
                    </a:cubicBezTo>
                    <a:lnTo>
                      <a:pt x="58587" y="58748"/>
                    </a:lnTo>
                    <a:cubicBezTo>
                      <a:pt x="58178" y="58449"/>
                      <a:pt x="57488" y="58205"/>
                      <a:pt x="56640" y="57973"/>
                    </a:cubicBezTo>
                    <a:lnTo>
                      <a:pt x="56640" y="57973"/>
                    </a:lnTo>
                    <a:lnTo>
                      <a:pt x="54024" y="54246"/>
                    </a:lnTo>
                    <a:lnTo>
                      <a:pt x="54024" y="54246"/>
                    </a:lnTo>
                    <a:lnTo>
                      <a:pt x="58392" y="58615"/>
                    </a:lnTo>
                    <a:lnTo>
                      <a:pt x="58400" y="58607"/>
                    </a:lnTo>
                    <a:lnTo>
                      <a:pt x="54027" y="54235"/>
                    </a:lnTo>
                    <a:close/>
                    <a:moveTo>
                      <a:pt x="18099" y="58479"/>
                    </a:moveTo>
                    <a:cubicBezTo>
                      <a:pt x="18053" y="58479"/>
                      <a:pt x="18006" y="58497"/>
                      <a:pt x="17970" y="58532"/>
                    </a:cubicBezTo>
                    <a:cubicBezTo>
                      <a:pt x="17898" y="58602"/>
                      <a:pt x="17898" y="58718"/>
                      <a:pt x="17970" y="58789"/>
                    </a:cubicBezTo>
                    <a:cubicBezTo>
                      <a:pt x="18006" y="58824"/>
                      <a:pt x="18053" y="58842"/>
                      <a:pt x="18099" y="58842"/>
                    </a:cubicBezTo>
                    <a:cubicBezTo>
                      <a:pt x="18146" y="58842"/>
                      <a:pt x="18193" y="58824"/>
                      <a:pt x="18228" y="58789"/>
                    </a:cubicBezTo>
                    <a:cubicBezTo>
                      <a:pt x="18298" y="58718"/>
                      <a:pt x="18298" y="58602"/>
                      <a:pt x="18228" y="58532"/>
                    </a:cubicBezTo>
                    <a:cubicBezTo>
                      <a:pt x="18193" y="58497"/>
                      <a:pt x="18146" y="58479"/>
                      <a:pt x="18099" y="58479"/>
                    </a:cubicBezTo>
                    <a:close/>
                    <a:moveTo>
                      <a:pt x="16683" y="58629"/>
                    </a:moveTo>
                    <a:cubicBezTo>
                      <a:pt x="16646" y="58629"/>
                      <a:pt x="16609" y="58643"/>
                      <a:pt x="16581" y="58671"/>
                    </a:cubicBezTo>
                    <a:cubicBezTo>
                      <a:pt x="16526" y="58725"/>
                      <a:pt x="16526" y="58816"/>
                      <a:pt x="16581" y="58874"/>
                    </a:cubicBezTo>
                    <a:cubicBezTo>
                      <a:pt x="16609" y="58902"/>
                      <a:pt x="16646" y="58916"/>
                      <a:pt x="16683" y="58916"/>
                    </a:cubicBezTo>
                    <a:cubicBezTo>
                      <a:pt x="16719" y="58916"/>
                      <a:pt x="16756" y="58902"/>
                      <a:pt x="16784" y="58874"/>
                    </a:cubicBezTo>
                    <a:cubicBezTo>
                      <a:pt x="16840" y="58818"/>
                      <a:pt x="16840" y="58728"/>
                      <a:pt x="16784" y="58671"/>
                    </a:cubicBezTo>
                    <a:cubicBezTo>
                      <a:pt x="16756" y="58643"/>
                      <a:pt x="16719" y="58629"/>
                      <a:pt x="16683" y="58629"/>
                    </a:cubicBezTo>
                    <a:close/>
                    <a:moveTo>
                      <a:pt x="53631" y="58636"/>
                    </a:moveTo>
                    <a:cubicBezTo>
                      <a:pt x="53584" y="58636"/>
                      <a:pt x="53538" y="58654"/>
                      <a:pt x="53502" y="58689"/>
                    </a:cubicBezTo>
                    <a:cubicBezTo>
                      <a:pt x="53432" y="58760"/>
                      <a:pt x="53432" y="58876"/>
                      <a:pt x="53502" y="58947"/>
                    </a:cubicBezTo>
                    <a:cubicBezTo>
                      <a:pt x="53538" y="58982"/>
                      <a:pt x="53584" y="59000"/>
                      <a:pt x="53631" y="59000"/>
                    </a:cubicBezTo>
                    <a:cubicBezTo>
                      <a:pt x="53678" y="59000"/>
                      <a:pt x="53724" y="58982"/>
                      <a:pt x="53760" y="58947"/>
                    </a:cubicBezTo>
                    <a:cubicBezTo>
                      <a:pt x="53831" y="58876"/>
                      <a:pt x="53831" y="58760"/>
                      <a:pt x="53760" y="58689"/>
                    </a:cubicBezTo>
                    <a:cubicBezTo>
                      <a:pt x="53724" y="58654"/>
                      <a:pt x="53678" y="58636"/>
                      <a:pt x="53631" y="58636"/>
                    </a:cubicBezTo>
                    <a:close/>
                    <a:moveTo>
                      <a:pt x="55046" y="58785"/>
                    </a:moveTo>
                    <a:cubicBezTo>
                      <a:pt x="55009" y="58785"/>
                      <a:pt x="54972" y="58799"/>
                      <a:pt x="54944" y="58826"/>
                    </a:cubicBezTo>
                    <a:cubicBezTo>
                      <a:pt x="54889" y="58883"/>
                      <a:pt x="54889" y="58974"/>
                      <a:pt x="54944" y="59029"/>
                    </a:cubicBezTo>
                    <a:cubicBezTo>
                      <a:pt x="54972" y="59057"/>
                      <a:pt x="55009" y="59072"/>
                      <a:pt x="55046" y="59072"/>
                    </a:cubicBezTo>
                    <a:cubicBezTo>
                      <a:pt x="55083" y="59072"/>
                      <a:pt x="55119" y="59057"/>
                      <a:pt x="55147" y="59029"/>
                    </a:cubicBezTo>
                    <a:cubicBezTo>
                      <a:pt x="55203" y="58974"/>
                      <a:pt x="55203" y="58883"/>
                      <a:pt x="55147" y="58826"/>
                    </a:cubicBezTo>
                    <a:cubicBezTo>
                      <a:pt x="55119" y="58799"/>
                      <a:pt x="55083" y="58785"/>
                      <a:pt x="55046" y="58785"/>
                    </a:cubicBezTo>
                    <a:close/>
                    <a:moveTo>
                      <a:pt x="32755" y="56012"/>
                    </a:moveTo>
                    <a:lnTo>
                      <a:pt x="32755" y="56012"/>
                    </a:lnTo>
                    <a:cubicBezTo>
                      <a:pt x="33263" y="57492"/>
                      <a:pt x="35835" y="59091"/>
                      <a:pt x="35835" y="60138"/>
                    </a:cubicBezTo>
                    <a:cubicBezTo>
                      <a:pt x="35835" y="57883"/>
                      <a:pt x="33381" y="56569"/>
                      <a:pt x="32755" y="56012"/>
                    </a:cubicBezTo>
                    <a:close/>
                    <a:moveTo>
                      <a:pt x="38916" y="56014"/>
                    </a:moveTo>
                    <a:cubicBezTo>
                      <a:pt x="38287" y="56569"/>
                      <a:pt x="35835" y="57883"/>
                      <a:pt x="35835" y="60141"/>
                    </a:cubicBezTo>
                    <a:cubicBezTo>
                      <a:pt x="35835" y="59093"/>
                      <a:pt x="38407" y="57493"/>
                      <a:pt x="38916" y="56014"/>
                    </a:cubicBezTo>
                    <a:close/>
                    <a:moveTo>
                      <a:pt x="41106" y="59993"/>
                    </a:moveTo>
                    <a:cubicBezTo>
                      <a:pt x="41026" y="59993"/>
                      <a:pt x="40961" y="60058"/>
                      <a:pt x="40961" y="60138"/>
                    </a:cubicBezTo>
                    <a:cubicBezTo>
                      <a:pt x="40964" y="60220"/>
                      <a:pt x="41026" y="60283"/>
                      <a:pt x="41106" y="60283"/>
                    </a:cubicBezTo>
                    <a:cubicBezTo>
                      <a:pt x="41185" y="60283"/>
                      <a:pt x="41250" y="60217"/>
                      <a:pt x="41250" y="60138"/>
                    </a:cubicBezTo>
                    <a:cubicBezTo>
                      <a:pt x="41250" y="60058"/>
                      <a:pt x="41185" y="59993"/>
                      <a:pt x="41106" y="59993"/>
                    </a:cubicBezTo>
                    <a:close/>
                    <a:moveTo>
                      <a:pt x="30557" y="59996"/>
                    </a:moveTo>
                    <a:cubicBezTo>
                      <a:pt x="30477" y="59996"/>
                      <a:pt x="30412" y="60061"/>
                      <a:pt x="30412" y="60141"/>
                    </a:cubicBezTo>
                    <a:cubicBezTo>
                      <a:pt x="30412" y="60220"/>
                      <a:pt x="30477" y="60285"/>
                      <a:pt x="30557" y="60285"/>
                    </a:cubicBezTo>
                    <a:cubicBezTo>
                      <a:pt x="30636" y="60283"/>
                      <a:pt x="30702" y="60220"/>
                      <a:pt x="30702" y="60141"/>
                    </a:cubicBezTo>
                    <a:cubicBezTo>
                      <a:pt x="30702" y="60061"/>
                      <a:pt x="30636" y="59996"/>
                      <a:pt x="30557" y="59996"/>
                    </a:cubicBezTo>
                    <a:close/>
                    <a:moveTo>
                      <a:pt x="23739" y="43088"/>
                    </a:move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5477" y="44823"/>
                      <a:pt x="25478" y="44822"/>
                      <a:pt x="25479" y="44820"/>
                    </a:cubicBezTo>
                    <a:lnTo>
                      <a:pt x="25497" y="44834"/>
                    </a:lnTo>
                    <a:cubicBezTo>
                      <a:pt x="25495" y="44837"/>
                      <a:pt x="25493" y="44839"/>
                      <a:pt x="25491" y="44841"/>
                    </a:cubicBezTo>
                    <a:lnTo>
                      <a:pt x="25491" y="44841"/>
                    </a:ln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4637" y="45842"/>
                      <a:pt x="22667" y="45937"/>
                      <a:pt x="22646" y="45937"/>
                    </a:cubicBezTo>
                    <a:lnTo>
                      <a:pt x="22635" y="45937"/>
                    </a:lnTo>
                    <a:lnTo>
                      <a:pt x="22638" y="45950"/>
                    </a:lnTo>
                    <a:cubicBezTo>
                      <a:pt x="22932" y="47167"/>
                      <a:pt x="22620" y="48247"/>
                      <a:pt x="22309" y="48938"/>
                    </a:cubicBezTo>
                    <a:cubicBezTo>
                      <a:pt x="22028" y="49560"/>
                      <a:pt x="21695" y="49987"/>
                      <a:pt x="21587" y="50118"/>
                    </a:cubicBezTo>
                    <a:lnTo>
                      <a:pt x="21587" y="50118"/>
                    </a:lnTo>
                    <a:cubicBezTo>
                      <a:pt x="21763" y="49485"/>
                      <a:pt x="21451" y="48672"/>
                      <a:pt x="21121" y="47814"/>
                    </a:cubicBezTo>
                    <a:cubicBezTo>
                      <a:pt x="20657" y="46610"/>
                      <a:pt x="20131" y="45247"/>
                      <a:pt x="20861" y="44083"/>
                    </a:cubicBezTo>
                    <a:lnTo>
                      <a:pt x="20861" y="44083"/>
                    </a:lnTo>
                    <a:cubicBezTo>
                      <a:pt x="20864" y="44080"/>
                      <a:pt x="20866" y="44077"/>
                      <a:pt x="20868" y="44074"/>
                    </a:cubicBezTo>
                    <a:lnTo>
                      <a:pt x="20868" y="44073"/>
                    </a:lnTo>
                    <a:lnTo>
                      <a:pt x="20868" y="44073"/>
                    </a:lnTo>
                    <a:cubicBezTo>
                      <a:pt x="20868" y="44073"/>
                      <a:pt x="20868" y="44073"/>
                      <a:pt x="20868" y="44072"/>
                    </a:cubicBez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0865" y="44071"/>
                      <a:pt x="20865" y="44071"/>
                      <a:pt x="20865" y="44071"/>
                    </a:cubicBezTo>
                    <a:lnTo>
                      <a:pt x="20865" y="44071"/>
                    </a:lnTo>
                    <a:lnTo>
                      <a:pt x="20857" y="44065"/>
                    </a:ln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cubicBezTo>
                      <a:pt x="20845" y="44068"/>
                      <a:pt x="20840" y="44076"/>
                      <a:pt x="20834" y="44084"/>
                    </a:cubicBezTo>
                    <a:lnTo>
                      <a:pt x="20834" y="44084"/>
                    </a:lnTo>
                    <a:cubicBezTo>
                      <a:pt x="20830" y="44086"/>
                      <a:pt x="20826" y="44087"/>
                      <a:pt x="20822" y="44089"/>
                    </a:cubicBezTo>
                    <a:lnTo>
                      <a:pt x="20822" y="44089"/>
                    </a:lnTo>
                    <a:cubicBezTo>
                      <a:pt x="19865" y="45249"/>
                      <a:pt x="19333" y="46290"/>
                      <a:pt x="19032" y="47246"/>
                    </a:cubicBezTo>
                    <a:lnTo>
                      <a:pt x="19032" y="47246"/>
                    </a:lnTo>
                    <a:cubicBezTo>
                      <a:pt x="19031" y="47246"/>
                      <a:pt x="19029" y="47245"/>
                      <a:pt x="19028" y="47245"/>
                    </a:cubicBezTo>
                    <a:lnTo>
                      <a:pt x="19028" y="47245"/>
                    </a:lnTo>
                    <a:lnTo>
                      <a:pt x="19028" y="47244"/>
                    </a:lnTo>
                    <a:cubicBezTo>
                      <a:pt x="18972" y="47241"/>
                      <a:pt x="18916" y="47239"/>
                      <a:pt x="18862" y="47239"/>
                    </a:cubicBezTo>
                    <a:cubicBezTo>
                      <a:pt x="16980" y="47239"/>
                      <a:pt x="15931" y="49186"/>
                      <a:pt x="15203" y="51488"/>
                    </a:cubicBezTo>
                    <a:lnTo>
                      <a:pt x="15203" y="51488"/>
                    </a:lnTo>
                    <a:lnTo>
                      <a:pt x="15197" y="51494"/>
                    </a:lnTo>
                    <a:lnTo>
                      <a:pt x="15200" y="51498"/>
                    </a:lnTo>
                    <a:lnTo>
                      <a:pt x="15200" y="51498"/>
                    </a:lnTo>
                    <a:cubicBezTo>
                      <a:pt x="15080" y="51879"/>
                      <a:pt x="14969" y="52270"/>
                      <a:pt x="14864" y="52663"/>
                    </a:cubicBezTo>
                    <a:lnTo>
                      <a:pt x="14864" y="52663"/>
                    </a:lnTo>
                    <a:lnTo>
                      <a:pt x="14859" y="52661"/>
                    </a:lnTo>
                    <a:lnTo>
                      <a:pt x="14855" y="52671"/>
                    </a:lnTo>
                    <a:lnTo>
                      <a:pt x="14861" y="52674"/>
                    </a:lnTo>
                    <a:lnTo>
                      <a:pt x="14861" y="52674"/>
                    </a:lnTo>
                    <a:cubicBezTo>
                      <a:pt x="14815" y="52845"/>
                      <a:pt x="14771" y="53017"/>
                      <a:pt x="14727" y="53189"/>
                    </a:cubicBezTo>
                    <a:lnTo>
                      <a:pt x="14727" y="53189"/>
                    </a:lnTo>
                    <a:lnTo>
                      <a:pt x="14696" y="53181"/>
                    </a:lnTo>
                    <a:lnTo>
                      <a:pt x="14694" y="53192"/>
                    </a:lnTo>
                    <a:lnTo>
                      <a:pt x="14725" y="53201"/>
                    </a:lnTo>
                    <a:lnTo>
                      <a:pt x="14725" y="53201"/>
                    </a:lnTo>
                    <a:cubicBezTo>
                      <a:pt x="14681" y="53372"/>
                      <a:pt x="14639" y="53544"/>
                      <a:pt x="14597" y="53715"/>
                    </a:cubicBezTo>
                    <a:lnTo>
                      <a:pt x="14597" y="53715"/>
                    </a:lnTo>
                    <a:lnTo>
                      <a:pt x="14587" y="53714"/>
                    </a:lnTo>
                    <a:lnTo>
                      <a:pt x="14587" y="53724"/>
                    </a:lnTo>
                    <a:lnTo>
                      <a:pt x="14595" y="53725"/>
                    </a:lnTo>
                    <a:lnTo>
                      <a:pt x="14595" y="53725"/>
                    </a:lnTo>
                    <a:cubicBezTo>
                      <a:pt x="14551" y="53907"/>
                      <a:pt x="14508" y="54088"/>
                      <a:pt x="14465" y="54268"/>
                    </a:cubicBezTo>
                    <a:lnTo>
                      <a:pt x="14465" y="54268"/>
                    </a:lnTo>
                    <a:lnTo>
                      <a:pt x="14451" y="54269"/>
                    </a:lnTo>
                    <a:lnTo>
                      <a:pt x="14454" y="54281"/>
                    </a:lnTo>
                    <a:lnTo>
                      <a:pt x="14462" y="54280"/>
                    </a:lnTo>
                    <a:lnTo>
                      <a:pt x="14462" y="54280"/>
                    </a:lnTo>
                    <a:cubicBezTo>
                      <a:pt x="14426" y="54433"/>
                      <a:pt x="14390" y="54585"/>
                      <a:pt x="14355" y="54736"/>
                    </a:cubicBezTo>
                    <a:cubicBezTo>
                      <a:pt x="14343" y="54786"/>
                      <a:pt x="14331" y="54837"/>
                      <a:pt x="14319" y="54887"/>
                    </a:cubicBezTo>
                    <a:lnTo>
                      <a:pt x="14319" y="54887"/>
                    </a:lnTo>
                    <a:lnTo>
                      <a:pt x="14301" y="54892"/>
                    </a:lnTo>
                    <a:lnTo>
                      <a:pt x="14304" y="54904"/>
                    </a:lnTo>
                    <a:lnTo>
                      <a:pt x="14316" y="54901"/>
                    </a:lnTo>
                    <a:lnTo>
                      <a:pt x="14316" y="54901"/>
                    </a:lnTo>
                    <a:cubicBezTo>
                      <a:pt x="13907" y="56642"/>
                      <a:pt x="13546" y="58131"/>
                      <a:pt x="13000" y="58712"/>
                    </a:cubicBezTo>
                    <a:lnTo>
                      <a:pt x="13000" y="58712"/>
                    </a:lnTo>
                    <a:cubicBezTo>
                      <a:pt x="12999" y="58713"/>
                      <a:pt x="12999" y="58713"/>
                      <a:pt x="12999" y="58713"/>
                    </a:cubicBezTo>
                    <a:lnTo>
                      <a:pt x="13001" y="58715"/>
                    </a:lnTo>
                    <a:lnTo>
                      <a:pt x="13001" y="58715"/>
                    </a:lnTo>
                    <a:cubicBezTo>
                      <a:pt x="13001" y="58716"/>
                      <a:pt x="13000" y="58716"/>
                      <a:pt x="13000" y="58716"/>
                    </a:cubicBezTo>
                    <a:lnTo>
                      <a:pt x="13016" y="58731"/>
                    </a:lnTo>
                    <a:cubicBezTo>
                      <a:pt x="13017" y="58730"/>
                      <a:pt x="13017" y="58729"/>
                      <a:pt x="13018" y="58728"/>
                    </a:cubicBezTo>
                    <a:lnTo>
                      <a:pt x="13018" y="58728"/>
                    </a:lnTo>
                    <a:lnTo>
                      <a:pt x="13019" y="58729"/>
                    </a:lnTo>
                    <a:cubicBezTo>
                      <a:pt x="13027" y="58721"/>
                      <a:pt x="13035" y="58712"/>
                      <a:pt x="13043" y="58703"/>
                    </a:cubicBezTo>
                    <a:lnTo>
                      <a:pt x="13043" y="58703"/>
                    </a:lnTo>
                    <a:cubicBezTo>
                      <a:pt x="13644" y="58101"/>
                      <a:pt x="15261" y="57723"/>
                      <a:pt x="17128" y="57286"/>
                    </a:cubicBezTo>
                    <a:cubicBezTo>
                      <a:pt x="17565" y="57183"/>
                      <a:pt x="18017" y="57077"/>
                      <a:pt x="18472" y="56964"/>
                    </a:cubicBezTo>
                    <a:lnTo>
                      <a:pt x="18472" y="56964"/>
                    </a:lnTo>
                    <a:lnTo>
                      <a:pt x="18475" y="56974"/>
                    </a:lnTo>
                    <a:lnTo>
                      <a:pt x="18485" y="56972"/>
                    </a:lnTo>
                    <a:lnTo>
                      <a:pt x="18482" y="56962"/>
                    </a:lnTo>
                    <a:lnTo>
                      <a:pt x="18482" y="56962"/>
                    </a:lnTo>
                    <a:cubicBezTo>
                      <a:pt x="19315" y="56755"/>
                      <a:pt x="20157" y="56525"/>
                      <a:pt x="20934" y="56249"/>
                    </a:cubicBezTo>
                    <a:lnTo>
                      <a:pt x="20934" y="56249"/>
                    </a:lnTo>
                    <a:lnTo>
                      <a:pt x="20939" y="56253"/>
                    </a:lnTo>
                    <a:lnTo>
                      <a:pt x="20944" y="56246"/>
                    </a:lnTo>
                    <a:lnTo>
                      <a:pt x="20944" y="56246"/>
                    </a:lnTo>
                    <a:cubicBezTo>
                      <a:pt x="21365" y="56096"/>
                      <a:pt x="21767" y="55934"/>
                      <a:pt x="22138" y="55754"/>
                    </a:cubicBezTo>
                    <a:cubicBezTo>
                      <a:pt x="23790" y="54956"/>
                      <a:pt x="24558" y="53958"/>
                      <a:pt x="24484" y="52701"/>
                    </a:cubicBezTo>
                    <a:lnTo>
                      <a:pt x="24484" y="52701"/>
                    </a:lnTo>
                    <a:lnTo>
                      <a:pt x="24483" y="52701"/>
                    </a:lnTo>
                    <a:lnTo>
                      <a:pt x="24483" y="52701"/>
                    </a:lnTo>
                    <a:cubicBezTo>
                      <a:pt x="24482" y="52700"/>
                      <a:pt x="24482" y="52698"/>
                      <a:pt x="24482" y="52697"/>
                    </a:cubicBezTo>
                    <a:lnTo>
                      <a:pt x="24482" y="52697"/>
                    </a:lnTo>
                    <a:lnTo>
                      <a:pt x="24461" y="52700"/>
                    </a:lnTo>
                    <a:lnTo>
                      <a:pt x="24461" y="52700"/>
                    </a:lnTo>
                    <a:cubicBezTo>
                      <a:pt x="25422" y="52400"/>
                      <a:pt x="26469" y="51867"/>
                      <a:pt x="27635" y="50905"/>
                    </a:cubicBezTo>
                    <a:lnTo>
                      <a:pt x="27635" y="50905"/>
                    </a:lnTo>
                    <a:cubicBezTo>
                      <a:pt x="26208" y="54283"/>
                      <a:pt x="23925" y="57997"/>
                      <a:pt x="23239" y="58684"/>
                    </a:cubicBezTo>
                    <a:cubicBezTo>
                      <a:pt x="21526" y="60399"/>
                      <a:pt x="19341" y="60847"/>
                      <a:pt x="17284" y="60847"/>
                    </a:cubicBezTo>
                    <a:cubicBezTo>
                      <a:pt x="15969" y="60847"/>
                      <a:pt x="14707" y="60664"/>
                      <a:pt x="13654" y="60512"/>
                    </a:cubicBezTo>
                    <a:cubicBezTo>
                      <a:pt x="12893" y="60401"/>
                      <a:pt x="12255" y="60309"/>
                      <a:pt x="11777" y="60309"/>
                    </a:cubicBezTo>
                    <a:cubicBezTo>
                      <a:pt x="11632" y="60309"/>
                      <a:pt x="11505" y="60317"/>
                      <a:pt x="11390" y="60333"/>
                    </a:cubicBezTo>
                    <a:cubicBezTo>
                      <a:pt x="11471" y="59845"/>
                      <a:pt x="11357" y="59060"/>
                      <a:pt x="11215" y="58071"/>
                    </a:cubicBezTo>
                    <a:cubicBezTo>
                      <a:pt x="10824" y="55372"/>
                      <a:pt x="10233" y="51294"/>
                      <a:pt x="13042" y="48486"/>
                    </a:cubicBezTo>
                    <a:cubicBezTo>
                      <a:pt x="13730" y="47799"/>
                      <a:pt x="17444" y="45516"/>
                      <a:pt x="20822" y="44089"/>
                    </a:cubicBezTo>
                    <a:lnTo>
                      <a:pt x="20822" y="44089"/>
                    </a:lnTo>
                    <a:cubicBezTo>
                      <a:pt x="20831" y="44079"/>
                      <a:pt x="20840" y="44068"/>
                      <a:pt x="20848" y="44058"/>
                    </a:cubicBez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1887" y="43641"/>
                      <a:pt x="22875" y="43291"/>
                      <a:pt x="23739" y="43088"/>
                    </a:cubicBezTo>
                    <a:close/>
                    <a:moveTo>
                      <a:pt x="23745" y="43064"/>
                    </a:moveTo>
                    <a:lnTo>
                      <a:pt x="23739" y="43065"/>
                    </a:lnTo>
                    <a:cubicBezTo>
                      <a:pt x="20006" y="43940"/>
                      <a:pt x="13926" y="47572"/>
                      <a:pt x="13025" y="48470"/>
                    </a:cubicBezTo>
                    <a:cubicBezTo>
                      <a:pt x="10208" y="51287"/>
                      <a:pt x="10799" y="55370"/>
                      <a:pt x="11193" y="58073"/>
                    </a:cubicBezTo>
                    <a:cubicBezTo>
                      <a:pt x="11338" y="59071"/>
                      <a:pt x="11451" y="59859"/>
                      <a:pt x="11367" y="60345"/>
                    </a:cubicBezTo>
                    <a:lnTo>
                      <a:pt x="11364" y="60359"/>
                    </a:lnTo>
                    <a:lnTo>
                      <a:pt x="11379" y="60358"/>
                    </a:lnTo>
                    <a:cubicBezTo>
                      <a:pt x="11494" y="60338"/>
                      <a:pt x="11627" y="60329"/>
                      <a:pt x="11775" y="60329"/>
                    </a:cubicBezTo>
                    <a:cubicBezTo>
                      <a:pt x="12251" y="60329"/>
                      <a:pt x="12890" y="60421"/>
                      <a:pt x="13651" y="60532"/>
                    </a:cubicBezTo>
                    <a:cubicBezTo>
                      <a:pt x="14704" y="60685"/>
                      <a:pt x="15968" y="60868"/>
                      <a:pt x="17284" y="60868"/>
                    </a:cubicBezTo>
                    <a:cubicBezTo>
                      <a:pt x="19344" y="60868"/>
                      <a:pt x="21535" y="60419"/>
                      <a:pt x="23252" y="58696"/>
                    </a:cubicBezTo>
                    <a:cubicBezTo>
                      <a:pt x="23941" y="58006"/>
                      <a:pt x="26238" y="54268"/>
                      <a:pt x="27666" y="50879"/>
                    </a:cubicBezTo>
                    <a:lnTo>
                      <a:pt x="27666" y="50879"/>
                    </a:lnTo>
                    <a:cubicBezTo>
                      <a:pt x="27656" y="50888"/>
                      <a:pt x="27645" y="50896"/>
                      <a:pt x="27635" y="50905"/>
                    </a:cubicBezTo>
                    <a:lnTo>
                      <a:pt x="27635" y="50905"/>
                    </a:lnTo>
                    <a:cubicBezTo>
                      <a:pt x="27636" y="50902"/>
                      <a:pt x="27638" y="50899"/>
                      <a:pt x="27639" y="50897"/>
                    </a:cubicBezTo>
                    <a:lnTo>
                      <a:pt x="27639" y="50897"/>
                    </a:lnTo>
                    <a:cubicBezTo>
                      <a:pt x="27648" y="50890"/>
                      <a:pt x="27657" y="50884"/>
                      <a:pt x="27666" y="50877"/>
                    </a:cubicBezTo>
                    <a:lnTo>
                      <a:pt x="27661" y="50868"/>
                    </a:lnTo>
                    <a:lnTo>
                      <a:pt x="27658" y="50865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4" y="50860"/>
                      <a:pt x="27654" y="50861"/>
                      <a:pt x="27654" y="50861"/>
                    </a:cubicBezTo>
                    <a:lnTo>
                      <a:pt x="27654" y="50861"/>
                    </a:lnTo>
                    <a:cubicBezTo>
                      <a:pt x="27654" y="50860"/>
                      <a:pt x="27654" y="50860"/>
                      <a:pt x="27654" y="50860"/>
                    </a:cubicBezTo>
                    <a:lnTo>
                      <a:pt x="27654" y="50860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5" y="50860"/>
                      <a:pt x="27655" y="50860"/>
                      <a:pt x="27656" y="50860"/>
                    </a:cubicBezTo>
                    <a:lnTo>
                      <a:pt x="27661" y="50868"/>
                    </a:lnTo>
                    <a:lnTo>
                      <a:pt x="27667" y="50875"/>
                    </a:lnTo>
                    <a:lnTo>
                      <a:pt x="27667" y="50875"/>
                    </a:lnTo>
                    <a:cubicBezTo>
                      <a:pt x="28100" y="49848"/>
                      <a:pt x="28453" y="48852"/>
                      <a:pt x="28657" y="47983"/>
                    </a:cubicBezTo>
                    <a:lnTo>
                      <a:pt x="28658" y="47977"/>
                    </a:lnTo>
                    <a:lnTo>
                      <a:pt x="23745" y="43064"/>
                    </a:lnTo>
                    <a:close/>
                    <a:moveTo>
                      <a:pt x="50888" y="44226"/>
                    </a:moveTo>
                    <a:cubicBezTo>
                      <a:pt x="50895" y="44234"/>
                      <a:pt x="50902" y="44243"/>
                      <a:pt x="50909" y="44252"/>
                    </a:cubicBezTo>
                    <a:lnTo>
                      <a:pt x="50909" y="44252"/>
                    </a:lnTo>
                    <a:cubicBezTo>
                      <a:pt x="54287" y="45679"/>
                      <a:pt x="57999" y="47962"/>
                      <a:pt x="58687" y="48647"/>
                    </a:cubicBezTo>
                    <a:cubicBezTo>
                      <a:pt x="61498" y="51457"/>
                      <a:pt x="60905" y="55534"/>
                      <a:pt x="60514" y="58232"/>
                    </a:cubicBezTo>
                    <a:cubicBezTo>
                      <a:pt x="60370" y="59222"/>
                      <a:pt x="60257" y="60004"/>
                      <a:pt x="60339" y="60496"/>
                    </a:cubicBezTo>
                    <a:cubicBezTo>
                      <a:pt x="60225" y="60476"/>
                      <a:pt x="60095" y="60468"/>
                      <a:pt x="59950" y="60468"/>
                    </a:cubicBezTo>
                    <a:cubicBezTo>
                      <a:pt x="59473" y="60468"/>
                      <a:pt x="58835" y="60561"/>
                      <a:pt x="58077" y="60671"/>
                    </a:cubicBezTo>
                    <a:cubicBezTo>
                      <a:pt x="57025" y="60823"/>
                      <a:pt x="55764" y="61006"/>
                      <a:pt x="54450" y="61006"/>
                    </a:cubicBezTo>
                    <a:cubicBezTo>
                      <a:pt x="52392" y="61006"/>
                      <a:pt x="50204" y="60558"/>
                      <a:pt x="48491" y="58844"/>
                    </a:cubicBezTo>
                    <a:cubicBezTo>
                      <a:pt x="47804" y="58156"/>
                      <a:pt x="45521" y="54442"/>
                      <a:pt x="44095" y="51063"/>
                    </a:cubicBezTo>
                    <a:lnTo>
                      <a:pt x="44095" y="51063"/>
                    </a:lnTo>
                    <a:cubicBezTo>
                      <a:pt x="45253" y="52019"/>
                      <a:pt x="46293" y="52551"/>
                      <a:pt x="47248" y="52852"/>
                    </a:cubicBezTo>
                    <a:lnTo>
                      <a:pt x="47248" y="52852"/>
                    </a:lnTo>
                    <a:cubicBezTo>
                      <a:pt x="47248" y="52853"/>
                      <a:pt x="47248" y="52854"/>
                      <a:pt x="47248" y="52855"/>
                    </a:cubicBezTo>
                    <a:lnTo>
                      <a:pt x="47248" y="52855"/>
                    </a:lnTo>
                    <a:lnTo>
                      <a:pt x="47247" y="52855"/>
                    </a:lnTo>
                    <a:lnTo>
                      <a:pt x="47247" y="52855"/>
                    </a:lnTo>
                    <a:cubicBezTo>
                      <a:pt x="47130" y="54841"/>
                      <a:pt x="49123" y="55932"/>
                      <a:pt x="51492" y="56680"/>
                    </a:cubicBezTo>
                    <a:lnTo>
                      <a:pt x="51492" y="56680"/>
                    </a:lnTo>
                    <a:lnTo>
                      <a:pt x="51498" y="56686"/>
                    </a:lnTo>
                    <a:lnTo>
                      <a:pt x="51501" y="56683"/>
                    </a:lnTo>
                    <a:lnTo>
                      <a:pt x="51501" y="56683"/>
                    </a:lnTo>
                    <a:cubicBezTo>
                      <a:pt x="51883" y="56804"/>
                      <a:pt x="52274" y="56915"/>
                      <a:pt x="52668" y="57020"/>
                    </a:cubicBezTo>
                    <a:lnTo>
                      <a:pt x="52668" y="57020"/>
                    </a:lnTo>
                    <a:lnTo>
                      <a:pt x="52666" y="57025"/>
                    </a:lnTo>
                    <a:lnTo>
                      <a:pt x="52675" y="57028"/>
                    </a:lnTo>
                    <a:lnTo>
                      <a:pt x="52677" y="57023"/>
                    </a:lnTo>
                    <a:lnTo>
                      <a:pt x="52677" y="57023"/>
                    </a:lnTo>
                    <a:cubicBezTo>
                      <a:pt x="52848" y="57068"/>
                      <a:pt x="53020" y="57113"/>
                      <a:pt x="53192" y="57156"/>
                    </a:cubicBezTo>
                    <a:lnTo>
                      <a:pt x="53192" y="57156"/>
                    </a:lnTo>
                    <a:lnTo>
                      <a:pt x="53183" y="57189"/>
                    </a:lnTo>
                    <a:lnTo>
                      <a:pt x="53195" y="57192"/>
                    </a:lnTo>
                    <a:lnTo>
                      <a:pt x="53203" y="57159"/>
                    </a:lnTo>
                    <a:lnTo>
                      <a:pt x="53203" y="57159"/>
                    </a:lnTo>
                    <a:cubicBezTo>
                      <a:pt x="53375" y="57202"/>
                      <a:pt x="53547" y="57244"/>
                      <a:pt x="53717" y="57286"/>
                    </a:cubicBezTo>
                    <a:lnTo>
                      <a:pt x="53717" y="57286"/>
                    </a:lnTo>
                    <a:lnTo>
                      <a:pt x="53716" y="57296"/>
                    </a:lnTo>
                    <a:lnTo>
                      <a:pt x="53727" y="57296"/>
                    </a:lnTo>
                    <a:lnTo>
                      <a:pt x="53727" y="57288"/>
                    </a:lnTo>
                    <a:lnTo>
                      <a:pt x="53727" y="57288"/>
                    </a:lnTo>
                    <a:cubicBezTo>
                      <a:pt x="53910" y="57333"/>
                      <a:pt x="54092" y="57376"/>
                      <a:pt x="54272" y="57418"/>
                    </a:cubicBezTo>
                    <a:lnTo>
                      <a:pt x="54272" y="57418"/>
                    </a:lnTo>
                    <a:lnTo>
                      <a:pt x="54273" y="57432"/>
                    </a:lnTo>
                    <a:lnTo>
                      <a:pt x="54283" y="57431"/>
                    </a:lnTo>
                    <a:lnTo>
                      <a:pt x="54282" y="57421"/>
                    </a:lnTo>
                    <a:lnTo>
                      <a:pt x="54282" y="57421"/>
                    </a:lnTo>
                    <a:cubicBezTo>
                      <a:pt x="54435" y="57457"/>
                      <a:pt x="54588" y="57493"/>
                      <a:pt x="54738" y="57528"/>
                    </a:cubicBezTo>
                    <a:cubicBezTo>
                      <a:pt x="54789" y="57540"/>
                      <a:pt x="54840" y="57552"/>
                      <a:pt x="54891" y="57564"/>
                    </a:cubicBezTo>
                    <a:lnTo>
                      <a:pt x="54891" y="57564"/>
                    </a:lnTo>
                    <a:lnTo>
                      <a:pt x="54896" y="57582"/>
                    </a:lnTo>
                    <a:lnTo>
                      <a:pt x="54906" y="57579"/>
                    </a:lnTo>
                    <a:lnTo>
                      <a:pt x="54903" y="57567"/>
                    </a:lnTo>
                    <a:lnTo>
                      <a:pt x="54903" y="57567"/>
                    </a:lnTo>
                    <a:cubicBezTo>
                      <a:pt x="56609" y="57968"/>
                      <a:pt x="58073" y="58324"/>
                      <a:pt x="58678" y="58850"/>
                    </a:cubicBezTo>
                    <a:lnTo>
                      <a:pt x="58678" y="58850"/>
                    </a:lnTo>
                    <a:cubicBezTo>
                      <a:pt x="58691" y="58863"/>
                      <a:pt x="58703" y="58875"/>
                      <a:pt x="58716" y="58887"/>
                    </a:cubicBezTo>
                    <a:lnTo>
                      <a:pt x="58730" y="58870"/>
                    </a:lnTo>
                    <a:cubicBezTo>
                      <a:pt x="58730" y="58870"/>
                      <a:pt x="58730" y="58869"/>
                      <a:pt x="58729" y="58869"/>
                    </a:cubicBezTo>
                    <a:lnTo>
                      <a:pt x="58729" y="58869"/>
                    </a:lnTo>
                    <a:lnTo>
                      <a:pt x="58732" y="58867"/>
                    </a:lnTo>
                    <a:cubicBezTo>
                      <a:pt x="58114" y="58286"/>
                      <a:pt x="57730" y="56650"/>
                      <a:pt x="57287" y="54755"/>
                    </a:cubicBezTo>
                    <a:cubicBezTo>
                      <a:pt x="57184" y="54318"/>
                      <a:pt x="57078" y="53867"/>
                      <a:pt x="56965" y="53413"/>
                    </a:cubicBezTo>
                    <a:lnTo>
                      <a:pt x="56965" y="53413"/>
                    </a:lnTo>
                    <a:lnTo>
                      <a:pt x="56977" y="53410"/>
                    </a:lnTo>
                    <a:lnTo>
                      <a:pt x="56974" y="53398"/>
                    </a:lnTo>
                    <a:lnTo>
                      <a:pt x="56963" y="53401"/>
                    </a:lnTo>
                    <a:lnTo>
                      <a:pt x="56963" y="53401"/>
                    </a:lnTo>
                    <a:cubicBezTo>
                      <a:pt x="56756" y="52570"/>
                      <a:pt x="56526" y="51729"/>
                      <a:pt x="56251" y="50952"/>
                    </a:cubicBezTo>
                    <a:lnTo>
                      <a:pt x="56251" y="50952"/>
                    </a:lnTo>
                    <a:lnTo>
                      <a:pt x="56255" y="50946"/>
                    </a:lnTo>
                    <a:lnTo>
                      <a:pt x="56248" y="50941"/>
                    </a:lnTo>
                    <a:lnTo>
                      <a:pt x="56248" y="50941"/>
                    </a:lnTo>
                    <a:cubicBezTo>
                      <a:pt x="56098" y="50519"/>
                      <a:pt x="55935" y="50117"/>
                      <a:pt x="55755" y="49745"/>
                    </a:cubicBezTo>
                    <a:cubicBezTo>
                      <a:pt x="54992" y="48166"/>
                      <a:pt x="54046" y="47394"/>
                      <a:pt x="52866" y="47394"/>
                    </a:cubicBezTo>
                    <a:cubicBezTo>
                      <a:pt x="52812" y="47394"/>
                      <a:pt x="52757" y="47396"/>
                      <a:pt x="52702" y="47399"/>
                    </a:cubicBezTo>
                    <a:lnTo>
                      <a:pt x="52702" y="47404"/>
                    </a:lnTo>
                    <a:lnTo>
                      <a:pt x="52702" y="47404"/>
                    </a:lnTo>
                    <a:cubicBezTo>
                      <a:pt x="52702" y="47404"/>
                      <a:pt x="52701" y="47404"/>
                      <a:pt x="52701" y="47404"/>
                    </a:cubicBezTo>
                    <a:lnTo>
                      <a:pt x="52702" y="47421"/>
                    </a:lnTo>
                    <a:lnTo>
                      <a:pt x="52702" y="47421"/>
                    </a:lnTo>
                    <a:cubicBezTo>
                      <a:pt x="52402" y="46462"/>
                      <a:pt x="51870" y="45417"/>
                      <a:pt x="50909" y="44252"/>
                    </a:cubicBezTo>
                    <a:lnTo>
                      <a:pt x="50909" y="44252"/>
                    </a:lnTo>
                    <a:cubicBezTo>
                      <a:pt x="50908" y="44251"/>
                      <a:pt x="50906" y="44251"/>
                      <a:pt x="50905" y="44250"/>
                    </a:cubicBezTo>
                    <a:lnTo>
                      <a:pt x="50905" y="44250"/>
                    </a:lnTo>
                    <a:cubicBezTo>
                      <a:pt x="50899" y="44242"/>
                      <a:pt x="50893" y="44234"/>
                      <a:pt x="50888" y="44226"/>
                    </a:cubicBezTo>
                    <a:close/>
                    <a:moveTo>
                      <a:pt x="47986" y="43223"/>
                    </a:moveTo>
                    <a:lnTo>
                      <a:pt x="45528" y="45681"/>
                    </a:lnTo>
                    <a:lnTo>
                      <a:pt x="43069" y="48138"/>
                    </a:lnTo>
                    <a:lnTo>
                      <a:pt x="43072" y="48144"/>
                    </a:lnTo>
                    <a:cubicBezTo>
                      <a:pt x="43275" y="49012"/>
                      <a:pt x="43628" y="50007"/>
                      <a:pt x="44060" y="51035"/>
                    </a:cubicBezTo>
                    <a:lnTo>
                      <a:pt x="44060" y="51035"/>
                    </a:lnTo>
                    <a:lnTo>
                      <a:pt x="44065" y="51030"/>
                    </a:lnTo>
                    <a:lnTo>
                      <a:pt x="44073" y="51016"/>
                    </a:lnTo>
                    <a:cubicBezTo>
                      <a:pt x="44073" y="51016"/>
                      <a:pt x="44074" y="51016"/>
                      <a:pt x="44074" y="51016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4075" y="51016"/>
                      <a:pt x="44075" y="51017"/>
                      <a:pt x="44075" y="51017"/>
                    </a:cubicBezTo>
                    <a:lnTo>
                      <a:pt x="44075" y="51017"/>
                    </a:lnTo>
                    <a:cubicBezTo>
                      <a:pt x="44075" y="51017"/>
                      <a:pt x="44074" y="51017"/>
                      <a:pt x="44074" y="51016"/>
                    </a:cubicBezTo>
                    <a:lnTo>
                      <a:pt x="44074" y="51016"/>
                    </a:lnTo>
                    <a:lnTo>
                      <a:pt x="44066" y="51029"/>
                    </a:lnTo>
                    <a:lnTo>
                      <a:pt x="44066" y="51029"/>
                    </a:lnTo>
                    <a:lnTo>
                      <a:pt x="44065" y="51030"/>
                    </a:lnTo>
                    <a:lnTo>
                      <a:pt x="44062" y="51035"/>
                    </a:lnTo>
                    <a:cubicBezTo>
                      <a:pt x="44071" y="51041"/>
                      <a:pt x="44081" y="51047"/>
                      <a:pt x="44090" y="51053"/>
                    </a:cubicBezTo>
                    <a:lnTo>
                      <a:pt x="44090" y="51053"/>
                    </a:lnTo>
                    <a:cubicBezTo>
                      <a:pt x="44092" y="51056"/>
                      <a:pt x="44093" y="51060"/>
                      <a:pt x="44095" y="51063"/>
                    </a:cubicBezTo>
                    <a:lnTo>
                      <a:pt x="44095" y="51063"/>
                    </a:lnTo>
                    <a:cubicBezTo>
                      <a:pt x="44083" y="51054"/>
                      <a:pt x="44072" y="51044"/>
                      <a:pt x="44060" y="51035"/>
                    </a:cubicBezTo>
                    <a:lnTo>
                      <a:pt x="44060" y="51035"/>
                    </a:lnTo>
                    <a:cubicBezTo>
                      <a:pt x="45488" y="54425"/>
                      <a:pt x="47787" y="58167"/>
                      <a:pt x="48477" y="58858"/>
                    </a:cubicBezTo>
                    <a:cubicBezTo>
                      <a:pt x="50195" y="60577"/>
                      <a:pt x="52385" y="61026"/>
                      <a:pt x="54447" y="61026"/>
                    </a:cubicBezTo>
                    <a:cubicBezTo>
                      <a:pt x="55761" y="61026"/>
                      <a:pt x="57026" y="60843"/>
                      <a:pt x="58079" y="60691"/>
                    </a:cubicBezTo>
                    <a:cubicBezTo>
                      <a:pt x="58841" y="60581"/>
                      <a:pt x="59479" y="60488"/>
                      <a:pt x="59955" y="60488"/>
                    </a:cubicBezTo>
                    <a:cubicBezTo>
                      <a:pt x="60104" y="60488"/>
                      <a:pt x="60236" y="60497"/>
                      <a:pt x="60352" y="60517"/>
                    </a:cubicBezTo>
                    <a:lnTo>
                      <a:pt x="60366" y="60519"/>
                    </a:lnTo>
                    <a:lnTo>
                      <a:pt x="60363" y="60504"/>
                    </a:lnTo>
                    <a:cubicBezTo>
                      <a:pt x="60279" y="60019"/>
                      <a:pt x="60392" y="59231"/>
                      <a:pt x="60537" y="58232"/>
                    </a:cubicBezTo>
                    <a:cubicBezTo>
                      <a:pt x="60928" y="55530"/>
                      <a:pt x="61522" y="51443"/>
                      <a:pt x="58704" y="48629"/>
                    </a:cubicBezTo>
                    <a:cubicBezTo>
                      <a:pt x="57804" y="47731"/>
                      <a:pt x="51724" y="44100"/>
                      <a:pt x="47991" y="43225"/>
                    </a:cubicBezTo>
                    <a:lnTo>
                      <a:pt x="47986" y="43223"/>
                    </a:lnTo>
                    <a:close/>
                    <a:moveTo>
                      <a:pt x="39675" y="55910"/>
                    </a:moveTo>
                    <a:lnTo>
                      <a:pt x="39675" y="55910"/>
                    </a:lnTo>
                    <a:cubicBezTo>
                      <a:pt x="40173" y="56353"/>
                      <a:pt x="40451" y="56913"/>
                      <a:pt x="40511" y="57601"/>
                    </a:cubicBezTo>
                    <a:lnTo>
                      <a:pt x="40511" y="57601"/>
                    </a:lnTo>
                    <a:lnTo>
                      <a:pt x="35857" y="61540"/>
                    </a:lnTo>
                    <a:lnTo>
                      <a:pt x="35857" y="61540"/>
                    </a:lnTo>
                    <a:cubicBezTo>
                      <a:pt x="35858" y="61536"/>
                      <a:pt x="35858" y="61532"/>
                      <a:pt x="35859" y="61528"/>
                    </a:cubicBezTo>
                    <a:lnTo>
                      <a:pt x="35859" y="61528"/>
                    </a:lnTo>
                    <a:lnTo>
                      <a:pt x="40106" y="56425"/>
                    </a:lnTo>
                    <a:lnTo>
                      <a:pt x="40097" y="56418"/>
                    </a:lnTo>
                    <a:lnTo>
                      <a:pt x="35865" y="61503"/>
                    </a:lnTo>
                    <a:lnTo>
                      <a:pt x="35865" y="61503"/>
                    </a:lnTo>
                    <a:cubicBezTo>
                      <a:pt x="36181" y="60115"/>
                      <a:pt x="36979" y="59261"/>
                      <a:pt x="37819" y="58358"/>
                    </a:cubicBezTo>
                    <a:cubicBezTo>
                      <a:pt x="38453" y="57676"/>
                      <a:pt x="39133" y="56945"/>
                      <a:pt x="39675" y="55910"/>
                    </a:cubicBezTo>
                    <a:close/>
                    <a:moveTo>
                      <a:pt x="40605" y="52611"/>
                    </a:moveTo>
                    <a:cubicBezTo>
                      <a:pt x="40258" y="55706"/>
                      <a:pt x="38956" y="57105"/>
                      <a:pt x="37805" y="58342"/>
                    </a:cubicBezTo>
                    <a:cubicBezTo>
                      <a:pt x="36954" y="59256"/>
                      <a:pt x="36148" y="60121"/>
                      <a:pt x="35837" y="61536"/>
                    </a:cubicBezTo>
                    <a:lnTo>
                      <a:pt x="35837" y="61536"/>
                    </a:lnTo>
                    <a:lnTo>
                      <a:pt x="35832" y="61543"/>
                    </a:lnTo>
                    <a:lnTo>
                      <a:pt x="35832" y="61543"/>
                    </a:lnTo>
                    <a:cubicBezTo>
                      <a:pt x="35519" y="60124"/>
                      <a:pt x="34714" y="59259"/>
                      <a:pt x="33863" y="58342"/>
                    </a:cubicBezTo>
                    <a:cubicBezTo>
                      <a:pt x="32713" y="57109"/>
                      <a:pt x="31416" y="55715"/>
                      <a:pt x="31064" y="52638"/>
                    </a:cubicBezTo>
                    <a:lnTo>
                      <a:pt x="31064" y="52638"/>
                    </a:lnTo>
                    <a:cubicBezTo>
                      <a:pt x="31450" y="54368"/>
                      <a:pt x="32718" y="55168"/>
                      <a:pt x="33846" y="55878"/>
                    </a:cubicBezTo>
                    <a:cubicBezTo>
                      <a:pt x="34707" y="56419"/>
                      <a:pt x="35520" y="56932"/>
                      <a:pt x="35821" y="57780"/>
                    </a:cubicBezTo>
                    <a:lnTo>
                      <a:pt x="35831" y="57809"/>
                    </a:lnTo>
                    <a:lnTo>
                      <a:pt x="35843" y="57780"/>
                    </a:lnTo>
                    <a:cubicBezTo>
                      <a:pt x="36143" y="56932"/>
                      <a:pt x="36957" y="56419"/>
                      <a:pt x="37816" y="55878"/>
                    </a:cubicBezTo>
                    <a:cubicBezTo>
                      <a:pt x="38949" y="55164"/>
                      <a:pt x="40227" y="54359"/>
                      <a:pt x="40605" y="52611"/>
                    </a:cubicBezTo>
                    <a:close/>
                    <a:moveTo>
                      <a:pt x="31514" y="56476"/>
                    </a:moveTo>
                    <a:lnTo>
                      <a:pt x="35744" y="61558"/>
                    </a:lnTo>
                    <a:lnTo>
                      <a:pt x="31143" y="57664"/>
                    </a:lnTo>
                    <a:lnTo>
                      <a:pt x="31143" y="57664"/>
                    </a:lnTo>
                    <a:cubicBezTo>
                      <a:pt x="31176" y="57234"/>
                      <a:pt x="31293" y="56834"/>
                      <a:pt x="31514" y="56476"/>
                    </a:cubicBezTo>
                    <a:close/>
                    <a:moveTo>
                      <a:pt x="40512" y="57614"/>
                    </a:moveTo>
                    <a:cubicBezTo>
                      <a:pt x="40544" y="58006"/>
                      <a:pt x="40506" y="58439"/>
                      <a:pt x="40398" y="58915"/>
                    </a:cubicBezTo>
                    <a:lnTo>
                      <a:pt x="40398" y="58915"/>
                    </a:lnTo>
                    <a:lnTo>
                      <a:pt x="35852" y="61561"/>
                    </a:lnTo>
                    <a:lnTo>
                      <a:pt x="35852" y="61561"/>
                    </a:lnTo>
                    <a:cubicBezTo>
                      <a:pt x="35852" y="61559"/>
                      <a:pt x="35853" y="61558"/>
                      <a:pt x="35853" y="61556"/>
                    </a:cubicBezTo>
                    <a:lnTo>
                      <a:pt x="35853" y="61556"/>
                    </a:lnTo>
                    <a:lnTo>
                      <a:pt x="40512" y="57614"/>
                    </a:lnTo>
                    <a:close/>
                    <a:moveTo>
                      <a:pt x="31142" y="57677"/>
                    </a:moveTo>
                    <a:lnTo>
                      <a:pt x="35740" y="61568"/>
                    </a:lnTo>
                    <a:lnTo>
                      <a:pt x="35740" y="61568"/>
                    </a:lnTo>
                    <a:lnTo>
                      <a:pt x="31257" y="58959"/>
                    </a:lnTo>
                    <a:lnTo>
                      <a:pt x="31257" y="58959"/>
                    </a:lnTo>
                    <a:cubicBezTo>
                      <a:pt x="31156" y="58510"/>
                      <a:pt x="31112" y="58080"/>
                      <a:pt x="31142" y="57677"/>
                    </a:cubicBezTo>
                    <a:close/>
                    <a:moveTo>
                      <a:pt x="40394" y="58929"/>
                    </a:moveTo>
                    <a:cubicBezTo>
                      <a:pt x="40338" y="59176"/>
                      <a:pt x="40262" y="59433"/>
                      <a:pt x="40168" y="59703"/>
                    </a:cubicBezTo>
                    <a:cubicBezTo>
                      <a:pt x="40130" y="59813"/>
                      <a:pt x="40089" y="59923"/>
                      <a:pt x="40046" y="60034"/>
                    </a:cubicBezTo>
                    <a:lnTo>
                      <a:pt x="40046" y="60034"/>
                    </a:lnTo>
                    <a:lnTo>
                      <a:pt x="35849" y="61575"/>
                    </a:lnTo>
                    <a:lnTo>
                      <a:pt x="35849" y="61575"/>
                    </a:lnTo>
                    <a:cubicBezTo>
                      <a:pt x="35849" y="61575"/>
                      <a:pt x="35849" y="61575"/>
                      <a:pt x="35849" y="61575"/>
                    </a:cubicBezTo>
                    <a:lnTo>
                      <a:pt x="35849" y="61575"/>
                    </a:lnTo>
                    <a:lnTo>
                      <a:pt x="40394" y="58929"/>
                    </a:lnTo>
                    <a:close/>
                    <a:moveTo>
                      <a:pt x="31260" y="58973"/>
                    </a:moveTo>
                    <a:lnTo>
                      <a:pt x="35736" y="61578"/>
                    </a:lnTo>
                    <a:lnTo>
                      <a:pt x="31595" y="60057"/>
                    </a:lnTo>
                    <a:lnTo>
                      <a:pt x="31595" y="60057"/>
                    </a:lnTo>
                    <a:cubicBezTo>
                      <a:pt x="31454" y="59688"/>
                      <a:pt x="31340" y="59325"/>
                      <a:pt x="31260" y="58973"/>
                    </a:cubicBezTo>
                    <a:close/>
                    <a:moveTo>
                      <a:pt x="40040" y="60049"/>
                    </a:moveTo>
                    <a:cubicBezTo>
                      <a:pt x="39929" y="60332"/>
                      <a:pt x="39803" y="60619"/>
                      <a:pt x="39665" y="60908"/>
                    </a:cubicBezTo>
                    <a:lnTo>
                      <a:pt x="39665" y="60908"/>
                    </a:lnTo>
                    <a:lnTo>
                      <a:pt x="35852" y="61586"/>
                    </a:lnTo>
                    <a:lnTo>
                      <a:pt x="35852" y="61586"/>
                    </a:lnTo>
                    <a:lnTo>
                      <a:pt x="40040" y="60049"/>
                    </a:lnTo>
                    <a:close/>
                    <a:moveTo>
                      <a:pt x="31601" y="60072"/>
                    </a:moveTo>
                    <a:lnTo>
                      <a:pt x="35731" y="61588"/>
                    </a:lnTo>
                    <a:lnTo>
                      <a:pt x="35731" y="61588"/>
                    </a:lnTo>
                    <a:lnTo>
                      <a:pt x="31965" y="60919"/>
                    </a:lnTo>
                    <a:lnTo>
                      <a:pt x="31964" y="60922"/>
                    </a:lnTo>
                    <a:lnTo>
                      <a:pt x="31964" y="60922"/>
                    </a:lnTo>
                    <a:cubicBezTo>
                      <a:pt x="31831" y="60636"/>
                      <a:pt x="31708" y="60352"/>
                      <a:pt x="31601" y="60072"/>
                    </a:cubicBezTo>
                    <a:close/>
                    <a:moveTo>
                      <a:pt x="31993" y="55912"/>
                    </a:moveTo>
                    <a:cubicBezTo>
                      <a:pt x="32534" y="56947"/>
                      <a:pt x="33214" y="57677"/>
                      <a:pt x="33849" y="58358"/>
                    </a:cubicBezTo>
                    <a:cubicBezTo>
                      <a:pt x="34703" y="59274"/>
                      <a:pt x="35508" y="60141"/>
                      <a:pt x="35815" y="61563"/>
                    </a:cubicBezTo>
                    <a:lnTo>
                      <a:pt x="35815" y="61563"/>
                    </a:lnTo>
                    <a:lnTo>
                      <a:pt x="35789" y="61594"/>
                    </a:lnTo>
                    <a:lnTo>
                      <a:pt x="31521" y="56465"/>
                    </a:lnTo>
                    <a:lnTo>
                      <a:pt x="31521" y="56465"/>
                    </a:lnTo>
                    <a:cubicBezTo>
                      <a:pt x="31645" y="56268"/>
                      <a:pt x="31801" y="56083"/>
                      <a:pt x="31993" y="55912"/>
                    </a:cubicBezTo>
                    <a:close/>
                    <a:moveTo>
                      <a:pt x="31969" y="60931"/>
                    </a:moveTo>
                    <a:lnTo>
                      <a:pt x="35730" y="61598"/>
                    </a:lnTo>
                    <a:lnTo>
                      <a:pt x="32299" y="61598"/>
                    </a:lnTo>
                    <a:cubicBezTo>
                      <a:pt x="32183" y="61375"/>
                      <a:pt x="32073" y="61153"/>
                      <a:pt x="31969" y="60931"/>
                    </a:cubicBezTo>
                    <a:close/>
                    <a:moveTo>
                      <a:pt x="35832" y="61644"/>
                    </a:moveTo>
                    <a:lnTo>
                      <a:pt x="35833" y="61645"/>
                    </a:lnTo>
                    <a:lnTo>
                      <a:pt x="35833" y="61646"/>
                    </a:lnTo>
                    <a:lnTo>
                      <a:pt x="35832" y="61644"/>
                    </a:lnTo>
                    <a:close/>
                    <a:moveTo>
                      <a:pt x="24303" y="41934"/>
                    </a:moveTo>
                    <a:lnTo>
                      <a:pt x="29794" y="47425"/>
                    </a:lnTo>
                    <a:cubicBezTo>
                      <a:pt x="29226" y="49855"/>
                      <a:pt x="27672" y="52955"/>
                      <a:pt x="26795" y="54586"/>
                    </a:cubicBezTo>
                    <a:cubicBezTo>
                      <a:pt x="25456" y="57080"/>
                      <a:pt x="24224" y="58935"/>
                      <a:pt x="23746" y="59413"/>
                    </a:cubicBezTo>
                    <a:cubicBezTo>
                      <a:pt x="21826" y="61336"/>
                      <a:pt x="19375" y="61838"/>
                      <a:pt x="17069" y="61838"/>
                    </a:cubicBezTo>
                    <a:cubicBezTo>
                      <a:pt x="15597" y="61838"/>
                      <a:pt x="14183" y="61633"/>
                      <a:pt x="13005" y="61462"/>
                    </a:cubicBezTo>
                    <a:cubicBezTo>
                      <a:pt x="12153" y="61337"/>
                      <a:pt x="11437" y="61235"/>
                      <a:pt x="10903" y="61235"/>
                    </a:cubicBezTo>
                    <a:cubicBezTo>
                      <a:pt x="10738" y="61235"/>
                      <a:pt x="10589" y="61243"/>
                      <a:pt x="10461" y="61266"/>
                    </a:cubicBezTo>
                    <a:cubicBezTo>
                      <a:pt x="10556" y="60717"/>
                      <a:pt x="10427" y="59838"/>
                      <a:pt x="10266" y="58723"/>
                    </a:cubicBezTo>
                    <a:cubicBezTo>
                      <a:pt x="9827" y="55699"/>
                      <a:pt x="9165" y="51129"/>
                      <a:pt x="12313" y="47980"/>
                    </a:cubicBezTo>
                    <a:cubicBezTo>
                      <a:pt x="12792" y="47502"/>
                      <a:pt x="14646" y="46270"/>
                      <a:pt x="17142" y="44933"/>
                    </a:cubicBezTo>
                    <a:cubicBezTo>
                      <a:pt x="20941" y="42893"/>
                      <a:pt x="23258" y="42177"/>
                      <a:pt x="24303" y="41934"/>
                    </a:cubicBezTo>
                    <a:close/>
                    <a:moveTo>
                      <a:pt x="24304" y="41922"/>
                    </a:moveTo>
                    <a:cubicBezTo>
                      <a:pt x="21873" y="42490"/>
                      <a:pt x="18772" y="44046"/>
                      <a:pt x="17137" y="44923"/>
                    </a:cubicBezTo>
                    <a:cubicBezTo>
                      <a:pt x="14642" y="46263"/>
                      <a:pt x="12787" y="47495"/>
                      <a:pt x="12306" y="47973"/>
                    </a:cubicBezTo>
                    <a:cubicBezTo>
                      <a:pt x="9153" y="51125"/>
                      <a:pt x="9818" y="55699"/>
                      <a:pt x="10256" y="58725"/>
                    </a:cubicBezTo>
                    <a:cubicBezTo>
                      <a:pt x="10418" y="59844"/>
                      <a:pt x="10546" y="60727"/>
                      <a:pt x="10450" y="61272"/>
                    </a:cubicBezTo>
                    <a:lnTo>
                      <a:pt x="10448" y="61279"/>
                    </a:lnTo>
                    <a:lnTo>
                      <a:pt x="10456" y="61278"/>
                    </a:lnTo>
                    <a:cubicBezTo>
                      <a:pt x="10587" y="61255"/>
                      <a:pt x="10737" y="61244"/>
                      <a:pt x="10906" y="61244"/>
                    </a:cubicBezTo>
                    <a:cubicBezTo>
                      <a:pt x="11439" y="61244"/>
                      <a:pt x="12153" y="61348"/>
                      <a:pt x="13002" y="61471"/>
                    </a:cubicBezTo>
                    <a:cubicBezTo>
                      <a:pt x="14181" y="61643"/>
                      <a:pt x="15595" y="61848"/>
                      <a:pt x="17071" y="61848"/>
                    </a:cubicBezTo>
                    <a:cubicBezTo>
                      <a:pt x="19377" y="61848"/>
                      <a:pt x="21831" y="61345"/>
                      <a:pt x="23756" y="59422"/>
                    </a:cubicBezTo>
                    <a:cubicBezTo>
                      <a:pt x="24235" y="58942"/>
                      <a:pt x="25466" y="57087"/>
                      <a:pt x="26807" y="54592"/>
                    </a:cubicBezTo>
                    <a:cubicBezTo>
                      <a:pt x="27488" y="53323"/>
                      <a:pt x="28106" y="52048"/>
                      <a:pt x="28598" y="50906"/>
                    </a:cubicBezTo>
                    <a:cubicBezTo>
                      <a:pt x="29173" y="49564"/>
                      <a:pt x="29581" y="48393"/>
                      <a:pt x="29807" y="47425"/>
                    </a:cubicBezTo>
                    <a:lnTo>
                      <a:pt x="29807" y="47421"/>
                    </a:lnTo>
                    <a:lnTo>
                      <a:pt x="24310" y="41923"/>
                    </a:lnTo>
                    <a:lnTo>
                      <a:pt x="24308" y="41922"/>
                    </a:lnTo>
                    <a:close/>
                    <a:moveTo>
                      <a:pt x="40842" y="61485"/>
                    </a:moveTo>
                    <a:cubicBezTo>
                      <a:pt x="40740" y="61485"/>
                      <a:pt x="40659" y="61568"/>
                      <a:pt x="40659" y="61669"/>
                    </a:cubicBezTo>
                    <a:cubicBezTo>
                      <a:pt x="40661" y="61771"/>
                      <a:pt x="40742" y="61852"/>
                      <a:pt x="40842" y="61852"/>
                    </a:cubicBezTo>
                    <a:cubicBezTo>
                      <a:pt x="40943" y="61852"/>
                      <a:pt x="41024" y="61771"/>
                      <a:pt x="41024" y="61669"/>
                    </a:cubicBezTo>
                    <a:cubicBezTo>
                      <a:pt x="41024" y="61568"/>
                      <a:pt x="40943" y="61485"/>
                      <a:pt x="40842" y="61485"/>
                    </a:cubicBezTo>
                    <a:close/>
                    <a:moveTo>
                      <a:pt x="30820" y="61488"/>
                    </a:moveTo>
                    <a:cubicBezTo>
                      <a:pt x="30719" y="61488"/>
                      <a:pt x="30636" y="61569"/>
                      <a:pt x="30636" y="61671"/>
                    </a:cubicBezTo>
                    <a:cubicBezTo>
                      <a:pt x="30636" y="61772"/>
                      <a:pt x="30719" y="61853"/>
                      <a:pt x="30820" y="61853"/>
                    </a:cubicBezTo>
                    <a:cubicBezTo>
                      <a:pt x="30922" y="61852"/>
                      <a:pt x="31003" y="61771"/>
                      <a:pt x="31003" y="61671"/>
                    </a:cubicBezTo>
                    <a:cubicBezTo>
                      <a:pt x="31003" y="61569"/>
                      <a:pt x="30922" y="61488"/>
                      <a:pt x="30820" y="61488"/>
                    </a:cubicBezTo>
                    <a:close/>
                    <a:moveTo>
                      <a:pt x="47428" y="42089"/>
                    </a:moveTo>
                    <a:cubicBezTo>
                      <a:pt x="49858" y="42657"/>
                      <a:pt x="52957" y="44211"/>
                      <a:pt x="54589" y="45088"/>
                    </a:cubicBezTo>
                    <a:cubicBezTo>
                      <a:pt x="57083" y="46427"/>
                      <a:pt x="58937" y="47659"/>
                      <a:pt x="59415" y="48137"/>
                    </a:cubicBezTo>
                    <a:cubicBezTo>
                      <a:pt x="62566" y="51284"/>
                      <a:pt x="61903" y="55854"/>
                      <a:pt x="61464" y="58878"/>
                    </a:cubicBezTo>
                    <a:cubicBezTo>
                      <a:pt x="61304" y="59993"/>
                      <a:pt x="61175" y="60875"/>
                      <a:pt x="61269" y="61421"/>
                    </a:cubicBezTo>
                    <a:cubicBezTo>
                      <a:pt x="61141" y="61400"/>
                      <a:pt x="60995" y="61390"/>
                      <a:pt x="60832" y="61390"/>
                    </a:cubicBezTo>
                    <a:cubicBezTo>
                      <a:pt x="60297" y="61390"/>
                      <a:pt x="59580" y="61494"/>
                      <a:pt x="58726" y="61619"/>
                    </a:cubicBezTo>
                    <a:cubicBezTo>
                      <a:pt x="57547" y="61789"/>
                      <a:pt x="56133" y="61994"/>
                      <a:pt x="54660" y="61994"/>
                    </a:cubicBezTo>
                    <a:cubicBezTo>
                      <a:pt x="52355" y="61994"/>
                      <a:pt x="49905" y="61492"/>
                      <a:pt x="47984" y="59570"/>
                    </a:cubicBezTo>
                    <a:cubicBezTo>
                      <a:pt x="47506" y="59091"/>
                      <a:pt x="46274" y="57237"/>
                      <a:pt x="44935" y="54743"/>
                    </a:cubicBezTo>
                    <a:cubicBezTo>
                      <a:pt x="42895" y="50942"/>
                      <a:pt x="42181" y="48625"/>
                      <a:pt x="41936" y="47580"/>
                    </a:cubicBezTo>
                    <a:lnTo>
                      <a:pt x="47428" y="42089"/>
                    </a:lnTo>
                    <a:close/>
                    <a:moveTo>
                      <a:pt x="47423" y="42078"/>
                    </a:moveTo>
                    <a:lnTo>
                      <a:pt x="44675" y="44827"/>
                    </a:lnTo>
                    <a:lnTo>
                      <a:pt x="41927" y="47575"/>
                    </a:lnTo>
                    <a:lnTo>
                      <a:pt x="41924" y="47577"/>
                    </a:lnTo>
                    <a:lnTo>
                      <a:pt x="41924" y="47580"/>
                    </a:lnTo>
                    <a:cubicBezTo>
                      <a:pt x="42494" y="50013"/>
                      <a:pt x="44050" y="53114"/>
                      <a:pt x="44927" y="54747"/>
                    </a:cubicBezTo>
                    <a:cubicBezTo>
                      <a:pt x="46267" y="57244"/>
                      <a:pt x="47499" y="59099"/>
                      <a:pt x="47977" y="59578"/>
                    </a:cubicBezTo>
                    <a:cubicBezTo>
                      <a:pt x="49900" y="61503"/>
                      <a:pt x="52353" y="62005"/>
                      <a:pt x="54660" y="62005"/>
                    </a:cubicBezTo>
                    <a:cubicBezTo>
                      <a:pt x="56132" y="62005"/>
                      <a:pt x="57546" y="61800"/>
                      <a:pt x="58730" y="61627"/>
                    </a:cubicBezTo>
                    <a:cubicBezTo>
                      <a:pt x="59583" y="61505"/>
                      <a:pt x="60299" y="61400"/>
                      <a:pt x="60833" y="61400"/>
                    </a:cubicBezTo>
                    <a:cubicBezTo>
                      <a:pt x="60999" y="61400"/>
                      <a:pt x="61147" y="61410"/>
                      <a:pt x="61276" y="61433"/>
                    </a:cubicBezTo>
                    <a:lnTo>
                      <a:pt x="61283" y="61435"/>
                    </a:lnTo>
                    <a:lnTo>
                      <a:pt x="61282" y="61427"/>
                    </a:lnTo>
                    <a:cubicBezTo>
                      <a:pt x="61186" y="60882"/>
                      <a:pt x="61312" y="59999"/>
                      <a:pt x="61476" y="58881"/>
                    </a:cubicBezTo>
                    <a:cubicBezTo>
                      <a:pt x="61917" y="55854"/>
                      <a:pt x="62579" y="51281"/>
                      <a:pt x="59426" y="48130"/>
                    </a:cubicBezTo>
                    <a:cubicBezTo>
                      <a:pt x="58946" y="47651"/>
                      <a:pt x="57091" y="46420"/>
                      <a:pt x="54595" y="45079"/>
                    </a:cubicBezTo>
                    <a:cubicBezTo>
                      <a:pt x="53325" y="44398"/>
                      <a:pt x="52050" y="43778"/>
                      <a:pt x="50908" y="43288"/>
                    </a:cubicBezTo>
                    <a:cubicBezTo>
                      <a:pt x="49566" y="42712"/>
                      <a:pt x="48397" y="42304"/>
                      <a:pt x="47428" y="42078"/>
                    </a:cubicBezTo>
                    <a:close/>
                    <a:moveTo>
                      <a:pt x="39659" y="60920"/>
                    </a:moveTo>
                    <a:lnTo>
                      <a:pt x="39659" y="60920"/>
                    </a:lnTo>
                    <a:cubicBezTo>
                      <a:pt x="39461" y="61334"/>
                      <a:pt x="39238" y="61753"/>
                      <a:pt x="39003" y="62170"/>
                    </a:cubicBezTo>
                    <a:lnTo>
                      <a:pt x="39003" y="62170"/>
                    </a:lnTo>
                    <a:lnTo>
                      <a:pt x="35848" y="61608"/>
                    </a:lnTo>
                    <a:lnTo>
                      <a:pt x="39306" y="61608"/>
                    </a:lnTo>
                    <a:lnTo>
                      <a:pt x="39306" y="61598"/>
                    </a:lnTo>
                    <a:lnTo>
                      <a:pt x="35844" y="61598"/>
                    </a:lnTo>
                    <a:cubicBezTo>
                      <a:pt x="35844" y="61598"/>
                      <a:pt x="35844" y="61598"/>
                      <a:pt x="35844" y="61598"/>
                    </a:cubicBezTo>
                    <a:lnTo>
                      <a:pt x="35844" y="61598"/>
                    </a:lnTo>
                    <a:lnTo>
                      <a:pt x="39659" y="60920"/>
                    </a:lnTo>
                    <a:close/>
                    <a:moveTo>
                      <a:pt x="35731" y="61608"/>
                    </a:moveTo>
                    <a:lnTo>
                      <a:pt x="32619" y="62162"/>
                    </a:lnTo>
                    <a:lnTo>
                      <a:pt x="32620" y="62172"/>
                    </a:lnTo>
                    <a:lnTo>
                      <a:pt x="35731" y="61619"/>
                    </a:lnTo>
                    <a:lnTo>
                      <a:pt x="35731" y="61619"/>
                    </a:lnTo>
                    <a:lnTo>
                      <a:pt x="32886" y="62662"/>
                    </a:lnTo>
                    <a:lnTo>
                      <a:pt x="32886" y="62662"/>
                    </a:lnTo>
                    <a:cubicBezTo>
                      <a:pt x="32684" y="62313"/>
                      <a:pt x="32488" y="61960"/>
                      <a:pt x="32305" y="61608"/>
                    </a:cubicBezTo>
                    <a:close/>
                    <a:moveTo>
                      <a:pt x="35847" y="61619"/>
                    </a:moveTo>
                    <a:lnTo>
                      <a:pt x="38997" y="62180"/>
                    </a:lnTo>
                    <a:lnTo>
                      <a:pt x="38997" y="62180"/>
                    </a:lnTo>
                    <a:cubicBezTo>
                      <a:pt x="38905" y="62344"/>
                      <a:pt x="38811" y="62508"/>
                      <a:pt x="38715" y="62671"/>
                    </a:cubicBezTo>
                    <a:lnTo>
                      <a:pt x="38715" y="62671"/>
                    </a:lnTo>
                    <a:lnTo>
                      <a:pt x="35847" y="61619"/>
                    </a:lnTo>
                    <a:close/>
                    <a:moveTo>
                      <a:pt x="35729" y="61632"/>
                    </a:moveTo>
                    <a:lnTo>
                      <a:pt x="33159" y="63127"/>
                    </a:lnTo>
                    <a:lnTo>
                      <a:pt x="33159" y="63127"/>
                    </a:lnTo>
                    <a:cubicBezTo>
                      <a:pt x="33069" y="62977"/>
                      <a:pt x="32980" y="62825"/>
                      <a:pt x="32892" y="62673"/>
                    </a:cubicBezTo>
                    <a:lnTo>
                      <a:pt x="32892" y="62673"/>
                    </a:lnTo>
                    <a:lnTo>
                      <a:pt x="35729" y="61632"/>
                    </a:lnTo>
                    <a:close/>
                    <a:moveTo>
                      <a:pt x="35842" y="61629"/>
                    </a:moveTo>
                    <a:lnTo>
                      <a:pt x="38709" y="62681"/>
                    </a:lnTo>
                    <a:lnTo>
                      <a:pt x="38709" y="62681"/>
                    </a:lnTo>
                    <a:cubicBezTo>
                      <a:pt x="38619" y="62835"/>
                      <a:pt x="38528" y="62987"/>
                      <a:pt x="38436" y="63139"/>
                    </a:cubicBezTo>
                    <a:lnTo>
                      <a:pt x="38436" y="63139"/>
                    </a:lnTo>
                    <a:lnTo>
                      <a:pt x="35842" y="61629"/>
                    </a:lnTo>
                    <a:close/>
                    <a:moveTo>
                      <a:pt x="31454" y="62930"/>
                    </a:moveTo>
                    <a:cubicBezTo>
                      <a:pt x="31306" y="62930"/>
                      <a:pt x="31186" y="63049"/>
                      <a:pt x="31186" y="63198"/>
                    </a:cubicBezTo>
                    <a:cubicBezTo>
                      <a:pt x="31186" y="63346"/>
                      <a:pt x="31306" y="63466"/>
                      <a:pt x="31454" y="63466"/>
                    </a:cubicBezTo>
                    <a:cubicBezTo>
                      <a:pt x="31603" y="63466"/>
                      <a:pt x="31722" y="63346"/>
                      <a:pt x="31722" y="63198"/>
                    </a:cubicBezTo>
                    <a:cubicBezTo>
                      <a:pt x="31722" y="63049"/>
                      <a:pt x="31603" y="62930"/>
                      <a:pt x="31454" y="62930"/>
                    </a:cubicBezTo>
                    <a:close/>
                    <a:moveTo>
                      <a:pt x="40210" y="62928"/>
                    </a:moveTo>
                    <a:cubicBezTo>
                      <a:pt x="40061" y="62928"/>
                      <a:pt x="39942" y="63049"/>
                      <a:pt x="39942" y="63197"/>
                    </a:cubicBezTo>
                    <a:cubicBezTo>
                      <a:pt x="39942" y="63346"/>
                      <a:pt x="40062" y="63466"/>
                      <a:pt x="40210" y="63466"/>
                    </a:cubicBezTo>
                    <a:cubicBezTo>
                      <a:pt x="40358" y="63466"/>
                      <a:pt x="40478" y="63346"/>
                      <a:pt x="40478" y="63197"/>
                    </a:cubicBezTo>
                    <a:cubicBezTo>
                      <a:pt x="40478" y="63049"/>
                      <a:pt x="40358" y="62928"/>
                      <a:pt x="40210" y="62928"/>
                    </a:cubicBezTo>
                    <a:close/>
                    <a:moveTo>
                      <a:pt x="35746" y="61634"/>
                    </a:moveTo>
                    <a:lnTo>
                      <a:pt x="33438" y="63589"/>
                    </a:lnTo>
                    <a:lnTo>
                      <a:pt x="33438" y="63589"/>
                    </a:lnTo>
                    <a:cubicBezTo>
                      <a:pt x="33346" y="63439"/>
                      <a:pt x="33255" y="63288"/>
                      <a:pt x="33164" y="63136"/>
                    </a:cubicBezTo>
                    <a:lnTo>
                      <a:pt x="33164" y="63136"/>
                    </a:lnTo>
                    <a:lnTo>
                      <a:pt x="35746" y="61634"/>
                    </a:lnTo>
                    <a:close/>
                    <a:moveTo>
                      <a:pt x="35848" y="61644"/>
                    </a:moveTo>
                    <a:lnTo>
                      <a:pt x="38431" y="63147"/>
                    </a:lnTo>
                    <a:lnTo>
                      <a:pt x="38431" y="63147"/>
                    </a:lnTo>
                    <a:cubicBezTo>
                      <a:pt x="38340" y="63299"/>
                      <a:pt x="38248" y="63449"/>
                      <a:pt x="38157" y="63598"/>
                    </a:cubicBezTo>
                    <a:lnTo>
                      <a:pt x="38157" y="63598"/>
                    </a:lnTo>
                    <a:lnTo>
                      <a:pt x="35848" y="61644"/>
                    </a:lnTo>
                    <a:close/>
                    <a:moveTo>
                      <a:pt x="35744" y="61649"/>
                    </a:moveTo>
                    <a:lnTo>
                      <a:pt x="33732" y="64068"/>
                    </a:lnTo>
                    <a:lnTo>
                      <a:pt x="33732" y="64068"/>
                    </a:lnTo>
                    <a:cubicBezTo>
                      <a:pt x="33636" y="63913"/>
                      <a:pt x="33539" y="63756"/>
                      <a:pt x="33443" y="63597"/>
                    </a:cubicBezTo>
                    <a:lnTo>
                      <a:pt x="33443" y="63597"/>
                    </a:lnTo>
                    <a:lnTo>
                      <a:pt x="35744" y="61649"/>
                    </a:lnTo>
                    <a:close/>
                    <a:moveTo>
                      <a:pt x="35837" y="61648"/>
                    </a:moveTo>
                    <a:lnTo>
                      <a:pt x="38151" y="63607"/>
                    </a:lnTo>
                    <a:lnTo>
                      <a:pt x="38151" y="63607"/>
                    </a:lnTo>
                    <a:cubicBezTo>
                      <a:pt x="38053" y="63767"/>
                      <a:pt x="37955" y="63925"/>
                      <a:pt x="37859" y="64081"/>
                    </a:cubicBezTo>
                    <a:lnTo>
                      <a:pt x="37859" y="64081"/>
                    </a:lnTo>
                    <a:lnTo>
                      <a:pt x="35836" y="61650"/>
                    </a:lnTo>
                    <a:lnTo>
                      <a:pt x="35837" y="61648"/>
                    </a:lnTo>
                    <a:close/>
                    <a:moveTo>
                      <a:pt x="35752" y="61657"/>
                    </a:moveTo>
                    <a:lnTo>
                      <a:pt x="34064" y="64605"/>
                    </a:lnTo>
                    <a:lnTo>
                      <a:pt x="34064" y="64605"/>
                    </a:lnTo>
                    <a:cubicBezTo>
                      <a:pt x="34039" y="64565"/>
                      <a:pt x="34014" y="64525"/>
                      <a:pt x="33989" y="64485"/>
                    </a:cubicBezTo>
                    <a:cubicBezTo>
                      <a:pt x="33906" y="64351"/>
                      <a:pt x="33822" y="64215"/>
                      <a:pt x="33738" y="64078"/>
                    </a:cubicBezTo>
                    <a:lnTo>
                      <a:pt x="33738" y="64078"/>
                    </a:lnTo>
                    <a:lnTo>
                      <a:pt x="35752" y="61657"/>
                    </a:lnTo>
                    <a:close/>
                    <a:moveTo>
                      <a:pt x="35827" y="61657"/>
                    </a:moveTo>
                    <a:lnTo>
                      <a:pt x="37852" y="64091"/>
                    </a:lnTo>
                    <a:lnTo>
                      <a:pt x="37852" y="64091"/>
                    </a:lnTo>
                    <a:cubicBezTo>
                      <a:pt x="37804" y="64169"/>
                      <a:pt x="37756" y="64247"/>
                      <a:pt x="37708" y="64324"/>
                    </a:cubicBezTo>
                    <a:cubicBezTo>
                      <a:pt x="37646" y="64423"/>
                      <a:pt x="37585" y="64522"/>
                      <a:pt x="37524" y="64620"/>
                    </a:cubicBezTo>
                    <a:lnTo>
                      <a:pt x="37524" y="64620"/>
                    </a:lnTo>
                    <a:lnTo>
                      <a:pt x="35827" y="61657"/>
                    </a:lnTo>
                    <a:close/>
                    <a:moveTo>
                      <a:pt x="39391" y="64440"/>
                    </a:moveTo>
                    <a:cubicBezTo>
                      <a:pt x="39288" y="64440"/>
                      <a:pt x="39207" y="64521"/>
                      <a:pt x="39207" y="64622"/>
                    </a:cubicBezTo>
                    <a:cubicBezTo>
                      <a:pt x="39207" y="64724"/>
                      <a:pt x="39290" y="64806"/>
                      <a:pt x="39391" y="64806"/>
                    </a:cubicBezTo>
                    <a:cubicBezTo>
                      <a:pt x="39493" y="64806"/>
                      <a:pt x="39574" y="64724"/>
                      <a:pt x="39574" y="64622"/>
                    </a:cubicBezTo>
                    <a:cubicBezTo>
                      <a:pt x="39574" y="64521"/>
                      <a:pt x="39493" y="64440"/>
                      <a:pt x="39391" y="64440"/>
                    </a:cubicBezTo>
                    <a:close/>
                    <a:moveTo>
                      <a:pt x="32272" y="64441"/>
                    </a:moveTo>
                    <a:cubicBezTo>
                      <a:pt x="32171" y="64441"/>
                      <a:pt x="32090" y="64524"/>
                      <a:pt x="32090" y="64625"/>
                    </a:cubicBezTo>
                    <a:cubicBezTo>
                      <a:pt x="32090" y="64727"/>
                      <a:pt x="32171" y="64808"/>
                      <a:pt x="32272" y="64808"/>
                    </a:cubicBezTo>
                    <a:cubicBezTo>
                      <a:pt x="32374" y="64808"/>
                      <a:pt x="32455" y="64724"/>
                      <a:pt x="32455" y="64625"/>
                    </a:cubicBezTo>
                    <a:cubicBezTo>
                      <a:pt x="32455" y="64524"/>
                      <a:pt x="32374" y="64441"/>
                      <a:pt x="32272" y="64441"/>
                    </a:cubicBezTo>
                    <a:close/>
                    <a:moveTo>
                      <a:pt x="35766" y="61654"/>
                    </a:moveTo>
                    <a:lnTo>
                      <a:pt x="34465" y="65256"/>
                    </a:lnTo>
                    <a:lnTo>
                      <a:pt x="34465" y="65256"/>
                    </a:lnTo>
                    <a:cubicBezTo>
                      <a:pt x="34338" y="65047"/>
                      <a:pt x="34206" y="64834"/>
                      <a:pt x="34071" y="64616"/>
                    </a:cubicBezTo>
                    <a:lnTo>
                      <a:pt x="34071" y="64616"/>
                    </a:lnTo>
                    <a:lnTo>
                      <a:pt x="35766" y="61654"/>
                    </a:lnTo>
                    <a:close/>
                    <a:moveTo>
                      <a:pt x="35814" y="61654"/>
                    </a:moveTo>
                    <a:lnTo>
                      <a:pt x="37518" y="64630"/>
                    </a:lnTo>
                    <a:lnTo>
                      <a:pt x="37518" y="64630"/>
                    </a:lnTo>
                    <a:cubicBezTo>
                      <a:pt x="37382" y="64850"/>
                      <a:pt x="37249" y="65066"/>
                      <a:pt x="37122" y="65276"/>
                    </a:cubicBezTo>
                    <a:lnTo>
                      <a:pt x="37122" y="65276"/>
                    </a:lnTo>
                    <a:lnTo>
                      <a:pt x="35814" y="61654"/>
                    </a:lnTo>
                    <a:close/>
                    <a:moveTo>
                      <a:pt x="33194" y="65557"/>
                    </a:moveTo>
                    <a:cubicBezTo>
                      <a:pt x="33114" y="65557"/>
                      <a:pt x="33049" y="65622"/>
                      <a:pt x="33049" y="65702"/>
                    </a:cubicBezTo>
                    <a:cubicBezTo>
                      <a:pt x="33049" y="65782"/>
                      <a:pt x="33114" y="65847"/>
                      <a:pt x="33194" y="65847"/>
                    </a:cubicBezTo>
                    <a:cubicBezTo>
                      <a:pt x="33274" y="65847"/>
                      <a:pt x="33339" y="65782"/>
                      <a:pt x="33339" y="65702"/>
                    </a:cubicBezTo>
                    <a:cubicBezTo>
                      <a:pt x="33339" y="65622"/>
                      <a:pt x="33274" y="65557"/>
                      <a:pt x="33194" y="65557"/>
                    </a:cubicBezTo>
                    <a:close/>
                    <a:moveTo>
                      <a:pt x="38468" y="65557"/>
                    </a:moveTo>
                    <a:cubicBezTo>
                      <a:pt x="38389" y="65557"/>
                      <a:pt x="38323" y="65622"/>
                      <a:pt x="38323" y="65702"/>
                    </a:cubicBezTo>
                    <a:cubicBezTo>
                      <a:pt x="38323" y="65782"/>
                      <a:pt x="38389" y="65847"/>
                      <a:pt x="38468" y="65847"/>
                    </a:cubicBezTo>
                    <a:cubicBezTo>
                      <a:pt x="38548" y="65847"/>
                      <a:pt x="38613" y="65782"/>
                      <a:pt x="38613" y="65702"/>
                    </a:cubicBezTo>
                    <a:cubicBezTo>
                      <a:pt x="38613" y="65622"/>
                      <a:pt x="38548" y="65557"/>
                      <a:pt x="38468" y="65557"/>
                    </a:cubicBezTo>
                    <a:close/>
                    <a:moveTo>
                      <a:pt x="35774" y="61664"/>
                    </a:moveTo>
                    <a:lnTo>
                      <a:pt x="34991" y="66142"/>
                    </a:lnTo>
                    <a:lnTo>
                      <a:pt x="34991" y="66142"/>
                    </a:lnTo>
                    <a:cubicBezTo>
                      <a:pt x="34833" y="65864"/>
                      <a:pt x="34658" y="65572"/>
                      <a:pt x="34473" y="65269"/>
                    </a:cubicBezTo>
                    <a:lnTo>
                      <a:pt x="34473" y="65269"/>
                    </a:lnTo>
                    <a:lnTo>
                      <a:pt x="35774" y="61664"/>
                    </a:lnTo>
                    <a:close/>
                    <a:moveTo>
                      <a:pt x="35805" y="61661"/>
                    </a:moveTo>
                    <a:lnTo>
                      <a:pt x="37112" y="65285"/>
                    </a:lnTo>
                    <a:lnTo>
                      <a:pt x="37118" y="65282"/>
                    </a:lnTo>
                    <a:lnTo>
                      <a:pt x="37118" y="65282"/>
                    </a:lnTo>
                    <a:cubicBezTo>
                      <a:pt x="36930" y="65593"/>
                      <a:pt x="36754" y="65892"/>
                      <a:pt x="36595" y="66176"/>
                    </a:cubicBezTo>
                    <a:lnTo>
                      <a:pt x="36595" y="66176"/>
                    </a:lnTo>
                    <a:lnTo>
                      <a:pt x="35805" y="61661"/>
                    </a:lnTo>
                    <a:close/>
                    <a:moveTo>
                      <a:pt x="35785" y="61662"/>
                    </a:moveTo>
                    <a:lnTo>
                      <a:pt x="35785" y="67846"/>
                    </a:lnTo>
                    <a:lnTo>
                      <a:pt x="35795" y="67846"/>
                    </a:lnTo>
                    <a:lnTo>
                      <a:pt x="35795" y="61664"/>
                    </a:lnTo>
                    <a:lnTo>
                      <a:pt x="36586" y="66192"/>
                    </a:lnTo>
                    <a:lnTo>
                      <a:pt x="36586" y="66192"/>
                    </a:lnTo>
                    <a:cubicBezTo>
                      <a:pt x="36170" y="66939"/>
                      <a:pt x="35879" y="67584"/>
                      <a:pt x="35827" y="68076"/>
                    </a:cubicBezTo>
                    <a:lnTo>
                      <a:pt x="35827" y="68076"/>
                    </a:lnTo>
                    <a:cubicBezTo>
                      <a:pt x="35749" y="67576"/>
                      <a:pt x="35434" y="66917"/>
                      <a:pt x="34999" y="66155"/>
                    </a:cubicBezTo>
                    <a:lnTo>
                      <a:pt x="34999" y="66155"/>
                    </a:lnTo>
                    <a:lnTo>
                      <a:pt x="35001" y="66155"/>
                    </a:lnTo>
                    <a:lnTo>
                      <a:pt x="35785" y="61662"/>
                    </a:lnTo>
                    <a:close/>
                    <a:moveTo>
                      <a:pt x="31016" y="52391"/>
                    </a:moveTo>
                    <a:lnTo>
                      <a:pt x="31016" y="52391"/>
                    </a:lnTo>
                    <a:cubicBezTo>
                      <a:pt x="31016" y="52392"/>
                      <a:pt x="31017" y="52393"/>
                      <a:pt x="31017" y="52394"/>
                    </a:cubicBezTo>
                    <a:lnTo>
                      <a:pt x="31017" y="52394"/>
                    </a:lnTo>
                    <a:cubicBezTo>
                      <a:pt x="31161" y="53898"/>
                      <a:pt x="31524" y="55014"/>
                      <a:pt x="31989" y="55905"/>
                    </a:cubicBezTo>
                    <a:lnTo>
                      <a:pt x="31989" y="55905"/>
                    </a:lnTo>
                    <a:lnTo>
                      <a:pt x="31980" y="55895"/>
                    </a:lnTo>
                    <a:lnTo>
                      <a:pt x="31980" y="55895"/>
                    </a:lnTo>
                    <a:cubicBezTo>
                      <a:pt x="31979" y="55896"/>
                      <a:pt x="31978" y="55896"/>
                      <a:pt x="31977" y="55897"/>
                    </a:cubicBezTo>
                    <a:lnTo>
                      <a:pt x="31977" y="55897"/>
                    </a:lnTo>
                    <a:lnTo>
                      <a:pt x="31975" y="55895"/>
                    </a:lnTo>
                    <a:lnTo>
                      <a:pt x="31975" y="55895"/>
                    </a:lnTo>
                    <a:cubicBezTo>
                      <a:pt x="30488" y="57217"/>
                      <a:pt x="31127" y="59397"/>
                      <a:pt x="32272" y="61602"/>
                    </a:cubicBezTo>
                    <a:lnTo>
                      <a:pt x="32272" y="61602"/>
                    </a:lnTo>
                    <a:lnTo>
                      <a:pt x="32272" y="61608"/>
                    </a:lnTo>
                    <a:lnTo>
                      <a:pt x="32276" y="61608"/>
                    </a:lnTo>
                    <a:cubicBezTo>
                      <a:pt x="32460" y="61963"/>
                      <a:pt x="32658" y="62318"/>
                      <a:pt x="32862" y="62671"/>
                    </a:cubicBezTo>
                    <a:lnTo>
                      <a:pt x="32862" y="62671"/>
                    </a:lnTo>
                    <a:lnTo>
                      <a:pt x="32859" y="62672"/>
                    </a:lnTo>
                    <a:lnTo>
                      <a:pt x="32863" y="62684"/>
                    </a:lnTo>
                    <a:lnTo>
                      <a:pt x="32868" y="62682"/>
                    </a:lnTo>
                    <a:lnTo>
                      <a:pt x="32868" y="62682"/>
                    </a:lnTo>
                    <a:cubicBezTo>
                      <a:pt x="32957" y="62835"/>
                      <a:pt x="33047" y="62988"/>
                      <a:pt x="33138" y="63140"/>
                    </a:cubicBezTo>
                    <a:lnTo>
                      <a:pt x="33138" y="63140"/>
                    </a:lnTo>
                    <a:lnTo>
                      <a:pt x="33110" y="63156"/>
                    </a:lnTo>
                    <a:lnTo>
                      <a:pt x="33114" y="63165"/>
                    </a:lnTo>
                    <a:lnTo>
                      <a:pt x="33143" y="63148"/>
                    </a:lnTo>
                    <a:lnTo>
                      <a:pt x="33143" y="63148"/>
                    </a:lnTo>
                    <a:cubicBezTo>
                      <a:pt x="33234" y="63301"/>
                      <a:pt x="33326" y="63454"/>
                      <a:pt x="33418" y="63605"/>
                    </a:cubicBezTo>
                    <a:lnTo>
                      <a:pt x="33418" y="63605"/>
                    </a:lnTo>
                    <a:lnTo>
                      <a:pt x="33411" y="63611"/>
                    </a:lnTo>
                    <a:lnTo>
                      <a:pt x="33418" y="63618"/>
                    </a:lnTo>
                    <a:lnTo>
                      <a:pt x="33424" y="63614"/>
                    </a:lnTo>
                    <a:lnTo>
                      <a:pt x="33424" y="63614"/>
                    </a:lnTo>
                    <a:cubicBezTo>
                      <a:pt x="33521" y="63773"/>
                      <a:pt x="33618" y="63931"/>
                      <a:pt x="33715" y="64088"/>
                    </a:cubicBezTo>
                    <a:lnTo>
                      <a:pt x="33715" y="64088"/>
                    </a:lnTo>
                    <a:lnTo>
                      <a:pt x="33707" y="64098"/>
                    </a:lnTo>
                    <a:lnTo>
                      <a:pt x="33716" y="64105"/>
                    </a:lnTo>
                    <a:lnTo>
                      <a:pt x="33721" y="64098"/>
                    </a:lnTo>
                    <a:lnTo>
                      <a:pt x="33721" y="64098"/>
                    </a:lnTo>
                    <a:cubicBezTo>
                      <a:pt x="33804" y="64232"/>
                      <a:pt x="33886" y="64365"/>
                      <a:pt x="33968" y="64496"/>
                    </a:cubicBezTo>
                    <a:cubicBezTo>
                      <a:pt x="33995" y="64541"/>
                      <a:pt x="34023" y="64585"/>
                      <a:pt x="34050" y="64629"/>
                    </a:cubicBezTo>
                    <a:lnTo>
                      <a:pt x="34050" y="64629"/>
                    </a:lnTo>
                    <a:lnTo>
                      <a:pt x="34042" y="64644"/>
                    </a:lnTo>
                    <a:lnTo>
                      <a:pt x="34052" y="64650"/>
                    </a:lnTo>
                    <a:lnTo>
                      <a:pt x="34057" y="64641"/>
                    </a:lnTo>
                    <a:lnTo>
                      <a:pt x="34057" y="64641"/>
                    </a:lnTo>
                    <a:cubicBezTo>
                      <a:pt x="34981" y="66135"/>
                      <a:pt x="35767" y="67425"/>
                      <a:pt x="35819" y="68224"/>
                    </a:cubicBezTo>
                    <a:lnTo>
                      <a:pt x="35819" y="68224"/>
                    </a:lnTo>
                    <a:cubicBezTo>
                      <a:pt x="35819" y="68238"/>
                      <a:pt x="35819" y="68252"/>
                      <a:pt x="35819" y="68265"/>
                    </a:cubicBezTo>
                    <a:lnTo>
                      <a:pt x="35821" y="68265"/>
                    </a:lnTo>
                    <a:lnTo>
                      <a:pt x="35821" y="68265"/>
                    </a:lnTo>
                    <a:cubicBezTo>
                      <a:pt x="35821" y="68266"/>
                      <a:pt x="35821" y="68266"/>
                      <a:pt x="35821" y="68267"/>
                    </a:cubicBezTo>
                    <a:lnTo>
                      <a:pt x="35846" y="68267"/>
                    </a:lnTo>
                    <a:cubicBezTo>
                      <a:pt x="35846" y="68266"/>
                      <a:pt x="35846" y="68266"/>
                      <a:pt x="35846" y="68266"/>
                    </a:cubicBezTo>
                    <a:lnTo>
                      <a:pt x="35846" y="68266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21" y="67417"/>
                      <a:pt x="36707" y="65989"/>
                      <a:pt x="37732" y="64337"/>
                    </a:cubicBezTo>
                    <a:cubicBezTo>
                      <a:pt x="37968" y="63956"/>
                      <a:pt x="38213" y="63562"/>
                      <a:pt x="38454" y="63161"/>
                    </a:cubicBezTo>
                    <a:lnTo>
                      <a:pt x="38454" y="63161"/>
                    </a:lnTo>
                    <a:lnTo>
                      <a:pt x="38464" y="63166"/>
                    </a:lnTo>
                    <a:lnTo>
                      <a:pt x="38468" y="63157"/>
                    </a:lnTo>
                    <a:lnTo>
                      <a:pt x="38459" y="63152"/>
                    </a:lnTo>
                    <a:lnTo>
                      <a:pt x="38459" y="63152"/>
                    </a:lnTo>
                    <a:cubicBezTo>
                      <a:pt x="38902" y="62417"/>
                      <a:pt x="39335" y="61659"/>
                      <a:pt x="39690" y="60914"/>
                    </a:cubicBezTo>
                    <a:lnTo>
                      <a:pt x="39690" y="60914"/>
                    </a:lnTo>
                    <a:lnTo>
                      <a:pt x="39697" y="60913"/>
                    </a:lnTo>
                    <a:lnTo>
                      <a:pt x="39696" y="60903"/>
                    </a:lnTo>
                    <a:lnTo>
                      <a:pt x="39695" y="60903"/>
                    </a:lnTo>
                    <a:lnTo>
                      <a:pt x="39695" y="60903"/>
                    </a:lnTo>
                    <a:cubicBezTo>
                      <a:pt x="39888" y="60499"/>
                      <a:pt x="40057" y="60100"/>
                      <a:pt x="40193" y="59710"/>
                    </a:cubicBezTo>
                    <a:cubicBezTo>
                      <a:pt x="40797" y="57979"/>
                      <a:pt x="40633" y="56730"/>
                      <a:pt x="39691" y="55892"/>
                    </a:cubicBezTo>
                    <a:lnTo>
                      <a:pt x="39690" y="55893"/>
                    </a:lnTo>
                    <a:lnTo>
                      <a:pt x="39690" y="55893"/>
                    </a:lnTo>
                    <a:cubicBezTo>
                      <a:pt x="39690" y="55893"/>
                      <a:pt x="39689" y="55892"/>
                      <a:pt x="39688" y="55892"/>
                    </a:cubicBezTo>
                    <a:lnTo>
                      <a:pt x="39678" y="55905"/>
                    </a:lnTo>
                    <a:lnTo>
                      <a:pt x="39678" y="55905"/>
                    </a:lnTo>
                    <a:cubicBezTo>
                      <a:pt x="40143" y="55015"/>
                      <a:pt x="40505" y="53900"/>
                      <a:pt x="40649" y="52398"/>
                    </a:cubicBezTo>
                    <a:lnTo>
                      <a:pt x="40649" y="52398"/>
                    </a:lnTo>
                    <a:cubicBezTo>
                      <a:pt x="42029" y="55795"/>
                      <a:pt x="43041" y="60036"/>
                      <a:pt x="43041" y="61007"/>
                    </a:cubicBezTo>
                    <a:cubicBezTo>
                      <a:pt x="43041" y="64980"/>
                      <a:pt x="39741" y="67445"/>
                      <a:pt x="37555" y="69077"/>
                    </a:cubicBezTo>
                    <a:cubicBezTo>
                      <a:pt x="36756" y="69675"/>
                      <a:pt x="36121" y="70149"/>
                      <a:pt x="35831" y="70553"/>
                    </a:cubicBezTo>
                    <a:cubicBezTo>
                      <a:pt x="35541" y="70149"/>
                      <a:pt x="34908" y="69675"/>
                      <a:pt x="34107" y="69077"/>
                    </a:cubicBezTo>
                    <a:cubicBezTo>
                      <a:pt x="31922" y="67445"/>
                      <a:pt x="28619" y="64980"/>
                      <a:pt x="28621" y="61007"/>
                    </a:cubicBezTo>
                    <a:cubicBezTo>
                      <a:pt x="28621" y="60035"/>
                      <a:pt x="29635" y="55789"/>
                      <a:pt x="31016" y="52391"/>
                    </a:cubicBezTo>
                    <a:close/>
                    <a:moveTo>
                      <a:pt x="32358" y="49606"/>
                    </a:moveTo>
                    <a:lnTo>
                      <a:pt x="32353" y="49610"/>
                    </a:lnTo>
                    <a:cubicBezTo>
                      <a:pt x="30332" y="52869"/>
                      <a:pt x="28600" y="59736"/>
                      <a:pt x="28600" y="61007"/>
                    </a:cubicBezTo>
                    <a:cubicBezTo>
                      <a:pt x="28599" y="64990"/>
                      <a:pt x="31907" y="67460"/>
                      <a:pt x="34095" y="69093"/>
                    </a:cubicBezTo>
                    <a:cubicBezTo>
                      <a:pt x="34902" y="69697"/>
                      <a:pt x="35540" y="70172"/>
                      <a:pt x="35822" y="70576"/>
                    </a:cubicBezTo>
                    <a:lnTo>
                      <a:pt x="35831" y="70589"/>
                    </a:lnTo>
                    <a:lnTo>
                      <a:pt x="35843" y="70576"/>
                    </a:lnTo>
                    <a:cubicBezTo>
                      <a:pt x="36125" y="70172"/>
                      <a:pt x="36763" y="69697"/>
                      <a:pt x="37570" y="69093"/>
                    </a:cubicBezTo>
                    <a:cubicBezTo>
                      <a:pt x="39758" y="67460"/>
                      <a:pt x="43066" y="64990"/>
                      <a:pt x="43063" y="61007"/>
                    </a:cubicBezTo>
                    <a:cubicBezTo>
                      <a:pt x="43063" y="59736"/>
                      <a:pt x="41333" y="52869"/>
                      <a:pt x="39310" y="49610"/>
                    </a:cubicBezTo>
                    <a:lnTo>
                      <a:pt x="39307" y="49606"/>
                    </a:lnTo>
                    <a:close/>
                    <a:moveTo>
                      <a:pt x="39717" y="48408"/>
                    </a:moveTo>
                    <a:cubicBezTo>
                      <a:pt x="41032" y="50529"/>
                      <a:pt x="42124" y="53820"/>
                      <a:pt x="42657" y="55594"/>
                    </a:cubicBezTo>
                    <a:cubicBezTo>
                      <a:pt x="43475" y="58305"/>
                      <a:pt x="43917" y="60485"/>
                      <a:pt x="43917" y="61164"/>
                    </a:cubicBezTo>
                    <a:cubicBezTo>
                      <a:pt x="43920" y="65615"/>
                      <a:pt x="40219" y="68380"/>
                      <a:pt x="37770" y="70207"/>
                    </a:cubicBezTo>
                    <a:cubicBezTo>
                      <a:pt x="36867" y="70879"/>
                      <a:pt x="36154" y="71411"/>
                      <a:pt x="35834" y="71866"/>
                    </a:cubicBezTo>
                    <a:cubicBezTo>
                      <a:pt x="35512" y="71414"/>
                      <a:pt x="34799" y="70881"/>
                      <a:pt x="33897" y="70207"/>
                    </a:cubicBezTo>
                    <a:cubicBezTo>
                      <a:pt x="31448" y="68380"/>
                      <a:pt x="27748" y="65618"/>
                      <a:pt x="27750" y="61164"/>
                    </a:cubicBezTo>
                    <a:cubicBezTo>
                      <a:pt x="27750" y="60485"/>
                      <a:pt x="28192" y="58305"/>
                      <a:pt x="29009" y="55594"/>
                    </a:cubicBezTo>
                    <a:cubicBezTo>
                      <a:pt x="30252" y="51464"/>
                      <a:pt x="31385" y="49319"/>
                      <a:pt x="31951" y="48408"/>
                    </a:cubicBezTo>
                    <a:close/>
                    <a:moveTo>
                      <a:pt x="31945" y="48399"/>
                    </a:moveTo>
                    <a:lnTo>
                      <a:pt x="31943" y="48401"/>
                    </a:lnTo>
                    <a:cubicBezTo>
                      <a:pt x="30626" y="50523"/>
                      <a:pt x="29532" y="53817"/>
                      <a:pt x="28997" y="55592"/>
                    </a:cubicBezTo>
                    <a:cubicBezTo>
                      <a:pt x="28180" y="58303"/>
                      <a:pt x="27738" y="60485"/>
                      <a:pt x="27738" y="61164"/>
                    </a:cubicBezTo>
                    <a:cubicBezTo>
                      <a:pt x="27737" y="65622"/>
                      <a:pt x="31439" y="68387"/>
                      <a:pt x="33889" y="70216"/>
                    </a:cubicBezTo>
                    <a:cubicBezTo>
                      <a:pt x="34795" y="70892"/>
                      <a:pt x="35511" y="71424"/>
                      <a:pt x="35828" y="71879"/>
                    </a:cubicBezTo>
                    <a:lnTo>
                      <a:pt x="35831" y="71885"/>
                    </a:lnTo>
                    <a:lnTo>
                      <a:pt x="35837" y="71876"/>
                    </a:lnTo>
                    <a:cubicBezTo>
                      <a:pt x="36156" y="71424"/>
                      <a:pt x="36870" y="70889"/>
                      <a:pt x="37776" y="70214"/>
                    </a:cubicBezTo>
                    <a:cubicBezTo>
                      <a:pt x="40226" y="68386"/>
                      <a:pt x="43928" y="65621"/>
                      <a:pt x="43927" y="61161"/>
                    </a:cubicBezTo>
                    <a:cubicBezTo>
                      <a:pt x="43927" y="60484"/>
                      <a:pt x="43485" y="58302"/>
                      <a:pt x="42668" y="55589"/>
                    </a:cubicBezTo>
                    <a:cubicBezTo>
                      <a:pt x="42253" y="54210"/>
                      <a:pt x="41789" y="52871"/>
                      <a:pt x="41329" y="51717"/>
                    </a:cubicBezTo>
                    <a:cubicBezTo>
                      <a:pt x="40790" y="50363"/>
                      <a:pt x="40248" y="49247"/>
                      <a:pt x="39725" y="48401"/>
                    </a:cubicBezTo>
                    <a:lnTo>
                      <a:pt x="39722" y="483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3"/>
              <p:cNvSpPr/>
              <p:nvPr/>
            </p:nvSpPr>
            <p:spPr>
              <a:xfrm>
                <a:off x="6687097" y="201809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3"/>
              <p:cNvSpPr/>
              <p:nvPr/>
            </p:nvSpPr>
            <p:spPr>
              <a:xfrm>
                <a:off x="7225969" y="2246988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51;p3"/>
              <p:cNvSpPr/>
              <p:nvPr/>
            </p:nvSpPr>
            <p:spPr>
              <a:xfrm>
                <a:off x="7445314" y="278986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52;p3"/>
              <p:cNvSpPr/>
              <p:nvPr/>
            </p:nvSpPr>
            <p:spPr>
              <a:xfrm>
                <a:off x="7216358" y="3328799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>
                <a:off x="6673357" y="3548081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6134424" y="3319064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5915264" y="277612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6144158" y="223725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5241212" y="1343979"/>
                <a:ext cx="2878221" cy="2878283"/>
              </a:xfrm>
              <a:custGeom>
                <a:avLst/>
                <a:gdLst/>
                <a:ahLst/>
                <a:cxnLst/>
                <a:rect l="l" t="t" r="r" b="b"/>
                <a:pathLst>
                  <a:path w="46713" h="46714" extrusionOk="0">
                    <a:moveTo>
                      <a:pt x="23356" y="1"/>
                    </a:moveTo>
                    <a:cubicBezTo>
                      <a:pt x="17161" y="1"/>
                      <a:pt x="11220" y="2461"/>
                      <a:pt x="6841" y="6842"/>
                    </a:cubicBezTo>
                    <a:cubicBezTo>
                      <a:pt x="2461" y="11222"/>
                      <a:pt x="0" y="17163"/>
                      <a:pt x="0" y="23356"/>
                    </a:cubicBezTo>
                    <a:cubicBezTo>
                      <a:pt x="0" y="29551"/>
                      <a:pt x="2461" y="35492"/>
                      <a:pt x="6841" y="39872"/>
                    </a:cubicBezTo>
                    <a:cubicBezTo>
                      <a:pt x="11220" y="44253"/>
                      <a:pt x="17161" y="46713"/>
                      <a:pt x="23356" y="46713"/>
                    </a:cubicBezTo>
                    <a:cubicBezTo>
                      <a:pt x="29550" y="46713"/>
                      <a:pt x="35491" y="44253"/>
                      <a:pt x="39872" y="39872"/>
                    </a:cubicBezTo>
                    <a:cubicBezTo>
                      <a:pt x="44252" y="35492"/>
                      <a:pt x="46713" y="29551"/>
                      <a:pt x="46713" y="23356"/>
                    </a:cubicBezTo>
                    <a:cubicBezTo>
                      <a:pt x="46713" y="17163"/>
                      <a:pt x="44252" y="11222"/>
                      <a:pt x="39872" y="6842"/>
                    </a:cubicBezTo>
                    <a:cubicBezTo>
                      <a:pt x="35491" y="2461"/>
                      <a:pt x="29550" y="1"/>
                      <a:pt x="233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58;p3"/>
              <p:cNvSpPr/>
              <p:nvPr/>
            </p:nvSpPr>
            <p:spPr>
              <a:xfrm>
                <a:off x="5328272" y="1431039"/>
                <a:ext cx="2704221" cy="2704159"/>
              </a:xfrm>
              <a:custGeom>
                <a:avLst/>
                <a:gdLst/>
                <a:ahLst/>
                <a:cxnLst/>
                <a:rect l="l" t="t" r="r" b="b"/>
                <a:pathLst>
                  <a:path w="43889" h="43888" extrusionOk="0">
                    <a:moveTo>
                      <a:pt x="21944" y="1"/>
                    </a:moveTo>
                    <a:cubicBezTo>
                      <a:pt x="34064" y="1"/>
                      <a:pt x="43888" y="9825"/>
                      <a:pt x="43888" y="21945"/>
                    </a:cubicBezTo>
                    <a:cubicBezTo>
                      <a:pt x="43888" y="34063"/>
                      <a:pt x="34064" y="43887"/>
                      <a:pt x="21944" y="43887"/>
                    </a:cubicBezTo>
                    <a:cubicBezTo>
                      <a:pt x="9824" y="43887"/>
                      <a:pt x="0" y="34063"/>
                      <a:pt x="0" y="21945"/>
                    </a:cubicBezTo>
                    <a:cubicBezTo>
                      <a:pt x="0" y="9825"/>
                      <a:pt x="9824" y="1"/>
                      <a:pt x="219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59;p3"/>
              <p:cNvSpPr/>
              <p:nvPr/>
            </p:nvSpPr>
            <p:spPr>
              <a:xfrm>
                <a:off x="5390809" y="1493577"/>
                <a:ext cx="2578957" cy="2579019"/>
              </a:xfrm>
              <a:custGeom>
                <a:avLst/>
                <a:gdLst/>
                <a:ahLst/>
                <a:cxnLst/>
                <a:rect l="l" t="t" r="r" b="b"/>
                <a:pathLst>
                  <a:path w="41856" h="41857" extrusionOk="0">
                    <a:moveTo>
                      <a:pt x="20929" y="0"/>
                    </a:moveTo>
                    <a:cubicBezTo>
                      <a:pt x="9369" y="0"/>
                      <a:pt x="1" y="9371"/>
                      <a:pt x="1" y="20930"/>
                    </a:cubicBezTo>
                    <a:cubicBezTo>
                      <a:pt x="1" y="32487"/>
                      <a:pt x="9372" y="41857"/>
                      <a:pt x="20929" y="41857"/>
                    </a:cubicBezTo>
                    <a:cubicBezTo>
                      <a:pt x="32487" y="41857"/>
                      <a:pt x="41856" y="32486"/>
                      <a:pt x="41856" y="20927"/>
                    </a:cubicBezTo>
                    <a:cubicBezTo>
                      <a:pt x="41856" y="9369"/>
                      <a:pt x="32487" y="0"/>
                      <a:pt x="20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>
                <a:off x="5460494" y="1563385"/>
                <a:ext cx="2439461" cy="2439461"/>
              </a:xfrm>
              <a:custGeom>
                <a:avLst/>
                <a:gdLst/>
                <a:ahLst/>
                <a:cxnLst/>
                <a:rect l="l" t="t" r="r" b="b"/>
                <a:pathLst>
                  <a:path w="39592" h="39592" extrusionOk="0">
                    <a:moveTo>
                      <a:pt x="19782" y="34"/>
                    </a:moveTo>
                    <a:lnTo>
                      <a:pt x="19782" y="3162"/>
                    </a:lnTo>
                    <a:cubicBezTo>
                      <a:pt x="18816" y="3163"/>
                      <a:pt x="17862" y="3245"/>
                      <a:pt x="16925" y="3408"/>
                    </a:cubicBezTo>
                    <a:lnTo>
                      <a:pt x="16381" y="326"/>
                    </a:lnTo>
                    <a:cubicBezTo>
                      <a:pt x="17496" y="134"/>
                      <a:pt x="18632" y="35"/>
                      <a:pt x="19782" y="34"/>
                    </a:cubicBezTo>
                    <a:close/>
                    <a:moveTo>
                      <a:pt x="19814" y="34"/>
                    </a:moveTo>
                    <a:cubicBezTo>
                      <a:pt x="20965" y="35"/>
                      <a:pt x="22101" y="134"/>
                      <a:pt x="23213" y="326"/>
                    </a:cubicBezTo>
                    <a:lnTo>
                      <a:pt x="22670" y="3408"/>
                    </a:lnTo>
                    <a:cubicBezTo>
                      <a:pt x="21734" y="3245"/>
                      <a:pt x="20779" y="3163"/>
                      <a:pt x="19814" y="3162"/>
                    </a:cubicBezTo>
                    <a:lnTo>
                      <a:pt x="19814" y="34"/>
                    </a:lnTo>
                    <a:close/>
                    <a:moveTo>
                      <a:pt x="16349" y="332"/>
                    </a:moveTo>
                    <a:lnTo>
                      <a:pt x="16893" y="3413"/>
                    </a:lnTo>
                    <a:cubicBezTo>
                      <a:pt x="15951" y="3579"/>
                      <a:pt x="15025" y="3826"/>
                      <a:pt x="14124" y="4155"/>
                    </a:cubicBezTo>
                    <a:lnTo>
                      <a:pt x="13053" y="1214"/>
                    </a:lnTo>
                    <a:cubicBezTo>
                      <a:pt x="14127" y="825"/>
                      <a:pt x="15226" y="529"/>
                      <a:pt x="16349" y="332"/>
                    </a:cubicBezTo>
                    <a:close/>
                    <a:moveTo>
                      <a:pt x="23247" y="332"/>
                    </a:moveTo>
                    <a:cubicBezTo>
                      <a:pt x="24368" y="529"/>
                      <a:pt x="25470" y="825"/>
                      <a:pt x="26543" y="1214"/>
                    </a:cubicBezTo>
                    <a:lnTo>
                      <a:pt x="25473" y="4155"/>
                    </a:lnTo>
                    <a:cubicBezTo>
                      <a:pt x="24571" y="3826"/>
                      <a:pt x="23645" y="3578"/>
                      <a:pt x="22703" y="3413"/>
                    </a:cubicBezTo>
                    <a:lnTo>
                      <a:pt x="23247" y="332"/>
                    </a:lnTo>
                    <a:close/>
                    <a:moveTo>
                      <a:pt x="13022" y="1226"/>
                    </a:moveTo>
                    <a:lnTo>
                      <a:pt x="14092" y="4166"/>
                    </a:lnTo>
                    <a:cubicBezTo>
                      <a:pt x="13835" y="4260"/>
                      <a:pt x="13577" y="4362"/>
                      <a:pt x="13324" y="4469"/>
                    </a:cubicBezTo>
                    <a:cubicBezTo>
                      <a:pt x="12694" y="4736"/>
                      <a:pt x="12083" y="5040"/>
                      <a:pt x="11495" y="5379"/>
                    </a:cubicBezTo>
                    <a:lnTo>
                      <a:pt x="9930" y="2669"/>
                    </a:lnTo>
                    <a:cubicBezTo>
                      <a:pt x="10629" y="2266"/>
                      <a:pt x="11353" y="1904"/>
                      <a:pt x="12105" y="1587"/>
                    </a:cubicBezTo>
                    <a:cubicBezTo>
                      <a:pt x="12408" y="1459"/>
                      <a:pt x="12714" y="1339"/>
                      <a:pt x="13022" y="1226"/>
                    </a:cubicBezTo>
                    <a:close/>
                    <a:moveTo>
                      <a:pt x="26574" y="1229"/>
                    </a:moveTo>
                    <a:cubicBezTo>
                      <a:pt x="26880" y="1339"/>
                      <a:pt x="27187" y="1459"/>
                      <a:pt x="27488" y="1587"/>
                    </a:cubicBezTo>
                    <a:cubicBezTo>
                      <a:pt x="28239" y="1904"/>
                      <a:pt x="28965" y="2266"/>
                      <a:pt x="29666" y="2671"/>
                    </a:cubicBezTo>
                    <a:lnTo>
                      <a:pt x="28101" y="5380"/>
                    </a:lnTo>
                    <a:cubicBezTo>
                      <a:pt x="27513" y="5041"/>
                      <a:pt x="26901" y="4737"/>
                      <a:pt x="26271" y="4470"/>
                    </a:cubicBezTo>
                    <a:cubicBezTo>
                      <a:pt x="26017" y="4363"/>
                      <a:pt x="25761" y="4262"/>
                      <a:pt x="25503" y="4168"/>
                    </a:cubicBezTo>
                    <a:lnTo>
                      <a:pt x="26574" y="1229"/>
                    </a:lnTo>
                    <a:close/>
                    <a:moveTo>
                      <a:pt x="9900" y="2687"/>
                    </a:moveTo>
                    <a:lnTo>
                      <a:pt x="11465" y="5396"/>
                    </a:lnTo>
                    <a:cubicBezTo>
                      <a:pt x="10636" y="5876"/>
                      <a:pt x="9852" y="6425"/>
                      <a:pt x="9117" y="7042"/>
                    </a:cubicBezTo>
                    <a:lnTo>
                      <a:pt x="7106" y="4647"/>
                    </a:lnTo>
                    <a:cubicBezTo>
                      <a:pt x="7981" y="3911"/>
                      <a:pt x="8916" y="3256"/>
                      <a:pt x="9900" y="2687"/>
                    </a:cubicBezTo>
                    <a:close/>
                    <a:moveTo>
                      <a:pt x="29695" y="2687"/>
                    </a:moveTo>
                    <a:cubicBezTo>
                      <a:pt x="30680" y="3256"/>
                      <a:pt x="31613" y="3911"/>
                      <a:pt x="32487" y="4647"/>
                    </a:cubicBezTo>
                    <a:lnTo>
                      <a:pt x="30477" y="7042"/>
                    </a:lnTo>
                    <a:cubicBezTo>
                      <a:pt x="29741" y="6425"/>
                      <a:pt x="28957" y="5875"/>
                      <a:pt x="28130" y="5396"/>
                    </a:cubicBezTo>
                    <a:lnTo>
                      <a:pt x="29695" y="2687"/>
                    </a:lnTo>
                    <a:close/>
                    <a:moveTo>
                      <a:pt x="7081" y="4666"/>
                    </a:moveTo>
                    <a:lnTo>
                      <a:pt x="9091" y="7063"/>
                    </a:lnTo>
                    <a:cubicBezTo>
                      <a:pt x="8728" y="7371"/>
                      <a:pt x="8374" y="7693"/>
                      <a:pt x="8035" y="8034"/>
                    </a:cubicBezTo>
                    <a:cubicBezTo>
                      <a:pt x="7694" y="8374"/>
                      <a:pt x="7373" y="8726"/>
                      <a:pt x="7064" y="9090"/>
                    </a:cubicBezTo>
                    <a:lnTo>
                      <a:pt x="4667" y="7079"/>
                    </a:lnTo>
                    <a:cubicBezTo>
                      <a:pt x="5034" y="6647"/>
                      <a:pt x="5419" y="6227"/>
                      <a:pt x="5824" y="5822"/>
                    </a:cubicBezTo>
                    <a:cubicBezTo>
                      <a:pt x="6228" y="5418"/>
                      <a:pt x="6648" y="5033"/>
                      <a:pt x="7081" y="4666"/>
                    </a:cubicBezTo>
                    <a:close/>
                    <a:moveTo>
                      <a:pt x="32513" y="4666"/>
                    </a:moveTo>
                    <a:cubicBezTo>
                      <a:pt x="32947" y="5033"/>
                      <a:pt x="33367" y="5418"/>
                      <a:pt x="33770" y="5822"/>
                    </a:cubicBezTo>
                    <a:cubicBezTo>
                      <a:pt x="34174" y="6227"/>
                      <a:pt x="34559" y="6647"/>
                      <a:pt x="34926" y="7079"/>
                    </a:cubicBezTo>
                    <a:lnTo>
                      <a:pt x="32529" y="9090"/>
                    </a:lnTo>
                    <a:cubicBezTo>
                      <a:pt x="32222" y="8726"/>
                      <a:pt x="31899" y="8373"/>
                      <a:pt x="31558" y="8034"/>
                    </a:cubicBezTo>
                    <a:cubicBezTo>
                      <a:pt x="31218" y="7693"/>
                      <a:pt x="30867" y="7371"/>
                      <a:pt x="30502" y="7063"/>
                    </a:cubicBezTo>
                    <a:lnTo>
                      <a:pt x="32513" y="4666"/>
                    </a:lnTo>
                    <a:close/>
                    <a:moveTo>
                      <a:pt x="4649" y="7105"/>
                    </a:moveTo>
                    <a:lnTo>
                      <a:pt x="7045" y="9115"/>
                    </a:lnTo>
                    <a:cubicBezTo>
                      <a:pt x="6426" y="9851"/>
                      <a:pt x="5876" y="10635"/>
                      <a:pt x="5398" y="11462"/>
                    </a:cubicBezTo>
                    <a:lnTo>
                      <a:pt x="2688" y="9897"/>
                    </a:lnTo>
                    <a:cubicBezTo>
                      <a:pt x="3257" y="8915"/>
                      <a:pt x="3912" y="7980"/>
                      <a:pt x="4649" y="7105"/>
                    </a:cubicBezTo>
                    <a:close/>
                    <a:moveTo>
                      <a:pt x="34948" y="7105"/>
                    </a:moveTo>
                    <a:cubicBezTo>
                      <a:pt x="35681" y="7980"/>
                      <a:pt x="36337" y="8915"/>
                      <a:pt x="36907" y="9897"/>
                    </a:cubicBezTo>
                    <a:lnTo>
                      <a:pt x="34197" y="11462"/>
                    </a:lnTo>
                    <a:cubicBezTo>
                      <a:pt x="33717" y="10635"/>
                      <a:pt x="33168" y="9851"/>
                      <a:pt x="32551" y="9115"/>
                    </a:cubicBezTo>
                    <a:lnTo>
                      <a:pt x="34948" y="7105"/>
                    </a:lnTo>
                    <a:close/>
                    <a:moveTo>
                      <a:pt x="2672" y="9926"/>
                    </a:moveTo>
                    <a:lnTo>
                      <a:pt x="5382" y="11491"/>
                    </a:lnTo>
                    <a:cubicBezTo>
                      <a:pt x="5043" y="12081"/>
                      <a:pt x="4738" y="12691"/>
                      <a:pt x="4473" y="13321"/>
                    </a:cubicBezTo>
                    <a:cubicBezTo>
                      <a:pt x="4366" y="13575"/>
                      <a:pt x="4265" y="13831"/>
                      <a:pt x="4170" y="14089"/>
                    </a:cubicBezTo>
                    <a:lnTo>
                      <a:pt x="1230" y="13018"/>
                    </a:lnTo>
                    <a:cubicBezTo>
                      <a:pt x="1340" y="12713"/>
                      <a:pt x="1461" y="12407"/>
                      <a:pt x="1590" y="12104"/>
                    </a:cubicBezTo>
                    <a:cubicBezTo>
                      <a:pt x="1905" y="11353"/>
                      <a:pt x="2268" y="10627"/>
                      <a:pt x="2672" y="9926"/>
                    </a:cubicBezTo>
                    <a:close/>
                    <a:moveTo>
                      <a:pt x="36924" y="9927"/>
                    </a:moveTo>
                    <a:cubicBezTo>
                      <a:pt x="37327" y="10627"/>
                      <a:pt x="37688" y="11352"/>
                      <a:pt x="38005" y="12104"/>
                    </a:cubicBezTo>
                    <a:cubicBezTo>
                      <a:pt x="38134" y="12407"/>
                      <a:pt x="38253" y="12713"/>
                      <a:pt x="38366" y="13020"/>
                    </a:cubicBezTo>
                    <a:lnTo>
                      <a:pt x="35426" y="14091"/>
                    </a:lnTo>
                    <a:cubicBezTo>
                      <a:pt x="35332" y="13834"/>
                      <a:pt x="35230" y="13576"/>
                      <a:pt x="35123" y="13323"/>
                    </a:cubicBezTo>
                    <a:cubicBezTo>
                      <a:pt x="34856" y="12692"/>
                      <a:pt x="34552" y="12082"/>
                      <a:pt x="34215" y="11492"/>
                    </a:cubicBezTo>
                    <a:lnTo>
                      <a:pt x="36924" y="9927"/>
                    </a:lnTo>
                    <a:close/>
                    <a:moveTo>
                      <a:pt x="1216" y="13052"/>
                    </a:moveTo>
                    <a:lnTo>
                      <a:pt x="4156" y="14121"/>
                    </a:lnTo>
                    <a:cubicBezTo>
                      <a:pt x="3828" y="15024"/>
                      <a:pt x="3579" y="15950"/>
                      <a:pt x="3415" y="16892"/>
                    </a:cubicBezTo>
                    <a:lnTo>
                      <a:pt x="333" y="16348"/>
                    </a:lnTo>
                    <a:cubicBezTo>
                      <a:pt x="532" y="15225"/>
                      <a:pt x="826" y="14125"/>
                      <a:pt x="1216" y="13052"/>
                    </a:cubicBezTo>
                    <a:close/>
                    <a:moveTo>
                      <a:pt x="38378" y="13052"/>
                    </a:moveTo>
                    <a:cubicBezTo>
                      <a:pt x="38767" y="14125"/>
                      <a:pt x="39063" y="15225"/>
                      <a:pt x="39260" y="16348"/>
                    </a:cubicBezTo>
                    <a:lnTo>
                      <a:pt x="36179" y="16892"/>
                    </a:lnTo>
                    <a:cubicBezTo>
                      <a:pt x="36013" y="15950"/>
                      <a:pt x="35766" y="15024"/>
                      <a:pt x="35439" y="14121"/>
                    </a:cubicBezTo>
                    <a:lnTo>
                      <a:pt x="38378" y="13052"/>
                    </a:lnTo>
                    <a:close/>
                    <a:moveTo>
                      <a:pt x="329" y="16380"/>
                    </a:moveTo>
                    <a:lnTo>
                      <a:pt x="3410" y="16923"/>
                    </a:lnTo>
                    <a:cubicBezTo>
                      <a:pt x="3246" y="17859"/>
                      <a:pt x="3165" y="18814"/>
                      <a:pt x="3163" y="19779"/>
                    </a:cubicBezTo>
                    <a:lnTo>
                      <a:pt x="35" y="19779"/>
                    </a:lnTo>
                    <a:cubicBezTo>
                      <a:pt x="36" y="18629"/>
                      <a:pt x="135" y="17494"/>
                      <a:pt x="329" y="16380"/>
                    </a:cubicBezTo>
                    <a:close/>
                    <a:moveTo>
                      <a:pt x="39266" y="16380"/>
                    </a:moveTo>
                    <a:cubicBezTo>
                      <a:pt x="39460" y="17494"/>
                      <a:pt x="39557" y="18629"/>
                      <a:pt x="39559" y="19779"/>
                    </a:cubicBezTo>
                    <a:lnTo>
                      <a:pt x="36432" y="19779"/>
                    </a:lnTo>
                    <a:cubicBezTo>
                      <a:pt x="36429" y="18814"/>
                      <a:pt x="36347" y="17859"/>
                      <a:pt x="36185" y="16923"/>
                    </a:cubicBezTo>
                    <a:lnTo>
                      <a:pt x="39266" y="16380"/>
                    </a:lnTo>
                    <a:close/>
                    <a:moveTo>
                      <a:pt x="3163" y="19813"/>
                    </a:moveTo>
                    <a:cubicBezTo>
                      <a:pt x="3165" y="20778"/>
                      <a:pt x="3246" y="21733"/>
                      <a:pt x="3410" y="22669"/>
                    </a:cubicBezTo>
                    <a:lnTo>
                      <a:pt x="329" y="23212"/>
                    </a:lnTo>
                    <a:cubicBezTo>
                      <a:pt x="135" y="22096"/>
                      <a:pt x="36" y="20963"/>
                      <a:pt x="35" y="19813"/>
                    </a:cubicBezTo>
                    <a:close/>
                    <a:moveTo>
                      <a:pt x="39559" y="19813"/>
                    </a:moveTo>
                    <a:cubicBezTo>
                      <a:pt x="39557" y="20963"/>
                      <a:pt x="39460" y="22096"/>
                      <a:pt x="39266" y="23212"/>
                    </a:cubicBezTo>
                    <a:lnTo>
                      <a:pt x="36184" y="22669"/>
                    </a:lnTo>
                    <a:cubicBezTo>
                      <a:pt x="36347" y="21733"/>
                      <a:pt x="36429" y="20778"/>
                      <a:pt x="36432" y="19813"/>
                    </a:cubicBezTo>
                    <a:close/>
                    <a:moveTo>
                      <a:pt x="3415" y="22699"/>
                    </a:moveTo>
                    <a:cubicBezTo>
                      <a:pt x="3582" y="23641"/>
                      <a:pt x="3828" y="24567"/>
                      <a:pt x="4156" y="25470"/>
                    </a:cubicBezTo>
                    <a:lnTo>
                      <a:pt x="1216" y="26539"/>
                    </a:lnTo>
                    <a:cubicBezTo>
                      <a:pt x="826" y="25467"/>
                      <a:pt x="532" y="24366"/>
                      <a:pt x="333" y="23243"/>
                    </a:cubicBezTo>
                    <a:lnTo>
                      <a:pt x="3415" y="22699"/>
                    </a:lnTo>
                    <a:close/>
                    <a:moveTo>
                      <a:pt x="36179" y="22702"/>
                    </a:moveTo>
                    <a:lnTo>
                      <a:pt x="39260" y="23245"/>
                    </a:lnTo>
                    <a:cubicBezTo>
                      <a:pt x="39063" y="24366"/>
                      <a:pt x="38767" y="25467"/>
                      <a:pt x="38378" y="26542"/>
                    </a:cubicBezTo>
                    <a:lnTo>
                      <a:pt x="35439" y="25471"/>
                    </a:lnTo>
                    <a:cubicBezTo>
                      <a:pt x="35766" y="24568"/>
                      <a:pt x="36014" y="23644"/>
                      <a:pt x="36179" y="22702"/>
                    </a:cubicBezTo>
                    <a:close/>
                    <a:moveTo>
                      <a:pt x="4169" y="25500"/>
                    </a:moveTo>
                    <a:cubicBezTo>
                      <a:pt x="4263" y="25757"/>
                      <a:pt x="4365" y="26015"/>
                      <a:pt x="4470" y="26268"/>
                    </a:cubicBezTo>
                    <a:cubicBezTo>
                      <a:pt x="4737" y="26898"/>
                      <a:pt x="5041" y="27509"/>
                      <a:pt x="5380" y="28097"/>
                    </a:cubicBezTo>
                    <a:lnTo>
                      <a:pt x="2671" y="29662"/>
                    </a:lnTo>
                    <a:cubicBezTo>
                      <a:pt x="2268" y="28965"/>
                      <a:pt x="1905" y="28239"/>
                      <a:pt x="1590" y="27487"/>
                    </a:cubicBezTo>
                    <a:cubicBezTo>
                      <a:pt x="1461" y="27184"/>
                      <a:pt x="1340" y="26878"/>
                      <a:pt x="1229" y="26571"/>
                    </a:cubicBezTo>
                    <a:lnTo>
                      <a:pt x="4169" y="25500"/>
                    </a:lnTo>
                    <a:close/>
                    <a:moveTo>
                      <a:pt x="35426" y="25502"/>
                    </a:moveTo>
                    <a:lnTo>
                      <a:pt x="38366" y="26572"/>
                    </a:lnTo>
                    <a:cubicBezTo>
                      <a:pt x="38254" y="26878"/>
                      <a:pt x="38134" y="27184"/>
                      <a:pt x="38005" y="27487"/>
                    </a:cubicBezTo>
                    <a:cubicBezTo>
                      <a:pt x="37688" y="28237"/>
                      <a:pt x="37326" y="28963"/>
                      <a:pt x="36921" y="29663"/>
                    </a:cubicBezTo>
                    <a:lnTo>
                      <a:pt x="34215" y="28100"/>
                    </a:lnTo>
                    <a:cubicBezTo>
                      <a:pt x="34552" y="27510"/>
                      <a:pt x="34856" y="26900"/>
                      <a:pt x="35123" y="26270"/>
                    </a:cubicBezTo>
                    <a:cubicBezTo>
                      <a:pt x="35230" y="26016"/>
                      <a:pt x="35332" y="25760"/>
                      <a:pt x="35426" y="25502"/>
                    </a:cubicBezTo>
                    <a:close/>
                    <a:moveTo>
                      <a:pt x="5398" y="28129"/>
                    </a:moveTo>
                    <a:cubicBezTo>
                      <a:pt x="5879" y="28956"/>
                      <a:pt x="6426" y="29740"/>
                      <a:pt x="7045" y="30476"/>
                    </a:cubicBezTo>
                    <a:lnTo>
                      <a:pt x="4649" y="32486"/>
                    </a:lnTo>
                    <a:cubicBezTo>
                      <a:pt x="3912" y="31611"/>
                      <a:pt x="3257" y="30679"/>
                      <a:pt x="2688" y="29694"/>
                    </a:cubicBezTo>
                    <a:lnTo>
                      <a:pt x="5398" y="28129"/>
                    </a:lnTo>
                    <a:close/>
                    <a:moveTo>
                      <a:pt x="34197" y="28129"/>
                    </a:moveTo>
                    <a:lnTo>
                      <a:pt x="36907" y="29694"/>
                    </a:lnTo>
                    <a:cubicBezTo>
                      <a:pt x="36337" y="30679"/>
                      <a:pt x="35681" y="31611"/>
                      <a:pt x="34948" y="32486"/>
                    </a:cubicBezTo>
                    <a:lnTo>
                      <a:pt x="32551" y="30476"/>
                    </a:lnTo>
                    <a:cubicBezTo>
                      <a:pt x="33168" y="29740"/>
                      <a:pt x="33719" y="28956"/>
                      <a:pt x="34197" y="28129"/>
                    </a:cubicBezTo>
                    <a:close/>
                    <a:moveTo>
                      <a:pt x="7064" y="30501"/>
                    </a:moveTo>
                    <a:cubicBezTo>
                      <a:pt x="7373" y="30864"/>
                      <a:pt x="7694" y="31218"/>
                      <a:pt x="8035" y="31557"/>
                    </a:cubicBezTo>
                    <a:cubicBezTo>
                      <a:pt x="8375" y="31898"/>
                      <a:pt x="8728" y="32219"/>
                      <a:pt x="9091" y="32528"/>
                    </a:cubicBezTo>
                    <a:lnTo>
                      <a:pt x="7081" y="34925"/>
                    </a:lnTo>
                    <a:cubicBezTo>
                      <a:pt x="6648" y="34558"/>
                      <a:pt x="6228" y="34174"/>
                      <a:pt x="5824" y="33768"/>
                    </a:cubicBezTo>
                    <a:cubicBezTo>
                      <a:pt x="5419" y="33364"/>
                      <a:pt x="5034" y="32944"/>
                      <a:pt x="4669" y="32512"/>
                    </a:cubicBezTo>
                    <a:lnTo>
                      <a:pt x="7064" y="30501"/>
                    </a:lnTo>
                    <a:close/>
                    <a:moveTo>
                      <a:pt x="32529" y="30501"/>
                    </a:moveTo>
                    <a:lnTo>
                      <a:pt x="34926" y="32512"/>
                    </a:lnTo>
                    <a:cubicBezTo>
                      <a:pt x="34559" y="32944"/>
                      <a:pt x="34175" y="33364"/>
                      <a:pt x="33770" y="33768"/>
                    </a:cubicBezTo>
                    <a:cubicBezTo>
                      <a:pt x="33367" y="34173"/>
                      <a:pt x="32947" y="34558"/>
                      <a:pt x="32513" y="34925"/>
                    </a:cubicBezTo>
                    <a:lnTo>
                      <a:pt x="30502" y="32528"/>
                    </a:lnTo>
                    <a:cubicBezTo>
                      <a:pt x="30867" y="32219"/>
                      <a:pt x="31219" y="31898"/>
                      <a:pt x="31558" y="31557"/>
                    </a:cubicBezTo>
                    <a:cubicBezTo>
                      <a:pt x="31899" y="31217"/>
                      <a:pt x="32222" y="30864"/>
                      <a:pt x="32529" y="30501"/>
                    </a:cubicBezTo>
                    <a:close/>
                    <a:moveTo>
                      <a:pt x="19798" y="3188"/>
                    </a:moveTo>
                    <a:cubicBezTo>
                      <a:pt x="22040" y="3188"/>
                      <a:pt x="24213" y="3627"/>
                      <a:pt x="26262" y="4492"/>
                    </a:cubicBezTo>
                    <a:cubicBezTo>
                      <a:pt x="28240" y="5330"/>
                      <a:pt x="30015" y="6527"/>
                      <a:pt x="31540" y="8051"/>
                    </a:cubicBezTo>
                    <a:cubicBezTo>
                      <a:pt x="33065" y="9577"/>
                      <a:pt x="34262" y="11352"/>
                      <a:pt x="35100" y="13330"/>
                    </a:cubicBezTo>
                    <a:cubicBezTo>
                      <a:pt x="35965" y="15377"/>
                      <a:pt x="36404" y="17552"/>
                      <a:pt x="36404" y="19794"/>
                    </a:cubicBezTo>
                    <a:cubicBezTo>
                      <a:pt x="36404" y="22037"/>
                      <a:pt x="35965" y="24211"/>
                      <a:pt x="35100" y="26259"/>
                    </a:cubicBezTo>
                    <a:cubicBezTo>
                      <a:pt x="34262" y="28237"/>
                      <a:pt x="33065" y="30012"/>
                      <a:pt x="31540" y="31537"/>
                    </a:cubicBezTo>
                    <a:cubicBezTo>
                      <a:pt x="30015" y="33063"/>
                      <a:pt x="28240" y="34260"/>
                      <a:pt x="26262" y="35096"/>
                    </a:cubicBezTo>
                    <a:cubicBezTo>
                      <a:pt x="24215" y="35962"/>
                      <a:pt x="22040" y="36400"/>
                      <a:pt x="19798" y="36400"/>
                    </a:cubicBezTo>
                    <a:cubicBezTo>
                      <a:pt x="19791" y="36400"/>
                      <a:pt x="19783" y="36400"/>
                      <a:pt x="19776" y="36400"/>
                    </a:cubicBezTo>
                    <a:cubicBezTo>
                      <a:pt x="17541" y="36400"/>
                      <a:pt x="15373" y="35959"/>
                      <a:pt x="13334" y="35096"/>
                    </a:cubicBezTo>
                    <a:cubicBezTo>
                      <a:pt x="11356" y="34260"/>
                      <a:pt x="9581" y="33063"/>
                      <a:pt x="8055" y="31537"/>
                    </a:cubicBezTo>
                    <a:cubicBezTo>
                      <a:pt x="6531" y="30012"/>
                      <a:pt x="5332" y="28237"/>
                      <a:pt x="4496" y="26259"/>
                    </a:cubicBezTo>
                    <a:cubicBezTo>
                      <a:pt x="3630" y="24212"/>
                      <a:pt x="3192" y="22037"/>
                      <a:pt x="3192" y="19794"/>
                    </a:cubicBezTo>
                    <a:cubicBezTo>
                      <a:pt x="3192" y="17552"/>
                      <a:pt x="3630" y="15379"/>
                      <a:pt x="4496" y="13330"/>
                    </a:cubicBezTo>
                    <a:cubicBezTo>
                      <a:pt x="5332" y="11352"/>
                      <a:pt x="6531" y="9577"/>
                      <a:pt x="8055" y="8051"/>
                    </a:cubicBezTo>
                    <a:cubicBezTo>
                      <a:pt x="9581" y="6527"/>
                      <a:pt x="11356" y="5330"/>
                      <a:pt x="13334" y="4492"/>
                    </a:cubicBezTo>
                    <a:cubicBezTo>
                      <a:pt x="15380" y="3627"/>
                      <a:pt x="17555" y="3188"/>
                      <a:pt x="19798" y="3188"/>
                    </a:cubicBezTo>
                    <a:close/>
                    <a:moveTo>
                      <a:pt x="9117" y="32550"/>
                    </a:moveTo>
                    <a:cubicBezTo>
                      <a:pt x="9852" y="33167"/>
                      <a:pt x="10636" y="33718"/>
                      <a:pt x="11465" y="34196"/>
                    </a:cubicBezTo>
                    <a:lnTo>
                      <a:pt x="9900" y="36905"/>
                    </a:lnTo>
                    <a:cubicBezTo>
                      <a:pt x="8916" y="36335"/>
                      <a:pt x="7981" y="35680"/>
                      <a:pt x="7106" y="34946"/>
                    </a:cubicBezTo>
                    <a:lnTo>
                      <a:pt x="9117" y="32550"/>
                    </a:lnTo>
                    <a:close/>
                    <a:moveTo>
                      <a:pt x="30477" y="32550"/>
                    </a:moveTo>
                    <a:lnTo>
                      <a:pt x="32487" y="34946"/>
                    </a:lnTo>
                    <a:cubicBezTo>
                      <a:pt x="31613" y="35680"/>
                      <a:pt x="30680" y="36335"/>
                      <a:pt x="29695" y="36905"/>
                    </a:cubicBezTo>
                    <a:lnTo>
                      <a:pt x="28130" y="34196"/>
                    </a:lnTo>
                    <a:cubicBezTo>
                      <a:pt x="28957" y="33716"/>
                      <a:pt x="29741" y="33167"/>
                      <a:pt x="30477" y="32550"/>
                    </a:cubicBezTo>
                    <a:close/>
                    <a:moveTo>
                      <a:pt x="11494" y="34210"/>
                    </a:moveTo>
                    <a:cubicBezTo>
                      <a:pt x="12082" y="34549"/>
                      <a:pt x="12692" y="34854"/>
                      <a:pt x="13322" y="35120"/>
                    </a:cubicBezTo>
                    <a:cubicBezTo>
                      <a:pt x="13576" y="35226"/>
                      <a:pt x="13832" y="35327"/>
                      <a:pt x="14090" y="35422"/>
                    </a:cubicBezTo>
                    <a:lnTo>
                      <a:pt x="13020" y="38362"/>
                    </a:lnTo>
                    <a:cubicBezTo>
                      <a:pt x="12714" y="38253"/>
                      <a:pt x="12408" y="38131"/>
                      <a:pt x="12105" y="38004"/>
                    </a:cubicBezTo>
                    <a:cubicBezTo>
                      <a:pt x="11356" y="37686"/>
                      <a:pt x="10629" y="37324"/>
                      <a:pt x="9929" y="36920"/>
                    </a:cubicBezTo>
                    <a:lnTo>
                      <a:pt x="11494" y="34210"/>
                    </a:lnTo>
                    <a:close/>
                    <a:moveTo>
                      <a:pt x="28098" y="34212"/>
                    </a:moveTo>
                    <a:lnTo>
                      <a:pt x="29663" y="36921"/>
                    </a:lnTo>
                    <a:cubicBezTo>
                      <a:pt x="28966" y="37326"/>
                      <a:pt x="28240" y="37686"/>
                      <a:pt x="27488" y="38004"/>
                    </a:cubicBezTo>
                    <a:cubicBezTo>
                      <a:pt x="27187" y="38131"/>
                      <a:pt x="26880" y="38252"/>
                      <a:pt x="26572" y="38363"/>
                    </a:cubicBezTo>
                    <a:lnTo>
                      <a:pt x="25501" y="35425"/>
                    </a:lnTo>
                    <a:cubicBezTo>
                      <a:pt x="25758" y="35330"/>
                      <a:pt x="26016" y="35229"/>
                      <a:pt x="26269" y="35122"/>
                    </a:cubicBezTo>
                    <a:cubicBezTo>
                      <a:pt x="26900" y="34855"/>
                      <a:pt x="27510" y="34551"/>
                      <a:pt x="28098" y="34212"/>
                    </a:cubicBezTo>
                    <a:close/>
                    <a:moveTo>
                      <a:pt x="14124" y="35436"/>
                    </a:moveTo>
                    <a:cubicBezTo>
                      <a:pt x="15025" y="35765"/>
                      <a:pt x="15951" y="36013"/>
                      <a:pt x="16893" y="36178"/>
                    </a:cubicBezTo>
                    <a:lnTo>
                      <a:pt x="16349" y="39259"/>
                    </a:lnTo>
                    <a:cubicBezTo>
                      <a:pt x="15226" y="39062"/>
                      <a:pt x="14127" y="38766"/>
                      <a:pt x="13053" y="38376"/>
                    </a:cubicBezTo>
                    <a:lnTo>
                      <a:pt x="14124" y="35436"/>
                    </a:lnTo>
                    <a:close/>
                    <a:moveTo>
                      <a:pt x="25471" y="35436"/>
                    </a:moveTo>
                    <a:lnTo>
                      <a:pt x="26542" y="38376"/>
                    </a:lnTo>
                    <a:cubicBezTo>
                      <a:pt x="25470" y="38766"/>
                      <a:pt x="24368" y="39062"/>
                      <a:pt x="23245" y="39259"/>
                    </a:cubicBezTo>
                    <a:lnTo>
                      <a:pt x="22702" y="36178"/>
                    </a:lnTo>
                    <a:cubicBezTo>
                      <a:pt x="23644" y="36011"/>
                      <a:pt x="24568" y="35765"/>
                      <a:pt x="25471" y="35436"/>
                    </a:cubicBezTo>
                    <a:close/>
                    <a:moveTo>
                      <a:pt x="16925" y="36182"/>
                    </a:moveTo>
                    <a:cubicBezTo>
                      <a:pt x="17862" y="36346"/>
                      <a:pt x="18816" y="36427"/>
                      <a:pt x="19782" y="36429"/>
                    </a:cubicBezTo>
                    <a:lnTo>
                      <a:pt x="19782" y="39557"/>
                    </a:lnTo>
                    <a:cubicBezTo>
                      <a:pt x="18632" y="39556"/>
                      <a:pt x="17496" y="39457"/>
                      <a:pt x="16381" y="39264"/>
                    </a:cubicBezTo>
                    <a:lnTo>
                      <a:pt x="16925" y="36182"/>
                    </a:lnTo>
                    <a:close/>
                    <a:moveTo>
                      <a:pt x="22670" y="36182"/>
                    </a:moveTo>
                    <a:lnTo>
                      <a:pt x="23213" y="39264"/>
                    </a:lnTo>
                    <a:cubicBezTo>
                      <a:pt x="22098" y="39457"/>
                      <a:pt x="20965" y="39556"/>
                      <a:pt x="19814" y="39557"/>
                    </a:cubicBezTo>
                    <a:lnTo>
                      <a:pt x="19814" y="36429"/>
                    </a:lnTo>
                    <a:cubicBezTo>
                      <a:pt x="20779" y="36427"/>
                      <a:pt x="21734" y="36346"/>
                      <a:pt x="22670" y="36182"/>
                    </a:cubicBezTo>
                    <a:close/>
                    <a:moveTo>
                      <a:pt x="19797" y="0"/>
                    </a:moveTo>
                    <a:cubicBezTo>
                      <a:pt x="17125" y="0"/>
                      <a:pt x="14531" y="525"/>
                      <a:pt x="12091" y="1556"/>
                    </a:cubicBezTo>
                    <a:cubicBezTo>
                      <a:pt x="9735" y="2553"/>
                      <a:pt x="7618" y="3981"/>
                      <a:pt x="5799" y="5799"/>
                    </a:cubicBezTo>
                    <a:cubicBezTo>
                      <a:pt x="3981" y="7618"/>
                      <a:pt x="2553" y="9733"/>
                      <a:pt x="1556" y="12091"/>
                    </a:cubicBezTo>
                    <a:cubicBezTo>
                      <a:pt x="525" y="14531"/>
                      <a:pt x="0" y="17123"/>
                      <a:pt x="0" y="19797"/>
                    </a:cubicBezTo>
                    <a:cubicBezTo>
                      <a:pt x="0" y="22467"/>
                      <a:pt x="525" y="25061"/>
                      <a:pt x="1556" y="27501"/>
                    </a:cubicBezTo>
                    <a:cubicBezTo>
                      <a:pt x="2553" y="29857"/>
                      <a:pt x="3981" y="31976"/>
                      <a:pt x="5799" y="33794"/>
                    </a:cubicBezTo>
                    <a:cubicBezTo>
                      <a:pt x="7618" y="35613"/>
                      <a:pt x="9733" y="37040"/>
                      <a:pt x="12091" y="38036"/>
                    </a:cubicBezTo>
                    <a:cubicBezTo>
                      <a:pt x="14531" y="39069"/>
                      <a:pt x="17125" y="39592"/>
                      <a:pt x="19797" y="39592"/>
                    </a:cubicBezTo>
                    <a:cubicBezTo>
                      <a:pt x="22467" y="39592"/>
                      <a:pt x="25060" y="39069"/>
                      <a:pt x="27501" y="38036"/>
                    </a:cubicBezTo>
                    <a:cubicBezTo>
                      <a:pt x="29857" y="37040"/>
                      <a:pt x="31976" y="35613"/>
                      <a:pt x="33794" y="33794"/>
                    </a:cubicBezTo>
                    <a:cubicBezTo>
                      <a:pt x="35613" y="31976"/>
                      <a:pt x="37040" y="29860"/>
                      <a:pt x="38036" y="27501"/>
                    </a:cubicBezTo>
                    <a:cubicBezTo>
                      <a:pt x="39069" y="25061"/>
                      <a:pt x="39592" y="22470"/>
                      <a:pt x="39592" y="19797"/>
                    </a:cubicBezTo>
                    <a:cubicBezTo>
                      <a:pt x="39592" y="17123"/>
                      <a:pt x="39069" y="14531"/>
                      <a:pt x="38036" y="12091"/>
                    </a:cubicBezTo>
                    <a:cubicBezTo>
                      <a:pt x="37040" y="9735"/>
                      <a:pt x="35613" y="7618"/>
                      <a:pt x="33794" y="5799"/>
                    </a:cubicBezTo>
                    <a:cubicBezTo>
                      <a:pt x="31976" y="3981"/>
                      <a:pt x="29860" y="2553"/>
                      <a:pt x="27501" y="1556"/>
                    </a:cubicBezTo>
                    <a:cubicBezTo>
                      <a:pt x="25061" y="525"/>
                      <a:pt x="22470" y="0"/>
                      <a:pt x="197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6263442" y="2366271"/>
                <a:ext cx="833528" cy="833466"/>
              </a:xfrm>
              <a:custGeom>
                <a:avLst/>
                <a:gdLst/>
                <a:ahLst/>
                <a:cxnLst/>
                <a:rect l="l" t="t" r="r" b="b"/>
                <a:pathLst>
                  <a:path w="13528" h="13527" extrusionOk="0">
                    <a:moveTo>
                      <a:pt x="6765" y="0"/>
                    </a:moveTo>
                    <a:cubicBezTo>
                      <a:pt x="5753" y="786"/>
                      <a:pt x="5091" y="2001"/>
                      <a:pt x="5091" y="3382"/>
                    </a:cubicBezTo>
                    <a:cubicBezTo>
                      <a:pt x="5091" y="4378"/>
                      <a:pt x="5440" y="5288"/>
                      <a:pt x="6013" y="6012"/>
                    </a:cubicBezTo>
                    <a:cubicBezTo>
                      <a:pt x="5288" y="5440"/>
                      <a:pt x="4381" y="5089"/>
                      <a:pt x="3383" y="5089"/>
                    </a:cubicBezTo>
                    <a:cubicBezTo>
                      <a:pt x="2002" y="5089"/>
                      <a:pt x="787" y="5753"/>
                      <a:pt x="1" y="6763"/>
                    </a:cubicBezTo>
                    <a:cubicBezTo>
                      <a:pt x="787" y="7774"/>
                      <a:pt x="2002" y="8437"/>
                      <a:pt x="3383" y="8437"/>
                    </a:cubicBezTo>
                    <a:cubicBezTo>
                      <a:pt x="4378" y="8437"/>
                      <a:pt x="5287" y="8087"/>
                      <a:pt x="6013" y="7515"/>
                    </a:cubicBezTo>
                    <a:lnTo>
                      <a:pt x="6013" y="7515"/>
                    </a:lnTo>
                    <a:cubicBezTo>
                      <a:pt x="5440" y="8239"/>
                      <a:pt x="5091" y="9147"/>
                      <a:pt x="5091" y="10145"/>
                    </a:cubicBezTo>
                    <a:cubicBezTo>
                      <a:pt x="5091" y="11524"/>
                      <a:pt x="5752" y="12740"/>
                      <a:pt x="6765" y="13527"/>
                    </a:cubicBezTo>
                    <a:cubicBezTo>
                      <a:pt x="7775" y="12740"/>
                      <a:pt x="8438" y="11524"/>
                      <a:pt x="8438" y="10145"/>
                    </a:cubicBezTo>
                    <a:cubicBezTo>
                      <a:pt x="8438" y="9148"/>
                      <a:pt x="8088" y="8239"/>
                      <a:pt x="7515" y="7515"/>
                    </a:cubicBezTo>
                    <a:lnTo>
                      <a:pt x="7515" y="7515"/>
                    </a:lnTo>
                    <a:cubicBezTo>
                      <a:pt x="8240" y="8087"/>
                      <a:pt x="9148" y="8437"/>
                      <a:pt x="10145" y="8437"/>
                    </a:cubicBezTo>
                    <a:cubicBezTo>
                      <a:pt x="11526" y="8437"/>
                      <a:pt x="12742" y="7776"/>
                      <a:pt x="13527" y="6763"/>
                    </a:cubicBezTo>
                    <a:cubicBezTo>
                      <a:pt x="12742" y="5753"/>
                      <a:pt x="11526" y="5089"/>
                      <a:pt x="10145" y="5089"/>
                    </a:cubicBezTo>
                    <a:cubicBezTo>
                      <a:pt x="9150" y="5089"/>
                      <a:pt x="8240" y="5440"/>
                      <a:pt x="7515" y="6012"/>
                    </a:cubicBezTo>
                    <a:cubicBezTo>
                      <a:pt x="8088" y="5288"/>
                      <a:pt x="8438" y="4379"/>
                      <a:pt x="8438" y="3382"/>
                    </a:cubicBezTo>
                    <a:cubicBezTo>
                      <a:pt x="8438" y="2001"/>
                      <a:pt x="7776" y="786"/>
                      <a:pt x="67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5709105" y="1811934"/>
                <a:ext cx="1942290" cy="1942290"/>
              </a:xfrm>
              <a:custGeom>
                <a:avLst/>
                <a:gdLst/>
                <a:ahLst/>
                <a:cxnLst/>
                <a:rect l="l" t="t" r="r" b="b"/>
                <a:pathLst>
                  <a:path w="31523" h="31523" extrusionOk="0">
                    <a:moveTo>
                      <a:pt x="15763" y="0"/>
                    </a:moveTo>
                    <a:cubicBezTo>
                      <a:pt x="15155" y="476"/>
                      <a:pt x="14756" y="1204"/>
                      <a:pt x="14756" y="2036"/>
                    </a:cubicBezTo>
                    <a:cubicBezTo>
                      <a:pt x="14756" y="2868"/>
                      <a:pt x="15155" y="3600"/>
                      <a:pt x="15763" y="4072"/>
                    </a:cubicBezTo>
                    <a:cubicBezTo>
                      <a:pt x="16372" y="3598"/>
                      <a:pt x="16770" y="2868"/>
                      <a:pt x="16770" y="2036"/>
                    </a:cubicBezTo>
                    <a:cubicBezTo>
                      <a:pt x="16770" y="1204"/>
                      <a:pt x="16372" y="476"/>
                      <a:pt x="15763" y="0"/>
                    </a:cubicBezTo>
                    <a:close/>
                    <a:moveTo>
                      <a:pt x="11683" y="538"/>
                    </a:moveTo>
                    <a:cubicBezTo>
                      <a:pt x="11216" y="1152"/>
                      <a:pt x="11020" y="1962"/>
                      <a:pt x="11236" y="2765"/>
                    </a:cubicBezTo>
                    <a:cubicBezTo>
                      <a:pt x="11452" y="3566"/>
                      <a:pt x="12026" y="4171"/>
                      <a:pt x="12736" y="4471"/>
                    </a:cubicBezTo>
                    <a:cubicBezTo>
                      <a:pt x="13201" y="3856"/>
                      <a:pt x="13397" y="3048"/>
                      <a:pt x="13182" y="2245"/>
                    </a:cubicBezTo>
                    <a:cubicBezTo>
                      <a:pt x="12968" y="1441"/>
                      <a:pt x="12394" y="838"/>
                      <a:pt x="11683" y="538"/>
                    </a:cubicBezTo>
                    <a:close/>
                    <a:moveTo>
                      <a:pt x="19842" y="538"/>
                    </a:moveTo>
                    <a:cubicBezTo>
                      <a:pt x="19132" y="839"/>
                      <a:pt x="18558" y="1441"/>
                      <a:pt x="18342" y="2245"/>
                    </a:cubicBezTo>
                    <a:cubicBezTo>
                      <a:pt x="18126" y="3048"/>
                      <a:pt x="18322" y="3856"/>
                      <a:pt x="18787" y="4471"/>
                    </a:cubicBezTo>
                    <a:cubicBezTo>
                      <a:pt x="19497" y="4172"/>
                      <a:pt x="20073" y="3569"/>
                      <a:pt x="20287" y="2766"/>
                    </a:cubicBezTo>
                    <a:cubicBezTo>
                      <a:pt x="20503" y="1962"/>
                      <a:pt x="20307" y="1152"/>
                      <a:pt x="19842" y="538"/>
                    </a:cubicBezTo>
                    <a:close/>
                    <a:moveTo>
                      <a:pt x="7882" y="2113"/>
                    </a:moveTo>
                    <a:lnTo>
                      <a:pt x="7882" y="2113"/>
                    </a:lnTo>
                    <a:cubicBezTo>
                      <a:pt x="7592" y="2826"/>
                      <a:pt x="7612" y="3659"/>
                      <a:pt x="8027" y="4378"/>
                    </a:cubicBezTo>
                    <a:cubicBezTo>
                      <a:pt x="8441" y="5098"/>
                      <a:pt x="9154" y="5533"/>
                      <a:pt x="9916" y="5637"/>
                    </a:cubicBezTo>
                    <a:cubicBezTo>
                      <a:pt x="10206" y="4923"/>
                      <a:pt x="10186" y="4089"/>
                      <a:pt x="9771" y="3371"/>
                    </a:cubicBezTo>
                    <a:cubicBezTo>
                      <a:pt x="9357" y="2652"/>
                      <a:pt x="8647" y="2217"/>
                      <a:pt x="7882" y="2113"/>
                    </a:cubicBezTo>
                    <a:close/>
                    <a:moveTo>
                      <a:pt x="23641" y="2113"/>
                    </a:moveTo>
                    <a:cubicBezTo>
                      <a:pt x="22878" y="2217"/>
                      <a:pt x="22168" y="2652"/>
                      <a:pt x="21751" y="3371"/>
                    </a:cubicBezTo>
                    <a:cubicBezTo>
                      <a:pt x="21336" y="4091"/>
                      <a:pt x="21314" y="4924"/>
                      <a:pt x="21606" y="5637"/>
                    </a:cubicBezTo>
                    <a:cubicBezTo>
                      <a:pt x="22371" y="5533"/>
                      <a:pt x="23081" y="5098"/>
                      <a:pt x="23497" y="4378"/>
                    </a:cubicBezTo>
                    <a:cubicBezTo>
                      <a:pt x="23912" y="3659"/>
                      <a:pt x="23934" y="2826"/>
                      <a:pt x="23641" y="2113"/>
                    </a:cubicBezTo>
                    <a:close/>
                    <a:moveTo>
                      <a:pt x="4949" y="4596"/>
                    </a:moveTo>
                    <a:cubicBezTo>
                      <a:pt x="4839" y="4596"/>
                      <a:pt x="4728" y="4603"/>
                      <a:pt x="4619" y="4617"/>
                    </a:cubicBezTo>
                    <a:cubicBezTo>
                      <a:pt x="4522" y="5382"/>
                      <a:pt x="4758" y="6180"/>
                      <a:pt x="5345" y="6769"/>
                    </a:cubicBezTo>
                    <a:cubicBezTo>
                      <a:pt x="5846" y="7270"/>
                      <a:pt x="6503" y="7516"/>
                      <a:pt x="7161" y="7516"/>
                    </a:cubicBezTo>
                    <a:cubicBezTo>
                      <a:pt x="7273" y="7516"/>
                      <a:pt x="7385" y="7509"/>
                      <a:pt x="7496" y="7495"/>
                    </a:cubicBezTo>
                    <a:cubicBezTo>
                      <a:pt x="7592" y="6731"/>
                      <a:pt x="7357" y="5930"/>
                      <a:pt x="6770" y="5344"/>
                    </a:cubicBezTo>
                    <a:cubicBezTo>
                      <a:pt x="6265" y="4842"/>
                      <a:pt x="5607" y="4596"/>
                      <a:pt x="4949" y="4596"/>
                    </a:cubicBezTo>
                    <a:close/>
                    <a:moveTo>
                      <a:pt x="26575" y="4596"/>
                    </a:moveTo>
                    <a:cubicBezTo>
                      <a:pt x="25916" y="4596"/>
                      <a:pt x="25258" y="4842"/>
                      <a:pt x="24754" y="5344"/>
                    </a:cubicBezTo>
                    <a:cubicBezTo>
                      <a:pt x="24167" y="5931"/>
                      <a:pt x="23931" y="6730"/>
                      <a:pt x="24028" y="7495"/>
                    </a:cubicBezTo>
                    <a:cubicBezTo>
                      <a:pt x="24139" y="7509"/>
                      <a:pt x="24251" y="7516"/>
                      <a:pt x="24362" y="7516"/>
                    </a:cubicBezTo>
                    <a:cubicBezTo>
                      <a:pt x="25020" y="7516"/>
                      <a:pt x="25677" y="7270"/>
                      <a:pt x="26180" y="6769"/>
                    </a:cubicBezTo>
                    <a:cubicBezTo>
                      <a:pt x="26767" y="6180"/>
                      <a:pt x="27002" y="5382"/>
                      <a:pt x="26906" y="4617"/>
                    </a:cubicBezTo>
                    <a:cubicBezTo>
                      <a:pt x="26796" y="4603"/>
                      <a:pt x="26686" y="4596"/>
                      <a:pt x="26575" y="4596"/>
                    </a:cubicBezTo>
                    <a:close/>
                    <a:moveTo>
                      <a:pt x="28417" y="7686"/>
                    </a:moveTo>
                    <a:cubicBezTo>
                      <a:pt x="27985" y="7686"/>
                      <a:pt x="27547" y="7795"/>
                      <a:pt x="27145" y="8026"/>
                    </a:cubicBezTo>
                    <a:cubicBezTo>
                      <a:pt x="26427" y="8441"/>
                      <a:pt x="25992" y="9152"/>
                      <a:pt x="25886" y="9916"/>
                    </a:cubicBezTo>
                    <a:cubicBezTo>
                      <a:pt x="26201" y="10044"/>
                      <a:pt x="26539" y="10111"/>
                      <a:pt x="26880" y="10111"/>
                    </a:cubicBezTo>
                    <a:cubicBezTo>
                      <a:pt x="27313" y="10111"/>
                      <a:pt x="27751" y="10003"/>
                      <a:pt x="28152" y="9771"/>
                    </a:cubicBezTo>
                    <a:cubicBezTo>
                      <a:pt x="28871" y="9355"/>
                      <a:pt x="29306" y="8645"/>
                      <a:pt x="29412" y="7882"/>
                    </a:cubicBezTo>
                    <a:cubicBezTo>
                      <a:pt x="29097" y="7754"/>
                      <a:pt x="28758" y="7686"/>
                      <a:pt x="28417" y="7686"/>
                    </a:cubicBezTo>
                    <a:close/>
                    <a:moveTo>
                      <a:pt x="3106" y="7686"/>
                    </a:moveTo>
                    <a:cubicBezTo>
                      <a:pt x="2765" y="7686"/>
                      <a:pt x="2428" y="7754"/>
                      <a:pt x="2113" y="7882"/>
                    </a:cubicBezTo>
                    <a:cubicBezTo>
                      <a:pt x="2218" y="8645"/>
                      <a:pt x="2652" y="9355"/>
                      <a:pt x="3372" y="9773"/>
                    </a:cubicBezTo>
                    <a:cubicBezTo>
                      <a:pt x="3775" y="10004"/>
                      <a:pt x="4212" y="10113"/>
                      <a:pt x="4645" y="10113"/>
                    </a:cubicBezTo>
                    <a:cubicBezTo>
                      <a:pt x="4986" y="10113"/>
                      <a:pt x="5323" y="10046"/>
                      <a:pt x="5637" y="9917"/>
                    </a:cubicBezTo>
                    <a:cubicBezTo>
                      <a:pt x="5533" y="9152"/>
                      <a:pt x="5098" y="8442"/>
                      <a:pt x="4380" y="8026"/>
                    </a:cubicBezTo>
                    <a:cubicBezTo>
                      <a:pt x="3977" y="7795"/>
                      <a:pt x="3539" y="7686"/>
                      <a:pt x="3106" y="7686"/>
                    </a:cubicBezTo>
                    <a:close/>
                    <a:moveTo>
                      <a:pt x="29421" y="11148"/>
                    </a:moveTo>
                    <a:cubicBezTo>
                      <a:pt x="29204" y="11148"/>
                      <a:pt x="28982" y="11177"/>
                      <a:pt x="28761" y="11236"/>
                    </a:cubicBezTo>
                    <a:cubicBezTo>
                      <a:pt x="27958" y="11452"/>
                      <a:pt x="27355" y="12026"/>
                      <a:pt x="27054" y="12736"/>
                    </a:cubicBezTo>
                    <a:cubicBezTo>
                      <a:pt x="27499" y="13073"/>
                      <a:pt x="28047" y="13268"/>
                      <a:pt x="28620" y="13268"/>
                    </a:cubicBezTo>
                    <a:cubicBezTo>
                      <a:pt x="28838" y="13268"/>
                      <a:pt x="29060" y="13240"/>
                      <a:pt x="29281" y="13181"/>
                    </a:cubicBezTo>
                    <a:cubicBezTo>
                      <a:pt x="30082" y="12968"/>
                      <a:pt x="30687" y="12394"/>
                      <a:pt x="30987" y="11681"/>
                    </a:cubicBezTo>
                    <a:cubicBezTo>
                      <a:pt x="30541" y="11344"/>
                      <a:pt x="29994" y="11148"/>
                      <a:pt x="29421" y="11148"/>
                    </a:cubicBezTo>
                    <a:close/>
                    <a:moveTo>
                      <a:pt x="2105" y="11149"/>
                    </a:moveTo>
                    <a:cubicBezTo>
                      <a:pt x="1531" y="11149"/>
                      <a:pt x="984" y="11346"/>
                      <a:pt x="540" y="11684"/>
                    </a:cubicBezTo>
                    <a:cubicBezTo>
                      <a:pt x="838" y="12394"/>
                      <a:pt x="1441" y="12968"/>
                      <a:pt x="2245" y="13184"/>
                    </a:cubicBezTo>
                    <a:cubicBezTo>
                      <a:pt x="2465" y="13242"/>
                      <a:pt x="2686" y="13270"/>
                      <a:pt x="2903" y="13270"/>
                    </a:cubicBezTo>
                    <a:cubicBezTo>
                      <a:pt x="3478" y="13270"/>
                      <a:pt x="4026" y="13075"/>
                      <a:pt x="4471" y="12737"/>
                    </a:cubicBezTo>
                    <a:cubicBezTo>
                      <a:pt x="4172" y="12027"/>
                      <a:pt x="3570" y="11453"/>
                      <a:pt x="2767" y="11237"/>
                    </a:cubicBezTo>
                    <a:cubicBezTo>
                      <a:pt x="2545" y="11178"/>
                      <a:pt x="2323" y="11149"/>
                      <a:pt x="2105" y="11149"/>
                    </a:cubicBezTo>
                    <a:close/>
                    <a:moveTo>
                      <a:pt x="2028" y="14756"/>
                    </a:moveTo>
                    <a:cubicBezTo>
                      <a:pt x="1201" y="14756"/>
                      <a:pt x="474" y="15156"/>
                      <a:pt x="1" y="15763"/>
                    </a:cubicBezTo>
                    <a:cubicBezTo>
                      <a:pt x="474" y="16370"/>
                      <a:pt x="1206" y="16768"/>
                      <a:pt x="2036" y="16768"/>
                    </a:cubicBezTo>
                    <a:cubicBezTo>
                      <a:pt x="2868" y="16768"/>
                      <a:pt x="3599" y="16370"/>
                      <a:pt x="4072" y="15763"/>
                    </a:cubicBezTo>
                    <a:cubicBezTo>
                      <a:pt x="3600" y="15154"/>
                      <a:pt x="2868" y="14756"/>
                      <a:pt x="2036" y="14756"/>
                    </a:cubicBezTo>
                    <a:cubicBezTo>
                      <a:pt x="2033" y="14756"/>
                      <a:pt x="2031" y="14756"/>
                      <a:pt x="2028" y="14756"/>
                    </a:cubicBezTo>
                    <a:close/>
                    <a:moveTo>
                      <a:pt x="29487" y="14756"/>
                    </a:moveTo>
                    <a:cubicBezTo>
                      <a:pt x="28655" y="14756"/>
                      <a:pt x="27926" y="15154"/>
                      <a:pt x="27451" y="15763"/>
                    </a:cubicBezTo>
                    <a:cubicBezTo>
                      <a:pt x="27923" y="16370"/>
                      <a:pt x="28655" y="16768"/>
                      <a:pt x="29487" y="16768"/>
                    </a:cubicBezTo>
                    <a:cubicBezTo>
                      <a:pt x="30319" y="16768"/>
                      <a:pt x="31050" y="16370"/>
                      <a:pt x="31523" y="15763"/>
                    </a:cubicBezTo>
                    <a:cubicBezTo>
                      <a:pt x="31050" y="15154"/>
                      <a:pt x="30319" y="14756"/>
                      <a:pt x="29487" y="14756"/>
                    </a:cubicBezTo>
                    <a:close/>
                    <a:moveTo>
                      <a:pt x="2906" y="18254"/>
                    </a:moveTo>
                    <a:cubicBezTo>
                      <a:pt x="2688" y="18254"/>
                      <a:pt x="2466" y="18283"/>
                      <a:pt x="2245" y="18342"/>
                    </a:cubicBezTo>
                    <a:cubicBezTo>
                      <a:pt x="1441" y="18555"/>
                      <a:pt x="838" y="19129"/>
                      <a:pt x="540" y="19842"/>
                    </a:cubicBezTo>
                    <a:cubicBezTo>
                      <a:pt x="984" y="20179"/>
                      <a:pt x="1531" y="20374"/>
                      <a:pt x="2105" y="20374"/>
                    </a:cubicBezTo>
                    <a:cubicBezTo>
                      <a:pt x="2323" y="20374"/>
                      <a:pt x="2544" y="20346"/>
                      <a:pt x="2765" y="20287"/>
                    </a:cubicBezTo>
                    <a:cubicBezTo>
                      <a:pt x="3568" y="20071"/>
                      <a:pt x="4171" y="19497"/>
                      <a:pt x="4471" y="18787"/>
                    </a:cubicBezTo>
                    <a:cubicBezTo>
                      <a:pt x="4027" y="18450"/>
                      <a:pt x="3479" y="18254"/>
                      <a:pt x="2906" y="18254"/>
                    </a:cubicBezTo>
                    <a:close/>
                    <a:moveTo>
                      <a:pt x="28620" y="18254"/>
                    </a:moveTo>
                    <a:cubicBezTo>
                      <a:pt x="28047" y="18254"/>
                      <a:pt x="27499" y="18450"/>
                      <a:pt x="27054" y="18787"/>
                    </a:cubicBezTo>
                    <a:cubicBezTo>
                      <a:pt x="27354" y="19497"/>
                      <a:pt x="27957" y="20071"/>
                      <a:pt x="28759" y="20287"/>
                    </a:cubicBezTo>
                    <a:cubicBezTo>
                      <a:pt x="28980" y="20346"/>
                      <a:pt x="29201" y="20374"/>
                      <a:pt x="29419" y="20374"/>
                    </a:cubicBezTo>
                    <a:cubicBezTo>
                      <a:pt x="29992" y="20374"/>
                      <a:pt x="30540" y="20179"/>
                      <a:pt x="30987" y="19842"/>
                    </a:cubicBezTo>
                    <a:cubicBezTo>
                      <a:pt x="30687" y="19132"/>
                      <a:pt x="30085" y="18557"/>
                      <a:pt x="29281" y="18342"/>
                    </a:cubicBezTo>
                    <a:cubicBezTo>
                      <a:pt x="29060" y="18283"/>
                      <a:pt x="28838" y="18254"/>
                      <a:pt x="28620" y="18254"/>
                    </a:cubicBezTo>
                    <a:close/>
                    <a:moveTo>
                      <a:pt x="4644" y="21411"/>
                    </a:moveTo>
                    <a:cubicBezTo>
                      <a:pt x="4212" y="21411"/>
                      <a:pt x="3774" y="21520"/>
                      <a:pt x="3372" y="21752"/>
                    </a:cubicBezTo>
                    <a:cubicBezTo>
                      <a:pt x="2652" y="22166"/>
                      <a:pt x="2218" y="22879"/>
                      <a:pt x="2113" y="23641"/>
                    </a:cubicBezTo>
                    <a:cubicBezTo>
                      <a:pt x="2428" y="23769"/>
                      <a:pt x="2765" y="23836"/>
                      <a:pt x="3106" y="23836"/>
                    </a:cubicBezTo>
                    <a:cubicBezTo>
                      <a:pt x="3539" y="23836"/>
                      <a:pt x="3977" y="23728"/>
                      <a:pt x="4380" y="23496"/>
                    </a:cubicBezTo>
                    <a:cubicBezTo>
                      <a:pt x="5098" y="23082"/>
                      <a:pt x="5533" y="22370"/>
                      <a:pt x="5637" y="21607"/>
                    </a:cubicBezTo>
                    <a:cubicBezTo>
                      <a:pt x="5323" y="21479"/>
                      <a:pt x="4985" y="21411"/>
                      <a:pt x="4644" y="21411"/>
                    </a:cubicBezTo>
                    <a:close/>
                    <a:moveTo>
                      <a:pt x="26879" y="21409"/>
                    </a:moveTo>
                    <a:cubicBezTo>
                      <a:pt x="26539" y="21409"/>
                      <a:pt x="26201" y="21477"/>
                      <a:pt x="25886" y="21605"/>
                    </a:cubicBezTo>
                    <a:cubicBezTo>
                      <a:pt x="25992" y="22369"/>
                      <a:pt x="26427" y="23080"/>
                      <a:pt x="27145" y="23496"/>
                    </a:cubicBezTo>
                    <a:cubicBezTo>
                      <a:pt x="27547" y="23728"/>
                      <a:pt x="27985" y="23837"/>
                      <a:pt x="28418" y="23837"/>
                    </a:cubicBezTo>
                    <a:cubicBezTo>
                      <a:pt x="28759" y="23837"/>
                      <a:pt x="29097" y="23769"/>
                      <a:pt x="29412" y="23641"/>
                    </a:cubicBezTo>
                    <a:cubicBezTo>
                      <a:pt x="29306" y="22878"/>
                      <a:pt x="28871" y="22166"/>
                      <a:pt x="28152" y="21750"/>
                    </a:cubicBezTo>
                    <a:cubicBezTo>
                      <a:pt x="27750" y="21518"/>
                      <a:pt x="27312" y="21409"/>
                      <a:pt x="26879" y="21409"/>
                    </a:cubicBezTo>
                    <a:close/>
                    <a:moveTo>
                      <a:pt x="7166" y="24006"/>
                    </a:moveTo>
                    <a:cubicBezTo>
                      <a:pt x="6506" y="24006"/>
                      <a:pt x="5847" y="24251"/>
                      <a:pt x="5345" y="24754"/>
                    </a:cubicBezTo>
                    <a:cubicBezTo>
                      <a:pt x="4758" y="25342"/>
                      <a:pt x="4522" y="26141"/>
                      <a:pt x="4619" y="26906"/>
                    </a:cubicBezTo>
                    <a:cubicBezTo>
                      <a:pt x="4728" y="26920"/>
                      <a:pt x="4839" y="26926"/>
                      <a:pt x="4949" y="26926"/>
                    </a:cubicBezTo>
                    <a:cubicBezTo>
                      <a:pt x="5607" y="26926"/>
                      <a:pt x="6265" y="26681"/>
                      <a:pt x="6770" y="26178"/>
                    </a:cubicBezTo>
                    <a:cubicBezTo>
                      <a:pt x="7357" y="25592"/>
                      <a:pt x="7592" y="24793"/>
                      <a:pt x="7496" y="24027"/>
                    </a:cubicBezTo>
                    <a:cubicBezTo>
                      <a:pt x="7387" y="24013"/>
                      <a:pt x="7276" y="24006"/>
                      <a:pt x="7166" y="24006"/>
                    </a:cubicBezTo>
                    <a:close/>
                    <a:moveTo>
                      <a:pt x="24359" y="24006"/>
                    </a:moveTo>
                    <a:cubicBezTo>
                      <a:pt x="24249" y="24006"/>
                      <a:pt x="24138" y="24013"/>
                      <a:pt x="24028" y="24027"/>
                    </a:cubicBezTo>
                    <a:cubicBezTo>
                      <a:pt x="23931" y="24792"/>
                      <a:pt x="24167" y="25592"/>
                      <a:pt x="24754" y="26178"/>
                    </a:cubicBezTo>
                    <a:cubicBezTo>
                      <a:pt x="25258" y="26681"/>
                      <a:pt x="25916" y="26926"/>
                      <a:pt x="26575" y="26926"/>
                    </a:cubicBezTo>
                    <a:cubicBezTo>
                      <a:pt x="26686" y="26926"/>
                      <a:pt x="26796" y="26920"/>
                      <a:pt x="26906" y="26906"/>
                    </a:cubicBezTo>
                    <a:cubicBezTo>
                      <a:pt x="27002" y="26141"/>
                      <a:pt x="26767" y="25342"/>
                      <a:pt x="26180" y="24754"/>
                    </a:cubicBezTo>
                    <a:cubicBezTo>
                      <a:pt x="25678" y="24251"/>
                      <a:pt x="25019" y="24006"/>
                      <a:pt x="24359" y="24006"/>
                    </a:cubicBezTo>
                    <a:close/>
                    <a:moveTo>
                      <a:pt x="9918" y="25886"/>
                    </a:moveTo>
                    <a:lnTo>
                      <a:pt x="9918" y="25886"/>
                    </a:lnTo>
                    <a:cubicBezTo>
                      <a:pt x="9154" y="25990"/>
                      <a:pt x="8444" y="26425"/>
                      <a:pt x="8027" y="27145"/>
                    </a:cubicBezTo>
                    <a:cubicBezTo>
                      <a:pt x="7612" y="27864"/>
                      <a:pt x="7592" y="28697"/>
                      <a:pt x="7882" y="29410"/>
                    </a:cubicBezTo>
                    <a:cubicBezTo>
                      <a:pt x="8647" y="29305"/>
                      <a:pt x="9357" y="28871"/>
                      <a:pt x="9773" y="28152"/>
                    </a:cubicBezTo>
                    <a:cubicBezTo>
                      <a:pt x="10187" y="27432"/>
                      <a:pt x="10209" y="26599"/>
                      <a:pt x="9918" y="25886"/>
                    </a:cubicBezTo>
                    <a:close/>
                    <a:moveTo>
                      <a:pt x="21608" y="25886"/>
                    </a:moveTo>
                    <a:cubicBezTo>
                      <a:pt x="21319" y="26599"/>
                      <a:pt x="21338" y="27432"/>
                      <a:pt x="21753" y="28152"/>
                    </a:cubicBezTo>
                    <a:cubicBezTo>
                      <a:pt x="22168" y="28871"/>
                      <a:pt x="22879" y="29305"/>
                      <a:pt x="23641" y="29410"/>
                    </a:cubicBezTo>
                    <a:cubicBezTo>
                      <a:pt x="23931" y="28697"/>
                      <a:pt x="23912" y="27864"/>
                      <a:pt x="23497" y="27145"/>
                    </a:cubicBezTo>
                    <a:cubicBezTo>
                      <a:pt x="23082" y="26425"/>
                      <a:pt x="22371" y="25990"/>
                      <a:pt x="21608" y="25886"/>
                    </a:cubicBezTo>
                    <a:close/>
                    <a:moveTo>
                      <a:pt x="12738" y="27054"/>
                    </a:moveTo>
                    <a:cubicBezTo>
                      <a:pt x="12028" y="27352"/>
                      <a:pt x="11454" y="27956"/>
                      <a:pt x="11238" y="28758"/>
                    </a:cubicBezTo>
                    <a:cubicBezTo>
                      <a:pt x="11020" y="29560"/>
                      <a:pt x="11219" y="30370"/>
                      <a:pt x="11684" y="30986"/>
                    </a:cubicBezTo>
                    <a:cubicBezTo>
                      <a:pt x="12394" y="30688"/>
                      <a:pt x="12968" y="30084"/>
                      <a:pt x="13184" y="29279"/>
                    </a:cubicBezTo>
                    <a:cubicBezTo>
                      <a:pt x="13400" y="28478"/>
                      <a:pt x="13204" y="27668"/>
                      <a:pt x="12738" y="27054"/>
                    </a:cubicBezTo>
                    <a:close/>
                    <a:moveTo>
                      <a:pt x="18787" y="27054"/>
                    </a:moveTo>
                    <a:cubicBezTo>
                      <a:pt x="18322" y="27668"/>
                      <a:pt x="18126" y="28478"/>
                      <a:pt x="18342" y="29279"/>
                    </a:cubicBezTo>
                    <a:cubicBezTo>
                      <a:pt x="18555" y="30082"/>
                      <a:pt x="19131" y="30685"/>
                      <a:pt x="19842" y="30986"/>
                    </a:cubicBezTo>
                    <a:cubicBezTo>
                      <a:pt x="20307" y="30372"/>
                      <a:pt x="20503" y="29562"/>
                      <a:pt x="20287" y="28761"/>
                    </a:cubicBezTo>
                    <a:cubicBezTo>
                      <a:pt x="20073" y="27958"/>
                      <a:pt x="19497" y="27355"/>
                      <a:pt x="18787" y="27054"/>
                    </a:cubicBezTo>
                    <a:close/>
                    <a:moveTo>
                      <a:pt x="15763" y="27451"/>
                    </a:moveTo>
                    <a:cubicBezTo>
                      <a:pt x="15155" y="27923"/>
                      <a:pt x="14756" y="28655"/>
                      <a:pt x="14756" y="29487"/>
                    </a:cubicBezTo>
                    <a:cubicBezTo>
                      <a:pt x="14755" y="30318"/>
                      <a:pt x="15155" y="31050"/>
                      <a:pt x="15763" y="31522"/>
                    </a:cubicBezTo>
                    <a:cubicBezTo>
                      <a:pt x="16372" y="31050"/>
                      <a:pt x="16770" y="30318"/>
                      <a:pt x="16770" y="29487"/>
                    </a:cubicBezTo>
                    <a:cubicBezTo>
                      <a:pt x="16770" y="28655"/>
                      <a:pt x="16372" y="27924"/>
                      <a:pt x="15763" y="274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6056421" y="2159250"/>
                <a:ext cx="1247704" cy="1247642"/>
              </a:xfrm>
              <a:custGeom>
                <a:avLst/>
                <a:gdLst/>
                <a:ahLst/>
                <a:cxnLst/>
                <a:rect l="l" t="t" r="r" b="b"/>
                <a:pathLst>
                  <a:path w="20250" h="20249" extrusionOk="0">
                    <a:moveTo>
                      <a:pt x="10126" y="0"/>
                    </a:moveTo>
                    <a:cubicBezTo>
                      <a:pt x="9735" y="304"/>
                      <a:pt x="9480" y="774"/>
                      <a:pt x="9480" y="1308"/>
                    </a:cubicBezTo>
                    <a:cubicBezTo>
                      <a:pt x="9480" y="1842"/>
                      <a:pt x="9735" y="2311"/>
                      <a:pt x="10126" y="2615"/>
                    </a:cubicBezTo>
                    <a:cubicBezTo>
                      <a:pt x="10517" y="2311"/>
                      <a:pt x="10772" y="1842"/>
                      <a:pt x="10772" y="1308"/>
                    </a:cubicBezTo>
                    <a:cubicBezTo>
                      <a:pt x="10772" y="775"/>
                      <a:pt x="10516" y="304"/>
                      <a:pt x="10126" y="0"/>
                    </a:cubicBezTo>
                    <a:close/>
                    <a:moveTo>
                      <a:pt x="7505" y="346"/>
                    </a:moveTo>
                    <a:cubicBezTo>
                      <a:pt x="7206" y="740"/>
                      <a:pt x="7082" y="1261"/>
                      <a:pt x="7219" y="1777"/>
                    </a:cubicBezTo>
                    <a:cubicBezTo>
                      <a:pt x="7357" y="2294"/>
                      <a:pt x="7727" y="2679"/>
                      <a:pt x="8182" y="2873"/>
                    </a:cubicBezTo>
                    <a:cubicBezTo>
                      <a:pt x="8481" y="2478"/>
                      <a:pt x="8608" y="1958"/>
                      <a:pt x="8468" y="1442"/>
                    </a:cubicBezTo>
                    <a:cubicBezTo>
                      <a:pt x="8331" y="926"/>
                      <a:pt x="7961" y="538"/>
                      <a:pt x="7505" y="346"/>
                    </a:cubicBezTo>
                    <a:close/>
                    <a:moveTo>
                      <a:pt x="12745" y="346"/>
                    </a:moveTo>
                    <a:cubicBezTo>
                      <a:pt x="12288" y="538"/>
                      <a:pt x="11919" y="926"/>
                      <a:pt x="11781" y="1442"/>
                    </a:cubicBezTo>
                    <a:cubicBezTo>
                      <a:pt x="11643" y="1958"/>
                      <a:pt x="11769" y="2478"/>
                      <a:pt x="12068" y="2873"/>
                    </a:cubicBezTo>
                    <a:cubicBezTo>
                      <a:pt x="12524" y="2681"/>
                      <a:pt x="12894" y="2294"/>
                      <a:pt x="13031" y="1777"/>
                    </a:cubicBezTo>
                    <a:cubicBezTo>
                      <a:pt x="13171" y="1261"/>
                      <a:pt x="13044" y="740"/>
                      <a:pt x="12745" y="346"/>
                    </a:cubicBezTo>
                    <a:close/>
                    <a:moveTo>
                      <a:pt x="5063" y="1356"/>
                    </a:moveTo>
                    <a:cubicBezTo>
                      <a:pt x="4876" y="1816"/>
                      <a:pt x="4889" y="2352"/>
                      <a:pt x="5157" y="2813"/>
                    </a:cubicBezTo>
                    <a:cubicBezTo>
                      <a:pt x="5424" y="3275"/>
                      <a:pt x="5880" y="3554"/>
                      <a:pt x="6372" y="3621"/>
                    </a:cubicBezTo>
                    <a:cubicBezTo>
                      <a:pt x="6557" y="3163"/>
                      <a:pt x="6546" y="2627"/>
                      <a:pt x="6279" y="2165"/>
                    </a:cubicBezTo>
                    <a:cubicBezTo>
                      <a:pt x="6011" y="1703"/>
                      <a:pt x="5554" y="1426"/>
                      <a:pt x="5063" y="1356"/>
                    </a:cubicBezTo>
                    <a:close/>
                    <a:moveTo>
                      <a:pt x="15186" y="1356"/>
                    </a:moveTo>
                    <a:lnTo>
                      <a:pt x="15186" y="1356"/>
                    </a:lnTo>
                    <a:cubicBezTo>
                      <a:pt x="14696" y="1424"/>
                      <a:pt x="14240" y="1703"/>
                      <a:pt x="13973" y="2166"/>
                    </a:cubicBezTo>
                    <a:cubicBezTo>
                      <a:pt x="13707" y="2629"/>
                      <a:pt x="13692" y="3163"/>
                      <a:pt x="13879" y="3623"/>
                    </a:cubicBezTo>
                    <a:cubicBezTo>
                      <a:pt x="14370" y="3556"/>
                      <a:pt x="14827" y="3276"/>
                      <a:pt x="15092" y="2815"/>
                    </a:cubicBezTo>
                    <a:cubicBezTo>
                      <a:pt x="15360" y="2352"/>
                      <a:pt x="15373" y="1816"/>
                      <a:pt x="15186" y="1356"/>
                    </a:cubicBezTo>
                    <a:close/>
                    <a:moveTo>
                      <a:pt x="3177" y="2952"/>
                    </a:moveTo>
                    <a:cubicBezTo>
                      <a:pt x="3107" y="2952"/>
                      <a:pt x="3037" y="2956"/>
                      <a:pt x="2966" y="2965"/>
                    </a:cubicBezTo>
                    <a:cubicBezTo>
                      <a:pt x="2904" y="3456"/>
                      <a:pt x="3055" y="3970"/>
                      <a:pt x="3433" y="4347"/>
                    </a:cubicBezTo>
                    <a:cubicBezTo>
                      <a:pt x="3757" y="4670"/>
                      <a:pt x="4181" y="4828"/>
                      <a:pt x="4605" y="4828"/>
                    </a:cubicBezTo>
                    <a:cubicBezTo>
                      <a:pt x="4675" y="4828"/>
                      <a:pt x="4746" y="4824"/>
                      <a:pt x="4815" y="4815"/>
                    </a:cubicBezTo>
                    <a:cubicBezTo>
                      <a:pt x="4876" y="4324"/>
                      <a:pt x="4727" y="3809"/>
                      <a:pt x="4347" y="3433"/>
                    </a:cubicBezTo>
                    <a:cubicBezTo>
                      <a:pt x="4023" y="3110"/>
                      <a:pt x="3602" y="2952"/>
                      <a:pt x="3177" y="2952"/>
                    </a:cubicBezTo>
                    <a:close/>
                    <a:moveTo>
                      <a:pt x="17073" y="2952"/>
                    </a:moveTo>
                    <a:cubicBezTo>
                      <a:pt x="16649" y="2952"/>
                      <a:pt x="16225" y="3109"/>
                      <a:pt x="15902" y="3433"/>
                    </a:cubicBezTo>
                    <a:cubicBezTo>
                      <a:pt x="15525" y="3811"/>
                      <a:pt x="15373" y="4324"/>
                      <a:pt x="15435" y="4815"/>
                    </a:cubicBezTo>
                    <a:cubicBezTo>
                      <a:pt x="15505" y="4824"/>
                      <a:pt x="15576" y="4828"/>
                      <a:pt x="15647" y="4828"/>
                    </a:cubicBezTo>
                    <a:cubicBezTo>
                      <a:pt x="16069" y="4828"/>
                      <a:pt x="16493" y="4671"/>
                      <a:pt x="16816" y="4347"/>
                    </a:cubicBezTo>
                    <a:cubicBezTo>
                      <a:pt x="17193" y="3969"/>
                      <a:pt x="17345" y="3457"/>
                      <a:pt x="17284" y="2965"/>
                    </a:cubicBezTo>
                    <a:cubicBezTo>
                      <a:pt x="17214" y="2956"/>
                      <a:pt x="17143" y="2952"/>
                      <a:pt x="17073" y="2952"/>
                    </a:cubicBezTo>
                    <a:close/>
                    <a:moveTo>
                      <a:pt x="1996" y="4937"/>
                    </a:moveTo>
                    <a:cubicBezTo>
                      <a:pt x="1777" y="4937"/>
                      <a:pt x="1560" y="4981"/>
                      <a:pt x="1358" y="5063"/>
                    </a:cubicBezTo>
                    <a:cubicBezTo>
                      <a:pt x="1425" y="5553"/>
                      <a:pt x="1703" y="6011"/>
                      <a:pt x="2167" y="6276"/>
                    </a:cubicBezTo>
                    <a:cubicBezTo>
                      <a:pt x="2426" y="6425"/>
                      <a:pt x="2707" y="6495"/>
                      <a:pt x="2986" y="6495"/>
                    </a:cubicBezTo>
                    <a:cubicBezTo>
                      <a:pt x="3204" y="6495"/>
                      <a:pt x="3421" y="6452"/>
                      <a:pt x="3623" y="6370"/>
                    </a:cubicBezTo>
                    <a:cubicBezTo>
                      <a:pt x="3556" y="5880"/>
                      <a:pt x="3277" y="5424"/>
                      <a:pt x="2816" y="5157"/>
                    </a:cubicBezTo>
                    <a:cubicBezTo>
                      <a:pt x="2556" y="5007"/>
                      <a:pt x="2274" y="4937"/>
                      <a:pt x="1996" y="4937"/>
                    </a:cubicBezTo>
                    <a:close/>
                    <a:moveTo>
                      <a:pt x="18255" y="4937"/>
                    </a:moveTo>
                    <a:cubicBezTo>
                      <a:pt x="17977" y="4937"/>
                      <a:pt x="17695" y="5007"/>
                      <a:pt x="17436" y="5157"/>
                    </a:cubicBezTo>
                    <a:cubicBezTo>
                      <a:pt x="16974" y="5424"/>
                      <a:pt x="16696" y="5880"/>
                      <a:pt x="16628" y="6370"/>
                    </a:cubicBezTo>
                    <a:cubicBezTo>
                      <a:pt x="16831" y="6453"/>
                      <a:pt x="17049" y="6496"/>
                      <a:pt x="17269" y="6496"/>
                    </a:cubicBezTo>
                    <a:cubicBezTo>
                      <a:pt x="17546" y="6496"/>
                      <a:pt x="17827" y="6427"/>
                      <a:pt x="18084" y="6279"/>
                    </a:cubicBezTo>
                    <a:cubicBezTo>
                      <a:pt x="18546" y="6011"/>
                      <a:pt x="18826" y="5554"/>
                      <a:pt x="18893" y="5063"/>
                    </a:cubicBezTo>
                    <a:cubicBezTo>
                      <a:pt x="18691" y="4981"/>
                      <a:pt x="18474" y="4937"/>
                      <a:pt x="18255" y="4937"/>
                    </a:cubicBezTo>
                    <a:close/>
                    <a:moveTo>
                      <a:pt x="1355" y="7161"/>
                    </a:moveTo>
                    <a:cubicBezTo>
                      <a:pt x="986" y="7161"/>
                      <a:pt x="634" y="7288"/>
                      <a:pt x="347" y="7505"/>
                    </a:cubicBezTo>
                    <a:cubicBezTo>
                      <a:pt x="539" y="7961"/>
                      <a:pt x="926" y="8330"/>
                      <a:pt x="1442" y="8468"/>
                    </a:cubicBezTo>
                    <a:cubicBezTo>
                      <a:pt x="1584" y="8506"/>
                      <a:pt x="1726" y="8524"/>
                      <a:pt x="1865" y="8524"/>
                    </a:cubicBezTo>
                    <a:cubicBezTo>
                      <a:pt x="2234" y="8524"/>
                      <a:pt x="2587" y="8398"/>
                      <a:pt x="2874" y="8181"/>
                    </a:cubicBezTo>
                    <a:cubicBezTo>
                      <a:pt x="2681" y="7725"/>
                      <a:pt x="2294" y="7355"/>
                      <a:pt x="1778" y="7218"/>
                    </a:cubicBezTo>
                    <a:cubicBezTo>
                      <a:pt x="1636" y="7179"/>
                      <a:pt x="1494" y="7161"/>
                      <a:pt x="1355" y="7161"/>
                    </a:cubicBezTo>
                    <a:close/>
                    <a:moveTo>
                      <a:pt x="18895" y="7162"/>
                    </a:moveTo>
                    <a:cubicBezTo>
                      <a:pt x="18756" y="7162"/>
                      <a:pt x="18614" y="7180"/>
                      <a:pt x="18473" y="7218"/>
                    </a:cubicBezTo>
                    <a:cubicBezTo>
                      <a:pt x="17957" y="7355"/>
                      <a:pt x="17570" y="7725"/>
                      <a:pt x="17377" y="8181"/>
                    </a:cubicBezTo>
                    <a:cubicBezTo>
                      <a:pt x="17663" y="8399"/>
                      <a:pt x="18014" y="8525"/>
                      <a:pt x="18383" y="8525"/>
                    </a:cubicBezTo>
                    <a:cubicBezTo>
                      <a:pt x="18523" y="8525"/>
                      <a:pt x="18665" y="8506"/>
                      <a:pt x="18807" y="8468"/>
                    </a:cubicBezTo>
                    <a:cubicBezTo>
                      <a:pt x="19323" y="8330"/>
                      <a:pt x="19711" y="7961"/>
                      <a:pt x="19903" y="7505"/>
                    </a:cubicBezTo>
                    <a:cubicBezTo>
                      <a:pt x="19617" y="7288"/>
                      <a:pt x="19264" y="7162"/>
                      <a:pt x="18895" y="7162"/>
                    </a:cubicBezTo>
                    <a:close/>
                    <a:moveTo>
                      <a:pt x="1304" y="9478"/>
                    </a:moveTo>
                    <a:cubicBezTo>
                      <a:pt x="773" y="9478"/>
                      <a:pt x="304" y="9736"/>
                      <a:pt x="0" y="10126"/>
                    </a:cubicBezTo>
                    <a:cubicBezTo>
                      <a:pt x="305" y="10516"/>
                      <a:pt x="774" y="10772"/>
                      <a:pt x="1309" y="10772"/>
                    </a:cubicBezTo>
                    <a:cubicBezTo>
                      <a:pt x="1843" y="10772"/>
                      <a:pt x="2311" y="10516"/>
                      <a:pt x="2616" y="10126"/>
                    </a:cubicBezTo>
                    <a:cubicBezTo>
                      <a:pt x="2311" y="9735"/>
                      <a:pt x="1843" y="9478"/>
                      <a:pt x="1309" y="9478"/>
                    </a:cubicBezTo>
                    <a:cubicBezTo>
                      <a:pt x="1307" y="9478"/>
                      <a:pt x="1306" y="9478"/>
                      <a:pt x="1304" y="9478"/>
                    </a:cubicBezTo>
                    <a:close/>
                    <a:moveTo>
                      <a:pt x="18942" y="9478"/>
                    </a:moveTo>
                    <a:cubicBezTo>
                      <a:pt x="18407" y="9478"/>
                      <a:pt x="17938" y="9735"/>
                      <a:pt x="17634" y="10126"/>
                    </a:cubicBezTo>
                    <a:cubicBezTo>
                      <a:pt x="17938" y="10516"/>
                      <a:pt x="18407" y="10772"/>
                      <a:pt x="18942" y="10772"/>
                    </a:cubicBezTo>
                    <a:cubicBezTo>
                      <a:pt x="19475" y="10772"/>
                      <a:pt x="19945" y="10514"/>
                      <a:pt x="20249" y="10126"/>
                    </a:cubicBezTo>
                    <a:cubicBezTo>
                      <a:pt x="19945" y="9735"/>
                      <a:pt x="19475" y="9478"/>
                      <a:pt x="18942" y="9478"/>
                    </a:cubicBezTo>
                    <a:close/>
                    <a:moveTo>
                      <a:pt x="1867" y="11724"/>
                    </a:moveTo>
                    <a:cubicBezTo>
                      <a:pt x="1727" y="11724"/>
                      <a:pt x="1585" y="11742"/>
                      <a:pt x="1442" y="11781"/>
                    </a:cubicBezTo>
                    <a:cubicBezTo>
                      <a:pt x="926" y="11920"/>
                      <a:pt x="539" y="12288"/>
                      <a:pt x="347" y="12744"/>
                    </a:cubicBezTo>
                    <a:cubicBezTo>
                      <a:pt x="634" y="12961"/>
                      <a:pt x="986" y="13087"/>
                      <a:pt x="1355" y="13087"/>
                    </a:cubicBezTo>
                    <a:cubicBezTo>
                      <a:pt x="1495" y="13087"/>
                      <a:pt x="1637" y="13069"/>
                      <a:pt x="1778" y="13031"/>
                    </a:cubicBezTo>
                    <a:cubicBezTo>
                      <a:pt x="2294" y="12893"/>
                      <a:pt x="2680" y="12524"/>
                      <a:pt x="2874" y="12068"/>
                    </a:cubicBezTo>
                    <a:cubicBezTo>
                      <a:pt x="2587" y="11850"/>
                      <a:pt x="2236" y="11724"/>
                      <a:pt x="1867" y="11724"/>
                    </a:cubicBezTo>
                    <a:close/>
                    <a:moveTo>
                      <a:pt x="18383" y="11725"/>
                    </a:moveTo>
                    <a:cubicBezTo>
                      <a:pt x="18015" y="11725"/>
                      <a:pt x="17663" y="11850"/>
                      <a:pt x="17377" y="12068"/>
                    </a:cubicBezTo>
                    <a:cubicBezTo>
                      <a:pt x="17568" y="12524"/>
                      <a:pt x="17957" y="12893"/>
                      <a:pt x="18473" y="13031"/>
                    </a:cubicBezTo>
                    <a:cubicBezTo>
                      <a:pt x="18614" y="13069"/>
                      <a:pt x="18756" y="13087"/>
                      <a:pt x="18895" y="13087"/>
                    </a:cubicBezTo>
                    <a:cubicBezTo>
                      <a:pt x="19264" y="13087"/>
                      <a:pt x="19617" y="12961"/>
                      <a:pt x="19903" y="12744"/>
                    </a:cubicBezTo>
                    <a:cubicBezTo>
                      <a:pt x="19711" y="12288"/>
                      <a:pt x="19323" y="11918"/>
                      <a:pt x="18807" y="11781"/>
                    </a:cubicBezTo>
                    <a:cubicBezTo>
                      <a:pt x="18665" y="11743"/>
                      <a:pt x="18523" y="11725"/>
                      <a:pt x="18383" y="11725"/>
                    </a:cubicBezTo>
                    <a:close/>
                    <a:moveTo>
                      <a:pt x="2982" y="13753"/>
                    </a:moveTo>
                    <a:cubicBezTo>
                      <a:pt x="2704" y="13753"/>
                      <a:pt x="2423" y="13822"/>
                      <a:pt x="2165" y="13970"/>
                    </a:cubicBezTo>
                    <a:cubicBezTo>
                      <a:pt x="1703" y="14238"/>
                      <a:pt x="1426" y="14695"/>
                      <a:pt x="1358" y="15186"/>
                    </a:cubicBezTo>
                    <a:cubicBezTo>
                      <a:pt x="1560" y="15268"/>
                      <a:pt x="1777" y="15312"/>
                      <a:pt x="1996" y="15312"/>
                    </a:cubicBezTo>
                    <a:cubicBezTo>
                      <a:pt x="2274" y="15312"/>
                      <a:pt x="2556" y="15242"/>
                      <a:pt x="2814" y="15092"/>
                    </a:cubicBezTo>
                    <a:cubicBezTo>
                      <a:pt x="3275" y="14825"/>
                      <a:pt x="3555" y="14369"/>
                      <a:pt x="3621" y="13879"/>
                    </a:cubicBezTo>
                    <a:cubicBezTo>
                      <a:pt x="3419" y="13796"/>
                      <a:pt x="3201" y="13753"/>
                      <a:pt x="2982" y="13753"/>
                    </a:cubicBezTo>
                    <a:close/>
                    <a:moveTo>
                      <a:pt x="17264" y="13753"/>
                    </a:moveTo>
                    <a:cubicBezTo>
                      <a:pt x="17046" y="13753"/>
                      <a:pt x="16829" y="13797"/>
                      <a:pt x="16626" y="13879"/>
                    </a:cubicBezTo>
                    <a:cubicBezTo>
                      <a:pt x="16693" y="14369"/>
                      <a:pt x="16973" y="14825"/>
                      <a:pt x="17435" y="15092"/>
                    </a:cubicBezTo>
                    <a:cubicBezTo>
                      <a:pt x="17694" y="15242"/>
                      <a:pt x="17976" y="15312"/>
                      <a:pt x="18255" y="15312"/>
                    </a:cubicBezTo>
                    <a:cubicBezTo>
                      <a:pt x="18474" y="15312"/>
                      <a:pt x="18691" y="15268"/>
                      <a:pt x="18893" y="15186"/>
                    </a:cubicBezTo>
                    <a:cubicBezTo>
                      <a:pt x="18826" y="14695"/>
                      <a:pt x="18546" y="14238"/>
                      <a:pt x="18083" y="13973"/>
                    </a:cubicBezTo>
                    <a:cubicBezTo>
                      <a:pt x="17824" y="13824"/>
                      <a:pt x="17542" y="13753"/>
                      <a:pt x="17264" y="13753"/>
                    </a:cubicBezTo>
                    <a:close/>
                    <a:moveTo>
                      <a:pt x="15645" y="15421"/>
                    </a:moveTo>
                    <a:cubicBezTo>
                      <a:pt x="15575" y="15421"/>
                      <a:pt x="15505" y="15425"/>
                      <a:pt x="15435" y="15434"/>
                    </a:cubicBezTo>
                    <a:cubicBezTo>
                      <a:pt x="15373" y="15925"/>
                      <a:pt x="15524" y="16439"/>
                      <a:pt x="15902" y="16816"/>
                    </a:cubicBezTo>
                    <a:cubicBezTo>
                      <a:pt x="16225" y="17139"/>
                      <a:pt x="16648" y="17297"/>
                      <a:pt x="17073" y="17297"/>
                    </a:cubicBezTo>
                    <a:cubicBezTo>
                      <a:pt x="17144" y="17297"/>
                      <a:pt x="17214" y="17293"/>
                      <a:pt x="17284" y="17284"/>
                    </a:cubicBezTo>
                    <a:cubicBezTo>
                      <a:pt x="17345" y="16793"/>
                      <a:pt x="17196" y="16278"/>
                      <a:pt x="16816" y="15902"/>
                    </a:cubicBezTo>
                    <a:cubicBezTo>
                      <a:pt x="16493" y="15578"/>
                      <a:pt x="16069" y="15421"/>
                      <a:pt x="15645" y="15421"/>
                    </a:cubicBezTo>
                    <a:close/>
                    <a:moveTo>
                      <a:pt x="4604" y="15421"/>
                    </a:moveTo>
                    <a:cubicBezTo>
                      <a:pt x="4180" y="15421"/>
                      <a:pt x="3756" y="15578"/>
                      <a:pt x="3433" y="15902"/>
                    </a:cubicBezTo>
                    <a:cubicBezTo>
                      <a:pt x="3056" y="16278"/>
                      <a:pt x="2904" y="16791"/>
                      <a:pt x="2966" y="17284"/>
                    </a:cubicBezTo>
                    <a:cubicBezTo>
                      <a:pt x="3037" y="17293"/>
                      <a:pt x="3107" y="17297"/>
                      <a:pt x="3178" y="17297"/>
                    </a:cubicBezTo>
                    <a:cubicBezTo>
                      <a:pt x="3601" y="17297"/>
                      <a:pt x="4025" y="17140"/>
                      <a:pt x="4347" y="16816"/>
                    </a:cubicBezTo>
                    <a:cubicBezTo>
                      <a:pt x="4724" y="16439"/>
                      <a:pt x="4876" y="15925"/>
                      <a:pt x="4815" y="15434"/>
                    </a:cubicBezTo>
                    <a:cubicBezTo>
                      <a:pt x="4745" y="15425"/>
                      <a:pt x="4674" y="15421"/>
                      <a:pt x="4604" y="15421"/>
                    </a:cubicBezTo>
                    <a:close/>
                    <a:moveTo>
                      <a:pt x="6372" y="16626"/>
                    </a:moveTo>
                    <a:lnTo>
                      <a:pt x="6372" y="16626"/>
                    </a:lnTo>
                    <a:cubicBezTo>
                      <a:pt x="5880" y="16693"/>
                      <a:pt x="5424" y="16972"/>
                      <a:pt x="5157" y="17433"/>
                    </a:cubicBezTo>
                    <a:cubicBezTo>
                      <a:pt x="4889" y="17897"/>
                      <a:pt x="4876" y="18433"/>
                      <a:pt x="5063" y="18892"/>
                    </a:cubicBezTo>
                    <a:cubicBezTo>
                      <a:pt x="5554" y="18824"/>
                      <a:pt x="6011" y="18546"/>
                      <a:pt x="6277" y="18082"/>
                    </a:cubicBezTo>
                    <a:cubicBezTo>
                      <a:pt x="6543" y="17620"/>
                      <a:pt x="6557" y="17085"/>
                      <a:pt x="6372" y="16626"/>
                    </a:cubicBezTo>
                    <a:close/>
                    <a:moveTo>
                      <a:pt x="13879" y="16628"/>
                    </a:moveTo>
                    <a:cubicBezTo>
                      <a:pt x="13692" y="17085"/>
                      <a:pt x="13705" y="17622"/>
                      <a:pt x="13972" y="18084"/>
                    </a:cubicBezTo>
                    <a:cubicBezTo>
                      <a:pt x="14240" y="18546"/>
                      <a:pt x="14696" y="18824"/>
                      <a:pt x="15186" y="18892"/>
                    </a:cubicBezTo>
                    <a:cubicBezTo>
                      <a:pt x="15373" y="18433"/>
                      <a:pt x="15360" y="17897"/>
                      <a:pt x="15092" y="17435"/>
                    </a:cubicBezTo>
                    <a:cubicBezTo>
                      <a:pt x="14827" y="16974"/>
                      <a:pt x="14370" y="16694"/>
                      <a:pt x="13879" y="16628"/>
                    </a:cubicBezTo>
                    <a:close/>
                    <a:moveTo>
                      <a:pt x="8182" y="17375"/>
                    </a:moveTo>
                    <a:cubicBezTo>
                      <a:pt x="7727" y="17568"/>
                      <a:pt x="7356" y="17955"/>
                      <a:pt x="7219" y="18472"/>
                    </a:cubicBezTo>
                    <a:cubicBezTo>
                      <a:pt x="7079" y="18988"/>
                      <a:pt x="7206" y="19508"/>
                      <a:pt x="7505" y="19902"/>
                    </a:cubicBezTo>
                    <a:cubicBezTo>
                      <a:pt x="7961" y="19711"/>
                      <a:pt x="8331" y="19323"/>
                      <a:pt x="8468" y="18807"/>
                    </a:cubicBezTo>
                    <a:cubicBezTo>
                      <a:pt x="8606" y="18291"/>
                      <a:pt x="8481" y="17771"/>
                      <a:pt x="8182" y="17375"/>
                    </a:cubicBezTo>
                    <a:close/>
                    <a:moveTo>
                      <a:pt x="12068" y="17375"/>
                    </a:moveTo>
                    <a:cubicBezTo>
                      <a:pt x="11769" y="17771"/>
                      <a:pt x="11642" y="18291"/>
                      <a:pt x="11781" y="18807"/>
                    </a:cubicBezTo>
                    <a:cubicBezTo>
                      <a:pt x="11921" y="19323"/>
                      <a:pt x="12288" y="19711"/>
                      <a:pt x="12745" y="19902"/>
                    </a:cubicBezTo>
                    <a:cubicBezTo>
                      <a:pt x="13044" y="19508"/>
                      <a:pt x="13169" y="18988"/>
                      <a:pt x="13031" y="18472"/>
                    </a:cubicBezTo>
                    <a:cubicBezTo>
                      <a:pt x="12894" y="17955"/>
                      <a:pt x="12524" y="17569"/>
                      <a:pt x="12068" y="17375"/>
                    </a:cubicBezTo>
                    <a:close/>
                    <a:moveTo>
                      <a:pt x="10126" y="17633"/>
                    </a:moveTo>
                    <a:cubicBezTo>
                      <a:pt x="9735" y="17938"/>
                      <a:pt x="9480" y="18407"/>
                      <a:pt x="9480" y="18940"/>
                    </a:cubicBezTo>
                    <a:cubicBezTo>
                      <a:pt x="9477" y="19475"/>
                      <a:pt x="9735" y="19944"/>
                      <a:pt x="10126" y="20249"/>
                    </a:cubicBezTo>
                    <a:cubicBezTo>
                      <a:pt x="10517" y="19944"/>
                      <a:pt x="10772" y="19475"/>
                      <a:pt x="10772" y="18940"/>
                    </a:cubicBezTo>
                    <a:cubicBezTo>
                      <a:pt x="10772" y="18407"/>
                      <a:pt x="10517" y="17938"/>
                      <a:pt x="10126" y="176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1"/>
                  </a:gs>
                  <a:gs pos="100000">
                    <a:schemeClr val="accent2"/>
                  </a:gs>
                </a:gsLst>
                <a:lin ang="10800025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4" name="Google Shape;64;p3"/>
            <p:cNvGrpSpPr/>
            <p:nvPr/>
          </p:nvGrpSpPr>
          <p:grpSpPr>
            <a:xfrm>
              <a:off x="-290539" y="994134"/>
              <a:ext cx="1807436" cy="1807436"/>
              <a:chOff x="4320027" y="423103"/>
              <a:chExt cx="4720387" cy="4720387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4320027" y="423103"/>
                <a:ext cx="4720387" cy="4720387"/>
              </a:xfrm>
              <a:custGeom>
                <a:avLst/>
                <a:gdLst/>
                <a:ahLst/>
                <a:cxnLst/>
                <a:rect l="l" t="t" r="r" b="b"/>
                <a:pathLst>
                  <a:path w="76611" h="76611" extrusionOk="0">
                    <a:moveTo>
                      <a:pt x="38418" y="0"/>
                    </a:moveTo>
                    <a:lnTo>
                      <a:pt x="37849" y="812"/>
                    </a:lnTo>
                    <a:cubicBezTo>
                      <a:pt x="37569" y="1212"/>
                      <a:pt x="36798" y="1785"/>
                      <a:pt x="35906" y="2452"/>
                    </a:cubicBezTo>
                    <a:cubicBezTo>
                      <a:pt x="33148" y="4512"/>
                      <a:pt x="28978" y="7624"/>
                      <a:pt x="28979" y="12789"/>
                    </a:cubicBezTo>
                    <a:cubicBezTo>
                      <a:pt x="28979" y="13494"/>
                      <a:pt x="29297" y="14940"/>
                      <a:pt x="29528" y="15909"/>
                    </a:cubicBezTo>
                    <a:cubicBezTo>
                      <a:pt x="29317" y="15992"/>
                      <a:pt x="29101" y="16083"/>
                      <a:pt x="28881" y="16177"/>
                    </a:cubicBezTo>
                    <a:cubicBezTo>
                      <a:pt x="28347" y="15308"/>
                      <a:pt x="27527" y="14021"/>
                      <a:pt x="27016" y="13511"/>
                    </a:cubicBezTo>
                    <a:cubicBezTo>
                      <a:pt x="24771" y="11262"/>
                      <a:pt x="21958" y="10680"/>
                      <a:pt x="19332" y="10680"/>
                    </a:cubicBezTo>
                    <a:cubicBezTo>
                      <a:pt x="17690" y="10680"/>
                      <a:pt x="16121" y="10908"/>
                      <a:pt x="14811" y="11098"/>
                    </a:cubicBezTo>
                    <a:cubicBezTo>
                      <a:pt x="13942" y="11225"/>
                      <a:pt x="13166" y="11338"/>
                      <a:pt x="12641" y="11338"/>
                    </a:cubicBezTo>
                    <a:cubicBezTo>
                      <a:pt x="12501" y="11338"/>
                      <a:pt x="12378" y="11329"/>
                      <a:pt x="12276" y="11311"/>
                    </a:cubicBezTo>
                    <a:lnTo>
                      <a:pt x="11301" y="11139"/>
                    </a:lnTo>
                    <a:lnTo>
                      <a:pt x="11474" y="12116"/>
                    </a:lnTo>
                    <a:cubicBezTo>
                      <a:pt x="11559" y="12595"/>
                      <a:pt x="11420" y="13549"/>
                      <a:pt x="11261" y="14650"/>
                    </a:cubicBezTo>
                    <a:cubicBezTo>
                      <a:pt x="10764" y="18057"/>
                      <a:pt x="10017" y="23206"/>
                      <a:pt x="13670" y="26858"/>
                    </a:cubicBezTo>
                    <a:cubicBezTo>
                      <a:pt x="14170" y="27356"/>
                      <a:pt x="15416" y="28155"/>
                      <a:pt x="16267" y="28676"/>
                    </a:cubicBezTo>
                    <a:cubicBezTo>
                      <a:pt x="16173" y="28892"/>
                      <a:pt x="16080" y="29107"/>
                      <a:pt x="15993" y="29323"/>
                    </a:cubicBezTo>
                    <a:cubicBezTo>
                      <a:pt x="15003" y="29084"/>
                      <a:pt x="13517" y="28755"/>
                      <a:pt x="12792" y="28755"/>
                    </a:cubicBezTo>
                    <a:lnTo>
                      <a:pt x="12789" y="28755"/>
                    </a:lnTo>
                    <a:cubicBezTo>
                      <a:pt x="7626" y="28755"/>
                      <a:pt x="4515" y="32922"/>
                      <a:pt x="2455" y="35681"/>
                    </a:cubicBezTo>
                    <a:cubicBezTo>
                      <a:pt x="1788" y="36574"/>
                      <a:pt x="1214" y="37345"/>
                      <a:pt x="814" y="37624"/>
                    </a:cubicBezTo>
                    <a:lnTo>
                      <a:pt x="0" y="38192"/>
                    </a:lnTo>
                    <a:lnTo>
                      <a:pt x="812" y="38762"/>
                    </a:lnTo>
                    <a:cubicBezTo>
                      <a:pt x="1213" y="39043"/>
                      <a:pt x="1787" y="39812"/>
                      <a:pt x="2453" y="40705"/>
                    </a:cubicBezTo>
                    <a:cubicBezTo>
                      <a:pt x="4512" y="43464"/>
                      <a:pt x="7625" y="47631"/>
                      <a:pt x="12786" y="47631"/>
                    </a:cubicBezTo>
                    <a:lnTo>
                      <a:pt x="12791" y="47631"/>
                    </a:lnTo>
                    <a:cubicBezTo>
                      <a:pt x="13495" y="47631"/>
                      <a:pt x="14940" y="47314"/>
                      <a:pt x="15909" y="47082"/>
                    </a:cubicBezTo>
                    <a:cubicBezTo>
                      <a:pt x="15993" y="47295"/>
                      <a:pt x="16083" y="47509"/>
                      <a:pt x="16177" y="47731"/>
                    </a:cubicBezTo>
                    <a:cubicBezTo>
                      <a:pt x="15308" y="48262"/>
                      <a:pt x="14022" y="49082"/>
                      <a:pt x="13511" y="49593"/>
                    </a:cubicBezTo>
                    <a:cubicBezTo>
                      <a:pt x="9858" y="53243"/>
                      <a:pt x="10604" y="58392"/>
                      <a:pt x="11098" y="61800"/>
                    </a:cubicBezTo>
                    <a:cubicBezTo>
                      <a:pt x="11258" y="62902"/>
                      <a:pt x="11398" y="63854"/>
                      <a:pt x="11313" y="64336"/>
                    </a:cubicBezTo>
                    <a:lnTo>
                      <a:pt x="11140" y="65309"/>
                    </a:lnTo>
                    <a:lnTo>
                      <a:pt x="12117" y="65137"/>
                    </a:lnTo>
                    <a:cubicBezTo>
                      <a:pt x="12217" y="65119"/>
                      <a:pt x="12337" y="65112"/>
                      <a:pt x="12475" y="65112"/>
                    </a:cubicBezTo>
                    <a:cubicBezTo>
                      <a:pt x="13000" y="65112"/>
                      <a:pt x="13778" y="65225"/>
                      <a:pt x="14650" y="65351"/>
                    </a:cubicBezTo>
                    <a:cubicBezTo>
                      <a:pt x="15961" y="65541"/>
                      <a:pt x="17531" y="65769"/>
                      <a:pt x="19173" y="65769"/>
                    </a:cubicBezTo>
                    <a:cubicBezTo>
                      <a:pt x="21799" y="65769"/>
                      <a:pt x="24612" y="65187"/>
                      <a:pt x="26858" y="62940"/>
                    </a:cubicBezTo>
                    <a:cubicBezTo>
                      <a:pt x="27358" y="62440"/>
                      <a:pt x="28158" y="61194"/>
                      <a:pt x="28676" y="60345"/>
                    </a:cubicBezTo>
                    <a:cubicBezTo>
                      <a:pt x="28892" y="60441"/>
                      <a:pt x="29108" y="60532"/>
                      <a:pt x="29324" y="60619"/>
                    </a:cubicBezTo>
                    <a:cubicBezTo>
                      <a:pt x="29085" y="61607"/>
                      <a:pt x="28755" y="63098"/>
                      <a:pt x="28755" y="63818"/>
                    </a:cubicBezTo>
                    <a:cubicBezTo>
                      <a:pt x="28753" y="68983"/>
                      <a:pt x="32922" y="72097"/>
                      <a:pt x="35681" y="74156"/>
                    </a:cubicBezTo>
                    <a:cubicBezTo>
                      <a:pt x="36574" y="74822"/>
                      <a:pt x="37346" y="75399"/>
                      <a:pt x="37624" y="75799"/>
                    </a:cubicBezTo>
                    <a:lnTo>
                      <a:pt x="38194" y="76610"/>
                    </a:lnTo>
                    <a:lnTo>
                      <a:pt x="38762" y="75799"/>
                    </a:lnTo>
                    <a:cubicBezTo>
                      <a:pt x="39043" y="75399"/>
                      <a:pt x="39815" y="74824"/>
                      <a:pt x="40706" y="74157"/>
                    </a:cubicBezTo>
                    <a:cubicBezTo>
                      <a:pt x="43464" y="72098"/>
                      <a:pt x="47634" y="68987"/>
                      <a:pt x="47633" y="63821"/>
                    </a:cubicBezTo>
                    <a:cubicBezTo>
                      <a:pt x="47630" y="63113"/>
                      <a:pt x="47315" y="61669"/>
                      <a:pt x="47083" y="60701"/>
                    </a:cubicBezTo>
                    <a:cubicBezTo>
                      <a:pt x="47295" y="60619"/>
                      <a:pt x="47511" y="60529"/>
                      <a:pt x="47731" y="60433"/>
                    </a:cubicBezTo>
                    <a:cubicBezTo>
                      <a:pt x="48263" y="61303"/>
                      <a:pt x="49083" y="62587"/>
                      <a:pt x="49596" y="63100"/>
                    </a:cubicBezTo>
                    <a:cubicBezTo>
                      <a:pt x="51842" y="65348"/>
                      <a:pt x="54656" y="65931"/>
                      <a:pt x="57283" y="65931"/>
                    </a:cubicBezTo>
                    <a:cubicBezTo>
                      <a:pt x="58924" y="65931"/>
                      <a:pt x="60491" y="65703"/>
                      <a:pt x="61801" y="65512"/>
                    </a:cubicBezTo>
                    <a:cubicBezTo>
                      <a:pt x="62674" y="65386"/>
                      <a:pt x="63449" y="65274"/>
                      <a:pt x="63974" y="65274"/>
                    </a:cubicBezTo>
                    <a:cubicBezTo>
                      <a:pt x="64114" y="65274"/>
                      <a:pt x="64235" y="65282"/>
                      <a:pt x="64337" y="65299"/>
                    </a:cubicBezTo>
                    <a:lnTo>
                      <a:pt x="65312" y="65470"/>
                    </a:lnTo>
                    <a:lnTo>
                      <a:pt x="65140" y="64495"/>
                    </a:lnTo>
                    <a:cubicBezTo>
                      <a:pt x="65054" y="64014"/>
                      <a:pt x="65195" y="63062"/>
                      <a:pt x="65354" y="61961"/>
                    </a:cubicBezTo>
                    <a:cubicBezTo>
                      <a:pt x="65850" y="58554"/>
                      <a:pt x="66596" y="53404"/>
                      <a:pt x="62943" y="49753"/>
                    </a:cubicBezTo>
                    <a:cubicBezTo>
                      <a:pt x="62442" y="49253"/>
                      <a:pt x="61196" y="48453"/>
                      <a:pt x="60348" y="47934"/>
                    </a:cubicBezTo>
                    <a:cubicBezTo>
                      <a:pt x="60443" y="47718"/>
                      <a:pt x="60533" y="47502"/>
                      <a:pt x="60620" y="47288"/>
                    </a:cubicBezTo>
                    <a:cubicBezTo>
                      <a:pt x="62098" y="47646"/>
                      <a:pt x="63272" y="47856"/>
                      <a:pt x="63821" y="47856"/>
                    </a:cubicBezTo>
                    <a:lnTo>
                      <a:pt x="63823" y="47856"/>
                    </a:lnTo>
                    <a:cubicBezTo>
                      <a:pt x="68987" y="47856"/>
                      <a:pt x="72099" y="43687"/>
                      <a:pt x="74159" y="40928"/>
                    </a:cubicBezTo>
                    <a:cubicBezTo>
                      <a:pt x="74825" y="40037"/>
                      <a:pt x="75399" y="39265"/>
                      <a:pt x="75799" y="38986"/>
                    </a:cubicBezTo>
                    <a:lnTo>
                      <a:pt x="76610" y="38417"/>
                    </a:lnTo>
                    <a:lnTo>
                      <a:pt x="75799" y="37849"/>
                    </a:lnTo>
                    <a:cubicBezTo>
                      <a:pt x="75399" y="37568"/>
                      <a:pt x="74825" y="36798"/>
                      <a:pt x="74159" y="35904"/>
                    </a:cubicBezTo>
                    <a:cubicBezTo>
                      <a:pt x="72099" y="33147"/>
                      <a:pt x="68987" y="28979"/>
                      <a:pt x="63826" y="28979"/>
                    </a:cubicBezTo>
                    <a:lnTo>
                      <a:pt x="63821" y="28979"/>
                    </a:lnTo>
                    <a:cubicBezTo>
                      <a:pt x="63115" y="28979"/>
                      <a:pt x="61669" y="29295"/>
                      <a:pt x="60703" y="29527"/>
                    </a:cubicBezTo>
                    <a:cubicBezTo>
                      <a:pt x="60619" y="29314"/>
                      <a:pt x="60530" y="29098"/>
                      <a:pt x="60435" y="28876"/>
                    </a:cubicBezTo>
                    <a:cubicBezTo>
                      <a:pt x="61301" y="28346"/>
                      <a:pt x="62588" y="27526"/>
                      <a:pt x="63101" y="27016"/>
                    </a:cubicBezTo>
                    <a:cubicBezTo>
                      <a:pt x="66754" y="23363"/>
                      <a:pt x="66006" y="18214"/>
                      <a:pt x="65511" y="14806"/>
                    </a:cubicBezTo>
                    <a:cubicBezTo>
                      <a:pt x="65351" y="13705"/>
                      <a:pt x="65212" y="12753"/>
                      <a:pt x="65298" y="12273"/>
                    </a:cubicBezTo>
                    <a:lnTo>
                      <a:pt x="65470" y="11297"/>
                    </a:lnTo>
                    <a:lnTo>
                      <a:pt x="64495" y="11469"/>
                    </a:lnTo>
                    <a:cubicBezTo>
                      <a:pt x="64395" y="11487"/>
                      <a:pt x="64274" y="11495"/>
                      <a:pt x="64136" y="11495"/>
                    </a:cubicBezTo>
                    <a:cubicBezTo>
                      <a:pt x="63612" y="11495"/>
                      <a:pt x="62834" y="11381"/>
                      <a:pt x="61962" y="11255"/>
                    </a:cubicBezTo>
                    <a:cubicBezTo>
                      <a:pt x="60651" y="11065"/>
                      <a:pt x="59083" y="10837"/>
                      <a:pt x="57441" y="10837"/>
                    </a:cubicBezTo>
                    <a:cubicBezTo>
                      <a:pt x="54815" y="10837"/>
                      <a:pt x="52001" y="11420"/>
                      <a:pt x="49753" y="13670"/>
                    </a:cubicBezTo>
                    <a:cubicBezTo>
                      <a:pt x="49256" y="14170"/>
                      <a:pt x="48456" y="15416"/>
                      <a:pt x="47934" y="16266"/>
                    </a:cubicBezTo>
                    <a:cubicBezTo>
                      <a:pt x="47720" y="16170"/>
                      <a:pt x="47504" y="16079"/>
                      <a:pt x="47288" y="15992"/>
                    </a:cubicBezTo>
                    <a:cubicBezTo>
                      <a:pt x="47647" y="14514"/>
                      <a:pt x="47857" y="13340"/>
                      <a:pt x="47857" y="12791"/>
                    </a:cubicBezTo>
                    <a:cubicBezTo>
                      <a:pt x="47859" y="7625"/>
                      <a:pt x="43691" y="4512"/>
                      <a:pt x="40931" y="2452"/>
                    </a:cubicBezTo>
                    <a:cubicBezTo>
                      <a:pt x="40037" y="1788"/>
                      <a:pt x="39266" y="1212"/>
                      <a:pt x="38986" y="812"/>
                    </a:cubicBezTo>
                    <a:lnTo>
                      <a:pt x="3841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4546580" y="649409"/>
                <a:ext cx="4267578" cy="4267455"/>
              </a:xfrm>
              <a:custGeom>
                <a:avLst/>
                <a:gdLst/>
                <a:ahLst/>
                <a:cxnLst/>
                <a:rect l="l" t="t" r="r" b="b"/>
                <a:pathLst>
                  <a:path w="69262" h="69260" extrusionOk="0">
                    <a:moveTo>
                      <a:pt x="34743" y="1"/>
                    </a:moveTo>
                    <a:cubicBezTo>
                      <a:pt x="33681" y="1516"/>
                      <a:pt x="27519" y="4133"/>
                      <a:pt x="27522" y="9564"/>
                    </a:cubicBezTo>
                    <a:cubicBezTo>
                      <a:pt x="27522" y="10873"/>
                      <a:pt x="29265" y="17721"/>
                      <a:pt x="31272" y="20955"/>
                    </a:cubicBezTo>
                    <a:lnTo>
                      <a:pt x="38213" y="20955"/>
                    </a:lnTo>
                    <a:cubicBezTo>
                      <a:pt x="40219" y="17721"/>
                      <a:pt x="41965" y="10873"/>
                      <a:pt x="41965" y="9564"/>
                    </a:cubicBezTo>
                    <a:cubicBezTo>
                      <a:pt x="41966" y="4133"/>
                      <a:pt x="35805" y="1518"/>
                      <a:pt x="34743" y="1"/>
                    </a:cubicBezTo>
                    <a:close/>
                    <a:moveTo>
                      <a:pt x="16126" y="9553"/>
                    </a:moveTo>
                    <a:cubicBezTo>
                      <a:pt x="13871" y="9553"/>
                      <a:pt x="11772" y="10091"/>
                      <a:pt x="10620" y="10091"/>
                    </a:cubicBezTo>
                    <a:cubicBezTo>
                      <a:pt x="10471" y="10091"/>
                      <a:pt x="10337" y="10082"/>
                      <a:pt x="10221" y="10061"/>
                    </a:cubicBezTo>
                    <a:lnTo>
                      <a:pt x="10221" y="10061"/>
                    </a:lnTo>
                    <a:cubicBezTo>
                      <a:pt x="10542" y="11885"/>
                      <a:pt x="8036" y="18092"/>
                      <a:pt x="11877" y="21932"/>
                    </a:cubicBezTo>
                    <a:cubicBezTo>
                      <a:pt x="12803" y="22856"/>
                      <a:pt x="18879" y="26464"/>
                      <a:pt x="22585" y="27332"/>
                    </a:cubicBezTo>
                    <a:lnTo>
                      <a:pt x="25039" y="24880"/>
                    </a:lnTo>
                    <a:lnTo>
                      <a:pt x="27490" y="22427"/>
                    </a:lnTo>
                    <a:cubicBezTo>
                      <a:pt x="26621" y="18722"/>
                      <a:pt x="23014" y="12646"/>
                      <a:pt x="22090" y="11719"/>
                    </a:cubicBezTo>
                    <a:cubicBezTo>
                      <a:pt x="20374" y="10002"/>
                      <a:pt x="18185" y="9553"/>
                      <a:pt x="16126" y="9553"/>
                    </a:cubicBezTo>
                    <a:close/>
                    <a:moveTo>
                      <a:pt x="53292" y="9711"/>
                    </a:moveTo>
                    <a:cubicBezTo>
                      <a:pt x="51233" y="9711"/>
                      <a:pt x="49044" y="10160"/>
                      <a:pt x="47328" y="11877"/>
                    </a:cubicBezTo>
                    <a:cubicBezTo>
                      <a:pt x="46402" y="12803"/>
                      <a:pt x="42793" y="18877"/>
                      <a:pt x="41927" y="22585"/>
                    </a:cubicBezTo>
                    <a:lnTo>
                      <a:pt x="44379" y="25038"/>
                    </a:lnTo>
                    <a:lnTo>
                      <a:pt x="46832" y="27490"/>
                    </a:lnTo>
                    <a:cubicBezTo>
                      <a:pt x="50537" y="26621"/>
                      <a:pt x="56613" y="23014"/>
                      <a:pt x="57540" y="22089"/>
                    </a:cubicBezTo>
                    <a:cubicBezTo>
                      <a:pt x="61382" y="18251"/>
                      <a:pt x="58875" y="12043"/>
                      <a:pt x="59198" y="10219"/>
                    </a:cubicBezTo>
                    <a:lnTo>
                      <a:pt x="59198" y="10219"/>
                    </a:lnTo>
                    <a:cubicBezTo>
                      <a:pt x="59082" y="10240"/>
                      <a:pt x="58948" y="10249"/>
                      <a:pt x="58798" y="10249"/>
                    </a:cubicBezTo>
                    <a:cubicBezTo>
                      <a:pt x="57646" y="10249"/>
                      <a:pt x="55547" y="9711"/>
                      <a:pt x="53292" y="9711"/>
                    </a:cubicBezTo>
                    <a:close/>
                    <a:moveTo>
                      <a:pt x="9561" y="27299"/>
                    </a:moveTo>
                    <a:cubicBezTo>
                      <a:pt x="4134" y="27299"/>
                      <a:pt x="1516" y="33457"/>
                      <a:pt x="1" y="34519"/>
                    </a:cubicBezTo>
                    <a:cubicBezTo>
                      <a:pt x="1519" y="35581"/>
                      <a:pt x="4134" y="41741"/>
                      <a:pt x="9562" y="41741"/>
                    </a:cubicBezTo>
                    <a:cubicBezTo>
                      <a:pt x="9563" y="41741"/>
                      <a:pt x="9564" y="41741"/>
                      <a:pt x="9564" y="41741"/>
                    </a:cubicBezTo>
                    <a:cubicBezTo>
                      <a:pt x="10874" y="41741"/>
                      <a:pt x="17721" y="39995"/>
                      <a:pt x="20955" y="37990"/>
                    </a:cubicBezTo>
                    <a:lnTo>
                      <a:pt x="20955" y="34518"/>
                    </a:lnTo>
                    <a:lnTo>
                      <a:pt x="20955" y="31049"/>
                    </a:lnTo>
                    <a:cubicBezTo>
                      <a:pt x="17721" y="29042"/>
                      <a:pt x="10874" y="27299"/>
                      <a:pt x="9564" y="27299"/>
                    </a:cubicBezTo>
                    <a:cubicBezTo>
                      <a:pt x="9563" y="27299"/>
                      <a:pt x="9562" y="27299"/>
                      <a:pt x="9561" y="27299"/>
                    </a:cubicBezTo>
                    <a:close/>
                    <a:moveTo>
                      <a:pt x="59700" y="27518"/>
                    </a:moveTo>
                    <a:cubicBezTo>
                      <a:pt x="59699" y="27518"/>
                      <a:pt x="59699" y="27518"/>
                      <a:pt x="59698" y="27518"/>
                    </a:cubicBezTo>
                    <a:cubicBezTo>
                      <a:pt x="58388" y="27518"/>
                      <a:pt x="51541" y="29264"/>
                      <a:pt x="48306" y="31268"/>
                    </a:cubicBezTo>
                    <a:lnTo>
                      <a:pt x="48306" y="34741"/>
                    </a:lnTo>
                    <a:lnTo>
                      <a:pt x="48306" y="38208"/>
                    </a:lnTo>
                    <a:cubicBezTo>
                      <a:pt x="51541" y="40217"/>
                      <a:pt x="58388" y="41960"/>
                      <a:pt x="59698" y="41960"/>
                    </a:cubicBezTo>
                    <a:cubicBezTo>
                      <a:pt x="59699" y="41960"/>
                      <a:pt x="59699" y="41960"/>
                      <a:pt x="59700" y="41960"/>
                    </a:cubicBezTo>
                    <a:cubicBezTo>
                      <a:pt x="65128" y="41960"/>
                      <a:pt x="67745" y="35801"/>
                      <a:pt x="69261" y="34739"/>
                    </a:cubicBezTo>
                    <a:cubicBezTo>
                      <a:pt x="67743" y="33677"/>
                      <a:pt x="65128" y="27518"/>
                      <a:pt x="59700" y="27518"/>
                    </a:cubicBezTo>
                    <a:close/>
                    <a:moveTo>
                      <a:pt x="22429" y="41769"/>
                    </a:moveTo>
                    <a:cubicBezTo>
                      <a:pt x="18722" y="42638"/>
                      <a:pt x="12648" y="46245"/>
                      <a:pt x="11721" y="47169"/>
                    </a:cubicBezTo>
                    <a:cubicBezTo>
                      <a:pt x="7878" y="51008"/>
                      <a:pt x="10385" y="57215"/>
                      <a:pt x="10063" y="59040"/>
                    </a:cubicBezTo>
                    <a:cubicBezTo>
                      <a:pt x="10179" y="59019"/>
                      <a:pt x="10313" y="59010"/>
                      <a:pt x="10463" y="59010"/>
                    </a:cubicBezTo>
                    <a:cubicBezTo>
                      <a:pt x="11615" y="59010"/>
                      <a:pt x="13713" y="59548"/>
                      <a:pt x="15967" y="59548"/>
                    </a:cubicBezTo>
                    <a:cubicBezTo>
                      <a:pt x="18026" y="59548"/>
                      <a:pt x="20215" y="59099"/>
                      <a:pt x="21932" y="57382"/>
                    </a:cubicBezTo>
                    <a:cubicBezTo>
                      <a:pt x="22858" y="56456"/>
                      <a:pt x="26466" y="50382"/>
                      <a:pt x="27334" y="46674"/>
                    </a:cubicBezTo>
                    <a:lnTo>
                      <a:pt x="24881" y="44220"/>
                    </a:lnTo>
                    <a:lnTo>
                      <a:pt x="22429" y="41769"/>
                    </a:lnTo>
                    <a:close/>
                    <a:moveTo>
                      <a:pt x="46674" y="41927"/>
                    </a:moveTo>
                    <a:lnTo>
                      <a:pt x="44222" y="44378"/>
                    </a:lnTo>
                    <a:lnTo>
                      <a:pt x="41769" y="46832"/>
                    </a:lnTo>
                    <a:cubicBezTo>
                      <a:pt x="42638" y="50537"/>
                      <a:pt x="46245" y="56613"/>
                      <a:pt x="47171" y="57540"/>
                    </a:cubicBezTo>
                    <a:cubicBezTo>
                      <a:pt x="48886" y="59257"/>
                      <a:pt x="51074" y="59706"/>
                      <a:pt x="53133" y="59706"/>
                    </a:cubicBezTo>
                    <a:cubicBezTo>
                      <a:pt x="55389" y="59706"/>
                      <a:pt x="57490" y="59167"/>
                      <a:pt x="58642" y="59167"/>
                    </a:cubicBezTo>
                    <a:cubicBezTo>
                      <a:pt x="58791" y="59167"/>
                      <a:pt x="58924" y="59176"/>
                      <a:pt x="59040" y="59196"/>
                    </a:cubicBezTo>
                    <a:cubicBezTo>
                      <a:pt x="58717" y="57373"/>
                      <a:pt x="61224" y="51167"/>
                      <a:pt x="57382" y="47327"/>
                    </a:cubicBezTo>
                    <a:cubicBezTo>
                      <a:pt x="56456" y="46401"/>
                      <a:pt x="50382" y="42793"/>
                      <a:pt x="46674" y="41927"/>
                    </a:cubicBezTo>
                    <a:close/>
                    <a:moveTo>
                      <a:pt x="31051" y="48305"/>
                    </a:moveTo>
                    <a:cubicBezTo>
                      <a:pt x="29044" y="51541"/>
                      <a:pt x="27299" y="58388"/>
                      <a:pt x="27299" y="59696"/>
                    </a:cubicBezTo>
                    <a:cubicBezTo>
                      <a:pt x="27296" y="65127"/>
                      <a:pt x="33457" y="67744"/>
                      <a:pt x="34520" y="69260"/>
                    </a:cubicBezTo>
                    <a:cubicBezTo>
                      <a:pt x="35582" y="67743"/>
                      <a:pt x="41743" y="65127"/>
                      <a:pt x="41742" y="59696"/>
                    </a:cubicBezTo>
                    <a:cubicBezTo>
                      <a:pt x="41742" y="58388"/>
                      <a:pt x="39995" y="51541"/>
                      <a:pt x="37990" y="48305"/>
                    </a:cubicBezTo>
                    <a:close/>
                  </a:path>
                </a:pathLst>
              </a:custGeom>
              <a:solidFill>
                <a:srgbClr val="495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4394641" y="497347"/>
                <a:ext cx="4571402" cy="4571402"/>
              </a:xfrm>
              <a:custGeom>
                <a:avLst/>
                <a:gdLst/>
                <a:ahLst/>
                <a:cxnLst/>
                <a:rect l="l" t="t" r="r" b="b"/>
                <a:pathLst>
                  <a:path w="74193" h="74193" extrusionOk="0">
                    <a:moveTo>
                      <a:pt x="37209" y="1"/>
                    </a:moveTo>
                    <a:cubicBezTo>
                      <a:pt x="35923" y="1838"/>
                      <a:pt x="28462" y="5006"/>
                      <a:pt x="28464" y="11583"/>
                    </a:cubicBezTo>
                    <a:cubicBezTo>
                      <a:pt x="28464" y="13170"/>
                      <a:pt x="30576" y="21459"/>
                      <a:pt x="33007" y="25378"/>
                    </a:cubicBezTo>
                    <a:lnTo>
                      <a:pt x="41411" y="25378"/>
                    </a:lnTo>
                    <a:cubicBezTo>
                      <a:pt x="43841" y="21459"/>
                      <a:pt x="45954" y="13168"/>
                      <a:pt x="45954" y="11583"/>
                    </a:cubicBezTo>
                    <a:cubicBezTo>
                      <a:pt x="45956" y="5006"/>
                      <a:pt x="38495" y="1838"/>
                      <a:pt x="37209" y="1"/>
                    </a:cubicBezTo>
                    <a:close/>
                    <a:moveTo>
                      <a:pt x="18093" y="10172"/>
                    </a:moveTo>
                    <a:cubicBezTo>
                      <a:pt x="15363" y="10172"/>
                      <a:pt x="12821" y="10823"/>
                      <a:pt x="11426" y="10823"/>
                    </a:cubicBezTo>
                    <a:cubicBezTo>
                      <a:pt x="11245" y="10823"/>
                      <a:pt x="11084" y="10812"/>
                      <a:pt x="10944" y="10787"/>
                    </a:cubicBezTo>
                    <a:lnTo>
                      <a:pt x="10944" y="10787"/>
                    </a:lnTo>
                    <a:cubicBezTo>
                      <a:pt x="11333" y="12996"/>
                      <a:pt x="8298" y="20512"/>
                      <a:pt x="12950" y="25160"/>
                    </a:cubicBezTo>
                    <a:cubicBezTo>
                      <a:pt x="14072" y="26282"/>
                      <a:pt x="21429" y="30651"/>
                      <a:pt x="25918" y="31701"/>
                    </a:cubicBezTo>
                    <a:lnTo>
                      <a:pt x="28887" y="28732"/>
                    </a:lnTo>
                    <a:lnTo>
                      <a:pt x="31857" y="25762"/>
                    </a:lnTo>
                    <a:cubicBezTo>
                      <a:pt x="30804" y="21273"/>
                      <a:pt x="26435" y="13916"/>
                      <a:pt x="25317" y="12794"/>
                    </a:cubicBezTo>
                    <a:cubicBezTo>
                      <a:pt x="23238" y="10715"/>
                      <a:pt x="20587" y="10172"/>
                      <a:pt x="18093" y="10172"/>
                    </a:cubicBezTo>
                    <a:close/>
                    <a:moveTo>
                      <a:pt x="56257" y="10328"/>
                    </a:moveTo>
                    <a:cubicBezTo>
                      <a:pt x="53763" y="10328"/>
                      <a:pt x="51112" y="10872"/>
                      <a:pt x="49034" y="12952"/>
                    </a:cubicBezTo>
                    <a:cubicBezTo>
                      <a:pt x="47914" y="14072"/>
                      <a:pt x="43545" y="21430"/>
                      <a:pt x="42495" y="25918"/>
                    </a:cubicBezTo>
                    <a:lnTo>
                      <a:pt x="45464" y="28887"/>
                    </a:lnTo>
                    <a:lnTo>
                      <a:pt x="48434" y="31858"/>
                    </a:lnTo>
                    <a:cubicBezTo>
                      <a:pt x="52922" y="30806"/>
                      <a:pt x="60280" y="26437"/>
                      <a:pt x="61400" y="25317"/>
                    </a:cubicBezTo>
                    <a:cubicBezTo>
                      <a:pt x="66052" y="20670"/>
                      <a:pt x="63016" y="13152"/>
                      <a:pt x="63407" y="10945"/>
                    </a:cubicBezTo>
                    <a:lnTo>
                      <a:pt x="63407" y="10945"/>
                    </a:lnTo>
                    <a:cubicBezTo>
                      <a:pt x="63268" y="10970"/>
                      <a:pt x="63107" y="10981"/>
                      <a:pt x="62927" y="10981"/>
                    </a:cubicBezTo>
                    <a:cubicBezTo>
                      <a:pt x="61533" y="10981"/>
                      <a:pt x="58989" y="10328"/>
                      <a:pt x="56257" y="10328"/>
                    </a:cubicBezTo>
                    <a:close/>
                    <a:moveTo>
                      <a:pt x="11579" y="28242"/>
                    </a:moveTo>
                    <a:cubicBezTo>
                      <a:pt x="5003" y="28242"/>
                      <a:pt x="1836" y="35702"/>
                      <a:pt x="1" y="36987"/>
                    </a:cubicBezTo>
                    <a:cubicBezTo>
                      <a:pt x="1836" y="38274"/>
                      <a:pt x="5003" y="45732"/>
                      <a:pt x="11577" y="45732"/>
                    </a:cubicBezTo>
                    <a:cubicBezTo>
                      <a:pt x="11579" y="45732"/>
                      <a:pt x="11580" y="45732"/>
                      <a:pt x="11581" y="45732"/>
                    </a:cubicBezTo>
                    <a:cubicBezTo>
                      <a:pt x="13166" y="45732"/>
                      <a:pt x="21458" y="43619"/>
                      <a:pt x="25376" y="41189"/>
                    </a:cubicBezTo>
                    <a:lnTo>
                      <a:pt x="25376" y="36986"/>
                    </a:lnTo>
                    <a:lnTo>
                      <a:pt x="25376" y="32785"/>
                    </a:lnTo>
                    <a:cubicBezTo>
                      <a:pt x="21458" y="30355"/>
                      <a:pt x="13168" y="28242"/>
                      <a:pt x="11581" y="28242"/>
                    </a:cubicBezTo>
                    <a:cubicBezTo>
                      <a:pt x="11581" y="28242"/>
                      <a:pt x="11580" y="28242"/>
                      <a:pt x="11579" y="28242"/>
                    </a:cubicBezTo>
                    <a:close/>
                    <a:moveTo>
                      <a:pt x="62614" y="28463"/>
                    </a:moveTo>
                    <a:cubicBezTo>
                      <a:pt x="62613" y="28463"/>
                      <a:pt x="62611" y="28463"/>
                      <a:pt x="62610" y="28463"/>
                    </a:cubicBezTo>
                    <a:cubicBezTo>
                      <a:pt x="61026" y="28463"/>
                      <a:pt x="52734" y="30575"/>
                      <a:pt x="48815" y="33005"/>
                    </a:cubicBezTo>
                    <a:lnTo>
                      <a:pt x="48815" y="37209"/>
                    </a:lnTo>
                    <a:lnTo>
                      <a:pt x="48815" y="41410"/>
                    </a:lnTo>
                    <a:cubicBezTo>
                      <a:pt x="52734" y="43840"/>
                      <a:pt x="61023" y="45952"/>
                      <a:pt x="62610" y="45952"/>
                    </a:cubicBezTo>
                    <a:cubicBezTo>
                      <a:pt x="62611" y="45952"/>
                      <a:pt x="62611" y="45952"/>
                      <a:pt x="62612" y="45952"/>
                    </a:cubicBezTo>
                    <a:cubicBezTo>
                      <a:pt x="69188" y="45952"/>
                      <a:pt x="72355" y="38493"/>
                      <a:pt x="74192" y="37207"/>
                    </a:cubicBezTo>
                    <a:cubicBezTo>
                      <a:pt x="72355" y="35921"/>
                      <a:pt x="69189" y="28463"/>
                      <a:pt x="62614" y="28463"/>
                    </a:cubicBezTo>
                    <a:close/>
                    <a:moveTo>
                      <a:pt x="25760" y="42337"/>
                    </a:moveTo>
                    <a:cubicBezTo>
                      <a:pt x="21272" y="43389"/>
                      <a:pt x="13914" y="47758"/>
                      <a:pt x="12793" y="48876"/>
                    </a:cubicBezTo>
                    <a:cubicBezTo>
                      <a:pt x="8141" y="53525"/>
                      <a:pt x="11177" y="61041"/>
                      <a:pt x="10786" y="63249"/>
                    </a:cubicBezTo>
                    <a:cubicBezTo>
                      <a:pt x="10926" y="63225"/>
                      <a:pt x="11087" y="63214"/>
                      <a:pt x="11268" y="63214"/>
                    </a:cubicBezTo>
                    <a:cubicBezTo>
                      <a:pt x="12663" y="63214"/>
                      <a:pt x="15206" y="63866"/>
                      <a:pt x="17937" y="63866"/>
                    </a:cubicBezTo>
                    <a:cubicBezTo>
                      <a:pt x="20431" y="63866"/>
                      <a:pt x="23081" y="63322"/>
                      <a:pt x="25159" y="61242"/>
                    </a:cubicBezTo>
                    <a:cubicBezTo>
                      <a:pt x="26280" y="60121"/>
                      <a:pt x="30649" y="52764"/>
                      <a:pt x="31699" y="48275"/>
                    </a:cubicBezTo>
                    <a:lnTo>
                      <a:pt x="28730" y="45308"/>
                    </a:lnTo>
                    <a:lnTo>
                      <a:pt x="25760" y="42337"/>
                    </a:lnTo>
                    <a:close/>
                    <a:moveTo>
                      <a:pt x="48275" y="42496"/>
                    </a:moveTo>
                    <a:lnTo>
                      <a:pt x="45306" y="45464"/>
                    </a:lnTo>
                    <a:lnTo>
                      <a:pt x="42335" y="48435"/>
                    </a:lnTo>
                    <a:cubicBezTo>
                      <a:pt x="43387" y="52924"/>
                      <a:pt x="47756" y="60280"/>
                      <a:pt x="48876" y="61402"/>
                    </a:cubicBezTo>
                    <a:cubicBezTo>
                      <a:pt x="50953" y="63481"/>
                      <a:pt x="53604" y="64024"/>
                      <a:pt x="56097" y="64024"/>
                    </a:cubicBezTo>
                    <a:cubicBezTo>
                      <a:pt x="58827" y="64024"/>
                      <a:pt x="61369" y="63373"/>
                      <a:pt x="62764" y="63373"/>
                    </a:cubicBezTo>
                    <a:cubicBezTo>
                      <a:pt x="62945" y="63373"/>
                      <a:pt x="63107" y="63384"/>
                      <a:pt x="63248" y="63409"/>
                    </a:cubicBezTo>
                    <a:cubicBezTo>
                      <a:pt x="62859" y="61200"/>
                      <a:pt x="65895" y="53684"/>
                      <a:pt x="61241" y="49036"/>
                    </a:cubicBezTo>
                    <a:cubicBezTo>
                      <a:pt x="60121" y="47916"/>
                      <a:pt x="52763" y="43547"/>
                      <a:pt x="48275" y="42496"/>
                    </a:cubicBezTo>
                    <a:close/>
                    <a:moveTo>
                      <a:pt x="32785" y="48817"/>
                    </a:moveTo>
                    <a:cubicBezTo>
                      <a:pt x="30353" y="52735"/>
                      <a:pt x="28242" y="61025"/>
                      <a:pt x="28242" y="62612"/>
                    </a:cubicBezTo>
                    <a:cubicBezTo>
                      <a:pt x="28239" y="69189"/>
                      <a:pt x="35700" y="72357"/>
                      <a:pt x="36987" y="74192"/>
                    </a:cubicBezTo>
                    <a:cubicBezTo>
                      <a:pt x="38272" y="72357"/>
                      <a:pt x="45733" y="69189"/>
                      <a:pt x="45732" y="62612"/>
                    </a:cubicBezTo>
                    <a:cubicBezTo>
                      <a:pt x="45732" y="61027"/>
                      <a:pt x="43618" y="52735"/>
                      <a:pt x="41189" y="4881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4665186" y="767892"/>
                <a:ext cx="4030299" cy="4030422"/>
              </a:xfrm>
              <a:custGeom>
                <a:avLst/>
                <a:gdLst/>
                <a:ahLst/>
                <a:cxnLst/>
                <a:rect l="l" t="t" r="r" b="b"/>
                <a:pathLst>
                  <a:path w="65411" h="65413" extrusionOk="0">
                    <a:moveTo>
                      <a:pt x="31918" y="0"/>
                    </a:moveTo>
                    <a:cubicBezTo>
                      <a:pt x="31874" y="0"/>
                      <a:pt x="31840" y="35"/>
                      <a:pt x="31840" y="79"/>
                    </a:cubicBezTo>
                    <a:cubicBezTo>
                      <a:pt x="31840" y="122"/>
                      <a:pt x="31874" y="157"/>
                      <a:pt x="31918" y="157"/>
                    </a:cubicBezTo>
                    <a:cubicBezTo>
                      <a:pt x="31961" y="157"/>
                      <a:pt x="31996" y="122"/>
                      <a:pt x="31996" y="79"/>
                    </a:cubicBezTo>
                    <a:cubicBezTo>
                      <a:pt x="31996" y="35"/>
                      <a:pt x="31961" y="0"/>
                      <a:pt x="31918" y="0"/>
                    </a:cubicBezTo>
                    <a:close/>
                    <a:moveTo>
                      <a:pt x="33715" y="0"/>
                    </a:moveTo>
                    <a:cubicBezTo>
                      <a:pt x="33671" y="0"/>
                      <a:pt x="33636" y="35"/>
                      <a:pt x="33636" y="79"/>
                    </a:cubicBezTo>
                    <a:cubicBezTo>
                      <a:pt x="33636" y="122"/>
                      <a:pt x="33671" y="157"/>
                      <a:pt x="33715" y="157"/>
                    </a:cubicBezTo>
                    <a:cubicBezTo>
                      <a:pt x="33758" y="157"/>
                      <a:pt x="33793" y="122"/>
                      <a:pt x="33793" y="79"/>
                    </a:cubicBezTo>
                    <a:cubicBezTo>
                      <a:pt x="33793" y="35"/>
                      <a:pt x="33758" y="0"/>
                      <a:pt x="33715" y="0"/>
                    </a:cubicBezTo>
                    <a:close/>
                    <a:moveTo>
                      <a:pt x="31405" y="380"/>
                    </a:moveTo>
                    <a:cubicBezTo>
                      <a:pt x="31359" y="380"/>
                      <a:pt x="31318" y="418"/>
                      <a:pt x="31318" y="467"/>
                    </a:cubicBezTo>
                    <a:cubicBezTo>
                      <a:pt x="31318" y="513"/>
                      <a:pt x="31357" y="554"/>
                      <a:pt x="31405" y="554"/>
                    </a:cubicBezTo>
                    <a:cubicBezTo>
                      <a:pt x="31454" y="554"/>
                      <a:pt x="31492" y="515"/>
                      <a:pt x="31492" y="467"/>
                    </a:cubicBezTo>
                    <a:cubicBezTo>
                      <a:pt x="31492" y="419"/>
                      <a:pt x="31454" y="380"/>
                      <a:pt x="31405" y="380"/>
                    </a:cubicBezTo>
                    <a:close/>
                    <a:moveTo>
                      <a:pt x="34228" y="380"/>
                    </a:moveTo>
                    <a:cubicBezTo>
                      <a:pt x="34178" y="380"/>
                      <a:pt x="34141" y="419"/>
                      <a:pt x="34141" y="467"/>
                    </a:cubicBezTo>
                    <a:cubicBezTo>
                      <a:pt x="34141" y="513"/>
                      <a:pt x="34178" y="554"/>
                      <a:pt x="34228" y="554"/>
                    </a:cubicBezTo>
                    <a:cubicBezTo>
                      <a:pt x="34274" y="554"/>
                      <a:pt x="34315" y="515"/>
                      <a:pt x="34315" y="467"/>
                    </a:cubicBezTo>
                    <a:cubicBezTo>
                      <a:pt x="34315" y="418"/>
                      <a:pt x="34277" y="380"/>
                      <a:pt x="34228" y="380"/>
                    </a:cubicBezTo>
                    <a:close/>
                    <a:moveTo>
                      <a:pt x="30833" y="800"/>
                    </a:moveTo>
                    <a:cubicBezTo>
                      <a:pt x="30780" y="800"/>
                      <a:pt x="30737" y="844"/>
                      <a:pt x="30737" y="896"/>
                    </a:cubicBezTo>
                    <a:cubicBezTo>
                      <a:pt x="30737" y="948"/>
                      <a:pt x="30780" y="992"/>
                      <a:pt x="30833" y="992"/>
                    </a:cubicBezTo>
                    <a:cubicBezTo>
                      <a:pt x="30886" y="992"/>
                      <a:pt x="30930" y="948"/>
                      <a:pt x="30930" y="896"/>
                    </a:cubicBezTo>
                    <a:cubicBezTo>
                      <a:pt x="30930" y="844"/>
                      <a:pt x="30888" y="800"/>
                      <a:pt x="30833" y="800"/>
                    </a:cubicBezTo>
                    <a:close/>
                    <a:moveTo>
                      <a:pt x="34800" y="800"/>
                    </a:moveTo>
                    <a:cubicBezTo>
                      <a:pt x="34748" y="800"/>
                      <a:pt x="34704" y="844"/>
                      <a:pt x="34704" y="896"/>
                    </a:cubicBezTo>
                    <a:cubicBezTo>
                      <a:pt x="34704" y="948"/>
                      <a:pt x="34746" y="992"/>
                      <a:pt x="34800" y="992"/>
                    </a:cubicBezTo>
                    <a:cubicBezTo>
                      <a:pt x="34852" y="992"/>
                      <a:pt x="34896" y="948"/>
                      <a:pt x="34896" y="896"/>
                    </a:cubicBezTo>
                    <a:cubicBezTo>
                      <a:pt x="34896" y="844"/>
                      <a:pt x="34852" y="800"/>
                      <a:pt x="34800" y="800"/>
                    </a:cubicBezTo>
                    <a:close/>
                    <a:moveTo>
                      <a:pt x="30222" y="1264"/>
                    </a:moveTo>
                    <a:cubicBezTo>
                      <a:pt x="30165" y="1264"/>
                      <a:pt x="30118" y="1310"/>
                      <a:pt x="30118" y="1368"/>
                    </a:cubicBezTo>
                    <a:cubicBezTo>
                      <a:pt x="30118" y="1426"/>
                      <a:pt x="30165" y="1474"/>
                      <a:pt x="30222" y="1474"/>
                    </a:cubicBezTo>
                    <a:cubicBezTo>
                      <a:pt x="30280" y="1474"/>
                      <a:pt x="30328" y="1426"/>
                      <a:pt x="30328" y="1368"/>
                    </a:cubicBezTo>
                    <a:cubicBezTo>
                      <a:pt x="30328" y="1310"/>
                      <a:pt x="30280" y="1264"/>
                      <a:pt x="30222" y="1264"/>
                    </a:cubicBezTo>
                    <a:close/>
                    <a:moveTo>
                      <a:pt x="35410" y="1264"/>
                    </a:moveTo>
                    <a:cubicBezTo>
                      <a:pt x="35352" y="1264"/>
                      <a:pt x="35306" y="1310"/>
                      <a:pt x="35306" y="1368"/>
                    </a:cubicBezTo>
                    <a:cubicBezTo>
                      <a:pt x="35306" y="1426"/>
                      <a:pt x="35352" y="1474"/>
                      <a:pt x="35410" y="1474"/>
                    </a:cubicBezTo>
                    <a:cubicBezTo>
                      <a:pt x="35468" y="1474"/>
                      <a:pt x="35516" y="1426"/>
                      <a:pt x="35516" y="1368"/>
                    </a:cubicBezTo>
                    <a:cubicBezTo>
                      <a:pt x="35516" y="1310"/>
                      <a:pt x="35468" y="1264"/>
                      <a:pt x="35410" y="1264"/>
                    </a:cubicBezTo>
                    <a:close/>
                    <a:moveTo>
                      <a:pt x="29594" y="1773"/>
                    </a:moveTo>
                    <a:cubicBezTo>
                      <a:pt x="29531" y="1773"/>
                      <a:pt x="29481" y="1823"/>
                      <a:pt x="29481" y="1887"/>
                    </a:cubicBezTo>
                    <a:cubicBezTo>
                      <a:pt x="29481" y="1949"/>
                      <a:pt x="29531" y="2000"/>
                      <a:pt x="29594" y="2000"/>
                    </a:cubicBezTo>
                    <a:cubicBezTo>
                      <a:pt x="29657" y="2000"/>
                      <a:pt x="29708" y="1949"/>
                      <a:pt x="29708" y="1887"/>
                    </a:cubicBezTo>
                    <a:cubicBezTo>
                      <a:pt x="29708" y="1823"/>
                      <a:pt x="29656" y="1773"/>
                      <a:pt x="29594" y="1773"/>
                    </a:cubicBezTo>
                    <a:close/>
                    <a:moveTo>
                      <a:pt x="36040" y="1773"/>
                    </a:moveTo>
                    <a:cubicBezTo>
                      <a:pt x="35977" y="1773"/>
                      <a:pt x="35926" y="1823"/>
                      <a:pt x="35926" y="1887"/>
                    </a:cubicBezTo>
                    <a:cubicBezTo>
                      <a:pt x="35926" y="1949"/>
                      <a:pt x="35977" y="2000"/>
                      <a:pt x="36040" y="2000"/>
                    </a:cubicBezTo>
                    <a:cubicBezTo>
                      <a:pt x="36104" y="2000"/>
                      <a:pt x="36155" y="1949"/>
                      <a:pt x="36155" y="1887"/>
                    </a:cubicBezTo>
                    <a:cubicBezTo>
                      <a:pt x="36155" y="1823"/>
                      <a:pt x="36104" y="1773"/>
                      <a:pt x="36040" y="1773"/>
                    </a:cubicBezTo>
                    <a:close/>
                    <a:moveTo>
                      <a:pt x="28968" y="2332"/>
                    </a:moveTo>
                    <a:cubicBezTo>
                      <a:pt x="28901" y="2332"/>
                      <a:pt x="28844" y="2387"/>
                      <a:pt x="28844" y="2455"/>
                    </a:cubicBezTo>
                    <a:cubicBezTo>
                      <a:pt x="28844" y="2522"/>
                      <a:pt x="28898" y="2578"/>
                      <a:pt x="28968" y="2578"/>
                    </a:cubicBezTo>
                    <a:cubicBezTo>
                      <a:pt x="29034" y="2578"/>
                      <a:pt x="29091" y="2523"/>
                      <a:pt x="29091" y="2455"/>
                    </a:cubicBezTo>
                    <a:cubicBezTo>
                      <a:pt x="29091" y="2387"/>
                      <a:pt x="29034" y="2332"/>
                      <a:pt x="28968" y="2332"/>
                    </a:cubicBezTo>
                    <a:close/>
                    <a:moveTo>
                      <a:pt x="36665" y="2332"/>
                    </a:moveTo>
                    <a:cubicBezTo>
                      <a:pt x="36598" y="2332"/>
                      <a:pt x="36542" y="2387"/>
                      <a:pt x="36542" y="2455"/>
                    </a:cubicBezTo>
                    <a:cubicBezTo>
                      <a:pt x="36542" y="2522"/>
                      <a:pt x="36597" y="2578"/>
                      <a:pt x="36665" y="2578"/>
                    </a:cubicBezTo>
                    <a:cubicBezTo>
                      <a:pt x="36733" y="2578"/>
                      <a:pt x="36788" y="2523"/>
                      <a:pt x="36788" y="2455"/>
                    </a:cubicBezTo>
                    <a:cubicBezTo>
                      <a:pt x="36788" y="2388"/>
                      <a:pt x="36734" y="2332"/>
                      <a:pt x="36665" y="2332"/>
                    </a:cubicBezTo>
                    <a:close/>
                    <a:moveTo>
                      <a:pt x="30179" y="2684"/>
                    </a:moveTo>
                    <a:cubicBezTo>
                      <a:pt x="30324" y="2684"/>
                      <a:pt x="30440" y="2801"/>
                      <a:pt x="30440" y="2945"/>
                    </a:cubicBezTo>
                    <a:cubicBezTo>
                      <a:pt x="30440" y="3087"/>
                      <a:pt x="30322" y="3204"/>
                      <a:pt x="30179" y="3204"/>
                    </a:cubicBezTo>
                    <a:cubicBezTo>
                      <a:pt x="30036" y="3204"/>
                      <a:pt x="29918" y="3087"/>
                      <a:pt x="29918" y="2945"/>
                    </a:cubicBezTo>
                    <a:cubicBezTo>
                      <a:pt x="29918" y="2801"/>
                      <a:pt x="30036" y="2684"/>
                      <a:pt x="30179" y="2684"/>
                    </a:cubicBezTo>
                    <a:close/>
                    <a:moveTo>
                      <a:pt x="35453" y="2684"/>
                    </a:moveTo>
                    <a:cubicBezTo>
                      <a:pt x="35597" y="2684"/>
                      <a:pt x="35714" y="2801"/>
                      <a:pt x="35714" y="2945"/>
                    </a:cubicBezTo>
                    <a:cubicBezTo>
                      <a:pt x="35714" y="3087"/>
                      <a:pt x="35597" y="3204"/>
                      <a:pt x="35453" y="3204"/>
                    </a:cubicBezTo>
                    <a:cubicBezTo>
                      <a:pt x="35310" y="3204"/>
                      <a:pt x="35193" y="3087"/>
                      <a:pt x="35193" y="2945"/>
                    </a:cubicBezTo>
                    <a:cubicBezTo>
                      <a:pt x="35193" y="2801"/>
                      <a:pt x="35310" y="2684"/>
                      <a:pt x="35453" y="2684"/>
                    </a:cubicBezTo>
                    <a:close/>
                    <a:moveTo>
                      <a:pt x="28365" y="2945"/>
                    </a:moveTo>
                    <a:cubicBezTo>
                      <a:pt x="28292" y="2945"/>
                      <a:pt x="28232" y="3004"/>
                      <a:pt x="28232" y="3077"/>
                    </a:cubicBezTo>
                    <a:cubicBezTo>
                      <a:pt x="28232" y="3149"/>
                      <a:pt x="28292" y="3209"/>
                      <a:pt x="28365" y="3209"/>
                    </a:cubicBezTo>
                    <a:cubicBezTo>
                      <a:pt x="28437" y="3209"/>
                      <a:pt x="28497" y="3149"/>
                      <a:pt x="28497" y="3077"/>
                    </a:cubicBezTo>
                    <a:cubicBezTo>
                      <a:pt x="28497" y="3004"/>
                      <a:pt x="28437" y="2945"/>
                      <a:pt x="28365" y="2945"/>
                    </a:cubicBezTo>
                    <a:close/>
                    <a:moveTo>
                      <a:pt x="37269" y="2945"/>
                    </a:moveTo>
                    <a:cubicBezTo>
                      <a:pt x="37197" y="2945"/>
                      <a:pt x="37136" y="3004"/>
                      <a:pt x="37136" y="3077"/>
                    </a:cubicBezTo>
                    <a:cubicBezTo>
                      <a:pt x="37136" y="3149"/>
                      <a:pt x="37197" y="3209"/>
                      <a:pt x="37269" y="3209"/>
                    </a:cubicBezTo>
                    <a:cubicBezTo>
                      <a:pt x="37342" y="3209"/>
                      <a:pt x="37401" y="3149"/>
                      <a:pt x="37401" y="3077"/>
                    </a:cubicBezTo>
                    <a:cubicBezTo>
                      <a:pt x="37401" y="3004"/>
                      <a:pt x="37342" y="2945"/>
                      <a:pt x="37269" y="2945"/>
                    </a:cubicBezTo>
                    <a:close/>
                    <a:moveTo>
                      <a:pt x="30180" y="2678"/>
                    </a:moveTo>
                    <a:cubicBezTo>
                      <a:pt x="30034" y="2678"/>
                      <a:pt x="29915" y="2797"/>
                      <a:pt x="29915" y="2945"/>
                    </a:cubicBezTo>
                    <a:cubicBezTo>
                      <a:pt x="29915" y="3091"/>
                      <a:pt x="30034" y="3210"/>
                      <a:pt x="30180" y="3210"/>
                    </a:cubicBezTo>
                    <a:cubicBezTo>
                      <a:pt x="30328" y="3210"/>
                      <a:pt x="30447" y="3091"/>
                      <a:pt x="30447" y="2945"/>
                    </a:cubicBezTo>
                    <a:cubicBezTo>
                      <a:pt x="30447" y="2797"/>
                      <a:pt x="30327" y="2678"/>
                      <a:pt x="30180" y="2678"/>
                    </a:cubicBezTo>
                    <a:close/>
                    <a:moveTo>
                      <a:pt x="35453" y="2678"/>
                    </a:moveTo>
                    <a:cubicBezTo>
                      <a:pt x="35307" y="2678"/>
                      <a:pt x="35187" y="2797"/>
                      <a:pt x="35187" y="2945"/>
                    </a:cubicBezTo>
                    <a:cubicBezTo>
                      <a:pt x="35187" y="3091"/>
                      <a:pt x="35307" y="3210"/>
                      <a:pt x="35453" y="3210"/>
                    </a:cubicBezTo>
                    <a:cubicBezTo>
                      <a:pt x="35600" y="3210"/>
                      <a:pt x="35720" y="3091"/>
                      <a:pt x="35720" y="2945"/>
                    </a:cubicBezTo>
                    <a:cubicBezTo>
                      <a:pt x="35720" y="2797"/>
                      <a:pt x="35600" y="2678"/>
                      <a:pt x="35453" y="2678"/>
                    </a:cubicBezTo>
                    <a:close/>
                    <a:moveTo>
                      <a:pt x="27807" y="3613"/>
                    </a:moveTo>
                    <a:cubicBezTo>
                      <a:pt x="27729" y="3613"/>
                      <a:pt x="27665" y="3675"/>
                      <a:pt x="27665" y="3753"/>
                    </a:cubicBezTo>
                    <a:cubicBezTo>
                      <a:pt x="27665" y="3832"/>
                      <a:pt x="27729" y="3895"/>
                      <a:pt x="27807" y="3895"/>
                    </a:cubicBezTo>
                    <a:cubicBezTo>
                      <a:pt x="27884" y="3895"/>
                      <a:pt x="27948" y="3832"/>
                      <a:pt x="27948" y="3753"/>
                    </a:cubicBezTo>
                    <a:cubicBezTo>
                      <a:pt x="27948" y="3675"/>
                      <a:pt x="27884" y="3613"/>
                      <a:pt x="27807" y="3613"/>
                    </a:cubicBezTo>
                    <a:close/>
                    <a:moveTo>
                      <a:pt x="37828" y="3613"/>
                    </a:moveTo>
                    <a:cubicBezTo>
                      <a:pt x="37749" y="3613"/>
                      <a:pt x="37686" y="3675"/>
                      <a:pt x="37686" y="3753"/>
                    </a:cubicBezTo>
                    <a:cubicBezTo>
                      <a:pt x="37686" y="3832"/>
                      <a:pt x="37750" y="3895"/>
                      <a:pt x="37828" y="3895"/>
                    </a:cubicBezTo>
                    <a:cubicBezTo>
                      <a:pt x="37907" y="3895"/>
                      <a:pt x="37969" y="3832"/>
                      <a:pt x="37969" y="3753"/>
                    </a:cubicBezTo>
                    <a:cubicBezTo>
                      <a:pt x="37969" y="3677"/>
                      <a:pt x="37907" y="3613"/>
                      <a:pt x="37828" y="3613"/>
                    </a:cubicBezTo>
                    <a:close/>
                    <a:moveTo>
                      <a:pt x="29257" y="3694"/>
                    </a:moveTo>
                    <a:cubicBezTo>
                      <a:pt x="29440" y="3694"/>
                      <a:pt x="29586" y="3840"/>
                      <a:pt x="29586" y="4024"/>
                    </a:cubicBezTo>
                    <a:cubicBezTo>
                      <a:pt x="29586" y="4205"/>
                      <a:pt x="29439" y="4353"/>
                      <a:pt x="29257" y="4353"/>
                    </a:cubicBezTo>
                    <a:cubicBezTo>
                      <a:pt x="29076" y="4353"/>
                      <a:pt x="28927" y="4205"/>
                      <a:pt x="28927" y="4024"/>
                    </a:cubicBezTo>
                    <a:cubicBezTo>
                      <a:pt x="28927" y="3843"/>
                      <a:pt x="29076" y="3694"/>
                      <a:pt x="29257" y="3694"/>
                    </a:cubicBezTo>
                    <a:close/>
                    <a:moveTo>
                      <a:pt x="36375" y="3694"/>
                    </a:moveTo>
                    <a:cubicBezTo>
                      <a:pt x="36556" y="3694"/>
                      <a:pt x="36705" y="3840"/>
                      <a:pt x="36705" y="4024"/>
                    </a:cubicBezTo>
                    <a:cubicBezTo>
                      <a:pt x="36705" y="4205"/>
                      <a:pt x="36556" y="4353"/>
                      <a:pt x="36375" y="4353"/>
                    </a:cubicBezTo>
                    <a:cubicBezTo>
                      <a:pt x="36194" y="4353"/>
                      <a:pt x="36046" y="4205"/>
                      <a:pt x="36046" y="4024"/>
                    </a:cubicBezTo>
                    <a:cubicBezTo>
                      <a:pt x="36046" y="3843"/>
                      <a:pt x="36194" y="3694"/>
                      <a:pt x="36375" y="3694"/>
                    </a:cubicBezTo>
                    <a:close/>
                    <a:moveTo>
                      <a:pt x="29259" y="3687"/>
                    </a:moveTo>
                    <a:cubicBezTo>
                      <a:pt x="29072" y="3687"/>
                      <a:pt x="28921" y="3839"/>
                      <a:pt x="28921" y="4024"/>
                    </a:cubicBezTo>
                    <a:cubicBezTo>
                      <a:pt x="28921" y="4210"/>
                      <a:pt x="29073" y="4360"/>
                      <a:pt x="29259" y="4360"/>
                    </a:cubicBezTo>
                    <a:cubicBezTo>
                      <a:pt x="29444" y="4360"/>
                      <a:pt x="29596" y="4208"/>
                      <a:pt x="29596" y="4024"/>
                    </a:cubicBezTo>
                    <a:cubicBezTo>
                      <a:pt x="29596" y="3837"/>
                      <a:pt x="29444" y="3687"/>
                      <a:pt x="29259" y="3687"/>
                    </a:cubicBezTo>
                    <a:close/>
                    <a:moveTo>
                      <a:pt x="36375" y="3687"/>
                    </a:moveTo>
                    <a:cubicBezTo>
                      <a:pt x="36190" y="3687"/>
                      <a:pt x="36039" y="3839"/>
                      <a:pt x="36039" y="4024"/>
                    </a:cubicBezTo>
                    <a:cubicBezTo>
                      <a:pt x="36039" y="4210"/>
                      <a:pt x="36191" y="4360"/>
                      <a:pt x="36375" y="4360"/>
                    </a:cubicBezTo>
                    <a:cubicBezTo>
                      <a:pt x="36562" y="4360"/>
                      <a:pt x="36713" y="4208"/>
                      <a:pt x="36713" y="4024"/>
                    </a:cubicBezTo>
                    <a:cubicBezTo>
                      <a:pt x="36713" y="3837"/>
                      <a:pt x="36561" y="3687"/>
                      <a:pt x="36375" y="3687"/>
                    </a:cubicBezTo>
                    <a:close/>
                    <a:moveTo>
                      <a:pt x="27311" y="4340"/>
                    </a:moveTo>
                    <a:cubicBezTo>
                      <a:pt x="27229" y="4340"/>
                      <a:pt x="27162" y="4408"/>
                      <a:pt x="27162" y="4491"/>
                    </a:cubicBezTo>
                    <a:cubicBezTo>
                      <a:pt x="27162" y="4575"/>
                      <a:pt x="27229" y="4642"/>
                      <a:pt x="27311" y="4642"/>
                    </a:cubicBezTo>
                    <a:cubicBezTo>
                      <a:pt x="27395" y="4642"/>
                      <a:pt x="27462" y="4573"/>
                      <a:pt x="27462" y="4491"/>
                    </a:cubicBezTo>
                    <a:cubicBezTo>
                      <a:pt x="27462" y="4408"/>
                      <a:pt x="27395" y="4340"/>
                      <a:pt x="27311" y="4340"/>
                    </a:cubicBezTo>
                    <a:close/>
                    <a:moveTo>
                      <a:pt x="38321" y="4340"/>
                    </a:moveTo>
                    <a:cubicBezTo>
                      <a:pt x="38237" y="4340"/>
                      <a:pt x="38170" y="4408"/>
                      <a:pt x="38170" y="4491"/>
                    </a:cubicBezTo>
                    <a:cubicBezTo>
                      <a:pt x="38170" y="4575"/>
                      <a:pt x="38237" y="4642"/>
                      <a:pt x="38321" y="4642"/>
                    </a:cubicBezTo>
                    <a:cubicBezTo>
                      <a:pt x="38404" y="4642"/>
                      <a:pt x="38472" y="4573"/>
                      <a:pt x="38472" y="4491"/>
                    </a:cubicBezTo>
                    <a:cubicBezTo>
                      <a:pt x="38472" y="4407"/>
                      <a:pt x="38404" y="4340"/>
                      <a:pt x="38321" y="4340"/>
                    </a:cubicBezTo>
                    <a:close/>
                    <a:moveTo>
                      <a:pt x="38728" y="5130"/>
                    </a:moveTo>
                    <a:cubicBezTo>
                      <a:pt x="38640" y="5133"/>
                      <a:pt x="38569" y="5202"/>
                      <a:pt x="38569" y="5289"/>
                    </a:cubicBezTo>
                    <a:cubicBezTo>
                      <a:pt x="38569" y="5376"/>
                      <a:pt x="38640" y="5449"/>
                      <a:pt x="38728" y="5449"/>
                    </a:cubicBezTo>
                    <a:cubicBezTo>
                      <a:pt x="38815" y="5449"/>
                      <a:pt x="38888" y="5379"/>
                      <a:pt x="38888" y="5289"/>
                    </a:cubicBezTo>
                    <a:cubicBezTo>
                      <a:pt x="38888" y="5201"/>
                      <a:pt x="38817" y="5130"/>
                      <a:pt x="38728" y="5130"/>
                    </a:cubicBezTo>
                    <a:close/>
                    <a:moveTo>
                      <a:pt x="26906" y="5133"/>
                    </a:moveTo>
                    <a:cubicBezTo>
                      <a:pt x="26819" y="5133"/>
                      <a:pt x="26746" y="5202"/>
                      <a:pt x="26746" y="5292"/>
                    </a:cubicBezTo>
                    <a:cubicBezTo>
                      <a:pt x="26746" y="5381"/>
                      <a:pt x="26817" y="5452"/>
                      <a:pt x="26906" y="5452"/>
                    </a:cubicBezTo>
                    <a:cubicBezTo>
                      <a:pt x="26995" y="5452"/>
                      <a:pt x="27065" y="5381"/>
                      <a:pt x="27065" y="5292"/>
                    </a:cubicBezTo>
                    <a:cubicBezTo>
                      <a:pt x="27065" y="5202"/>
                      <a:pt x="26993" y="5133"/>
                      <a:pt x="26906" y="5133"/>
                    </a:cubicBezTo>
                    <a:close/>
                    <a:moveTo>
                      <a:pt x="28439" y="4963"/>
                    </a:moveTo>
                    <a:cubicBezTo>
                      <a:pt x="28707" y="4963"/>
                      <a:pt x="28924" y="5181"/>
                      <a:pt x="28924" y="5449"/>
                    </a:cubicBezTo>
                    <a:cubicBezTo>
                      <a:pt x="28924" y="5717"/>
                      <a:pt x="28707" y="5934"/>
                      <a:pt x="28439" y="5934"/>
                    </a:cubicBezTo>
                    <a:cubicBezTo>
                      <a:pt x="28171" y="5934"/>
                      <a:pt x="27953" y="5717"/>
                      <a:pt x="27953" y="5449"/>
                    </a:cubicBezTo>
                    <a:cubicBezTo>
                      <a:pt x="27953" y="5181"/>
                      <a:pt x="28171" y="4963"/>
                      <a:pt x="28439" y="4963"/>
                    </a:cubicBezTo>
                    <a:close/>
                    <a:moveTo>
                      <a:pt x="37194" y="4963"/>
                    </a:moveTo>
                    <a:cubicBezTo>
                      <a:pt x="37462" y="4963"/>
                      <a:pt x="37679" y="5181"/>
                      <a:pt x="37679" y="5449"/>
                    </a:cubicBezTo>
                    <a:cubicBezTo>
                      <a:pt x="37679" y="5717"/>
                      <a:pt x="37462" y="5934"/>
                      <a:pt x="37194" y="5934"/>
                    </a:cubicBezTo>
                    <a:cubicBezTo>
                      <a:pt x="36926" y="5934"/>
                      <a:pt x="36708" y="5717"/>
                      <a:pt x="36708" y="5449"/>
                    </a:cubicBezTo>
                    <a:cubicBezTo>
                      <a:pt x="36708" y="5181"/>
                      <a:pt x="36926" y="4963"/>
                      <a:pt x="37194" y="4963"/>
                    </a:cubicBezTo>
                    <a:close/>
                    <a:moveTo>
                      <a:pt x="28439" y="4953"/>
                    </a:moveTo>
                    <a:cubicBezTo>
                      <a:pt x="28165" y="4953"/>
                      <a:pt x="27942" y="5176"/>
                      <a:pt x="27942" y="5449"/>
                    </a:cubicBezTo>
                    <a:cubicBezTo>
                      <a:pt x="27942" y="5723"/>
                      <a:pt x="28165" y="5946"/>
                      <a:pt x="28439" y="5946"/>
                    </a:cubicBezTo>
                    <a:cubicBezTo>
                      <a:pt x="28713" y="5946"/>
                      <a:pt x="28934" y="5723"/>
                      <a:pt x="28934" y="5449"/>
                    </a:cubicBezTo>
                    <a:cubicBezTo>
                      <a:pt x="28934" y="5176"/>
                      <a:pt x="28713" y="4953"/>
                      <a:pt x="28439" y="4953"/>
                    </a:cubicBezTo>
                    <a:close/>
                    <a:moveTo>
                      <a:pt x="37197" y="4953"/>
                    </a:moveTo>
                    <a:cubicBezTo>
                      <a:pt x="36923" y="4953"/>
                      <a:pt x="36700" y="5176"/>
                      <a:pt x="36700" y="5449"/>
                    </a:cubicBezTo>
                    <a:cubicBezTo>
                      <a:pt x="36700" y="5723"/>
                      <a:pt x="36923" y="5946"/>
                      <a:pt x="37197" y="5946"/>
                    </a:cubicBezTo>
                    <a:cubicBezTo>
                      <a:pt x="37469" y="5946"/>
                      <a:pt x="37692" y="5723"/>
                      <a:pt x="37692" y="5449"/>
                    </a:cubicBezTo>
                    <a:cubicBezTo>
                      <a:pt x="37692" y="5176"/>
                      <a:pt x="37469" y="4953"/>
                      <a:pt x="37197" y="4953"/>
                    </a:cubicBezTo>
                    <a:close/>
                    <a:moveTo>
                      <a:pt x="26606" y="5988"/>
                    </a:moveTo>
                    <a:cubicBezTo>
                      <a:pt x="26513" y="5988"/>
                      <a:pt x="26438" y="6063"/>
                      <a:pt x="26438" y="6156"/>
                    </a:cubicBezTo>
                    <a:cubicBezTo>
                      <a:pt x="26438" y="6249"/>
                      <a:pt x="26513" y="6324"/>
                      <a:pt x="26606" y="6324"/>
                    </a:cubicBezTo>
                    <a:cubicBezTo>
                      <a:pt x="26698" y="6324"/>
                      <a:pt x="26774" y="6247"/>
                      <a:pt x="26774" y="6156"/>
                    </a:cubicBezTo>
                    <a:cubicBezTo>
                      <a:pt x="26774" y="6063"/>
                      <a:pt x="26698" y="5988"/>
                      <a:pt x="26606" y="5988"/>
                    </a:cubicBezTo>
                    <a:close/>
                    <a:moveTo>
                      <a:pt x="39030" y="5988"/>
                    </a:moveTo>
                    <a:cubicBezTo>
                      <a:pt x="38935" y="5988"/>
                      <a:pt x="38860" y="6063"/>
                      <a:pt x="38860" y="6156"/>
                    </a:cubicBezTo>
                    <a:cubicBezTo>
                      <a:pt x="38860" y="6249"/>
                      <a:pt x="38937" y="6324"/>
                      <a:pt x="39030" y="6324"/>
                    </a:cubicBezTo>
                    <a:cubicBezTo>
                      <a:pt x="39121" y="6324"/>
                      <a:pt x="39198" y="6249"/>
                      <a:pt x="39198" y="6156"/>
                    </a:cubicBezTo>
                    <a:cubicBezTo>
                      <a:pt x="39198" y="6063"/>
                      <a:pt x="39121" y="5988"/>
                      <a:pt x="39030" y="5988"/>
                    </a:cubicBezTo>
                    <a:close/>
                    <a:moveTo>
                      <a:pt x="26432" y="6912"/>
                    </a:moveTo>
                    <a:cubicBezTo>
                      <a:pt x="26333" y="6912"/>
                      <a:pt x="26254" y="6992"/>
                      <a:pt x="26254" y="7090"/>
                    </a:cubicBezTo>
                    <a:cubicBezTo>
                      <a:pt x="26254" y="7188"/>
                      <a:pt x="26333" y="7267"/>
                      <a:pt x="26432" y="7267"/>
                    </a:cubicBezTo>
                    <a:cubicBezTo>
                      <a:pt x="26529" y="7267"/>
                      <a:pt x="26609" y="7188"/>
                      <a:pt x="26609" y="7090"/>
                    </a:cubicBezTo>
                    <a:cubicBezTo>
                      <a:pt x="26609" y="6992"/>
                      <a:pt x="26529" y="6912"/>
                      <a:pt x="26432" y="6912"/>
                    </a:cubicBezTo>
                    <a:close/>
                    <a:moveTo>
                      <a:pt x="39201" y="6912"/>
                    </a:moveTo>
                    <a:cubicBezTo>
                      <a:pt x="39104" y="6912"/>
                      <a:pt x="39024" y="6992"/>
                      <a:pt x="39024" y="7090"/>
                    </a:cubicBezTo>
                    <a:cubicBezTo>
                      <a:pt x="39024" y="7188"/>
                      <a:pt x="39104" y="7267"/>
                      <a:pt x="39201" y="7267"/>
                    </a:cubicBezTo>
                    <a:cubicBezTo>
                      <a:pt x="39299" y="7267"/>
                      <a:pt x="39379" y="7188"/>
                      <a:pt x="39379" y="7090"/>
                    </a:cubicBezTo>
                    <a:cubicBezTo>
                      <a:pt x="39379" y="6992"/>
                      <a:pt x="39299" y="6912"/>
                      <a:pt x="39201" y="6912"/>
                    </a:cubicBezTo>
                    <a:close/>
                    <a:moveTo>
                      <a:pt x="27810" y="6648"/>
                    </a:moveTo>
                    <a:cubicBezTo>
                      <a:pt x="27990" y="6648"/>
                      <a:pt x="28136" y="6796"/>
                      <a:pt x="28136" y="6977"/>
                    </a:cubicBezTo>
                    <a:cubicBezTo>
                      <a:pt x="28136" y="7159"/>
                      <a:pt x="27988" y="7308"/>
                      <a:pt x="27807" y="7308"/>
                    </a:cubicBezTo>
                    <a:cubicBezTo>
                      <a:pt x="27626" y="7308"/>
                      <a:pt x="27477" y="7159"/>
                      <a:pt x="27477" y="6977"/>
                    </a:cubicBezTo>
                    <a:cubicBezTo>
                      <a:pt x="27477" y="6796"/>
                      <a:pt x="27626" y="6649"/>
                      <a:pt x="27807" y="6649"/>
                    </a:cubicBezTo>
                    <a:cubicBezTo>
                      <a:pt x="27808" y="6648"/>
                      <a:pt x="27809" y="6648"/>
                      <a:pt x="27810" y="6648"/>
                    </a:cubicBezTo>
                    <a:close/>
                    <a:moveTo>
                      <a:pt x="37831" y="6648"/>
                    </a:moveTo>
                    <a:cubicBezTo>
                      <a:pt x="38011" y="6648"/>
                      <a:pt x="38157" y="6796"/>
                      <a:pt x="38157" y="6977"/>
                    </a:cubicBezTo>
                    <a:cubicBezTo>
                      <a:pt x="38157" y="7159"/>
                      <a:pt x="38010" y="7308"/>
                      <a:pt x="37828" y="7308"/>
                    </a:cubicBezTo>
                    <a:cubicBezTo>
                      <a:pt x="37647" y="7308"/>
                      <a:pt x="37498" y="7159"/>
                      <a:pt x="37498" y="6977"/>
                    </a:cubicBezTo>
                    <a:cubicBezTo>
                      <a:pt x="37498" y="6796"/>
                      <a:pt x="37647" y="6649"/>
                      <a:pt x="37828" y="6649"/>
                    </a:cubicBezTo>
                    <a:cubicBezTo>
                      <a:pt x="37829" y="6648"/>
                      <a:pt x="37830" y="6648"/>
                      <a:pt x="37831" y="6648"/>
                    </a:cubicBezTo>
                    <a:close/>
                    <a:moveTo>
                      <a:pt x="27807" y="6641"/>
                    </a:moveTo>
                    <a:cubicBezTo>
                      <a:pt x="27620" y="6641"/>
                      <a:pt x="27469" y="6793"/>
                      <a:pt x="27469" y="6977"/>
                    </a:cubicBezTo>
                    <a:cubicBezTo>
                      <a:pt x="27469" y="7164"/>
                      <a:pt x="27621" y="7315"/>
                      <a:pt x="27807" y="7315"/>
                    </a:cubicBezTo>
                    <a:cubicBezTo>
                      <a:pt x="27992" y="7315"/>
                      <a:pt x="28143" y="7163"/>
                      <a:pt x="28143" y="6977"/>
                    </a:cubicBezTo>
                    <a:cubicBezTo>
                      <a:pt x="28143" y="6792"/>
                      <a:pt x="27991" y="6641"/>
                      <a:pt x="27807" y="6641"/>
                    </a:cubicBezTo>
                    <a:close/>
                    <a:moveTo>
                      <a:pt x="37828" y="6641"/>
                    </a:moveTo>
                    <a:cubicBezTo>
                      <a:pt x="37642" y="6641"/>
                      <a:pt x="37491" y="6793"/>
                      <a:pt x="37491" y="6977"/>
                    </a:cubicBezTo>
                    <a:cubicBezTo>
                      <a:pt x="37491" y="7164"/>
                      <a:pt x="37643" y="7315"/>
                      <a:pt x="37828" y="7315"/>
                    </a:cubicBezTo>
                    <a:cubicBezTo>
                      <a:pt x="38012" y="7315"/>
                      <a:pt x="38165" y="7163"/>
                      <a:pt x="38165" y="6977"/>
                    </a:cubicBezTo>
                    <a:cubicBezTo>
                      <a:pt x="38165" y="6792"/>
                      <a:pt x="38012" y="6641"/>
                      <a:pt x="37828" y="6641"/>
                    </a:cubicBezTo>
                    <a:close/>
                    <a:moveTo>
                      <a:pt x="26403" y="7922"/>
                    </a:moveTo>
                    <a:cubicBezTo>
                      <a:pt x="26300" y="7922"/>
                      <a:pt x="26216" y="8005"/>
                      <a:pt x="26216" y="8108"/>
                    </a:cubicBezTo>
                    <a:cubicBezTo>
                      <a:pt x="26216" y="8212"/>
                      <a:pt x="26300" y="8295"/>
                      <a:pt x="26403" y="8295"/>
                    </a:cubicBezTo>
                    <a:cubicBezTo>
                      <a:pt x="26506" y="8295"/>
                      <a:pt x="26590" y="8212"/>
                      <a:pt x="26590" y="8108"/>
                    </a:cubicBezTo>
                    <a:cubicBezTo>
                      <a:pt x="26590" y="8005"/>
                      <a:pt x="26506" y="7922"/>
                      <a:pt x="26403" y="7922"/>
                    </a:cubicBezTo>
                    <a:close/>
                    <a:moveTo>
                      <a:pt x="39233" y="7922"/>
                    </a:moveTo>
                    <a:cubicBezTo>
                      <a:pt x="39128" y="7922"/>
                      <a:pt x="39046" y="8005"/>
                      <a:pt x="39046" y="8108"/>
                    </a:cubicBezTo>
                    <a:cubicBezTo>
                      <a:pt x="39046" y="8212"/>
                      <a:pt x="39128" y="8295"/>
                      <a:pt x="39233" y="8295"/>
                    </a:cubicBezTo>
                    <a:cubicBezTo>
                      <a:pt x="39335" y="8295"/>
                      <a:pt x="39418" y="8212"/>
                      <a:pt x="39418" y="8108"/>
                    </a:cubicBezTo>
                    <a:cubicBezTo>
                      <a:pt x="39418" y="8005"/>
                      <a:pt x="39335" y="7922"/>
                      <a:pt x="39233" y="7922"/>
                    </a:cubicBezTo>
                    <a:close/>
                    <a:moveTo>
                      <a:pt x="14115" y="8392"/>
                    </a:moveTo>
                    <a:cubicBezTo>
                      <a:pt x="14084" y="8392"/>
                      <a:pt x="14053" y="8403"/>
                      <a:pt x="14028" y="8426"/>
                    </a:cubicBezTo>
                    <a:cubicBezTo>
                      <a:pt x="13979" y="8476"/>
                      <a:pt x="13979" y="8554"/>
                      <a:pt x="14028" y="8600"/>
                    </a:cubicBezTo>
                    <a:cubicBezTo>
                      <a:pt x="14053" y="8625"/>
                      <a:pt x="14084" y="8637"/>
                      <a:pt x="14115" y="8637"/>
                    </a:cubicBezTo>
                    <a:cubicBezTo>
                      <a:pt x="14146" y="8637"/>
                      <a:pt x="14177" y="8625"/>
                      <a:pt x="14202" y="8600"/>
                    </a:cubicBezTo>
                    <a:cubicBezTo>
                      <a:pt x="14251" y="8554"/>
                      <a:pt x="14251" y="8476"/>
                      <a:pt x="14202" y="8426"/>
                    </a:cubicBezTo>
                    <a:cubicBezTo>
                      <a:pt x="14177" y="8403"/>
                      <a:pt x="14146" y="8392"/>
                      <a:pt x="14115" y="8392"/>
                    </a:cubicBezTo>
                    <a:close/>
                    <a:moveTo>
                      <a:pt x="14979" y="8396"/>
                    </a:moveTo>
                    <a:cubicBezTo>
                      <a:pt x="14945" y="8396"/>
                      <a:pt x="14911" y="8408"/>
                      <a:pt x="14886" y="8434"/>
                    </a:cubicBezTo>
                    <a:cubicBezTo>
                      <a:pt x="14835" y="8487"/>
                      <a:pt x="14835" y="8570"/>
                      <a:pt x="14886" y="8621"/>
                    </a:cubicBezTo>
                    <a:cubicBezTo>
                      <a:pt x="14911" y="8646"/>
                      <a:pt x="14945" y="8659"/>
                      <a:pt x="14979" y="8659"/>
                    </a:cubicBezTo>
                    <a:cubicBezTo>
                      <a:pt x="15013" y="8659"/>
                      <a:pt x="15048" y="8646"/>
                      <a:pt x="15073" y="8621"/>
                    </a:cubicBezTo>
                    <a:cubicBezTo>
                      <a:pt x="15124" y="8570"/>
                      <a:pt x="15124" y="8484"/>
                      <a:pt x="15073" y="8434"/>
                    </a:cubicBezTo>
                    <a:cubicBezTo>
                      <a:pt x="15048" y="8408"/>
                      <a:pt x="15013" y="8396"/>
                      <a:pt x="14979" y="8396"/>
                    </a:cubicBezTo>
                    <a:close/>
                    <a:moveTo>
                      <a:pt x="13270" y="8441"/>
                    </a:moveTo>
                    <a:cubicBezTo>
                      <a:pt x="13241" y="8441"/>
                      <a:pt x="13212" y="8452"/>
                      <a:pt x="13189" y="8474"/>
                    </a:cubicBezTo>
                    <a:cubicBezTo>
                      <a:pt x="13144" y="8519"/>
                      <a:pt x="13144" y="8592"/>
                      <a:pt x="13189" y="8635"/>
                    </a:cubicBezTo>
                    <a:cubicBezTo>
                      <a:pt x="13212" y="8658"/>
                      <a:pt x="13241" y="8669"/>
                      <a:pt x="13270" y="8669"/>
                    </a:cubicBezTo>
                    <a:cubicBezTo>
                      <a:pt x="13299" y="8669"/>
                      <a:pt x="13328" y="8658"/>
                      <a:pt x="13350" y="8635"/>
                    </a:cubicBezTo>
                    <a:cubicBezTo>
                      <a:pt x="13396" y="8590"/>
                      <a:pt x="13396" y="8519"/>
                      <a:pt x="13350" y="8474"/>
                    </a:cubicBezTo>
                    <a:cubicBezTo>
                      <a:pt x="13328" y="8452"/>
                      <a:pt x="13299" y="8441"/>
                      <a:pt x="13270" y="8441"/>
                    </a:cubicBezTo>
                    <a:close/>
                    <a:moveTo>
                      <a:pt x="12458" y="8528"/>
                    </a:moveTo>
                    <a:cubicBezTo>
                      <a:pt x="12431" y="8528"/>
                      <a:pt x="12404" y="8539"/>
                      <a:pt x="12383" y="8560"/>
                    </a:cubicBezTo>
                    <a:cubicBezTo>
                      <a:pt x="12343" y="8600"/>
                      <a:pt x="12343" y="8666"/>
                      <a:pt x="12383" y="8708"/>
                    </a:cubicBezTo>
                    <a:cubicBezTo>
                      <a:pt x="12404" y="8729"/>
                      <a:pt x="12431" y="8739"/>
                      <a:pt x="12458" y="8739"/>
                    </a:cubicBezTo>
                    <a:cubicBezTo>
                      <a:pt x="12485" y="8739"/>
                      <a:pt x="12511" y="8729"/>
                      <a:pt x="12531" y="8708"/>
                    </a:cubicBezTo>
                    <a:cubicBezTo>
                      <a:pt x="12573" y="8666"/>
                      <a:pt x="12573" y="8600"/>
                      <a:pt x="12531" y="8560"/>
                    </a:cubicBezTo>
                    <a:cubicBezTo>
                      <a:pt x="12511" y="8539"/>
                      <a:pt x="12485" y="8528"/>
                      <a:pt x="12458" y="8528"/>
                    </a:cubicBezTo>
                    <a:close/>
                    <a:moveTo>
                      <a:pt x="15854" y="8472"/>
                    </a:moveTo>
                    <a:cubicBezTo>
                      <a:pt x="15818" y="8472"/>
                      <a:pt x="15781" y="8485"/>
                      <a:pt x="15754" y="8512"/>
                    </a:cubicBezTo>
                    <a:cubicBezTo>
                      <a:pt x="15700" y="8568"/>
                      <a:pt x="15700" y="8657"/>
                      <a:pt x="15754" y="8712"/>
                    </a:cubicBezTo>
                    <a:cubicBezTo>
                      <a:pt x="15781" y="8739"/>
                      <a:pt x="15818" y="8752"/>
                      <a:pt x="15854" y="8752"/>
                    </a:cubicBezTo>
                    <a:cubicBezTo>
                      <a:pt x="15890" y="8752"/>
                      <a:pt x="15926" y="8739"/>
                      <a:pt x="15954" y="8712"/>
                    </a:cubicBezTo>
                    <a:cubicBezTo>
                      <a:pt x="16007" y="8657"/>
                      <a:pt x="16007" y="8567"/>
                      <a:pt x="15954" y="8512"/>
                    </a:cubicBezTo>
                    <a:cubicBezTo>
                      <a:pt x="15926" y="8485"/>
                      <a:pt x="15890" y="8472"/>
                      <a:pt x="15854" y="8472"/>
                    </a:cubicBezTo>
                    <a:close/>
                    <a:moveTo>
                      <a:pt x="27542" y="8245"/>
                    </a:moveTo>
                    <a:cubicBezTo>
                      <a:pt x="27687" y="8245"/>
                      <a:pt x="27803" y="8364"/>
                      <a:pt x="27803" y="8506"/>
                    </a:cubicBezTo>
                    <a:cubicBezTo>
                      <a:pt x="27803" y="8650"/>
                      <a:pt x="27685" y="8767"/>
                      <a:pt x="27542" y="8767"/>
                    </a:cubicBezTo>
                    <a:cubicBezTo>
                      <a:pt x="27398" y="8767"/>
                      <a:pt x="27281" y="8650"/>
                      <a:pt x="27281" y="8506"/>
                    </a:cubicBezTo>
                    <a:cubicBezTo>
                      <a:pt x="27281" y="8364"/>
                      <a:pt x="27398" y="8245"/>
                      <a:pt x="27542" y="8245"/>
                    </a:cubicBezTo>
                    <a:close/>
                    <a:moveTo>
                      <a:pt x="38091" y="8245"/>
                    </a:moveTo>
                    <a:cubicBezTo>
                      <a:pt x="38234" y="8245"/>
                      <a:pt x="38352" y="8364"/>
                      <a:pt x="38352" y="8506"/>
                    </a:cubicBezTo>
                    <a:cubicBezTo>
                      <a:pt x="38352" y="8650"/>
                      <a:pt x="38234" y="8767"/>
                      <a:pt x="38091" y="8767"/>
                    </a:cubicBezTo>
                    <a:cubicBezTo>
                      <a:pt x="37947" y="8767"/>
                      <a:pt x="37830" y="8650"/>
                      <a:pt x="37830" y="8506"/>
                    </a:cubicBezTo>
                    <a:cubicBezTo>
                      <a:pt x="37830" y="8364"/>
                      <a:pt x="37947" y="8245"/>
                      <a:pt x="38091" y="8245"/>
                    </a:cubicBezTo>
                    <a:close/>
                    <a:moveTo>
                      <a:pt x="27543" y="8241"/>
                    </a:moveTo>
                    <a:cubicBezTo>
                      <a:pt x="27397" y="8241"/>
                      <a:pt x="27278" y="8360"/>
                      <a:pt x="27278" y="8506"/>
                    </a:cubicBezTo>
                    <a:cubicBezTo>
                      <a:pt x="27278" y="8654"/>
                      <a:pt x="27397" y="8773"/>
                      <a:pt x="27543" y="8773"/>
                    </a:cubicBezTo>
                    <a:cubicBezTo>
                      <a:pt x="27544" y="8773"/>
                      <a:pt x="27545" y="8773"/>
                      <a:pt x="27546" y="8773"/>
                    </a:cubicBezTo>
                    <a:cubicBezTo>
                      <a:pt x="27690" y="8773"/>
                      <a:pt x="27810" y="8655"/>
                      <a:pt x="27810" y="8506"/>
                    </a:cubicBezTo>
                    <a:cubicBezTo>
                      <a:pt x="27810" y="8360"/>
                      <a:pt x="27691" y="8241"/>
                      <a:pt x="27543" y="8241"/>
                    </a:cubicBezTo>
                    <a:close/>
                    <a:moveTo>
                      <a:pt x="38091" y="8241"/>
                    </a:moveTo>
                    <a:cubicBezTo>
                      <a:pt x="37944" y="8241"/>
                      <a:pt x="37824" y="8360"/>
                      <a:pt x="37824" y="8506"/>
                    </a:cubicBezTo>
                    <a:cubicBezTo>
                      <a:pt x="37824" y="8654"/>
                      <a:pt x="37944" y="8773"/>
                      <a:pt x="38091" y="8773"/>
                    </a:cubicBezTo>
                    <a:cubicBezTo>
                      <a:pt x="38092" y="8773"/>
                      <a:pt x="38092" y="8773"/>
                      <a:pt x="38093" y="8773"/>
                    </a:cubicBezTo>
                    <a:cubicBezTo>
                      <a:pt x="38239" y="8773"/>
                      <a:pt x="38357" y="8655"/>
                      <a:pt x="38357" y="8506"/>
                    </a:cubicBezTo>
                    <a:cubicBezTo>
                      <a:pt x="38357" y="8360"/>
                      <a:pt x="38237" y="8241"/>
                      <a:pt x="38091" y="8241"/>
                    </a:cubicBezTo>
                    <a:close/>
                    <a:moveTo>
                      <a:pt x="51453" y="8547"/>
                    </a:moveTo>
                    <a:cubicBezTo>
                      <a:pt x="51421" y="8547"/>
                      <a:pt x="51390" y="8560"/>
                      <a:pt x="51365" y="8584"/>
                    </a:cubicBezTo>
                    <a:cubicBezTo>
                      <a:pt x="51317" y="8634"/>
                      <a:pt x="51317" y="8709"/>
                      <a:pt x="51365" y="8758"/>
                    </a:cubicBezTo>
                    <a:cubicBezTo>
                      <a:pt x="51389" y="8782"/>
                      <a:pt x="51420" y="8794"/>
                      <a:pt x="51452" y="8794"/>
                    </a:cubicBezTo>
                    <a:cubicBezTo>
                      <a:pt x="51483" y="8794"/>
                      <a:pt x="51515" y="8782"/>
                      <a:pt x="51539" y="8758"/>
                    </a:cubicBezTo>
                    <a:cubicBezTo>
                      <a:pt x="51588" y="8712"/>
                      <a:pt x="51588" y="8634"/>
                      <a:pt x="51539" y="8584"/>
                    </a:cubicBezTo>
                    <a:cubicBezTo>
                      <a:pt x="51515" y="8560"/>
                      <a:pt x="51484" y="8547"/>
                      <a:pt x="51453" y="8547"/>
                    </a:cubicBezTo>
                    <a:close/>
                    <a:moveTo>
                      <a:pt x="50588" y="8554"/>
                    </a:moveTo>
                    <a:cubicBezTo>
                      <a:pt x="50554" y="8554"/>
                      <a:pt x="50520" y="8566"/>
                      <a:pt x="50494" y="8592"/>
                    </a:cubicBezTo>
                    <a:cubicBezTo>
                      <a:pt x="50444" y="8642"/>
                      <a:pt x="50444" y="8728"/>
                      <a:pt x="50494" y="8779"/>
                    </a:cubicBezTo>
                    <a:cubicBezTo>
                      <a:pt x="50520" y="8804"/>
                      <a:pt x="50554" y="8817"/>
                      <a:pt x="50588" y="8817"/>
                    </a:cubicBezTo>
                    <a:cubicBezTo>
                      <a:pt x="50622" y="8817"/>
                      <a:pt x="50656" y="8804"/>
                      <a:pt x="50681" y="8779"/>
                    </a:cubicBezTo>
                    <a:cubicBezTo>
                      <a:pt x="50732" y="8728"/>
                      <a:pt x="50732" y="8644"/>
                      <a:pt x="50681" y="8592"/>
                    </a:cubicBezTo>
                    <a:cubicBezTo>
                      <a:pt x="50656" y="8566"/>
                      <a:pt x="50622" y="8554"/>
                      <a:pt x="50588" y="8554"/>
                    </a:cubicBezTo>
                    <a:close/>
                    <a:moveTo>
                      <a:pt x="52298" y="8597"/>
                    </a:moveTo>
                    <a:cubicBezTo>
                      <a:pt x="52269" y="8597"/>
                      <a:pt x="52240" y="8609"/>
                      <a:pt x="52217" y="8632"/>
                    </a:cubicBezTo>
                    <a:cubicBezTo>
                      <a:pt x="52172" y="8677"/>
                      <a:pt x="52172" y="8748"/>
                      <a:pt x="52217" y="8793"/>
                    </a:cubicBezTo>
                    <a:cubicBezTo>
                      <a:pt x="52240" y="8816"/>
                      <a:pt x="52269" y="8827"/>
                      <a:pt x="52298" y="8827"/>
                    </a:cubicBezTo>
                    <a:cubicBezTo>
                      <a:pt x="52327" y="8827"/>
                      <a:pt x="52356" y="8816"/>
                      <a:pt x="52378" y="8793"/>
                    </a:cubicBezTo>
                    <a:cubicBezTo>
                      <a:pt x="52423" y="8748"/>
                      <a:pt x="52423" y="8677"/>
                      <a:pt x="52378" y="8632"/>
                    </a:cubicBezTo>
                    <a:cubicBezTo>
                      <a:pt x="52356" y="8609"/>
                      <a:pt x="52327" y="8597"/>
                      <a:pt x="52298" y="8597"/>
                    </a:cubicBezTo>
                    <a:close/>
                    <a:moveTo>
                      <a:pt x="11692" y="8636"/>
                    </a:moveTo>
                    <a:cubicBezTo>
                      <a:pt x="11668" y="8636"/>
                      <a:pt x="11643" y="8645"/>
                      <a:pt x="11624" y="8664"/>
                    </a:cubicBezTo>
                    <a:cubicBezTo>
                      <a:pt x="11587" y="8702"/>
                      <a:pt x="11587" y="8763"/>
                      <a:pt x="11624" y="8800"/>
                    </a:cubicBezTo>
                    <a:cubicBezTo>
                      <a:pt x="11643" y="8819"/>
                      <a:pt x="11668" y="8829"/>
                      <a:pt x="11692" y="8829"/>
                    </a:cubicBezTo>
                    <a:cubicBezTo>
                      <a:pt x="11717" y="8829"/>
                      <a:pt x="11742" y="8819"/>
                      <a:pt x="11760" y="8800"/>
                    </a:cubicBezTo>
                    <a:cubicBezTo>
                      <a:pt x="11798" y="8763"/>
                      <a:pt x="11798" y="8702"/>
                      <a:pt x="11760" y="8664"/>
                    </a:cubicBezTo>
                    <a:cubicBezTo>
                      <a:pt x="11742" y="8645"/>
                      <a:pt x="11717" y="8636"/>
                      <a:pt x="11692" y="8636"/>
                    </a:cubicBezTo>
                    <a:close/>
                    <a:moveTo>
                      <a:pt x="53110" y="8686"/>
                    </a:moveTo>
                    <a:cubicBezTo>
                      <a:pt x="53084" y="8686"/>
                      <a:pt x="53057" y="8696"/>
                      <a:pt x="53036" y="8716"/>
                    </a:cubicBezTo>
                    <a:cubicBezTo>
                      <a:pt x="52994" y="8758"/>
                      <a:pt x="52994" y="8823"/>
                      <a:pt x="53036" y="8866"/>
                    </a:cubicBezTo>
                    <a:cubicBezTo>
                      <a:pt x="53056" y="8887"/>
                      <a:pt x="53083" y="8897"/>
                      <a:pt x="53110" y="8897"/>
                    </a:cubicBezTo>
                    <a:cubicBezTo>
                      <a:pt x="53137" y="8897"/>
                      <a:pt x="53164" y="8887"/>
                      <a:pt x="53184" y="8866"/>
                    </a:cubicBezTo>
                    <a:cubicBezTo>
                      <a:pt x="53224" y="8823"/>
                      <a:pt x="53224" y="8758"/>
                      <a:pt x="53184" y="8716"/>
                    </a:cubicBezTo>
                    <a:cubicBezTo>
                      <a:pt x="53164" y="8696"/>
                      <a:pt x="53137" y="8686"/>
                      <a:pt x="53110" y="8686"/>
                    </a:cubicBezTo>
                    <a:close/>
                    <a:moveTo>
                      <a:pt x="49714" y="8629"/>
                    </a:moveTo>
                    <a:cubicBezTo>
                      <a:pt x="49678" y="8629"/>
                      <a:pt x="49642" y="8642"/>
                      <a:pt x="49615" y="8670"/>
                    </a:cubicBezTo>
                    <a:cubicBezTo>
                      <a:pt x="49560" y="8724"/>
                      <a:pt x="49560" y="8815"/>
                      <a:pt x="49615" y="8868"/>
                    </a:cubicBezTo>
                    <a:cubicBezTo>
                      <a:pt x="49642" y="8896"/>
                      <a:pt x="49678" y="8910"/>
                      <a:pt x="49714" y="8910"/>
                    </a:cubicBezTo>
                    <a:cubicBezTo>
                      <a:pt x="49750" y="8910"/>
                      <a:pt x="49787" y="8896"/>
                      <a:pt x="49813" y="8868"/>
                    </a:cubicBezTo>
                    <a:cubicBezTo>
                      <a:pt x="49868" y="8815"/>
                      <a:pt x="49868" y="8726"/>
                      <a:pt x="49813" y="8670"/>
                    </a:cubicBezTo>
                    <a:cubicBezTo>
                      <a:pt x="49787" y="8642"/>
                      <a:pt x="49750" y="8629"/>
                      <a:pt x="49714" y="8629"/>
                    </a:cubicBezTo>
                    <a:close/>
                    <a:moveTo>
                      <a:pt x="10985" y="8745"/>
                    </a:moveTo>
                    <a:cubicBezTo>
                      <a:pt x="10963" y="8745"/>
                      <a:pt x="10940" y="8754"/>
                      <a:pt x="10923" y="8771"/>
                    </a:cubicBezTo>
                    <a:cubicBezTo>
                      <a:pt x="10890" y="8806"/>
                      <a:pt x="10890" y="8861"/>
                      <a:pt x="10923" y="8894"/>
                    </a:cubicBezTo>
                    <a:cubicBezTo>
                      <a:pt x="10940" y="8912"/>
                      <a:pt x="10963" y="8921"/>
                      <a:pt x="10985" y="8921"/>
                    </a:cubicBezTo>
                    <a:cubicBezTo>
                      <a:pt x="11007" y="8921"/>
                      <a:pt x="11029" y="8912"/>
                      <a:pt x="11046" y="8894"/>
                    </a:cubicBezTo>
                    <a:cubicBezTo>
                      <a:pt x="11081" y="8860"/>
                      <a:pt x="11081" y="8806"/>
                      <a:pt x="11046" y="8771"/>
                    </a:cubicBezTo>
                    <a:cubicBezTo>
                      <a:pt x="11029" y="8754"/>
                      <a:pt x="11007" y="8745"/>
                      <a:pt x="10985" y="8745"/>
                    </a:cubicBezTo>
                    <a:close/>
                    <a:moveTo>
                      <a:pt x="16724" y="8635"/>
                    </a:moveTo>
                    <a:cubicBezTo>
                      <a:pt x="16685" y="8635"/>
                      <a:pt x="16647" y="8650"/>
                      <a:pt x="16618" y="8679"/>
                    </a:cubicBezTo>
                    <a:cubicBezTo>
                      <a:pt x="16560" y="8737"/>
                      <a:pt x="16560" y="8832"/>
                      <a:pt x="16618" y="8890"/>
                    </a:cubicBezTo>
                    <a:cubicBezTo>
                      <a:pt x="16647" y="8919"/>
                      <a:pt x="16685" y="8934"/>
                      <a:pt x="16724" y="8934"/>
                    </a:cubicBezTo>
                    <a:cubicBezTo>
                      <a:pt x="16763" y="8934"/>
                      <a:pt x="16802" y="8919"/>
                      <a:pt x="16831" y="8890"/>
                    </a:cubicBezTo>
                    <a:cubicBezTo>
                      <a:pt x="16887" y="8832"/>
                      <a:pt x="16887" y="8737"/>
                      <a:pt x="16831" y="8679"/>
                    </a:cubicBezTo>
                    <a:cubicBezTo>
                      <a:pt x="16802" y="8650"/>
                      <a:pt x="16763" y="8635"/>
                      <a:pt x="16724" y="8635"/>
                    </a:cubicBezTo>
                    <a:close/>
                    <a:moveTo>
                      <a:pt x="53876" y="8794"/>
                    </a:moveTo>
                    <a:cubicBezTo>
                      <a:pt x="53851" y="8794"/>
                      <a:pt x="53826" y="8803"/>
                      <a:pt x="53807" y="8822"/>
                    </a:cubicBezTo>
                    <a:cubicBezTo>
                      <a:pt x="53769" y="8860"/>
                      <a:pt x="53769" y="8919"/>
                      <a:pt x="53807" y="8958"/>
                    </a:cubicBezTo>
                    <a:cubicBezTo>
                      <a:pt x="53826" y="8977"/>
                      <a:pt x="53851" y="8987"/>
                      <a:pt x="53876" y="8987"/>
                    </a:cubicBezTo>
                    <a:cubicBezTo>
                      <a:pt x="53900" y="8987"/>
                      <a:pt x="53924" y="8977"/>
                      <a:pt x="53943" y="8958"/>
                    </a:cubicBezTo>
                    <a:cubicBezTo>
                      <a:pt x="53981" y="8919"/>
                      <a:pt x="53981" y="8858"/>
                      <a:pt x="53943" y="8822"/>
                    </a:cubicBezTo>
                    <a:cubicBezTo>
                      <a:pt x="53924" y="8803"/>
                      <a:pt x="53900" y="8794"/>
                      <a:pt x="53876" y="8794"/>
                    </a:cubicBezTo>
                    <a:close/>
                    <a:moveTo>
                      <a:pt x="10348" y="8842"/>
                    </a:moveTo>
                    <a:cubicBezTo>
                      <a:pt x="10328" y="8842"/>
                      <a:pt x="10308" y="8850"/>
                      <a:pt x="10293" y="8866"/>
                    </a:cubicBezTo>
                    <a:cubicBezTo>
                      <a:pt x="10262" y="8896"/>
                      <a:pt x="10262" y="8945"/>
                      <a:pt x="10293" y="8976"/>
                    </a:cubicBezTo>
                    <a:cubicBezTo>
                      <a:pt x="10308" y="8991"/>
                      <a:pt x="10328" y="8998"/>
                      <a:pt x="10348" y="8998"/>
                    </a:cubicBezTo>
                    <a:cubicBezTo>
                      <a:pt x="10368" y="8998"/>
                      <a:pt x="10388" y="8991"/>
                      <a:pt x="10404" y="8976"/>
                    </a:cubicBezTo>
                    <a:cubicBezTo>
                      <a:pt x="10435" y="8945"/>
                      <a:pt x="10435" y="8896"/>
                      <a:pt x="10404" y="8866"/>
                    </a:cubicBezTo>
                    <a:cubicBezTo>
                      <a:pt x="10388" y="8850"/>
                      <a:pt x="10368" y="8842"/>
                      <a:pt x="10348" y="8842"/>
                    </a:cubicBezTo>
                    <a:close/>
                    <a:moveTo>
                      <a:pt x="54583" y="8903"/>
                    </a:moveTo>
                    <a:cubicBezTo>
                      <a:pt x="54561" y="8903"/>
                      <a:pt x="54539" y="8912"/>
                      <a:pt x="54521" y="8929"/>
                    </a:cubicBezTo>
                    <a:cubicBezTo>
                      <a:pt x="54486" y="8963"/>
                      <a:pt x="54486" y="9018"/>
                      <a:pt x="54521" y="9051"/>
                    </a:cubicBezTo>
                    <a:cubicBezTo>
                      <a:pt x="54539" y="9068"/>
                      <a:pt x="54561" y="9077"/>
                      <a:pt x="54583" y="9077"/>
                    </a:cubicBezTo>
                    <a:cubicBezTo>
                      <a:pt x="54605" y="9077"/>
                      <a:pt x="54627" y="9068"/>
                      <a:pt x="54644" y="9051"/>
                    </a:cubicBezTo>
                    <a:cubicBezTo>
                      <a:pt x="54679" y="9018"/>
                      <a:pt x="54679" y="8963"/>
                      <a:pt x="54644" y="8929"/>
                    </a:cubicBezTo>
                    <a:cubicBezTo>
                      <a:pt x="54627" y="8912"/>
                      <a:pt x="54605" y="8903"/>
                      <a:pt x="54583" y="8903"/>
                    </a:cubicBezTo>
                    <a:close/>
                    <a:moveTo>
                      <a:pt x="48844" y="8793"/>
                    </a:moveTo>
                    <a:cubicBezTo>
                      <a:pt x="48806" y="8793"/>
                      <a:pt x="48767" y="8808"/>
                      <a:pt x="48738" y="8837"/>
                    </a:cubicBezTo>
                    <a:cubicBezTo>
                      <a:pt x="48680" y="8894"/>
                      <a:pt x="48680" y="8990"/>
                      <a:pt x="48738" y="9048"/>
                    </a:cubicBezTo>
                    <a:cubicBezTo>
                      <a:pt x="48767" y="9077"/>
                      <a:pt x="48806" y="9092"/>
                      <a:pt x="48844" y="9092"/>
                    </a:cubicBezTo>
                    <a:cubicBezTo>
                      <a:pt x="48882" y="9092"/>
                      <a:pt x="48921" y="9077"/>
                      <a:pt x="48950" y="9048"/>
                    </a:cubicBezTo>
                    <a:cubicBezTo>
                      <a:pt x="49008" y="8990"/>
                      <a:pt x="49008" y="8894"/>
                      <a:pt x="48950" y="8837"/>
                    </a:cubicBezTo>
                    <a:cubicBezTo>
                      <a:pt x="48921" y="8808"/>
                      <a:pt x="48882" y="8793"/>
                      <a:pt x="48844" y="8793"/>
                    </a:cubicBezTo>
                    <a:close/>
                    <a:moveTo>
                      <a:pt x="55220" y="9000"/>
                    </a:moveTo>
                    <a:cubicBezTo>
                      <a:pt x="55200" y="9000"/>
                      <a:pt x="55180" y="9008"/>
                      <a:pt x="55165" y="9023"/>
                    </a:cubicBezTo>
                    <a:cubicBezTo>
                      <a:pt x="55133" y="9054"/>
                      <a:pt x="55133" y="9103"/>
                      <a:pt x="55165" y="9134"/>
                    </a:cubicBezTo>
                    <a:cubicBezTo>
                      <a:pt x="55180" y="9149"/>
                      <a:pt x="55200" y="9156"/>
                      <a:pt x="55220" y="9156"/>
                    </a:cubicBezTo>
                    <a:cubicBezTo>
                      <a:pt x="55240" y="9156"/>
                      <a:pt x="55260" y="9149"/>
                      <a:pt x="55275" y="9134"/>
                    </a:cubicBezTo>
                    <a:cubicBezTo>
                      <a:pt x="55305" y="9103"/>
                      <a:pt x="55305" y="9054"/>
                      <a:pt x="55275" y="9023"/>
                    </a:cubicBezTo>
                    <a:cubicBezTo>
                      <a:pt x="55260" y="9008"/>
                      <a:pt x="55240" y="9000"/>
                      <a:pt x="55220" y="9000"/>
                    </a:cubicBezTo>
                    <a:close/>
                    <a:moveTo>
                      <a:pt x="17578" y="8904"/>
                    </a:moveTo>
                    <a:cubicBezTo>
                      <a:pt x="17537" y="8904"/>
                      <a:pt x="17496" y="8920"/>
                      <a:pt x="17465" y="8951"/>
                    </a:cubicBezTo>
                    <a:cubicBezTo>
                      <a:pt x="17403" y="9012"/>
                      <a:pt x="17403" y="9112"/>
                      <a:pt x="17465" y="9176"/>
                    </a:cubicBezTo>
                    <a:cubicBezTo>
                      <a:pt x="17496" y="9206"/>
                      <a:pt x="17537" y="9221"/>
                      <a:pt x="17578" y="9221"/>
                    </a:cubicBezTo>
                    <a:cubicBezTo>
                      <a:pt x="17619" y="9221"/>
                      <a:pt x="17659" y="9206"/>
                      <a:pt x="17690" y="9176"/>
                    </a:cubicBezTo>
                    <a:cubicBezTo>
                      <a:pt x="17752" y="9113"/>
                      <a:pt x="17752" y="9012"/>
                      <a:pt x="17690" y="8951"/>
                    </a:cubicBezTo>
                    <a:cubicBezTo>
                      <a:pt x="17659" y="8920"/>
                      <a:pt x="17619" y="8904"/>
                      <a:pt x="17578" y="8904"/>
                    </a:cubicBezTo>
                    <a:close/>
                    <a:moveTo>
                      <a:pt x="26456" y="8850"/>
                    </a:moveTo>
                    <a:cubicBezTo>
                      <a:pt x="26351" y="8850"/>
                      <a:pt x="26261" y="8937"/>
                      <a:pt x="26261" y="9045"/>
                    </a:cubicBezTo>
                    <a:cubicBezTo>
                      <a:pt x="26261" y="9151"/>
                      <a:pt x="26348" y="9239"/>
                      <a:pt x="26456" y="9239"/>
                    </a:cubicBezTo>
                    <a:cubicBezTo>
                      <a:pt x="26564" y="9239"/>
                      <a:pt x="26652" y="9154"/>
                      <a:pt x="26652" y="9045"/>
                    </a:cubicBezTo>
                    <a:cubicBezTo>
                      <a:pt x="26652" y="8937"/>
                      <a:pt x="26565" y="8850"/>
                      <a:pt x="26456" y="8850"/>
                    </a:cubicBezTo>
                    <a:close/>
                    <a:moveTo>
                      <a:pt x="39176" y="8850"/>
                    </a:moveTo>
                    <a:cubicBezTo>
                      <a:pt x="39067" y="8850"/>
                      <a:pt x="38980" y="8937"/>
                      <a:pt x="38980" y="9045"/>
                    </a:cubicBezTo>
                    <a:cubicBezTo>
                      <a:pt x="38980" y="9151"/>
                      <a:pt x="39067" y="9241"/>
                      <a:pt x="39176" y="9241"/>
                    </a:cubicBezTo>
                    <a:cubicBezTo>
                      <a:pt x="39283" y="9241"/>
                      <a:pt x="39372" y="9154"/>
                      <a:pt x="39372" y="9045"/>
                    </a:cubicBezTo>
                    <a:cubicBezTo>
                      <a:pt x="39372" y="8938"/>
                      <a:pt x="39285" y="8850"/>
                      <a:pt x="39176" y="8850"/>
                    </a:cubicBezTo>
                    <a:close/>
                    <a:moveTo>
                      <a:pt x="47992" y="9060"/>
                    </a:moveTo>
                    <a:cubicBezTo>
                      <a:pt x="47951" y="9060"/>
                      <a:pt x="47910" y="9076"/>
                      <a:pt x="47879" y="9106"/>
                    </a:cubicBezTo>
                    <a:cubicBezTo>
                      <a:pt x="47818" y="9168"/>
                      <a:pt x="47818" y="9270"/>
                      <a:pt x="47879" y="9331"/>
                    </a:cubicBezTo>
                    <a:cubicBezTo>
                      <a:pt x="47910" y="9362"/>
                      <a:pt x="47951" y="9377"/>
                      <a:pt x="47992" y="9377"/>
                    </a:cubicBezTo>
                    <a:cubicBezTo>
                      <a:pt x="48032" y="9377"/>
                      <a:pt x="48073" y="9362"/>
                      <a:pt x="48103" y="9331"/>
                    </a:cubicBezTo>
                    <a:cubicBezTo>
                      <a:pt x="48166" y="9270"/>
                      <a:pt x="48166" y="9170"/>
                      <a:pt x="48103" y="9106"/>
                    </a:cubicBezTo>
                    <a:cubicBezTo>
                      <a:pt x="48073" y="9076"/>
                      <a:pt x="48032" y="9060"/>
                      <a:pt x="47992" y="9060"/>
                    </a:cubicBezTo>
                    <a:close/>
                    <a:moveTo>
                      <a:pt x="18401" y="9295"/>
                    </a:moveTo>
                    <a:cubicBezTo>
                      <a:pt x="18358" y="9295"/>
                      <a:pt x="18315" y="9311"/>
                      <a:pt x="18282" y="9344"/>
                    </a:cubicBezTo>
                    <a:cubicBezTo>
                      <a:pt x="18217" y="9409"/>
                      <a:pt x="18217" y="9513"/>
                      <a:pt x="18282" y="9581"/>
                    </a:cubicBezTo>
                    <a:cubicBezTo>
                      <a:pt x="18315" y="9614"/>
                      <a:pt x="18358" y="9630"/>
                      <a:pt x="18401" y="9630"/>
                    </a:cubicBezTo>
                    <a:cubicBezTo>
                      <a:pt x="18444" y="9630"/>
                      <a:pt x="18488" y="9614"/>
                      <a:pt x="18520" y="9581"/>
                    </a:cubicBezTo>
                    <a:cubicBezTo>
                      <a:pt x="18585" y="9516"/>
                      <a:pt x="18585" y="9409"/>
                      <a:pt x="18520" y="9344"/>
                    </a:cubicBezTo>
                    <a:cubicBezTo>
                      <a:pt x="18488" y="9311"/>
                      <a:pt x="18444" y="9295"/>
                      <a:pt x="18401" y="9295"/>
                    </a:cubicBezTo>
                    <a:close/>
                    <a:moveTo>
                      <a:pt x="47166" y="9450"/>
                    </a:moveTo>
                    <a:cubicBezTo>
                      <a:pt x="47123" y="9450"/>
                      <a:pt x="47080" y="9466"/>
                      <a:pt x="47047" y="9499"/>
                    </a:cubicBezTo>
                    <a:cubicBezTo>
                      <a:pt x="46982" y="9564"/>
                      <a:pt x="46982" y="9671"/>
                      <a:pt x="47047" y="9736"/>
                    </a:cubicBezTo>
                    <a:cubicBezTo>
                      <a:pt x="47080" y="9769"/>
                      <a:pt x="47123" y="9785"/>
                      <a:pt x="47166" y="9785"/>
                    </a:cubicBezTo>
                    <a:cubicBezTo>
                      <a:pt x="47209" y="9785"/>
                      <a:pt x="47252" y="9769"/>
                      <a:pt x="47285" y="9736"/>
                    </a:cubicBezTo>
                    <a:cubicBezTo>
                      <a:pt x="47350" y="9671"/>
                      <a:pt x="47350" y="9567"/>
                      <a:pt x="47285" y="9499"/>
                    </a:cubicBezTo>
                    <a:cubicBezTo>
                      <a:pt x="47252" y="9466"/>
                      <a:pt x="47209" y="9450"/>
                      <a:pt x="47166" y="9450"/>
                    </a:cubicBezTo>
                    <a:close/>
                    <a:moveTo>
                      <a:pt x="13602" y="9457"/>
                    </a:moveTo>
                    <a:cubicBezTo>
                      <a:pt x="13673" y="9457"/>
                      <a:pt x="13738" y="9484"/>
                      <a:pt x="13788" y="9534"/>
                    </a:cubicBezTo>
                    <a:cubicBezTo>
                      <a:pt x="13889" y="9635"/>
                      <a:pt x="13889" y="9802"/>
                      <a:pt x="13788" y="9903"/>
                    </a:cubicBezTo>
                    <a:cubicBezTo>
                      <a:pt x="13737" y="9954"/>
                      <a:pt x="13670" y="9979"/>
                      <a:pt x="13603" y="9979"/>
                    </a:cubicBezTo>
                    <a:cubicBezTo>
                      <a:pt x="13536" y="9979"/>
                      <a:pt x="13469" y="9954"/>
                      <a:pt x="13418" y="9903"/>
                    </a:cubicBezTo>
                    <a:cubicBezTo>
                      <a:pt x="13369" y="9854"/>
                      <a:pt x="13341" y="9789"/>
                      <a:pt x="13341" y="9719"/>
                    </a:cubicBezTo>
                    <a:cubicBezTo>
                      <a:pt x="13341" y="9649"/>
                      <a:pt x="13369" y="9583"/>
                      <a:pt x="13418" y="9534"/>
                    </a:cubicBezTo>
                    <a:cubicBezTo>
                      <a:pt x="13466" y="9484"/>
                      <a:pt x="13531" y="9457"/>
                      <a:pt x="13602" y="9457"/>
                    </a:cubicBezTo>
                    <a:close/>
                    <a:moveTo>
                      <a:pt x="13604" y="9452"/>
                    </a:moveTo>
                    <a:cubicBezTo>
                      <a:pt x="13534" y="9452"/>
                      <a:pt x="13466" y="9480"/>
                      <a:pt x="13415" y="9531"/>
                    </a:cubicBezTo>
                    <a:cubicBezTo>
                      <a:pt x="13364" y="9581"/>
                      <a:pt x="13338" y="9648"/>
                      <a:pt x="13338" y="9719"/>
                    </a:cubicBezTo>
                    <a:cubicBezTo>
                      <a:pt x="13338" y="9789"/>
                      <a:pt x="13364" y="9857"/>
                      <a:pt x="13415" y="9907"/>
                    </a:cubicBezTo>
                    <a:cubicBezTo>
                      <a:pt x="13469" y="9960"/>
                      <a:pt x="13535" y="9984"/>
                      <a:pt x="13604" y="9984"/>
                    </a:cubicBezTo>
                    <a:cubicBezTo>
                      <a:pt x="13672" y="9984"/>
                      <a:pt x="13740" y="9960"/>
                      <a:pt x="13792" y="9907"/>
                    </a:cubicBezTo>
                    <a:cubicBezTo>
                      <a:pt x="13896" y="9803"/>
                      <a:pt x="13896" y="9633"/>
                      <a:pt x="13792" y="9531"/>
                    </a:cubicBezTo>
                    <a:cubicBezTo>
                      <a:pt x="13741" y="9480"/>
                      <a:pt x="13675" y="9452"/>
                      <a:pt x="13604" y="9452"/>
                    </a:cubicBezTo>
                    <a:close/>
                    <a:moveTo>
                      <a:pt x="26572" y="9632"/>
                    </a:moveTo>
                    <a:cubicBezTo>
                      <a:pt x="26461" y="9632"/>
                      <a:pt x="26368" y="9722"/>
                      <a:pt x="26368" y="9836"/>
                    </a:cubicBezTo>
                    <a:cubicBezTo>
                      <a:pt x="26368" y="9948"/>
                      <a:pt x="26459" y="10041"/>
                      <a:pt x="26572" y="10041"/>
                    </a:cubicBezTo>
                    <a:cubicBezTo>
                      <a:pt x="26685" y="10041"/>
                      <a:pt x="26778" y="9951"/>
                      <a:pt x="26778" y="9836"/>
                    </a:cubicBezTo>
                    <a:cubicBezTo>
                      <a:pt x="26778" y="9723"/>
                      <a:pt x="26685" y="9632"/>
                      <a:pt x="26572" y="9632"/>
                    </a:cubicBezTo>
                    <a:close/>
                    <a:moveTo>
                      <a:pt x="39060" y="9632"/>
                    </a:moveTo>
                    <a:cubicBezTo>
                      <a:pt x="38947" y="9632"/>
                      <a:pt x="38856" y="9723"/>
                      <a:pt x="38856" y="9836"/>
                    </a:cubicBezTo>
                    <a:cubicBezTo>
                      <a:pt x="38856" y="9948"/>
                      <a:pt x="38946" y="10041"/>
                      <a:pt x="39060" y="10041"/>
                    </a:cubicBezTo>
                    <a:cubicBezTo>
                      <a:pt x="39172" y="10041"/>
                      <a:pt x="39264" y="9951"/>
                      <a:pt x="39264" y="9836"/>
                    </a:cubicBezTo>
                    <a:cubicBezTo>
                      <a:pt x="39264" y="9723"/>
                      <a:pt x="39175" y="9632"/>
                      <a:pt x="39060" y="9632"/>
                    </a:cubicBezTo>
                    <a:close/>
                    <a:moveTo>
                      <a:pt x="51964" y="9615"/>
                    </a:moveTo>
                    <a:cubicBezTo>
                      <a:pt x="52030" y="9615"/>
                      <a:pt x="52097" y="9641"/>
                      <a:pt x="52148" y="9691"/>
                    </a:cubicBezTo>
                    <a:cubicBezTo>
                      <a:pt x="52197" y="9741"/>
                      <a:pt x="52225" y="9806"/>
                      <a:pt x="52225" y="9875"/>
                    </a:cubicBezTo>
                    <a:cubicBezTo>
                      <a:pt x="52225" y="9946"/>
                      <a:pt x="52197" y="10012"/>
                      <a:pt x="52148" y="10061"/>
                    </a:cubicBezTo>
                    <a:cubicBezTo>
                      <a:pt x="52098" y="10110"/>
                      <a:pt x="52035" y="10136"/>
                      <a:pt x="51964" y="10136"/>
                    </a:cubicBezTo>
                    <a:cubicBezTo>
                      <a:pt x="51893" y="10136"/>
                      <a:pt x="51828" y="10110"/>
                      <a:pt x="51778" y="10061"/>
                    </a:cubicBezTo>
                    <a:cubicBezTo>
                      <a:pt x="51730" y="10012"/>
                      <a:pt x="51703" y="9946"/>
                      <a:pt x="51703" y="9875"/>
                    </a:cubicBezTo>
                    <a:cubicBezTo>
                      <a:pt x="51703" y="9806"/>
                      <a:pt x="51730" y="9741"/>
                      <a:pt x="51778" y="9691"/>
                    </a:cubicBezTo>
                    <a:cubicBezTo>
                      <a:pt x="51829" y="9641"/>
                      <a:pt x="51897" y="9615"/>
                      <a:pt x="51964" y="9615"/>
                    </a:cubicBezTo>
                    <a:close/>
                    <a:moveTo>
                      <a:pt x="51965" y="9610"/>
                    </a:moveTo>
                    <a:cubicBezTo>
                      <a:pt x="51897" y="9610"/>
                      <a:pt x="51828" y="9636"/>
                      <a:pt x="51777" y="9687"/>
                    </a:cubicBezTo>
                    <a:cubicBezTo>
                      <a:pt x="51726" y="9738"/>
                      <a:pt x="51699" y="9806"/>
                      <a:pt x="51699" y="9875"/>
                    </a:cubicBezTo>
                    <a:cubicBezTo>
                      <a:pt x="51699" y="9946"/>
                      <a:pt x="51726" y="10013"/>
                      <a:pt x="51777" y="10064"/>
                    </a:cubicBezTo>
                    <a:cubicBezTo>
                      <a:pt x="51828" y="10115"/>
                      <a:pt x="51894" y="10142"/>
                      <a:pt x="51965" y="10142"/>
                    </a:cubicBezTo>
                    <a:cubicBezTo>
                      <a:pt x="52036" y="10142"/>
                      <a:pt x="52103" y="10115"/>
                      <a:pt x="52154" y="10064"/>
                    </a:cubicBezTo>
                    <a:cubicBezTo>
                      <a:pt x="52204" y="10013"/>
                      <a:pt x="52232" y="9946"/>
                      <a:pt x="52232" y="9875"/>
                    </a:cubicBezTo>
                    <a:cubicBezTo>
                      <a:pt x="52232" y="9806"/>
                      <a:pt x="52204" y="9738"/>
                      <a:pt x="52154" y="9687"/>
                    </a:cubicBezTo>
                    <a:cubicBezTo>
                      <a:pt x="52102" y="9636"/>
                      <a:pt x="52034" y="9610"/>
                      <a:pt x="51965" y="9610"/>
                    </a:cubicBezTo>
                    <a:close/>
                    <a:moveTo>
                      <a:pt x="15019" y="9499"/>
                    </a:moveTo>
                    <a:cubicBezTo>
                      <a:pt x="15108" y="9499"/>
                      <a:pt x="15189" y="9534"/>
                      <a:pt x="15253" y="9596"/>
                    </a:cubicBezTo>
                    <a:cubicBezTo>
                      <a:pt x="15313" y="9657"/>
                      <a:pt x="15348" y="9741"/>
                      <a:pt x="15348" y="9829"/>
                    </a:cubicBezTo>
                    <a:cubicBezTo>
                      <a:pt x="15348" y="9918"/>
                      <a:pt x="15313" y="9999"/>
                      <a:pt x="15253" y="10062"/>
                    </a:cubicBezTo>
                    <a:cubicBezTo>
                      <a:pt x="15190" y="10125"/>
                      <a:pt x="15108" y="10158"/>
                      <a:pt x="15019" y="10158"/>
                    </a:cubicBezTo>
                    <a:cubicBezTo>
                      <a:pt x="14929" y="10158"/>
                      <a:pt x="14847" y="10125"/>
                      <a:pt x="14785" y="10062"/>
                    </a:cubicBezTo>
                    <a:cubicBezTo>
                      <a:pt x="14724" y="10002"/>
                      <a:pt x="14689" y="9918"/>
                      <a:pt x="14689" y="9829"/>
                    </a:cubicBezTo>
                    <a:cubicBezTo>
                      <a:pt x="14689" y="9741"/>
                      <a:pt x="14724" y="9658"/>
                      <a:pt x="14785" y="9596"/>
                    </a:cubicBezTo>
                    <a:cubicBezTo>
                      <a:pt x="14847" y="9534"/>
                      <a:pt x="14929" y="9499"/>
                      <a:pt x="15019" y="9499"/>
                    </a:cubicBezTo>
                    <a:close/>
                    <a:moveTo>
                      <a:pt x="15019" y="9490"/>
                    </a:moveTo>
                    <a:cubicBezTo>
                      <a:pt x="14928" y="9490"/>
                      <a:pt x="14842" y="9525"/>
                      <a:pt x="14780" y="9590"/>
                    </a:cubicBezTo>
                    <a:cubicBezTo>
                      <a:pt x="14716" y="9654"/>
                      <a:pt x="14680" y="9738"/>
                      <a:pt x="14680" y="9829"/>
                    </a:cubicBezTo>
                    <a:cubicBezTo>
                      <a:pt x="14680" y="9919"/>
                      <a:pt x="14715" y="10004"/>
                      <a:pt x="14780" y="10068"/>
                    </a:cubicBezTo>
                    <a:cubicBezTo>
                      <a:pt x="14842" y="10132"/>
                      <a:pt x="14928" y="10168"/>
                      <a:pt x="15019" y="10168"/>
                    </a:cubicBezTo>
                    <a:cubicBezTo>
                      <a:pt x="15109" y="10165"/>
                      <a:pt x="15193" y="10132"/>
                      <a:pt x="15258" y="10068"/>
                    </a:cubicBezTo>
                    <a:cubicBezTo>
                      <a:pt x="15321" y="10004"/>
                      <a:pt x="15357" y="9919"/>
                      <a:pt x="15357" y="9829"/>
                    </a:cubicBezTo>
                    <a:cubicBezTo>
                      <a:pt x="15357" y="9738"/>
                      <a:pt x="15324" y="9654"/>
                      <a:pt x="15258" y="9590"/>
                    </a:cubicBezTo>
                    <a:cubicBezTo>
                      <a:pt x="15195" y="9526"/>
                      <a:pt x="15109" y="9490"/>
                      <a:pt x="15019" y="9490"/>
                    </a:cubicBezTo>
                    <a:close/>
                    <a:moveTo>
                      <a:pt x="19184" y="9823"/>
                    </a:moveTo>
                    <a:cubicBezTo>
                      <a:pt x="19139" y="9823"/>
                      <a:pt x="19094" y="9840"/>
                      <a:pt x="19059" y="9874"/>
                    </a:cubicBezTo>
                    <a:cubicBezTo>
                      <a:pt x="18990" y="9944"/>
                      <a:pt x="18990" y="10055"/>
                      <a:pt x="19059" y="10125"/>
                    </a:cubicBezTo>
                    <a:cubicBezTo>
                      <a:pt x="19094" y="10159"/>
                      <a:pt x="19139" y="10176"/>
                      <a:pt x="19184" y="10176"/>
                    </a:cubicBezTo>
                    <a:cubicBezTo>
                      <a:pt x="19230" y="10176"/>
                      <a:pt x="19275" y="10159"/>
                      <a:pt x="19310" y="10125"/>
                    </a:cubicBezTo>
                    <a:cubicBezTo>
                      <a:pt x="19378" y="10055"/>
                      <a:pt x="19378" y="9944"/>
                      <a:pt x="19310" y="9874"/>
                    </a:cubicBezTo>
                    <a:cubicBezTo>
                      <a:pt x="19275" y="9840"/>
                      <a:pt x="19230" y="9823"/>
                      <a:pt x="19184" y="9823"/>
                    </a:cubicBezTo>
                    <a:close/>
                    <a:moveTo>
                      <a:pt x="9077" y="10113"/>
                    </a:moveTo>
                    <a:cubicBezTo>
                      <a:pt x="9057" y="10113"/>
                      <a:pt x="9037" y="10121"/>
                      <a:pt x="9022" y="10136"/>
                    </a:cubicBezTo>
                    <a:cubicBezTo>
                      <a:pt x="8991" y="10168"/>
                      <a:pt x="8991" y="10216"/>
                      <a:pt x="9022" y="10248"/>
                    </a:cubicBezTo>
                    <a:cubicBezTo>
                      <a:pt x="9037" y="10263"/>
                      <a:pt x="9057" y="10271"/>
                      <a:pt x="9077" y="10271"/>
                    </a:cubicBezTo>
                    <a:cubicBezTo>
                      <a:pt x="9097" y="10271"/>
                      <a:pt x="9117" y="10263"/>
                      <a:pt x="9132" y="10248"/>
                    </a:cubicBezTo>
                    <a:cubicBezTo>
                      <a:pt x="9162" y="10216"/>
                      <a:pt x="9162" y="10168"/>
                      <a:pt x="9132" y="10136"/>
                    </a:cubicBezTo>
                    <a:cubicBezTo>
                      <a:pt x="9117" y="10121"/>
                      <a:pt x="9097" y="10113"/>
                      <a:pt x="9077" y="10113"/>
                    </a:cubicBezTo>
                    <a:close/>
                    <a:moveTo>
                      <a:pt x="50549" y="9657"/>
                    </a:moveTo>
                    <a:cubicBezTo>
                      <a:pt x="50634" y="9657"/>
                      <a:pt x="50719" y="9690"/>
                      <a:pt x="50783" y="9752"/>
                    </a:cubicBezTo>
                    <a:cubicBezTo>
                      <a:pt x="50844" y="9815"/>
                      <a:pt x="50878" y="9897"/>
                      <a:pt x="50878" y="9987"/>
                    </a:cubicBezTo>
                    <a:cubicBezTo>
                      <a:pt x="50878" y="10075"/>
                      <a:pt x="50844" y="10157"/>
                      <a:pt x="50783" y="10220"/>
                    </a:cubicBezTo>
                    <a:cubicBezTo>
                      <a:pt x="50718" y="10285"/>
                      <a:pt x="50634" y="10317"/>
                      <a:pt x="50549" y="10317"/>
                    </a:cubicBezTo>
                    <a:cubicBezTo>
                      <a:pt x="50464" y="10317"/>
                      <a:pt x="50379" y="10285"/>
                      <a:pt x="50315" y="10220"/>
                    </a:cubicBezTo>
                    <a:cubicBezTo>
                      <a:pt x="50254" y="10158"/>
                      <a:pt x="50219" y="10075"/>
                      <a:pt x="50219" y="9987"/>
                    </a:cubicBezTo>
                    <a:cubicBezTo>
                      <a:pt x="50219" y="9897"/>
                      <a:pt x="50254" y="9816"/>
                      <a:pt x="50315" y="9752"/>
                    </a:cubicBezTo>
                    <a:cubicBezTo>
                      <a:pt x="50380" y="9687"/>
                      <a:pt x="50464" y="9657"/>
                      <a:pt x="50549" y="9657"/>
                    </a:cubicBezTo>
                    <a:close/>
                    <a:moveTo>
                      <a:pt x="50549" y="9648"/>
                    </a:moveTo>
                    <a:cubicBezTo>
                      <a:pt x="50463" y="9648"/>
                      <a:pt x="50376" y="9681"/>
                      <a:pt x="50310" y="9747"/>
                    </a:cubicBezTo>
                    <a:cubicBezTo>
                      <a:pt x="50247" y="9810"/>
                      <a:pt x="50210" y="9896"/>
                      <a:pt x="50210" y="9987"/>
                    </a:cubicBezTo>
                    <a:cubicBezTo>
                      <a:pt x="50210" y="10077"/>
                      <a:pt x="50245" y="10162"/>
                      <a:pt x="50310" y="10226"/>
                    </a:cubicBezTo>
                    <a:cubicBezTo>
                      <a:pt x="50376" y="10291"/>
                      <a:pt x="50463" y="10325"/>
                      <a:pt x="50549" y="10325"/>
                    </a:cubicBezTo>
                    <a:cubicBezTo>
                      <a:pt x="50636" y="10325"/>
                      <a:pt x="50723" y="10291"/>
                      <a:pt x="50789" y="10226"/>
                    </a:cubicBezTo>
                    <a:cubicBezTo>
                      <a:pt x="50851" y="10162"/>
                      <a:pt x="50887" y="10077"/>
                      <a:pt x="50887" y="9987"/>
                    </a:cubicBezTo>
                    <a:cubicBezTo>
                      <a:pt x="50887" y="9896"/>
                      <a:pt x="50854" y="9810"/>
                      <a:pt x="50789" y="9747"/>
                    </a:cubicBezTo>
                    <a:cubicBezTo>
                      <a:pt x="50722" y="9681"/>
                      <a:pt x="50635" y="9648"/>
                      <a:pt x="50549" y="9648"/>
                    </a:cubicBezTo>
                    <a:close/>
                    <a:moveTo>
                      <a:pt x="46383" y="9980"/>
                    </a:moveTo>
                    <a:cubicBezTo>
                      <a:pt x="46337" y="9980"/>
                      <a:pt x="46292" y="9997"/>
                      <a:pt x="46257" y="10032"/>
                    </a:cubicBezTo>
                    <a:cubicBezTo>
                      <a:pt x="46189" y="10100"/>
                      <a:pt x="46189" y="10213"/>
                      <a:pt x="46257" y="10281"/>
                    </a:cubicBezTo>
                    <a:cubicBezTo>
                      <a:pt x="46292" y="10316"/>
                      <a:pt x="46337" y="10333"/>
                      <a:pt x="46383" y="10333"/>
                    </a:cubicBezTo>
                    <a:cubicBezTo>
                      <a:pt x="46428" y="10333"/>
                      <a:pt x="46473" y="10316"/>
                      <a:pt x="46508" y="10281"/>
                    </a:cubicBezTo>
                    <a:cubicBezTo>
                      <a:pt x="46579" y="10213"/>
                      <a:pt x="46579" y="10100"/>
                      <a:pt x="46508" y="10032"/>
                    </a:cubicBezTo>
                    <a:cubicBezTo>
                      <a:pt x="46473" y="9997"/>
                      <a:pt x="46428" y="9980"/>
                      <a:pt x="46383" y="9980"/>
                    </a:cubicBezTo>
                    <a:close/>
                    <a:moveTo>
                      <a:pt x="56490" y="10271"/>
                    </a:moveTo>
                    <a:cubicBezTo>
                      <a:pt x="56471" y="10271"/>
                      <a:pt x="56451" y="10279"/>
                      <a:pt x="56435" y="10294"/>
                    </a:cubicBezTo>
                    <a:cubicBezTo>
                      <a:pt x="56405" y="10325"/>
                      <a:pt x="56405" y="10374"/>
                      <a:pt x="56435" y="10404"/>
                    </a:cubicBezTo>
                    <a:cubicBezTo>
                      <a:pt x="56451" y="10420"/>
                      <a:pt x="56471" y="10428"/>
                      <a:pt x="56490" y="10428"/>
                    </a:cubicBezTo>
                    <a:cubicBezTo>
                      <a:pt x="56510" y="10428"/>
                      <a:pt x="56530" y="10420"/>
                      <a:pt x="56546" y="10404"/>
                    </a:cubicBezTo>
                    <a:cubicBezTo>
                      <a:pt x="56577" y="10374"/>
                      <a:pt x="56577" y="10325"/>
                      <a:pt x="56546" y="10294"/>
                    </a:cubicBezTo>
                    <a:cubicBezTo>
                      <a:pt x="56530" y="10279"/>
                      <a:pt x="56510" y="10271"/>
                      <a:pt x="56490" y="10271"/>
                    </a:cubicBezTo>
                    <a:close/>
                    <a:moveTo>
                      <a:pt x="16607" y="9773"/>
                    </a:moveTo>
                    <a:cubicBezTo>
                      <a:pt x="16731" y="9773"/>
                      <a:pt x="16855" y="9820"/>
                      <a:pt x="16949" y="9915"/>
                    </a:cubicBezTo>
                    <a:cubicBezTo>
                      <a:pt x="17138" y="10104"/>
                      <a:pt x="17138" y="10412"/>
                      <a:pt x="16949" y="10600"/>
                    </a:cubicBezTo>
                    <a:cubicBezTo>
                      <a:pt x="16855" y="10695"/>
                      <a:pt x="16730" y="10742"/>
                      <a:pt x="16605" y="10742"/>
                    </a:cubicBezTo>
                    <a:cubicBezTo>
                      <a:pt x="16480" y="10742"/>
                      <a:pt x="16356" y="10695"/>
                      <a:pt x="16263" y="10600"/>
                    </a:cubicBezTo>
                    <a:cubicBezTo>
                      <a:pt x="16171" y="10509"/>
                      <a:pt x="16122" y="10387"/>
                      <a:pt x="16122" y="10258"/>
                    </a:cubicBezTo>
                    <a:cubicBezTo>
                      <a:pt x="16122" y="10128"/>
                      <a:pt x="16173" y="10006"/>
                      <a:pt x="16263" y="9915"/>
                    </a:cubicBezTo>
                    <a:cubicBezTo>
                      <a:pt x="16357" y="9820"/>
                      <a:pt x="16483" y="9773"/>
                      <a:pt x="16607" y="9773"/>
                    </a:cubicBezTo>
                    <a:close/>
                    <a:moveTo>
                      <a:pt x="16605" y="9762"/>
                    </a:moveTo>
                    <a:cubicBezTo>
                      <a:pt x="16478" y="9762"/>
                      <a:pt x="16351" y="9810"/>
                      <a:pt x="16254" y="9907"/>
                    </a:cubicBezTo>
                    <a:cubicBezTo>
                      <a:pt x="16160" y="10002"/>
                      <a:pt x="16109" y="10126"/>
                      <a:pt x="16109" y="10258"/>
                    </a:cubicBezTo>
                    <a:cubicBezTo>
                      <a:pt x="16109" y="10390"/>
                      <a:pt x="16161" y="10516"/>
                      <a:pt x="16254" y="10610"/>
                    </a:cubicBezTo>
                    <a:cubicBezTo>
                      <a:pt x="16349" y="10706"/>
                      <a:pt x="16478" y="10755"/>
                      <a:pt x="16606" y="10755"/>
                    </a:cubicBezTo>
                    <a:cubicBezTo>
                      <a:pt x="16733" y="10755"/>
                      <a:pt x="16861" y="10706"/>
                      <a:pt x="16957" y="10610"/>
                    </a:cubicBezTo>
                    <a:cubicBezTo>
                      <a:pt x="17151" y="10416"/>
                      <a:pt x="17151" y="10100"/>
                      <a:pt x="16957" y="9907"/>
                    </a:cubicBezTo>
                    <a:cubicBezTo>
                      <a:pt x="16860" y="9810"/>
                      <a:pt x="16732" y="9762"/>
                      <a:pt x="16605" y="9762"/>
                    </a:cubicBezTo>
                    <a:close/>
                    <a:moveTo>
                      <a:pt x="26745" y="10329"/>
                    </a:moveTo>
                    <a:cubicBezTo>
                      <a:pt x="26627" y="10329"/>
                      <a:pt x="26532" y="10425"/>
                      <a:pt x="26532" y="10542"/>
                    </a:cubicBezTo>
                    <a:cubicBezTo>
                      <a:pt x="26532" y="10661"/>
                      <a:pt x="26627" y="10756"/>
                      <a:pt x="26745" y="10756"/>
                    </a:cubicBezTo>
                    <a:cubicBezTo>
                      <a:pt x="26862" y="10756"/>
                      <a:pt x="26959" y="10661"/>
                      <a:pt x="26959" y="10542"/>
                    </a:cubicBezTo>
                    <a:cubicBezTo>
                      <a:pt x="26959" y="10425"/>
                      <a:pt x="26862" y="10329"/>
                      <a:pt x="26745" y="10329"/>
                    </a:cubicBezTo>
                    <a:close/>
                    <a:moveTo>
                      <a:pt x="38888" y="10329"/>
                    </a:moveTo>
                    <a:cubicBezTo>
                      <a:pt x="38770" y="10329"/>
                      <a:pt x="38675" y="10425"/>
                      <a:pt x="38675" y="10542"/>
                    </a:cubicBezTo>
                    <a:cubicBezTo>
                      <a:pt x="38675" y="10661"/>
                      <a:pt x="38770" y="10756"/>
                      <a:pt x="38888" y="10756"/>
                    </a:cubicBezTo>
                    <a:cubicBezTo>
                      <a:pt x="39005" y="10756"/>
                      <a:pt x="39102" y="10661"/>
                      <a:pt x="39102" y="10542"/>
                    </a:cubicBezTo>
                    <a:cubicBezTo>
                      <a:pt x="39102" y="10425"/>
                      <a:pt x="39005" y="10329"/>
                      <a:pt x="38888" y="10329"/>
                    </a:cubicBezTo>
                    <a:close/>
                    <a:moveTo>
                      <a:pt x="19925" y="10514"/>
                    </a:moveTo>
                    <a:cubicBezTo>
                      <a:pt x="19877" y="10514"/>
                      <a:pt x="19830" y="10532"/>
                      <a:pt x="19794" y="10568"/>
                    </a:cubicBezTo>
                    <a:cubicBezTo>
                      <a:pt x="19721" y="10639"/>
                      <a:pt x="19721" y="10756"/>
                      <a:pt x="19794" y="10830"/>
                    </a:cubicBezTo>
                    <a:cubicBezTo>
                      <a:pt x="19830" y="10867"/>
                      <a:pt x="19877" y="10885"/>
                      <a:pt x="19925" y="10885"/>
                    </a:cubicBezTo>
                    <a:cubicBezTo>
                      <a:pt x="19972" y="10885"/>
                      <a:pt x="20020" y="10867"/>
                      <a:pt x="20056" y="10830"/>
                    </a:cubicBezTo>
                    <a:cubicBezTo>
                      <a:pt x="20129" y="10758"/>
                      <a:pt x="20129" y="10641"/>
                      <a:pt x="20056" y="10568"/>
                    </a:cubicBezTo>
                    <a:cubicBezTo>
                      <a:pt x="20020" y="10532"/>
                      <a:pt x="19972" y="10514"/>
                      <a:pt x="19925" y="10514"/>
                    </a:cubicBezTo>
                    <a:close/>
                    <a:moveTo>
                      <a:pt x="48963" y="9931"/>
                    </a:moveTo>
                    <a:cubicBezTo>
                      <a:pt x="49087" y="9931"/>
                      <a:pt x="49211" y="9977"/>
                      <a:pt x="49305" y="10071"/>
                    </a:cubicBezTo>
                    <a:cubicBezTo>
                      <a:pt x="49397" y="10164"/>
                      <a:pt x="49448" y="10286"/>
                      <a:pt x="49448" y="10415"/>
                    </a:cubicBezTo>
                    <a:cubicBezTo>
                      <a:pt x="49448" y="10545"/>
                      <a:pt x="49397" y="10665"/>
                      <a:pt x="49305" y="10758"/>
                    </a:cubicBezTo>
                    <a:cubicBezTo>
                      <a:pt x="49210" y="10852"/>
                      <a:pt x="49085" y="10899"/>
                      <a:pt x="48961" y="10899"/>
                    </a:cubicBezTo>
                    <a:cubicBezTo>
                      <a:pt x="48836" y="10899"/>
                      <a:pt x="48712" y="10852"/>
                      <a:pt x="48618" y="10758"/>
                    </a:cubicBezTo>
                    <a:cubicBezTo>
                      <a:pt x="48525" y="10665"/>
                      <a:pt x="48474" y="10545"/>
                      <a:pt x="48474" y="10415"/>
                    </a:cubicBezTo>
                    <a:cubicBezTo>
                      <a:pt x="48474" y="10283"/>
                      <a:pt x="48525" y="10162"/>
                      <a:pt x="48618" y="10071"/>
                    </a:cubicBezTo>
                    <a:cubicBezTo>
                      <a:pt x="48712" y="9977"/>
                      <a:pt x="48837" y="9931"/>
                      <a:pt x="48963" y="9931"/>
                    </a:cubicBezTo>
                    <a:close/>
                    <a:moveTo>
                      <a:pt x="48962" y="9919"/>
                    </a:moveTo>
                    <a:cubicBezTo>
                      <a:pt x="48835" y="9919"/>
                      <a:pt x="48708" y="9967"/>
                      <a:pt x="48611" y="10064"/>
                    </a:cubicBezTo>
                    <a:cubicBezTo>
                      <a:pt x="48516" y="10158"/>
                      <a:pt x="48466" y="10284"/>
                      <a:pt x="48466" y="10416"/>
                    </a:cubicBezTo>
                    <a:cubicBezTo>
                      <a:pt x="48466" y="10548"/>
                      <a:pt x="48518" y="10672"/>
                      <a:pt x="48611" y="10767"/>
                    </a:cubicBezTo>
                    <a:cubicBezTo>
                      <a:pt x="48706" y="10862"/>
                      <a:pt x="48835" y="10912"/>
                      <a:pt x="48963" y="10912"/>
                    </a:cubicBezTo>
                    <a:cubicBezTo>
                      <a:pt x="49089" y="10912"/>
                      <a:pt x="49216" y="10864"/>
                      <a:pt x="49313" y="10767"/>
                    </a:cubicBezTo>
                    <a:cubicBezTo>
                      <a:pt x="49408" y="10672"/>
                      <a:pt x="49458" y="10548"/>
                      <a:pt x="49458" y="10416"/>
                    </a:cubicBezTo>
                    <a:cubicBezTo>
                      <a:pt x="49458" y="10284"/>
                      <a:pt x="49406" y="10158"/>
                      <a:pt x="49313" y="10064"/>
                    </a:cubicBezTo>
                    <a:cubicBezTo>
                      <a:pt x="49216" y="9967"/>
                      <a:pt x="49089" y="9919"/>
                      <a:pt x="48962" y="9919"/>
                    </a:cubicBezTo>
                    <a:close/>
                    <a:moveTo>
                      <a:pt x="8989" y="10742"/>
                    </a:moveTo>
                    <a:cubicBezTo>
                      <a:pt x="8967" y="10742"/>
                      <a:pt x="8945" y="10750"/>
                      <a:pt x="8928" y="10767"/>
                    </a:cubicBezTo>
                    <a:cubicBezTo>
                      <a:pt x="8893" y="10801"/>
                      <a:pt x="8893" y="10856"/>
                      <a:pt x="8928" y="10890"/>
                    </a:cubicBezTo>
                    <a:cubicBezTo>
                      <a:pt x="8945" y="10907"/>
                      <a:pt x="8967" y="10916"/>
                      <a:pt x="8989" y="10916"/>
                    </a:cubicBezTo>
                    <a:cubicBezTo>
                      <a:pt x="9011" y="10916"/>
                      <a:pt x="9033" y="10907"/>
                      <a:pt x="9051" y="10890"/>
                    </a:cubicBezTo>
                    <a:cubicBezTo>
                      <a:pt x="9085" y="10856"/>
                      <a:pt x="9085" y="10801"/>
                      <a:pt x="9051" y="10767"/>
                    </a:cubicBezTo>
                    <a:cubicBezTo>
                      <a:pt x="9033" y="10750"/>
                      <a:pt x="9011" y="10742"/>
                      <a:pt x="8989" y="10742"/>
                    </a:cubicBezTo>
                    <a:close/>
                    <a:moveTo>
                      <a:pt x="45643" y="10669"/>
                    </a:moveTo>
                    <a:cubicBezTo>
                      <a:pt x="45595" y="10669"/>
                      <a:pt x="45547" y="10687"/>
                      <a:pt x="45511" y="10723"/>
                    </a:cubicBezTo>
                    <a:cubicBezTo>
                      <a:pt x="45439" y="10796"/>
                      <a:pt x="45439" y="10914"/>
                      <a:pt x="45511" y="10987"/>
                    </a:cubicBezTo>
                    <a:cubicBezTo>
                      <a:pt x="45547" y="11023"/>
                      <a:pt x="45595" y="11041"/>
                      <a:pt x="45643" y="11041"/>
                    </a:cubicBezTo>
                    <a:cubicBezTo>
                      <a:pt x="45691" y="11041"/>
                      <a:pt x="45739" y="11023"/>
                      <a:pt x="45775" y="10987"/>
                    </a:cubicBezTo>
                    <a:cubicBezTo>
                      <a:pt x="45847" y="10914"/>
                      <a:pt x="45847" y="10796"/>
                      <a:pt x="45775" y="10723"/>
                    </a:cubicBezTo>
                    <a:cubicBezTo>
                      <a:pt x="45739" y="10687"/>
                      <a:pt x="45691" y="10669"/>
                      <a:pt x="45643" y="10669"/>
                    </a:cubicBezTo>
                    <a:close/>
                    <a:moveTo>
                      <a:pt x="56579" y="10898"/>
                    </a:moveTo>
                    <a:cubicBezTo>
                      <a:pt x="56556" y="10898"/>
                      <a:pt x="56534" y="10907"/>
                      <a:pt x="56517" y="10925"/>
                    </a:cubicBezTo>
                    <a:cubicBezTo>
                      <a:pt x="56483" y="10959"/>
                      <a:pt x="56483" y="11013"/>
                      <a:pt x="56517" y="11048"/>
                    </a:cubicBezTo>
                    <a:cubicBezTo>
                      <a:pt x="56534" y="11065"/>
                      <a:pt x="56556" y="11074"/>
                      <a:pt x="56579" y="11074"/>
                    </a:cubicBezTo>
                    <a:cubicBezTo>
                      <a:pt x="56601" y="11074"/>
                      <a:pt x="56623" y="11065"/>
                      <a:pt x="56640" y="11048"/>
                    </a:cubicBezTo>
                    <a:cubicBezTo>
                      <a:pt x="56675" y="11013"/>
                      <a:pt x="56675" y="10959"/>
                      <a:pt x="56640" y="10925"/>
                    </a:cubicBezTo>
                    <a:cubicBezTo>
                      <a:pt x="56623" y="10907"/>
                      <a:pt x="56601" y="10898"/>
                      <a:pt x="56579" y="10898"/>
                    </a:cubicBezTo>
                    <a:close/>
                    <a:moveTo>
                      <a:pt x="18132" y="10562"/>
                    </a:moveTo>
                    <a:cubicBezTo>
                      <a:pt x="18217" y="10562"/>
                      <a:pt x="18303" y="10593"/>
                      <a:pt x="18367" y="10658"/>
                    </a:cubicBezTo>
                    <a:cubicBezTo>
                      <a:pt x="18427" y="10720"/>
                      <a:pt x="18462" y="10803"/>
                      <a:pt x="18462" y="10893"/>
                    </a:cubicBezTo>
                    <a:cubicBezTo>
                      <a:pt x="18462" y="10981"/>
                      <a:pt x="18427" y="11062"/>
                      <a:pt x="18367" y="11126"/>
                    </a:cubicBezTo>
                    <a:cubicBezTo>
                      <a:pt x="18304" y="11187"/>
                      <a:pt x="18222" y="11222"/>
                      <a:pt x="18132" y="11222"/>
                    </a:cubicBezTo>
                    <a:cubicBezTo>
                      <a:pt x="18043" y="11222"/>
                      <a:pt x="17962" y="11187"/>
                      <a:pt x="17898" y="11126"/>
                    </a:cubicBezTo>
                    <a:cubicBezTo>
                      <a:pt x="17770" y="10997"/>
                      <a:pt x="17770" y="10787"/>
                      <a:pt x="17898" y="10658"/>
                    </a:cubicBezTo>
                    <a:cubicBezTo>
                      <a:pt x="17964" y="10593"/>
                      <a:pt x="18048" y="10562"/>
                      <a:pt x="18132" y="10562"/>
                    </a:cubicBezTo>
                    <a:close/>
                    <a:moveTo>
                      <a:pt x="18132" y="10552"/>
                    </a:moveTo>
                    <a:cubicBezTo>
                      <a:pt x="18046" y="10552"/>
                      <a:pt x="17959" y="10585"/>
                      <a:pt x="17893" y="10651"/>
                    </a:cubicBezTo>
                    <a:cubicBezTo>
                      <a:pt x="17761" y="10783"/>
                      <a:pt x="17761" y="10997"/>
                      <a:pt x="17893" y="11129"/>
                    </a:cubicBezTo>
                    <a:cubicBezTo>
                      <a:pt x="17956" y="11193"/>
                      <a:pt x="18042" y="11229"/>
                      <a:pt x="18132" y="11229"/>
                    </a:cubicBezTo>
                    <a:cubicBezTo>
                      <a:pt x="18223" y="11229"/>
                      <a:pt x="18309" y="11194"/>
                      <a:pt x="18371" y="11129"/>
                    </a:cubicBezTo>
                    <a:cubicBezTo>
                      <a:pt x="18435" y="11067"/>
                      <a:pt x="18471" y="10981"/>
                      <a:pt x="18471" y="10890"/>
                    </a:cubicBezTo>
                    <a:cubicBezTo>
                      <a:pt x="18471" y="10800"/>
                      <a:pt x="18436" y="10714"/>
                      <a:pt x="18371" y="10651"/>
                    </a:cubicBezTo>
                    <a:cubicBezTo>
                      <a:pt x="18305" y="10585"/>
                      <a:pt x="18219" y="10552"/>
                      <a:pt x="18132" y="10552"/>
                    </a:cubicBezTo>
                    <a:close/>
                    <a:moveTo>
                      <a:pt x="47440" y="10720"/>
                    </a:moveTo>
                    <a:cubicBezTo>
                      <a:pt x="47522" y="10720"/>
                      <a:pt x="47605" y="10752"/>
                      <a:pt x="47667" y="10816"/>
                    </a:cubicBezTo>
                    <a:cubicBezTo>
                      <a:pt x="47728" y="10878"/>
                      <a:pt x="47763" y="10961"/>
                      <a:pt x="47763" y="11049"/>
                    </a:cubicBezTo>
                    <a:cubicBezTo>
                      <a:pt x="47763" y="11139"/>
                      <a:pt x="47728" y="11220"/>
                      <a:pt x="47667" y="11284"/>
                    </a:cubicBezTo>
                    <a:cubicBezTo>
                      <a:pt x="47605" y="11345"/>
                      <a:pt x="47522" y="11380"/>
                      <a:pt x="47434" y="11380"/>
                    </a:cubicBezTo>
                    <a:cubicBezTo>
                      <a:pt x="47344" y="11380"/>
                      <a:pt x="47263" y="11345"/>
                      <a:pt x="47199" y="11284"/>
                    </a:cubicBezTo>
                    <a:cubicBezTo>
                      <a:pt x="47138" y="11222"/>
                      <a:pt x="47104" y="11139"/>
                      <a:pt x="47104" y="11049"/>
                    </a:cubicBezTo>
                    <a:cubicBezTo>
                      <a:pt x="47104" y="10961"/>
                      <a:pt x="47138" y="10880"/>
                      <a:pt x="47199" y="10816"/>
                    </a:cubicBezTo>
                    <a:cubicBezTo>
                      <a:pt x="47265" y="10751"/>
                      <a:pt x="47349" y="10720"/>
                      <a:pt x="47434" y="10720"/>
                    </a:cubicBezTo>
                    <a:cubicBezTo>
                      <a:pt x="47436" y="10720"/>
                      <a:pt x="47438" y="10720"/>
                      <a:pt x="47440" y="10720"/>
                    </a:cubicBezTo>
                    <a:close/>
                    <a:moveTo>
                      <a:pt x="47434" y="10710"/>
                    </a:moveTo>
                    <a:cubicBezTo>
                      <a:pt x="47347" y="10710"/>
                      <a:pt x="47261" y="10743"/>
                      <a:pt x="47195" y="10809"/>
                    </a:cubicBezTo>
                    <a:cubicBezTo>
                      <a:pt x="47131" y="10872"/>
                      <a:pt x="47095" y="10958"/>
                      <a:pt x="47095" y="11048"/>
                    </a:cubicBezTo>
                    <a:cubicBezTo>
                      <a:pt x="47095" y="11139"/>
                      <a:pt x="47130" y="11223"/>
                      <a:pt x="47195" y="11287"/>
                    </a:cubicBezTo>
                    <a:cubicBezTo>
                      <a:pt x="47257" y="11351"/>
                      <a:pt x="47343" y="11387"/>
                      <a:pt x="47434" y="11387"/>
                    </a:cubicBezTo>
                    <a:cubicBezTo>
                      <a:pt x="47524" y="11387"/>
                      <a:pt x="47609" y="11352"/>
                      <a:pt x="47673" y="11287"/>
                    </a:cubicBezTo>
                    <a:cubicBezTo>
                      <a:pt x="47735" y="11223"/>
                      <a:pt x="47772" y="11139"/>
                      <a:pt x="47772" y="11048"/>
                    </a:cubicBezTo>
                    <a:cubicBezTo>
                      <a:pt x="47772" y="10958"/>
                      <a:pt x="47738" y="10872"/>
                      <a:pt x="47673" y="10809"/>
                    </a:cubicBezTo>
                    <a:cubicBezTo>
                      <a:pt x="47606" y="10743"/>
                      <a:pt x="47520" y="10710"/>
                      <a:pt x="47434" y="10710"/>
                    </a:cubicBezTo>
                    <a:close/>
                    <a:moveTo>
                      <a:pt x="26968" y="11001"/>
                    </a:moveTo>
                    <a:cubicBezTo>
                      <a:pt x="26845" y="11001"/>
                      <a:pt x="26745" y="11100"/>
                      <a:pt x="26745" y="11223"/>
                    </a:cubicBezTo>
                    <a:cubicBezTo>
                      <a:pt x="26745" y="11346"/>
                      <a:pt x="26845" y="11446"/>
                      <a:pt x="26968" y="11446"/>
                    </a:cubicBezTo>
                    <a:cubicBezTo>
                      <a:pt x="27091" y="11446"/>
                      <a:pt x="27191" y="11346"/>
                      <a:pt x="27191" y="11223"/>
                    </a:cubicBezTo>
                    <a:cubicBezTo>
                      <a:pt x="27191" y="11100"/>
                      <a:pt x="27091" y="11001"/>
                      <a:pt x="26968" y="11001"/>
                    </a:cubicBezTo>
                    <a:close/>
                    <a:moveTo>
                      <a:pt x="38665" y="11001"/>
                    </a:moveTo>
                    <a:cubicBezTo>
                      <a:pt x="38541" y="11001"/>
                      <a:pt x="38443" y="11100"/>
                      <a:pt x="38443" y="11223"/>
                    </a:cubicBezTo>
                    <a:cubicBezTo>
                      <a:pt x="38443" y="11346"/>
                      <a:pt x="38541" y="11446"/>
                      <a:pt x="38665" y="11446"/>
                    </a:cubicBezTo>
                    <a:cubicBezTo>
                      <a:pt x="38788" y="11446"/>
                      <a:pt x="38888" y="11346"/>
                      <a:pt x="38888" y="11223"/>
                    </a:cubicBezTo>
                    <a:cubicBezTo>
                      <a:pt x="38888" y="11100"/>
                      <a:pt x="38788" y="11001"/>
                      <a:pt x="38665" y="11001"/>
                    </a:cubicBezTo>
                    <a:close/>
                    <a:moveTo>
                      <a:pt x="20548" y="11204"/>
                    </a:moveTo>
                    <a:cubicBezTo>
                      <a:pt x="20498" y="11204"/>
                      <a:pt x="20449" y="11223"/>
                      <a:pt x="20411" y="11261"/>
                    </a:cubicBezTo>
                    <a:cubicBezTo>
                      <a:pt x="20334" y="11338"/>
                      <a:pt x="20334" y="11461"/>
                      <a:pt x="20411" y="11538"/>
                    </a:cubicBezTo>
                    <a:cubicBezTo>
                      <a:pt x="20449" y="11575"/>
                      <a:pt x="20498" y="11594"/>
                      <a:pt x="20548" y="11594"/>
                    </a:cubicBezTo>
                    <a:cubicBezTo>
                      <a:pt x="20598" y="11594"/>
                      <a:pt x="20648" y="11575"/>
                      <a:pt x="20686" y="11538"/>
                    </a:cubicBezTo>
                    <a:cubicBezTo>
                      <a:pt x="20762" y="11461"/>
                      <a:pt x="20762" y="11338"/>
                      <a:pt x="20686" y="11261"/>
                    </a:cubicBezTo>
                    <a:cubicBezTo>
                      <a:pt x="20648" y="11223"/>
                      <a:pt x="20598" y="11204"/>
                      <a:pt x="20548" y="11204"/>
                    </a:cubicBezTo>
                    <a:close/>
                    <a:moveTo>
                      <a:pt x="32816" y="2829"/>
                    </a:moveTo>
                    <a:cubicBezTo>
                      <a:pt x="32767" y="4360"/>
                      <a:pt x="28289" y="9965"/>
                      <a:pt x="29707" y="11603"/>
                    </a:cubicBezTo>
                    <a:lnTo>
                      <a:pt x="29708" y="11603"/>
                    </a:lnTo>
                    <a:cubicBezTo>
                      <a:pt x="30919" y="9999"/>
                      <a:pt x="32383" y="9121"/>
                      <a:pt x="32816" y="7043"/>
                    </a:cubicBezTo>
                    <a:cubicBezTo>
                      <a:pt x="33250" y="9121"/>
                      <a:pt x="34713" y="9999"/>
                      <a:pt x="35924" y="11603"/>
                    </a:cubicBezTo>
                    <a:cubicBezTo>
                      <a:pt x="37342" y="9965"/>
                      <a:pt x="32864" y="4360"/>
                      <a:pt x="32816" y="2829"/>
                    </a:cubicBezTo>
                    <a:close/>
                    <a:moveTo>
                      <a:pt x="8888" y="11440"/>
                    </a:moveTo>
                    <a:cubicBezTo>
                      <a:pt x="8863" y="11440"/>
                      <a:pt x="8838" y="11449"/>
                      <a:pt x="8820" y="11468"/>
                    </a:cubicBezTo>
                    <a:cubicBezTo>
                      <a:pt x="8783" y="11506"/>
                      <a:pt x="8783" y="11567"/>
                      <a:pt x="8820" y="11604"/>
                    </a:cubicBezTo>
                    <a:cubicBezTo>
                      <a:pt x="8839" y="11623"/>
                      <a:pt x="8863" y="11632"/>
                      <a:pt x="8888" y="11632"/>
                    </a:cubicBezTo>
                    <a:cubicBezTo>
                      <a:pt x="8912" y="11632"/>
                      <a:pt x="8937" y="11623"/>
                      <a:pt x="8957" y="11604"/>
                    </a:cubicBezTo>
                    <a:cubicBezTo>
                      <a:pt x="8994" y="11567"/>
                      <a:pt x="8994" y="11506"/>
                      <a:pt x="8957" y="11468"/>
                    </a:cubicBezTo>
                    <a:cubicBezTo>
                      <a:pt x="8938" y="11449"/>
                      <a:pt x="8913" y="11440"/>
                      <a:pt x="8888" y="11440"/>
                    </a:cubicBezTo>
                    <a:close/>
                    <a:moveTo>
                      <a:pt x="45019" y="11362"/>
                    </a:moveTo>
                    <a:cubicBezTo>
                      <a:pt x="44969" y="11362"/>
                      <a:pt x="44919" y="11381"/>
                      <a:pt x="44881" y="11419"/>
                    </a:cubicBezTo>
                    <a:cubicBezTo>
                      <a:pt x="44806" y="11495"/>
                      <a:pt x="44806" y="11619"/>
                      <a:pt x="44881" y="11694"/>
                    </a:cubicBezTo>
                    <a:cubicBezTo>
                      <a:pt x="44919" y="11732"/>
                      <a:pt x="44969" y="11752"/>
                      <a:pt x="45019" y="11752"/>
                    </a:cubicBezTo>
                    <a:cubicBezTo>
                      <a:pt x="45069" y="11752"/>
                      <a:pt x="45118" y="11732"/>
                      <a:pt x="45156" y="11694"/>
                    </a:cubicBezTo>
                    <a:cubicBezTo>
                      <a:pt x="45233" y="11619"/>
                      <a:pt x="45233" y="11495"/>
                      <a:pt x="45156" y="11419"/>
                    </a:cubicBezTo>
                    <a:cubicBezTo>
                      <a:pt x="45118" y="11381"/>
                      <a:pt x="45069" y="11362"/>
                      <a:pt x="45019" y="11362"/>
                    </a:cubicBezTo>
                    <a:close/>
                    <a:moveTo>
                      <a:pt x="56680" y="11598"/>
                    </a:moveTo>
                    <a:cubicBezTo>
                      <a:pt x="56655" y="11598"/>
                      <a:pt x="56630" y="11607"/>
                      <a:pt x="56611" y="11626"/>
                    </a:cubicBezTo>
                    <a:cubicBezTo>
                      <a:pt x="56573" y="11664"/>
                      <a:pt x="56573" y="11723"/>
                      <a:pt x="56611" y="11762"/>
                    </a:cubicBezTo>
                    <a:cubicBezTo>
                      <a:pt x="56630" y="11781"/>
                      <a:pt x="56655" y="11790"/>
                      <a:pt x="56679" y="11790"/>
                    </a:cubicBezTo>
                    <a:cubicBezTo>
                      <a:pt x="56704" y="11790"/>
                      <a:pt x="56728" y="11781"/>
                      <a:pt x="56747" y="11762"/>
                    </a:cubicBezTo>
                    <a:cubicBezTo>
                      <a:pt x="56785" y="11723"/>
                      <a:pt x="56785" y="11664"/>
                      <a:pt x="56747" y="11626"/>
                    </a:cubicBezTo>
                    <a:cubicBezTo>
                      <a:pt x="56729" y="11607"/>
                      <a:pt x="56705" y="11598"/>
                      <a:pt x="56680" y="11598"/>
                    </a:cubicBezTo>
                    <a:close/>
                    <a:moveTo>
                      <a:pt x="19403" y="11526"/>
                    </a:moveTo>
                    <a:cubicBezTo>
                      <a:pt x="19471" y="11526"/>
                      <a:pt x="19537" y="11553"/>
                      <a:pt x="19587" y="11603"/>
                    </a:cubicBezTo>
                    <a:cubicBezTo>
                      <a:pt x="19636" y="11651"/>
                      <a:pt x="19662" y="11716"/>
                      <a:pt x="19662" y="11787"/>
                    </a:cubicBezTo>
                    <a:cubicBezTo>
                      <a:pt x="19662" y="11855"/>
                      <a:pt x="19636" y="11923"/>
                      <a:pt x="19587" y="11972"/>
                    </a:cubicBezTo>
                    <a:cubicBezTo>
                      <a:pt x="19536" y="12023"/>
                      <a:pt x="19469" y="12048"/>
                      <a:pt x="19402" y="12048"/>
                    </a:cubicBezTo>
                    <a:cubicBezTo>
                      <a:pt x="19335" y="12048"/>
                      <a:pt x="19268" y="12023"/>
                      <a:pt x="19217" y="11972"/>
                    </a:cubicBezTo>
                    <a:cubicBezTo>
                      <a:pt x="19116" y="11871"/>
                      <a:pt x="19116" y="11704"/>
                      <a:pt x="19217" y="11603"/>
                    </a:cubicBezTo>
                    <a:cubicBezTo>
                      <a:pt x="19266" y="11553"/>
                      <a:pt x="19332" y="11526"/>
                      <a:pt x="19403" y="11526"/>
                    </a:cubicBezTo>
                    <a:close/>
                    <a:moveTo>
                      <a:pt x="19403" y="11520"/>
                    </a:moveTo>
                    <a:cubicBezTo>
                      <a:pt x="19332" y="11520"/>
                      <a:pt x="19265" y="11548"/>
                      <a:pt x="19214" y="11598"/>
                    </a:cubicBezTo>
                    <a:cubicBezTo>
                      <a:pt x="19110" y="11701"/>
                      <a:pt x="19110" y="11872"/>
                      <a:pt x="19214" y="11975"/>
                    </a:cubicBezTo>
                    <a:cubicBezTo>
                      <a:pt x="19266" y="12027"/>
                      <a:pt x="19333" y="12053"/>
                      <a:pt x="19403" y="12053"/>
                    </a:cubicBezTo>
                    <a:cubicBezTo>
                      <a:pt x="19471" y="12053"/>
                      <a:pt x="19540" y="12027"/>
                      <a:pt x="19591" y="11975"/>
                    </a:cubicBezTo>
                    <a:cubicBezTo>
                      <a:pt x="19642" y="11924"/>
                      <a:pt x="19668" y="11858"/>
                      <a:pt x="19668" y="11787"/>
                    </a:cubicBezTo>
                    <a:cubicBezTo>
                      <a:pt x="19668" y="11716"/>
                      <a:pt x="19642" y="11649"/>
                      <a:pt x="19591" y="11598"/>
                    </a:cubicBezTo>
                    <a:cubicBezTo>
                      <a:pt x="19540" y="11548"/>
                      <a:pt x="19472" y="11520"/>
                      <a:pt x="19403" y="11520"/>
                    </a:cubicBezTo>
                    <a:close/>
                    <a:moveTo>
                      <a:pt x="38396" y="11706"/>
                    </a:moveTo>
                    <a:cubicBezTo>
                      <a:pt x="38269" y="11707"/>
                      <a:pt x="38165" y="11810"/>
                      <a:pt x="38165" y="11937"/>
                    </a:cubicBezTo>
                    <a:cubicBezTo>
                      <a:pt x="38165" y="12066"/>
                      <a:pt x="38269" y="12169"/>
                      <a:pt x="38396" y="12169"/>
                    </a:cubicBezTo>
                    <a:cubicBezTo>
                      <a:pt x="38524" y="12169"/>
                      <a:pt x="38628" y="12066"/>
                      <a:pt x="38628" y="11937"/>
                    </a:cubicBezTo>
                    <a:cubicBezTo>
                      <a:pt x="38628" y="11810"/>
                      <a:pt x="38525" y="11706"/>
                      <a:pt x="38396" y="11706"/>
                    </a:cubicBezTo>
                    <a:close/>
                    <a:moveTo>
                      <a:pt x="27237" y="11707"/>
                    </a:moveTo>
                    <a:cubicBezTo>
                      <a:pt x="27111" y="11707"/>
                      <a:pt x="27006" y="11810"/>
                      <a:pt x="27006" y="11939"/>
                    </a:cubicBezTo>
                    <a:cubicBezTo>
                      <a:pt x="27006" y="12068"/>
                      <a:pt x="27109" y="12171"/>
                      <a:pt x="27237" y="12171"/>
                    </a:cubicBezTo>
                    <a:cubicBezTo>
                      <a:pt x="27365" y="12171"/>
                      <a:pt x="27469" y="12068"/>
                      <a:pt x="27469" y="11939"/>
                    </a:cubicBezTo>
                    <a:cubicBezTo>
                      <a:pt x="27468" y="11810"/>
                      <a:pt x="27365" y="11707"/>
                      <a:pt x="27237" y="11707"/>
                    </a:cubicBezTo>
                    <a:close/>
                    <a:moveTo>
                      <a:pt x="46166" y="11684"/>
                    </a:moveTo>
                    <a:cubicBezTo>
                      <a:pt x="46233" y="11684"/>
                      <a:pt x="46299" y="11709"/>
                      <a:pt x="46350" y="11759"/>
                    </a:cubicBezTo>
                    <a:cubicBezTo>
                      <a:pt x="46452" y="11861"/>
                      <a:pt x="46452" y="12027"/>
                      <a:pt x="46350" y="12129"/>
                    </a:cubicBezTo>
                    <a:cubicBezTo>
                      <a:pt x="46299" y="12179"/>
                      <a:pt x="46232" y="12205"/>
                      <a:pt x="46165" y="12205"/>
                    </a:cubicBezTo>
                    <a:cubicBezTo>
                      <a:pt x="46098" y="12205"/>
                      <a:pt x="46031" y="12179"/>
                      <a:pt x="45981" y="12129"/>
                    </a:cubicBezTo>
                    <a:cubicBezTo>
                      <a:pt x="45931" y="12081"/>
                      <a:pt x="45905" y="12016"/>
                      <a:pt x="45905" y="11945"/>
                    </a:cubicBezTo>
                    <a:cubicBezTo>
                      <a:pt x="45905" y="11875"/>
                      <a:pt x="45931" y="11808"/>
                      <a:pt x="45981" y="11759"/>
                    </a:cubicBezTo>
                    <a:cubicBezTo>
                      <a:pt x="46031" y="11709"/>
                      <a:pt x="46098" y="11684"/>
                      <a:pt x="46166" y="11684"/>
                    </a:cubicBezTo>
                    <a:close/>
                    <a:moveTo>
                      <a:pt x="46166" y="11679"/>
                    </a:moveTo>
                    <a:cubicBezTo>
                      <a:pt x="46097" y="11679"/>
                      <a:pt x="46029" y="11705"/>
                      <a:pt x="45978" y="11756"/>
                    </a:cubicBezTo>
                    <a:cubicBezTo>
                      <a:pt x="45927" y="11807"/>
                      <a:pt x="45900" y="11874"/>
                      <a:pt x="45900" y="11945"/>
                    </a:cubicBezTo>
                    <a:cubicBezTo>
                      <a:pt x="45900" y="12016"/>
                      <a:pt x="45927" y="12082"/>
                      <a:pt x="45978" y="12133"/>
                    </a:cubicBezTo>
                    <a:cubicBezTo>
                      <a:pt x="46030" y="12185"/>
                      <a:pt x="46097" y="12211"/>
                      <a:pt x="46166" y="12211"/>
                    </a:cubicBezTo>
                    <a:cubicBezTo>
                      <a:pt x="46234" y="12211"/>
                      <a:pt x="46304" y="12185"/>
                      <a:pt x="46355" y="12133"/>
                    </a:cubicBezTo>
                    <a:cubicBezTo>
                      <a:pt x="46457" y="12030"/>
                      <a:pt x="46457" y="11859"/>
                      <a:pt x="46355" y="11756"/>
                    </a:cubicBezTo>
                    <a:cubicBezTo>
                      <a:pt x="46302" y="11705"/>
                      <a:pt x="46234" y="11679"/>
                      <a:pt x="46166" y="11679"/>
                    </a:cubicBezTo>
                    <a:close/>
                    <a:moveTo>
                      <a:pt x="21026" y="11837"/>
                    </a:moveTo>
                    <a:cubicBezTo>
                      <a:pt x="20974" y="11837"/>
                      <a:pt x="20922" y="11857"/>
                      <a:pt x="20882" y="11897"/>
                    </a:cubicBezTo>
                    <a:cubicBezTo>
                      <a:pt x="20802" y="11977"/>
                      <a:pt x="20802" y="12106"/>
                      <a:pt x="20882" y="12185"/>
                    </a:cubicBezTo>
                    <a:cubicBezTo>
                      <a:pt x="20922" y="12225"/>
                      <a:pt x="20974" y="12245"/>
                      <a:pt x="21026" y="12245"/>
                    </a:cubicBezTo>
                    <a:cubicBezTo>
                      <a:pt x="21078" y="12245"/>
                      <a:pt x="21131" y="12225"/>
                      <a:pt x="21170" y="12185"/>
                    </a:cubicBezTo>
                    <a:cubicBezTo>
                      <a:pt x="21250" y="12106"/>
                      <a:pt x="21250" y="11977"/>
                      <a:pt x="21170" y="11897"/>
                    </a:cubicBezTo>
                    <a:cubicBezTo>
                      <a:pt x="21131" y="11857"/>
                      <a:pt x="21078" y="11837"/>
                      <a:pt x="21026" y="11837"/>
                    </a:cubicBezTo>
                    <a:close/>
                    <a:moveTo>
                      <a:pt x="44542" y="11995"/>
                    </a:moveTo>
                    <a:cubicBezTo>
                      <a:pt x="44490" y="11995"/>
                      <a:pt x="44438" y="12015"/>
                      <a:pt x="44398" y="12055"/>
                    </a:cubicBezTo>
                    <a:cubicBezTo>
                      <a:pt x="44319" y="12135"/>
                      <a:pt x="44319" y="12263"/>
                      <a:pt x="44398" y="12343"/>
                    </a:cubicBezTo>
                    <a:cubicBezTo>
                      <a:pt x="44438" y="12383"/>
                      <a:pt x="44490" y="12403"/>
                      <a:pt x="44542" y="12403"/>
                    </a:cubicBezTo>
                    <a:cubicBezTo>
                      <a:pt x="44594" y="12403"/>
                      <a:pt x="44645" y="12383"/>
                      <a:pt x="44685" y="12343"/>
                    </a:cubicBezTo>
                    <a:cubicBezTo>
                      <a:pt x="44765" y="12263"/>
                      <a:pt x="44765" y="12135"/>
                      <a:pt x="44685" y="12055"/>
                    </a:cubicBezTo>
                    <a:cubicBezTo>
                      <a:pt x="44645" y="12015"/>
                      <a:pt x="44594" y="11995"/>
                      <a:pt x="44542" y="11995"/>
                    </a:cubicBezTo>
                    <a:close/>
                    <a:moveTo>
                      <a:pt x="8789" y="12197"/>
                    </a:moveTo>
                    <a:cubicBezTo>
                      <a:pt x="8763" y="12197"/>
                      <a:pt x="8736" y="12207"/>
                      <a:pt x="8716" y="12227"/>
                    </a:cubicBezTo>
                    <a:cubicBezTo>
                      <a:pt x="8674" y="12269"/>
                      <a:pt x="8674" y="12334"/>
                      <a:pt x="8716" y="12375"/>
                    </a:cubicBezTo>
                    <a:cubicBezTo>
                      <a:pt x="8736" y="12396"/>
                      <a:pt x="8763" y="12407"/>
                      <a:pt x="8789" y="12407"/>
                    </a:cubicBezTo>
                    <a:cubicBezTo>
                      <a:pt x="8816" y="12407"/>
                      <a:pt x="8843" y="12396"/>
                      <a:pt x="8864" y="12375"/>
                    </a:cubicBezTo>
                    <a:cubicBezTo>
                      <a:pt x="8906" y="12334"/>
                      <a:pt x="8906" y="12269"/>
                      <a:pt x="8864" y="12227"/>
                    </a:cubicBezTo>
                    <a:cubicBezTo>
                      <a:pt x="8843" y="12207"/>
                      <a:pt x="8816" y="12197"/>
                      <a:pt x="8789" y="12197"/>
                    </a:cubicBezTo>
                    <a:close/>
                    <a:moveTo>
                      <a:pt x="56778" y="12354"/>
                    </a:moveTo>
                    <a:cubicBezTo>
                      <a:pt x="56751" y="12354"/>
                      <a:pt x="56724" y="12364"/>
                      <a:pt x="56703" y="12384"/>
                    </a:cubicBezTo>
                    <a:cubicBezTo>
                      <a:pt x="56661" y="12426"/>
                      <a:pt x="56661" y="12491"/>
                      <a:pt x="56703" y="12533"/>
                    </a:cubicBezTo>
                    <a:cubicBezTo>
                      <a:pt x="56724" y="12554"/>
                      <a:pt x="56751" y="12565"/>
                      <a:pt x="56778" y="12565"/>
                    </a:cubicBezTo>
                    <a:cubicBezTo>
                      <a:pt x="56805" y="12565"/>
                      <a:pt x="56832" y="12554"/>
                      <a:pt x="56853" y="12533"/>
                    </a:cubicBezTo>
                    <a:cubicBezTo>
                      <a:pt x="56893" y="12491"/>
                      <a:pt x="56893" y="12426"/>
                      <a:pt x="56853" y="12384"/>
                    </a:cubicBezTo>
                    <a:cubicBezTo>
                      <a:pt x="56832" y="12364"/>
                      <a:pt x="56805" y="12354"/>
                      <a:pt x="56778" y="12354"/>
                    </a:cubicBezTo>
                    <a:close/>
                    <a:moveTo>
                      <a:pt x="21404" y="12449"/>
                    </a:moveTo>
                    <a:cubicBezTo>
                      <a:pt x="21349" y="12449"/>
                      <a:pt x="21295" y="12470"/>
                      <a:pt x="21253" y="12511"/>
                    </a:cubicBezTo>
                    <a:cubicBezTo>
                      <a:pt x="21170" y="12595"/>
                      <a:pt x="21170" y="12729"/>
                      <a:pt x="21253" y="12813"/>
                    </a:cubicBezTo>
                    <a:cubicBezTo>
                      <a:pt x="21295" y="12854"/>
                      <a:pt x="21349" y="12875"/>
                      <a:pt x="21404" y="12875"/>
                    </a:cubicBezTo>
                    <a:cubicBezTo>
                      <a:pt x="21458" y="12875"/>
                      <a:pt x="21512" y="12854"/>
                      <a:pt x="21554" y="12813"/>
                    </a:cubicBezTo>
                    <a:cubicBezTo>
                      <a:pt x="21637" y="12729"/>
                      <a:pt x="21637" y="12595"/>
                      <a:pt x="21554" y="12511"/>
                    </a:cubicBezTo>
                    <a:cubicBezTo>
                      <a:pt x="21512" y="12470"/>
                      <a:pt x="21458" y="12449"/>
                      <a:pt x="21404" y="12449"/>
                    </a:cubicBezTo>
                    <a:close/>
                    <a:moveTo>
                      <a:pt x="38085" y="12504"/>
                    </a:moveTo>
                    <a:cubicBezTo>
                      <a:pt x="37953" y="12505"/>
                      <a:pt x="37844" y="12613"/>
                      <a:pt x="37844" y="12745"/>
                    </a:cubicBezTo>
                    <a:cubicBezTo>
                      <a:pt x="37844" y="12878"/>
                      <a:pt x="37952" y="12987"/>
                      <a:pt x="38085" y="12987"/>
                    </a:cubicBezTo>
                    <a:cubicBezTo>
                      <a:pt x="38218" y="12987"/>
                      <a:pt x="38327" y="12879"/>
                      <a:pt x="38327" y="12745"/>
                    </a:cubicBezTo>
                    <a:cubicBezTo>
                      <a:pt x="38327" y="12613"/>
                      <a:pt x="38220" y="12504"/>
                      <a:pt x="38085" y="12504"/>
                    </a:cubicBezTo>
                    <a:close/>
                    <a:moveTo>
                      <a:pt x="27548" y="12505"/>
                    </a:moveTo>
                    <a:cubicBezTo>
                      <a:pt x="27416" y="12505"/>
                      <a:pt x="27307" y="12613"/>
                      <a:pt x="27307" y="12746"/>
                    </a:cubicBezTo>
                    <a:cubicBezTo>
                      <a:pt x="27307" y="12879"/>
                      <a:pt x="27413" y="12988"/>
                      <a:pt x="27548" y="12988"/>
                    </a:cubicBezTo>
                    <a:cubicBezTo>
                      <a:pt x="27679" y="12988"/>
                      <a:pt x="27788" y="12881"/>
                      <a:pt x="27788" y="12746"/>
                    </a:cubicBezTo>
                    <a:cubicBezTo>
                      <a:pt x="27788" y="12613"/>
                      <a:pt x="27679" y="12505"/>
                      <a:pt x="27548" y="12505"/>
                    </a:cubicBezTo>
                    <a:close/>
                    <a:moveTo>
                      <a:pt x="44164" y="12606"/>
                    </a:moveTo>
                    <a:cubicBezTo>
                      <a:pt x="44110" y="12606"/>
                      <a:pt x="44056" y="12627"/>
                      <a:pt x="44014" y="12669"/>
                    </a:cubicBezTo>
                    <a:cubicBezTo>
                      <a:pt x="43930" y="12752"/>
                      <a:pt x="43930" y="12887"/>
                      <a:pt x="44014" y="12969"/>
                    </a:cubicBezTo>
                    <a:cubicBezTo>
                      <a:pt x="44056" y="13011"/>
                      <a:pt x="44110" y="13032"/>
                      <a:pt x="44164" y="13032"/>
                    </a:cubicBezTo>
                    <a:cubicBezTo>
                      <a:pt x="44219" y="13032"/>
                      <a:pt x="44273" y="13011"/>
                      <a:pt x="44314" y="12969"/>
                    </a:cubicBezTo>
                    <a:cubicBezTo>
                      <a:pt x="44398" y="12887"/>
                      <a:pt x="44398" y="12752"/>
                      <a:pt x="44314" y="12669"/>
                    </a:cubicBezTo>
                    <a:cubicBezTo>
                      <a:pt x="44273" y="12627"/>
                      <a:pt x="44219" y="12606"/>
                      <a:pt x="44164" y="12606"/>
                    </a:cubicBezTo>
                    <a:close/>
                    <a:moveTo>
                      <a:pt x="8711" y="12999"/>
                    </a:moveTo>
                    <a:cubicBezTo>
                      <a:pt x="8682" y="12999"/>
                      <a:pt x="8653" y="13010"/>
                      <a:pt x="8630" y="13033"/>
                    </a:cubicBezTo>
                    <a:cubicBezTo>
                      <a:pt x="8586" y="13078"/>
                      <a:pt x="8586" y="13149"/>
                      <a:pt x="8630" y="13194"/>
                    </a:cubicBezTo>
                    <a:cubicBezTo>
                      <a:pt x="8653" y="13217"/>
                      <a:pt x="8682" y="13229"/>
                      <a:pt x="8711" y="13229"/>
                    </a:cubicBezTo>
                    <a:cubicBezTo>
                      <a:pt x="8740" y="13229"/>
                      <a:pt x="8769" y="13217"/>
                      <a:pt x="8791" y="13194"/>
                    </a:cubicBezTo>
                    <a:cubicBezTo>
                      <a:pt x="8836" y="13149"/>
                      <a:pt x="8836" y="13078"/>
                      <a:pt x="8791" y="13033"/>
                    </a:cubicBezTo>
                    <a:cubicBezTo>
                      <a:pt x="8770" y="13010"/>
                      <a:pt x="8741" y="12999"/>
                      <a:pt x="8711" y="12999"/>
                    </a:cubicBezTo>
                    <a:close/>
                    <a:moveTo>
                      <a:pt x="56856" y="13156"/>
                    </a:moveTo>
                    <a:cubicBezTo>
                      <a:pt x="56827" y="13156"/>
                      <a:pt x="56798" y="13168"/>
                      <a:pt x="56776" y="13191"/>
                    </a:cubicBezTo>
                    <a:cubicBezTo>
                      <a:pt x="56731" y="13236"/>
                      <a:pt x="56731" y="13307"/>
                      <a:pt x="56776" y="13352"/>
                    </a:cubicBezTo>
                    <a:cubicBezTo>
                      <a:pt x="56798" y="13374"/>
                      <a:pt x="56827" y="13385"/>
                      <a:pt x="56856" y="13385"/>
                    </a:cubicBezTo>
                    <a:cubicBezTo>
                      <a:pt x="56885" y="13385"/>
                      <a:pt x="56914" y="13374"/>
                      <a:pt x="56937" y="13352"/>
                    </a:cubicBezTo>
                    <a:cubicBezTo>
                      <a:pt x="56983" y="13307"/>
                      <a:pt x="56983" y="13236"/>
                      <a:pt x="56937" y="13191"/>
                    </a:cubicBezTo>
                    <a:cubicBezTo>
                      <a:pt x="56914" y="13168"/>
                      <a:pt x="56885" y="13156"/>
                      <a:pt x="56856" y="13156"/>
                    </a:cubicBezTo>
                    <a:close/>
                    <a:moveTo>
                      <a:pt x="21728" y="13081"/>
                    </a:moveTo>
                    <a:cubicBezTo>
                      <a:pt x="21671" y="13081"/>
                      <a:pt x="21615" y="13102"/>
                      <a:pt x="21572" y="13146"/>
                    </a:cubicBezTo>
                    <a:cubicBezTo>
                      <a:pt x="21485" y="13230"/>
                      <a:pt x="21485" y="13372"/>
                      <a:pt x="21572" y="13459"/>
                    </a:cubicBezTo>
                    <a:cubicBezTo>
                      <a:pt x="21615" y="13502"/>
                      <a:pt x="21672" y="13524"/>
                      <a:pt x="21729" y="13524"/>
                    </a:cubicBezTo>
                    <a:cubicBezTo>
                      <a:pt x="21786" y="13524"/>
                      <a:pt x="21843" y="13502"/>
                      <a:pt x="21885" y="13459"/>
                    </a:cubicBezTo>
                    <a:cubicBezTo>
                      <a:pt x="21972" y="13372"/>
                      <a:pt x="21972" y="13230"/>
                      <a:pt x="21885" y="13146"/>
                    </a:cubicBezTo>
                    <a:cubicBezTo>
                      <a:pt x="21841" y="13102"/>
                      <a:pt x="21784" y="13081"/>
                      <a:pt x="21728" y="13081"/>
                    </a:cubicBezTo>
                    <a:close/>
                    <a:moveTo>
                      <a:pt x="43838" y="13236"/>
                    </a:moveTo>
                    <a:cubicBezTo>
                      <a:pt x="43781" y="13236"/>
                      <a:pt x="43725" y="13258"/>
                      <a:pt x="43683" y="13301"/>
                    </a:cubicBezTo>
                    <a:cubicBezTo>
                      <a:pt x="43596" y="13388"/>
                      <a:pt x="43596" y="13530"/>
                      <a:pt x="43683" y="13614"/>
                    </a:cubicBezTo>
                    <a:cubicBezTo>
                      <a:pt x="43726" y="13657"/>
                      <a:pt x="43783" y="13679"/>
                      <a:pt x="43840" y="13679"/>
                    </a:cubicBezTo>
                    <a:cubicBezTo>
                      <a:pt x="43896" y="13679"/>
                      <a:pt x="43953" y="13657"/>
                      <a:pt x="43996" y="13614"/>
                    </a:cubicBezTo>
                    <a:cubicBezTo>
                      <a:pt x="44082" y="13530"/>
                      <a:pt x="44082" y="13388"/>
                      <a:pt x="43996" y="13301"/>
                    </a:cubicBezTo>
                    <a:cubicBezTo>
                      <a:pt x="43952" y="13258"/>
                      <a:pt x="43895" y="13236"/>
                      <a:pt x="43838" y="13236"/>
                    </a:cubicBezTo>
                    <a:close/>
                    <a:moveTo>
                      <a:pt x="9875" y="13187"/>
                    </a:moveTo>
                    <a:cubicBezTo>
                      <a:pt x="9942" y="13187"/>
                      <a:pt x="10009" y="13213"/>
                      <a:pt x="10059" y="13263"/>
                    </a:cubicBezTo>
                    <a:cubicBezTo>
                      <a:pt x="10161" y="13365"/>
                      <a:pt x="10161" y="13531"/>
                      <a:pt x="10059" y="13633"/>
                    </a:cubicBezTo>
                    <a:cubicBezTo>
                      <a:pt x="10009" y="13684"/>
                      <a:pt x="9942" y="13709"/>
                      <a:pt x="9874" y="13709"/>
                    </a:cubicBezTo>
                    <a:cubicBezTo>
                      <a:pt x="9807" y="13709"/>
                      <a:pt x="9740" y="13684"/>
                      <a:pt x="9690" y="13633"/>
                    </a:cubicBezTo>
                    <a:cubicBezTo>
                      <a:pt x="9588" y="13531"/>
                      <a:pt x="9588" y="13365"/>
                      <a:pt x="9690" y="13263"/>
                    </a:cubicBezTo>
                    <a:cubicBezTo>
                      <a:pt x="9740" y="13213"/>
                      <a:pt x="9807" y="13187"/>
                      <a:pt x="9875" y="13187"/>
                    </a:cubicBezTo>
                    <a:close/>
                    <a:moveTo>
                      <a:pt x="9875" y="13182"/>
                    </a:moveTo>
                    <a:cubicBezTo>
                      <a:pt x="9806" y="13182"/>
                      <a:pt x="9738" y="13208"/>
                      <a:pt x="9687" y="13259"/>
                    </a:cubicBezTo>
                    <a:cubicBezTo>
                      <a:pt x="9583" y="13363"/>
                      <a:pt x="9583" y="13533"/>
                      <a:pt x="9687" y="13636"/>
                    </a:cubicBezTo>
                    <a:cubicBezTo>
                      <a:pt x="9739" y="13689"/>
                      <a:pt x="9806" y="13714"/>
                      <a:pt x="9875" y="13714"/>
                    </a:cubicBezTo>
                    <a:cubicBezTo>
                      <a:pt x="9943" y="13714"/>
                      <a:pt x="10010" y="13688"/>
                      <a:pt x="10064" y="13636"/>
                    </a:cubicBezTo>
                    <a:cubicBezTo>
                      <a:pt x="10166" y="13533"/>
                      <a:pt x="10166" y="13363"/>
                      <a:pt x="10064" y="13259"/>
                    </a:cubicBezTo>
                    <a:cubicBezTo>
                      <a:pt x="10011" y="13208"/>
                      <a:pt x="9943" y="13182"/>
                      <a:pt x="9875" y="13182"/>
                    </a:cubicBezTo>
                    <a:close/>
                    <a:moveTo>
                      <a:pt x="55694" y="13344"/>
                    </a:moveTo>
                    <a:cubicBezTo>
                      <a:pt x="55762" y="13344"/>
                      <a:pt x="55828" y="13372"/>
                      <a:pt x="55878" y="13421"/>
                    </a:cubicBezTo>
                    <a:cubicBezTo>
                      <a:pt x="55979" y="13521"/>
                      <a:pt x="55979" y="13688"/>
                      <a:pt x="55878" y="13791"/>
                    </a:cubicBezTo>
                    <a:cubicBezTo>
                      <a:pt x="55828" y="13839"/>
                      <a:pt x="55763" y="13866"/>
                      <a:pt x="55694" y="13866"/>
                    </a:cubicBezTo>
                    <a:cubicBezTo>
                      <a:pt x="55624" y="13866"/>
                      <a:pt x="55557" y="13839"/>
                      <a:pt x="55508" y="13791"/>
                    </a:cubicBezTo>
                    <a:cubicBezTo>
                      <a:pt x="55407" y="13686"/>
                      <a:pt x="55407" y="13523"/>
                      <a:pt x="55508" y="13421"/>
                    </a:cubicBezTo>
                    <a:cubicBezTo>
                      <a:pt x="55557" y="13372"/>
                      <a:pt x="55623" y="13344"/>
                      <a:pt x="55694" y="13344"/>
                    </a:cubicBezTo>
                    <a:close/>
                    <a:moveTo>
                      <a:pt x="55694" y="13339"/>
                    </a:moveTo>
                    <a:cubicBezTo>
                      <a:pt x="55623" y="13339"/>
                      <a:pt x="55556" y="13366"/>
                      <a:pt x="55505" y="13417"/>
                    </a:cubicBezTo>
                    <a:cubicBezTo>
                      <a:pt x="55401" y="13520"/>
                      <a:pt x="55401" y="13691"/>
                      <a:pt x="55505" y="13794"/>
                    </a:cubicBezTo>
                    <a:cubicBezTo>
                      <a:pt x="55556" y="13844"/>
                      <a:pt x="55623" y="13872"/>
                      <a:pt x="55694" y="13872"/>
                    </a:cubicBezTo>
                    <a:cubicBezTo>
                      <a:pt x="55763" y="13872"/>
                      <a:pt x="55833" y="13844"/>
                      <a:pt x="55882" y="13794"/>
                    </a:cubicBezTo>
                    <a:cubicBezTo>
                      <a:pt x="55985" y="13691"/>
                      <a:pt x="55985" y="13520"/>
                      <a:pt x="55882" y="13417"/>
                    </a:cubicBezTo>
                    <a:cubicBezTo>
                      <a:pt x="55831" y="13366"/>
                      <a:pt x="55763" y="13339"/>
                      <a:pt x="55694" y="13339"/>
                    </a:cubicBezTo>
                    <a:close/>
                    <a:moveTo>
                      <a:pt x="37740" y="13455"/>
                    </a:moveTo>
                    <a:cubicBezTo>
                      <a:pt x="37602" y="13457"/>
                      <a:pt x="37489" y="13569"/>
                      <a:pt x="37489" y="13705"/>
                    </a:cubicBezTo>
                    <a:cubicBezTo>
                      <a:pt x="37489" y="13843"/>
                      <a:pt x="37602" y="13954"/>
                      <a:pt x="37740" y="13954"/>
                    </a:cubicBezTo>
                    <a:cubicBezTo>
                      <a:pt x="37878" y="13954"/>
                      <a:pt x="37989" y="13843"/>
                      <a:pt x="37989" y="13705"/>
                    </a:cubicBezTo>
                    <a:cubicBezTo>
                      <a:pt x="37989" y="13568"/>
                      <a:pt x="37878" y="13455"/>
                      <a:pt x="37740" y="13455"/>
                    </a:cubicBezTo>
                    <a:close/>
                    <a:moveTo>
                      <a:pt x="27895" y="13457"/>
                    </a:moveTo>
                    <a:cubicBezTo>
                      <a:pt x="27758" y="13457"/>
                      <a:pt x="27645" y="13569"/>
                      <a:pt x="27645" y="13707"/>
                    </a:cubicBezTo>
                    <a:cubicBezTo>
                      <a:pt x="27645" y="13844"/>
                      <a:pt x="27758" y="13956"/>
                      <a:pt x="27895" y="13956"/>
                    </a:cubicBezTo>
                    <a:cubicBezTo>
                      <a:pt x="28033" y="13956"/>
                      <a:pt x="28145" y="13844"/>
                      <a:pt x="28145" y="13707"/>
                    </a:cubicBezTo>
                    <a:cubicBezTo>
                      <a:pt x="28145" y="13569"/>
                      <a:pt x="28033" y="13457"/>
                      <a:pt x="27895" y="13457"/>
                    </a:cubicBezTo>
                    <a:close/>
                    <a:moveTo>
                      <a:pt x="8671" y="13835"/>
                    </a:moveTo>
                    <a:cubicBezTo>
                      <a:pt x="8639" y="13835"/>
                      <a:pt x="8607" y="13847"/>
                      <a:pt x="8583" y="13872"/>
                    </a:cubicBezTo>
                    <a:cubicBezTo>
                      <a:pt x="8535" y="13921"/>
                      <a:pt x="8535" y="13997"/>
                      <a:pt x="8583" y="14046"/>
                    </a:cubicBezTo>
                    <a:cubicBezTo>
                      <a:pt x="8607" y="14070"/>
                      <a:pt x="8639" y="14083"/>
                      <a:pt x="8670" y="14083"/>
                    </a:cubicBezTo>
                    <a:cubicBezTo>
                      <a:pt x="8701" y="14083"/>
                      <a:pt x="8733" y="14070"/>
                      <a:pt x="8757" y="14046"/>
                    </a:cubicBezTo>
                    <a:cubicBezTo>
                      <a:pt x="8806" y="13997"/>
                      <a:pt x="8806" y="13920"/>
                      <a:pt x="8757" y="13872"/>
                    </a:cubicBezTo>
                    <a:cubicBezTo>
                      <a:pt x="8733" y="13847"/>
                      <a:pt x="8702" y="13835"/>
                      <a:pt x="8671" y="13835"/>
                    </a:cubicBezTo>
                    <a:close/>
                    <a:moveTo>
                      <a:pt x="22042" y="13765"/>
                    </a:moveTo>
                    <a:cubicBezTo>
                      <a:pt x="21983" y="13765"/>
                      <a:pt x="21925" y="13788"/>
                      <a:pt x="21880" y="13833"/>
                    </a:cubicBezTo>
                    <a:cubicBezTo>
                      <a:pt x="21789" y="13924"/>
                      <a:pt x="21789" y="14069"/>
                      <a:pt x="21880" y="14159"/>
                    </a:cubicBezTo>
                    <a:cubicBezTo>
                      <a:pt x="21925" y="14204"/>
                      <a:pt x="21984" y="14227"/>
                      <a:pt x="22043" y="14227"/>
                    </a:cubicBezTo>
                    <a:cubicBezTo>
                      <a:pt x="22102" y="14227"/>
                      <a:pt x="22162" y="14204"/>
                      <a:pt x="22206" y="14159"/>
                    </a:cubicBezTo>
                    <a:cubicBezTo>
                      <a:pt x="22296" y="14069"/>
                      <a:pt x="22296" y="13923"/>
                      <a:pt x="22206" y="13833"/>
                    </a:cubicBezTo>
                    <a:cubicBezTo>
                      <a:pt x="22161" y="13788"/>
                      <a:pt x="22101" y="13765"/>
                      <a:pt x="22042" y="13765"/>
                    </a:cubicBezTo>
                    <a:close/>
                    <a:moveTo>
                      <a:pt x="56897" y="13993"/>
                    </a:moveTo>
                    <a:cubicBezTo>
                      <a:pt x="56865" y="13993"/>
                      <a:pt x="56834" y="14005"/>
                      <a:pt x="56811" y="14030"/>
                    </a:cubicBezTo>
                    <a:cubicBezTo>
                      <a:pt x="56761" y="14078"/>
                      <a:pt x="56761" y="14154"/>
                      <a:pt x="56811" y="14204"/>
                    </a:cubicBezTo>
                    <a:cubicBezTo>
                      <a:pt x="56835" y="14228"/>
                      <a:pt x="56867" y="14240"/>
                      <a:pt x="56898" y="14240"/>
                    </a:cubicBezTo>
                    <a:cubicBezTo>
                      <a:pt x="56929" y="14240"/>
                      <a:pt x="56960" y="14228"/>
                      <a:pt x="56985" y="14204"/>
                    </a:cubicBezTo>
                    <a:cubicBezTo>
                      <a:pt x="57031" y="14154"/>
                      <a:pt x="57031" y="14078"/>
                      <a:pt x="56985" y="14030"/>
                    </a:cubicBezTo>
                    <a:cubicBezTo>
                      <a:pt x="56960" y="14005"/>
                      <a:pt x="56928" y="13993"/>
                      <a:pt x="56897" y="13993"/>
                    </a:cubicBezTo>
                    <a:close/>
                    <a:moveTo>
                      <a:pt x="43524" y="13923"/>
                    </a:moveTo>
                    <a:cubicBezTo>
                      <a:pt x="43465" y="13923"/>
                      <a:pt x="43406" y="13946"/>
                      <a:pt x="43362" y="13991"/>
                    </a:cubicBezTo>
                    <a:cubicBezTo>
                      <a:pt x="43271" y="14082"/>
                      <a:pt x="43271" y="14228"/>
                      <a:pt x="43362" y="14317"/>
                    </a:cubicBezTo>
                    <a:cubicBezTo>
                      <a:pt x="43407" y="14362"/>
                      <a:pt x="43466" y="14385"/>
                      <a:pt x="43525" y="14385"/>
                    </a:cubicBezTo>
                    <a:cubicBezTo>
                      <a:pt x="43584" y="14385"/>
                      <a:pt x="43643" y="14362"/>
                      <a:pt x="43688" y="14317"/>
                    </a:cubicBezTo>
                    <a:cubicBezTo>
                      <a:pt x="43778" y="14227"/>
                      <a:pt x="43778" y="14081"/>
                      <a:pt x="43688" y="13991"/>
                    </a:cubicBezTo>
                    <a:cubicBezTo>
                      <a:pt x="43643" y="13946"/>
                      <a:pt x="43583" y="13923"/>
                      <a:pt x="43524" y="13923"/>
                    </a:cubicBezTo>
                    <a:close/>
                    <a:moveTo>
                      <a:pt x="8684" y="14692"/>
                    </a:moveTo>
                    <a:cubicBezTo>
                      <a:pt x="8651" y="14692"/>
                      <a:pt x="8617" y="14704"/>
                      <a:pt x="8590" y="14730"/>
                    </a:cubicBezTo>
                    <a:cubicBezTo>
                      <a:pt x="8539" y="14780"/>
                      <a:pt x="8539" y="14866"/>
                      <a:pt x="8590" y="14917"/>
                    </a:cubicBezTo>
                    <a:cubicBezTo>
                      <a:pt x="8615" y="14942"/>
                      <a:pt x="8649" y="14955"/>
                      <a:pt x="8683" y="14955"/>
                    </a:cubicBezTo>
                    <a:cubicBezTo>
                      <a:pt x="8717" y="14955"/>
                      <a:pt x="8751" y="14942"/>
                      <a:pt x="8777" y="14917"/>
                    </a:cubicBezTo>
                    <a:cubicBezTo>
                      <a:pt x="8828" y="14866"/>
                      <a:pt x="8828" y="14780"/>
                      <a:pt x="8777" y="14730"/>
                    </a:cubicBezTo>
                    <a:cubicBezTo>
                      <a:pt x="8751" y="14704"/>
                      <a:pt x="8718" y="14692"/>
                      <a:pt x="8684" y="14692"/>
                    </a:cubicBezTo>
                    <a:close/>
                    <a:moveTo>
                      <a:pt x="22396" y="14545"/>
                    </a:moveTo>
                    <a:cubicBezTo>
                      <a:pt x="22334" y="14545"/>
                      <a:pt x="22272" y="14569"/>
                      <a:pt x="22225" y="14617"/>
                    </a:cubicBezTo>
                    <a:cubicBezTo>
                      <a:pt x="22131" y="14712"/>
                      <a:pt x="22131" y="14864"/>
                      <a:pt x="22225" y="14956"/>
                    </a:cubicBezTo>
                    <a:cubicBezTo>
                      <a:pt x="22272" y="15004"/>
                      <a:pt x="22334" y="15028"/>
                      <a:pt x="22396" y="15028"/>
                    </a:cubicBezTo>
                    <a:cubicBezTo>
                      <a:pt x="22457" y="15028"/>
                      <a:pt x="22519" y="15004"/>
                      <a:pt x="22566" y="14956"/>
                    </a:cubicBezTo>
                    <a:cubicBezTo>
                      <a:pt x="22660" y="14862"/>
                      <a:pt x="22660" y="14711"/>
                      <a:pt x="22566" y="14617"/>
                    </a:cubicBezTo>
                    <a:cubicBezTo>
                      <a:pt x="22519" y="14569"/>
                      <a:pt x="22457" y="14545"/>
                      <a:pt x="22396" y="14545"/>
                    </a:cubicBezTo>
                    <a:close/>
                    <a:moveTo>
                      <a:pt x="56884" y="14850"/>
                    </a:moveTo>
                    <a:cubicBezTo>
                      <a:pt x="56850" y="14850"/>
                      <a:pt x="56816" y="14862"/>
                      <a:pt x="56790" y="14888"/>
                    </a:cubicBezTo>
                    <a:cubicBezTo>
                      <a:pt x="56740" y="14938"/>
                      <a:pt x="56740" y="15024"/>
                      <a:pt x="56790" y="15075"/>
                    </a:cubicBezTo>
                    <a:cubicBezTo>
                      <a:pt x="56816" y="15100"/>
                      <a:pt x="56850" y="15113"/>
                      <a:pt x="56884" y="15113"/>
                    </a:cubicBezTo>
                    <a:cubicBezTo>
                      <a:pt x="56918" y="15113"/>
                      <a:pt x="56952" y="15100"/>
                      <a:pt x="56977" y="15075"/>
                    </a:cubicBezTo>
                    <a:cubicBezTo>
                      <a:pt x="57028" y="15024"/>
                      <a:pt x="57028" y="14938"/>
                      <a:pt x="56977" y="14888"/>
                    </a:cubicBezTo>
                    <a:cubicBezTo>
                      <a:pt x="56952" y="14862"/>
                      <a:pt x="56918" y="14850"/>
                      <a:pt x="56884" y="14850"/>
                    </a:cubicBezTo>
                    <a:close/>
                    <a:moveTo>
                      <a:pt x="43173" y="14704"/>
                    </a:moveTo>
                    <a:cubicBezTo>
                      <a:pt x="43112" y="14704"/>
                      <a:pt x="43050" y="14728"/>
                      <a:pt x="43003" y="14775"/>
                    </a:cubicBezTo>
                    <a:cubicBezTo>
                      <a:pt x="42909" y="14870"/>
                      <a:pt x="42909" y="15021"/>
                      <a:pt x="43003" y="15115"/>
                    </a:cubicBezTo>
                    <a:cubicBezTo>
                      <a:pt x="43050" y="15162"/>
                      <a:pt x="43112" y="15186"/>
                      <a:pt x="43173" y="15186"/>
                    </a:cubicBezTo>
                    <a:cubicBezTo>
                      <a:pt x="43235" y="15186"/>
                      <a:pt x="43296" y="15162"/>
                      <a:pt x="43343" y="15115"/>
                    </a:cubicBezTo>
                    <a:cubicBezTo>
                      <a:pt x="43436" y="15020"/>
                      <a:pt x="43436" y="14867"/>
                      <a:pt x="43343" y="14775"/>
                    </a:cubicBezTo>
                    <a:cubicBezTo>
                      <a:pt x="43296" y="14728"/>
                      <a:pt x="43235" y="14704"/>
                      <a:pt x="43173" y="14704"/>
                    </a:cubicBezTo>
                    <a:close/>
                    <a:moveTo>
                      <a:pt x="9985" y="14533"/>
                    </a:moveTo>
                    <a:cubicBezTo>
                      <a:pt x="10074" y="14533"/>
                      <a:pt x="10155" y="14567"/>
                      <a:pt x="10219" y="14628"/>
                    </a:cubicBezTo>
                    <a:cubicBezTo>
                      <a:pt x="10348" y="14757"/>
                      <a:pt x="10348" y="14967"/>
                      <a:pt x="10219" y="15096"/>
                    </a:cubicBezTo>
                    <a:cubicBezTo>
                      <a:pt x="10158" y="15157"/>
                      <a:pt x="10074" y="15192"/>
                      <a:pt x="9985" y="15192"/>
                    </a:cubicBezTo>
                    <a:cubicBezTo>
                      <a:pt x="9897" y="15192"/>
                      <a:pt x="9814" y="15157"/>
                      <a:pt x="9752" y="15096"/>
                    </a:cubicBezTo>
                    <a:cubicBezTo>
                      <a:pt x="9623" y="14967"/>
                      <a:pt x="9623" y="14757"/>
                      <a:pt x="9752" y="14628"/>
                    </a:cubicBezTo>
                    <a:cubicBezTo>
                      <a:pt x="9813" y="14567"/>
                      <a:pt x="9897" y="14533"/>
                      <a:pt x="9985" y="14533"/>
                    </a:cubicBezTo>
                    <a:close/>
                    <a:moveTo>
                      <a:pt x="9985" y="14524"/>
                    </a:moveTo>
                    <a:cubicBezTo>
                      <a:pt x="9894" y="14524"/>
                      <a:pt x="9810" y="14557"/>
                      <a:pt x="9746" y="14622"/>
                    </a:cubicBezTo>
                    <a:cubicBezTo>
                      <a:pt x="9614" y="14756"/>
                      <a:pt x="9614" y="14969"/>
                      <a:pt x="9746" y="15101"/>
                    </a:cubicBezTo>
                    <a:cubicBezTo>
                      <a:pt x="9810" y="15164"/>
                      <a:pt x="9894" y="15201"/>
                      <a:pt x="9985" y="15201"/>
                    </a:cubicBezTo>
                    <a:cubicBezTo>
                      <a:pt x="10075" y="15199"/>
                      <a:pt x="10161" y="15164"/>
                      <a:pt x="10224" y="15101"/>
                    </a:cubicBezTo>
                    <a:cubicBezTo>
                      <a:pt x="10356" y="14969"/>
                      <a:pt x="10356" y="14756"/>
                      <a:pt x="10224" y="14622"/>
                    </a:cubicBezTo>
                    <a:cubicBezTo>
                      <a:pt x="10161" y="14560"/>
                      <a:pt x="10075" y="14524"/>
                      <a:pt x="9985" y="14524"/>
                    </a:cubicBezTo>
                    <a:close/>
                    <a:moveTo>
                      <a:pt x="55582" y="14691"/>
                    </a:moveTo>
                    <a:cubicBezTo>
                      <a:pt x="55672" y="14691"/>
                      <a:pt x="55754" y="14725"/>
                      <a:pt x="55817" y="14786"/>
                    </a:cubicBezTo>
                    <a:cubicBezTo>
                      <a:pt x="55944" y="14915"/>
                      <a:pt x="55944" y="15125"/>
                      <a:pt x="55817" y="15254"/>
                    </a:cubicBezTo>
                    <a:cubicBezTo>
                      <a:pt x="55754" y="15315"/>
                      <a:pt x="55672" y="15350"/>
                      <a:pt x="55582" y="15350"/>
                    </a:cubicBezTo>
                    <a:cubicBezTo>
                      <a:pt x="55494" y="15350"/>
                      <a:pt x="55412" y="15315"/>
                      <a:pt x="55349" y="15254"/>
                    </a:cubicBezTo>
                    <a:cubicBezTo>
                      <a:pt x="55288" y="15192"/>
                      <a:pt x="55253" y="15109"/>
                      <a:pt x="55253" y="15020"/>
                    </a:cubicBezTo>
                    <a:cubicBezTo>
                      <a:pt x="55253" y="14931"/>
                      <a:pt x="55288" y="14850"/>
                      <a:pt x="55349" y="14786"/>
                    </a:cubicBezTo>
                    <a:cubicBezTo>
                      <a:pt x="55411" y="14724"/>
                      <a:pt x="55494" y="14691"/>
                      <a:pt x="55582" y="14691"/>
                    </a:cubicBezTo>
                    <a:close/>
                    <a:moveTo>
                      <a:pt x="55582" y="14680"/>
                    </a:moveTo>
                    <a:cubicBezTo>
                      <a:pt x="55492" y="14680"/>
                      <a:pt x="55407" y="14715"/>
                      <a:pt x="55343" y="14780"/>
                    </a:cubicBezTo>
                    <a:cubicBezTo>
                      <a:pt x="55279" y="14844"/>
                      <a:pt x="55243" y="14930"/>
                      <a:pt x="55243" y="15020"/>
                    </a:cubicBezTo>
                    <a:cubicBezTo>
                      <a:pt x="55243" y="15111"/>
                      <a:pt x="55278" y="15196"/>
                      <a:pt x="55343" y="15259"/>
                    </a:cubicBezTo>
                    <a:cubicBezTo>
                      <a:pt x="55407" y="15322"/>
                      <a:pt x="55492" y="15359"/>
                      <a:pt x="55582" y="15359"/>
                    </a:cubicBezTo>
                    <a:cubicBezTo>
                      <a:pt x="55673" y="15357"/>
                      <a:pt x="55757" y="15322"/>
                      <a:pt x="55821" y="15259"/>
                    </a:cubicBezTo>
                    <a:cubicBezTo>
                      <a:pt x="55953" y="15127"/>
                      <a:pt x="55953" y="14914"/>
                      <a:pt x="55821" y="14780"/>
                    </a:cubicBezTo>
                    <a:cubicBezTo>
                      <a:pt x="55757" y="14717"/>
                      <a:pt x="55673" y="14680"/>
                      <a:pt x="55582" y="14680"/>
                    </a:cubicBezTo>
                    <a:close/>
                    <a:moveTo>
                      <a:pt x="8769" y="15557"/>
                    </a:moveTo>
                    <a:cubicBezTo>
                      <a:pt x="8733" y="15557"/>
                      <a:pt x="8696" y="15571"/>
                      <a:pt x="8668" y="15598"/>
                    </a:cubicBezTo>
                    <a:cubicBezTo>
                      <a:pt x="8615" y="15653"/>
                      <a:pt x="8615" y="15743"/>
                      <a:pt x="8668" y="15798"/>
                    </a:cubicBezTo>
                    <a:cubicBezTo>
                      <a:pt x="8696" y="15824"/>
                      <a:pt x="8732" y="15838"/>
                      <a:pt x="8768" y="15838"/>
                    </a:cubicBezTo>
                    <a:cubicBezTo>
                      <a:pt x="8804" y="15838"/>
                      <a:pt x="8841" y="15824"/>
                      <a:pt x="8868" y="15798"/>
                    </a:cubicBezTo>
                    <a:cubicBezTo>
                      <a:pt x="8922" y="15743"/>
                      <a:pt x="8922" y="15653"/>
                      <a:pt x="8868" y="15598"/>
                    </a:cubicBezTo>
                    <a:cubicBezTo>
                      <a:pt x="8841" y="15571"/>
                      <a:pt x="8805" y="15557"/>
                      <a:pt x="8769" y="15557"/>
                    </a:cubicBezTo>
                    <a:close/>
                    <a:moveTo>
                      <a:pt x="22830" y="15461"/>
                    </a:moveTo>
                    <a:cubicBezTo>
                      <a:pt x="22766" y="15461"/>
                      <a:pt x="22702" y="15485"/>
                      <a:pt x="22653" y="15534"/>
                    </a:cubicBezTo>
                    <a:cubicBezTo>
                      <a:pt x="22556" y="15632"/>
                      <a:pt x="22556" y="15792"/>
                      <a:pt x="22653" y="15887"/>
                    </a:cubicBezTo>
                    <a:cubicBezTo>
                      <a:pt x="22702" y="15937"/>
                      <a:pt x="22766" y="15961"/>
                      <a:pt x="22830" y="15961"/>
                    </a:cubicBezTo>
                    <a:cubicBezTo>
                      <a:pt x="22894" y="15961"/>
                      <a:pt x="22958" y="15937"/>
                      <a:pt x="23006" y="15887"/>
                    </a:cubicBezTo>
                    <a:cubicBezTo>
                      <a:pt x="23105" y="15789"/>
                      <a:pt x="23105" y="15632"/>
                      <a:pt x="23006" y="15534"/>
                    </a:cubicBezTo>
                    <a:cubicBezTo>
                      <a:pt x="22958" y="15485"/>
                      <a:pt x="22894" y="15461"/>
                      <a:pt x="22830" y="15461"/>
                    </a:cubicBezTo>
                    <a:close/>
                    <a:moveTo>
                      <a:pt x="31490" y="13954"/>
                    </a:moveTo>
                    <a:lnTo>
                      <a:pt x="31490" y="13954"/>
                    </a:lnTo>
                    <a:cubicBezTo>
                      <a:pt x="30789" y="14536"/>
                      <a:pt x="28992" y="14966"/>
                      <a:pt x="28729" y="15979"/>
                    </a:cubicBezTo>
                    <a:cubicBezTo>
                      <a:pt x="28832" y="15987"/>
                      <a:pt x="28932" y="15991"/>
                      <a:pt x="29029" y="15991"/>
                    </a:cubicBezTo>
                    <a:cubicBezTo>
                      <a:pt x="30888" y="15991"/>
                      <a:pt x="31565" y="14596"/>
                      <a:pt x="31490" y="13954"/>
                    </a:cubicBezTo>
                    <a:close/>
                    <a:moveTo>
                      <a:pt x="34144" y="13954"/>
                    </a:moveTo>
                    <a:lnTo>
                      <a:pt x="34144" y="13954"/>
                    </a:lnTo>
                    <a:cubicBezTo>
                      <a:pt x="34068" y="14596"/>
                      <a:pt x="34745" y="15991"/>
                      <a:pt x="36606" y="15991"/>
                    </a:cubicBezTo>
                    <a:cubicBezTo>
                      <a:pt x="36703" y="15991"/>
                      <a:pt x="36803" y="15987"/>
                      <a:pt x="36907" y="15979"/>
                    </a:cubicBezTo>
                    <a:cubicBezTo>
                      <a:pt x="36642" y="14967"/>
                      <a:pt x="34845" y="14537"/>
                      <a:pt x="34144" y="13954"/>
                    </a:cubicBezTo>
                    <a:close/>
                    <a:moveTo>
                      <a:pt x="56799" y="15714"/>
                    </a:moveTo>
                    <a:cubicBezTo>
                      <a:pt x="56763" y="15714"/>
                      <a:pt x="56727" y="15728"/>
                      <a:pt x="56699" y="15756"/>
                    </a:cubicBezTo>
                    <a:cubicBezTo>
                      <a:pt x="56646" y="15809"/>
                      <a:pt x="56646" y="15901"/>
                      <a:pt x="56699" y="15954"/>
                    </a:cubicBezTo>
                    <a:cubicBezTo>
                      <a:pt x="56727" y="15982"/>
                      <a:pt x="56763" y="15995"/>
                      <a:pt x="56799" y="15995"/>
                    </a:cubicBezTo>
                    <a:cubicBezTo>
                      <a:pt x="56835" y="15995"/>
                      <a:pt x="56872" y="15982"/>
                      <a:pt x="56899" y="15954"/>
                    </a:cubicBezTo>
                    <a:cubicBezTo>
                      <a:pt x="56953" y="15901"/>
                      <a:pt x="56953" y="15809"/>
                      <a:pt x="56899" y="15756"/>
                    </a:cubicBezTo>
                    <a:cubicBezTo>
                      <a:pt x="56872" y="15728"/>
                      <a:pt x="56835" y="15714"/>
                      <a:pt x="56799" y="15714"/>
                    </a:cubicBezTo>
                    <a:close/>
                    <a:moveTo>
                      <a:pt x="42738" y="15621"/>
                    </a:moveTo>
                    <a:cubicBezTo>
                      <a:pt x="42674" y="15621"/>
                      <a:pt x="42610" y="15645"/>
                      <a:pt x="42561" y="15693"/>
                    </a:cubicBezTo>
                    <a:cubicBezTo>
                      <a:pt x="42464" y="15792"/>
                      <a:pt x="42464" y="15948"/>
                      <a:pt x="42561" y="16047"/>
                    </a:cubicBezTo>
                    <a:cubicBezTo>
                      <a:pt x="42610" y="16096"/>
                      <a:pt x="42674" y="16121"/>
                      <a:pt x="42738" y="16121"/>
                    </a:cubicBezTo>
                    <a:cubicBezTo>
                      <a:pt x="42802" y="16121"/>
                      <a:pt x="42865" y="16096"/>
                      <a:pt x="42915" y="16047"/>
                    </a:cubicBezTo>
                    <a:cubicBezTo>
                      <a:pt x="43012" y="15947"/>
                      <a:pt x="43012" y="15789"/>
                      <a:pt x="42915" y="15693"/>
                    </a:cubicBezTo>
                    <a:cubicBezTo>
                      <a:pt x="42865" y="15645"/>
                      <a:pt x="42802" y="15621"/>
                      <a:pt x="42738" y="15621"/>
                    </a:cubicBezTo>
                    <a:close/>
                    <a:moveTo>
                      <a:pt x="8941" y="16418"/>
                    </a:moveTo>
                    <a:cubicBezTo>
                      <a:pt x="8902" y="16418"/>
                      <a:pt x="8864" y="16432"/>
                      <a:pt x="8835" y="16461"/>
                    </a:cubicBezTo>
                    <a:cubicBezTo>
                      <a:pt x="8777" y="16519"/>
                      <a:pt x="8777" y="16616"/>
                      <a:pt x="8835" y="16674"/>
                    </a:cubicBezTo>
                    <a:cubicBezTo>
                      <a:pt x="8864" y="16703"/>
                      <a:pt x="8902" y="16718"/>
                      <a:pt x="8941" y="16718"/>
                    </a:cubicBezTo>
                    <a:cubicBezTo>
                      <a:pt x="8979" y="16718"/>
                      <a:pt x="9017" y="16703"/>
                      <a:pt x="9046" y="16674"/>
                    </a:cubicBezTo>
                    <a:cubicBezTo>
                      <a:pt x="9104" y="16616"/>
                      <a:pt x="9104" y="16519"/>
                      <a:pt x="9046" y="16461"/>
                    </a:cubicBezTo>
                    <a:cubicBezTo>
                      <a:pt x="9017" y="16432"/>
                      <a:pt x="8979" y="16418"/>
                      <a:pt x="8941" y="16418"/>
                    </a:cubicBezTo>
                    <a:close/>
                    <a:moveTo>
                      <a:pt x="56627" y="16576"/>
                    </a:moveTo>
                    <a:cubicBezTo>
                      <a:pt x="56589" y="16576"/>
                      <a:pt x="56551" y="16590"/>
                      <a:pt x="56521" y="16619"/>
                    </a:cubicBezTo>
                    <a:cubicBezTo>
                      <a:pt x="56463" y="16677"/>
                      <a:pt x="56463" y="16773"/>
                      <a:pt x="56521" y="16831"/>
                    </a:cubicBezTo>
                    <a:cubicBezTo>
                      <a:pt x="56550" y="16860"/>
                      <a:pt x="56588" y="16874"/>
                      <a:pt x="56627" y="16874"/>
                    </a:cubicBezTo>
                    <a:cubicBezTo>
                      <a:pt x="56665" y="16874"/>
                      <a:pt x="56703" y="16860"/>
                      <a:pt x="56732" y="16831"/>
                    </a:cubicBezTo>
                    <a:cubicBezTo>
                      <a:pt x="56790" y="16773"/>
                      <a:pt x="56790" y="16677"/>
                      <a:pt x="56732" y="16619"/>
                    </a:cubicBezTo>
                    <a:cubicBezTo>
                      <a:pt x="56703" y="16590"/>
                      <a:pt x="56665" y="16576"/>
                      <a:pt x="56627" y="16576"/>
                    </a:cubicBezTo>
                    <a:close/>
                    <a:moveTo>
                      <a:pt x="10414" y="15966"/>
                    </a:moveTo>
                    <a:cubicBezTo>
                      <a:pt x="10543" y="15966"/>
                      <a:pt x="10666" y="16015"/>
                      <a:pt x="10756" y="16106"/>
                    </a:cubicBezTo>
                    <a:cubicBezTo>
                      <a:pt x="10945" y="16295"/>
                      <a:pt x="10945" y="16605"/>
                      <a:pt x="10756" y="16793"/>
                    </a:cubicBezTo>
                    <a:cubicBezTo>
                      <a:pt x="10665" y="16886"/>
                      <a:pt x="10543" y="16935"/>
                      <a:pt x="10414" y="16935"/>
                    </a:cubicBezTo>
                    <a:cubicBezTo>
                      <a:pt x="10284" y="16935"/>
                      <a:pt x="10162" y="16884"/>
                      <a:pt x="10071" y="16793"/>
                    </a:cubicBezTo>
                    <a:cubicBezTo>
                      <a:pt x="9882" y="16605"/>
                      <a:pt x="9882" y="16295"/>
                      <a:pt x="10071" y="16106"/>
                    </a:cubicBezTo>
                    <a:cubicBezTo>
                      <a:pt x="10162" y="16015"/>
                      <a:pt x="10284" y="15966"/>
                      <a:pt x="10414" y="15966"/>
                    </a:cubicBezTo>
                    <a:close/>
                    <a:moveTo>
                      <a:pt x="10414" y="15953"/>
                    </a:moveTo>
                    <a:cubicBezTo>
                      <a:pt x="10282" y="15953"/>
                      <a:pt x="10158" y="16005"/>
                      <a:pt x="10064" y="16098"/>
                    </a:cubicBezTo>
                    <a:cubicBezTo>
                      <a:pt x="9869" y="16292"/>
                      <a:pt x="9869" y="16606"/>
                      <a:pt x="10064" y="16800"/>
                    </a:cubicBezTo>
                    <a:cubicBezTo>
                      <a:pt x="10158" y="16895"/>
                      <a:pt x="10282" y="16945"/>
                      <a:pt x="10414" y="16945"/>
                    </a:cubicBezTo>
                    <a:cubicBezTo>
                      <a:pt x="10416" y="16945"/>
                      <a:pt x="10418" y="16945"/>
                      <a:pt x="10420" y="16945"/>
                    </a:cubicBezTo>
                    <a:cubicBezTo>
                      <a:pt x="10550" y="16945"/>
                      <a:pt x="10673" y="16893"/>
                      <a:pt x="10766" y="16800"/>
                    </a:cubicBezTo>
                    <a:cubicBezTo>
                      <a:pt x="10959" y="16606"/>
                      <a:pt x="10959" y="16292"/>
                      <a:pt x="10766" y="16098"/>
                    </a:cubicBezTo>
                    <a:cubicBezTo>
                      <a:pt x="10672" y="16003"/>
                      <a:pt x="10546" y="15953"/>
                      <a:pt x="10414" y="15953"/>
                    </a:cubicBezTo>
                    <a:close/>
                    <a:moveTo>
                      <a:pt x="55153" y="16121"/>
                    </a:moveTo>
                    <a:cubicBezTo>
                      <a:pt x="55283" y="16121"/>
                      <a:pt x="55405" y="16172"/>
                      <a:pt x="55498" y="16264"/>
                    </a:cubicBezTo>
                    <a:cubicBezTo>
                      <a:pt x="55685" y="16453"/>
                      <a:pt x="55685" y="16763"/>
                      <a:pt x="55498" y="16951"/>
                    </a:cubicBezTo>
                    <a:cubicBezTo>
                      <a:pt x="55405" y="17044"/>
                      <a:pt x="55283" y="17092"/>
                      <a:pt x="55153" y="17092"/>
                    </a:cubicBezTo>
                    <a:cubicBezTo>
                      <a:pt x="55023" y="17092"/>
                      <a:pt x="54901" y="17041"/>
                      <a:pt x="54810" y="16951"/>
                    </a:cubicBezTo>
                    <a:cubicBezTo>
                      <a:pt x="54717" y="16858"/>
                      <a:pt x="54668" y="16737"/>
                      <a:pt x="54668" y="16606"/>
                    </a:cubicBezTo>
                    <a:cubicBezTo>
                      <a:pt x="54668" y="16476"/>
                      <a:pt x="54718" y="16356"/>
                      <a:pt x="54810" y="16263"/>
                    </a:cubicBezTo>
                    <a:cubicBezTo>
                      <a:pt x="54901" y="16170"/>
                      <a:pt x="55023" y="16121"/>
                      <a:pt x="55153" y="16121"/>
                    </a:cubicBezTo>
                    <a:close/>
                    <a:moveTo>
                      <a:pt x="55153" y="16111"/>
                    </a:moveTo>
                    <a:cubicBezTo>
                      <a:pt x="55021" y="16111"/>
                      <a:pt x="54895" y="16163"/>
                      <a:pt x="54802" y="16256"/>
                    </a:cubicBezTo>
                    <a:cubicBezTo>
                      <a:pt x="54707" y="16350"/>
                      <a:pt x="54657" y="16474"/>
                      <a:pt x="54657" y="16606"/>
                    </a:cubicBezTo>
                    <a:cubicBezTo>
                      <a:pt x="54657" y="16740"/>
                      <a:pt x="54710" y="16864"/>
                      <a:pt x="54802" y="16958"/>
                    </a:cubicBezTo>
                    <a:cubicBezTo>
                      <a:pt x="54897" y="17053"/>
                      <a:pt x="55021" y="17103"/>
                      <a:pt x="55153" y="17103"/>
                    </a:cubicBezTo>
                    <a:cubicBezTo>
                      <a:pt x="55285" y="17103"/>
                      <a:pt x="55411" y="17053"/>
                      <a:pt x="55504" y="16958"/>
                    </a:cubicBezTo>
                    <a:cubicBezTo>
                      <a:pt x="55698" y="16764"/>
                      <a:pt x="55698" y="16450"/>
                      <a:pt x="55504" y="16256"/>
                    </a:cubicBezTo>
                    <a:cubicBezTo>
                      <a:pt x="55410" y="16161"/>
                      <a:pt x="55285" y="16111"/>
                      <a:pt x="55153" y="16111"/>
                    </a:cubicBezTo>
                    <a:close/>
                    <a:moveTo>
                      <a:pt x="9218" y="17262"/>
                    </a:moveTo>
                    <a:cubicBezTo>
                      <a:pt x="9177" y="17262"/>
                      <a:pt x="9136" y="17278"/>
                      <a:pt x="9104" y="17309"/>
                    </a:cubicBezTo>
                    <a:cubicBezTo>
                      <a:pt x="9043" y="17371"/>
                      <a:pt x="9043" y="17473"/>
                      <a:pt x="9104" y="17534"/>
                    </a:cubicBezTo>
                    <a:cubicBezTo>
                      <a:pt x="9135" y="17565"/>
                      <a:pt x="9176" y="17580"/>
                      <a:pt x="9217" y="17580"/>
                    </a:cubicBezTo>
                    <a:cubicBezTo>
                      <a:pt x="9258" y="17580"/>
                      <a:pt x="9298" y="17565"/>
                      <a:pt x="9329" y="17534"/>
                    </a:cubicBezTo>
                    <a:cubicBezTo>
                      <a:pt x="9391" y="17473"/>
                      <a:pt x="9391" y="17371"/>
                      <a:pt x="9329" y="17309"/>
                    </a:cubicBezTo>
                    <a:cubicBezTo>
                      <a:pt x="9298" y="17278"/>
                      <a:pt x="9258" y="17262"/>
                      <a:pt x="9218" y="17262"/>
                    </a:cubicBezTo>
                    <a:close/>
                    <a:moveTo>
                      <a:pt x="32816" y="13863"/>
                    </a:moveTo>
                    <a:cubicBezTo>
                      <a:pt x="32816" y="13863"/>
                      <a:pt x="32737" y="15295"/>
                      <a:pt x="31541" y="16027"/>
                    </a:cubicBezTo>
                    <a:cubicBezTo>
                      <a:pt x="31541" y="16027"/>
                      <a:pt x="32318" y="16873"/>
                      <a:pt x="32242" y="17642"/>
                    </a:cubicBezTo>
                    <a:lnTo>
                      <a:pt x="32816" y="17206"/>
                    </a:lnTo>
                    <a:lnTo>
                      <a:pt x="33390" y="17642"/>
                    </a:lnTo>
                    <a:cubicBezTo>
                      <a:pt x="33315" y="16873"/>
                      <a:pt x="34091" y="16027"/>
                      <a:pt x="34091" y="16027"/>
                    </a:cubicBezTo>
                    <a:cubicBezTo>
                      <a:pt x="32896" y="15295"/>
                      <a:pt x="32816" y="13863"/>
                      <a:pt x="32816" y="13863"/>
                    </a:cubicBezTo>
                    <a:close/>
                    <a:moveTo>
                      <a:pt x="56350" y="17419"/>
                    </a:moveTo>
                    <a:cubicBezTo>
                      <a:pt x="56309" y="17419"/>
                      <a:pt x="56269" y="17435"/>
                      <a:pt x="56238" y="17467"/>
                    </a:cubicBezTo>
                    <a:cubicBezTo>
                      <a:pt x="56176" y="17529"/>
                      <a:pt x="56176" y="17631"/>
                      <a:pt x="56238" y="17692"/>
                    </a:cubicBezTo>
                    <a:cubicBezTo>
                      <a:pt x="56269" y="17723"/>
                      <a:pt x="56309" y="17738"/>
                      <a:pt x="56350" y="17738"/>
                    </a:cubicBezTo>
                    <a:cubicBezTo>
                      <a:pt x="56391" y="17738"/>
                      <a:pt x="56432" y="17723"/>
                      <a:pt x="56463" y="17692"/>
                    </a:cubicBezTo>
                    <a:cubicBezTo>
                      <a:pt x="56524" y="17631"/>
                      <a:pt x="56524" y="17529"/>
                      <a:pt x="56463" y="17467"/>
                    </a:cubicBezTo>
                    <a:cubicBezTo>
                      <a:pt x="56431" y="17435"/>
                      <a:pt x="56390" y="17419"/>
                      <a:pt x="56350" y="17419"/>
                    </a:cubicBezTo>
                    <a:close/>
                    <a:moveTo>
                      <a:pt x="30879" y="17355"/>
                    </a:moveTo>
                    <a:cubicBezTo>
                      <a:pt x="30825" y="17468"/>
                      <a:pt x="30818" y="17602"/>
                      <a:pt x="30872" y="17726"/>
                    </a:cubicBezTo>
                    <a:cubicBezTo>
                      <a:pt x="30924" y="17851"/>
                      <a:pt x="31024" y="17938"/>
                      <a:pt x="31141" y="17981"/>
                    </a:cubicBezTo>
                    <a:cubicBezTo>
                      <a:pt x="31193" y="17867"/>
                      <a:pt x="31201" y="17735"/>
                      <a:pt x="31148" y="17610"/>
                    </a:cubicBezTo>
                    <a:cubicBezTo>
                      <a:pt x="31096" y="17484"/>
                      <a:pt x="30996" y="17399"/>
                      <a:pt x="30879" y="17355"/>
                    </a:cubicBezTo>
                    <a:close/>
                    <a:moveTo>
                      <a:pt x="34755" y="17355"/>
                    </a:moveTo>
                    <a:cubicBezTo>
                      <a:pt x="34636" y="17399"/>
                      <a:pt x="34538" y="17486"/>
                      <a:pt x="34484" y="17610"/>
                    </a:cubicBezTo>
                    <a:cubicBezTo>
                      <a:pt x="34432" y="17735"/>
                      <a:pt x="34441" y="17867"/>
                      <a:pt x="34491" y="17981"/>
                    </a:cubicBezTo>
                    <a:cubicBezTo>
                      <a:pt x="34610" y="17939"/>
                      <a:pt x="34709" y="17851"/>
                      <a:pt x="34762" y="17726"/>
                    </a:cubicBezTo>
                    <a:cubicBezTo>
                      <a:pt x="34814" y="17602"/>
                      <a:pt x="34807" y="17468"/>
                      <a:pt x="34755" y="17355"/>
                    </a:cubicBezTo>
                    <a:close/>
                    <a:moveTo>
                      <a:pt x="35772" y="17381"/>
                    </a:moveTo>
                    <a:cubicBezTo>
                      <a:pt x="35566" y="17381"/>
                      <a:pt x="35360" y="17449"/>
                      <a:pt x="35190" y="17590"/>
                    </a:cubicBezTo>
                    <a:cubicBezTo>
                      <a:pt x="34984" y="17761"/>
                      <a:pt x="34878" y="18002"/>
                      <a:pt x="34865" y="18247"/>
                    </a:cubicBezTo>
                    <a:cubicBezTo>
                      <a:pt x="34906" y="18252"/>
                      <a:pt x="34946" y="18254"/>
                      <a:pt x="34987" y="18254"/>
                    </a:cubicBezTo>
                    <a:cubicBezTo>
                      <a:pt x="35193" y="18254"/>
                      <a:pt x="35399" y="18187"/>
                      <a:pt x="35569" y="18045"/>
                    </a:cubicBezTo>
                    <a:cubicBezTo>
                      <a:pt x="35774" y="17877"/>
                      <a:pt x="35882" y="17635"/>
                      <a:pt x="35894" y="17389"/>
                    </a:cubicBezTo>
                    <a:cubicBezTo>
                      <a:pt x="35854" y="17383"/>
                      <a:pt x="35813" y="17381"/>
                      <a:pt x="35772" y="17381"/>
                    </a:cubicBezTo>
                    <a:close/>
                    <a:moveTo>
                      <a:pt x="29864" y="17383"/>
                    </a:moveTo>
                    <a:cubicBezTo>
                      <a:pt x="29822" y="17383"/>
                      <a:pt x="29780" y="17386"/>
                      <a:pt x="29739" y="17392"/>
                    </a:cubicBezTo>
                    <a:cubicBezTo>
                      <a:pt x="29750" y="17635"/>
                      <a:pt x="29859" y="17877"/>
                      <a:pt x="30063" y="18047"/>
                    </a:cubicBezTo>
                    <a:cubicBezTo>
                      <a:pt x="30233" y="18189"/>
                      <a:pt x="30440" y="18256"/>
                      <a:pt x="30645" y="18256"/>
                    </a:cubicBezTo>
                    <a:cubicBezTo>
                      <a:pt x="30686" y="18256"/>
                      <a:pt x="30727" y="18253"/>
                      <a:pt x="30767" y="18248"/>
                    </a:cubicBezTo>
                    <a:cubicBezTo>
                      <a:pt x="30756" y="18002"/>
                      <a:pt x="30648" y="17761"/>
                      <a:pt x="30444" y="17592"/>
                    </a:cubicBezTo>
                    <a:cubicBezTo>
                      <a:pt x="30273" y="17451"/>
                      <a:pt x="30069" y="17383"/>
                      <a:pt x="29864" y="17383"/>
                    </a:cubicBezTo>
                    <a:close/>
                    <a:moveTo>
                      <a:pt x="11046" y="17648"/>
                    </a:moveTo>
                    <a:cubicBezTo>
                      <a:pt x="11136" y="17648"/>
                      <a:pt x="11218" y="17681"/>
                      <a:pt x="11281" y="17744"/>
                    </a:cubicBezTo>
                    <a:cubicBezTo>
                      <a:pt x="11342" y="17806"/>
                      <a:pt x="11376" y="17889"/>
                      <a:pt x="11376" y="17978"/>
                    </a:cubicBezTo>
                    <a:cubicBezTo>
                      <a:pt x="11376" y="18067"/>
                      <a:pt x="11342" y="18148"/>
                      <a:pt x="11281" y="18212"/>
                    </a:cubicBezTo>
                    <a:cubicBezTo>
                      <a:pt x="11218" y="18273"/>
                      <a:pt x="11136" y="18307"/>
                      <a:pt x="11046" y="18307"/>
                    </a:cubicBezTo>
                    <a:cubicBezTo>
                      <a:pt x="10958" y="18307"/>
                      <a:pt x="10876" y="18273"/>
                      <a:pt x="10813" y="18212"/>
                    </a:cubicBezTo>
                    <a:cubicBezTo>
                      <a:pt x="10684" y="18083"/>
                      <a:pt x="10684" y="17873"/>
                      <a:pt x="10813" y="17744"/>
                    </a:cubicBezTo>
                    <a:cubicBezTo>
                      <a:pt x="10875" y="17683"/>
                      <a:pt x="10958" y="17648"/>
                      <a:pt x="11046" y="17648"/>
                    </a:cubicBezTo>
                    <a:close/>
                    <a:moveTo>
                      <a:pt x="11046" y="17638"/>
                    </a:moveTo>
                    <a:cubicBezTo>
                      <a:pt x="10956" y="17638"/>
                      <a:pt x="10871" y="17671"/>
                      <a:pt x="10807" y="17736"/>
                    </a:cubicBezTo>
                    <a:cubicBezTo>
                      <a:pt x="10675" y="17870"/>
                      <a:pt x="10675" y="18083"/>
                      <a:pt x="10807" y="18215"/>
                    </a:cubicBezTo>
                    <a:cubicBezTo>
                      <a:pt x="10871" y="18278"/>
                      <a:pt x="10956" y="18315"/>
                      <a:pt x="11046" y="18315"/>
                    </a:cubicBezTo>
                    <a:cubicBezTo>
                      <a:pt x="11137" y="18315"/>
                      <a:pt x="11223" y="18280"/>
                      <a:pt x="11285" y="18215"/>
                    </a:cubicBezTo>
                    <a:cubicBezTo>
                      <a:pt x="11349" y="18152"/>
                      <a:pt x="11385" y="18067"/>
                      <a:pt x="11385" y="17976"/>
                    </a:cubicBezTo>
                    <a:cubicBezTo>
                      <a:pt x="11385" y="17886"/>
                      <a:pt x="11350" y="17800"/>
                      <a:pt x="11285" y="17736"/>
                    </a:cubicBezTo>
                    <a:cubicBezTo>
                      <a:pt x="11223" y="17674"/>
                      <a:pt x="11137" y="17638"/>
                      <a:pt x="11046" y="17638"/>
                    </a:cubicBezTo>
                    <a:close/>
                    <a:moveTo>
                      <a:pt x="9617" y="18077"/>
                    </a:moveTo>
                    <a:cubicBezTo>
                      <a:pt x="9575" y="18077"/>
                      <a:pt x="9532" y="18094"/>
                      <a:pt x="9498" y="18126"/>
                    </a:cubicBezTo>
                    <a:cubicBezTo>
                      <a:pt x="9433" y="18191"/>
                      <a:pt x="9433" y="18299"/>
                      <a:pt x="9498" y="18364"/>
                    </a:cubicBezTo>
                    <a:cubicBezTo>
                      <a:pt x="9531" y="18396"/>
                      <a:pt x="9574" y="18413"/>
                      <a:pt x="9617" y="18413"/>
                    </a:cubicBezTo>
                    <a:cubicBezTo>
                      <a:pt x="9659" y="18413"/>
                      <a:pt x="9702" y="18396"/>
                      <a:pt x="9735" y="18364"/>
                    </a:cubicBezTo>
                    <a:cubicBezTo>
                      <a:pt x="9800" y="18299"/>
                      <a:pt x="9800" y="18191"/>
                      <a:pt x="9735" y="18126"/>
                    </a:cubicBezTo>
                    <a:cubicBezTo>
                      <a:pt x="9702" y="18094"/>
                      <a:pt x="9660" y="18077"/>
                      <a:pt x="9617" y="18077"/>
                    </a:cubicBezTo>
                    <a:close/>
                    <a:moveTo>
                      <a:pt x="54521" y="17805"/>
                    </a:moveTo>
                    <a:cubicBezTo>
                      <a:pt x="54605" y="17805"/>
                      <a:pt x="54690" y="17837"/>
                      <a:pt x="54755" y="17902"/>
                    </a:cubicBezTo>
                    <a:cubicBezTo>
                      <a:pt x="54815" y="17964"/>
                      <a:pt x="54850" y="18047"/>
                      <a:pt x="54850" y="18135"/>
                    </a:cubicBezTo>
                    <a:cubicBezTo>
                      <a:pt x="54850" y="18225"/>
                      <a:pt x="54815" y="18306"/>
                      <a:pt x="54755" y="18370"/>
                    </a:cubicBezTo>
                    <a:cubicBezTo>
                      <a:pt x="54690" y="18433"/>
                      <a:pt x="54605" y="18465"/>
                      <a:pt x="54521" y="18465"/>
                    </a:cubicBezTo>
                    <a:cubicBezTo>
                      <a:pt x="54436" y="18465"/>
                      <a:pt x="54352" y="18433"/>
                      <a:pt x="54288" y="18370"/>
                    </a:cubicBezTo>
                    <a:cubicBezTo>
                      <a:pt x="54226" y="18307"/>
                      <a:pt x="54191" y="18225"/>
                      <a:pt x="54191" y="18135"/>
                    </a:cubicBezTo>
                    <a:cubicBezTo>
                      <a:pt x="54189" y="18047"/>
                      <a:pt x="54224" y="17964"/>
                      <a:pt x="54288" y="17902"/>
                    </a:cubicBezTo>
                    <a:cubicBezTo>
                      <a:pt x="54352" y="17837"/>
                      <a:pt x="54436" y="17805"/>
                      <a:pt x="54521" y="17805"/>
                    </a:cubicBezTo>
                    <a:close/>
                    <a:moveTo>
                      <a:pt x="54519" y="17796"/>
                    </a:moveTo>
                    <a:cubicBezTo>
                      <a:pt x="54433" y="17796"/>
                      <a:pt x="54347" y="17828"/>
                      <a:pt x="54281" y="17894"/>
                    </a:cubicBezTo>
                    <a:cubicBezTo>
                      <a:pt x="54217" y="17958"/>
                      <a:pt x="54181" y="18044"/>
                      <a:pt x="54181" y="18133"/>
                    </a:cubicBezTo>
                    <a:cubicBezTo>
                      <a:pt x="54181" y="18225"/>
                      <a:pt x="54216" y="18309"/>
                      <a:pt x="54281" y="18373"/>
                    </a:cubicBezTo>
                    <a:cubicBezTo>
                      <a:pt x="54346" y="18438"/>
                      <a:pt x="54433" y="18471"/>
                      <a:pt x="54520" y="18471"/>
                    </a:cubicBezTo>
                    <a:cubicBezTo>
                      <a:pt x="54522" y="18471"/>
                      <a:pt x="54523" y="18471"/>
                      <a:pt x="54525" y="18471"/>
                    </a:cubicBezTo>
                    <a:cubicBezTo>
                      <a:pt x="54610" y="18471"/>
                      <a:pt x="54695" y="18438"/>
                      <a:pt x="54759" y="18373"/>
                    </a:cubicBezTo>
                    <a:cubicBezTo>
                      <a:pt x="54821" y="18309"/>
                      <a:pt x="54857" y="18225"/>
                      <a:pt x="54857" y="18133"/>
                    </a:cubicBezTo>
                    <a:cubicBezTo>
                      <a:pt x="54857" y="18044"/>
                      <a:pt x="54824" y="17958"/>
                      <a:pt x="54759" y="17894"/>
                    </a:cubicBezTo>
                    <a:cubicBezTo>
                      <a:pt x="54692" y="17828"/>
                      <a:pt x="54606" y="17796"/>
                      <a:pt x="54519" y="17796"/>
                    </a:cubicBezTo>
                    <a:close/>
                    <a:moveTo>
                      <a:pt x="55950" y="18235"/>
                    </a:moveTo>
                    <a:cubicBezTo>
                      <a:pt x="55908" y="18235"/>
                      <a:pt x="55865" y="18252"/>
                      <a:pt x="55833" y="18284"/>
                    </a:cubicBezTo>
                    <a:cubicBezTo>
                      <a:pt x="55767" y="18349"/>
                      <a:pt x="55767" y="18457"/>
                      <a:pt x="55833" y="18522"/>
                    </a:cubicBezTo>
                    <a:cubicBezTo>
                      <a:pt x="55865" y="18554"/>
                      <a:pt x="55908" y="18570"/>
                      <a:pt x="55951" y="18570"/>
                    </a:cubicBezTo>
                    <a:cubicBezTo>
                      <a:pt x="55995" y="18570"/>
                      <a:pt x="56038" y="18554"/>
                      <a:pt x="56070" y="18522"/>
                    </a:cubicBezTo>
                    <a:cubicBezTo>
                      <a:pt x="56135" y="18457"/>
                      <a:pt x="56135" y="18349"/>
                      <a:pt x="56070" y="18284"/>
                    </a:cubicBezTo>
                    <a:cubicBezTo>
                      <a:pt x="56036" y="18252"/>
                      <a:pt x="55993" y="18235"/>
                      <a:pt x="55950" y="18235"/>
                    </a:cubicBezTo>
                    <a:close/>
                    <a:moveTo>
                      <a:pt x="30123" y="18373"/>
                    </a:moveTo>
                    <a:cubicBezTo>
                      <a:pt x="29992" y="18373"/>
                      <a:pt x="29872" y="18430"/>
                      <a:pt x="29788" y="18522"/>
                    </a:cubicBezTo>
                    <a:cubicBezTo>
                      <a:pt x="29872" y="18616"/>
                      <a:pt x="29992" y="18675"/>
                      <a:pt x="30127" y="18675"/>
                    </a:cubicBezTo>
                    <a:cubicBezTo>
                      <a:pt x="30128" y="18675"/>
                      <a:pt x="30130" y="18675"/>
                      <a:pt x="30132" y="18675"/>
                    </a:cubicBezTo>
                    <a:cubicBezTo>
                      <a:pt x="30263" y="18675"/>
                      <a:pt x="30383" y="18618"/>
                      <a:pt x="30467" y="18526"/>
                    </a:cubicBezTo>
                    <a:cubicBezTo>
                      <a:pt x="30383" y="18435"/>
                      <a:pt x="30265" y="18374"/>
                      <a:pt x="30128" y="18373"/>
                    </a:cubicBezTo>
                    <a:cubicBezTo>
                      <a:pt x="30127" y="18373"/>
                      <a:pt x="30125" y="18373"/>
                      <a:pt x="30123" y="18373"/>
                    </a:cubicBezTo>
                    <a:close/>
                    <a:moveTo>
                      <a:pt x="35504" y="18374"/>
                    </a:moveTo>
                    <a:cubicBezTo>
                      <a:pt x="35371" y="18377"/>
                      <a:pt x="35249" y="18435"/>
                      <a:pt x="35165" y="18529"/>
                    </a:cubicBezTo>
                    <a:cubicBezTo>
                      <a:pt x="35251" y="18619"/>
                      <a:pt x="35372" y="18677"/>
                      <a:pt x="35506" y="18677"/>
                    </a:cubicBezTo>
                    <a:cubicBezTo>
                      <a:pt x="35642" y="18675"/>
                      <a:pt x="35762" y="18616"/>
                      <a:pt x="35845" y="18523"/>
                    </a:cubicBezTo>
                    <a:cubicBezTo>
                      <a:pt x="35759" y="18432"/>
                      <a:pt x="35639" y="18374"/>
                      <a:pt x="35504" y="18374"/>
                    </a:cubicBezTo>
                    <a:close/>
                    <a:moveTo>
                      <a:pt x="32816" y="17799"/>
                    </a:moveTo>
                    <a:cubicBezTo>
                      <a:pt x="32693" y="17913"/>
                      <a:pt x="32613" y="18074"/>
                      <a:pt x="32613" y="18255"/>
                    </a:cubicBezTo>
                    <a:cubicBezTo>
                      <a:pt x="32613" y="18436"/>
                      <a:pt x="32692" y="18597"/>
                      <a:pt x="32816" y="18712"/>
                    </a:cubicBezTo>
                    <a:cubicBezTo>
                      <a:pt x="32939" y="18597"/>
                      <a:pt x="33019" y="18436"/>
                      <a:pt x="33019" y="18255"/>
                    </a:cubicBezTo>
                    <a:cubicBezTo>
                      <a:pt x="33019" y="18074"/>
                      <a:pt x="32939" y="17913"/>
                      <a:pt x="32816" y="17799"/>
                    </a:cubicBezTo>
                    <a:close/>
                    <a:moveTo>
                      <a:pt x="23192" y="17750"/>
                    </a:moveTo>
                    <a:cubicBezTo>
                      <a:pt x="22305" y="17750"/>
                      <a:pt x="21176" y="18363"/>
                      <a:pt x="20463" y="18431"/>
                    </a:cubicBezTo>
                    <a:cubicBezTo>
                      <a:pt x="20674" y="18698"/>
                      <a:pt x="21180" y="18965"/>
                      <a:pt x="21805" y="18965"/>
                    </a:cubicBezTo>
                    <a:cubicBezTo>
                      <a:pt x="22427" y="18965"/>
                      <a:pt x="23166" y="18700"/>
                      <a:pt x="23847" y="17907"/>
                    </a:cubicBezTo>
                    <a:cubicBezTo>
                      <a:pt x="23655" y="17795"/>
                      <a:pt x="23433" y="17750"/>
                      <a:pt x="23192" y="17750"/>
                    </a:cubicBezTo>
                    <a:close/>
                    <a:moveTo>
                      <a:pt x="42373" y="17908"/>
                    </a:moveTo>
                    <a:cubicBezTo>
                      <a:pt x="42134" y="17908"/>
                      <a:pt x="41912" y="17952"/>
                      <a:pt x="41721" y="18064"/>
                    </a:cubicBezTo>
                    <a:cubicBezTo>
                      <a:pt x="42402" y="18857"/>
                      <a:pt x="43142" y="19122"/>
                      <a:pt x="43763" y="19122"/>
                    </a:cubicBezTo>
                    <a:cubicBezTo>
                      <a:pt x="44388" y="19122"/>
                      <a:pt x="44893" y="18855"/>
                      <a:pt x="45104" y="18588"/>
                    </a:cubicBezTo>
                    <a:cubicBezTo>
                      <a:pt x="44391" y="18521"/>
                      <a:pt x="43262" y="17908"/>
                      <a:pt x="42373" y="17908"/>
                    </a:cubicBezTo>
                    <a:close/>
                    <a:moveTo>
                      <a:pt x="10156" y="18852"/>
                    </a:moveTo>
                    <a:cubicBezTo>
                      <a:pt x="10110" y="18852"/>
                      <a:pt x="10065" y="18869"/>
                      <a:pt x="10030" y="18903"/>
                    </a:cubicBezTo>
                    <a:cubicBezTo>
                      <a:pt x="9962" y="18972"/>
                      <a:pt x="9962" y="19084"/>
                      <a:pt x="10030" y="19154"/>
                    </a:cubicBezTo>
                    <a:cubicBezTo>
                      <a:pt x="10065" y="19188"/>
                      <a:pt x="10110" y="19205"/>
                      <a:pt x="10156" y="19205"/>
                    </a:cubicBezTo>
                    <a:cubicBezTo>
                      <a:pt x="10201" y="19205"/>
                      <a:pt x="10246" y="19188"/>
                      <a:pt x="10281" y="19154"/>
                    </a:cubicBezTo>
                    <a:cubicBezTo>
                      <a:pt x="10349" y="19084"/>
                      <a:pt x="10349" y="18972"/>
                      <a:pt x="10281" y="18903"/>
                    </a:cubicBezTo>
                    <a:cubicBezTo>
                      <a:pt x="10246" y="18869"/>
                      <a:pt x="10201" y="18852"/>
                      <a:pt x="10156" y="18852"/>
                    </a:cubicBezTo>
                    <a:close/>
                    <a:moveTo>
                      <a:pt x="55412" y="19008"/>
                    </a:moveTo>
                    <a:cubicBezTo>
                      <a:pt x="55366" y="19008"/>
                      <a:pt x="55321" y="19025"/>
                      <a:pt x="55286" y="19061"/>
                    </a:cubicBezTo>
                    <a:cubicBezTo>
                      <a:pt x="55218" y="19130"/>
                      <a:pt x="55218" y="19242"/>
                      <a:pt x="55286" y="19312"/>
                    </a:cubicBezTo>
                    <a:cubicBezTo>
                      <a:pt x="55321" y="19346"/>
                      <a:pt x="55366" y="19363"/>
                      <a:pt x="55412" y="19363"/>
                    </a:cubicBezTo>
                    <a:cubicBezTo>
                      <a:pt x="55457" y="19363"/>
                      <a:pt x="55502" y="19346"/>
                      <a:pt x="55537" y="19312"/>
                    </a:cubicBezTo>
                    <a:cubicBezTo>
                      <a:pt x="55605" y="19242"/>
                      <a:pt x="55605" y="19130"/>
                      <a:pt x="55537" y="19061"/>
                    </a:cubicBezTo>
                    <a:cubicBezTo>
                      <a:pt x="55502" y="19025"/>
                      <a:pt x="55457" y="19008"/>
                      <a:pt x="55412" y="19008"/>
                    </a:cubicBezTo>
                    <a:close/>
                    <a:moveTo>
                      <a:pt x="11943" y="18986"/>
                    </a:moveTo>
                    <a:cubicBezTo>
                      <a:pt x="12014" y="18986"/>
                      <a:pt x="12079" y="19012"/>
                      <a:pt x="12128" y="19061"/>
                    </a:cubicBezTo>
                    <a:cubicBezTo>
                      <a:pt x="12230" y="19162"/>
                      <a:pt x="12230" y="19329"/>
                      <a:pt x="12128" y="19430"/>
                    </a:cubicBezTo>
                    <a:cubicBezTo>
                      <a:pt x="12079" y="19480"/>
                      <a:pt x="12014" y="19507"/>
                      <a:pt x="11943" y="19507"/>
                    </a:cubicBezTo>
                    <a:cubicBezTo>
                      <a:pt x="11872" y="19507"/>
                      <a:pt x="11807" y="19480"/>
                      <a:pt x="11759" y="19430"/>
                    </a:cubicBezTo>
                    <a:cubicBezTo>
                      <a:pt x="11658" y="19329"/>
                      <a:pt x="11658" y="19162"/>
                      <a:pt x="11759" y="19061"/>
                    </a:cubicBezTo>
                    <a:cubicBezTo>
                      <a:pt x="11807" y="19012"/>
                      <a:pt x="11872" y="18986"/>
                      <a:pt x="11943" y="18986"/>
                    </a:cubicBezTo>
                    <a:close/>
                    <a:moveTo>
                      <a:pt x="11943" y="18980"/>
                    </a:moveTo>
                    <a:cubicBezTo>
                      <a:pt x="11872" y="18980"/>
                      <a:pt x="11805" y="19007"/>
                      <a:pt x="11755" y="19058"/>
                    </a:cubicBezTo>
                    <a:cubicBezTo>
                      <a:pt x="11652" y="19161"/>
                      <a:pt x="11652" y="19330"/>
                      <a:pt x="11755" y="19435"/>
                    </a:cubicBezTo>
                    <a:cubicBezTo>
                      <a:pt x="11805" y="19485"/>
                      <a:pt x="11872" y="19512"/>
                      <a:pt x="11943" y="19512"/>
                    </a:cubicBezTo>
                    <a:cubicBezTo>
                      <a:pt x="12014" y="19512"/>
                      <a:pt x="12081" y="19485"/>
                      <a:pt x="12131" y="19435"/>
                    </a:cubicBezTo>
                    <a:cubicBezTo>
                      <a:pt x="12234" y="19330"/>
                      <a:pt x="12234" y="19161"/>
                      <a:pt x="12131" y="19058"/>
                    </a:cubicBezTo>
                    <a:cubicBezTo>
                      <a:pt x="12081" y="19007"/>
                      <a:pt x="12014" y="18980"/>
                      <a:pt x="11943" y="18980"/>
                    </a:cubicBezTo>
                    <a:close/>
                    <a:moveTo>
                      <a:pt x="53624" y="19142"/>
                    </a:moveTo>
                    <a:cubicBezTo>
                      <a:pt x="53695" y="19142"/>
                      <a:pt x="53761" y="19170"/>
                      <a:pt x="53810" y="19219"/>
                    </a:cubicBezTo>
                    <a:cubicBezTo>
                      <a:pt x="53858" y="19268"/>
                      <a:pt x="53885" y="19333"/>
                      <a:pt x="53885" y="19403"/>
                    </a:cubicBezTo>
                    <a:cubicBezTo>
                      <a:pt x="53885" y="19474"/>
                      <a:pt x="53858" y="19539"/>
                      <a:pt x="53810" y="19588"/>
                    </a:cubicBezTo>
                    <a:cubicBezTo>
                      <a:pt x="53761" y="19638"/>
                      <a:pt x="53695" y="19664"/>
                      <a:pt x="53624" y="19664"/>
                    </a:cubicBezTo>
                    <a:cubicBezTo>
                      <a:pt x="53556" y="19664"/>
                      <a:pt x="53488" y="19638"/>
                      <a:pt x="53439" y="19588"/>
                    </a:cubicBezTo>
                    <a:cubicBezTo>
                      <a:pt x="53337" y="19487"/>
                      <a:pt x="53337" y="19320"/>
                      <a:pt x="53439" y="19219"/>
                    </a:cubicBezTo>
                    <a:cubicBezTo>
                      <a:pt x="53488" y="19170"/>
                      <a:pt x="53553" y="19142"/>
                      <a:pt x="53624" y="19142"/>
                    </a:cubicBezTo>
                    <a:close/>
                    <a:moveTo>
                      <a:pt x="53624" y="19138"/>
                    </a:moveTo>
                    <a:cubicBezTo>
                      <a:pt x="53553" y="19138"/>
                      <a:pt x="53487" y="19164"/>
                      <a:pt x="53436" y="19214"/>
                    </a:cubicBezTo>
                    <a:cubicBezTo>
                      <a:pt x="53333" y="19319"/>
                      <a:pt x="53333" y="19488"/>
                      <a:pt x="53436" y="19591"/>
                    </a:cubicBezTo>
                    <a:cubicBezTo>
                      <a:pt x="53487" y="19642"/>
                      <a:pt x="53553" y="19669"/>
                      <a:pt x="53624" y="19669"/>
                    </a:cubicBezTo>
                    <a:cubicBezTo>
                      <a:pt x="53626" y="19669"/>
                      <a:pt x="53628" y="19670"/>
                      <a:pt x="53629" y="19670"/>
                    </a:cubicBezTo>
                    <a:cubicBezTo>
                      <a:pt x="53700" y="19670"/>
                      <a:pt x="53765" y="19641"/>
                      <a:pt x="53813" y="19591"/>
                    </a:cubicBezTo>
                    <a:cubicBezTo>
                      <a:pt x="53863" y="19540"/>
                      <a:pt x="53891" y="19474"/>
                      <a:pt x="53891" y="19403"/>
                    </a:cubicBezTo>
                    <a:cubicBezTo>
                      <a:pt x="53891" y="19332"/>
                      <a:pt x="53863" y="19265"/>
                      <a:pt x="53813" y="19214"/>
                    </a:cubicBezTo>
                    <a:cubicBezTo>
                      <a:pt x="53762" y="19164"/>
                      <a:pt x="53695" y="19138"/>
                      <a:pt x="53624" y="19138"/>
                    </a:cubicBezTo>
                    <a:close/>
                    <a:moveTo>
                      <a:pt x="11658" y="11501"/>
                    </a:moveTo>
                    <a:cubicBezTo>
                      <a:pt x="12708" y="12618"/>
                      <a:pt x="13505" y="19748"/>
                      <a:pt x="15664" y="19903"/>
                    </a:cubicBezTo>
                    <a:cubicBezTo>
                      <a:pt x="15386" y="17912"/>
                      <a:pt x="15802" y="16257"/>
                      <a:pt x="14638" y="14482"/>
                    </a:cubicBezTo>
                    <a:lnTo>
                      <a:pt x="14638" y="14482"/>
                    </a:lnTo>
                    <a:cubicBezTo>
                      <a:pt x="16412" y="15644"/>
                      <a:pt x="18069" y="15233"/>
                      <a:pt x="20059" y="15508"/>
                    </a:cubicBezTo>
                    <a:cubicBezTo>
                      <a:pt x="19904" y="13349"/>
                      <a:pt x="12775" y="12552"/>
                      <a:pt x="11658" y="11501"/>
                    </a:cubicBezTo>
                    <a:close/>
                    <a:moveTo>
                      <a:pt x="10854" y="19583"/>
                    </a:moveTo>
                    <a:cubicBezTo>
                      <a:pt x="10807" y="19583"/>
                      <a:pt x="10759" y="19601"/>
                      <a:pt x="10723" y="19638"/>
                    </a:cubicBezTo>
                    <a:cubicBezTo>
                      <a:pt x="10650" y="19710"/>
                      <a:pt x="10650" y="19827"/>
                      <a:pt x="10723" y="19900"/>
                    </a:cubicBezTo>
                    <a:cubicBezTo>
                      <a:pt x="10759" y="19936"/>
                      <a:pt x="10807" y="19954"/>
                      <a:pt x="10854" y="19954"/>
                    </a:cubicBezTo>
                    <a:cubicBezTo>
                      <a:pt x="10901" y="19954"/>
                      <a:pt x="10949" y="19936"/>
                      <a:pt x="10985" y="19900"/>
                    </a:cubicBezTo>
                    <a:cubicBezTo>
                      <a:pt x="11058" y="19827"/>
                      <a:pt x="11058" y="19710"/>
                      <a:pt x="10985" y="19638"/>
                    </a:cubicBezTo>
                    <a:cubicBezTo>
                      <a:pt x="10949" y="19601"/>
                      <a:pt x="10901" y="19583"/>
                      <a:pt x="10854" y="19583"/>
                    </a:cubicBezTo>
                    <a:close/>
                    <a:moveTo>
                      <a:pt x="53913" y="11658"/>
                    </a:moveTo>
                    <a:cubicBezTo>
                      <a:pt x="52794" y="12708"/>
                      <a:pt x="45666" y="13505"/>
                      <a:pt x="45510" y="15664"/>
                    </a:cubicBezTo>
                    <a:cubicBezTo>
                      <a:pt x="47501" y="15388"/>
                      <a:pt x="49155" y="15802"/>
                      <a:pt x="50931" y="14640"/>
                    </a:cubicBezTo>
                    <a:lnTo>
                      <a:pt x="50931" y="14640"/>
                    </a:lnTo>
                    <a:cubicBezTo>
                      <a:pt x="49767" y="16413"/>
                      <a:pt x="50181" y="18070"/>
                      <a:pt x="49906" y="20061"/>
                    </a:cubicBezTo>
                    <a:cubicBezTo>
                      <a:pt x="52065" y="19906"/>
                      <a:pt x="52862" y="12776"/>
                      <a:pt x="53913" y="11658"/>
                    </a:cubicBezTo>
                    <a:close/>
                    <a:moveTo>
                      <a:pt x="54714" y="19740"/>
                    </a:moveTo>
                    <a:cubicBezTo>
                      <a:pt x="54666" y="19740"/>
                      <a:pt x="54618" y="19758"/>
                      <a:pt x="54582" y="19794"/>
                    </a:cubicBezTo>
                    <a:cubicBezTo>
                      <a:pt x="54510" y="19867"/>
                      <a:pt x="54510" y="19985"/>
                      <a:pt x="54582" y="20058"/>
                    </a:cubicBezTo>
                    <a:cubicBezTo>
                      <a:pt x="54618" y="20094"/>
                      <a:pt x="54666" y="20112"/>
                      <a:pt x="54714" y="20112"/>
                    </a:cubicBezTo>
                    <a:cubicBezTo>
                      <a:pt x="54762" y="20112"/>
                      <a:pt x="54810" y="20094"/>
                      <a:pt x="54846" y="20058"/>
                    </a:cubicBezTo>
                    <a:cubicBezTo>
                      <a:pt x="54918" y="19985"/>
                      <a:pt x="54918" y="19867"/>
                      <a:pt x="54846" y="19794"/>
                    </a:cubicBezTo>
                    <a:cubicBezTo>
                      <a:pt x="54810" y="19758"/>
                      <a:pt x="54762" y="19740"/>
                      <a:pt x="54714" y="19740"/>
                    </a:cubicBezTo>
                    <a:close/>
                    <a:moveTo>
                      <a:pt x="11556" y="20197"/>
                    </a:moveTo>
                    <a:cubicBezTo>
                      <a:pt x="11506" y="20197"/>
                      <a:pt x="11456" y="20216"/>
                      <a:pt x="11418" y="20255"/>
                    </a:cubicBezTo>
                    <a:cubicBezTo>
                      <a:pt x="11342" y="20330"/>
                      <a:pt x="11342" y="20453"/>
                      <a:pt x="11418" y="20530"/>
                    </a:cubicBezTo>
                    <a:cubicBezTo>
                      <a:pt x="11456" y="20568"/>
                      <a:pt x="11506" y="20587"/>
                      <a:pt x="11556" y="20587"/>
                    </a:cubicBezTo>
                    <a:cubicBezTo>
                      <a:pt x="11605" y="20587"/>
                      <a:pt x="11655" y="20568"/>
                      <a:pt x="11694" y="20530"/>
                    </a:cubicBezTo>
                    <a:cubicBezTo>
                      <a:pt x="11769" y="20453"/>
                      <a:pt x="11769" y="20330"/>
                      <a:pt x="11694" y="20255"/>
                    </a:cubicBezTo>
                    <a:cubicBezTo>
                      <a:pt x="11655" y="20216"/>
                      <a:pt x="11605" y="20197"/>
                      <a:pt x="11556" y="20197"/>
                    </a:cubicBezTo>
                    <a:close/>
                    <a:moveTo>
                      <a:pt x="54012" y="20355"/>
                    </a:moveTo>
                    <a:cubicBezTo>
                      <a:pt x="53962" y="20355"/>
                      <a:pt x="53912" y="20374"/>
                      <a:pt x="53874" y="20413"/>
                    </a:cubicBezTo>
                    <a:cubicBezTo>
                      <a:pt x="53798" y="20488"/>
                      <a:pt x="53798" y="20611"/>
                      <a:pt x="53874" y="20688"/>
                    </a:cubicBezTo>
                    <a:cubicBezTo>
                      <a:pt x="53912" y="20726"/>
                      <a:pt x="53962" y="20745"/>
                      <a:pt x="54012" y="20745"/>
                    </a:cubicBezTo>
                    <a:cubicBezTo>
                      <a:pt x="54062" y="20745"/>
                      <a:pt x="54112" y="20726"/>
                      <a:pt x="54150" y="20688"/>
                    </a:cubicBezTo>
                    <a:cubicBezTo>
                      <a:pt x="54226" y="20611"/>
                      <a:pt x="54226" y="20488"/>
                      <a:pt x="54150" y="20413"/>
                    </a:cubicBezTo>
                    <a:cubicBezTo>
                      <a:pt x="54112" y="20374"/>
                      <a:pt x="54062" y="20355"/>
                      <a:pt x="54012" y="20355"/>
                    </a:cubicBezTo>
                    <a:close/>
                    <a:moveTo>
                      <a:pt x="24879" y="20457"/>
                    </a:moveTo>
                    <a:cubicBezTo>
                      <a:pt x="24760" y="20457"/>
                      <a:pt x="24639" y="20501"/>
                      <a:pt x="24550" y="20594"/>
                    </a:cubicBezTo>
                    <a:cubicBezTo>
                      <a:pt x="24455" y="20690"/>
                      <a:pt x="24412" y="20816"/>
                      <a:pt x="24419" y="20942"/>
                    </a:cubicBezTo>
                    <a:cubicBezTo>
                      <a:pt x="24423" y="20942"/>
                      <a:pt x="24427" y="20942"/>
                      <a:pt x="24431" y="20942"/>
                    </a:cubicBezTo>
                    <a:cubicBezTo>
                      <a:pt x="24552" y="20942"/>
                      <a:pt x="24674" y="20898"/>
                      <a:pt x="24765" y="20805"/>
                    </a:cubicBezTo>
                    <a:cubicBezTo>
                      <a:pt x="24860" y="20710"/>
                      <a:pt x="24903" y="20582"/>
                      <a:pt x="24896" y="20458"/>
                    </a:cubicBezTo>
                    <a:cubicBezTo>
                      <a:pt x="24890" y="20458"/>
                      <a:pt x="24885" y="20457"/>
                      <a:pt x="24879" y="20457"/>
                    </a:cubicBezTo>
                    <a:close/>
                    <a:moveTo>
                      <a:pt x="24129" y="19620"/>
                    </a:moveTo>
                    <a:cubicBezTo>
                      <a:pt x="23934" y="19771"/>
                      <a:pt x="23797" y="19995"/>
                      <a:pt x="23774" y="20261"/>
                    </a:cubicBezTo>
                    <a:cubicBezTo>
                      <a:pt x="23751" y="20524"/>
                      <a:pt x="23845" y="20771"/>
                      <a:pt x="24010" y="20953"/>
                    </a:cubicBezTo>
                    <a:cubicBezTo>
                      <a:pt x="24206" y="20804"/>
                      <a:pt x="24341" y="20578"/>
                      <a:pt x="24365" y="20314"/>
                    </a:cubicBezTo>
                    <a:cubicBezTo>
                      <a:pt x="24389" y="20051"/>
                      <a:pt x="24294" y="19804"/>
                      <a:pt x="24129" y="19620"/>
                    </a:cubicBezTo>
                    <a:close/>
                    <a:moveTo>
                      <a:pt x="23298" y="20403"/>
                    </a:moveTo>
                    <a:cubicBezTo>
                      <a:pt x="23245" y="20516"/>
                      <a:pt x="23237" y="20649"/>
                      <a:pt x="23287" y="20775"/>
                    </a:cubicBezTo>
                    <a:cubicBezTo>
                      <a:pt x="23338" y="20900"/>
                      <a:pt x="23438" y="20988"/>
                      <a:pt x="23555" y="21032"/>
                    </a:cubicBezTo>
                    <a:cubicBezTo>
                      <a:pt x="23608" y="20920"/>
                      <a:pt x="23616" y="20785"/>
                      <a:pt x="23566" y="20661"/>
                    </a:cubicBezTo>
                    <a:cubicBezTo>
                      <a:pt x="23515" y="20536"/>
                      <a:pt x="23416" y="20446"/>
                      <a:pt x="23298" y="20403"/>
                    </a:cubicBezTo>
                    <a:close/>
                    <a:moveTo>
                      <a:pt x="12197" y="20666"/>
                    </a:moveTo>
                    <a:cubicBezTo>
                      <a:pt x="12145" y="20666"/>
                      <a:pt x="12093" y="20686"/>
                      <a:pt x="12053" y="20726"/>
                    </a:cubicBezTo>
                    <a:cubicBezTo>
                      <a:pt x="11973" y="20805"/>
                      <a:pt x="11973" y="20934"/>
                      <a:pt x="12053" y="21014"/>
                    </a:cubicBezTo>
                    <a:cubicBezTo>
                      <a:pt x="12093" y="21054"/>
                      <a:pt x="12145" y="21074"/>
                      <a:pt x="12197" y="21074"/>
                    </a:cubicBezTo>
                    <a:cubicBezTo>
                      <a:pt x="12249" y="21074"/>
                      <a:pt x="12302" y="21054"/>
                      <a:pt x="12341" y="21014"/>
                    </a:cubicBezTo>
                    <a:cubicBezTo>
                      <a:pt x="12421" y="20934"/>
                      <a:pt x="12421" y="20805"/>
                      <a:pt x="12341" y="20726"/>
                    </a:cubicBezTo>
                    <a:cubicBezTo>
                      <a:pt x="12302" y="20686"/>
                      <a:pt x="12249" y="20666"/>
                      <a:pt x="12197" y="20666"/>
                    </a:cubicBezTo>
                    <a:close/>
                    <a:moveTo>
                      <a:pt x="40693" y="20615"/>
                    </a:moveTo>
                    <a:cubicBezTo>
                      <a:pt x="40686" y="20615"/>
                      <a:pt x="40679" y="20615"/>
                      <a:pt x="40671" y="20616"/>
                    </a:cubicBezTo>
                    <a:cubicBezTo>
                      <a:pt x="40667" y="20740"/>
                      <a:pt x="40708" y="20866"/>
                      <a:pt x="40802" y="20963"/>
                    </a:cubicBezTo>
                    <a:cubicBezTo>
                      <a:pt x="40891" y="21054"/>
                      <a:pt x="41009" y="21099"/>
                      <a:pt x="41127" y="21099"/>
                    </a:cubicBezTo>
                    <a:cubicBezTo>
                      <a:pt x="41134" y="21099"/>
                      <a:pt x="41141" y="21099"/>
                      <a:pt x="41148" y="21098"/>
                    </a:cubicBezTo>
                    <a:cubicBezTo>
                      <a:pt x="41154" y="20974"/>
                      <a:pt x="41112" y="20848"/>
                      <a:pt x="41018" y="20750"/>
                    </a:cubicBezTo>
                    <a:cubicBezTo>
                      <a:pt x="40929" y="20660"/>
                      <a:pt x="40812" y="20615"/>
                      <a:pt x="40693" y="20615"/>
                    </a:cubicBezTo>
                    <a:close/>
                    <a:moveTo>
                      <a:pt x="41438" y="19778"/>
                    </a:moveTo>
                    <a:cubicBezTo>
                      <a:pt x="41273" y="19959"/>
                      <a:pt x="41179" y="20206"/>
                      <a:pt x="41203" y="20472"/>
                    </a:cubicBezTo>
                    <a:cubicBezTo>
                      <a:pt x="41226" y="20736"/>
                      <a:pt x="41363" y="20962"/>
                      <a:pt x="41558" y="21111"/>
                    </a:cubicBezTo>
                    <a:cubicBezTo>
                      <a:pt x="41722" y="20929"/>
                      <a:pt x="41816" y="20682"/>
                      <a:pt x="41793" y="20417"/>
                    </a:cubicBezTo>
                    <a:cubicBezTo>
                      <a:pt x="41770" y="20153"/>
                      <a:pt x="41632" y="19927"/>
                      <a:pt x="41438" y="19778"/>
                    </a:cubicBezTo>
                    <a:close/>
                    <a:moveTo>
                      <a:pt x="42270" y="20559"/>
                    </a:moveTo>
                    <a:cubicBezTo>
                      <a:pt x="42152" y="20603"/>
                      <a:pt x="42052" y="20692"/>
                      <a:pt x="42002" y="20816"/>
                    </a:cubicBezTo>
                    <a:cubicBezTo>
                      <a:pt x="41951" y="20942"/>
                      <a:pt x="41958" y="21075"/>
                      <a:pt x="42012" y="21188"/>
                    </a:cubicBezTo>
                    <a:cubicBezTo>
                      <a:pt x="42131" y="21143"/>
                      <a:pt x="42229" y="21055"/>
                      <a:pt x="42280" y="20930"/>
                    </a:cubicBezTo>
                    <a:cubicBezTo>
                      <a:pt x="42331" y="20805"/>
                      <a:pt x="42322" y="20671"/>
                      <a:pt x="42270" y="20559"/>
                    </a:cubicBezTo>
                    <a:close/>
                    <a:moveTo>
                      <a:pt x="53371" y="20824"/>
                    </a:moveTo>
                    <a:cubicBezTo>
                      <a:pt x="53318" y="20824"/>
                      <a:pt x="53266" y="20844"/>
                      <a:pt x="53226" y="20884"/>
                    </a:cubicBezTo>
                    <a:cubicBezTo>
                      <a:pt x="53146" y="20963"/>
                      <a:pt x="53146" y="21091"/>
                      <a:pt x="53226" y="21171"/>
                    </a:cubicBezTo>
                    <a:cubicBezTo>
                      <a:pt x="53266" y="21210"/>
                      <a:pt x="53318" y="21230"/>
                      <a:pt x="53370" y="21230"/>
                    </a:cubicBezTo>
                    <a:cubicBezTo>
                      <a:pt x="53422" y="21230"/>
                      <a:pt x="53474" y="21210"/>
                      <a:pt x="53514" y="21171"/>
                    </a:cubicBezTo>
                    <a:cubicBezTo>
                      <a:pt x="53594" y="21091"/>
                      <a:pt x="53594" y="20963"/>
                      <a:pt x="53514" y="20884"/>
                    </a:cubicBezTo>
                    <a:cubicBezTo>
                      <a:pt x="53475" y="20844"/>
                      <a:pt x="53423" y="20824"/>
                      <a:pt x="53371" y="20824"/>
                    </a:cubicBezTo>
                    <a:close/>
                    <a:moveTo>
                      <a:pt x="12818" y="21036"/>
                    </a:moveTo>
                    <a:cubicBezTo>
                      <a:pt x="12764" y="21036"/>
                      <a:pt x="12710" y="21057"/>
                      <a:pt x="12667" y="21098"/>
                    </a:cubicBezTo>
                    <a:cubicBezTo>
                      <a:pt x="12585" y="21182"/>
                      <a:pt x="12585" y="21316"/>
                      <a:pt x="12667" y="21400"/>
                    </a:cubicBezTo>
                    <a:cubicBezTo>
                      <a:pt x="12710" y="21441"/>
                      <a:pt x="12764" y="21462"/>
                      <a:pt x="12818" y="21462"/>
                    </a:cubicBezTo>
                    <a:cubicBezTo>
                      <a:pt x="12873" y="21462"/>
                      <a:pt x="12927" y="21441"/>
                      <a:pt x="12969" y="21400"/>
                    </a:cubicBezTo>
                    <a:cubicBezTo>
                      <a:pt x="13051" y="21316"/>
                      <a:pt x="13051" y="21182"/>
                      <a:pt x="12969" y="21098"/>
                    </a:cubicBezTo>
                    <a:cubicBezTo>
                      <a:pt x="12927" y="21057"/>
                      <a:pt x="12873" y="21036"/>
                      <a:pt x="12818" y="21036"/>
                    </a:cubicBezTo>
                    <a:close/>
                    <a:moveTo>
                      <a:pt x="52750" y="21192"/>
                    </a:moveTo>
                    <a:cubicBezTo>
                      <a:pt x="52695" y="21192"/>
                      <a:pt x="52641" y="21213"/>
                      <a:pt x="52600" y="21255"/>
                    </a:cubicBezTo>
                    <a:cubicBezTo>
                      <a:pt x="52516" y="21337"/>
                      <a:pt x="52516" y="21472"/>
                      <a:pt x="52600" y="21555"/>
                    </a:cubicBezTo>
                    <a:cubicBezTo>
                      <a:pt x="52641" y="21597"/>
                      <a:pt x="52695" y="21618"/>
                      <a:pt x="52750" y="21618"/>
                    </a:cubicBezTo>
                    <a:cubicBezTo>
                      <a:pt x="52804" y="21618"/>
                      <a:pt x="52858" y="21597"/>
                      <a:pt x="52900" y="21555"/>
                    </a:cubicBezTo>
                    <a:cubicBezTo>
                      <a:pt x="52984" y="21472"/>
                      <a:pt x="52984" y="21337"/>
                      <a:pt x="52900" y="21255"/>
                    </a:cubicBezTo>
                    <a:cubicBezTo>
                      <a:pt x="52858" y="21213"/>
                      <a:pt x="52804" y="21192"/>
                      <a:pt x="52750" y="21192"/>
                    </a:cubicBezTo>
                    <a:close/>
                    <a:moveTo>
                      <a:pt x="13457" y="21350"/>
                    </a:moveTo>
                    <a:cubicBezTo>
                      <a:pt x="13400" y="21350"/>
                      <a:pt x="13343" y="21372"/>
                      <a:pt x="13299" y="21416"/>
                    </a:cubicBezTo>
                    <a:cubicBezTo>
                      <a:pt x="13212" y="21502"/>
                      <a:pt x="13212" y="21644"/>
                      <a:pt x="13299" y="21729"/>
                    </a:cubicBezTo>
                    <a:cubicBezTo>
                      <a:pt x="13343" y="21772"/>
                      <a:pt x="13400" y="21794"/>
                      <a:pt x="13457" y="21794"/>
                    </a:cubicBezTo>
                    <a:cubicBezTo>
                      <a:pt x="13514" y="21794"/>
                      <a:pt x="13571" y="21772"/>
                      <a:pt x="13614" y="21729"/>
                    </a:cubicBezTo>
                    <a:cubicBezTo>
                      <a:pt x="13701" y="21642"/>
                      <a:pt x="13701" y="21501"/>
                      <a:pt x="13614" y="21416"/>
                    </a:cubicBezTo>
                    <a:cubicBezTo>
                      <a:pt x="13571" y="21372"/>
                      <a:pt x="13514" y="21350"/>
                      <a:pt x="13457" y="21350"/>
                    </a:cubicBezTo>
                    <a:close/>
                    <a:moveTo>
                      <a:pt x="52110" y="21508"/>
                    </a:moveTo>
                    <a:cubicBezTo>
                      <a:pt x="52054" y="21508"/>
                      <a:pt x="51997" y="21530"/>
                      <a:pt x="51955" y="21573"/>
                    </a:cubicBezTo>
                    <a:cubicBezTo>
                      <a:pt x="51868" y="21660"/>
                      <a:pt x="51868" y="21801"/>
                      <a:pt x="51955" y="21886"/>
                    </a:cubicBezTo>
                    <a:cubicBezTo>
                      <a:pt x="51998" y="21930"/>
                      <a:pt x="52055" y="21952"/>
                      <a:pt x="52112" y="21952"/>
                    </a:cubicBezTo>
                    <a:cubicBezTo>
                      <a:pt x="52169" y="21952"/>
                      <a:pt x="52225" y="21930"/>
                      <a:pt x="52268" y="21886"/>
                    </a:cubicBezTo>
                    <a:cubicBezTo>
                      <a:pt x="52355" y="21800"/>
                      <a:pt x="52355" y="21659"/>
                      <a:pt x="52268" y="21573"/>
                    </a:cubicBezTo>
                    <a:cubicBezTo>
                      <a:pt x="52225" y="21530"/>
                      <a:pt x="52167" y="21508"/>
                      <a:pt x="52110" y="21508"/>
                    </a:cubicBezTo>
                    <a:close/>
                    <a:moveTo>
                      <a:pt x="14152" y="21656"/>
                    </a:moveTo>
                    <a:cubicBezTo>
                      <a:pt x="14093" y="21656"/>
                      <a:pt x="14035" y="21679"/>
                      <a:pt x="13990" y="21724"/>
                    </a:cubicBezTo>
                    <a:cubicBezTo>
                      <a:pt x="13899" y="21814"/>
                      <a:pt x="13899" y="21960"/>
                      <a:pt x="13990" y="22050"/>
                    </a:cubicBezTo>
                    <a:cubicBezTo>
                      <a:pt x="14035" y="22095"/>
                      <a:pt x="14094" y="22118"/>
                      <a:pt x="14153" y="22118"/>
                    </a:cubicBezTo>
                    <a:cubicBezTo>
                      <a:pt x="14213" y="22118"/>
                      <a:pt x="14272" y="22095"/>
                      <a:pt x="14316" y="22050"/>
                    </a:cubicBezTo>
                    <a:cubicBezTo>
                      <a:pt x="14406" y="21959"/>
                      <a:pt x="14406" y="21813"/>
                      <a:pt x="14316" y="21724"/>
                    </a:cubicBezTo>
                    <a:cubicBezTo>
                      <a:pt x="14271" y="21679"/>
                      <a:pt x="14211" y="21656"/>
                      <a:pt x="14152" y="21656"/>
                    </a:cubicBezTo>
                    <a:close/>
                    <a:moveTo>
                      <a:pt x="51415" y="21813"/>
                    </a:moveTo>
                    <a:cubicBezTo>
                      <a:pt x="51356" y="21813"/>
                      <a:pt x="51297" y="21836"/>
                      <a:pt x="51252" y="21881"/>
                    </a:cubicBezTo>
                    <a:cubicBezTo>
                      <a:pt x="51161" y="21972"/>
                      <a:pt x="51161" y="22118"/>
                      <a:pt x="51252" y="22207"/>
                    </a:cubicBezTo>
                    <a:cubicBezTo>
                      <a:pt x="51297" y="22252"/>
                      <a:pt x="51356" y="22275"/>
                      <a:pt x="51415" y="22275"/>
                    </a:cubicBezTo>
                    <a:cubicBezTo>
                      <a:pt x="51474" y="22275"/>
                      <a:pt x="51533" y="22252"/>
                      <a:pt x="51578" y="22207"/>
                    </a:cubicBezTo>
                    <a:cubicBezTo>
                      <a:pt x="51668" y="22117"/>
                      <a:pt x="51668" y="21971"/>
                      <a:pt x="51578" y="21881"/>
                    </a:cubicBezTo>
                    <a:cubicBezTo>
                      <a:pt x="51533" y="21836"/>
                      <a:pt x="51474" y="21813"/>
                      <a:pt x="51415" y="21813"/>
                    </a:cubicBezTo>
                    <a:close/>
                    <a:moveTo>
                      <a:pt x="19461" y="19304"/>
                    </a:moveTo>
                    <a:lnTo>
                      <a:pt x="19461" y="19304"/>
                    </a:lnTo>
                    <a:cubicBezTo>
                      <a:pt x="19461" y="19305"/>
                      <a:pt x="20417" y="20374"/>
                      <a:pt x="20088" y="21736"/>
                    </a:cubicBezTo>
                    <a:cubicBezTo>
                      <a:pt x="20088" y="21736"/>
                      <a:pt x="21237" y="21785"/>
                      <a:pt x="21725" y="22383"/>
                    </a:cubicBezTo>
                    <a:lnTo>
                      <a:pt x="21824" y="21668"/>
                    </a:lnTo>
                    <a:lnTo>
                      <a:pt x="22540" y="21569"/>
                    </a:lnTo>
                    <a:cubicBezTo>
                      <a:pt x="21941" y="21079"/>
                      <a:pt x="21892" y="19932"/>
                      <a:pt x="21892" y="19932"/>
                    </a:cubicBezTo>
                    <a:cubicBezTo>
                      <a:pt x="21692" y="19980"/>
                      <a:pt x="21499" y="20001"/>
                      <a:pt x="21314" y="20001"/>
                    </a:cubicBezTo>
                    <a:cubicBezTo>
                      <a:pt x="20239" y="20001"/>
                      <a:pt x="19461" y="19305"/>
                      <a:pt x="19461" y="19304"/>
                    </a:cubicBezTo>
                    <a:close/>
                    <a:moveTo>
                      <a:pt x="14944" y="21998"/>
                    </a:moveTo>
                    <a:cubicBezTo>
                      <a:pt x="14882" y="21998"/>
                      <a:pt x="14821" y="22022"/>
                      <a:pt x="14774" y="22069"/>
                    </a:cubicBezTo>
                    <a:cubicBezTo>
                      <a:pt x="14680" y="22163"/>
                      <a:pt x="14680" y="22315"/>
                      <a:pt x="14774" y="22410"/>
                    </a:cubicBezTo>
                    <a:cubicBezTo>
                      <a:pt x="14821" y="22457"/>
                      <a:pt x="14883" y="22480"/>
                      <a:pt x="14945" y="22480"/>
                    </a:cubicBezTo>
                    <a:cubicBezTo>
                      <a:pt x="15006" y="22480"/>
                      <a:pt x="15068" y="22457"/>
                      <a:pt x="15115" y="22410"/>
                    </a:cubicBezTo>
                    <a:cubicBezTo>
                      <a:pt x="15209" y="22315"/>
                      <a:pt x="15209" y="22163"/>
                      <a:pt x="15115" y="22069"/>
                    </a:cubicBezTo>
                    <a:cubicBezTo>
                      <a:pt x="15067" y="22022"/>
                      <a:pt x="15005" y="21998"/>
                      <a:pt x="14944" y="21998"/>
                    </a:cubicBezTo>
                    <a:close/>
                    <a:moveTo>
                      <a:pt x="46107" y="19461"/>
                    </a:moveTo>
                    <a:lnTo>
                      <a:pt x="46107" y="19461"/>
                    </a:lnTo>
                    <a:cubicBezTo>
                      <a:pt x="46106" y="19461"/>
                      <a:pt x="45327" y="20158"/>
                      <a:pt x="44251" y="20158"/>
                    </a:cubicBezTo>
                    <a:cubicBezTo>
                      <a:pt x="44067" y="20158"/>
                      <a:pt x="43874" y="20138"/>
                      <a:pt x="43675" y="20090"/>
                    </a:cubicBezTo>
                    <a:cubicBezTo>
                      <a:pt x="43675" y="20090"/>
                      <a:pt x="43626" y="21239"/>
                      <a:pt x="43028" y="21727"/>
                    </a:cubicBezTo>
                    <a:lnTo>
                      <a:pt x="43743" y="21826"/>
                    </a:lnTo>
                    <a:lnTo>
                      <a:pt x="43842" y="22540"/>
                    </a:lnTo>
                    <a:cubicBezTo>
                      <a:pt x="44333" y="21943"/>
                      <a:pt x="45479" y="21894"/>
                      <a:pt x="45479" y="21894"/>
                    </a:cubicBezTo>
                    <a:cubicBezTo>
                      <a:pt x="45150" y="20532"/>
                      <a:pt x="46106" y="19461"/>
                      <a:pt x="46107" y="19461"/>
                    </a:cubicBezTo>
                    <a:close/>
                    <a:moveTo>
                      <a:pt x="50626" y="22156"/>
                    </a:moveTo>
                    <a:cubicBezTo>
                      <a:pt x="50564" y="22156"/>
                      <a:pt x="50502" y="22180"/>
                      <a:pt x="50455" y="22227"/>
                    </a:cubicBezTo>
                    <a:cubicBezTo>
                      <a:pt x="50361" y="22321"/>
                      <a:pt x="50361" y="22473"/>
                      <a:pt x="50455" y="22568"/>
                    </a:cubicBezTo>
                    <a:cubicBezTo>
                      <a:pt x="50502" y="22615"/>
                      <a:pt x="50564" y="22638"/>
                      <a:pt x="50626" y="22638"/>
                    </a:cubicBezTo>
                    <a:cubicBezTo>
                      <a:pt x="50687" y="22638"/>
                      <a:pt x="50749" y="22615"/>
                      <a:pt x="50796" y="22568"/>
                    </a:cubicBezTo>
                    <a:cubicBezTo>
                      <a:pt x="50890" y="22473"/>
                      <a:pt x="50890" y="22321"/>
                      <a:pt x="50796" y="22227"/>
                    </a:cubicBezTo>
                    <a:cubicBezTo>
                      <a:pt x="50749" y="22180"/>
                      <a:pt x="50687" y="22156"/>
                      <a:pt x="50626" y="22156"/>
                    </a:cubicBezTo>
                    <a:close/>
                    <a:moveTo>
                      <a:pt x="22270" y="22086"/>
                    </a:moveTo>
                    <a:cubicBezTo>
                      <a:pt x="22261" y="22086"/>
                      <a:pt x="22252" y="22086"/>
                      <a:pt x="22243" y="22086"/>
                    </a:cubicBezTo>
                    <a:cubicBezTo>
                      <a:pt x="22235" y="22255"/>
                      <a:pt x="22293" y="22423"/>
                      <a:pt x="22421" y="22552"/>
                    </a:cubicBezTo>
                    <a:cubicBezTo>
                      <a:pt x="22543" y="22673"/>
                      <a:pt x="22699" y="22732"/>
                      <a:pt x="22858" y="22732"/>
                    </a:cubicBezTo>
                    <a:cubicBezTo>
                      <a:pt x="22867" y="22732"/>
                      <a:pt x="22877" y="22732"/>
                      <a:pt x="22886" y="22731"/>
                    </a:cubicBezTo>
                    <a:cubicBezTo>
                      <a:pt x="22893" y="22562"/>
                      <a:pt x="22835" y="22394"/>
                      <a:pt x="22708" y="22265"/>
                    </a:cubicBezTo>
                    <a:cubicBezTo>
                      <a:pt x="22587" y="22145"/>
                      <a:pt x="22429" y="22086"/>
                      <a:pt x="22270" y="22086"/>
                    </a:cubicBezTo>
                    <a:close/>
                    <a:moveTo>
                      <a:pt x="43298" y="22242"/>
                    </a:moveTo>
                    <a:cubicBezTo>
                      <a:pt x="43138" y="22242"/>
                      <a:pt x="42981" y="22301"/>
                      <a:pt x="42859" y="22423"/>
                    </a:cubicBezTo>
                    <a:cubicBezTo>
                      <a:pt x="42732" y="22552"/>
                      <a:pt x="42674" y="22720"/>
                      <a:pt x="42681" y="22888"/>
                    </a:cubicBezTo>
                    <a:cubicBezTo>
                      <a:pt x="42691" y="22888"/>
                      <a:pt x="42700" y="22888"/>
                      <a:pt x="42709" y="22888"/>
                    </a:cubicBezTo>
                    <a:cubicBezTo>
                      <a:pt x="42868" y="22888"/>
                      <a:pt x="43025" y="22830"/>
                      <a:pt x="43146" y="22710"/>
                    </a:cubicBezTo>
                    <a:cubicBezTo>
                      <a:pt x="43272" y="22582"/>
                      <a:pt x="43333" y="22412"/>
                      <a:pt x="43326" y="22243"/>
                    </a:cubicBezTo>
                    <a:cubicBezTo>
                      <a:pt x="43317" y="22243"/>
                      <a:pt x="43307" y="22242"/>
                      <a:pt x="43298" y="22242"/>
                    </a:cubicBezTo>
                    <a:close/>
                    <a:moveTo>
                      <a:pt x="15868" y="22424"/>
                    </a:moveTo>
                    <a:cubicBezTo>
                      <a:pt x="15804" y="22424"/>
                      <a:pt x="15741" y="22448"/>
                      <a:pt x="15693" y="22497"/>
                    </a:cubicBezTo>
                    <a:cubicBezTo>
                      <a:pt x="15595" y="22595"/>
                      <a:pt x="15595" y="22753"/>
                      <a:pt x="15693" y="22850"/>
                    </a:cubicBezTo>
                    <a:cubicBezTo>
                      <a:pt x="15742" y="22899"/>
                      <a:pt x="15805" y="22924"/>
                      <a:pt x="15869" y="22924"/>
                    </a:cubicBezTo>
                    <a:cubicBezTo>
                      <a:pt x="15933" y="22924"/>
                      <a:pt x="15997" y="22899"/>
                      <a:pt x="16045" y="22850"/>
                    </a:cubicBezTo>
                    <a:cubicBezTo>
                      <a:pt x="16144" y="22753"/>
                      <a:pt x="16144" y="22595"/>
                      <a:pt x="16045" y="22497"/>
                    </a:cubicBezTo>
                    <a:cubicBezTo>
                      <a:pt x="15996" y="22448"/>
                      <a:pt x="15932" y="22424"/>
                      <a:pt x="15868" y="22424"/>
                    </a:cubicBezTo>
                    <a:close/>
                    <a:moveTo>
                      <a:pt x="49700" y="22582"/>
                    </a:moveTo>
                    <a:cubicBezTo>
                      <a:pt x="49637" y="22582"/>
                      <a:pt x="49573" y="22606"/>
                      <a:pt x="49524" y="22654"/>
                    </a:cubicBezTo>
                    <a:cubicBezTo>
                      <a:pt x="49426" y="22753"/>
                      <a:pt x="49426" y="22909"/>
                      <a:pt x="49524" y="23008"/>
                    </a:cubicBezTo>
                    <a:cubicBezTo>
                      <a:pt x="49573" y="23057"/>
                      <a:pt x="49637" y="23081"/>
                      <a:pt x="49700" y="23081"/>
                    </a:cubicBezTo>
                    <a:cubicBezTo>
                      <a:pt x="49764" y="23081"/>
                      <a:pt x="49828" y="23057"/>
                      <a:pt x="49877" y="23008"/>
                    </a:cubicBezTo>
                    <a:cubicBezTo>
                      <a:pt x="49974" y="22909"/>
                      <a:pt x="49974" y="22753"/>
                      <a:pt x="49877" y="22654"/>
                    </a:cubicBezTo>
                    <a:cubicBezTo>
                      <a:pt x="49828" y="22606"/>
                      <a:pt x="49764" y="22582"/>
                      <a:pt x="49700" y="22582"/>
                    </a:cubicBezTo>
                    <a:close/>
                    <a:moveTo>
                      <a:pt x="20755" y="23098"/>
                    </a:moveTo>
                    <a:cubicBezTo>
                      <a:pt x="20687" y="23098"/>
                      <a:pt x="20619" y="23114"/>
                      <a:pt x="20557" y="23144"/>
                    </a:cubicBezTo>
                    <a:cubicBezTo>
                      <a:pt x="20601" y="23260"/>
                      <a:pt x="20692" y="23359"/>
                      <a:pt x="20815" y="23412"/>
                    </a:cubicBezTo>
                    <a:cubicBezTo>
                      <a:pt x="20872" y="23435"/>
                      <a:pt x="20931" y="23446"/>
                      <a:pt x="20988" y="23446"/>
                    </a:cubicBezTo>
                    <a:cubicBezTo>
                      <a:pt x="21057" y="23446"/>
                      <a:pt x="21125" y="23431"/>
                      <a:pt x="21186" y="23401"/>
                    </a:cubicBezTo>
                    <a:cubicBezTo>
                      <a:pt x="21143" y="23283"/>
                      <a:pt x="21054" y="23183"/>
                      <a:pt x="20928" y="23133"/>
                    </a:cubicBezTo>
                    <a:cubicBezTo>
                      <a:pt x="20872" y="23110"/>
                      <a:pt x="20813" y="23098"/>
                      <a:pt x="20755" y="23098"/>
                    </a:cubicBezTo>
                    <a:close/>
                    <a:moveTo>
                      <a:pt x="44812" y="23255"/>
                    </a:moveTo>
                    <a:cubicBezTo>
                      <a:pt x="44754" y="23255"/>
                      <a:pt x="44696" y="23266"/>
                      <a:pt x="44639" y="23289"/>
                    </a:cubicBezTo>
                    <a:cubicBezTo>
                      <a:pt x="44514" y="23340"/>
                      <a:pt x="44424" y="23438"/>
                      <a:pt x="44381" y="23557"/>
                    </a:cubicBezTo>
                    <a:cubicBezTo>
                      <a:pt x="44443" y="23586"/>
                      <a:pt x="44510" y="23601"/>
                      <a:pt x="44580" y="23601"/>
                    </a:cubicBezTo>
                    <a:cubicBezTo>
                      <a:pt x="44637" y="23601"/>
                      <a:pt x="44696" y="23590"/>
                      <a:pt x="44753" y="23567"/>
                    </a:cubicBezTo>
                    <a:cubicBezTo>
                      <a:pt x="44878" y="23517"/>
                      <a:pt x="44966" y="23417"/>
                      <a:pt x="45010" y="23299"/>
                    </a:cubicBezTo>
                    <a:cubicBezTo>
                      <a:pt x="44949" y="23271"/>
                      <a:pt x="44881" y="23255"/>
                      <a:pt x="44812" y="23255"/>
                    </a:cubicBezTo>
                    <a:close/>
                    <a:moveTo>
                      <a:pt x="18587" y="20307"/>
                    </a:moveTo>
                    <a:lnTo>
                      <a:pt x="18587" y="20307"/>
                    </a:lnTo>
                    <a:cubicBezTo>
                      <a:pt x="18501" y="21213"/>
                      <a:pt x="17536" y="22789"/>
                      <a:pt x="18064" y="23691"/>
                    </a:cubicBezTo>
                    <a:cubicBezTo>
                      <a:pt x="19652" y="22327"/>
                      <a:pt x="19120" y="20727"/>
                      <a:pt x="18587" y="20307"/>
                    </a:cubicBezTo>
                    <a:close/>
                    <a:moveTo>
                      <a:pt x="46981" y="20465"/>
                    </a:moveTo>
                    <a:cubicBezTo>
                      <a:pt x="46449" y="20885"/>
                      <a:pt x="45915" y="22485"/>
                      <a:pt x="47504" y="23848"/>
                    </a:cubicBezTo>
                    <a:cubicBezTo>
                      <a:pt x="48032" y="22946"/>
                      <a:pt x="47066" y="21371"/>
                      <a:pt x="46981" y="20465"/>
                    </a:cubicBezTo>
                    <a:close/>
                    <a:moveTo>
                      <a:pt x="20496" y="23615"/>
                    </a:moveTo>
                    <a:cubicBezTo>
                      <a:pt x="20470" y="23615"/>
                      <a:pt x="20443" y="23616"/>
                      <a:pt x="20417" y="23618"/>
                    </a:cubicBezTo>
                    <a:cubicBezTo>
                      <a:pt x="20152" y="23641"/>
                      <a:pt x="19926" y="23779"/>
                      <a:pt x="19776" y="23973"/>
                    </a:cubicBezTo>
                    <a:cubicBezTo>
                      <a:pt x="19942" y="24122"/>
                      <a:pt x="20158" y="24213"/>
                      <a:pt x="20391" y="24213"/>
                    </a:cubicBezTo>
                    <a:cubicBezTo>
                      <a:pt x="20418" y="24213"/>
                      <a:pt x="20444" y="24212"/>
                      <a:pt x="20471" y="24209"/>
                    </a:cubicBezTo>
                    <a:cubicBezTo>
                      <a:pt x="20736" y="24185"/>
                      <a:pt x="20962" y="24050"/>
                      <a:pt x="21110" y="23854"/>
                    </a:cubicBezTo>
                    <a:cubicBezTo>
                      <a:pt x="20945" y="23706"/>
                      <a:pt x="20730" y="23615"/>
                      <a:pt x="20496" y="23615"/>
                    </a:cubicBezTo>
                    <a:close/>
                    <a:moveTo>
                      <a:pt x="45072" y="23773"/>
                    </a:moveTo>
                    <a:cubicBezTo>
                      <a:pt x="44838" y="23773"/>
                      <a:pt x="44622" y="23864"/>
                      <a:pt x="44458" y="24011"/>
                    </a:cubicBezTo>
                    <a:cubicBezTo>
                      <a:pt x="44608" y="24206"/>
                      <a:pt x="44833" y="24343"/>
                      <a:pt x="45097" y="24366"/>
                    </a:cubicBezTo>
                    <a:cubicBezTo>
                      <a:pt x="45125" y="24368"/>
                      <a:pt x="45153" y="24370"/>
                      <a:pt x="45181" y="24370"/>
                    </a:cubicBezTo>
                    <a:cubicBezTo>
                      <a:pt x="45415" y="24370"/>
                      <a:pt x="45629" y="24279"/>
                      <a:pt x="45791" y="24131"/>
                    </a:cubicBezTo>
                    <a:cubicBezTo>
                      <a:pt x="45640" y="23935"/>
                      <a:pt x="45416" y="23799"/>
                      <a:pt x="45152" y="23776"/>
                    </a:cubicBezTo>
                    <a:cubicBezTo>
                      <a:pt x="45125" y="23774"/>
                      <a:pt x="45099" y="23773"/>
                      <a:pt x="45072" y="23773"/>
                    </a:cubicBezTo>
                    <a:close/>
                    <a:moveTo>
                      <a:pt x="21075" y="24262"/>
                    </a:moveTo>
                    <a:cubicBezTo>
                      <a:pt x="20957" y="24262"/>
                      <a:pt x="20840" y="24305"/>
                      <a:pt x="20750" y="24393"/>
                    </a:cubicBezTo>
                    <a:cubicBezTo>
                      <a:pt x="20653" y="24487"/>
                      <a:pt x="20608" y="24615"/>
                      <a:pt x="20614" y="24740"/>
                    </a:cubicBezTo>
                    <a:cubicBezTo>
                      <a:pt x="20623" y="24740"/>
                      <a:pt x="20632" y="24740"/>
                      <a:pt x="20641" y="24740"/>
                    </a:cubicBezTo>
                    <a:cubicBezTo>
                      <a:pt x="20757" y="24740"/>
                      <a:pt x="20873" y="24697"/>
                      <a:pt x="20962" y="24609"/>
                    </a:cubicBezTo>
                    <a:cubicBezTo>
                      <a:pt x="21057" y="24515"/>
                      <a:pt x="21102" y="24387"/>
                      <a:pt x="21098" y="24263"/>
                    </a:cubicBezTo>
                    <a:cubicBezTo>
                      <a:pt x="21090" y="24263"/>
                      <a:pt x="21083" y="24262"/>
                      <a:pt x="21075" y="24262"/>
                    </a:cubicBezTo>
                    <a:close/>
                    <a:moveTo>
                      <a:pt x="44497" y="24420"/>
                    </a:moveTo>
                    <a:cubicBezTo>
                      <a:pt x="44489" y="24420"/>
                      <a:pt x="44480" y="24420"/>
                      <a:pt x="44471" y="24421"/>
                    </a:cubicBezTo>
                    <a:cubicBezTo>
                      <a:pt x="44466" y="24545"/>
                      <a:pt x="44510" y="24673"/>
                      <a:pt x="44606" y="24767"/>
                    </a:cubicBezTo>
                    <a:cubicBezTo>
                      <a:pt x="44696" y="24855"/>
                      <a:pt x="44812" y="24898"/>
                      <a:pt x="44927" y="24898"/>
                    </a:cubicBezTo>
                    <a:cubicBezTo>
                      <a:pt x="44936" y="24898"/>
                      <a:pt x="44945" y="24898"/>
                      <a:pt x="44953" y="24898"/>
                    </a:cubicBezTo>
                    <a:cubicBezTo>
                      <a:pt x="44958" y="24771"/>
                      <a:pt x="44914" y="24645"/>
                      <a:pt x="44819" y="24551"/>
                    </a:cubicBezTo>
                    <a:cubicBezTo>
                      <a:pt x="44728" y="24464"/>
                      <a:pt x="44613" y="24420"/>
                      <a:pt x="44497" y="24420"/>
                    </a:cubicBezTo>
                    <a:close/>
                    <a:moveTo>
                      <a:pt x="8107" y="25994"/>
                    </a:moveTo>
                    <a:cubicBezTo>
                      <a:pt x="8003" y="25994"/>
                      <a:pt x="7920" y="26079"/>
                      <a:pt x="7920" y="26181"/>
                    </a:cubicBezTo>
                    <a:cubicBezTo>
                      <a:pt x="7920" y="26284"/>
                      <a:pt x="8003" y="26368"/>
                      <a:pt x="8107" y="26368"/>
                    </a:cubicBezTo>
                    <a:cubicBezTo>
                      <a:pt x="8210" y="26368"/>
                      <a:pt x="8293" y="26284"/>
                      <a:pt x="8293" y="26181"/>
                    </a:cubicBezTo>
                    <a:cubicBezTo>
                      <a:pt x="8293" y="26079"/>
                      <a:pt x="8210" y="25994"/>
                      <a:pt x="8107" y="25994"/>
                    </a:cubicBezTo>
                    <a:close/>
                    <a:moveTo>
                      <a:pt x="7089" y="26032"/>
                    </a:moveTo>
                    <a:cubicBezTo>
                      <a:pt x="6992" y="26032"/>
                      <a:pt x="6912" y="26112"/>
                      <a:pt x="6912" y="26210"/>
                    </a:cubicBezTo>
                    <a:cubicBezTo>
                      <a:pt x="6912" y="26310"/>
                      <a:pt x="6992" y="26387"/>
                      <a:pt x="7089" y="26387"/>
                    </a:cubicBezTo>
                    <a:cubicBezTo>
                      <a:pt x="7187" y="26387"/>
                      <a:pt x="7267" y="26307"/>
                      <a:pt x="7267" y="26210"/>
                    </a:cubicBezTo>
                    <a:cubicBezTo>
                      <a:pt x="7267" y="26112"/>
                      <a:pt x="7187" y="26032"/>
                      <a:pt x="7089" y="26032"/>
                    </a:cubicBezTo>
                    <a:close/>
                    <a:moveTo>
                      <a:pt x="9043" y="26039"/>
                    </a:moveTo>
                    <a:cubicBezTo>
                      <a:pt x="8936" y="26039"/>
                      <a:pt x="8848" y="26126"/>
                      <a:pt x="8848" y="26235"/>
                    </a:cubicBezTo>
                    <a:cubicBezTo>
                      <a:pt x="8848" y="26344"/>
                      <a:pt x="8935" y="26431"/>
                      <a:pt x="9043" y="26431"/>
                    </a:cubicBezTo>
                    <a:cubicBezTo>
                      <a:pt x="9151" y="26431"/>
                      <a:pt x="9239" y="26344"/>
                      <a:pt x="9239" y="26235"/>
                    </a:cubicBezTo>
                    <a:cubicBezTo>
                      <a:pt x="9239" y="26129"/>
                      <a:pt x="9152" y="26039"/>
                      <a:pt x="9043" y="26039"/>
                    </a:cubicBezTo>
                    <a:close/>
                    <a:moveTo>
                      <a:pt x="6154" y="26216"/>
                    </a:moveTo>
                    <a:cubicBezTo>
                      <a:pt x="6061" y="26216"/>
                      <a:pt x="5986" y="26292"/>
                      <a:pt x="5986" y="26384"/>
                    </a:cubicBezTo>
                    <a:cubicBezTo>
                      <a:pt x="5986" y="26477"/>
                      <a:pt x="6061" y="26552"/>
                      <a:pt x="6154" y="26552"/>
                    </a:cubicBezTo>
                    <a:cubicBezTo>
                      <a:pt x="6247" y="26552"/>
                      <a:pt x="6322" y="26477"/>
                      <a:pt x="6322" y="26384"/>
                    </a:cubicBezTo>
                    <a:cubicBezTo>
                      <a:pt x="6322" y="26292"/>
                      <a:pt x="6247" y="26216"/>
                      <a:pt x="6154" y="26216"/>
                    </a:cubicBezTo>
                    <a:close/>
                    <a:moveTo>
                      <a:pt x="9835" y="26147"/>
                    </a:moveTo>
                    <a:cubicBezTo>
                      <a:pt x="9723" y="26147"/>
                      <a:pt x="9630" y="26238"/>
                      <a:pt x="9630" y="26351"/>
                    </a:cubicBezTo>
                    <a:cubicBezTo>
                      <a:pt x="9630" y="26464"/>
                      <a:pt x="9723" y="26557"/>
                      <a:pt x="9835" y="26557"/>
                    </a:cubicBezTo>
                    <a:cubicBezTo>
                      <a:pt x="9948" y="26557"/>
                      <a:pt x="10039" y="26465"/>
                      <a:pt x="10039" y="26351"/>
                    </a:cubicBezTo>
                    <a:cubicBezTo>
                      <a:pt x="10039" y="26239"/>
                      <a:pt x="9949" y="26147"/>
                      <a:pt x="9835" y="26147"/>
                    </a:cubicBezTo>
                    <a:close/>
                    <a:moveTo>
                      <a:pt x="57303" y="26218"/>
                    </a:moveTo>
                    <a:cubicBezTo>
                      <a:pt x="57201" y="26218"/>
                      <a:pt x="57116" y="26300"/>
                      <a:pt x="57116" y="26405"/>
                    </a:cubicBezTo>
                    <a:cubicBezTo>
                      <a:pt x="57116" y="26507"/>
                      <a:pt x="57201" y="26590"/>
                      <a:pt x="57303" y="26590"/>
                    </a:cubicBezTo>
                    <a:cubicBezTo>
                      <a:pt x="57406" y="26590"/>
                      <a:pt x="57490" y="26507"/>
                      <a:pt x="57490" y="26405"/>
                    </a:cubicBezTo>
                    <a:cubicBezTo>
                      <a:pt x="57490" y="26300"/>
                      <a:pt x="57406" y="26218"/>
                      <a:pt x="57303" y="26218"/>
                    </a:cubicBezTo>
                    <a:close/>
                    <a:moveTo>
                      <a:pt x="58321" y="26255"/>
                    </a:moveTo>
                    <a:cubicBezTo>
                      <a:pt x="58224" y="26255"/>
                      <a:pt x="58144" y="26335"/>
                      <a:pt x="58144" y="26434"/>
                    </a:cubicBezTo>
                    <a:cubicBezTo>
                      <a:pt x="58144" y="26531"/>
                      <a:pt x="58224" y="26610"/>
                      <a:pt x="58321" y="26610"/>
                    </a:cubicBezTo>
                    <a:cubicBezTo>
                      <a:pt x="58421" y="26610"/>
                      <a:pt x="58499" y="26531"/>
                      <a:pt x="58499" y="26434"/>
                    </a:cubicBezTo>
                    <a:cubicBezTo>
                      <a:pt x="58499" y="26335"/>
                      <a:pt x="58419" y="26255"/>
                      <a:pt x="58321" y="26255"/>
                    </a:cubicBezTo>
                    <a:close/>
                    <a:moveTo>
                      <a:pt x="56367" y="26263"/>
                    </a:moveTo>
                    <a:cubicBezTo>
                      <a:pt x="56260" y="26263"/>
                      <a:pt x="56172" y="26349"/>
                      <a:pt x="56172" y="26458"/>
                    </a:cubicBezTo>
                    <a:cubicBezTo>
                      <a:pt x="56172" y="26565"/>
                      <a:pt x="56259" y="26654"/>
                      <a:pt x="56367" y="26654"/>
                    </a:cubicBezTo>
                    <a:cubicBezTo>
                      <a:pt x="56476" y="26654"/>
                      <a:pt x="56563" y="26567"/>
                      <a:pt x="56563" y="26458"/>
                    </a:cubicBezTo>
                    <a:cubicBezTo>
                      <a:pt x="56563" y="26351"/>
                      <a:pt x="56476" y="26263"/>
                      <a:pt x="56367" y="26263"/>
                    </a:cubicBezTo>
                    <a:close/>
                    <a:moveTo>
                      <a:pt x="10542" y="26310"/>
                    </a:moveTo>
                    <a:cubicBezTo>
                      <a:pt x="10423" y="26310"/>
                      <a:pt x="10327" y="26406"/>
                      <a:pt x="10327" y="26523"/>
                    </a:cubicBezTo>
                    <a:cubicBezTo>
                      <a:pt x="10327" y="26641"/>
                      <a:pt x="10423" y="26738"/>
                      <a:pt x="10542" y="26738"/>
                    </a:cubicBezTo>
                    <a:cubicBezTo>
                      <a:pt x="10659" y="26738"/>
                      <a:pt x="10755" y="26641"/>
                      <a:pt x="10755" y="26523"/>
                    </a:cubicBezTo>
                    <a:cubicBezTo>
                      <a:pt x="10755" y="26406"/>
                      <a:pt x="10659" y="26310"/>
                      <a:pt x="10542" y="26310"/>
                    </a:cubicBezTo>
                    <a:close/>
                    <a:moveTo>
                      <a:pt x="59255" y="26438"/>
                    </a:moveTo>
                    <a:cubicBezTo>
                      <a:pt x="59164" y="26438"/>
                      <a:pt x="59087" y="26515"/>
                      <a:pt x="59087" y="26607"/>
                    </a:cubicBezTo>
                    <a:cubicBezTo>
                      <a:pt x="59087" y="26699"/>
                      <a:pt x="59164" y="26775"/>
                      <a:pt x="59255" y="26775"/>
                    </a:cubicBezTo>
                    <a:cubicBezTo>
                      <a:pt x="59348" y="26775"/>
                      <a:pt x="59425" y="26699"/>
                      <a:pt x="59425" y="26607"/>
                    </a:cubicBezTo>
                    <a:cubicBezTo>
                      <a:pt x="59425" y="26515"/>
                      <a:pt x="59348" y="26438"/>
                      <a:pt x="59255" y="26438"/>
                    </a:cubicBezTo>
                    <a:close/>
                    <a:moveTo>
                      <a:pt x="55575" y="26370"/>
                    </a:moveTo>
                    <a:cubicBezTo>
                      <a:pt x="55462" y="26370"/>
                      <a:pt x="55370" y="26460"/>
                      <a:pt x="55370" y="26574"/>
                    </a:cubicBezTo>
                    <a:cubicBezTo>
                      <a:pt x="55370" y="26687"/>
                      <a:pt x="55462" y="26778"/>
                      <a:pt x="55575" y="26778"/>
                    </a:cubicBezTo>
                    <a:cubicBezTo>
                      <a:pt x="55689" y="26778"/>
                      <a:pt x="55780" y="26687"/>
                      <a:pt x="55780" y="26574"/>
                    </a:cubicBezTo>
                    <a:cubicBezTo>
                      <a:pt x="55780" y="26462"/>
                      <a:pt x="55689" y="26370"/>
                      <a:pt x="55575" y="26370"/>
                    </a:cubicBezTo>
                    <a:close/>
                    <a:moveTo>
                      <a:pt x="5289" y="26525"/>
                    </a:moveTo>
                    <a:cubicBezTo>
                      <a:pt x="5202" y="26525"/>
                      <a:pt x="5130" y="26596"/>
                      <a:pt x="5130" y="26684"/>
                    </a:cubicBezTo>
                    <a:cubicBezTo>
                      <a:pt x="5131" y="26771"/>
                      <a:pt x="5202" y="26844"/>
                      <a:pt x="5289" y="26844"/>
                    </a:cubicBezTo>
                    <a:cubicBezTo>
                      <a:pt x="5376" y="26844"/>
                      <a:pt x="5448" y="26774"/>
                      <a:pt x="5448" y="26684"/>
                    </a:cubicBezTo>
                    <a:cubicBezTo>
                      <a:pt x="5448" y="26597"/>
                      <a:pt x="5377" y="26525"/>
                      <a:pt x="5289" y="26525"/>
                    </a:cubicBezTo>
                    <a:close/>
                    <a:moveTo>
                      <a:pt x="54869" y="26532"/>
                    </a:moveTo>
                    <a:cubicBezTo>
                      <a:pt x="54752" y="26532"/>
                      <a:pt x="54655" y="26629"/>
                      <a:pt x="54655" y="26747"/>
                    </a:cubicBezTo>
                    <a:cubicBezTo>
                      <a:pt x="54655" y="26864"/>
                      <a:pt x="54752" y="26960"/>
                      <a:pt x="54869" y="26960"/>
                    </a:cubicBezTo>
                    <a:cubicBezTo>
                      <a:pt x="54986" y="26960"/>
                      <a:pt x="55082" y="26864"/>
                      <a:pt x="55082" y="26747"/>
                    </a:cubicBezTo>
                    <a:cubicBezTo>
                      <a:pt x="55082" y="26629"/>
                      <a:pt x="54986" y="26532"/>
                      <a:pt x="54869" y="26532"/>
                    </a:cubicBezTo>
                    <a:close/>
                    <a:moveTo>
                      <a:pt x="11223" y="26523"/>
                    </a:moveTo>
                    <a:cubicBezTo>
                      <a:pt x="11100" y="26523"/>
                      <a:pt x="11000" y="26623"/>
                      <a:pt x="11000" y="26747"/>
                    </a:cubicBezTo>
                    <a:cubicBezTo>
                      <a:pt x="11000" y="26870"/>
                      <a:pt x="11100" y="26970"/>
                      <a:pt x="11223" y="26970"/>
                    </a:cubicBezTo>
                    <a:cubicBezTo>
                      <a:pt x="11346" y="26970"/>
                      <a:pt x="11445" y="26870"/>
                      <a:pt x="11445" y="26747"/>
                    </a:cubicBezTo>
                    <a:cubicBezTo>
                      <a:pt x="11445" y="26623"/>
                      <a:pt x="11346" y="26523"/>
                      <a:pt x="11223" y="26523"/>
                    </a:cubicBezTo>
                    <a:close/>
                    <a:moveTo>
                      <a:pt x="60122" y="26748"/>
                    </a:moveTo>
                    <a:cubicBezTo>
                      <a:pt x="60033" y="26748"/>
                      <a:pt x="59962" y="26819"/>
                      <a:pt x="59962" y="26907"/>
                    </a:cubicBezTo>
                    <a:cubicBezTo>
                      <a:pt x="59962" y="26996"/>
                      <a:pt x="60033" y="27067"/>
                      <a:pt x="60122" y="27067"/>
                    </a:cubicBezTo>
                    <a:cubicBezTo>
                      <a:pt x="60210" y="27067"/>
                      <a:pt x="60281" y="26994"/>
                      <a:pt x="60281" y="26907"/>
                    </a:cubicBezTo>
                    <a:cubicBezTo>
                      <a:pt x="60281" y="26820"/>
                      <a:pt x="60210" y="26748"/>
                      <a:pt x="60122" y="26748"/>
                    </a:cubicBezTo>
                    <a:close/>
                    <a:moveTo>
                      <a:pt x="54188" y="26747"/>
                    </a:moveTo>
                    <a:cubicBezTo>
                      <a:pt x="54065" y="26747"/>
                      <a:pt x="53965" y="26846"/>
                      <a:pt x="53965" y="26970"/>
                    </a:cubicBezTo>
                    <a:cubicBezTo>
                      <a:pt x="53965" y="27093"/>
                      <a:pt x="54065" y="27191"/>
                      <a:pt x="54188" y="27191"/>
                    </a:cubicBezTo>
                    <a:cubicBezTo>
                      <a:pt x="54311" y="27191"/>
                      <a:pt x="54411" y="27093"/>
                      <a:pt x="54411" y="26970"/>
                    </a:cubicBezTo>
                    <a:cubicBezTo>
                      <a:pt x="54411" y="26846"/>
                      <a:pt x="54311" y="26747"/>
                      <a:pt x="54188" y="26747"/>
                    </a:cubicBezTo>
                    <a:close/>
                    <a:moveTo>
                      <a:pt x="4489" y="26941"/>
                    </a:moveTo>
                    <a:cubicBezTo>
                      <a:pt x="4407" y="26941"/>
                      <a:pt x="4340" y="27007"/>
                      <a:pt x="4340" y="27090"/>
                    </a:cubicBezTo>
                    <a:cubicBezTo>
                      <a:pt x="4340" y="27174"/>
                      <a:pt x="4407" y="27241"/>
                      <a:pt x="4489" y="27241"/>
                    </a:cubicBezTo>
                    <a:cubicBezTo>
                      <a:pt x="4573" y="27241"/>
                      <a:pt x="4640" y="27174"/>
                      <a:pt x="4640" y="27090"/>
                    </a:cubicBezTo>
                    <a:cubicBezTo>
                      <a:pt x="4640" y="27007"/>
                      <a:pt x="4573" y="26941"/>
                      <a:pt x="4489" y="26941"/>
                    </a:cubicBezTo>
                    <a:close/>
                    <a:moveTo>
                      <a:pt x="11936" y="26783"/>
                    </a:moveTo>
                    <a:cubicBezTo>
                      <a:pt x="11810" y="26783"/>
                      <a:pt x="11704" y="26886"/>
                      <a:pt x="11704" y="27015"/>
                    </a:cubicBezTo>
                    <a:cubicBezTo>
                      <a:pt x="11705" y="27144"/>
                      <a:pt x="11810" y="27246"/>
                      <a:pt x="11936" y="27246"/>
                    </a:cubicBezTo>
                    <a:cubicBezTo>
                      <a:pt x="12065" y="27246"/>
                      <a:pt x="12168" y="27144"/>
                      <a:pt x="12168" y="27015"/>
                    </a:cubicBezTo>
                    <a:cubicBezTo>
                      <a:pt x="12168" y="26887"/>
                      <a:pt x="12065" y="26783"/>
                      <a:pt x="11936" y="26783"/>
                    </a:cubicBezTo>
                    <a:close/>
                    <a:moveTo>
                      <a:pt x="60920" y="27162"/>
                    </a:moveTo>
                    <a:cubicBezTo>
                      <a:pt x="60838" y="27162"/>
                      <a:pt x="60769" y="27230"/>
                      <a:pt x="60769" y="27313"/>
                    </a:cubicBezTo>
                    <a:cubicBezTo>
                      <a:pt x="60769" y="27397"/>
                      <a:pt x="60838" y="27464"/>
                      <a:pt x="60920" y="27464"/>
                    </a:cubicBezTo>
                    <a:cubicBezTo>
                      <a:pt x="61004" y="27464"/>
                      <a:pt x="61071" y="27397"/>
                      <a:pt x="61071" y="27313"/>
                    </a:cubicBezTo>
                    <a:cubicBezTo>
                      <a:pt x="61071" y="27230"/>
                      <a:pt x="61004" y="27162"/>
                      <a:pt x="60920" y="27162"/>
                    </a:cubicBezTo>
                    <a:close/>
                    <a:moveTo>
                      <a:pt x="53474" y="27007"/>
                    </a:moveTo>
                    <a:cubicBezTo>
                      <a:pt x="53346" y="27007"/>
                      <a:pt x="53242" y="27110"/>
                      <a:pt x="53242" y="27239"/>
                    </a:cubicBezTo>
                    <a:cubicBezTo>
                      <a:pt x="53242" y="27365"/>
                      <a:pt x="53346" y="27471"/>
                      <a:pt x="53474" y="27471"/>
                    </a:cubicBezTo>
                    <a:cubicBezTo>
                      <a:pt x="53603" y="27470"/>
                      <a:pt x="53705" y="27365"/>
                      <a:pt x="53705" y="27239"/>
                    </a:cubicBezTo>
                    <a:cubicBezTo>
                      <a:pt x="53705" y="27112"/>
                      <a:pt x="53603" y="27007"/>
                      <a:pt x="53474" y="27007"/>
                    </a:cubicBezTo>
                    <a:close/>
                    <a:moveTo>
                      <a:pt x="12744" y="27086"/>
                    </a:moveTo>
                    <a:cubicBezTo>
                      <a:pt x="12611" y="27086"/>
                      <a:pt x="12502" y="27191"/>
                      <a:pt x="12502" y="27326"/>
                    </a:cubicBezTo>
                    <a:cubicBezTo>
                      <a:pt x="12505" y="27458"/>
                      <a:pt x="12611" y="27567"/>
                      <a:pt x="12744" y="27567"/>
                    </a:cubicBezTo>
                    <a:cubicBezTo>
                      <a:pt x="12876" y="27567"/>
                      <a:pt x="12985" y="27459"/>
                      <a:pt x="12985" y="27326"/>
                    </a:cubicBezTo>
                    <a:cubicBezTo>
                      <a:pt x="12985" y="27194"/>
                      <a:pt x="12878" y="27086"/>
                      <a:pt x="12744" y="27086"/>
                    </a:cubicBezTo>
                    <a:close/>
                    <a:moveTo>
                      <a:pt x="8507" y="27059"/>
                    </a:moveTo>
                    <a:cubicBezTo>
                      <a:pt x="8651" y="27059"/>
                      <a:pt x="8768" y="27177"/>
                      <a:pt x="8768" y="27320"/>
                    </a:cubicBezTo>
                    <a:cubicBezTo>
                      <a:pt x="8768" y="27464"/>
                      <a:pt x="8651" y="27581"/>
                      <a:pt x="8507" y="27581"/>
                    </a:cubicBezTo>
                    <a:cubicBezTo>
                      <a:pt x="8364" y="27581"/>
                      <a:pt x="8246" y="27464"/>
                      <a:pt x="8246" y="27320"/>
                    </a:cubicBezTo>
                    <a:cubicBezTo>
                      <a:pt x="8246" y="27177"/>
                      <a:pt x="8364" y="27059"/>
                      <a:pt x="8507" y="27059"/>
                    </a:cubicBezTo>
                    <a:close/>
                    <a:moveTo>
                      <a:pt x="8507" y="27054"/>
                    </a:moveTo>
                    <a:cubicBezTo>
                      <a:pt x="8361" y="27054"/>
                      <a:pt x="8241" y="27174"/>
                      <a:pt x="8241" y="27320"/>
                    </a:cubicBezTo>
                    <a:cubicBezTo>
                      <a:pt x="8241" y="27467"/>
                      <a:pt x="8361" y="27587"/>
                      <a:pt x="8507" y="27587"/>
                    </a:cubicBezTo>
                    <a:cubicBezTo>
                      <a:pt x="8508" y="27587"/>
                      <a:pt x="8509" y="27587"/>
                      <a:pt x="8510" y="27587"/>
                    </a:cubicBezTo>
                    <a:cubicBezTo>
                      <a:pt x="8655" y="27587"/>
                      <a:pt x="8774" y="27466"/>
                      <a:pt x="8774" y="27320"/>
                    </a:cubicBezTo>
                    <a:cubicBezTo>
                      <a:pt x="8774" y="27174"/>
                      <a:pt x="8654" y="27054"/>
                      <a:pt x="8507" y="27054"/>
                    </a:cubicBezTo>
                    <a:close/>
                    <a:moveTo>
                      <a:pt x="3753" y="27443"/>
                    </a:moveTo>
                    <a:cubicBezTo>
                      <a:pt x="3675" y="27443"/>
                      <a:pt x="3611" y="27507"/>
                      <a:pt x="3611" y="27585"/>
                    </a:cubicBezTo>
                    <a:cubicBezTo>
                      <a:pt x="3611" y="27662"/>
                      <a:pt x="3675" y="27726"/>
                      <a:pt x="3753" y="27726"/>
                    </a:cubicBezTo>
                    <a:cubicBezTo>
                      <a:pt x="3830" y="27726"/>
                      <a:pt x="3894" y="27662"/>
                      <a:pt x="3894" y="27585"/>
                    </a:cubicBezTo>
                    <a:cubicBezTo>
                      <a:pt x="3894" y="27507"/>
                      <a:pt x="3830" y="27443"/>
                      <a:pt x="3753" y="27443"/>
                    </a:cubicBezTo>
                    <a:close/>
                    <a:moveTo>
                      <a:pt x="52666" y="27307"/>
                    </a:moveTo>
                    <a:cubicBezTo>
                      <a:pt x="52535" y="27307"/>
                      <a:pt x="52426" y="27415"/>
                      <a:pt x="52426" y="27549"/>
                    </a:cubicBezTo>
                    <a:cubicBezTo>
                      <a:pt x="52426" y="27681"/>
                      <a:pt x="52532" y="27790"/>
                      <a:pt x="52666" y="27790"/>
                    </a:cubicBezTo>
                    <a:cubicBezTo>
                      <a:pt x="52798" y="27790"/>
                      <a:pt x="52907" y="27681"/>
                      <a:pt x="52907" y="27549"/>
                    </a:cubicBezTo>
                    <a:cubicBezTo>
                      <a:pt x="52907" y="27416"/>
                      <a:pt x="52800" y="27307"/>
                      <a:pt x="52666" y="27307"/>
                    </a:cubicBezTo>
                    <a:close/>
                    <a:moveTo>
                      <a:pt x="56905" y="27283"/>
                    </a:moveTo>
                    <a:cubicBezTo>
                      <a:pt x="57048" y="27283"/>
                      <a:pt x="57166" y="27400"/>
                      <a:pt x="57166" y="27543"/>
                    </a:cubicBezTo>
                    <a:cubicBezTo>
                      <a:pt x="57166" y="27687"/>
                      <a:pt x="57048" y="27804"/>
                      <a:pt x="56905" y="27804"/>
                    </a:cubicBezTo>
                    <a:cubicBezTo>
                      <a:pt x="56761" y="27804"/>
                      <a:pt x="56644" y="27687"/>
                      <a:pt x="56644" y="27543"/>
                    </a:cubicBezTo>
                    <a:cubicBezTo>
                      <a:pt x="56644" y="27400"/>
                      <a:pt x="56761" y="27283"/>
                      <a:pt x="56905" y="27283"/>
                    </a:cubicBezTo>
                    <a:close/>
                    <a:moveTo>
                      <a:pt x="56905" y="27277"/>
                    </a:moveTo>
                    <a:cubicBezTo>
                      <a:pt x="56757" y="27277"/>
                      <a:pt x="56638" y="27397"/>
                      <a:pt x="56638" y="27543"/>
                    </a:cubicBezTo>
                    <a:cubicBezTo>
                      <a:pt x="56638" y="27690"/>
                      <a:pt x="56757" y="27810"/>
                      <a:pt x="56905" y="27810"/>
                    </a:cubicBezTo>
                    <a:cubicBezTo>
                      <a:pt x="57051" y="27810"/>
                      <a:pt x="57170" y="27690"/>
                      <a:pt x="57170" y="27543"/>
                    </a:cubicBezTo>
                    <a:cubicBezTo>
                      <a:pt x="57170" y="27397"/>
                      <a:pt x="57051" y="27277"/>
                      <a:pt x="56905" y="27277"/>
                    </a:cubicBezTo>
                    <a:close/>
                    <a:moveTo>
                      <a:pt x="6977" y="27255"/>
                    </a:moveTo>
                    <a:cubicBezTo>
                      <a:pt x="7158" y="27255"/>
                      <a:pt x="7306" y="27401"/>
                      <a:pt x="7306" y="27585"/>
                    </a:cubicBezTo>
                    <a:cubicBezTo>
                      <a:pt x="7306" y="27767"/>
                      <a:pt x="7158" y="27914"/>
                      <a:pt x="6977" y="27914"/>
                    </a:cubicBezTo>
                    <a:cubicBezTo>
                      <a:pt x="6796" y="27914"/>
                      <a:pt x="6647" y="27767"/>
                      <a:pt x="6647" y="27585"/>
                    </a:cubicBezTo>
                    <a:cubicBezTo>
                      <a:pt x="6647" y="27404"/>
                      <a:pt x="6796" y="27255"/>
                      <a:pt x="6977" y="27255"/>
                    </a:cubicBezTo>
                    <a:close/>
                    <a:moveTo>
                      <a:pt x="6977" y="27248"/>
                    </a:moveTo>
                    <a:cubicBezTo>
                      <a:pt x="6790" y="27248"/>
                      <a:pt x="6640" y="27400"/>
                      <a:pt x="6640" y="27585"/>
                    </a:cubicBezTo>
                    <a:cubicBezTo>
                      <a:pt x="6640" y="27771"/>
                      <a:pt x="6792" y="27922"/>
                      <a:pt x="6977" y="27922"/>
                    </a:cubicBezTo>
                    <a:cubicBezTo>
                      <a:pt x="7161" y="27922"/>
                      <a:pt x="7313" y="27771"/>
                      <a:pt x="7313" y="27585"/>
                    </a:cubicBezTo>
                    <a:cubicBezTo>
                      <a:pt x="7313" y="27399"/>
                      <a:pt x="7161" y="27248"/>
                      <a:pt x="6977" y="27248"/>
                    </a:cubicBezTo>
                    <a:close/>
                    <a:moveTo>
                      <a:pt x="13705" y="27422"/>
                    </a:moveTo>
                    <a:cubicBezTo>
                      <a:pt x="13567" y="27422"/>
                      <a:pt x="13456" y="27535"/>
                      <a:pt x="13456" y="27672"/>
                    </a:cubicBezTo>
                    <a:cubicBezTo>
                      <a:pt x="13456" y="27812"/>
                      <a:pt x="13567" y="27922"/>
                      <a:pt x="13705" y="27922"/>
                    </a:cubicBezTo>
                    <a:cubicBezTo>
                      <a:pt x="13843" y="27922"/>
                      <a:pt x="13956" y="27810"/>
                      <a:pt x="13956" y="27672"/>
                    </a:cubicBezTo>
                    <a:cubicBezTo>
                      <a:pt x="13956" y="27535"/>
                      <a:pt x="13843" y="27422"/>
                      <a:pt x="13705" y="27422"/>
                    </a:cubicBezTo>
                    <a:close/>
                    <a:moveTo>
                      <a:pt x="61658" y="27667"/>
                    </a:moveTo>
                    <a:cubicBezTo>
                      <a:pt x="61579" y="27667"/>
                      <a:pt x="61516" y="27730"/>
                      <a:pt x="61516" y="27807"/>
                    </a:cubicBezTo>
                    <a:cubicBezTo>
                      <a:pt x="61516" y="27885"/>
                      <a:pt x="61579" y="27949"/>
                      <a:pt x="61658" y="27949"/>
                    </a:cubicBezTo>
                    <a:cubicBezTo>
                      <a:pt x="61735" y="27949"/>
                      <a:pt x="61798" y="27885"/>
                      <a:pt x="61798" y="27807"/>
                    </a:cubicBezTo>
                    <a:cubicBezTo>
                      <a:pt x="61798" y="27730"/>
                      <a:pt x="61735" y="27667"/>
                      <a:pt x="61658" y="27667"/>
                    </a:cubicBezTo>
                    <a:close/>
                    <a:moveTo>
                      <a:pt x="58435" y="27478"/>
                    </a:moveTo>
                    <a:cubicBezTo>
                      <a:pt x="58616" y="27478"/>
                      <a:pt x="58764" y="27625"/>
                      <a:pt x="58764" y="27807"/>
                    </a:cubicBezTo>
                    <a:cubicBezTo>
                      <a:pt x="58764" y="27988"/>
                      <a:pt x="58616" y="28138"/>
                      <a:pt x="58435" y="28138"/>
                    </a:cubicBezTo>
                    <a:cubicBezTo>
                      <a:pt x="58254" y="28138"/>
                      <a:pt x="58105" y="27988"/>
                      <a:pt x="58105" y="27807"/>
                    </a:cubicBezTo>
                    <a:cubicBezTo>
                      <a:pt x="58105" y="27626"/>
                      <a:pt x="58254" y="27478"/>
                      <a:pt x="58435" y="27478"/>
                    </a:cubicBezTo>
                    <a:close/>
                    <a:moveTo>
                      <a:pt x="58435" y="27471"/>
                    </a:moveTo>
                    <a:cubicBezTo>
                      <a:pt x="58248" y="27471"/>
                      <a:pt x="58099" y="27623"/>
                      <a:pt x="58099" y="27807"/>
                    </a:cubicBezTo>
                    <a:cubicBezTo>
                      <a:pt x="58099" y="27994"/>
                      <a:pt x="58251" y="28145"/>
                      <a:pt x="58435" y="28145"/>
                    </a:cubicBezTo>
                    <a:cubicBezTo>
                      <a:pt x="58619" y="28145"/>
                      <a:pt x="58773" y="27994"/>
                      <a:pt x="58773" y="27807"/>
                    </a:cubicBezTo>
                    <a:cubicBezTo>
                      <a:pt x="58773" y="27622"/>
                      <a:pt x="58621" y="27471"/>
                      <a:pt x="58435" y="27471"/>
                    </a:cubicBezTo>
                    <a:close/>
                    <a:moveTo>
                      <a:pt x="51704" y="27646"/>
                    </a:moveTo>
                    <a:cubicBezTo>
                      <a:pt x="51567" y="27646"/>
                      <a:pt x="51455" y="27759"/>
                      <a:pt x="51455" y="27897"/>
                    </a:cubicBezTo>
                    <a:cubicBezTo>
                      <a:pt x="51455" y="28035"/>
                      <a:pt x="51567" y="28146"/>
                      <a:pt x="51704" y="28146"/>
                    </a:cubicBezTo>
                    <a:cubicBezTo>
                      <a:pt x="51842" y="28146"/>
                      <a:pt x="51955" y="28035"/>
                      <a:pt x="51955" y="27897"/>
                    </a:cubicBezTo>
                    <a:cubicBezTo>
                      <a:pt x="51955" y="27759"/>
                      <a:pt x="51842" y="27646"/>
                      <a:pt x="51704" y="27646"/>
                    </a:cubicBezTo>
                    <a:close/>
                    <a:moveTo>
                      <a:pt x="3075" y="28010"/>
                    </a:moveTo>
                    <a:cubicBezTo>
                      <a:pt x="3002" y="28010"/>
                      <a:pt x="2943" y="28071"/>
                      <a:pt x="2943" y="28143"/>
                    </a:cubicBezTo>
                    <a:cubicBezTo>
                      <a:pt x="2943" y="28216"/>
                      <a:pt x="3002" y="28275"/>
                      <a:pt x="3075" y="28275"/>
                    </a:cubicBezTo>
                    <a:cubicBezTo>
                      <a:pt x="3147" y="28275"/>
                      <a:pt x="3207" y="28216"/>
                      <a:pt x="3207" y="28143"/>
                    </a:cubicBezTo>
                    <a:cubicBezTo>
                      <a:pt x="3207" y="28071"/>
                      <a:pt x="3147" y="28010"/>
                      <a:pt x="3075" y="28010"/>
                    </a:cubicBezTo>
                    <a:close/>
                    <a:moveTo>
                      <a:pt x="62334" y="28233"/>
                    </a:moveTo>
                    <a:cubicBezTo>
                      <a:pt x="62262" y="28233"/>
                      <a:pt x="62203" y="28293"/>
                      <a:pt x="62203" y="28365"/>
                    </a:cubicBezTo>
                    <a:cubicBezTo>
                      <a:pt x="62203" y="28438"/>
                      <a:pt x="62262" y="28498"/>
                      <a:pt x="62334" y="28498"/>
                    </a:cubicBezTo>
                    <a:cubicBezTo>
                      <a:pt x="62410" y="28498"/>
                      <a:pt x="62468" y="28438"/>
                      <a:pt x="62468" y="28365"/>
                    </a:cubicBezTo>
                    <a:cubicBezTo>
                      <a:pt x="62468" y="28293"/>
                      <a:pt x="62407" y="28233"/>
                      <a:pt x="62334" y="28233"/>
                    </a:cubicBezTo>
                    <a:close/>
                    <a:moveTo>
                      <a:pt x="5448" y="27732"/>
                    </a:moveTo>
                    <a:cubicBezTo>
                      <a:pt x="5716" y="27732"/>
                      <a:pt x="5934" y="27949"/>
                      <a:pt x="5934" y="28217"/>
                    </a:cubicBezTo>
                    <a:cubicBezTo>
                      <a:pt x="5934" y="28485"/>
                      <a:pt x="5716" y="28703"/>
                      <a:pt x="5448" y="28703"/>
                    </a:cubicBezTo>
                    <a:cubicBezTo>
                      <a:pt x="5180" y="28703"/>
                      <a:pt x="4963" y="28485"/>
                      <a:pt x="4963" y="28217"/>
                    </a:cubicBezTo>
                    <a:cubicBezTo>
                      <a:pt x="4963" y="27949"/>
                      <a:pt x="5180" y="27732"/>
                      <a:pt x="5448" y="27732"/>
                    </a:cubicBezTo>
                    <a:close/>
                    <a:moveTo>
                      <a:pt x="5448" y="27720"/>
                    </a:moveTo>
                    <a:cubicBezTo>
                      <a:pt x="5175" y="27720"/>
                      <a:pt x="4951" y="27943"/>
                      <a:pt x="4951" y="28217"/>
                    </a:cubicBezTo>
                    <a:cubicBezTo>
                      <a:pt x="4951" y="28491"/>
                      <a:pt x="5175" y="28713"/>
                      <a:pt x="5448" y="28713"/>
                    </a:cubicBezTo>
                    <a:cubicBezTo>
                      <a:pt x="5721" y="28713"/>
                      <a:pt x="5944" y="28491"/>
                      <a:pt x="5944" y="28217"/>
                    </a:cubicBezTo>
                    <a:cubicBezTo>
                      <a:pt x="5944" y="27943"/>
                      <a:pt x="5721" y="27720"/>
                      <a:pt x="5448" y="27720"/>
                    </a:cubicBezTo>
                    <a:close/>
                    <a:moveTo>
                      <a:pt x="2453" y="28623"/>
                    </a:moveTo>
                    <a:cubicBezTo>
                      <a:pt x="2387" y="28623"/>
                      <a:pt x="2330" y="28677"/>
                      <a:pt x="2330" y="28746"/>
                    </a:cubicBezTo>
                    <a:cubicBezTo>
                      <a:pt x="2330" y="28813"/>
                      <a:pt x="2385" y="28869"/>
                      <a:pt x="2453" y="28869"/>
                    </a:cubicBezTo>
                    <a:cubicBezTo>
                      <a:pt x="2521" y="28869"/>
                      <a:pt x="2576" y="28814"/>
                      <a:pt x="2576" y="28746"/>
                    </a:cubicBezTo>
                    <a:cubicBezTo>
                      <a:pt x="2576" y="28680"/>
                      <a:pt x="2523" y="28623"/>
                      <a:pt x="2453" y="28623"/>
                    </a:cubicBezTo>
                    <a:close/>
                    <a:moveTo>
                      <a:pt x="59962" y="27955"/>
                    </a:moveTo>
                    <a:cubicBezTo>
                      <a:pt x="60230" y="27955"/>
                      <a:pt x="60448" y="28172"/>
                      <a:pt x="60448" y="28440"/>
                    </a:cubicBezTo>
                    <a:cubicBezTo>
                      <a:pt x="60448" y="28708"/>
                      <a:pt x="60230" y="28926"/>
                      <a:pt x="59962" y="28926"/>
                    </a:cubicBezTo>
                    <a:cubicBezTo>
                      <a:pt x="59694" y="28926"/>
                      <a:pt x="59477" y="28708"/>
                      <a:pt x="59477" y="28440"/>
                    </a:cubicBezTo>
                    <a:cubicBezTo>
                      <a:pt x="59477" y="28172"/>
                      <a:pt x="59694" y="27955"/>
                      <a:pt x="59962" y="27955"/>
                    </a:cubicBezTo>
                    <a:close/>
                    <a:moveTo>
                      <a:pt x="59962" y="27943"/>
                    </a:moveTo>
                    <a:cubicBezTo>
                      <a:pt x="59688" y="27943"/>
                      <a:pt x="59465" y="28167"/>
                      <a:pt x="59465" y="28440"/>
                    </a:cubicBezTo>
                    <a:cubicBezTo>
                      <a:pt x="59465" y="28713"/>
                      <a:pt x="59688" y="28936"/>
                      <a:pt x="59962" y="28936"/>
                    </a:cubicBezTo>
                    <a:cubicBezTo>
                      <a:pt x="60236" y="28936"/>
                      <a:pt x="60458" y="28713"/>
                      <a:pt x="60458" y="28440"/>
                    </a:cubicBezTo>
                    <a:cubicBezTo>
                      <a:pt x="60458" y="28167"/>
                      <a:pt x="60236" y="27943"/>
                      <a:pt x="59962" y="27943"/>
                    </a:cubicBezTo>
                    <a:close/>
                    <a:moveTo>
                      <a:pt x="62956" y="28846"/>
                    </a:moveTo>
                    <a:cubicBezTo>
                      <a:pt x="62889" y="28846"/>
                      <a:pt x="62833" y="28900"/>
                      <a:pt x="62833" y="28969"/>
                    </a:cubicBezTo>
                    <a:cubicBezTo>
                      <a:pt x="62833" y="29036"/>
                      <a:pt x="62888" y="29092"/>
                      <a:pt x="62956" y="29092"/>
                    </a:cubicBezTo>
                    <a:cubicBezTo>
                      <a:pt x="63026" y="29092"/>
                      <a:pt x="63079" y="29036"/>
                      <a:pt x="63079" y="28969"/>
                    </a:cubicBezTo>
                    <a:cubicBezTo>
                      <a:pt x="63079" y="28901"/>
                      <a:pt x="63026" y="28846"/>
                      <a:pt x="62956" y="28846"/>
                    </a:cubicBezTo>
                    <a:close/>
                    <a:moveTo>
                      <a:pt x="4023" y="28706"/>
                    </a:moveTo>
                    <a:cubicBezTo>
                      <a:pt x="4204" y="28706"/>
                      <a:pt x="4352" y="28855"/>
                      <a:pt x="4352" y="29036"/>
                    </a:cubicBezTo>
                    <a:cubicBezTo>
                      <a:pt x="4352" y="29217"/>
                      <a:pt x="4204" y="29365"/>
                      <a:pt x="4023" y="29365"/>
                    </a:cubicBezTo>
                    <a:cubicBezTo>
                      <a:pt x="3841" y="29365"/>
                      <a:pt x="3692" y="29217"/>
                      <a:pt x="3692" y="29036"/>
                    </a:cubicBezTo>
                    <a:cubicBezTo>
                      <a:pt x="3692" y="28855"/>
                      <a:pt x="3841" y="28706"/>
                      <a:pt x="4023" y="28706"/>
                    </a:cubicBezTo>
                    <a:close/>
                    <a:moveTo>
                      <a:pt x="4023" y="28698"/>
                    </a:moveTo>
                    <a:cubicBezTo>
                      <a:pt x="3836" y="28698"/>
                      <a:pt x="3685" y="28850"/>
                      <a:pt x="3685" y="29036"/>
                    </a:cubicBezTo>
                    <a:cubicBezTo>
                      <a:pt x="3685" y="29223"/>
                      <a:pt x="3837" y="29372"/>
                      <a:pt x="4023" y="29372"/>
                    </a:cubicBezTo>
                    <a:cubicBezTo>
                      <a:pt x="4024" y="29372"/>
                      <a:pt x="4026" y="29372"/>
                      <a:pt x="4028" y="29372"/>
                    </a:cubicBezTo>
                    <a:cubicBezTo>
                      <a:pt x="4209" y="29372"/>
                      <a:pt x="4359" y="29221"/>
                      <a:pt x="4359" y="29036"/>
                    </a:cubicBezTo>
                    <a:cubicBezTo>
                      <a:pt x="4359" y="28849"/>
                      <a:pt x="4207" y="28698"/>
                      <a:pt x="4023" y="28698"/>
                    </a:cubicBezTo>
                    <a:close/>
                    <a:moveTo>
                      <a:pt x="1885" y="29259"/>
                    </a:moveTo>
                    <a:cubicBezTo>
                      <a:pt x="1822" y="29259"/>
                      <a:pt x="1771" y="29310"/>
                      <a:pt x="1771" y="29372"/>
                    </a:cubicBezTo>
                    <a:cubicBezTo>
                      <a:pt x="1771" y="29434"/>
                      <a:pt x="1822" y="29487"/>
                      <a:pt x="1885" y="29487"/>
                    </a:cubicBezTo>
                    <a:cubicBezTo>
                      <a:pt x="1949" y="29487"/>
                      <a:pt x="2000" y="29436"/>
                      <a:pt x="2000" y="29372"/>
                    </a:cubicBezTo>
                    <a:cubicBezTo>
                      <a:pt x="2000" y="29310"/>
                      <a:pt x="1949" y="29259"/>
                      <a:pt x="1885" y="29259"/>
                    </a:cubicBezTo>
                    <a:close/>
                    <a:moveTo>
                      <a:pt x="61390" y="28929"/>
                    </a:moveTo>
                    <a:cubicBezTo>
                      <a:pt x="61571" y="28929"/>
                      <a:pt x="61719" y="29078"/>
                      <a:pt x="61719" y="29259"/>
                    </a:cubicBezTo>
                    <a:cubicBezTo>
                      <a:pt x="61719" y="29440"/>
                      <a:pt x="61571" y="29588"/>
                      <a:pt x="61390" y="29588"/>
                    </a:cubicBezTo>
                    <a:cubicBezTo>
                      <a:pt x="61209" y="29588"/>
                      <a:pt x="61059" y="29440"/>
                      <a:pt x="61059" y="29259"/>
                    </a:cubicBezTo>
                    <a:cubicBezTo>
                      <a:pt x="61059" y="29078"/>
                      <a:pt x="61209" y="28929"/>
                      <a:pt x="61390" y="28929"/>
                    </a:cubicBezTo>
                    <a:close/>
                    <a:moveTo>
                      <a:pt x="61390" y="28921"/>
                    </a:moveTo>
                    <a:cubicBezTo>
                      <a:pt x="61203" y="28921"/>
                      <a:pt x="61052" y="29074"/>
                      <a:pt x="61052" y="29259"/>
                    </a:cubicBezTo>
                    <a:cubicBezTo>
                      <a:pt x="61052" y="29445"/>
                      <a:pt x="61204" y="29595"/>
                      <a:pt x="61390" y="29595"/>
                    </a:cubicBezTo>
                    <a:cubicBezTo>
                      <a:pt x="61391" y="29595"/>
                      <a:pt x="61391" y="29595"/>
                      <a:pt x="61392" y="29595"/>
                    </a:cubicBezTo>
                    <a:cubicBezTo>
                      <a:pt x="61575" y="29595"/>
                      <a:pt x="61726" y="29444"/>
                      <a:pt x="61726" y="29259"/>
                    </a:cubicBezTo>
                    <a:cubicBezTo>
                      <a:pt x="61726" y="29072"/>
                      <a:pt x="61574" y="28921"/>
                      <a:pt x="61390" y="28921"/>
                    </a:cubicBezTo>
                    <a:close/>
                    <a:moveTo>
                      <a:pt x="63526" y="29481"/>
                    </a:moveTo>
                    <a:cubicBezTo>
                      <a:pt x="63462" y="29481"/>
                      <a:pt x="63411" y="29532"/>
                      <a:pt x="63411" y="29595"/>
                    </a:cubicBezTo>
                    <a:cubicBezTo>
                      <a:pt x="63411" y="29659"/>
                      <a:pt x="63462" y="29710"/>
                      <a:pt x="63526" y="29710"/>
                    </a:cubicBezTo>
                    <a:cubicBezTo>
                      <a:pt x="63588" y="29710"/>
                      <a:pt x="63639" y="29658"/>
                      <a:pt x="63639" y="29595"/>
                    </a:cubicBezTo>
                    <a:cubicBezTo>
                      <a:pt x="63639" y="29532"/>
                      <a:pt x="63588" y="29481"/>
                      <a:pt x="63526" y="29481"/>
                    </a:cubicBezTo>
                    <a:close/>
                    <a:moveTo>
                      <a:pt x="1367" y="29897"/>
                    </a:moveTo>
                    <a:cubicBezTo>
                      <a:pt x="1309" y="29897"/>
                      <a:pt x="1262" y="29943"/>
                      <a:pt x="1262" y="30001"/>
                    </a:cubicBezTo>
                    <a:cubicBezTo>
                      <a:pt x="1262" y="30059"/>
                      <a:pt x="1309" y="30107"/>
                      <a:pt x="1367" y="30107"/>
                    </a:cubicBezTo>
                    <a:cubicBezTo>
                      <a:pt x="1424" y="30107"/>
                      <a:pt x="1472" y="30059"/>
                      <a:pt x="1472" y="30001"/>
                    </a:cubicBezTo>
                    <a:cubicBezTo>
                      <a:pt x="1472" y="29943"/>
                      <a:pt x="1424" y="29897"/>
                      <a:pt x="1367" y="29897"/>
                    </a:cubicBezTo>
                    <a:close/>
                    <a:moveTo>
                      <a:pt x="2943" y="29697"/>
                    </a:moveTo>
                    <a:cubicBezTo>
                      <a:pt x="3088" y="29697"/>
                      <a:pt x="3204" y="29814"/>
                      <a:pt x="3204" y="29958"/>
                    </a:cubicBezTo>
                    <a:cubicBezTo>
                      <a:pt x="3204" y="30101"/>
                      <a:pt x="3087" y="30218"/>
                      <a:pt x="2943" y="30218"/>
                    </a:cubicBezTo>
                    <a:cubicBezTo>
                      <a:pt x="2800" y="30218"/>
                      <a:pt x="2682" y="30101"/>
                      <a:pt x="2682" y="29958"/>
                    </a:cubicBezTo>
                    <a:cubicBezTo>
                      <a:pt x="2682" y="29814"/>
                      <a:pt x="2800" y="29697"/>
                      <a:pt x="2943" y="29697"/>
                    </a:cubicBezTo>
                    <a:close/>
                    <a:moveTo>
                      <a:pt x="2943" y="29691"/>
                    </a:moveTo>
                    <a:cubicBezTo>
                      <a:pt x="2797" y="29691"/>
                      <a:pt x="2676" y="29811"/>
                      <a:pt x="2676" y="29958"/>
                    </a:cubicBezTo>
                    <a:cubicBezTo>
                      <a:pt x="2676" y="30104"/>
                      <a:pt x="2797" y="30224"/>
                      <a:pt x="2943" y="30224"/>
                    </a:cubicBezTo>
                    <a:cubicBezTo>
                      <a:pt x="3089" y="30224"/>
                      <a:pt x="3210" y="30107"/>
                      <a:pt x="3210" y="29958"/>
                    </a:cubicBezTo>
                    <a:cubicBezTo>
                      <a:pt x="3210" y="29811"/>
                      <a:pt x="3089" y="29691"/>
                      <a:pt x="2943" y="29691"/>
                    </a:cubicBezTo>
                    <a:close/>
                    <a:moveTo>
                      <a:pt x="18522" y="29566"/>
                    </a:moveTo>
                    <a:cubicBezTo>
                      <a:pt x="18432" y="29652"/>
                      <a:pt x="18374" y="29774"/>
                      <a:pt x="18374" y="29907"/>
                    </a:cubicBezTo>
                    <a:cubicBezTo>
                      <a:pt x="18375" y="30042"/>
                      <a:pt x="18433" y="30162"/>
                      <a:pt x="18527" y="30246"/>
                    </a:cubicBezTo>
                    <a:cubicBezTo>
                      <a:pt x="18617" y="30160"/>
                      <a:pt x="18675" y="30039"/>
                      <a:pt x="18675" y="29905"/>
                    </a:cubicBezTo>
                    <a:cubicBezTo>
                      <a:pt x="18674" y="29771"/>
                      <a:pt x="18614" y="29652"/>
                      <a:pt x="18522" y="29566"/>
                    </a:cubicBezTo>
                    <a:close/>
                    <a:moveTo>
                      <a:pt x="64044" y="30118"/>
                    </a:moveTo>
                    <a:cubicBezTo>
                      <a:pt x="63986" y="30118"/>
                      <a:pt x="63940" y="30166"/>
                      <a:pt x="63940" y="30224"/>
                    </a:cubicBezTo>
                    <a:cubicBezTo>
                      <a:pt x="63940" y="30282"/>
                      <a:pt x="63986" y="30329"/>
                      <a:pt x="64044" y="30329"/>
                    </a:cubicBezTo>
                    <a:cubicBezTo>
                      <a:pt x="64102" y="30329"/>
                      <a:pt x="64150" y="30282"/>
                      <a:pt x="64150" y="30224"/>
                    </a:cubicBezTo>
                    <a:cubicBezTo>
                      <a:pt x="64150" y="30166"/>
                      <a:pt x="64102" y="30118"/>
                      <a:pt x="64044" y="30118"/>
                    </a:cubicBezTo>
                    <a:close/>
                    <a:moveTo>
                      <a:pt x="62468" y="29920"/>
                    </a:moveTo>
                    <a:cubicBezTo>
                      <a:pt x="62613" y="29920"/>
                      <a:pt x="62729" y="30037"/>
                      <a:pt x="62729" y="30181"/>
                    </a:cubicBezTo>
                    <a:cubicBezTo>
                      <a:pt x="62729" y="30324"/>
                      <a:pt x="62610" y="30442"/>
                      <a:pt x="62468" y="30442"/>
                    </a:cubicBezTo>
                    <a:cubicBezTo>
                      <a:pt x="62324" y="30442"/>
                      <a:pt x="62207" y="30324"/>
                      <a:pt x="62207" y="30181"/>
                    </a:cubicBezTo>
                    <a:cubicBezTo>
                      <a:pt x="62207" y="30037"/>
                      <a:pt x="62324" y="29920"/>
                      <a:pt x="62468" y="29920"/>
                    </a:cubicBezTo>
                    <a:close/>
                    <a:moveTo>
                      <a:pt x="62469" y="29914"/>
                    </a:moveTo>
                    <a:cubicBezTo>
                      <a:pt x="62321" y="29914"/>
                      <a:pt x="62203" y="30033"/>
                      <a:pt x="62203" y="30181"/>
                    </a:cubicBezTo>
                    <a:cubicBezTo>
                      <a:pt x="62203" y="30327"/>
                      <a:pt x="62321" y="30446"/>
                      <a:pt x="62469" y="30446"/>
                    </a:cubicBezTo>
                    <a:cubicBezTo>
                      <a:pt x="62471" y="30446"/>
                      <a:pt x="62473" y="30446"/>
                      <a:pt x="62474" y="30446"/>
                    </a:cubicBezTo>
                    <a:cubicBezTo>
                      <a:pt x="62617" y="30446"/>
                      <a:pt x="62736" y="30327"/>
                      <a:pt x="62736" y="30181"/>
                    </a:cubicBezTo>
                    <a:cubicBezTo>
                      <a:pt x="62736" y="30034"/>
                      <a:pt x="62616" y="29914"/>
                      <a:pt x="62469" y="29914"/>
                    </a:cubicBezTo>
                    <a:close/>
                    <a:moveTo>
                      <a:pt x="46891" y="29789"/>
                    </a:moveTo>
                    <a:cubicBezTo>
                      <a:pt x="46796" y="29872"/>
                      <a:pt x="46736" y="29994"/>
                      <a:pt x="46736" y="30129"/>
                    </a:cubicBezTo>
                    <a:cubicBezTo>
                      <a:pt x="46734" y="30262"/>
                      <a:pt x="46792" y="30384"/>
                      <a:pt x="46885" y="30469"/>
                    </a:cubicBezTo>
                    <a:cubicBezTo>
                      <a:pt x="46978" y="30385"/>
                      <a:pt x="47037" y="30266"/>
                      <a:pt x="47038" y="30130"/>
                    </a:cubicBezTo>
                    <a:cubicBezTo>
                      <a:pt x="47040" y="29995"/>
                      <a:pt x="46982" y="29875"/>
                      <a:pt x="46891" y="29789"/>
                    </a:cubicBezTo>
                    <a:close/>
                    <a:moveTo>
                      <a:pt x="17388" y="29517"/>
                    </a:moveTo>
                    <a:lnTo>
                      <a:pt x="17388" y="29517"/>
                    </a:lnTo>
                    <a:cubicBezTo>
                      <a:pt x="17355" y="29762"/>
                      <a:pt x="17419" y="30017"/>
                      <a:pt x="17588" y="30223"/>
                    </a:cubicBezTo>
                    <a:cubicBezTo>
                      <a:pt x="17759" y="30427"/>
                      <a:pt x="18000" y="30534"/>
                      <a:pt x="18245" y="30546"/>
                    </a:cubicBezTo>
                    <a:cubicBezTo>
                      <a:pt x="18277" y="30302"/>
                      <a:pt x="18214" y="30046"/>
                      <a:pt x="18043" y="29842"/>
                    </a:cubicBezTo>
                    <a:cubicBezTo>
                      <a:pt x="17875" y="29637"/>
                      <a:pt x="17635" y="29529"/>
                      <a:pt x="17388" y="29517"/>
                    </a:cubicBezTo>
                    <a:close/>
                    <a:moveTo>
                      <a:pt x="894" y="30515"/>
                    </a:moveTo>
                    <a:cubicBezTo>
                      <a:pt x="842" y="30515"/>
                      <a:pt x="798" y="30559"/>
                      <a:pt x="798" y="30611"/>
                    </a:cubicBezTo>
                    <a:cubicBezTo>
                      <a:pt x="798" y="30666"/>
                      <a:pt x="842" y="30707"/>
                      <a:pt x="894" y="30707"/>
                    </a:cubicBezTo>
                    <a:cubicBezTo>
                      <a:pt x="946" y="30707"/>
                      <a:pt x="990" y="30663"/>
                      <a:pt x="990" y="30611"/>
                    </a:cubicBezTo>
                    <a:cubicBezTo>
                      <a:pt x="990" y="30559"/>
                      <a:pt x="946" y="30515"/>
                      <a:pt x="894" y="30515"/>
                    </a:cubicBezTo>
                    <a:close/>
                    <a:moveTo>
                      <a:pt x="48022" y="29740"/>
                    </a:moveTo>
                    <a:lnTo>
                      <a:pt x="48022" y="29740"/>
                    </a:lnTo>
                    <a:cubicBezTo>
                      <a:pt x="47776" y="29752"/>
                      <a:pt x="47537" y="29860"/>
                      <a:pt x="47366" y="30065"/>
                    </a:cubicBezTo>
                    <a:cubicBezTo>
                      <a:pt x="47196" y="30269"/>
                      <a:pt x="47133" y="30524"/>
                      <a:pt x="47166" y="30769"/>
                    </a:cubicBezTo>
                    <a:cubicBezTo>
                      <a:pt x="47412" y="30756"/>
                      <a:pt x="47653" y="30650"/>
                      <a:pt x="47821" y="30444"/>
                    </a:cubicBezTo>
                    <a:cubicBezTo>
                      <a:pt x="47990" y="30240"/>
                      <a:pt x="48054" y="29985"/>
                      <a:pt x="48022" y="29740"/>
                    </a:cubicBezTo>
                    <a:close/>
                    <a:moveTo>
                      <a:pt x="64515" y="30739"/>
                    </a:moveTo>
                    <a:cubicBezTo>
                      <a:pt x="64463" y="30739"/>
                      <a:pt x="64420" y="30782"/>
                      <a:pt x="64420" y="30834"/>
                    </a:cubicBezTo>
                    <a:cubicBezTo>
                      <a:pt x="64420" y="30886"/>
                      <a:pt x="64463" y="30930"/>
                      <a:pt x="64515" y="30930"/>
                    </a:cubicBezTo>
                    <a:cubicBezTo>
                      <a:pt x="64570" y="30930"/>
                      <a:pt x="64612" y="30888"/>
                      <a:pt x="64612" y="30834"/>
                    </a:cubicBezTo>
                    <a:cubicBezTo>
                      <a:pt x="64612" y="30782"/>
                      <a:pt x="64569" y="30739"/>
                      <a:pt x="64515" y="30739"/>
                    </a:cubicBezTo>
                    <a:close/>
                    <a:moveTo>
                      <a:pt x="17551" y="30614"/>
                    </a:moveTo>
                    <a:cubicBezTo>
                      <a:pt x="17483" y="30614"/>
                      <a:pt x="17416" y="30630"/>
                      <a:pt x="17354" y="30657"/>
                    </a:cubicBezTo>
                    <a:cubicBezTo>
                      <a:pt x="17396" y="30775"/>
                      <a:pt x="17484" y="30875"/>
                      <a:pt x="17609" y="30927"/>
                    </a:cubicBezTo>
                    <a:cubicBezTo>
                      <a:pt x="17666" y="30951"/>
                      <a:pt x="17726" y="30962"/>
                      <a:pt x="17784" y="30962"/>
                    </a:cubicBezTo>
                    <a:cubicBezTo>
                      <a:pt x="17852" y="30962"/>
                      <a:pt x="17919" y="30947"/>
                      <a:pt x="17980" y="30920"/>
                    </a:cubicBezTo>
                    <a:cubicBezTo>
                      <a:pt x="17939" y="30802"/>
                      <a:pt x="17849" y="30702"/>
                      <a:pt x="17725" y="30650"/>
                    </a:cubicBezTo>
                    <a:cubicBezTo>
                      <a:pt x="17668" y="30626"/>
                      <a:pt x="17609" y="30614"/>
                      <a:pt x="17551" y="30614"/>
                    </a:cubicBezTo>
                    <a:close/>
                    <a:moveTo>
                      <a:pt x="47862" y="30836"/>
                    </a:moveTo>
                    <a:cubicBezTo>
                      <a:pt x="47803" y="30836"/>
                      <a:pt x="47743" y="30848"/>
                      <a:pt x="47685" y="30872"/>
                    </a:cubicBezTo>
                    <a:cubicBezTo>
                      <a:pt x="47560" y="30925"/>
                      <a:pt x="47473" y="31024"/>
                      <a:pt x="47430" y="31143"/>
                    </a:cubicBezTo>
                    <a:cubicBezTo>
                      <a:pt x="47491" y="31171"/>
                      <a:pt x="47557" y="31186"/>
                      <a:pt x="47624" y="31186"/>
                    </a:cubicBezTo>
                    <a:cubicBezTo>
                      <a:pt x="47683" y="31186"/>
                      <a:pt x="47743" y="31174"/>
                      <a:pt x="47801" y="31150"/>
                    </a:cubicBezTo>
                    <a:cubicBezTo>
                      <a:pt x="47927" y="31096"/>
                      <a:pt x="48014" y="30998"/>
                      <a:pt x="48057" y="30879"/>
                    </a:cubicBezTo>
                    <a:cubicBezTo>
                      <a:pt x="47996" y="30851"/>
                      <a:pt x="47930" y="30836"/>
                      <a:pt x="47862" y="30836"/>
                    </a:cubicBezTo>
                    <a:close/>
                    <a:moveTo>
                      <a:pt x="465" y="31096"/>
                    </a:moveTo>
                    <a:cubicBezTo>
                      <a:pt x="417" y="31096"/>
                      <a:pt x="378" y="31134"/>
                      <a:pt x="378" y="31183"/>
                    </a:cubicBezTo>
                    <a:cubicBezTo>
                      <a:pt x="378" y="31233"/>
                      <a:pt x="417" y="31270"/>
                      <a:pt x="465" y="31270"/>
                    </a:cubicBezTo>
                    <a:cubicBezTo>
                      <a:pt x="512" y="31270"/>
                      <a:pt x="552" y="31233"/>
                      <a:pt x="552" y="31183"/>
                    </a:cubicBezTo>
                    <a:cubicBezTo>
                      <a:pt x="552" y="31137"/>
                      <a:pt x="514" y="31096"/>
                      <a:pt x="465" y="31096"/>
                    </a:cubicBezTo>
                    <a:close/>
                    <a:moveTo>
                      <a:pt x="15977" y="28507"/>
                    </a:moveTo>
                    <a:lnTo>
                      <a:pt x="15977" y="28507"/>
                    </a:lnTo>
                    <a:cubicBezTo>
                      <a:pt x="14966" y="28771"/>
                      <a:pt x="14535" y="30568"/>
                      <a:pt x="13954" y="31269"/>
                    </a:cubicBezTo>
                    <a:cubicBezTo>
                      <a:pt x="13986" y="31273"/>
                      <a:pt x="14019" y="31274"/>
                      <a:pt x="14053" y="31274"/>
                    </a:cubicBezTo>
                    <a:cubicBezTo>
                      <a:pt x="14766" y="31274"/>
                      <a:pt x="16129" y="30497"/>
                      <a:pt x="15977" y="28507"/>
                    </a:cubicBezTo>
                    <a:close/>
                    <a:moveTo>
                      <a:pt x="64946" y="31320"/>
                    </a:moveTo>
                    <a:cubicBezTo>
                      <a:pt x="64898" y="31320"/>
                      <a:pt x="64859" y="31357"/>
                      <a:pt x="64859" y="31407"/>
                    </a:cubicBezTo>
                    <a:cubicBezTo>
                      <a:pt x="64859" y="31456"/>
                      <a:pt x="64896" y="31494"/>
                      <a:pt x="64946" y="31494"/>
                    </a:cubicBezTo>
                    <a:cubicBezTo>
                      <a:pt x="64992" y="31494"/>
                      <a:pt x="65031" y="31456"/>
                      <a:pt x="65031" y="31407"/>
                    </a:cubicBezTo>
                    <a:cubicBezTo>
                      <a:pt x="65031" y="31360"/>
                      <a:pt x="64993" y="31320"/>
                      <a:pt x="64946" y="31320"/>
                    </a:cubicBezTo>
                    <a:close/>
                    <a:moveTo>
                      <a:pt x="49434" y="28727"/>
                    </a:moveTo>
                    <a:lnTo>
                      <a:pt x="49434" y="28727"/>
                    </a:lnTo>
                    <a:cubicBezTo>
                      <a:pt x="49283" y="30717"/>
                      <a:pt x="50643" y="31496"/>
                      <a:pt x="51356" y="31496"/>
                    </a:cubicBezTo>
                    <a:cubicBezTo>
                      <a:pt x="51391" y="31496"/>
                      <a:pt x="51425" y="31494"/>
                      <a:pt x="51457" y="31491"/>
                    </a:cubicBezTo>
                    <a:cubicBezTo>
                      <a:pt x="50875" y="30789"/>
                      <a:pt x="50445" y="28992"/>
                      <a:pt x="49434" y="28727"/>
                    </a:cubicBezTo>
                    <a:close/>
                    <a:moveTo>
                      <a:pt x="77" y="31618"/>
                    </a:moveTo>
                    <a:cubicBezTo>
                      <a:pt x="33" y="31618"/>
                      <a:pt x="0" y="31653"/>
                      <a:pt x="0" y="31696"/>
                    </a:cubicBezTo>
                    <a:cubicBezTo>
                      <a:pt x="0" y="31740"/>
                      <a:pt x="33" y="31775"/>
                      <a:pt x="77" y="31775"/>
                    </a:cubicBezTo>
                    <a:cubicBezTo>
                      <a:pt x="120" y="31775"/>
                      <a:pt x="155" y="31740"/>
                      <a:pt x="155" y="31696"/>
                    </a:cubicBezTo>
                    <a:cubicBezTo>
                      <a:pt x="155" y="31653"/>
                      <a:pt x="120" y="31618"/>
                      <a:pt x="77" y="31618"/>
                    </a:cubicBezTo>
                    <a:close/>
                    <a:moveTo>
                      <a:pt x="65332" y="31841"/>
                    </a:moveTo>
                    <a:cubicBezTo>
                      <a:pt x="65289" y="31841"/>
                      <a:pt x="65254" y="31876"/>
                      <a:pt x="65254" y="31920"/>
                    </a:cubicBezTo>
                    <a:cubicBezTo>
                      <a:pt x="65254" y="31963"/>
                      <a:pt x="65289" y="31998"/>
                      <a:pt x="65332" y="31998"/>
                    </a:cubicBezTo>
                    <a:cubicBezTo>
                      <a:pt x="65376" y="31998"/>
                      <a:pt x="65411" y="31963"/>
                      <a:pt x="65411" y="31920"/>
                    </a:cubicBezTo>
                    <a:cubicBezTo>
                      <a:pt x="65411" y="31876"/>
                      <a:pt x="65376" y="31841"/>
                      <a:pt x="65332" y="31841"/>
                    </a:cubicBezTo>
                    <a:close/>
                    <a:moveTo>
                      <a:pt x="18253" y="32392"/>
                    </a:moveTo>
                    <a:cubicBezTo>
                      <a:pt x="18072" y="32392"/>
                      <a:pt x="17912" y="32472"/>
                      <a:pt x="17797" y="32595"/>
                    </a:cubicBezTo>
                    <a:cubicBezTo>
                      <a:pt x="17912" y="32718"/>
                      <a:pt x="18072" y="32798"/>
                      <a:pt x="18253" y="32798"/>
                    </a:cubicBezTo>
                    <a:cubicBezTo>
                      <a:pt x="18435" y="32798"/>
                      <a:pt x="18595" y="32719"/>
                      <a:pt x="18710" y="32595"/>
                    </a:cubicBezTo>
                    <a:cubicBezTo>
                      <a:pt x="18595" y="32472"/>
                      <a:pt x="18435" y="32392"/>
                      <a:pt x="18253" y="32392"/>
                    </a:cubicBezTo>
                    <a:close/>
                    <a:moveTo>
                      <a:pt x="47156" y="32615"/>
                    </a:moveTo>
                    <a:cubicBezTo>
                      <a:pt x="46975" y="32615"/>
                      <a:pt x="46814" y="32693"/>
                      <a:pt x="46699" y="32818"/>
                    </a:cubicBezTo>
                    <a:cubicBezTo>
                      <a:pt x="46814" y="32941"/>
                      <a:pt x="46975" y="33021"/>
                      <a:pt x="47156" y="33021"/>
                    </a:cubicBezTo>
                    <a:cubicBezTo>
                      <a:pt x="47337" y="33021"/>
                      <a:pt x="47499" y="32941"/>
                      <a:pt x="47612" y="32818"/>
                    </a:cubicBezTo>
                    <a:cubicBezTo>
                      <a:pt x="47499" y="32695"/>
                      <a:pt x="47337" y="32615"/>
                      <a:pt x="47156" y="32615"/>
                    </a:cubicBezTo>
                    <a:close/>
                    <a:moveTo>
                      <a:pt x="77" y="33415"/>
                    </a:moveTo>
                    <a:cubicBezTo>
                      <a:pt x="33" y="33415"/>
                      <a:pt x="0" y="33450"/>
                      <a:pt x="0" y="33493"/>
                    </a:cubicBezTo>
                    <a:cubicBezTo>
                      <a:pt x="0" y="33537"/>
                      <a:pt x="33" y="33571"/>
                      <a:pt x="77" y="33571"/>
                    </a:cubicBezTo>
                    <a:cubicBezTo>
                      <a:pt x="120" y="33571"/>
                      <a:pt x="155" y="33537"/>
                      <a:pt x="155" y="33493"/>
                    </a:cubicBezTo>
                    <a:cubicBezTo>
                      <a:pt x="155" y="33450"/>
                      <a:pt x="120" y="33415"/>
                      <a:pt x="77" y="33415"/>
                    </a:cubicBezTo>
                    <a:close/>
                    <a:moveTo>
                      <a:pt x="65332" y="33638"/>
                    </a:moveTo>
                    <a:cubicBezTo>
                      <a:pt x="65289" y="33638"/>
                      <a:pt x="65254" y="33673"/>
                      <a:pt x="65254" y="33716"/>
                    </a:cubicBezTo>
                    <a:cubicBezTo>
                      <a:pt x="65254" y="33760"/>
                      <a:pt x="65289" y="33795"/>
                      <a:pt x="65332" y="33795"/>
                    </a:cubicBezTo>
                    <a:cubicBezTo>
                      <a:pt x="65376" y="33795"/>
                      <a:pt x="65411" y="33760"/>
                      <a:pt x="65411" y="33716"/>
                    </a:cubicBezTo>
                    <a:cubicBezTo>
                      <a:pt x="65411" y="33673"/>
                      <a:pt x="65376" y="33638"/>
                      <a:pt x="65332" y="33638"/>
                    </a:cubicBezTo>
                    <a:close/>
                    <a:moveTo>
                      <a:pt x="16026" y="31320"/>
                    </a:moveTo>
                    <a:cubicBezTo>
                      <a:pt x="15295" y="32515"/>
                      <a:pt x="13861" y="32595"/>
                      <a:pt x="13861" y="32595"/>
                    </a:cubicBezTo>
                    <a:cubicBezTo>
                      <a:pt x="13861" y="32595"/>
                      <a:pt x="15295" y="32674"/>
                      <a:pt x="16026" y="33870"/>
                    </a:cubicBezTo>
                    <a:cubicBezTo>
                      <a:pt x="16026" y="33870"/>
                      <a:pt x="16795" y="33163"/>
                      <a:pt x="17535" y="33163"/>
                    </a:cubicBezTo>
                    <a:cubicBezTo>
                      <a:pt x="17571" y="33163"/>
                      <a:pt x="17606" y="33165"/>
                      <a:pt x="17642" y="33169"/>
                    </a:cubicBezTo>
                    <a:lnTo>
                      <a:pt x="17204" y="32595"/>
                    </a:lnTo>
                    <a:lnTo>
                      <a:pt x="17642" y="32021"/>
                    </a:lnTo>
                    <a:lnTo>
                      <a:pt x="17642" y="32021"/>
                    </a:lnTo>
                    <a:cubicBezTo>
                      <a:pt x="17606" y="32024"/>
                      <a:pt x="17571" y="32026"/>
                      <a:pt x="17535" y="32026"/>
                    </a:cubicBezTo>
                    <a:cubicBezTo>
                      <a:pt x="16795" y="32026"/>
                      <a:pt x="16026" y="31320"/>
                      <a:pt x="16026" y="31320"/>
                    </a:cubicBezTo>
                    <a:close/>
                    <a:moveTo>
                      <a:pt x="465" y="33919"/>
                    </a:moveTo>
                    <a:cubicBezTo>
                      <a:pt x="417" y="33919"/>
                      <a:pt x="378" y="33958"/>
                      <a:pt x="378" y="34006"/>
                    </a:cubicBezTo>
                    <a:cubicBezTo>
                      <a:pt x="378" y="34053"/>
                      <a:pt x="416" y="34093"/>
                      <a:pt x="465" y="34093"/>
                    </a:cubicBezTo>
                    <a:cubicBezTo>
                      <a:pt x="512" y="34093"/>
                      <a:pt x="552" y="34055"/>
                      <a:pt x="552" y="34006"/>
                    </a:cubicBezTo>
                    <a:cubicBezTo>
                      <a:pt x="552" y="33958"/>
                      <a:pt x="514" y="33919"/>
                      <a:pt x="465" y="33919"/>
                    </a:cubicBezTo>
                    <a:close/>
                    <a:moveTo>
                      <a:pt x="49384" y="31543"/>
                    </a:moveTo>
                    <a:cubicBezTo>
                      <a:pt x="49384" y="31543"/>
                      <a:pt x="48616" y="32248"/>
                      <a:pt x="47878" y="32248"/>
                    </a:cubicBezTo>
                    <a:cubicBezTo>
                      <a:pt x="47841" y="32248"/>
                      <a:pt x="47805" y="32246"/>
                      <a:pt x="47769" y="32243"/>
                    </a:cubicBezTo>
                    <a:lnTo>
                      <a:pt x="47769" y="32243"/>
                    </a:lnTo>
                    <a:lnTo>
                      <a:pt x="48205" y="32818"/>
                    </a:lnTo>
                    <a:lnTo>
                      <a:pt x="47769" y="33392"/>
                    </a:lnTo>
                    <a:cubicBezTo>
                      <a:pt x="47804" y="33388"/>
                      <a:pt x="47840" y="33387"/>
                      <a:pt x="47876" y="33387"/>
                    </a:cubicBezTo>
                    <a:cubicBezTo>
                      <a:pt x="48615" y="33387"/>
                      <a:pt x="49384" y="34093"/>
                      <a:pt x="49384" y="34093"/>
                    </a:cubicBezTo>
                    <a:cubicBezTo>
                      <a:pt x="50116" y="32898"/>
                      <a:pt x="51549" y="32818"/>
                      <a:pt x="51549" y="32818"/>
                    </a:cubicBezTo>
                    <a:cubicBezTo>
                      <a:pt x="51549" y="32818"/>
                      <a:pt x="50116" y="32738"/>
                      <a:pt x="49384" y="31543"/>
                    </a:cubicBezTo>
                    <a:close/>
                    <a:moveTo>
                      <a:pt x="64946" y="34142"/>
                    </a:moveTo>
                    <a:cubicBezTo>
                      <a:pt x="64898" y="34142"/>
                      <a:pt x="64859" y="34180"/>
                      <a:pt x="64859" y="34229"/>
                    </a:cubicBezTo>
                    <a:cubicBezTo>
                      <a:pt x="64859" y="34276"/>
                      <a:pt x="64896" y="34316"/>
                      <a:pt x="64946" y="34316"/>
                    </a:cubicBezTo>
                    <a:cubicBezTo>
                      <a:pt x="64993" y="34316"/>
                      <a:pt x="65031" y="34277"/>
                      <a:pt x="65031" y="34229"/>
                    </a:cubicBezTo>
                    <a:cubicBezTo>
                      <a:pt x="65031" y="34180"/>
                      <a:pt x="64992" y="34142"/>
                      <a:pt x="64946" y="34142"/>
                    </a:cubicBezTo>
                    <a:close/>
                    <a:moveTo>
                      <a:pt x="17785" y="34227"/>
                    </a:moveTo>
                    <a:cubicBezTo>
                      <a:pt x="17727" y="34227"/>
                      <a:pt x="17667" y="34238"/>
                      <a:pt x="17609" y="34263"/>
                    </a:cubicBezTo>
                    <a:cubicBezTo>
                      <a:pt x="17484" y="34316"/>
                      <a:pt x="17397" y="34415"/>
                      <a:pt x="17354" y="34534"/>
                    </a:cubicBezTo>
                    <a:cubicBezTo>
                      <a:pt x="17415" y="34561"/>
                      <a:pt x="17481" y="34577"/>
                      <a:pt x="17549" y="34577"/>
                    </a:cubicBezTo>
                    <a:cubicBezTo>
                      <a:pt x="17608" y="34577"/>
                      <a:pt x="17667" y="34565"/>
                      <a:pt x="17725" y="34541"/>
                    </a:cubicBezTo>
                    <a:cubicBezTo>
                      <a:pt x="17849" y="34487"/>
                      <a:pt x="17936" y="34389"/>
                      <a:pt x="17980" y="34270"/>
                    </a:cubicBezTo>
                    <a:cubicBezTo>
                      <a:pt x="17919" y="34242"/>
                      <a:pt x="17853" y="34227"/>
                      <a:pt x="17785" y="34227"/>
                    </a:cubicBezTo>
                    <a:close/>
                    <a:moveTo>
                      <a:pt x="894" y="34483"/>
                    </a:moveTo>
                    <a:cubicBezTo>
                      <a:pt x="842" y="34483"/>
                      <a:pt x="798" y="34526"/>
                      <a:pt x="798" y="34578"/>
                    </a:cubicBezTo>
                    <a:cubicBezTo>
                      <a:pt x="798" y="34631"/>
                      <a:pt x="842" y="34674"/>
                      <a:pt x="894" y="34674"/>
                    </a:cubicBezTo>
                    <a:cubicBezTo>
                      <a:pt x="946" y="34674"/>
                      <a:pt x="990" y="34631"/>
                      <a:pt x="990" y="34578"/>
                    </a:cubicBezTo>
                    <a:cubicBezTo>
                      <a:pt x="990" y="34526"/>
                      <a:pt x="946" y="34483"/>
                      <a:pt x="894" y="34483"/>
                    </a:cubicBezTo>
                    <a:close/>
                    <a:moveTo>
                      <a:pt x="47626" y="34451"/>
                    </a:moveTo>
                    <a:cubicBezTo>
                      <a:pt x="47558" y="34451"/>
                      <a:pt x="47491" y="34466"/>
                      <a:pt x="47430" y="34493"/>
                    </a:cubicBezTo>
                    <a:cubicBezTo>
                      <a:pt x="47472" y="34610"/>
                      <a:pt x="47560" y="34710"/>
                      <a:pt x="47685" y="34763"/>
                    </a:cubicBezTo>
                    <a:cubicBezTo>
                      <a:pt x="47744" y="34788"/>
                      <a:pt x="47804" y="34799"/>
                      <a:pt x="47863" y="34799"/>
                    </a:cubicBezTo>
                    <a:cubicBezTo>
                      <a:pt x="47930" y="34799"/>
                      <a:pt x="47996" y="34784"/>
                      <a:pt x="48057" y="34755"/>
                    </a:cubicBezTo>
                    <a:cubicBezTo>
                      <a:pt x="48014" y="34638"/>
                      <a:pt x="47927" y="34538"/>
                      <a:pt x="47801" y="34486"/>
                    </a:cubicBezTo>
                    <a:cubicBezTo>
                      <a:pt x="47743" y="34462"/>
                      <a:pt x="47684" y="34451"/>
                      <a:pt x="47626" y="34451"/>
                    </a:cubicBezTo>
                    <a:close/>
                    <a:moveTo>
                      <a:pt x="64515" y="34705"/>
                    </a:moveTo>
                    <a:cubicBezTo>
                      <a:pt x="64463" y="34705"/>
                      <a:pt x="64420" y="34748"/>
                      <a:pt x="64420" y="34802"/>
                    </a:cubicBezTo>
                    <a:cubicBezTo>
                      <a:pt x="64420" y="34854"/>
                      <a:pt x="64463" y="34897"/>
                      <a:pt x="64515" y="34897"/>
                    </a:cubicBezTo>
                    <a:cubicBezTo>
                      <a:pt x="64567" y="34897"/>
                      <a:pt x="64611" y="34854"/>
                      <a:pt x="64611" y="34802"/>
                    </a:cubicBezTo>
                    <a:cubicBezTo>
                      <a:pt x="64612" y="34748"/>
                      <a:pt x="64570" y="34705"/>
                      <a:pt x="64515" y="34705"/>
                    </a:cubicBezTo>
                    <a:close/>
                    <a:moveTo>
                      <a:pt x="1367" y="35083"/>
                    </a:moveTo>
                    <a:cubicBezTo>
                      <a:pt x="1309" y="35083"/>
                      <a:pt x="1262" y="35131"/>
                      <a:pt x="1262" y="35189"/>
                    </a:cubicBezTo>
                    <a:cubicBezTo>
                      <a:pt x="1262" y="35246"/>
                      <a:pt x="1309" y="35294"/>
                      <a:pt x="1367" y="35294"/>
                    </a:cubicBezTo>
                    <a:cubicBezTo>
                      <a:pt x="1424" y="35294"/>
                      <a:pt x="1472" y="35246"/>
                      <a:pt x="1472" y="35189"/>
                    </a:cubicBezTo>
                    <a:cubicBezTo>
                      <a:pt x="1472" y="35131"/>
                      <a:pt x="1424" y="35083"/>
                      <a:pt x="1367" y="35083"/>
                    </a:cubicBezTo>
                    <a:close/>
                    <a:moveTo>
                      <a:pt x="2943" y="34971"/>
                    </a:moveTo>
                    <a:cubicBezTo>
                      <a:pt x="3088" y="34971"/>
                      <a:pt x="3204" y="35087"/>
                      <a:pt x="3204" y="35232"/>
                    </a:cubicBezTo>
                    <a:cubicBezTo>
                      <a:pt x="3204" y="35375"/>
                      <a:pt x="3087" y="35493"/>
                      <a:pt x="2943" y="35493"/>
                    </a:cubicBezTo>
                    <a:cubicBezTo>
                      <a:pt x="2800" y="35493"/>
                      <a:pt x="2682" y="35375"/>
                      <a:pt x="2682" y="35232"/>
                    </a:cubicBezTo>
                    <a:cubicBezTo>
                      <a:pt x="2682" y="35089"/>
                      <a:pt x="2800" y="34971"/>
                      <a:pt x="2943" y="34971"/>
                    </a:cubicBezTo>
                    <a:close/>
                    <a:moveTo>
                      <a:pt x="2943" y="34965"/>
                    </a:moveTo>
                    <a:cubicBezTo>
                      <a:pt x="2797" y="34965"/>
                      <a:pt x="2676" y="35086"/>
                      <a:pt x="2676" y="35232"/>
                    </a:cubicBezTo>
                    <a:cubicBezTo>
                      <a:pt x="2676" y="35378"/>
                      <a:pt x="2797" y="35499"/>
                      <a:pt x="2943" y="35499"/>
                    </a:cubicBezTo>
                    <a:cubicBezTo>
                      <a:pt x="3089" y="35499"/>
                      <a:pt x="3210" y="35378"/>
                      <a:pt x="3210" y="35232"/>
                    </a:cubicBezTo>
                    <a:cubicBezTo>
                      <a:pt x="3210" y="35086"/>
                      <a:pt x="3089" y="34965"/>
                      <a:pt x="2943" y="34965"/>
                    </a:cubicBezTo>
                    <a:close/>
                    <a:moveTo>
                      <a:pt x="64044" y="35306"/>
                    </a:moveTo>
                    <a:cubicBezTo>
                      <a:pt x="63986" y="35306"/>
                      <a:pt x="63940" y="35354"/>
                      <a:pt x="63940" y="35412"/>
                    </a:cubicBezTo>
                    <a:cubicBezTo>
                      <a:pt x="63940" y="35470"/>
                      <a:pt x="63986" y="35516"/>
                      <a:pt x="64044" y="35516"/>
                    </a:cubicBezTo>
                    <a:cubicBezTo>
                      <a:pt x="64102" y="35516"/>
                      <a:pt x="64150" y="35470"/>
                      <a:pt x="64150" y="35412"/>
                    </a:cubicBezTo>
                    <a:cubicBezTo>
                      <a:pt x="64150" y="35354"/>
                      <a:pt x="64102" y="35306"/>
                      <a:pt x="64044" y="35306"/>
                    </a:cubicBezTo>
                    <a:close/>
                    <a:moveTo>
                      <a:pt x="18526" y="34944"/>
                    </a:moveTo>
                    <a:cubicBezTo>
                      <a:pt x="18433" y="35028"/>
                      <a:pt x="18374" y="35147"/>
                      <a:pt x="18371" y="35283"/>
                    </a:cubicBezTo>
                    <a:cubicBezTo>
                      <a:pt x="18369" y="35416"/>
                      <a:pt x="18427" y="35538"/>
                      <a:pt x="18520" y="35623"/>
                    </a:cubicBezTo>
                    <a:cubicBezTo>
                      <a:pt x="18614" y="35541"/>
                      <a:pt x="18674" y="35420"/>
                      <a:pt x="18674" y="35284"/>
                    </a:cubicBezTo>
                    <a:cubicBezTo>
                      <a:pt x="18675" y="35151"/>
                      <a:pt x="18617" y="35029"/>
                      <a:pt x="18526" y="34944"/>
                    </a:cubicBezTo>
                    <a:close/>
                    <a:moveTo>
                      <a:pt x="18246" y="34645"/>
                    </a:moveTo>
                    <a:lnTo>
                      <a:pt x="18246" y="34645"/>
                    </a:lnTo>
                    <a:cubicBezTo>
                      <a:pt x="18000" y="34658"/>
                      <a:pt x="17759" y="34764"/>
                      <a:pt x="17591" y="34970"/>
                    </a:cubicBezTo>
                    <a:cubicBezTo>
                      <a:pt x="17420" y="35174"/>
                      <a:pt x="17357" y="35429"/>
                      <a:pt x="17390" y="35674"/>
                    </a:cubicBezTo>
                    <a:cubicBezTo>
                      <a:pt x="17635" y="35661"/>
                      <a:pt x="17875" y="35552"/>
                      <a:pt x="18045" y="35349"/>
                    </a:cubicBezTo>
                    <a:cubicBezTo>
                      <a:pt x="18216" y="35145"/>
                      <a:pt x="18280" y="34890"/>
                      <a:pt x="18246" y="34645"/>
                    </a:cubicBezTo>
                    <a:close/>
                    <a:moveTo>
                      <a:pt x="62468" y="35194"/>
                    </a:moveTo>
                    <a:cubicBezTo>
                      <a:pt x="62613" y="35194"/>
                      <a:pt x="62729" y="35310"/>
                      <a:pt x="62729" y="35455"/>
                    </a:cubicBezTo>
                    <a:cubicBezTo>
                      <a:pt x="62729" y="35599"/>
                      <a:pt x="62610" y="35716"/>
                      <a:pt x="62468" y="35716"/>
                    </a:cubicBezTo>
                    <a:cubicBezTo>
                      <a:pt x="62324" y="35716"/>
                      <a:pt x="62207" y="35599"/>
                      <a:pt x="62207" y="35455"/>
                    </a:cubicBezTo>
                    <a:cubicBezTo>
                      <a:pt x="62207" y="35312"/>
                      <a:pt x="62324" y="35194"/>
                      <a:pt x="62468" y="35194"/>
                    </a:cubicBezTo>
                    <a:close/>
                    <a:moveTo>
                      <a:pt x="62469" y="35189"/>
                    </a:moveTo>
                    <a:cubicBezTo>
                      <a:pt x="62321" y="35189"/>
                      <a:pt x="62203" y="35309"/>
                      <a:pt x="62203" y="35455"/>
                    </a:cubicBezTo>
                    <a:cubicBezTo>
                      <a:pt x="62203" y="35602"/>
                      <a:pt x="62321" y="35722"/>
                      <a:pt x="62469" y="35722"/>
                    </a:cubicBezTo>
                    <a:cubicBezTo>
                      <a:pt x="62614" y="35722"/>
                      <a:pt x="62736" y="35602"/>
                      <a:pt x="62736" y="35455"/>
                    </a:cubicBezTo>
                    <a:cubicBezTo>
                      <a:pt x="62736" y="35309"/>
                      <a:pt x="62616" y="35189"/>
                      <a:pt x="62469" y="35189"/>
                    </a:cubicBezTo>
                    <a:close/>
                    <a:moveTo>
                      <a:pt x="46883" y="35167"/>
                    </a:moveTo>
                    <a:cubicBezTo>
                      <a:pt x="46792" y="35252"/>
                      <a:pt x="46734" y="35374"/>
                      <a:pt x="46734" y="35507"/>
                    </a:cubicBezTo>
                    <a:cubicBezTo>
                      <a:pt x="46736" y="35644"/>
                      <a:pt x="46796" y="35762"/>
                      <a:pt x="46888" y="35846"/>
                    </a:cubicBezTo>
                    <a:cubicBezTo>
                      <a:pt x="46979" y="35761"/>
                      <a:pt x="47037" y="35639"/>
                      <a:pt x="47037" y="35506"/>
                    </a:cubicBezTo>
                    <a:cubicBezTo>
                      <a:pt x="47036" y="35371"/>
                      <a:pt x="46978" y="35251"/>
                      <a:pt x="46883" y="35167"/>
                    </a:cubicBezTo>
                    <a:close/>
                    <a:moveTo>
                      <a:pt x="47166" y="34865"/>
                    </a:moveTo>
                    <a:lnTo>
                      <a:pt x="47166" y="34865"/>
                    </a:lnTo>
                    <a:cubicBezTo>
                      <a:pt x="47133" y="35110"/>
                      <a:pt x="47196" y="35365"/>
                      <a:pt x="47366" y="35571"/>
                    </a:cubicBezTo>
                    <a:cubicBezTo>
                      <a:pt x="47537" y="35775"/>
                      <a:pt x="47776" y="35884"/>
                      <a:pt x="48022" y="35896"/>
                    </a:cubicBezTo>
                    <a:cubicBezTo>
                      <a:pt x="48054" y="35651"/>
                      <a:pt x="47992" y="35396"/>
                      <a:pt x="47821" y="35190"/>
                    </a:cubicBezTo>
                    <a:cubicBezTo>
                      <a:pt x="47651" y="34986"/>
                      <a:pt x="47409" y="34878"/>
                      <a:pt x="47166" y="34865"/>
                    </a:cubicBezTo>
                    <a:close/>
                    <a:moveTo>
                      <a:pt x="1885" y="35704"/>
                    </a:moveTo>
                    <a:cubicBezTo>
                      <a:pt x="1822" y="35704"/>
                      <a:pt x="1771" y="35755"/>
                      <a:pt x="1771" y="35819"/>
                    </a:cubicBezTo>
                    <a:cubicBezTo>
                      <a:pt x="1771" y="35883"/>
                      <a:pt x="1822" y="35933"/>
                      <a:pt x="1885" y="35933"/>
                    </a:cubicBezTo>
                    <a:cubicBezTo>
                      <a:pt x="1949" y="35933"/>
                      <a:pt x="2000" y="35883"/>
                      <a:pt x="2000" y="35819"/>
                    </a:cubicBezTo>
                    <a:cubicBezTo>
                      <a:pt x="2000" y="35755"/>
                      <a:pt x="1949" y="35704"/>
                      <a:pt x="1885" y="35704"/>
                    </a:cubicBezTo>
                    <a:close/>
                    <a:moveTo>
                      <a:pt x="10730" y="29210"/>
                    </a:moveTo>
                    <a:cubicBezTo>
                      <a:pt x="8510" y="29210"/>
                      <a:pt x="4150" y="32555"/>
                      <a:pt x="2827" y="32595"/>
                    </a:cubicBezTo>
                    <a:cubicBezTo>
                      <a:pt x="4150" y="32636"/>
                      <a:pt x="8510" y="35981"/>
                      <a:pt x="10730" y="35981"/>
                    </a:cubicBezTo>
                    <a:cubicBezTo>
                      <a:pt x="11080" y="35981"/>
                      <a:pt x="11378" y="35898"/>
                      <a:pt x="11601" y="35704"/>
                    </a:cubicBezTo>
                    <a:lnTo>
                      <a:pt x="11601" y="35703"/>
                    </a:lnTo>
                    <a:cubicBezTo>
                      <a:pt x="9998" y="34492"/>
                      <a:pt x="9119" y="33028"/>
                      <a:pt x="7042" y="32595"/>
                    </a:cubicBezTo>
                    <a:cubicBezTo>
                      <a:pt x="9119" y="32162"/>
                      <a:pt x="10000" y="30698"/>
                      <a:pt x="11601" y="29487"/>
                    </a:cubicBezTo>
                    <a:cubicBezTo>
                      <a:pt x="11378" y="29293"/>
                      <a:pt x="11080" y="29210"/>
                      <a:pt x="10730" y="29210"/>
                    </a:cubicBezTo>
                    <a:close/>
                    <a:moveTo>
                      <a:pt x="63526" y="35928"/>
                    </a:moveTo>
                    <a:cubicBezTo>
                      <a:pt x="63462" y="35928"/>
                      <a:pt x="63411" y="35978"/>
                      <a:pt x="63411" y="36042"/>
                    </a:cubicBezTo>
                    <a:cubicBezTo>
                      <a:pt x="63411" y="36106"/>
                      <a:pt x="63462" y="36156"/>
                      <a:pt x="63526" y="36156"/>
                    </a:cubicBezTo>
                    <a:cubicBezTo>
                      <a:pt x="63588" y="36156"/>
                      <a:pt x="63639" y="36106"/>
                      <a:pt x="63639" y="36042"/>
                    </a:cubicBezTo>
                    <a:cubicBezTo>
                      <a:pt x="63639" y="35978"/>
                      <a:pt x="63588" y="35928"/>
                      <a:pt x="63526" y="35928"/>
                    </a:cubicBezTo>
                    <a:close/>
                    <a:moveTo>
                      <a:pt x="54680" y="29434"/>
                    </a:moveTo>
                    <a:cubicBezTo>
                      <a:pt x="54330" y="29434"/>
                      <a:pt x="54033" y="29517"/>
                      <a:pt x="53810" y="29710"/>
                    </a:cubicBezTo>
                    <a:lnTo>
                      <a:pt x="53810" y="29711"/>
                    </a:lnTo>
                    <a:cubicBezTo>
                      <a:pt x="55412" y="30923"/>
                      <a:pt x="56291" y="32386"/>
                      <a:pt x="58368" y="32819"/>
                    </a:cubicBezTo>
                    <a:cubicBezTo>
                      <a:pt x="56291" y="33251"/>
                      <a:pt x="55412" y="34715"/>
                      <a:pt x="53810" y="35928"/>
                    </a:cubicBezTo>
                    <a:cubicBezTo>
                      <a:pt x="54033" y="36121"/>
                      <a:pt x="54331" y="36205"/>
                      <a:pt x="54682" y="36205"/>
                    </a:cubicBezTo>
                    <a:cubicBezTo>
                      <a:pt x="56901" y="36205"/>
                      <a:pt x="61260" y="32861"/>
                      <a:pt x="62584" y="32819"/>
                    </a:cubicBezTo>
                    <a:cubicBezTo>
                      <a:pt x="61260" y="32779"/>
                      <a:pt x="56899" y="29434"/>
                      <a:pt x="54680" y="29434"/>
                    </a:cubicBezTo>
                    <a:close/>
                    <a:moveTo>
                      <a:pt x="4023" y="35825"/>
                    </a:moveTo>
                    <a:cubicBezTo>
                      <a:pt x="4204" y="35825"/>
                      <a:pt x="4352" y="35972"/>
                      <a:pt x="4352" y="36154"/>
                    </a:cubicBezTo>
                    <a:cubicBezTo>
                      <a:pt x="4352" y="36335"/>
                      <a:pt x="4204" y="36484"/>
                      <a:pt x="4023" y="36484"/>
                    </a:cubicBezTo>
                    <a:cubicBezTo>
                      <a:pt x="3841" y="36484"/>
                      <a:pt x="3692" y="36335"/>
                      <a:pt x="3692" y="36154"/>
                    </a:cubicBezTo>
                    <a:cubicBezTo>
                      <a:pt x="3692" y="35972"/>
                      <a:pt x="3841" y="35825"/>
                      <a:pt x="4023" y="35825"/>
                    </a:cubicBezTo>
                    <a:close/>
                    <a:moveTo>
                      <a:pt x="4023" y="35817"/>
                    </a:moveTo>
                    <a:cubicBezTo>
                      <a:pt x="3836" y="35817"/>
                      <a:pt x="3685" y="35970"/>
                      <a:pt x="3685" y="36154"/>
                    </a:cubicBezTo>
                    <a:cubicBezTo>
                      <a:pt x="3685" y="36341"/>
                      <a:pt x="3837" y="36491"/>
                      <a:pt x="4023" y="36491"/>
                    </a:cubicBezTo>
                    <a:cubicBezTo>
                      <a:pt x="4207" y="36491"/>
                      <a:pt x="4359" y="36341"/>
                      <a:pt x="4359" y="36154"/>
                    </a:cubicBezTo>
                    <a:cubicBezTo>
                      <a:pt x="4359" y="35968"/>
                      <a:pt x="4207" y="35817"/>
                      <a:pt x="4023" y="35817"/>
                    </a:cubicBezTo>
                    <a:close/>
                    <a:moveTo>
                      <a:pt x="2453" y="36320"/>
                    </a:moveTo>
                    <a:cubicBezTo>
                      <a:pt x="2385" y="36320"/>
                      <a:pt x="2330" y="36377"/>
                      <a:pt x="2330" y="36443"/>
                    </a:cubicBezTo>
                    <a:cubicBezTo>
                      <a:pt x="2330" y="36511"/>
                      <a:pt x="2385" y="36567"/>
                      <a:pt x="2453" y="36567"/>
                    </a:cubicBezTo>
                    <a:cubicBezTo>
                      <a:pt x="2521" y="36567"/>
                      <a:pt x="2576" y="36513"/>
                      <a:pt x="2576" y="36443"/>
                    </a:cubicBezTo>
                    <a:cubicBezTo>
                      <a:pt x="2576" y="36377"/>
                      <a:pt x="2523" y="36320"/>
                      <a:pt x="2453" y="36320"/>
                    </a:cubicBezTo>
                    <a:close/>
                    <a:moveTo>
                      <a:pt x="14055" y="33916"/>
                    </a:moveTo>
                    <a:cubicBezTo>
                      <a:pt x="14020" y="33916"/>
                      <a:pt x="13986" y="33918"/>
                      <a:pt x="13954" y="33922"/>
                    </a:cubicBezTo>
                    <a:cubicBezTo>
                      <a:pt x="14535" y="34623"/>
                      <a:pt x="14964" y="36420"/>
                      <a:pt x="15977" y="36684"/>
                    </a:cubicBezTo>
                    <a:cubicBezTo>
                      <a:pt x="16129" y="34694"/>
                      <a:pt x="14768" y="33916"/>
                      <a:pt x="14055" y="33916"/>
                    </a:cubicBezTo>
                    <a:close/>
                    <a:moveTo>
                      <a:pt x="61390" y="36048"/>
                    </a:moveTo>
                    <a:cubicBezTo>
                      <a:pt x="61571" y="36048"/>
                      <a:pt x="61719" y="36196"/>
                      <a:pt x="61719" y="36377"/>
                    </a:cubicBezTo>
                    <a:cubicBezTo>
                      <a:pt x="61719" y="36558"/>
                      <a:pt x="61571" y="36706"/>
                      <a:pt x="61390" y="36706"/>
                    </a:cubicBezTo>
                    <a:cubicBezTo>
                      <a:pt x="61209" y="36706"/>
                      <a:pt x="61059" y="36558"/>
                      <a:pt x="61059" y="36377"/>
                    </a:cubicBezTo>
                    <a:cubicBezTo>
                      <a:pt x="61059" y="36196"/>
                      <a:pt x="61209" y="36048"/>
                      <a:pt x="61390" y="36048"/>
                    </a:cubicBezTo>
                    <a:close/>
                    <a:moveTo>
                      <a:pt x="61390" y="36041"/>
                    </a:moveTo>
                    <a:cubicBezTo>
                      <a:pt x="61203" y="36041"/>
                      <a:pt x="61052" y="36193"/>
                      <a:pt x="61052" y="36377"/>
                    </a:cubicBezTo>
                    <a:cubicBezTo>
                      <a:pt x="61052" y="36564"/>
                      <a:pt x="61204" y="36713"/>
                      <a:pt x="61390" y="36713"/>
                    </a:cubicBezTo>
                    <a:cubicBezTo>
                      <a:pt x="61391" y="36713"/>
                      <a:pt x="61391" y="36713"/>
                      <a:pt x="61392" y="36713"/>
                    </a:cubicBezTo>
                    <a:cubicBezTo>
                      <a:pt x="61575" y="36713"/>
                      <a:pt x="61726" y="36563"/>
                      <a:pt x="61726" y="36377"/>
                    </a:cubicBezTo>
                    <a:cubicBezTo>
                      <a:pt x="61726" y="36190"/>
                      <a:pt x="61574" y="36041"/>
                      <a:pt x="61390" y="36041"/>
                    </a:cubicBezTo>
                    <a:close/>
                    <a:moveTo>
                      <a:pt x="62956" y="36543"/>
                    </a:moveTo>
                    <a:cubicBezTo>
                      <a:pt x="62889" y="36543"/>
                      <a:pt x="62833" y="36598"/>
                      <a:pt x="62833" y="36667"/>
                    </a:cubicBezTo>
                    <a:cubicBezTo>
                      <a:pt x="62833" y="36733"/>
                      <a:pt x="62888" y="36790"/>
                      <a:pt x="62956" y="36790"/>
                    </a:cubicBezTo>
                    <a:cubicBezTo>
                      <a:pt x="63023" y="36790"/>
                      <a:pt x="63079" y="36736"/>
                      <a:pt x="63079" y="36667"/>
                    </a:cubicBezTo>
                    <a:cubicBezTo>
                      <a:pt x="63079" y="36600"/>
                      <a:pt x="63026" y="36543"/>
                      <a:pt x="62956" y="36543"/>
                    </a:cubicBezTo>
                    <a:close/>
                    <a:moveTo>
                      <a:pt x="51356" y="34140"/>
                    </a:moveTo>
                    <a:cubicBezTo>
                      <a:pt x="50643" y="34140"/>
                      <a:pt x="49283" y="34918"/>
                      <a:pt x="49434" y="36907"/>
                    </a:cubicBezTo>
                    <a:cubicBezTo>
                      <a:pt x="50444" y="36643"/>
                      <a:pt x="50875" y="34847"/>
                      <a:pt x="51457" y="34145"/>
                    </a:cubicBezTo>
                    <a:cubicBezTo>
                      <a:pt x="51425" y="34141"/>
                      <a:pt x="51391" y="34140"/>
                      <a:pt x="51356" y="34140"/>
                    </a:cubicBezTo>
                    <a:close/>
                    <a:moveTo>
                      <a:pt x="3075" y="36914"/>
                    </a:moveTo>
                    <a:cubicBezTo>
                      <a:pt x="3002" y="36914"/>
                      <a:pt x="2943" y="36974"/>
                      <a:pt x="2943" y="37046"/>
                    </a:cubicBezTo>
                    <a:cubicBezTo>
                      <a:pt x="2943" y="37119"/>
                      <a:pt x="3002" y="37180"/>
                      <a:pt x="3075" y="37180"/>
                    </a:cubicBezTo>
                    <a:cubicBezTo>
                      <a:pt x="3147" y="37180"/>
                      <a:pt x="3207" y="37119"/>
                      <a:pt x="3207" y="37046"/>
                    </a:cubicBezTo>
                    <a:cubicBezTo>
                      <a:pt x="3207" y="36974"/>
                      <a:pt x="3147" y="36914"/>
                      <a:pt x="3075" y="36914"/>
                    </a:cubicBezTo>
                    <a:close/>
                    <a:moveTo>
                      <a:pt x="62334" y="37137"/>
                    </a:moveTo>
                    <a:cubicBezTo>
                      <a:pt x="62262" y="37137"/>
                      <a:pt x="62203" y="37197"/>
                      <a:pt x="62203" y="37269"/>
                    </a:cubicBezTo>
                    <a:cubicBezTo>
                      <a:pt x="62203" y="37342"/>
                      <a:pt x="62262" y="37403"/>
                      <a:pt x="62334" y="37403"/>
                    </a:cubicBezTo>
                    <a:cubicBezTo>
                      <a:pt x="62407" y="37403"/>
                      <a:pt x="62466" y="37342"/>
                      <a:pt x="62466" y="37269"/>
                    </a:cubicBezTo>
                    <a:cubicBezTo>
                      <a:pt x="62468" y="37197"/>
                      <a:pt x="62410" y="37137"/>
                      <a:pt x="62334" y="37137"/>
                    </a:cubicBezTo>
                    <a:close/>
                    <a:moveTo>
                      <a:pt x="5448" y="36487"/>
                    </a:moveTo>
                    <a:cubicBezTo>
                      <a:pt x="5716" y="36487"/>
                      <a:pt x="5934" y="36707"/>
                      <a:pt x="5934" y="36972"/>
                    </a:cubicBezTo>
                    <a:cubicBezTo>
                      <a:pt x="5934" y="37240"/>
                      <a:pt x="5716" y="37458"/>
                      <a:pt x="5448" y="37458"/>
                    </a:cubicBezTo>
                    <a:cubicBezTo>
                      <a:pt x="5180" y="37458"/>
                      <a:pt x="4963" y="37240"/>
                      <a:pt x="4963" y="36972"/>
                    </a:cubicBezTo>
                    <a:cubicBezTo>
                      <a:pt x="4963" y="36704"/>
                      <a:pt x="5180" y="36487"/>
                      <a:pt x="5448" y="36487"/>
                    </a:cubicBezTo>
                    <a:close/>
                    <a:moveTo>
                      <a:pt x="5448" y="36477"/>
                    </a:moveTo>
                    <a:cubicBezTo>
                      <a:pt x="5175" y="36477"/>
                      <a:pt x="4951" y="36700"/>
                      <a:pt x="4951" y="36972"/>
                    </a:cubicBezTo>
                    <a:cubicBezTo>
                      <a:pt x="4951" y="37246"/>
                      <a:pt x="5175" y="37469"/>
                      <a:pt x="5448" y="37469"/>
                    </a:cubicBezTo>
                    <a:cubicBezTo>
                      <a:pt x="5449" y="37469"/>
                      <a:pt x="5450" y="37469"/>
                      <a:pt x="5451" y="37469"/>
                    </a:cubicBezTo>
                    <a:cubicBezTo>
                      <a:pt x="5722" y="37469"/>
                      <a:pt x="5944" y="37247"/>
                      <a:pt x="5944" y="36972"/>
                    </a:cubicBezTo>
                    <a:cubicBezTo>
                      <a:pt x="5944" y="36700"/>
                      <a:pt x="5721" y="36477"/>
                      <a:pt x="5448" y="36477"/>
                    </a:cubicBezTo>
                    <a:close/>
                    <a:moveTo>
                      <a:pt x="59962" y="36710"/>
                    </a:moveTo>
                    <a:cubicBezTo>
                      <a:pt x="60230" y="36710"/>
                      <a:pt x="60448" y="36929"/>
                      <a:pt x="60448" y="37195"/>
                    </a:cubicBezTo>
                    <a:cubicBezTo>
                      <a:pt x="60448" y="37464"/>
                      <a:pt x="60230" y="37681"/>
                      <a:pt x="59962" y="37681"/>
                    </a:cubicBezTo>
                    <a:cubicBezTo>
                      <a:pt x="59694" y="37681"/>
                      <a:pt x="59477" y="37464"/>
                      <a:pt x="59477" y="37195"/>
                    </a:cubicBezTo>
                    <a:cubicBezTo>
                      <a:pt x="59477" y="36927"/>
                      <a:pt x="59694" y="36710"/>
                      <a:pt x="59962" y="36710"/>
                    </a:cubicBezTo>
                    <a:close/>
                    <a:moveTo>
                      <a:pt x="59962" y="36700"/>
                    </a:moveTo>
                    <a:cubicBezTo>
                      <a:pt x="59688" y="36700"/>
                      <a:pt x="59465" y="36922"/>
                      <a:pt x="59465" y="37195"/>
                    </a:cubicBezTo>
                    <a:cubicBezTo>
                      <a:pt x="59465" y="37469"/>
                      <a:pt x="59688" y="37692"/>
                      <a:pt x="59962" y="37692"/>
                    </a:cubicBezTo>
                    <a:cubicBezTo>
                      <a:pt x="60236" y="37692"/>
                      <a:pt x="60458" y="37471"/>
                      <a:pt x="60458" y="37195"/>
                    </a:cubicBezTo>
                    <a:cubicBezTo>
                      <a:pt x="60458" y="36922"/>
                      <a:pt x="60236" y="36700"/>
                      <a:pt x="59962" y="36700"/>
                    </a:cubicBezTo>
                    <a:close/>
                    <a:moveTo>
                      <a:pt x="3753" y="37464"/>
                    </a:moveTo>
                    <a:cubicBezTo>
                      <a:pt x="3675" y="37465"/>
                      <a:pt x="3611" y="37527"/>
                      <a:pt x="3611" y="37606"/>
                    </a:cubicBezTo>
                    <a:cubicBezTo>
                      <a:pt x="3611" y="37682"/>
                      <a:pt x="3675" y="37746"/>
                      <a:pt x="3753" y="37746"/>
                    </a:cubicBezTo>
                    <a:cubicBezTo>
                      <a:pt x="3830" y="37746"/>
                      <a:pt x="3894" y="37682"/>
                      <a:pt x="3894" y="37606"/>
                    </a:cubicBezTo>
                    <a:cubicBezTo>
                      <a:pt x="3894" y="37527"/>
                      <a:pt x="3830" y="37464"/>
                      <a:pt x="3753" y="37464"/>
                    </a:cubicBezTo>
                    <a:close/>
                    <a:moveTo>
                      <a:pt x="13705" y="37268"/>
                    </a:moveTo>
                    <a:cubicBezTo>
                      <a:pt x="13567" y="37268"/>
                      <a:pt x="13456" y="37381"/>
                      <a:pt x="13456" y="37517"/>
                    </a:cubicBezTo>
                    <a:cubicBezTo>
                      <a:pt x="13456" y="37655"/>
                      <a:pt x="13567" y="37768"/>
                      <a:pt x="13705" y="37768"/>
                    </a:cubicBezTo>
                    <a:cubicBezTo>
                      <a:pt x="13843" y="37768"/>
                      <a:pt x="13956" y="37656"/>
                      <a:pt x="13956" y="37517"/>
                    </a:cubicBezTo>
                    <a:cubicBezTo>
                      <a:pt x="13956" y="37381"/>
                      <a:pt x="13843" y="37268"/>
                      <a:pt x="13705" y="37268"/>
                    </a:cubicBezTo>
                    <a:close/>
                    <a:moveTo>
                      <a:pt x="6977" y="37275"/>
                    </a:moveTo>
                    <a:cubicBezTo>
                      <a:pt x="7158" y="37275"/>
                      <a:pt x="7306" y="37424"/>
                      <a:pt x="7306" y="37606"/>
                    </a:cubicBezTo>
                    <a:cubicBezTo>
                      <a:pt x="7306" y="37787"/>
                      <a:pt x="7158" y="37934"/>
                      <a:pt x="6977" y="37934"/>
                    </a:cubicBezTo>
                    <a:cubicBezTo>
                      <a:pt x="6796" y="37934"/>
                      <a:pt x="6647" y="37787"/>
                      <a:pt x="6647" y="37606"/>
                    </a:cubicBezTo>
                    <a:cubicBezTo>
                      <a:pt x="6647" y="37424"/>
                      <a:pt x="6796" y="37275"/>
                      <a:pt x="6977" y="37275"/>
                    </a:cubicBezTo>
                    <a:close/>
                    <a:moveTo>
                      <a:pt x="6977" y="37268"/>
                    </a:moveTo>
                    <a:cubicBezTo>
                      <a:pt x="6790" y="37268"/>
                      <a:pt x="6640" y="37420"/>
                      <a:pt x="6640" y="37606"/>
                    </a:cubicBezTo>
                    <a:cubicBezTo>
                      <a:pt x="6640" y="37791"/>
                      <a:pt x="6792" y="37942"/>
                      <a:pt x="6977" y="37942"/>
                    </a:cubicBezTo>
                    <a:cubicBezTo>
                      <a:pt x="6978" y="37942"/>
                      <a:pt x="6979" y="37942"/>
                      <a:pt x="6980" y="37942"/>
                    </a:cubicBezTo>
                    <a:cubicBezTo>
                      <a:pt x="7163" y="37942"/>
                      <a:pt x="7313" y="37790"/>
                      <a:pt x="7313" y="37606"/>
                    </a:cubicBezTo>
                    <a:cubicBezTo>
                      <a:pt x="7313" y="37419"/>
                      <a:pt x="7161" y="37268"/>
                      <a:pt x="6977" y="37268"/>
                    </a:cubicBezTo>
                    <a:close/>
                    <a:moveTo>
                      <a:pt x="61658" y="37688"/>
                    </a:moveTo>
                    <a:cubicBezTo>
                      <a:pt x="61579" y="37688"/>
                      <a:pt x="61516" y="37752"/>
                      <a:pt x="61516" y="37830"/>
                    </a:cubicBezTo>
                    <a:cubicBezTo>
                      <a:pt x="61516" y="37907"/>
                      <a:pt x="61579" y="37971"/>
                      <a:pt x="61658" y="37971"/>
                    </a:cubicBezTo>
                    <a:cubicBezTo>
                      <a:pt x="61735" y="37971"/>
                      <a:pt x="61798" y="37907"/>
                      <a:pt x="61798" y="37830"/>
                    </a:cubicBezTo>
                    <a:cubicBezTo>
                      <a:pt x="61798" y="37750"/>
                      <a:pt x="61735" y="37688"/>
                      <a:pt x="61658" y="37688"/>
                    </a:cubicBezTo>
                    <a:close/>
                    <a:moveTo>
                      <a:pt x="51706" y="37491"/>
                    </a:moveTo>
                    <a:cubicBezTo>
                      <a:pt x="51568" y="37491"/>
                      <a:pt x="51457" y="37603"/>
                      <a:pt x="51457" y="37740"/>
                    </a:cubicBezTo>
                    <a:cubicBezTo>
                      <a:pt x="51457" y="37878"/>
                      <a:pt x="51568" y="37991"/>
                      <a:pt x="51706" y="37991"/>
                    </a:cubicBezTo>
                    <a:cubicBezTo>
                      <a:pt x="51843" y="37991"/>
                      <a:pt x="51956" y="37878"/>
                      <a:pt x="51956" y="37740"/>
                    </a:cubicBezTo>
                    <a:cubicBezTo>
                      <a:pt x="51955" y="37603"/>
                      <a:pt x="51843" y="37491"/>
                      <a:pt x="51706" y="37491"/>
                    </a:cubicBezTo>
                    <a:close/>
                    <a:moveTo>
                      <a:pt x="12746" y="37623"/>
                    </a:moveTo>
                    <a:cubicBezTo>
                      <a:pt x="12611" y="37624"/>
                      <a:pt x="12505" y="37732"/>
                      <a:pt x="12505" y="37863"/>
                    </a:cubicBezTo>
                    <a:cubicBezTo>
                      <a:pt x="12505" y="37997"/>
                      <a:pt x="12611" y="38105"/>
                      <a:pt x="12746" y="38105"/>
                    </a:cubicBezTo>
                    <a:cubicBezTo>
                      <a:pt x="12878" y="38105"/>
                      <a:pt x="12986" y="37998"/>
                      <a:pt x="12986" y="37863"/>
                    </a:cubicBezTo>
                    <a:cubicBezTo>
                      <a:pt x="12986" y="37732"/>
                      <a:pt x="12879" y="37623"/>
                      <a:pt x="12746" y="37623"/>
                    </a:cubicBezTo>
                    <a:close/>
                    <a:moveTo>
                      <a:pt x="8507" y="37608"/>
                    </a:moveTo>
                    <a:cubicBezTo>
                      <a:pt x="8651" y="37608"/>
                      <a:pt x="8768" y="37726"/>
                      <a:pt x="8768" y="37869"/>
                    </a:cubicBezTo>
                    <a:cubicBezTo>
                      <a:pt x="8768" y="38013"/>
                      <a:pt x="8651" y="38130"/>
                      <a:pt x="8507" y="38130"/>
                    </a:cubicBezTo>
                    <a:cubicBezTo>
                      <a:pt x="8364" y="38130"/>
                      <a:pt x="8246" y="38013"/>
                      <a:pt x="8246" y="37869"/>
                    </a:cubicBezTo>
                    <a:cubicBezTo>
                      <a:pt x="8246" y="37726"/>
                      <a:pt x="8364" y="37608"/>
                      <a:pt x="8507" y="37608"/>
                    </a:cubicBezTo>
                    <a:close/>
                    <a:moveTo>
                      <a:pt x="8507" y="37603"/>
                    </a:moveTo>
                    <a:cubicBezTo>
                      <a:pt x="8361" y="37603"/>
                      <a:pt x="8241" y="37723"/>
                      <a:pt x="8241" y="37869"/>
                    </a:cubicBezTo>
                    <a:cubicBezTo>
                      <a:pt x="8241" y="38016"/>
                      <a:pt x="8361" y="38136"/>
                      <a:pt x="8507" y="38136"/>
                    </a:cubicBezTo>
                    <a:cubicBezTo>
                      <a:pt x="8654" y="38136"/>
                      <a:pt x="8774" y="38016"/>
                      <a:pt x="8774" y="37869"/>
                    </a:cubicBezTo>
                    <a:cubicBezTo>
                      <a:pt x="8774" y="37723"/>
                      <a:pt x="8654" y="37603"/>
                      <a:pt x="8507" y="37603"/>
                    </a:cubicBezTo>
                    <a:close/>
                    <a:moveTo>
                      <a:pt x="58435" y="37498"/>
                    </a:moveTo>
                    <a:cubicBezTo>
                      <a:pt x="58616" y="37498"/>
                      <a:pt x="58764" y="37646"/>
                      <a:pt x="58764" y="37827"/>
                    </a:cubicBezTo>
                    <a:cubicBezTo>
                      <a:pt x="58764" y="38008"/>
                      <a:pt x="58616" y="38158"/>
                      <a:pt x="58435" y="38158"/>
                    </a:cubicBezTo>
                    <a:cubicBezTo>
                      <a:pt x="58254" y="38158"/>
                      <a:pt x="58105" y="38008"/>
                      <a:pt x="58105" y="37827"/>
                    </a:cubicBezTo>
                    <a:cubicBezTo>
                      <a:pt x="58105" y="37646"/>
                      <a:pt x="58254" y="37498"/>
                      <a:pt x="58435" y="37498"/>
                    </a:cubicBezTo>
                    <a:close/>
                    <a:moveTo>
                      <a:pt x="58435" y="37491"/>
                    </a:moveTo>
                    <a:cubicBezTo>
                      <a:pt x="58248" y="37491"/>
                      <a:pt x="58099" y="37643"/>
                      <a:pt x="58099" y="37827"/>
                    </a:cubicBezTo>
                    <a:cubicBezTo>
                      <a:pt x="58099" y="38014"/>
                      <a:pt x="58251" y="38165"/>
                      <a:pt x="58435" y="38165"/>
                    </a:cubicBezTo>
                    <a:cubicBezTo>
                      <a:pt x="58436" y="38165"/>
                      <a:pt x="58437" y="38165"/>
                      <a:pt x="58438" y="38165"/>
                    </a:cubicBezTo>
                    <a:cubicBezTo>
                      <a:pt x="58621" y="38165"/>
                      <a:pt x="58773" y="38013"/>
                      <a:pt x="58773" y="37827"/>
                    </a:cubicBezTo>
                    <a:cubicBezTo>
                      <a:pt x="58773" y="37642"/>
                      <a:pt x="58621" y="37491"/>
                      <a:pt x="58435" y="37491"/>
                    </a:cubicBezTo>
                    <a:close/>
                    <a:moveTo>
                      <a:pt x="4489" y="37949"/>
                    </a:moveTo>
                    <a:cubicBezTo>
                      <a:pt x="4407" y="37949"/>
                      <a:pt x="4340" y="38016"/>
                      <a:pt x="4340" y="38100"/>
                    </a:cubicBezTo>
                    <a:cubicBezTo>
                      <a:pt x="4340" y="38182"/>
                      <a:pt x="4407" y="38250"/>
                      <a:pt x="4489" y="38250"/>
                    </a:cubicBezTo>
                    <a:cubicBezTo>
                      <a:pt x="4573" y="38250"/>
                      <a:pt x="4640" y="38182"/>
                      <a:pt x="4640" y="38100"/>
                    </a:cubicBezTo>
                    <a:cubicBezTo>
                      <a:pt x="4640" y="38016"/>
                      <a:pt x="4573" y="37949"/>
                      <a:pt x="4489" y="37949"/>
                    </a:cubicBezTo>
                    <a:close/>
                    <a:moveTo>
                      <a:pt x="52666" y="37846"/>
                    </a:moveTo>
                    <a:cubicBezTo>
                      <a:pt x="52535" y="37846"/>
                      <a:pt x="52426" y="37953"/>
                      <a:pt x="52426" y="38087"/>
                    </a:cubicBezTo>
                    <a:cubicBezTo>
                      <a:pt x="52426" y="38218"/>
                      <a:pt x="52532" y="38327"/>
                      <a:pt x="52666" y="38327"/>
                    </a:cubicBezTo>
                    <a:cubicBezTo>
                      <a:pt x="52798" y="38327"/>
                      <a:pt x="52907" y="38221"/>
                      <a:pt x="52907" y="38087"/>
                    </a:cubicBezTo>
                    <a:cubicBezTo>
                      <a:pt x="52907" y="37955"/>
                      <a:pt x="52798" y="37846"/>
                      <a:pt x="52666" y="37846"/>
                    </a:cubicBezTo>
                    <a:close/>
                    <a:moveTo>
                      <a:pt x="56905" y="37832"/>
                    </a:moveTo>
                    <a:cubicBezTo>
                      <a:pt x="57048" y="37832"/>
                      <a:pt x="57166" y="37949"/>
                      <a:pt x="57166" y="38092"/>
                    </a:cubicBezTo>
                    <a:cubicBezTo>
                      <a:pt x="57166" y="38236"/>
                      <a:pt x="57048" y="38353"/>
                      <a:pt x="56905" y="38353"/>
                    </a:cubicBezTo>
                    <a:cubicBezTo>
                      <a:pt x="56761" y="38353"/>
                      <a:pt x="56644" y="38236"/>
                      <a:pt x="56644" y="38092"/>
                    </a:cubicBezTo>
                    <a:cubicBezTo>
                      <a:pt x="56644" y="37949"/>
                      <a:pt x="56761" y="37832"/>
                      <a:pt x="56905" y="37832"/>
                    </a:cubicBezTo>
                    <a:close/>
                    <a:moveTo>
                      <a:pt x="56905" y="37826"/>
                    </a:moveTo>
                    <a:cubicBezTo>
                      <a:pt x="56757" y="37826"/>
                      <a:pt x="56638" y="37946"/>
                      <a:pt x="56638" y="38092"/>
                    </a:cubicBezTo>
                    <a:cubicBezTo>
                      <a:pt x="56638" y="38239"/>
                      <a:pt x="56757" y="38359"/>
                      <a:pt x="56905" y="38359"/>
                    </a:cubicBezTo>
                    <a:cubicBezTo>
                      <a:pt x="57051" y="38359"/>
                      <a:pt x="57170" y="38239"/>
                      <a:pt x="57170" y="38092"/>
                    </a:cubicBezTo>
                    <a:cubicBezTo>
                      <a:pt x="57170" y="37946"/>
                      <a:pt x="57051" y="37826"/>
                      <a:pt x="56905" y="37826"/>
                    </a:cubicBezTo>
                    <a:close/>
                    <a:moveTo>
                      <a:pt x="11937" y="37943"/>
                    </a:moveTo>
                    <a:cubicBezTo>
                      <a:pt x="11810" y="37943"/>
                      <a:pt x="11705" y="38047"/>
                      <a:pt x="11705" y="38175"/>
                    </a:cubicBezTo>
                    <a:cubicBezTo>
                      <a:pt x="11705" y="38302"/>
                      <a:pt x="11810" y="38407"/>
                      <a:pt x="11937" y="38407"/>
                    </a:cubicBezTo>
                    <a:cubicBezTo>
                      <a:pt x="12066" y="38407"/>
                      <a:pt x="12169" y="38304"/>
                      <a:pt x="12169" y="38175"/>
                    </a:cubicBezTo>
                    <a:cubicBezTo>
                      <a:pt x="12169" y="38049"/>
                      <a:pt x="12066" y="37943"/>
                      <a:pt x="11937" y="37943"/>
                    </a:cubicBezTo>
                    <a:close/>
                    <a:moveTo>
                      <a:pt x="60920" y="38172"/>
                    </a:moveTo>
                    <a:cubicBezTo>
                      <a:pt x="60836" y="38172"/>
                      <a:pt x="60769" y="38239"/>
                      <a:pt x="60769" y="38323"/>
                    </a:cubicBezTo>
                    <a:cubicBezTo>
                      <a:pt x="60769" y="38405"/>
                      <a:pt x="60838" y="38472"/>
                      <a:pt x="60920" y="38472"/>
                    </a:cubicBezTo>
                    <a:cubicBezTo>
                      <a:pt x="61004" y="38472"/>
                      <a:pt x="61071" y="38405"/>
                      <a:pt x="61071" y="38323"/>
                    </a:cubicBezTo>
                    <a:cubicBezTo>
                      <a:pt x="61071" y="38239"/>
                      <a:pt x="61004" y="38172"/>
                      <a:pt x="60920" y="38172"/>
                    </a:cubicBezTo>
                    <a:close/>
                    <a:moveTo>
                      <a:pt x="53474" y="38166"/>
                    </a:moveTo>
                    <a:cubicBezTo>
                      <a:pt x="53346" y="38166"/>
                      <a:pt x="53242" y="38269"/>
                      <a:pt x="53242" y="38398"/>
                    </a:cubicBezTo>
                    <a:cubicBezTo>
                      <a:pt x="53242" y="38526"/>
                      <a:pt x="53346" y="38630"/>
                      <a:pt x="53474" y="38630"/>
                    </a:cubicBezTo>
                    <a:cubicBezTo>
                      <a:pt x="53601" y="38630"/>
                      <a:pt x="53705" y="38527"/>
                      <a:pt x="53705" y="38398"/>
                    </a:cubicBezTo>
                    <a:cubicBezTo>
                      <a:pt x="53705" y="38269"/>
                      <a:pt x="53603" y="38166"/>
                      <a:pt x="53474" y="38166"/>
                    </a:cubicBezTo>
                    <a:close/>
                    <a:moveTo>
                      <a:pt x="5290" y="38347"/>
                    </a:moveTo>
                    <a:cubicBezTo>
                      <a:pt x="5202" y="38347"/>
                      <a:pt x="5131" y="38418"/>
                      <a:pt x="5131" y="38507"/>
                    </a:cubicBezTo>
                    <a:cubicBezTo>
                      <a:pt x="5131" y="38594"/>
                      <a:pt x="5202" y="38666"/>
                      <a:pt x="5290" y="38666"/>
                    </a:cubicBezTo>
                    <a:cubicBezTo>
                      <a:pt x="5377" y="38666"/>
                      <a:pt x="5450" y="38595"/>
                      <a:pt x="5450" y="38507"/>
                    </a:cubicBezTo>
                    <a:cubicBezTo>
                      <a:pt x="5450" y="38420"/>
                      <a:pt x="5379" y="38347"/>
                      <a:pt x="5290" y="38347"/>
                    </a:cubicBezTo>
                    <a:close/>
                    <a:moveTo>
                      <a:pt x="11223" y="38221"/>
                    </a:moveTo>
                    <a:cubicBezTo>
                      <a:pt x="11100" y="38221"/>
                      <a:pt x="11000" y="38320"/>
                      <a:pt x="11000" y="38443"/>
                    </a:cubicBezTo>
                    <a:cubicBezTo>
                      <a:pt x="11000" y="38566"/>
                      <a:pt x="11100" y="38666"/>
                      <a:pt x="11223" y="38666"/>
                    </a:cubicBezTo>
                    <a:cubicBezTo>
                      <a:pt x="11346" y="38666"/>
                      <a:pt x="11445" y="38566"/>
                      <a:pt x="11445" y="38443"/>
                    </a:cubicBezTo>
                    <a:cubicBezTo>
                      <a:pt x="11445" y="38320"/>
                      <a:pt x="11346" y="38221"/>
                      <a:pt x="11223" y="38221"/>
                    </a:cubicBezTo>
                    <a:close/>
                    <a:moveTo>
                      <a:pt x="10542" y="38452"/>
                    </a:moveTo>
                    <a:cubicBezTo>
                      <a:pt x="10423" y="38455"/>
                      <a:pt x="10327" y="38549"/>
                      <a:pt x="10327" y="38666"/>
                    </a:cubicBezTo>
                    <a:cubicBezTo>
                      <a:pt x="10327" y="38784"/>
                      <a:pt x="10423" y="38881"/>
                      <a:pt x="10542" y="38881"/>
                    </a:cubicBezTo>
                    <a:cubicBezTo>
                      <a:pt x="10659" y="38881"/>
                      <a:pt x="10755" y="38784"/>
                      <a:pt x="10755" y="38666"/>
                    </a:cubicBezTo>
                    <a:cubicBezTo>
                      <a:pt x="10755" y="38549"/>
                      <a:pt x="10659" y="38452"/>
                      <a:pt x="10542" y="38452"/>
                    </a:cubicBezTo>
                    <a:close/>
                    <a:moveTo>
                      <a:pt x="54189" y="38443"/>
                    </a:moveTo>
                    <a:cubicBezTo>
                      <a:pt x="54066" y="38443"/>
                      <a:pt x="53966" y="38543"/>
                      <a:pt x="53966" y="38666"/>
                    </a:cubicBezTo>
                    <a:cubicBezTo>
                      <a:pt x="53966" y="38789"/>
                      <a:pt x="54066" y="38889"/>
                      <a:pt x="54189" y="38889"/>
                    </a:cubicBezTo>
                    <a:cubicBezTo>
                      <a:pt x="54313" y="38889"/>
                      <a:pt x="54413" y="38789"/>
                      <a:pt x="54413" y="38666"/>
                    </a:cubicBezTo>
                    <a:cubicBezTo>
                      <a:pt x="54411" y="38543"/>
                      <a:pt x="54311" y="38443"/>
                      <a:pt x="54189" y="38443"/>
                    </a:cubicBezTo>
                    <a:close/>
                    <a:moveTo>
                      <a:pt x="60122" y="38571"/>
                    </a:moveTo>
                    <a:cubicBezTo>
                      <a:pt x="60035" y="38571"/>
                      <a:pt x="59962" y="38642"/>
                      <a:pt x="59962" y="38730"/>
                    </a:cubicBezTo>
                    <a:cubicBezTo>
                      <a:pt x="59962" y="38817"/>
                      <a:pt x="60033" y="38889"/>
                      <a:pt x="60122" y="38889"/>
                    </a:cubicBezTo>
                    <a:cubicBezTo>
                      <a:pt x="60210" y="38889"/>
                      <a:pt x="60281" y="38818"/>
                      <a:pt x="60281" y="38730"/>
                    </a:cubicBezTo>
                    <a:cubicBezTo>
                      <a:pt x="60281" y="38640"/>
                      <a:pt x="60209" y="38571"/>
                      <a:pt x="60122" y="38571"/>
                    </a:cubicBezTo>
                    <a:close/>
                    <a:moveTo>
                      <a:pt x="6154" y="38637"/>
                    </a:moveTo>
                    <a:cubicBezTo>
                      <a:pt x="6061" y="38639"/>
                      <a:pt x="5986" y="38713"/>
                      <a:pt x="5986" y="38805"/>
                    </a:cubicBezTo>
                    <a:cubicBezTo>
                      <a:pt x="5986" y="38898"/>
                      <a:pt x="6061" y="38975"/>
                      <a:pt x="6154" y="38975"/>
                    </a:cubicBezTo>
                    <a:cubicBezTo>
                      <a:pt x="6247" y="38975"/>
                      <a:pt x="6322" y="38898"/>
                      <a:pt x="6322" y="38805"/>
                    </a:cubicBezTo>
                    <a:cubicBezTo>
                      <a:pt x="6322" y="38714"/>
                      <a:pt x="6247" y="38637"/>
                      <a:pt x="6154" y="38637"/>
                    </a:cubicBezTo>
                    <a:close/>
                    <a:moveTo>
                      <a:pt x="9835" y="38633"/>
                    </a:moveTo>
                    <a:cubicBezTo>
                      <a:pt x="9723" y="38634"/>
                      <a:pt x="9630" y="38726"/>
                      <a:pt x="9630" y="38839"/>
                    </a:cubicBezTo>
                    <a:cubicBezTo>
                      <a:pt x="9630" y="38950"/>
                      <a:pt x="9720" y="39043"/>
                      <a:pt x="9835" y="39043"/>
                    </a:cubicBezTo>
                    <a:cubicBezTo>
                      <a:pt x="9948" y="39043"/>
                      <a:pt x="10039" y="38953"/>
                      <a:pt x="10039" y="38839"/>
                    </a:cubicBezTo>
                    <a:cubicBezTo>
                      <a:pt x="10039" y="38726"/>
                      <a:pt x="9949" y="38633"/>
                      <a:pt x="9835" y="38633"/>
                    </a:cubicBezTo>
                    <a:close/>
                    <a:moveTo>
                      <a:pt x="54869" y="38675"/>
                    </a:moveTo>
                    <a:cubicBezTo>
                      <a:pt x="54752" y="38675"/>
                      <a:pt x="54655" y="38772"/>
                      <a:pt x="54655" y="38889"/>
                    </a:cubicBezTo>
                    <a:cubicBezTo>
                      <a:pt x="54655" y="39007"/>
                      <a:pt x="54752" y="39102"/>
                      <a:pt x="54869" y="39102"/>
                    </a:cubicBezTo>
                    <a:cubicBezTo>
                      <a:pt x="54986" y="39102"/>
                      <a:pt x="55082" y="39007"/>
                      <a:pt x="55082" y="38889"/>
                    </a:cubicBezTo>
                    <a:cubicBezTo>
                      <a:pt x="55082" y="38772"/>
                      <a:pt x="54986" y="38675"/>
                      <a:pt x="54869" y="38675"/>
                    </a:cubicBezTo>
                    <a:close/>
                    <a:moveTo>
                      <a:pt x="9043" y="38759"/>
                    </a:moveTo>
                    <a:cubicBezTo>
                      <a:pt x="8935" y="38759"/>
                      <a:pt x="8848" y="38847"/>
                      <a:pt x="8848" y="38955"/>
                    </a:cubicBezTo>
                    <a:cubicBezTo>
                      <a:pt x="8848" y="39062"/>
                      <a:pt x="8935" y="39150"/>
                      <a:pt x="9043" y="39150"/>
                    </a:cubicBezTo>
                    <a:cubicBezTo>
                      <a:pt x="9151" y="39150"/>
                      <a:pt x="9239" y="39063"/>
                      <a:pt x="9239" y="38955"/>
                    </a:cubicBezTo>
                    <a:cubicBezTo>
                      <a:pt x="9239" y="38847"/>
                      <a:pt x="9152" y="38759"/>
                      <a:pt x="9043" y="38759"/>
                    </a:cubicBezTo>
                    <a:close/>
                    <a:moveTo>
                      <a:pt x="7089" y="38802"/>
                    </a:moveTo>
                    <a:cubicBezTo>
                      <a:pt x="6992" y="38802"/>
                      <a:pt x="6912" y="38882"/>
                      <a:pt x="6912" y="38979"/>
                    </a:cubicBezTo>
                    <a:cubicBezTo>
                      <a:pt x="6912" y="39078"/>
                      <a:pt x="6992" y="39157"/>
                      <a:pt x="7089" y="39157"/>
                    </a:cubicBezTo>
                    <a:cubicBezTo>
                      <a:pt x="7187" y="39157"/>
                      <a:pt x="7267" y="39078"/>
                      <a:pt x="7267" y="38979"/>
                    </a:cubicBezTo>
                    <a:cubicBezTo>
                      <a:pt x="7267" y="38882"/>
                      <a:pt x="7187" y="38802"/>
                      <a:pt x="7089" y="38802"/>
                    </a:cubicBezTo>
                    <a:close/>
                    <a:moveTo>
                      <a:pt x="8107" y="38821"/>
                    </a:moveTo>
                    <a:cubicBezTo>
                      <a:pt x="8003" y="38821"/>
                      <a:pt x="7920" y="38907"/>
                      <a:pt x="7920" y="39008"/>
                    </a:cubicBezTo>
                    <a:cubicBezTo>
                      <a:pt x="7920" y="39111"/>
                      <a:pt x="8003" y="39195"/>
                      <a:pt x="8107" y="39195"/>
                    </a:cubicBezTo>
                    <a:cubicBezTo>
                      <a:pt x="8210" y="39195"/>
                      <a:pt x="8293" y="39113"/>
                      <a:pt x="8293" y="39008"/>
                    </a:cubicBezTo>
                    <a:cubicBezTo>
                      <a:pt x="8293" y="38905"/>
                      <a:pt x="8210" y="38821"/>
                      <a:pt x="8107" y="38821"/>
                    </a:cubicBezTo>
                    <a:close/>
                    <a:moveTo>
                      <a:pt x="59255" y="38862"/>
                    </a:moveTo>
                    <a:cubicBezTo>
                      <a:pt x="59162" y="38862"/>
                      <a:pt x="59087" y="38939"/>
                      <a:pt x="59087" y="39030"/>
                    </a:cubicBezTo>
                    <a:cubicBezTo>
                      <a:pt x="59087" y="39123"/>
                      <a:pt x="59164" y="39199"/>
                      <a:pt x="59255" y="39199"/>
                    </a:cubicBezTo>
                    <a:cubicBezTo>
                      <a:pt x="59348" y="39199"/>
                      <a:pt x="59423" y="39123"/>
                      <a:pt x="59423" y="39030"/>
                    </a:cubicBezTo>
                    <a:cubicBezTo>
                      <a:pt x="59425" y="38936"/>
                      <a:pt x="59348" y="38862"/>
                      <a:pt x="59255" y="38862"/>
                    </a:cubicBezTo>
                    <a:close/>
                    <a:moveTo>
                      <a:pt x="55575" y="38856"/>
                    </a:moveTo>
                    <a:cubicBezTo>
                      <a:pt x="55463" y="38856"/>
                      <a:pt x="55370" y="38947"/>
                      <a:pt x="55370" y="39062"/>
                    </a:cubicBezTo>
                    <a:cubicBezTo>
                      <a:pt x="55370" y="39173"/>
                      <a:pt x="55462" y="39266"/>
                      <a:pt x="55575" y="39266"/>
                    </a:cubicBezTo>
                    <a:cubicBezTo>
                      <a:pt x="55689" y="39266"/>
                      <a:pt x="55780" y="39175"/>
                      <a:pt x="55780" y="39062"/>
                    </a:cubicBezTo>
                    <a:cubicBezTo>
                      <a:pt x="55780" y="38949"/>
                      <a:pt x="55689" y="38856"/>
                      <a:pt x="55575" y="38856"/>
                    </a:cubicBezTo>
                    <a:close/>
                    <a:moveTo>
                      <a:pt x="56369" y="38982"/>
                    </a:moveTo>
                    <a:cubicBezTo>
                      <a:pt x="56262" y="38982"/>
                      <a:pt x="56173" y="39069"/>
                      <a:pt x="56173" y="39178"/>
                    </a:cubicBezTo>
                    <a:cubicBezTo>
                      <a:pt x="56173" y="39283"/>
                      <a:pt x="56260" y="39373"/>
                      <a:pt x="56369" y="39373"/>
                    </a:cubicBezTo>
                    <a:cubicBezTo>
                      <a:pt x="56476" y="39373"/>
                      <a:pt x="56564" y="39286"/>
                      <a:pt x="56564" y="39178"/>
                    </a:cubicBezTo>
                    <a:cubicBezTo>
                      <a:pt x="56563" y="39069"/>
                      <a:pt x="56476" y="38982"/>
                      <a:pt x="56369" y="38982"/>
                    </a:cubicBezTo>
                    <a:close/>
                    <a:moveTo>
                      <a:pt x="58324" y="39026"/>
                    </a:moveTo>
                    <a:cubicBezTo>
                      <a:pt x="58225" y="39026"/>
                      <a:pt x="58145" y="39105"/>
                      <a:pt x="58145" y="39202"/>
                    </a:cubicBezTo>
                    <a:cubicBezTo>
                      <a:pt x="58145" y="39301"/>
                      <a:pt x="58225" y="39381"/>
                      <a:pt x="58324" y="39381"/>
                    </a:cubicBezTo>
                    <a:cubicBezTo>
                      <a:pt x="58421" y="39381"/>
                      <a:pt x="58500" y="39301"/>
                      <a:pt x="58500" y="39202"/>
                    </a:cubicBezTo>
                    <a:cubicBezTo>
                      <a:pt x="58499" y="39105"/>
                      <a:pt x="58421" y="39026"/>
                      <a:pt x="58324" y="39026"/>
                    </a:cubicBezTo>
                    <a:close/>
                    <a:moveTo>
                      <a:pt x="57305" y="39047"/>
                    </a:moveTo>
                    <a:cubicBezTo>
                      <a:pt x="57202" y="39047"/>
                      <a:pt x="57118" y="39130"/>
                      <a:pt x="57118" y="39233"/>
                    </a:cubicBezTo>
                    <a:cubicBezTo>
                      <a:pt x="57118" y="39337"/>
                      <a:pt x="57202" y="39420"/>
                      <a:pt x="57305" y="39420"/>
                    </a:cubicBezTo>
                    <a:cubicBezTo>
                      <a:pt x="57408" y="39420"/>
                      <a:pt x="57492" y="39337"/>
                      <a:pt x="57492" y="39233"/>
                    </a:cubicBezTo>
                    <a:cubicBezTo>
                      <a:pt x="57490" y="39128"/>
                      <a:pt x="57406" y="39047"/>
                      <a:pt x="57305" y="39047"/>
                    </a:cubicBezTo>
                    <a:close/>
                    <a:moveTo>
                      <a:pt x="20474" y="40515"/>
                    </a:moveTo>
                    <a:cubicBezTo>
                      <a:pt x="20468" y="40515"/>
                      <a:pt x="20462" y="40515"/>
                      <a:pt x="20456" y="40515"/>
                    </a:cubicBezTo>
                    <a:cubicBezTo>
                      <a:pt x="20453" y="40641"/>
                      <a:pt x="20497" y="40767"/>
                      <a:pt x="20592" y="40861"/>
                    </a:cubicBezTo>
                    <a:cubicBezTo>
                      <a:pt x="20681" y="40949"/>
                      <a:pt x="20797" y="40993"/>
                      <a:pt x="20913" y="40993"/>
                    </a:cubicBezTo>
                    <a:cubicBezTo>
                      <a:pt x="20922" y="40993"/>
                      <a:pt x="20931" y="40992"/>
                      <a:pt x="20940" y="40992"/>
                    </a:cubicBezTo>
                    <a:cubicBezTo>
                      <a:pt x="20943" y="40867"/>
                      <a:pt x="20899" y="40740"/>
                      <a:pt x="20804" y="40646"/>
                    </a:cubicBezTo>
                    <a:cubicBezTo>
                      <a:pt x="20713" y="40556"/>
                      <a:pt x="20593" y="40515"/>
                      <a:pt x="20474" y="40515"/>
                    </a:cubicBezTo>
                    <a:close/>
                    <a:moveTo>
                      <a:pt x="44776" y="40673"/>
                    </a:moveTo>
                    <a:cubicBezTo>
                      <a:pt x="44658" y="40673"/>
                      <a:pt x="44540" y="40715"/>
                      <a:pt x="44450" y="40804"/>
                    </a:cubicBezTo>
                    <a:cubicBezTo>
                      <a:pt x="44355" y="40898"/>
                      <a:pt x="44308" y="41025"/>
                      <a:pt x="44314" y="41150"/>
                    </a:cubicBezTo>
                    <a:cubicBezTo>
                      <a:pt x="44322" y="41150"/>
                      <a:pt x="44329" y="41150"/>
                      <a:pt x="44337" y="41150"/>
                    </a:cubicBezTo>
                    <a:cubicBezTo>
                      <a:pt x="44454" y="41150"/>
                      <a:pt x="44572" y="41108"/>
                      <a:pt x="44662" y="41019"/>
                    </a:cubicBezTo>
                    <a:cubicBezTo>
                      <a:pt x="44758" y="40925"/>
                      <a:pt x="44804" y="40798"/>
                      <a:pt x="44798" y="40673"/>
                    </a:cubicBezTo>
                    <a:cubicBezTo>
                      <a:pt x="44791" y="40673"/>
                      <a:pt x="44783" y="40673"/>
                      <a:pt x="44776" y="40673"/>
                    </a:cubicBezTo>
                    <a:close/>
                    <a:moveTo>
                      <a:pt x="20229" y="41043"/>
                    </a:moveTo>
                    <a:cubicBezTo>
                      <a:pt x="19997" y="41043"/>
                      <a:pt x="19783" y="41134"/>
                      <a:pt x="19620" y="41282"/>
                    </a:cubicBezTo>
                    <a:cubicBezTo>
                      <a:pt x="19769" y="41477"/>
                      <a:pt x="19994" y="41614"/>
                      <a:pt x="20259" y="41637"/>
                    </a:cubicBezTo>
                    <a:cubicBezTo>
                      <a:pt x="20286" y="41639"/>
                      <a:pt x="20312" y="41640"/>
                      <a:pt x="20338" y="41640"/>
                    </a:cubicBezTo>
                    <a:cubicBezTo>
                      <a:pt x="20572" y="41640"/>
                      <a:pt x="20788" y="41549"/>
                      <a:pt x="20953" y="41402"/>
                    </a:cubicBezTo>
                    <a:cubicBezTo>
                      <a:pt x="20802" y="41206"/>
                      <a:pt x="20578" y="41070"/>
                      <a:pt x="20313" y="41047"/>
                    </a:cubicBezTo>
                    <a:cubicBezTo>
                      <a:pt x="20285" y="41044"/>
                      <a:pt x="20257" y="41043"/>
                      <a:pt x="20229" y="41043"/>
                    </a:cubicBezTo>
                    <a:close/>
                    <a:moveTo>
                      <a:pt x="45021" y="41200"/>
                    </a:moveTo>
                    <a:cubicBezTo>
                      <a:pt x="44995" y="41200"/>
                      <a:pt x="44968" y="41201"/>
                      <a:pt x="44942" y="41203"/>
                    </a:cubicBezTo>
                    <a:cubicBezTo>
                      <a:pt x="44677" y="41228"/>
                      <a:pt x="44450" y="41363"/>
                      <a:pt x="44301" y="41558"/>
                    </a:cubicBezTo>
                    <a:cubicBezTo>
                      <a:pt x="44467" y="41707"/>
                      <a:pt x="44683" y="41798"/>
                      <a:pt x="44916" y="41798"/>
                    </a:cubicBezTo>
                    <a:cubicBezTo>
                      <a:pt x="44942" y="41798"/>
                      <a:pt x="44969" y="41797"/>
                      <a:pt x="44995" y="41795"/>
                    </a:cubicBezTo>
                    <a:cubicBezTo>
                      <a:pt x="45261" y="41770"/>
                      <a:pt x="45487" y="41632"/>
                      <a:pt x="45634" y="41440"/>
                    </a:cubicBezTo>
                    <a:cubicBezTo>
                      <a:pt x="45470" y="41291"/>
                      <a:pt x="45254" y="41200"/>
                      <a:pt x="45021" y="41200"/>
                    </a:cubicBezTo>
                    <a:close/>
                    <a:moveTo>
                      <a:pt x="20832" y="41812"/>
                    </a:moveTo>
                    <a:cubicBezTo>
                      <a:pt x="20774" y="41812"/>
                      <a:pt x="20716" y="41822"/>
                      <a:pt x="20659" y="41845"/>
                    </a:cubicBezTo>
                    <a:cubicBezTo>
                      <a:pt x="20534" y="41896"/>
                      <a:pt x="20446" y="41996"/>
                      <a:pt x="20402" y="42113"/>
                    </a:cubicBezTo>
                    <a:cubicBezTo>
                      <a:pt x="20463" y="42142"/>
                      <a:pt x="20531" y="42157"/>
                      <a:pt x="20600" y="42157"/>
                    </a:cubicBezTo>
                    <a:cubicBezTo>
                      <a:pt x="20658" y="42157"/>
                      <a:pt x="20717" y="42147"/>
                      <a:pt x="20773" y="42124"/>
                    </a:cubicBezTo>
                    <a:cubicBezTo>
                      <a:pt x="20898" y="42073"/>
                      <a:pt x="20986" y="41974"/>
                      <a:pt x="21030" y="41856"/>
                    </a:cubicBezTo>
                    <a:cubicBezTo>
                      <a:pt x="20969" y="41827"/>
                      <a:pt x="20901" y="41812"/>
                      <a:pt x="20832" y="41812"/>
                    </a:cubicBezTo>
                    <a:close/>
                    <a:moveTo>
                      <a:pt x="44421" y="41969"/>
                    </a:moveTo>
                    <a:cubicBezTo>
                      <a:pt x="44352" y="41969"/>
                      <a:pt x="44285" y="41984"/>
                      <a:pt x="44224" y="42013"/>
                    </a:cubicBezTo>
                    <a:cubicBezTo>
                      <a:pt x="44268" y="42131"/>
                      <a:pt x="44356" y="42231"/>
                      <a:pt x="44481" y="42282"/>
                    </a:cubicBezTo>
                    <a:cubicBezTo>
                      <a:pt x="44538" y="42305"/>
                      <a:pt x="44597" y="42316"/>
                      <a:pt x="44656" y="42316"/>
                    </a:cubicBezTo>
                    <a:cubicBezTo>
                      <a:pt x="44724" y="42316"/>
                      <a:pt x="44791" y="42300"/>
                      <a:pt x="44852" y="42271"/>
                    </a:cubicBezTo>
                    <a:cubicBezTo>
                      <a:pt x="44808" y="42153"/>
                      <a:pt x="44720" y="42054"/>
                      <a:pt x="44595" y="42003"/>
                    </a:cubicBezTo>
                    <a:cubicBezTo>
                      <a:pt x="44538" y="41980"/>
                      <a:pt x="44479" y="41969"/>
                      <a:pt x="44421" y="41969"/>
                    </a:cubicBezTo>
                    <a:close/>
                    <a:moveTo>
                      <a:pt x="15710" y="42333"/>
                    </a:moveTo>
                    <a:cubicBezTo>
                      <a:pt x="15646" y="42333"/>
                      <a:pt x="15582" y="42358"/>
                      <a:pt x="15534" y="42406"/>
                    </a:cubicBezTo>
                    <a:cubicBezTo>
                      <a:pt x="15435" y="42505"/>
                      <a:pt x="15435" y="42663"/>
                      <a:pt x="15534" y="42760"/>
                    </a:cubicBezTo>
                    <a:cubicBezTo>
                      <a:pt x="15582" y="42808"/>
                      <a:pt x="15646" y="42831"/>
                      <a:pt x="15710" y="42831"/>
                    </a:cubicBezTo>
                    <a:cubicBezTo>
                      <a:pt x="15774" y="42831"/>
                      <a:pt x="15838" y="42808"/>
                      <a:pt x="15886" y="42760"/>
                    </a:cubicBezTo>
                    <a:cubicBezTo>
                      <a:pt x="15984" y="42663"/>
                      <a:pt x="15984" y="42505"/>
                      <a:pt x="15886" y="42406"/>
                    </a:cubicBezTo>
                    <a:cubicBezTo>
                      <a:pt x="15837" y="42358"/>
                      <a:pt x="15773" y="42333"/>
                      <a:pt x="15710" y="42333"/>
                    </a:cubicBezTo>
                    <a:close/>
                    <a:moveTo>
                      <a:pt x="49543" y="42489"/>
                    </a:moveTo>
                    <a:cubicBezTo>
                      <a:pt x="49479" y="42489"/>
                      <a:pt x="49415" y="42513"/>
                      <a:pt x="49366" y="42563"/>
                    </a:cubicBezTo>
                    <a:cubicBezTo>
                      <a:pt x="49269" y="42660"/>
                      <a:pt x="49269" y="42818"/>
                      <a:pt x="49366" y="42916"/>
                    </a:cubicBezTo>
                    <a:cubicBezTo>
                      <a:pt x="49415" y="42965"/>
                      <a:pt x="49479" y="42989"/>
                      <a:pt x="49543" y="42989"/>
                    </a:cubicBezTo>
                    <a:cubicBezTo>
                      <a:pt x="49607" y="42989"/>
                      <a:pt x="49671" y="42965"/>
                      <a:pt x="49719" y="42916"/>
                    </a:cubicBezTo>
                    <a:cubicBezTo>
                      <a:pt x="49816" y="42818"/>
                      <a:pt x="49816" y="42660"/>
                      <a:pt x="49719" y="42563"/>
                    </a:cubicBezTo>
                    <a:cubicBezTo>
                      <a:pt x="49671" y="42513"/>
                      <a:pt x="49607" y="42489"/>
                      <a:pt x="49543" y="42489"/>
                    </a:cubicBezTo>
                    <a:close/>
                    <a:moveTo>
                      <a:pt x="22701" y="42524"/>
                    </a:moveTo>
                    <a:cubicBezTo>
                      <a:pt x="22541" y="42524"/>
                      <a:pt x="22385" y="42583"/>
                      <a:pt x="22264" y="42703"/>
                    </a:cubicBezTo>
                    <a:cubicBezTo>
                      <a:pt x="22137" y="42832"/>
                      <a:pt x="22077" y="43000"/>
                      <a:pt x="22085" y="43170"/>
                    </a:cubicBezTo>
                    <a:cubicBezTo>
                      <a:pt x="22094" y="43170"/>
                      <a:pt x="22103" y="43170"/>
                      <a:pt x="22112" y="43170"/>
                    </a:cubicBezTo>
                    <a:cubicBezTo>
                      <a:pt x="22271" y="43170"/>
                      <a:pt x="22428" y="43111"/>
                      <a:pt x="22550" y="42990"/>
                    </a:cubicBezTo>
                    <a:cubicBezTo>
                      <a:pt x="22679" y="42861"/>
                      <a:pt x="22737" y="42693"/>
                      <a:pt x="22730" y="42525"/>
                    </a:cubicBezTo>
                    <a:cubicBezTo>
                      <a:pt x="22720" y="42525"/>
                      <a:pt x="22711" y="42524"/>
                      <a:pt x="22701" y="42524"/>
                    </a:cubicBezTo>
                    <a:close/>
                    <a:moveTo>
                      <a:pt x="14785" y="42776"/>
                    </a:moveTo>
                    <a:cubicBezTo>
                      <a:pt x="14724" y="42776"/>
                      <a:pt x="14663" y="42800"/>
                      <a:pt x="14616" y="42847"/>
                    </a:cubicBezTo>
                    <a:cubicBezTo>
                      <a:pt x="14522" y="42941"/>
                      <a:pt x="14522" y="43093"/>
                      <a:pt x="14616" y="43187"/>
                    </a:cubicBezTo>
                    <a:cubicBezTo>
                      <a:pt x="14664" y="43234"/>
                      <a:pt x="14725" y="43257"/>
                      <a:pt x="14787" y="43257"/>
                    </a:cubicBezTo>
                    <a:cubicBezTo>
                      <a:pt x="14848" y="43257"/>
                      <a:pt x="14909" y="43234"/>
                      <a:pt x="14956" y="43187"/>
                    </a:cubicBezTo>
                    <a:cubicBezTo>
                      <a:pt x="15050" y="43093"/>
                      <a:pt x="15050" y="42941"/>
                      <a:pt x="14956" y="42847"/>
                    </a:cubicBezTo>
                    <a:cubicBezTo>
                      <a:pt x="14908" y="42800"/>
                      <a:pt x="14847" y="42776"/>
                      <a:pt x="14785" y="42776"/>
                    </a:cubicBezTo>
                    <a:close/>
                    <a:moveTo>
                      <a:pt x="42551" y="42681"/>
                    </a:moveTo>
                    <a:cubicBezTo>
                      <a:pt x="42542" y="42681"/>
                      <a:pt x="42533" y="42681"/>
                      <a:pt x="42523" y="42681"/>
                    </a:cubicBezTo>
                    <a:cubicBezTo>
                      <a:pt x="42516" y="42851"/>
                      <a:pt x="42574" y="43019"/>
                      <a:pt x="42703" y="43148"/>
                    </a:cubicBezTo>
                    <a:cubicBezTo>
                      <a:pt x="42824" y="43267"/>
                      <a:pt x="42982" y="43327"/>
                      <a:pt x="43141" y="43327"/>
                    </a:cubicBezTo>
                    <a:cubicBezTo>
                      <a:pt x="43150" y="43327"/>
                      <a:pt x="43159" y="43327"/>
                      <a:pt x="43168" y="43326"/>
                    </a:cubicBezTo>
                    <a:cubicBezTo>
                      <a:pt x="43175" y="43158"/>
                      <a:pt x="43117" y="42990"/>
                      <a:pt x="42988" y="42861"/>
                    </a:cubicBezTo>
                    <a:cubicBezTo>
                      <a:pt x="42867" y="42739"/>
                      <a:pt x="42710" y="42681"/>
                      <a:pt x="42551" y="42681"/>
                    </a:cubicBezTo>
                    <a:close/>
                    <a:moveTo>
                      <a:pt x="50468" y="42933"/>
                    </a:moveTo>
                    <a:cubicBezTo>
                      <a:pt x="50406" y="42933"/>
                      <a:pt x="50344" y="42956"/>
                      <a:pt x="50297" y="43003"/>
                    </a:cubicBezTo>
                    <a:cubicBezTo>
                      <a:pt x="50203" y="43097"/>
                      <a:pt x="50203" y="43249"/>
                      <a:pt x="50297" y="43344"/>
                    </a:cubicBezTo>
                    <a:cubicBezTo>
                      <a:pt x="50344" y="43391"/>
                      <a:pt x="50406" y="43414"/>
                      <a:pt x="50468" y="43414"/>
                    </a:cubicBezTo>
                    <a:cubicBezTo>
                      <a:pt x="50529" y="43414"/>
                      <a:pt x="50591" y="43391"/>
                      <a:pt x="50638" y="43344"/>
                    </a:cubicBezTo>
                    <a:cubicBezTo>
                      <a:pt x="50732" y="43249"/>
                      <a:pt x="50732" y="43097"/>
                      <a:pt x="50638" y="43003"/>
                    </a:cubicBezTo>
                    <a:cubicBezTo>
                      <a:pt x="50591" y="42956"/>
                      <a:pt x="50529" y="42933"/>
                      <a:pt x="50468" y="42933"/>
                    </a:cubicBezTo>
                    <a:close/>
                    <a:moveTo>
                      <a:pt x="13994" y="43138"/>
                    </a:moveTo>
                    <a:cubicBezTo>
                      <a:pt x="13935" y="43138"/>
                      <a:pt x="13877" y="43160"/>
                      <a:pt x="13833" y="43206"/>
                    </a:cubicBezTo>
                    <a:cubicBezTo>
                      <a:pt x="13741" y="43296"/>
                      <a:pt x="13741" y="43442"/>
                      <a:pt x="13833" y="43532"/>
                    </a:cubicBezTo>
                    <a:cubicBezTo>
                      <a:pt x="13877" y="43577"/>
                      <a:pt x="13936" y="43599"/>
                      <a:pt x="13995" y="43599"/>
                    </a:cubicBezTo>
                    <a:cubicBezTo>
                      <a:pt x="14054" y="43599"/>
                      <a:pt x="14113" y="43577"/>
                      <a:pt x="14159" y="43532"/>
                    </a:cubicBezTo>
                    <a:cubicBezTo>
                      <a:pt x="14248" y="43441"/>
                      <a:pt x="14248" y="43294"/>
                      <a:pt x="14159" y="43206"/>
                    </a:cubicBezTo>
                    <a:cubicBezTo>
                      <a:pt x="14113" y="43160"/>
                      <a:pt x="14053" y="43138"/>
                      <a:pt x="13994" y="43138"/>
                    </a:cubicBezTo>
                    <a:close/>
                    <a:moveTo>
                      <a:pt x="51258" y="43295"/>
                    </a:moveTo>
                    <a:cubicBezTo>
                      <a:pt x="51199" y="43295"/>
                      <a:pt x="51140" y="43318"/>
                      <a:pt x="51096" y="43362"/>
                    </a:cubicBezTo>
                    <a:cubicBezTo>
                      <a:pt x="51006" y="43454"/>
                      <a:pt x="51006" y="43600"/>
                      <a:pt x="51096" y="43689"/>
                    </a:cubicBezTo>
                    <a:cubicBezTo>
                      <a:pt x="51140" y="43734"/>
                      <a:pt x="51199" y="43757"/>
                      <a:pt x="51258" y="43757"/>
                    </a:cubicBezTo>
                    <a:cubicBezTo>
                      <a:pt x="51317" y="43757"/>
                      <a:pt x="51377" y="43734"/>
                      <a:pt x="51422" y="43689"/>
                    </a:cubicBezTo>
                    <a:cubicBezTo>
                      <a:pt x="51513" y="43599"/>
                      <a:pt x="51513" y="43452"/>
                      <a:pt x="51422" y="43362"/>
                    </a:cubicBezTo>
                    <a:cubicBezTo>
                      <a:pt x="51377" y="43318"/>
                      <a:pt x="51317" y="43295"/>
                      <a:pt x="51258" y="43295"/>
                    </a:cubicBezTo>
                    <a:close/>
                    <a:moveTo>
                      <a:pt x="13300" y="43462"/>
                    </a:moveTo>
                    <a:cubicBezTo>
                      <a:pt x="13243" y="43462"/>
                      <a:pt x="13186" y="43484"/>
                      <a:pt x="13144" y="43528"/>
                    </a:cubicBezTo>
                    <a:cubicBezTo>
                      <a:pt x="13057" y="43615"/>
                      <a:pt x="13057" y="43757"/>
                      <a:pt x="13144" y="43841"/>
                    </a:cubicBezTo>
                    <a:cubicBezTo>
                      <a:pt x="13187" y="43883"/>
                      <a:pt x="13243" y="43905"/>
                      <a:pt x="13300" y="43905"/>
                    </a:cubicBezTo>
                    <a:cubicBezTo>
                      <a:pt x="13357" y="43905"/>
                      <a:pt x="13414" y="43883"/>
                      <a:pt x="13457" y="43841"/>
                    </a:cubicBezTo>
                    <a:cubicBezTo>
                      <a:pt x="13544" y="43754"/>
                      <a:pt x="13544" y="43613"/>
                      <a:pt x="13457" y="43528"/>
                    </a:cubicBezTo>
                    <a:cubicBezTo>
                      <a:pt x="13414" y="43484"/>
                      <a:pt x="13357" y="43462"/>
                      <a:pt x="13300" y="43462"/>
                    </a:cubicBezTo>
                    <a:close/>
                    <a:moveTo>
                      <a:pt x="51952" y="43619"/>
                    </a:moveTo>
                    <a:cubicBezTo>
                      <a:pt x="51896" y="43619"/>
                      <a:pt x="51839" y="43641"/>
                      <a:pt x="51797" y="43684"/>
                    </a:cubicBezTo>
                    <a:cubicBezTo>
                      <a:pt x="51710" y="43771"/>
                      <a:pt x="51710" y="43912"/>
                      <a:pt x="51797" y="43997"/>
                    </a:cubicBezTo>
                    <a:cubicBezTo>
                      <a:pt x="51840" y="44041"/>
                      <a:pt x="51896" y="44062"/>
                      <a:pt x="51953" y="44062"/>
                    </a:cubicBezTo>
                    <a:cubicBezTo>
                      <a:pt x="52010" y="44062"/>
                      <a:pt x="52067" y="44041"/>
                      <a:pt x="52110" y="43997"/>
                    </a:cubicBezTo>
                    <a:cubicBezTo>
                      <a:pt x="52197" y="43910"/>
                      <a:pt x="52197" y="43768"/>
                      <a:pt x="52110" y="43684"/>
                    </a:cubicBezTo>
                    <a:cubicBezTo>
                      <a:pt x="52067" y="43641"/>
                      <a:pt x="52009" y="43619"/>
                      <a:pt x="51952" y="43619"/>
                    </a:cubicBezTo>
                    <a:close/>
                    <a:moveTo>
                      <a:pt x="12660" y="43795"/>
                    </a:moveTo>
                    <a:cubicBezTo>
                      <a:pt x="12606" y="43795"/>
                      <a:pt x="12552" y="43816"/>
                      <a:pt x="12510" y="43858"/>
                    </a:cubicBezTo>
                    <a:cubicBezTo>
                      <a:pt x="12427" y="43941"/>
                      <a:pt x="12427" y="44075"/>
                      <a:pt x="12510" y="44158"/>
                    </a:cubicBezTo>
                    <a:cubicBezTo>
                      <a:pt x="12552" y="44200"/>
                      <a:pt x="12606" y="44221"/>
                      <a:pt x="12660" y="44221"/>
                    </a:cubicBezTo>
                    <a:cubicBezTo>
                      <a:pt x="12715" y="44221"/>
                      <a:pt x="12769" y="44200"/>
                      <a:pt x="12811" y="44158"/>
                    </a:cubicBezTo>
                    <a:cubicBezTo>
                      <a:pt x="12894" y="44075"/>
                      <a:pt x="12894" y="43941"/>
                      <a:pt x="12811" y="43858"/>
                    </a:cubicBezTo>
                    <a:cubicBezTo>
                      <a:pt x="12769" y="43816"/>
                      <a:pt x="12715" y="43795"/>
                      <a:pt x="12660" y="43795"/>
                    </a:cubicBezTo>
                    <a:close/>
                    <a:moveTo>
                      <a:pt x="52592" y="43953"/>
                    </a:moveTo>
                    <a:cubicBezTo>
                      <a:pt x="52538" y="43953"/>
                      <a:pt x="52483" y="43973"/>
                      <a:pt x="52442" y="44015"/>
                    </a:cubicBezTo>
                    <a:cubicBezTo>
                      <a:pt x="52358" y="44099"/>
                      <a:pt x="52358" y="44232"/>
                      <a:pt x="52442" y="44316"/>
                    </a:cubicBezTo>
                    <a:cubicBezTo>
                      <a:pt x="52483" y="44357"/>
                      <a:pt x="52538" y="44378"/>
                      <a:pt x="52592" y="44378"/>
                    </a:cubicBezTo>
                    <a:cubicBezTo>
                      <a:pt x="52646" y="44378"/>
                      <a:pt x="52701" y="44357"/>
                      <a:pt x="52742" y="44316"/>
                    </a:cubicBezTo>
                    <a:cubicBezTo>
                      <a:pt x="52826" y="44232"/>
                      <a:pt x="52826" y="44099"/>
                      <a:pt x="52742" y="44015"/>
                    </a:cubicBezTo>
                    <a:cubicBezTo>
                      <a:pt x="52701" y="43973"/>
                      <a:pt x="52646" y="43953"/>
                      <a:pt x="52592" y="43953"/>
                    </a:cubicBezTo>
                    <a:close/>
                    <a:moveTo>
                      <a:pt x="12040" y="44182"/>
                    </a:moveTo>
                    <a:cubicBezTo>
                      <a:pt x="11988" y="44182"/>
                      <a:pt x="11936" y="44202"/>
                      <a:pt x="11897" y="44242"/>
                    </a:cubicBezTo>
                    <a:cubicBezTo>
                      <a:pt x="11817" y="44322"/>
                      <a:pt x="11817" y="44449"/>
                      <a:pt x="11897" y="44529"/>
                    </a:cubicBezTo>
                    <a:cubicBezTo>
                      <a:pt x="11936" y="44569"/>
                      <a:pt x="11988" y="44589"/>
                      <a:pt x="12040" y="44589"/>
                    </a:cubicBezTo>
                    <a:cubicBezTo>
                      <a:pt x="12092" y="44589"/>
                      <a:pt x="12144" y="44569"/>
                      <a:pt x="12184" y="44529"/>
                    </a:cubicBezTo>
                    <a:cubicBezTo>
                      <a:pt x="12263" y="44449"/>
                      <a:pt x="12263" y="44322"/>
                      <a:pt x="12184" y="44242"/>
                    </a:cubicBezTo>
                    <a:cubicBezTo>
                      <a:pt x="12144" y="44202"/>
                      <a:pt x="12092" y="44182"/>
                      <a:pt x="12040" y="44182"/>
                    </a:cubicBezTo>
                    <a:close/>
                    <a:moveTo>
                      <a:pt x="53214" y="44339"/>
                    </a:moveTo>
                    <a:cubicBezTo>
                      <a:pt x="53162" y="44339"/>
                      <a:pt x="53110" y="44359"/>
                      <a:pt x="53071" y="44399"/>
                    </a:cubicBezTo>
                    <a:cubicBezTo>
                      <a:pt x="52991" y="44478"/>
                      <a:pt x="52991" y="44607"/>
                      <a:pt x="53071" y="44687"/>
                    </a:cubicBezTo>
                    <a:cubicBezTo>
                      <a:pt x="53109" y="44727"/>
                      <a:pt x="53161" y="44747"/>
                      <a:pt x="53213" y="44747"/>
                    </a:cubicBezTo>
                    <a:cubicBezTo>
                      <a:pt x="53265" y="44747"/>
                      <a:pt x="53318" y="44727"/>
                      <a:pt x="53358" y="44687"/>
                    </a:cubicBezTo>
                    <a:cubicBezTo>
                      <a:pt x="53437" y="44607"/>
                      <a:pt x="53437" y="44478"/>
                      <a:pt x="53358" y="44399"/>
                    </a:cubicBezTo>
                    <a:cubicBezTo>
                      <a:pt x="53318" y="44359"/>
                      <a:pt x="53266" y="44339"/>
                      <a:pt x="53214" y="44339"/>
                    </a:cubicBezTo>
                    <a:close/>
                    <a:moveTo>
                      <a:pt x="24283" y="44315"/>
                    </a:moveTo>
                    <a:cubicBezTo>
                      <a:pt x="24276" y="44315"/>
                      <a:pt x="24268" y="44316"/>
                      <a:pt x="24261" y="44316"/>
                    </a:cubicBezTo>
                    <a:cubicBezTo>
                      <a:pt x="24257" y="44441"/>
                      <a:pt x="24297" y="44568"/>
                      <a:pt x="24392" y="44664"/>
                    </a:cubicBezTo>
                    <a:cubicBezTo>
                      <a:pt x="24482" y="44755"/>
                      <a:pt x="24602" y="44800"/>
                      <a:pt x="24721" y="44800"/>
                    </a:cubicBezTo>
                    <a:cubicBezTo>
                      <a:pt x="24727" y="44800"/>
                      <a:pt x="24732" y="44800"/>
                      <a:pt x="24738" y="44800"/>
                    </a:cubicBezTo>
                    <a:cubicBezTo>
                      <a:pt x="24745" y="44674"/>
                      <a:pt x="24702" y="44548"/>
                      <a:pt x="24607" y="44452"/>
                    </a:cubicBezTo>
                    <a:cubicBezTo>
                      <a:pt x="24519" y="44361"/>
                      <a:pt x="24402" y="44315"/>
                      <a:pt x="24283" y="44315"/>
                    </a:cubicBezTo>
                    <a:close/>
                    <a:moveTo>
                      <a:pt x="23399" y="44225"/>
                    </a:moveTo>
                    <a:cubicBezTo>
                      <a:pt x="23282" y="44268"/>
                      <a:pt x="23182" y="44358"/>
                      <a:pt x="23131" y="44483"/>
                    </a:cubicBezTo>
                    <a:cubicBezTo>
                      <a:pt x="23080" y="44607"/>
                      <a:pt x="23089" y="44742"/>
                      <a:pt x="23143" y="44854"/>
                    </a:cubicBezTo>
                    <a:cubicBezTo>
                      <a:pt x="23258" y="44810"/>
                      <a:pt x="23358" y="44722"/>
                      <a:pt x="23411" y="44597"/>
                    </a:cubicBezTo>
                    <a:cubicBezTo>
                      <a:pt x="23461" y="44471"/>
                      <a:pt x="23454" y="44338"/>
                      <a:pt x="23399" y="44225"/>
                    </a:cubicBezTo>
                    <a:close/>
                    <a:moveTo>
                      <a:pt x="17906" y="41564"/>
                    </a:moveTo>
                    <a:lnTo>
                      <a:pt x="17906" y="41564"/>
                    </a:lnTo>
                    <a:cubicBezTo>
                      <a:pt x="17377" y="42467"/>
                      <a:pt x="18345" y="44042"/>
                      <a:pt x="18429" y="44948"/>
                    </a:cubicBezTo>
                    <a:cubicBezTo>
                      <a:pt x="18962" y="44528"/>
                      <a:pt x="19494" y="42931"/>
                      <a:pt x="17906" y="41564"/>
                    </a:cubicBezTo>
                    <a:close/>
                    <a:moveTo>
                      <a:pt x="40979" y="44471"/>
                    </a:moveTo>
                    <a:cubicBezTo>
                      <a:pt x="40858" y="44471"/>
                      <a:pt x="40737" y="44515"/>
                      <a:pt x="40645" y="44607"/>
                    </a:cubicBezTo>
                    <a:cubicBezTo>
                      <a:pt x="40551" y="44703"/>
                      <a:pt x="40509" y="44832"/>
                      <a:pt x="40515" y="44955"/>
                    </a:cubicBezTo>
                    <a:cubicBezTo>
                      <a:pt x="40521" y="44955"/>
                      <a:pt x="40526" y="44955"/>
                      <a:pt x="40532" y="44955"/>
                    </a:cubicBezTo>
                    <a:cubicBezTo>
                      <a:pt x="40651" y="44955"/>
                      <a:pt x="40770" y="44911"/>
                      <a:pt x="40860" y="44819"/>
                    </a:cubicBezTo>
                    <a:cubicBezTo>
                      <a:pt x="40954" y="44723"/>
                      <a:pt x="40997" y="44597"/>
                      <a:pt x="40990" y="44471"/>
                    </a:cubicBezTo>
                    <a:cubicBezTo>
                      <a:pt x="40986" y="44471"/>
                      <a:pt x="40982" y="44471"/>
                      <a:pt x="40979" y="44471"/>
                    </a:cubicBezTo>
                    <a:close/>
                    <a:moveTo>
                      <a:pt x="41855" y="44383"/>
                    </a:moveTo>
                    <a:cubicBezTo>
                      <a:pt x="41802" y="44496"/>
                      <a:pt x="41793" y="44629"/>
                      <a:pt x="41844" y="44754"/>
                    </a:cubicBezTo>
                    <a:cubicBezTo>
                      <a:pt x="41894" y="44880"/>
                      <a:pt x="41994" y="44968"/>
                      <a:pt x="42112" y="45011"/>
                    </a:cubicBezTo>
                    <a:cubicBezTo>
                      <a:pt x="42164" y="44898"/>
                      <a:pt x="42173" y="44765"/>
                      <a:pt x="42123" y="44641"/>
                    </a:cubicBezTo>
                    <a:cubicBezTo>
                      <a:pt x="42073" y="44514"/>
                      <a:pt x="41973" y="44426"/>
                      <a:pt x="41855" y="44383"/>
                    </a:cubicBezTo>
                    <a:close/>
                    <a:moveTo>
                      <a:pt x="11398" y="44668"/>
                    </a:moveTo>
                    <a:cubicBezTo>
                      <a:pt x="11348" y="44668"/>
                      <a:pt x="11298" y="44687"/>
                      <a:pt x="11260" y="44725"/>
                    </a:cubicBezTo>
                    <a:cubicBezTo>
                      <a:pt x="11184" y="44801"/>
                      <a:pt x="11184" y="44925"/>
                      <a:pt x="11260" y="45000"/>
                    </a:cubicBezTo>
                    <a:cubicBezTo>
                      <a:pt x="11298" y="45038"/>
                      <a:pt x="11348" y="45057"/>
                      <a:pt x="11398" y="45057"/>
                    </a:cubicBezTo>
                    <a:cubicBezTo>
                      <a:pt x="11447" y="45057"/>
                      <a:pt x="11497" y="45038"/>
                      <a:pt x="11536" y="45000"/>
                    </a:cubicBezTo>
                    <a:cubicBezTo>
                      <a:pt x="11611" y="44925"/>
                      <a:pt x="11611" y="44801"/>
                      <a:pt x="11536" y="44725"/>
                    </a:cubicBezTo>
                    <a:cubicBezTo>
                      <a:pt x="11497" y="44687"/>
                      <a:pt x="11447" y="44668"/>
                      <a:pt x="11398" y="44668"/>
                    </a:cubicBezTo>
                    <a:close/>
                    <a:moveTo>
                      <a:pt x="47347" y="41722"/>
                    </a:moveTo>
                    <a:cubicBezTo>
                      <a:pt x="45758" y="43087"/>
                      <a:pt x="46291" y="44685"/>
                      <a:pt x="46823" y="45106"/>
                    </a:cubicBezTo>
                    <a:cubicBezTo>
                      <a:pt x="46908" y="44200"/>
                      <a:pt x="47873" y="42623"/>
                      <a:pt x="47347" y="41722"/>
                    </a:cubicBezTo>
                    <a:close/>
                    <a:moveTo>
                      <a:pt x="53854" y="44826"/>
                    </a:moveTo>
                    <a:cubicBezTo>
                      <a:pt x="53804" y="44826"/>
                      <a:pt x="53755" y="44845"/>
                      <a:pt x="53717" y="44883"/>
                    </a:cubicBezTo>
                    <a:cubicBezTo>
                      <a:pt x="53640" y="44959"/>
                      <a:pt x="53640" y="45082"/>
                      <a:pt x="53717" y="45158"/>
                    </a:cubicBezTo>
                    <a:cubicBezTo>
                      <a:pt x="53755" y="45196"/>
                      <a:pt x="53804" y="45215"/>
                      <a:pt x="53854" y="45215"/>
                    </a:cubicBezTo>
                    <a:cubicBezTo>
                      <a:pt x="53904" y="45215"/>
                      <a:pt x="53954" y="45196"/>
                      <a:pt x="53992" y="45158"/>
                    </a:cubicBezTo>
                    <a:cubicBezTo>
                      <a:pt x="54068" y="45082"/>
                      <a:pt x="54068" y="44959"/>
                      <a:pt x="53992" y="44883"/>
                    </a:cubicBezTo>
                    <a:cubicBezTo>
                      <a:pt x="53954" y="44845"/>
                      <a:pt x="53904" y="44826"/>
                      <a:pt x="53854" y="44826"/>
                    </a:cubicBezTo>
                    <a:close/>
                    <a:moveTo>
                      <a:pt x="23853" y="44303"/>
                    </a:moveTo>
                    <a:cubicBezTo>
                      <a:pt x="23687" y="44485"/>
                      <a:pt x="23593" y="44732"/>
                      <a:pt x="23616" y="44997"/>
                    </a:cubicBezTo>
                    <a:cubicBezTo>
                      <a:pt x="23641" y="45261"/>
                      <a:pt x="23777" y="45488"/>
                      <a:pt x="23971" y="45636"/>
                    </a:cubicBezTo>
                    <a:cubicBezTo>
                      <a:pt x="24138" y="45453"/>
                      <a:pt x="24231" y="45207"/>
                      <a:pt x="24208" y="44942"/>
                    </a:cubicBezTo>
                    <a:cubicBezTo>
                      <a:pt x="24184" y="44678"/>
                      <a:pt x="24048" y="44452"/>
                      <a:pt x="23853" y="44303"/>
                    </a:cubicBezTo>
                    <a:close/>
                    <a:moveTo>
                      <a:pt x="10698" y="45301"/>
                    </a:moveTo>
                    <a:cubicBezTo>
                      <a:pt x="10650" y="45301"/>
                      <a:pt x="10603" y="45319"/>
                      <a:pt x="10566" y="45355"/>
                    </a:cubicBezTo>
                    <a:cubicBezTo>
                      <a:pt x="10494" y="45427"/>
                      <a:pt x="10494" y="45546"/>
                      <a:pt x="10566" y="45619"/>
                    </a:cubicBezTo>
                    <a:cubicBezTo>
                      <a:pt x="10602" y="45655"/>
                      <a:pt x="10649" y="45673"/>
                      <a:pt x="10696" y="45673"/>
                    </a:cubicBezTo>
                    <a:cubicBezTo>
                      <a:pt x="10744" y="45673"/>
                      <a:pt x="10792" y="45655"/>
                      <a:pt x="10829" y="45619"/>
                    </a:cubicBezTo>
                    <a:cubicBezTo>
                      <a:pt x="10901" y="45546"/>
                      <a:pt x="10901" y="45427"/>
                      <a:pt x="10829" y="45355"/>
                    </a:cubicBezTo>
                    <a:cubicBezTo>
                      <a:pt x="10792" y="45319"/>
                      <a:pt x="10745" y="45301"/>
                      <a:pt x="10698" y="45301"/>
                    </a:cubicBezTo>
                    <a:close/>
                    <a:moveTo>
                      <a:pt x="41402" y="44458"/>
                    </a:moveTo>
                    <a:cubicBezTo>
                      <a:pt x="41206" y="44609"/>
                      <a:pt x="41070" y="44833"/>
                      <a:pt x="41047" y="45098"/>
                    </a:cubicBezTo>
                    <a:cubicBezTo>
                      <a:pt x="41022" y="45365"/>
                      <a:pt x="41116" y="45611"/>
                      <a:pt x="41280" y="45793"/>
                    </a:cubicBezTo>
                    <a:cubicBezTo>
                      <a:pt x="41476" y="45642"/>
                      <a:pt x="41612" y="45417"/>
                      <a:pt x="41638" y="45152"/>
                    </a:cubicBezTo>
                    <a:cubicBezTo>
                      <a:pt x="41661" y="44888"/>
                      <a:pt x="41567" y="44642"/>
                      <a:pt x="41402" y="44458"/>
                    </a:cubicBezTo>
                    <a:close/>
                    <a:moveTo>
                      <a:pt x="54557" y="45459"/>
                    </a:moveTo>
                    <a:cubicBezTo>
                      <a:pt x="54509" y="45459"/>
                      <a:pt x="54462" y="45477"/>
                      <a:pt x="54426" y="45513"/>
                    </a:cubicBezTo>
                    <a:cubicBezTo>
                      <a:pt x="54353" y="45585"/>
                      <a:pt x="54353" y="45703"/>
                      <a:pt x="54426" y="45775"/>
                    </a:cubicBezTo>
                    <a:cubicBezTo>
                      <a:pt x="54462" y="45811"/>
                      <a:pt x="54509" y="45829"/>
                      <a:pt x="54557" y="45829"/>
                    </a:cubicBezTo>
                    <a:cubicBezTo>
                      <a:pt x="54604" y="45829"/>
                      <a:pt x="54652" y="45811"/>
                      <a:pt x="54688" y="45775"/>
                    </a:cubicBezTo>
                    <a:cubicBezTo>
                      <a:pt x="54760" y="45703"/>
                      <a:pt x="54760" y="45585"/>
                      <a:pt x="54688" y="45513"/>
                    </a:cubicBezTo>
                    <a:cubicBezTo>
                      <a:pt x="54652" y="45477"/>
                      <a:pt x="54604" y="45459"/>
                      <a:pt x="54557" y="45459"/>
                    </a:cubicBezTo>
                    <a:close/>
                    <a:moveTo>
                      <a:pt x="21569" y="42873"/>
                    </a:moveTo>
                    <a:cubicBezTo>
                      <a:pt x="21078" y="43470"/>
                      <a:pt x="19931" y="43519"/>
                      <a:pt x="19931" y="43519"/>
                    </a:cubicBezTo>
                    <a:cubicBezTo>
                      <a:pt x="20259" y="44881"/>
                      <a:pt x="19303" y="45952"/>
                      <a:pt x="19303" y="45952"/>
                    </a:cubicBezTo>
                    <a:cubicBezTo>
                      <a:pt x="19303" y="45952"/>
                      <a:pt x="20083" y="45255"/>
                      <a:pt x="21159" y="45255"/>
                    </a:cubicBezTo>
                    <a:cubicBezTo>
                      <a:pt x="21344" y="45255"/>
                      <a:pt x="21536" y="45275"/>
                      <a:pt x="21736" y="45323"/>
                    </a:cubicBezTo>
                    <a:cubicBezTo>
                      <a:pt x="21736" y="45323"/>
                      <a:pt x="21783" y="44174"/>
                      <a:pt x="22382" y="43686"/>
                    </a:cubicBezTo>
                    <a:lnTo>
                      <a:pt x="21666" y="43587"/>
                    </a:lnTo>
                    <a:lnTo>
                      <a:pt x="21569" y="42873"/>
                    </a:lnTo>
                    <a:close/>
                    <a:moveTo>
                      <a:pt x="43684" y="43029"/>
                    </a:moveTo>
                    <a:lnTo>
                      <a:pt x="43587" y="43745"/>
                    </a:lnTo>
                    <a:lnTo>
                      <a:pt x="42871" y="43844"/>
                    </a:lnTo>
                    <a:cubicBezTo>
                      <a:pt x="43468" y="44333"/>
                      <a:pt x="43517" y="45481"/>
                      <a:pt x="43517" y="45481"/>
                    </a:cubicBezTo>
                    <a:cubicBezTo>
                      <a:pt x="43717" y="45433"/>
                      <a:pt x="43911" y="45412"/>
                      <a:pt x="44096" y="45412"/>
                    </a:cubicBezTo>
                    <a:cubicBezTo>
                      <a:pt x="45171" y="45412"/>
                      <a:pt x="45950" y="46108"/>
                      <a:pt x="45950" y="46108"/>
                    </a:cubicBezTo>
                    <a:cubicBezTo>
                      <a:pt x="45950" y="46108"/>
                      <a:pt x="44994" y="45039"/>
                      <a:pt x="45321" y="43677"/>
                    </a:cubicBezTo>
                    <a:cubicBezTo>
                      <a:pt x="45321" y="43677"/>
                      <a:pt x="44174" y="43628"/>
                      <a:pt x="43684" y="43029"/>
                    </a:cubicBezTo>
                    <a:close/>
                    <a:moveTo>
                      <a:pt x="11785" y="45749"/>
                    </a:moveTo>
                    <a:cubicBezTo>
                      <a:pt x="11856" y="45749"/>
                      <a:pt x="11921" y="45775"/>
                      <a:pt x="11971" y="45824"/>
                    </a:cubicBezTo>
                    <a:cubicBezTo>
                      <a:pt x="12020" y="45874"/>
                      <a:pt x="12046" y="45939"/>
                      <a:pt x="12046" y="46010"/>
                    </a:cubicBezTo>
                    <a:cubicBezTo>
                      <a:pt x="12046" y="46079"/>
                      <a:pt x="12020" y="46145"/>
                      <a:pt x="11971" y="46194"/>
                    </a:cubicBezTo>
                    <a:cubicBezTo>
                      <a:pt x="11921" y="46243"/>
                      <a:pt x="11856" y="46269"/>
                      <a:pt x="11785" y="46269"/>
                    </a:cubicBezTo>
                    <a:cubicBezTo>
                      <a:pt x="11715" y="46269"/>
                      <a:pt x="11650" y="46243"/>
                      <a:pt x="11601" y="46194"/>
                    </a:cubicBezTo>
                    <a:cubicBezTo>
                      <a:pt x="11552" y="46145"/>
                      <a:pt x="11524" y="46079"/>
                      <a:pt x="11524" y="46010"/>
                    </a:cubicBezTo>
                    <a:cubicBezTo>
                      <a:pt x="11524" y="45939"/>
                      <a:pt x="11552" y="45874"/>
                      <a:pt x="11601" y="45824"/>
                    </a:cubicBezTo>
                    <a:cubicBezTo>
                      <a:pt x="11650" y="45775"/>
                      <a:pt x="11715" y="45749"/>
                      <a:pt x="11785" y="45749"/>
                    </a:cubicBezTo>
                    <a:close/>
                    <a:moveTo>
                      <a:pt x="11785" y="45743"/>
                    </a:moveTo>
                    <a:cubicBezTo>
                      <a:pt x="11715" y="45743"/>
                      <a:pt x="11647" y="45771"/>
                      <a:pt x="11597" y="45821"/>
                    </a:cubicBezTo>
                    <a:cubicBezTo>
                      <a:pt x="11546" y="45872"/>
                      <a:pt x="11520" y="45939"/>
                      <a:pt x="11520" y="46010"/>
                    </a:cubicBezTo>
                    <a:cubicBezTo>
                      <a:pt x="11520" y="46079"/>
                      <a:pt x="11546" y="46148"/>
                      <a:pt x="11597" y="46198"/>
                    </a:cubicBezTo>
                    <a:cubicBezTo>
                      <a:pt x="11647" y="46249"/>
                      <a:pt x="11715" y="46275"/>
                      <a:pt x="11785" y="46275"/>
                    </a:cubicBezTo>
                    <a:cubicBezTo>
                      <a:pt x="11856" y="46275"/>
                      <a:pt x="11923" y="46249"/>
                      <a:pt x="11973" y="46198"/>
                    </a:cubicBezTo>
                    <a:cubicBezTo>
                      <a:pt x="12024" y="46148"/>
                      <a:pt x="12052" y="46079"/>
                      <a:pt x="12052" y="46010"/>
                    </a:cubicBezTo>
                    <a:cubicBezTo>
                      <a:pt x="12052" y="45939"/>
                      <a:pt x="12024" y="45872"/>
                      <a:pt x="11973" y="45821"/>
                    </a:cubicBezTo>
                    <a:cubicBezTo>
                      <a:pt x="11923" y="45771"/>
                      <a:pt x="11856" y="45743"/>
                      <a:pt x="11785" y="45743"/>
                    </a:cubicBezTo>
                    <a:close/>
                    <a:moveTo>
                      <a:pt x="9998" y="46052"/>
                    </a:moveTo>
                    <a:cubicBezTo>
                      <a:pt x="9952" y="46052"/>
                      <a:pt x="9907" y="46069"/>
                      <a:pt x="9872" y="46104"/>
                    </a:cubicBezTo>
                    <a:cubicBezTo>
                      <a:pt x="9804" y="46172"/>
                      <a:pt x="9804" y="46285"/>
                      <a:pt x="9872" y="46353"/>
                    </a:cubicBezTo>
                    <a:cubicBezTo>
                      <a:pt x="9907" y="46388"/>
                      <a:pt x="9952" y="46405"/>
                      <a:pt x="9998" y="46405"/>
                    </a:cubicBezTo>
                    <a:cubicBezTo>
                      <a:pt x="10043" y="46405"/>
                      <a:pt x="10088" y="46388"/>
                      <a:pt x="10123" y="46353"/>
                    </a:cubicBezTo>
                    <a:cubicBezTo>
                      <a:pt x="10191" y="46285"/>
                      <a:pt x="10191" y="46172"/>
                      <a:pt x="10123" y="46104"/>
                    </a:cubicBezTo>
                    <a:cubicBezTo>
                      <a:pt x="10088" y="46069"/>
                      <a:pt x="10043" y="46052"/>
                      <a:pt x="9998" y="46052"/>
                    </a:cubicBezTo>
                    <a:close/>
                    <a:moveTo>
                      <a:pt x="53466" y="45906"/>
                    </a:moveTo>
                    <a:cubicBezTo>
                      <a:pt x="53537" y="45906"/>
                      <a:pt x="53603" y="45933"/>
                      <a:pt x="53652" y="45982"/>
                    </a:cubicBezTo>
                    <a:cubicBezTo>
                      <a:pt x="53753" y="46084"/>
                      <a:pt x="53753" y="46250"/>
                      <a:pt x="53652" y="46352"/>
                    </a:cubicBezTo>
                    <a:cubicBezTo>
                      <a:pt x="53603" y="46401"/>
                      <a:pt x="53537" y="46427"/>
                      <a:pt x="53466" y="46427"/>
                    </a:cubicBezTo>
                    <a:cubicBezTo>
                      <a:pt x="53397" y="46427"/>
                      <a:pt x="53333" y="46401"/>
                      <a:pt x="53282" y="46352"/>
                    </a:cubicBezTo>
                    <a:cubicBezTo>
                      <a:pt x="53181" y="46250"/>
                      <a:pt x="53181" y="46084"/>
                      <a:pt x="53282" y="45982"/>
                    </a:cubicBezTo>
                    <a:cubicBezTo>
                      <a:pt x="53332" y="45933"/>
                      <a:pt x="53397" y="45906"/>
                      <a:pt x="53466" y="45906"/>
                    </a:cubicBezTo>
                    <a:close/>
                    <a:moveTo>
                      <a:pt x="53466" y="45900"/>
                    </a:moveTo>
                    <a:cubicBezTo>
                      <a:pt x="53397" y="45900"/>
                      <a:pt x="53329" y="45927"/>
                      <a:pt x="53278" y="45978"/>
                    </a:cubicBezTo>
                    <a:cubicBezTo>
                      <a:pt x="53175" y="46081"/>
                      <a:pt x="53175" y="46252"/>
                      <a:pt x="53278" y="46355"/>
                    </a:cubicBezTo>
                    <a:cubicBezTo>
                      <a:pt x="53329" y="46405"/>
                      <a:pt x="53397" y="46433"/>
                      <a:pt x="53466" y="46433"/>
                    </a:cubicBezTo>
                    <a:cubicBezTo>
                      <a:pt x="53537" y="46433"/>
                      <a:pt x="53607" y="46405"/>
                      <a:pt x="53655" y="46355"/>
                    </a:cubicBezTo>
                    <a:cubicBezTo>
                      <a:pt x="53759" y="46252"/>
                      <a:pt x="53759" y="46082"/>
                      <a:pt x="53655" y="45978"/>
                    </a:cubicBezTo>
                    <a:cubicBezTo>
                      <a:pt x="53604" y="45927"/>
                      <a:pt x="53537" y="45900"/>
                      <a:pt x="53466" y="45900"/>
                    </a:cubicBezTo>
                    <a:close/>
                    <a:moveTo>
                      <a:pt x="55254" y="46207"/>
                    </a:moveTo>
                    <a:cubicBezTo>
                      <a:pt x="55209" y="46207"/>
                      <a:pt x="55164" y="46224"/>
                      <a:pt x="55130" y="46259"/>
                    </a:cubicBezTo>
                    <a:cubicBezTo>
                      <a:pt x="55060" y="46329"/>
                      <a:pt x="55060" y="46440"/>
                      <a:pt x="55130" y="46510"/>
                    </a:cubicBezTo>
                    <a:cubicBezTo>
                      <a:pt x="55164" y="46545"/>
                      <a:pt x="55209" y="46562"/>
                      <a:pt x="55254" y="46562"/>
                    </a:cubicBezTo>
                    <a:cubicBezTo>
                      <a:pt x="55300" y="46562"/>
                      <a:pt x="55345" y="46545"/>
                      <a:pt x="55379" y="46510"/>
                    </a:cubicBezTo>
                    <a:cubicBezTo>
                      <a:pt x="55449" y="46440"/>
                      <a:pt x="55449" y="46329"/>
                      <a:pt x="55379" y="46259"/>
                    </a:cubicBezTo>
                    <a:cubicBezTo>
                      <a:pt x="55345" y="46224"/>
                      <a:pt x="55300" y="46207"/>
                      <a:pt x="55254" y="46207"/>
                    </a:cubicBezTo>
                    <a:close/>
                    <a:moveTo>
                      <a:pt x="29904" y="46736"/>
                    </a:moveTo>
                    <a:cubicBezTo>
                      <a:pt x="29770" y="46737"/>
                      <a:pt x="29650" y="46797"/>
                      <a:pt x="29565" y="46889"/>
                    </a:cubicBezTo>
                    <a:cubicBezTo>
                      <a:pt x="29650" y="46981"/>
                      <a:pt x="29772" y="47039"/>
                      <a:pt x="29905" y="47039"/>
                    </a:cubicBezTo>
                    <a:cubicBezTo>
                      <a:pt x="30040" y="47036"/>
                      <a:pt x="30162" y="46978"/>
                      <a:pt x="30244" y="46884"/>
                    </a:cubicBezTo>
                    <a:cubicBezTo>
                      <a:pt x="30159" y="46794"/>
                      <a:pt x="30038" y="46736"/>
                      <a:pt x="29904" y="46736"/>
                    </a:cubicBezTo>
                    <a:close/>
                    <a:moveTo>
                      <a:pt x="35279" y="46737"/>
                    </a:moveTo>
                    <a:cubicBezTo>
                      <a:pt x="35146" y="46737"/>
                      <a:pt x="35026" y="46795"/>
                      <a:pt x="34943" y="46885"/>
                    </a:cubicBezTo>
                    <a:cubicBezTo>
                      <a:pt x="35026" y="46978"/>
                      <a:pt x="35145" y="47039"/>
                      <a:pt x="35281" y="47040"/>
                    </a:cubicBezTo>
                    <a:cubicBezTo>
                      <a:pt x="35283" y="47040"/>
                      <a:pt x="35284" y="47040"/>
                      <a:pt x="35286" y="47040"/>
                    </a:cubicBezTo>
                    <a:cubicBezTo>
                      <a:pt x="35419" y="47040"/>
                      <a:pt x="35539" y="46982"/>
                      <a:pt x="35622" y="46891"/>
                    </a:cubicBezTo>
                    <a:cubicBezTo>
                      <a:pt x="35539" y="46797"/>
                      <a:pt x="35419" y="46737"/>
                      <a:pt x="35284" y="46737"/>
                    </a:cubicBezTo>
                    <a:cubicBezTo>
                      <a:pt x="35282" y="46737"/>
                      <a:pt x="35281" y="46737"/>
                      <a:pt x="35279" y="46737"/>
                    </a:cubicBezTo>
                    <a:close/>
                    <a:moveTo>
                      <a:pt x="9461" y="46842"/>
                    </a:moveTo>
                    <a:cubicBezTo>
                      <a:pt x="9418" y="46842"/>
                      <a:pt x="9375" y="46858"/>
                      <a:pt x="9342" y="46891"/>
                    </a:cubicBezTo>
                    <a:cubicBezTo>
                      <a:pt x="9277" y="46956"/>
                      <a:pt x="9277" y="47063"/>
                      <a:pt x="9342" y="47129"/>
                    </a:cubicBezTo>
                    <a:cubicBezTo>
                      <a:pt x="9375" y="47161"/>
                      <a:pt x="9417" y="47177"/>
                      <a:pt x="9460" y="47177"/>
                    </a:cubicBezTo>
                    <a:cubicBezTo>
                      <a:pt x="9503" y="47177"/>
                      <a:pt x="9546" y="47161"/>
                      <a:pt x="9580" y="47129"/>
                    </a:cubicBezTo>
                    <a:cubicBezTo>
                      <a:pt x="9645" y="47063"/>
                      <a:pt x="9645" y="46956"/>
                      <a:pt x="9580" y="46891"/>
                    </a:cubicBezTo>
                    <a:cubicBezTo>
                      <a:pt x="9547" y="46858"/>
                      <a:pt x="9504" y="46842"/>
                      <a:pt x="9461" y="46842"/>
                    </a:cubicBezTo>
                    <a:close/>
                    <a:moveTo>
                      <a:pt x="55793" y="47000"/>
                    </a:moveTo>
                    <a:cubicBezTo>
                      <a:pt x="55750" y="47000"/>
                      <a:pt x="55707" y="47016"/>
                      <a:pt x="55675" y="47049"/>
                    </a:cubicBezTo>
                    <a:cubicBezTo>
                      <a:pt x="55609" y="47114"/>
                      <a:pt x="55609" y="47221"/>
                      <a:pt x="55675" y="47286"/>
                    </a:cubicBezTo>
                    <a:cubicBezTo>
                      <a:pt x="55707" y="47319"/>
                      <a:pt x="55750" y="47335"/>
                      <a:pt x="55793" y="47335"/>
                    </a:cubicBezTo>
                    <a:cubicBezTo>
                      <a:pt x="55837" y="47335"/>
                      <a:pt x="55880" y="47319"/>
                      <a:pt x="55912" y="47286"/>
                    </a:cubicBezTo>
                    <a:cubicBezTo>
                      <a:pt x="55978" y="47221"/>
                      <a:pt x="55978" y="47114"/>
                      <a:pt x="55912" y="47049"/>
                    </a:cubicBezTo>
                    <a:cubicBezTo>
                      <a:pt x="55880" y="47016"/>
                      <a:pt x="55837" y="47000"/>
                      <a:pt x="55793" y="47000"/>
                    </a:cubicBezTo>
                    <a:close/>
                    <a:moveTo>
                      <a:pt x="21648" y="46291"/>
                    </a:moveTo>
                    <a:cubicBezTo>
                      <a:pt x="21023" y="46291"/>
                      <a:pt x="20516" y="46558"/>
                      <a:pt x="20305" y="46824"/>
                    </a:cubicBezTo>
                    <a:cubicBezTo>
                      <a:pt x="21018" y="46892"/>
                      <a:pt x="22147" y="47504"/>
                      <a:pt x="23035" y="47504"/>
                    </a:cubicBezTo>
                    <a:cubicBezTo>
                      <a:pt x="23275" y="47504"/>
                      <a:pt x="23497" y="47459"/>
                      <a:pt x="23689" y="47347"/>
                    </a:cubicBezTo>
                    <a:cubicBezTo>
                      <a:pt x="23009" y="46555"/>
                      <a:pt x="22270" y="46291"/>
                      <a:pt x="21648" y="46291"/>
                    </a:cubicBezTo>
                    <a:close/>
                    <a:moveTo>
                      <a:pt x="10895" y="46949"/>
                    </a:moveTo>
                    <a:cubicBezTo>
                      <a:pt x="10981" y="46949"/>
                      <a:pt x="11062" y="46983"/>
                      <a:pt x="11123" y="47046"/>
                    </a:cubicBezTo>
                    <a:cubicBezTo>
                      <a:pt x="11184" y="47107"/>
                      <a:pt x="11218" y="47191"/>
                      <a:pt x="11218" y="47279"/>
                    </a:cubicBezTo>
                    <a:cubicBezTo>
                      <a:pt x="11218" y="47368"/>
                      <a:pt x="11184" y="47449"/>
                      <a:pt x="11123" y="47513"/>
                    </a:cubicBezTo>
                    <a:cubicBezTo>
                      <a:pt x="11058" y="47577"/>
                      <a:pt x="10974" y="47609"/>
                      <a:pt x="10889" y="47609"/>
                    </a:cubicBezTo>
                    <a:cubicBezTo>
                      <a:pt x="10804" y="47609"/>
                      <a:pt x="10719" y="47577"/>
                      <a:pt x="10655" y="47513"/>
                    </a:cubicBezTo>
                    <a:cubicBezTo>
                      <a:pt x="10527" y="47384"/>
                      <a:pt x="10527" y="47173"/>
                      <a:pt x="10655" y="47046"/>
                    </a:cubicBezTo>
                    <a:cubicBezTo>
                      <a:pt x="10717" y="46984"/>
                      <a:pt x="10800" y="46949"/>
                      <a:pt x="10890" y="46949"/>
                    </a:cubicBezTo>
                    <a:cubicBezTo>
                      <a:pt x="10891" y="46949"/>
                      <a:pt x="10893" y="46949"/>
                      <a:pt x="10895" y="46949"/>
                    </a:cubicBezTo>
                    <a:close/>
                    <a:moveTo>
                      <a:pt x="32593" y="46701"/>
                    </a:moveTo>
                    <a:cubicBezTo>
                      <a:pt x="32470" y="46816"/>
                      <a:pt x="32390" y="46976"/>
                      <a:pt x="32390" y="47158"/>
                    </a:cubicBezTo>
                    <a:cubicBezTo>
                      <a:pt x="32390" y="47339"/>
                      <a:pt x="32470" y="47499"/>
                      <a:pt x="32593" y="47614"/>
                    </a:cubicBezTo>
                    <a:cubicBezTo>
                      <a:pt x="32716" y="47499"/>
                      <a:pt x="32796" y="47339"/>
                      <a:pt x="32796" y="47158"/>
                    </a:cubicBezTo>
                    <a:cubicBezTo>
                      <a:pt x="32796" y="46976"/>
                      <a:pt x="32718" y="46816"/>
                      <a:pt x="32593" y="46701"/>
                    </a:cubicBezTo>
                    <a:close/>
                    <a:moveTo>
                      <a:pt x="10890" y="46939"/>
                    </a:moveTo>
                    <a:cubicBezTo>
                      <a:pt x="10798" y="46939"/>
                      <a:pt x="10713" y="46973"/>
                      <a:pt x="10650" y="47039"/>
                    </a:cubicBezTo>
                    <a:cubicBezTo>
                      <a:pt x="10517" y="47171"/>
                      <a:pt x="10517" y="47384"/>
                      <a:pt x="10650" y="47517"/>
                    </a:cubicBezTo>
                    <a:cubicBezTo>
                      <a:pt x="10716" y="47582"/>
                      <a:pt x="10803" y="47614"/>
                      <a:pt x="10890" y="47614"/>
                    </a:cubicBezTo>
                    <a:cubicBezTo>
                      <a:pt x="10891" y="47614"/>
                      <a:pt x="10893" y="47614"/>
                      <a:pt x="10895" y="47614"/>
                    </a:cubicBezTo>
                    <a:cubicBezTo>
                      <a:pt x="10980" y="47614"/>
                      <a:pt x="11065" y="47582"/>
                      <a:pt x="11129" y="47517"/>
                    </a:cubicBezTo>
                    <a:cubicBezTo>
                      <a:pt x="11191" y="47453"/>
                      <a:pt x="11227" y="47368"/>
                      <a:pt x="11227" y="47278"/>
                    </a:cubicBezTo>
                    <a:cubicBezTo>
                      <a:pt x="11227" y="47186"/>
                      <a:pt x="11194" y="47101"/>
                      <a:pt x="11129" y="47039"/>
                    </a:cubicBezTo>
                    <a:cubicBezTo>
                      <a:pt x="11065" y="46975"/>
                      <a:pt x="10979" y="46939"/>
                      <a:pt x="10890" y="46939"/>
                    </a:cubicBezTo>
                    <a:close/>
                    <a:moveTo>
                      <a:pt x="43605" y="46448"/>
                    </a:moveTo>
                    <a:cubicBezTo>
                      <a:pt x="42984" y="46448"/>
                      <a:pt x="42244" y="46713"/>
                      <a:pt x="41563" y="47505"/>
                    </a:cubicBezTo>
                    <a:cubicBezTo>
                      <a:pt x="41755" y="47618"/>
                      <a:pt x="41977" y="47663"/>
                      <a:pt x="42217" y="47663"/>
                    </a:cubicBezTo>
                    <a:cubicBezTo>
                      <a:pt x="43105" y="47663"/>
                      <a:pt x="44233" y="47049"/>
                      <a:pt x="44946" y="46982"/>
                    </a:cubicBezTo>
                    <a:cubicBezTo>
                      <a:pt x="44736" y="46715"/>
                      <a:pt x="44230" y="46448"/>
                      <a:pt x="43605" y="46448"/>
                    </a:cubicBezTo>
                    <a:close/>
                    <a:moveTo>
                      <a:pt x="54362" y="47107"/>
                    </a:moveTo>
                    <a:cubicBezTo>
                      <a:pt x="54450" y="47107"/>
                      <a:pt x="54534" y="47140"/>
                      <a:pt x="54595" y="47202"/>
                    </a:cubicBezTo>
                    <a:cubicBezTo>
                      <a:pt x="54724" y="47331"/>
                      <a:pt x="54724" y="47541"/>
                      <a:pt x="54595" y="47670"/>
                    </a:cubicBezTo>
                    <a:cubicBezTo>
                      <a:pt x="54531" y="47735"/>
                      <a:pt x="54446" y="47767"/>
                      <a:pt x="54361" y="47767"/>
                    </a:cubicBezTo>
                    <a:cubicBezTo>
                      <a:pt x="54277" y="47767"/>
                      <a:pt x="54192" y="47735"/>
                      <a:pt x="54129" y="47670"/>
                    </a:cubicBezTo>
                    <a:cubicBezTo>
                      <a:pt x="54066" y="47608"/>
                      <a:pt x="54031" y="47526"/>
                      <a:pt x="54031" y="47437"/>
                    </a:cubicBezTo>
                    <a:cubicBezTo>
                      <a:pt x="54031" y="47347"/>
                      <a:pt x="54066" y="47266"/>
                      <a:pt x="54129" y="47202"/>
                    </a:cubicBezTo>
                    <a:cubicBezTo>
                      <a:pt x="54189" y="47142"/>
                      <a:pt x="54273" y="47107"/>
                      <a:pt x="54362" y="47107"/>
                    </a:cubicBezTo>
                    <a:close/>
                    <a:moveTo>
                      <a:pt x="54363" y="47097"/>
                    </a:moveTo>
                    <a:cubicBezTo>
                      <a:pt x="54272" y="47097"/>
                      <a:pt x="54188" y="47130"/>
                      <a:pt x="54124" y="47195"/>
                    </a:cubicBezTo>
                    <a:cubicBezTo>
                      <a:pt x="54060" y="47259"/>
                      <a:pt x="54024" y="47344"/>
                      <a:pt x="54024" y="47434"/>
                    </a:cubicBezTo>
                    <a:cubicBezTo>
                      <a:pt x="54024" y="47526"/>
                      <a:pt x="54059" y="47610"/>
                      <a:pt x="54124" y="47673"/>
                    </a:cubicBezTo>
                    <a:cubicBezTo>
                      <a:pt x="54188" y="47737"/>
                      <a:pt x="54273" y="47772"/>
                      <a:pt x="54358" y="47772"/>
                    </a:cubicBezTo>
                    <a:cubicBezTo>
                      <a:pt x="54360" y="47772"/>
                      <a:pt x="54362" y="47772"/>
                      <a:pt x="54363" y="47772"/>
                    </a:cubicBezTo>
                    <a:cubicBezTo>
                      <a:pt x="54365" y="47772"/>
                      <a:pt x="54367" y="47772"/>
                      <a:pt x="54369" y="47772"/>
                    </a:cubicBezTo>
                    <a:cubicBezTo>
                      <a:pt x="54453" y="47772"/>
                      <a:pt x="54537" y="47740"/>
                      <a:pt x="54602" y="47673"/>
                    </a:cubicBezTo>
                    <a:cubicBezTo>
                      <a:pt x="54734" y="47541"/>
                      <a:pt x="54734" y="47328"/>
                      <a:pt x="54602" y="47195"/>
                    </a:cubicBezTo>
                    <a:cubicBezTo>
                      <a:pt x="54539" y="47133"/>
                      <a:pt x="54453" y="47097"/>
                      <a:pt x="54363" y="47097"/>
                    </a:cubicBezTo>
                    <a:close/>
                    <a:moveTo>
                      <a:pt x="9061" y="47677"/>
                    </a:moveTo>
                    <a:cubicBezTo>
                      <a:pt x="9020" y="47677"/>
                      <a:pt x="8980" y="47692"/>
                      <a:pt x="8949" y="47723"/>
                    </a:cubicBezTo>
                    <a:cubicBezTo>
                      <a:pt x="8887" y="47785"/>
                      <a:pt x="8887" y="47886"/>
                      <a:pt x="8949" y="47947"/>
                    </a:cubicBezTo>
                    <a:cubicBezTo>
                      <a:pt x="8980" y="47978"/>
                      <a:pt x="9020" y="47994"/>
                      <a:pt x="9060" y="47994"/>
                    </a:cubicBezTo>
                    <a:cubicBezTo>
                      <a:pt x="9101" y="47994"/>
                      <a:pt x="9142" y="47978"/>
                      <a:pt x="9174" y="47947"/>
                    </a:cubicBezTo>
                    <a:cubicBezTo>
                      <a:pt x="9235" y="47886"/>
                      <a:pt x="9235" y="47785"/>
                      <a:pt x="9174" y="47723"/>
                    </a:cubicBezTo>
                    <a:cubicBezTo>
                      <a:pt x="9143" y="47692"/>
                      <a:pt x="9102" y="47677"/>
                      <a:pt x="9061" y="47677"/>
                    </a:cubicBezTo>
                    <a:close/>
                    <a:moveTo>
                      <a:pt x="30423" y="47158"/>
                    </a:moveTo>
                    <a:cubicBezTo>
                      <a:pt x="30217" y="47158"/>
                      <a:pt x="30010" y="47226"/>
                      <a:pt x="29840" y="47368"/>
                    </a:cubicBezTo>
                    <a:cubicBezTo>
                      <a:pt x="29636" y="47539"/>
                      <a:pt x="29527" y="47778"/>
                      <a:pt x="29517" y="48024"/>
                    </a:cubicBezTo>
                    <a:cubicBezTo>
                      <a:pt x="29557" y="48029"/>
                      <a:pt x="29598" y="48032"/>
                      <a:pt x="29638" y="48032"/>
                    </a:cubicBezTo>
                    <a:cubicBezTo>
                      <a:pt x="29844" y="48032"/>
                      <a:pt x="30050" y="47964"/>
                      <a:pt x="30221" y="47823"/>
                    </a:cubicBezTo>
                    <a:cubicBezTo>
                      <a:pt x="30425" y="47652"/>
                      <a:pt x="30533" y="47411"/>
                      <a:pt x="30544" y="47166"/>
                    </a:cubicBezTo>
                    <a:cubicBezTo>
                      <a:pt x="30504" y="47161"/>
                      <a:pt x="30463" y="47158"/>
                      <a:pt x="30423" y="47158"/>
                    </a:cubicBezTo>
                    <a:close/>
                    <a:moveTo>
                      <a:pt x="34765" y="47158"/>
                    </a:moveTo>
                    <a:cubicBezTo>
                      <a:pt x="34725" y="47158"/>
                      <a:pt x="34684" y="47161"/>
                      <a:pt x="34643" y="47166"/>
                    </a:cubicBezTo>
                    <a:cubicBezTo>
                      <a:pt x="34655" y="47413"/>
                      <a:pt x="34764" y="47655"/>
                      <a:pt x="34968" y="47823"/>
                    </a:cubicBezTo>
                    <a:cubicBezTo>
                      <a:pt x="35139" y="47964"/>
                      <a:pt x="35346" y="48032"/>
                      <a:pt x="35551" y="48032"/>
                    </a:cubicBezTo>
                    <a:cubicBezTo>
                      <a:pt x="35591" y="48032"/>
                      <a:pt x="35632" y="48029"/>
                      <a:pt x="35672" y="48024"/>
                    </a:cubicBezTo>
                    <a:cubicBezTo>
                      <a:pt x="35661" y="47778"/>
                      <a:pt x="35552" y="47539"/>
                      <a:pt x="35349" y="47368"/>
                    </a:cubicBezTo>
                    <a:cubicBezTo>
                      <a:pt x="35177" y="47226"/>
                      <a:pt x="34971" y="47158"/>
                      <a:pt x="34765" y="47158"/>
                    </a:cubicBezTo>
                    <a:close/>
                    <a:moveTo>
                      <a:pt x="30918" y="47431"/>
                    </a:moveTo>
                    <a:cubicBezTo>
                      <a:pt x="30801" y="47473"/>
                      <a:pt x="30701" y="47562"/>
                      <a:pt x="30648" y="47686"/>
                    </a:cubicBezTo>
                    <a:cubicBezTo>
                      <a:pt x="30596" y="47811"/>
                      <a:pt x="30605" y="47944"/>
                      <a:pt x="30656" y="48057"/>
                    </a:cubicBezTo>
                    <a:cubicBezTo>
                      <a:pt x="30773" y="48017"/>
                      <a:pt x="30873" y="47927"/>
                      <a:pt x="30925" y="47802"/>
                    </a:cubicBezTo>
                    <a:cubicBezTo>
                      <a:pt x="30977" y="47678"/>
                      <a:pt x="30969" y="47546"/>
                      <a:pt x="30918" y="47431"/>
                    </a:cubicBezTo>
                    <a:close/>
                    <a:moveTo>
                      <a:pt x="34270" y="47431"/>
                    </a:moveTo>
                    <a:cubicBezTo>
                      <a:pt x="34216" y="47546"/>
                      <a:pt x="34209" y="47678"/>
                      <a:pt x="34262" y="47802"/>
                    </a:cubicBezTo>
                    <a:cubicBezTo>
                      <a:pt x="34315" y="47927"/>
                      <a:pt x="34415" y="48014"/>
                      <a:pt x="34532" y="48057"/>
                    </a:cubicBezTo>
                    <a:cubicBezTo>
                      <a:pt x="34584" y="47944"/>
                      <a:pt x="34591" y="47811"/>
                      <a:pt x="34539" y="47686"/>
                    </a:cubicBezTo>
                    <a:cubicBezTo>
                      <a:pt x="34487" y="47562"/>
                      <a:pt x="34387" y="47475"/>
                      <a:pt x="34270" y="47431"/>
                    </a:cubicBezTo>
                    <a:close/>
                    <a:moveTo>
                      <a:pt x="56193" y="47832"/>
                    </a:moveTo>
                    <a:cubicBezTo>
                      <a:pt x="56152" y="47832"/>
                      <a:pt x="56112" y="47848"/>
                      <a:pt x="56080" y="47879"/>
                    </a:cubicBezTo>
                    <a:cubicBezTo>
                      <a:pt x="56020" y="47940"/>
                      <a:pt x="56020" y="48041"/>
                      <a:pt x="56080" y="48104"/>
                    </a:cubicBezTo>
                    <a:cubicBezTo>
                      <a:pt x="56112" y="48135"/>
                      <a:pt x="56152" y="48150"/>
                      <a:pt x="56192" y="48150"/>
                    </a:cubicBezTo>
                    <a:cubicBezTo>
                      <a:pt x="56233" y="48150"/>
                      <a:pt x="56273" y="48135"/>
                      <a:pt x="56305" y="48104"/>
                    </a:cubicBezTo>
                    <a:cubicBezTo>
                      <a:pt x="56367" y="48041"/>
                      <a:pt x="56367" y="47940"/>
                      <a:pt x="56305" y="47879"/>
                    </a:cubicBezTo>
                    <a:cubicBezTo>
                      <a:pt x="56275" y="47848"/>
                      <a:pt x="56234" y="47832"/>
                      <a:pt x="56193" y="47832"/>
                    </a:cubicBezTo>
                    <a:close/>
                    <a:moveTo>
                      <a:pt x="8783" y="48538"/>
                    </a:moveTo>
                    <a:cubicBezTo>
                      <a:pt x="8745" y="48538"/>
                      <a:pt x="8706" y="48553"/>
                      <a:pt x="8677" y="48582"/>
                    </a:cubicBezTo>
                    <a:cubicBezTo>
                      <a:pt x="8619" y="48640"/>
                      <a:pt x="8619" y="48735"/>
                      <a:pt x="8677" y="48793"/>
                    </a:cubicBezTo>
                    <a:cubicBezTo>
                      <a:pt x="8706" y="48822"/>
                      <a:pt x="8745" y="48837"/>
                      <a:pt x="8783" y="48837"/>
                    </a:cubicBezTo>
                    <a:cubicBezTo>
                      <a:pt x="8822" y="48837"/>
                      <a:pt x="8861" y="48822"/>
                      <a:pt x="8890" y="48793"/>
                    </a:cubicBezTo>
                    <a:cubicBezTo>
                      <a:pt x="8948" y="48735"/>
                      <a:pt x="8948" y="48640"/>
                      <a:pt x="8890" y="48582"/>
                    </a:cubicBezTo>
                    <a:cubicBezTo>
                      <a:pt x="8861" y="48553"/>
                      <a:pt x="8822" y="48538"/>
                      <a:pt x="8783" y="48538"/>
                    </a:cubicBezTo>
                    <a:close/>
                    <a:moveTo>
                      <a:pt x="56469" y="48695"/>
                    </a:moveTo>
                    <a:cubicBezTo>
                      <a:pt x="56430" y="48695"/>
                      <a:pt x="56392" y="48709"/>
                      <a:pt x="56363" y="48738"/>
                    </a:cubicBezTo>
                    <a:cubicBezTo>
                      <a:pt x="56305" y="48796"/>
                      <a:pt x="56305" y="48893"/>
                      <a:pt x="56363" y="48951"/>
                    </a:cubicBezTo>
                    <a:cubicBezTo>
                      <a:pt x="56393" y="48980"/>
                      <a:pt x="56431" y="48995"/>
                      <a:pt x="56469" y="48995"/>
                    </a:cubicBezTo>
                    <a:cubicBezTo>
                      <a:pt x="56508" y="48995"/>
                      <a:pt x="56546" y="48980"/>
                      <a:pt x="56575" y="48951"/>
                    </a:cubicBezTo>
                    <a:cubicBezTo>
                      <a:pt x="56632" y="48893"/>
                      <a:pt x="56632" y="48796"/>
                      <a:pt x="56575" y="48738"/>
                    </a:cubicBezTo>
                    <a:cubicBezTo>
                      <a:pt x="56546" y="48709"/>
                      <a:pt x="56507" y="48695"/>
                      <a:pt x="56469" y="48695"/>
                    </a:cubicBezTo>
                    <a:close/>
                    <a:moveTo>
                      <a:pt x="10255" y="48321"/>
                    </a:moveTo>
                    <a:cubicBezTo>
                      <a:pt x="10382" y="48321"/>
                      <a:pt x="10506" y="48367"/>
                      <a:pt x="10600" y="48462"/>
                    </a:cubicBezTo>
                    <a:cubicBezTo>
                      <a:pt x="10788" y="48650"/>
                      <a:pt x="10788" y="48960"/>
                      <a:pt x="10600" y="49148"/>
                    </a:cubicBezTo>
                    <a:cubicBezTo>
                      <a:pt x="10507" y="49241"/>
                      <a:pt x="10385" y="49289"/>
                      <a:pt x="10255" y="49289"/>
                    </a:cubicBezTo>
                    <a:cubicBezTo>
                      <a:pt x="10124" y="49289"/>
                      <a:pt x="10003" y="49238"/>
                      <a:pt x="9913" y="49148"/>
                    </a:cubicBezTo>
                    <a:cubicBezTo>
                      <a:pt x="9725" y="48960"/>
                      <a:pt x="9725" y="48650"/>
                      <a:pt x="9913" y="48462"/>
                    </a:cubicBezTo>
                    <a:cubicBezTo>
                      <a:pt x="10007" y="48367"/>
                      <a:pt x="10132" y="48321"/>
                      <a:pt x="10255" y="48321"/>
                    </a:cubicBezTo>
                    <a:close/>
                    <a:moveTo>
                      <a:pt x="10257" y="48309"/>
                    </a:moveTo>
                    <a:cubicBezTo>
                      <a:pt x="10130" y="48309"/>
                      <a:pt x="10003" y="48357"/>
                      <a:pt x="9906" y="48454"/>
                    </a:cubicBezTo>
                    <a:cubicBezTo>
                      <a:pt x="9711" y="48649"/>
                      <a:pt x="9711" y="48963"/>
                      <a:pt x="9906" y="49157"/>
                    </a:cubicBezTo>
                    <a:cubicBezTo>
                      <a:pt x="10000" y="49251"/>
                      <a:pt x="10124" y="49302"/>
                      <a:pt x="10256" y="49302"/>
                    </a:cubicBezTo>
                    <a:cubicBezTo>
                      <a:pt x="10390" y="49302"/>
                      <a:pt x="10514" y="49250"/>
                      <a:pt x="10608" y="49157"/>
                    </a:cubicBezTo>
                    <a:cubicBezTo>
                      <a:pt x="10803" y="48963"/>
                      <a:pt x="10803" y="48649"/>
                      <a:pt x="10608" y="48454"/>
                    </a:cubicBezTo>
                    <a:cubicBezTo>
                      <a:pt x="10511" y="48357"/>
                      <a:pt x="10384" y="48309"/>
                      <a:pt x="10257" y="48309"/>
                    </a:cubicBezTo>
                    <a:close/>
                    <a:moveTo>
                      <a:pt x="54995" y="48478"/>
                    </a:moveTo>
                    <a:cubicBezTo>
                      <a:pt x="55125" y="48478"/>
                      <a:pt x="55247" y="48528"/>
                      <a:pt x="55340" y="48620"/>
                    </a:cubicBezTo>
                    <a:cubicBezTo>
                      <a:pt x="55528" y="48808"/>
                      <a:pt x="55528" y="49118"/>
                      <a:pt x="55340" y="49306"/>
                    </a:cubicBezTo>
                    <a:cubicBezTo>
                      <a:pt x="55247" y="49398"/>
                      <a:pt x="55125" y="49447"/>
                      <a:pt x="54995" y="49447"/>
                    </a:cubicBezTo>
                    <a:cubicBezTo>
                      <a:pt x="54865" y="49447"/>
                      <a:pt x="54744" y="49396"/>
                      <a:pt x="54653" y="49306"/>
                    </a:cubicBezTo>
                    <a:cubicBezTo>
                      <a:pt x="54465" y="49118"/>
                      <a:pt x="54465" y="48808"/>
                      <a:pt x="54653" y="48620"/>
                    </a:cubicBezTo>
                    <a:cubicBezTo>
                      <a:pt x="54746" y="48527"/>
                      <a:pt x="54868" y="48478"/>
                      <a:pt x="54995" y="48478"/>
                    </a:cubicBezTo>
                    <a:close/>
                    <a:moveTo>
                      <a:pt x="54995" y="48467"/>
                    </a:moveTo>
                    <a:cubicBezTo>
                      <a:pt x="54863" y="48467"/>
                      <a:pt x="54739" y="48520"/>
                      <a:pt x="54644" y="48612"/>
                    </a:cubicBezTo>
                    <a:cubicBezTo>
                      <a:pt x="54450" y="48805"/>
                      <a:pt x="54450" y="49121"/>
                      <a:pt x="54644" y="49315"/>
                    </a:cubicBezTo>
                    <a:cubicBezTo>
                      <a:pt x="54739" y="49409"/>
                      <a:pt x="54863" y="49460"/>
                      <a:pt x="54995" y="49460"/>
                    </a:cubicBezTo>
                    <a:cubicBezTo>
                      <a:pt x="55128" y="49460"/>
                      <a:pt x="55253" y="49408"/>
                      <a:pt x="55347" y="49315"/>
                    </a:cubicBezTo>
                    <a:cubicBezTo>
                      <a:pt x="55541" y="49121"/>
                      <a:pt x="55541" y="48806"/>
                      <a:pt x="55347" y="48612"/>
                    </a:cubicBezTo>
                    <a:cubicBezTo>
                      <a:pt x="55253" y="48518"/>
                      <a:pt x="55128" y="48467"/>
                      <a:pt x="54995" y="48467"/>
                    </a:cubicBezTo>
                    <a:close/>
                    <a:moveTo>
                      <a:pt x="8610" y="49417"/>
                    </a:moveTo>
                    <a:cubicBezTo>
                      <a:pt x="8574" y="49417"/>
                      <a:pt x="8538" y="49431"/>
                      <a:pt x="8510" y="49459"/>
                    </a:cubicBezTo>
                    <a:cubicBezTo>
                      <a:pt x="8457" y="49512"/>
                      <a:pt x="8457" y="49603"/>
                      <a:pt x="8510" y="49657"/>
                    </a:cubicBezTo>
                    <a:cubicBezTo>
                      <a:pt x="8538" y="49685"/>
                      <a:pt x="8575" y="49698"/>
                      <a:pt x="8611" y="49698"/>
                    </a:cubicBezTo>
                    <a:cubicBezTo>
                      <a:pt x="8647" y="49698"/>
                      <a:pt x="8683" y="49685"/>
                      <a:pt x="8710" y="49657"/>
                    </a:cubicBezTo>
                    <a:cubicBezTo>
                      <a:pt x="8764" y="49603"/>
                      <a:pt x="8764" y="49512"/>
                      <a:pt x="8710" y="49459"/>
                    </a:cubicBezTo>
                    <a:cubicBezTo>
                      <a:pt x="8683" y="49431"/>
                      <a:pt x="8646" y="49417"/>
                      <a:pt x="8610" y="49417"/>
                    </a:cubicBezTo>
                    <a:close/>
                    <a:moveTo>
                      <a:pt x="22672" y="49294"/>
                    </a:moveTo>
                    <a:cubicBezTo>
                      <a:pt x="22609" y="49294"/>
                      <a:pt x="22545" y="49319"/>
                      <a:pt x="22496" y="49367"/>
                    </a:cubicBezTo>
                    <a:cubicBezTo>
                      <a:pt x="22398" y="49466"/>
                      <a:pt x="22398" y="49622"/>
                      <a:pt x="22496" y="49721"/>
                    </a:cubicBezTo>
                    <a:cubicBezTo>
                      <a:pt x="22545" y="49769"/>
                      <a:pt x="22609" y="49794"/>
                      <a:pt x="22672" y="49794"/>
                    </a:cubicBezTo>
                    <a:cubicBezTo>
                      <a:pt x="22736" y="49794"/>
                      <a:pt x="22800" y="49769"/>
                      <a:pt x="22848" y="49721"/>
                    </a:cubicBezTo>
                    <a:cubicBezTo>
                      <a:pt x="22947" y="49622"/>
                      <a:pt x="22947" y="49466"/>
                      <a:pt x="22848" y="49367"/>
                    </a:cubicBezTo>
                    <a:cubicBezTo>
                      <a:pt x="22800" y="49319"/>
                      <a:pt x="22736" y="49294"/>
                      <a:pt x="22672" y="49294"/>
                    </a:cubicBezTo>
                    <a:close/>
                    <a:moveTo>
                      <a:pt x="56642" y="49575"/>
                    </a:moveTo>
                    <a:cubicBezTo>
                      <a:pt x="56606" y="49575"/>
                      <a:pt x="56569" y="49588"/>
                      <a:pt x="56543" y="49615"/>
                    </a:cubicBezTo>
                    <a:cubicBezTo>
                      <a:pt x="56488" y="49670"/>
                      <a:pt x="56488" y="49760"/>
                      <a:pt x="56543" y="49815"/>
                    </a:cubicBezTo>
                    <a:cubicBezTo>
                      <a:pt x="56569" y="49842"/>
                      <a:pt x="56606" y="49855"/>
                      <a:pt x="56642" y="49855"/>
                    </a:cubicBezTo>
                    <a:cubicBezTo>
                      <a:pt x="56678" y="49855"/>
                      <a:pt x="56714" y="49842"/>
                      <a:pt x="56741" y="49815"/>
                    </a:cubicBezTo>
                    <a:cubicBezTo>
                      <a:pt x="56796" y="49760"/>
                      <a:pt x="56796" y="49670"/>
                      <a:pt x="56741" y="49615"/>
                    </a:cubicBezTo>
                    <a:cubicBezTo>
                      <a:pt x="56714" y="49588"/>
                      <a:pt x="56678" y="49575"/>
                      <a:pt x="56642" y="49575"/>
                    </a:cubicBezTo>
                    <a:close/>
                    <a:moveTo>
                      <a:pt x="42582" y="49451"/>
                    </a:moveTo>
                    <a:cubicBezTo>
                      <a:pt x="42518" y="49451"/>
                      <a:pt x="42454" y="49476"/>
                      <a:pt x="42406" y="49525"/>
                    </a:cubicBezTo>
                    <a:cubicBezTo>
                      <a:pt x="42307" y="49622"/>
                      <a:pt x="42307" y="49780"/>
                      <a:pt x="42406" y="49879"/>
                    </a:cubicBezTo>
                    <a:cubicBezTo>
                      <a:pt x="42454" y="49927"/>
                      <a:pt x="42518" y="49952"/>
                      <a:pt x="42582" y="49952"/>
                    </a:cubicBezTo>
                    <a:cubicBezTo>
                      <a:pt x="42646" y="49952"/>
                      <a:pt x="42709" y="49927"/>
                      <a:pt x="42758" y="49879"/>
                    </a:cubicBezTo>
                    <a:cubicBezTo>
                      <a:pt x="42855" y="49780"/>
                      <a:pt x="42855" y="49622"/>
                      <a:pt x="42758" y="49525"/>
                    </a:cubicBezTo>
                    <a:cubicBezTo>
                      <a:pt x="42709" y="49476"/>
                      <a:pt x="42646" y="49451"/>
                      <a:pt x="42582" y="49451"/>
                    </a:cubicBezTo>
                    <a:close/>
                    <a:moveTo>
                      <a:pt x="8526" y="50300"/>
                    </a:moveTo>
                    <a:cubicBezTo>
                      <a:pt x="8492" y="50300"/>
                      <a:pt x="8459" y="50313"/>
                      <a:pt x="8433" y="50338"/>
                    </a:cubicBezTo>
                    <a:cubicBezTo>
                      <a:pt x="8383" y="50389"/>
                      <a:pt x="8383" y="50474"/>
                      <a:pt x="8433" y="50525"/>
                    </a:cubicBezTo>
                    <a:cubicBezTo>
                      <a:pt x="8460" y="50550"/>
                      <a:pt x="8493" y="50563"/>
                      <a:pt x="8527" y="50563"/>
                    </a:cubicBezTo>
                    <a:cubicBezTo>
                      <a:pt x="8560" y="50563"/>
                      <a:pt x="8594" y="50550"/>
                      <a:pt x="8619" y="50525"/>
                    </a:cubicBezTo>
                    <a:cubicBezTo>
                      <a:pt x="8670" y="50474"/>
                      <a:pt x="8670" y="50389"/>
                      <a:pt x="8619" y="50338"/>
                    </a:cubicBezTo>
                    <a:cubicBezTo>
                      <a:pt x="8594" y="50313"/>
                      <a:pt x="8560" y="50300"/>
                      <a:pt x="8526" y="50300"/>
                    </a:cubicBezTo>
                    <a:close/>
                    <a:moveTo>
                      <a:pt x="22239" y="50228"/>
                    </a:moveTo>
                    <a:cubicBezTo>
                      <a:pt x="22177" y="50228"/>
                      <a:pt x="22116" y="50252"/>
                      <a:pt x="22069" y="50299"/>
                    </a:cubicBezTo>
                    <a:cubicBezTo>
                      <a:pt x="21975" y="50392"/>
                      <a:pt x="21975" y="50545"/>
                      <a:pt x="22069" y="50640"/>
                    </a:cubicBezTo>
                    <a:cubicBezTo>
                      <a:pt x="22116" y="50687"/>
                      <a:pt x="22177" y="50710"/>
                      <a:pt x="22239" y="50710"/>
                    </a:cubicBezTo>
                    <a:cubicBezTo>
                      <a:pt x="22301" y="50710"/>
                      <a:pt x="22362" y="50687"/>
                      <a:pt x="22409" y="50640"/>
                    </a:cubicBezTo>
                    <a:cubicBezTo>
                      <a:pt x="22503" y="50545"/>
                      <a:pt x="22503" y="50393"/>
                      <a:pt x="22409" y="50299"/>
                    </a:cubicBezTo>
                    <a:cubicBezTo>
                      <a:pt x="22362" y="50252"/>
                      <a:pt x="22301" y="50228"/>
                      <a:pt x="22239" y="50228"/>
                    </a:cubicBezTo>
                    <a:close/>
                    <a:moveTo>
                      <a:pt x="56726" y="50458"/>
                    </a:moveTo>
                    <a:cubicBezTo>
                      <a:pt x="56692" y="50458"/>
                      <a:pt x="56658" y="50471"/>
                      <a:pt x="56632" y="50496"/>
                    </a:cubicBezTo>
                    <a:cubicBezTo>
                      <a:pt x="56582" y="50547"/>
                      <a:pt x="56582" y="50632"/>
                      <a:pt x="56632" y="50683"/>
                    </a:cubicBezTo>
                    <a:cubicBezTo>
                      <a:pt x="56658" y="50708"/>
                      <a:pt x="56692" y="50721"/>
                      <a:pt x="56726" y="50721"/>
                    </a:cubicBezTo>
                    <a:cubicBezTo>
                      <a:pt x="56760" y="50721"/>
                      <a:pt x="56794" y="50708"/>
                      <a:pt x="56819" y="50683"/>
                    </a:cubicBezTo>
                    <a:cubicBezTo>
                      <a:pt x="56870" y="50632"/>
                      <a:pt x="56870" y="50547"/>
                      <a:pt x="56819" y="50496"/>
                    </a:cubicBezTo>
                    <a:cubicBezTo>
                      <a:pt x="56794" y="50471"/>
                      <a:pt x="56760" y="50458"/>
                      <a:pt x="56726" y="50458"/>
                    </a:cubicBezTo>
                    <a:close/>
                    <a:moveTo>
                      <a:pt x="9833" y="50064"/>
                    </a:moveTo>
                    <a:cubicBezTo>
                      <a:pt x="9919" y="50064"/>
                      <a:pt x="10000" y="50099"/>
                      <a:pt x="10061" y="50161"/>
                    </a:cubicBezTo>
                    <a:cubicBezTo>
                      <a:pt x="10190" y="50289"/>
                      <a:pt x="10190" y="50499"/>
                      <a:pt x="10061" y="50628"/>
                    </a:cubicBezTo>
                    <a:cubicBezTo>
                      <a:pt x="10000" y="50690"/>
                      <a:pt x="9916" y="50724"/>
                      <a:pt x="9827" y="50724"/>
                    </a:cubicBezTo>
                    <a:cubicBezTo>
                      <a:pt x="9739" y="50724"/>
                      <a:pt x="9658" y="50690"/>
                      <a:pt x="9594" y="50628"/>
                    </a:cubicBezTo>
                    <a:cubicBezTo>
                      <a:pt x="9532" y="50567"/>
                      <a:pt x="9498" y="50483"/>
                      <a:pt x="9498" y="50395"/>
                    </a:cubicBezTo>
                    <a:cubicBezTo>
                      <a:pt x="9498" y="50306"/>
                      <a:pt x="9532" y="50224"/>
                      <a:pt x="9594" y="50161"/>
                    </a:cubicBezTo>
                    <a:cubicBezTo>
                      <a:pt x="9655" y="50099"/>
                      <a:pt x="9739" y="50064"/>
                      <a:pt x="9827" y="50064"/>
                    </a:cubicBezTo>
                    <a:cubicBezTo>
                      <a:pt x="9829" y="50064"/>
                      <a:pt x="9831" y="50064"/>
                      <a:pt x="9833" y="50064"/>
                    </a:cubicBezTo>
                    <a:close/>
                    <a:moveTo>
                      <a:pt x="9827" y="50054"/>
                    </a:moveTo>
                    <a:cubicBezTo>
                      <a:pt x="9738" y="50054"/>
                      <a:pt x="9652" y="50089"/>
                      <a:pt x="9588" y="50154"/>
                    </a:cubicBezTo>
                    <a:cubicBezTo>
                      <a:pt x="9525" y="50216"/>
                      <a:pt x="9488" y="50302"/>
                      <a:pt x="9488" y="50392"/>
                    </a:cubicBezTo>
                    <a:cubicBezTo>
                      <a:pt x="9488" y="50483"/>
                      <a:pt x="9523" y="50569"/>
                      <a:pt x="9588" y="50631"/>
                    </a:cubicBezTo>
                    <a:cubicBezTo>
                      <a:pt x="9652" y="50695"/>
                      <a:pt x="9738" y="50731"/>
                      <a:pt x="9827" y="50731"/>
                    </a:cubicBezTo>
                    <a:cubicBezTo>
                      <a:pt x="9919" y="50731"/>
                      <a:pt x="10003" y="50695"/>
                      <a:pt x="10066" y="50632"/>
                    </a:cubicBezTo>
                    <a:cubicBezTo>
                      <a:pt x="10198" y="50499"/>
                      <a:pt x="10198" y="50286"/>
                      <a:pt x="10066" y="50154"/>
                    </a:cubicBezTo>
                    <a:cubicBezTo>
                      <a:pt x="10003" y="50090"/>
                      <a:pt x="9919" y="50054"/>
                      <a:pt x="9827" y="50054"/>
                    </a:cubicBezTo>
                    <a:close/>
                    <a:moveTo>
                      <a:pt x="43015" y="50385"/>
                    </a:moveTo>
                    <a:cubicBezTo>
                      <a:pt x="42954" y="50385"/>
                      <a:pt x="42892" y="50408"/>
                      <a:pt x="42845" y="50455"/>
                    </a:cubicBezTo>
                    <a:cubicBezTo>
                      <a:pt x="42751" y="50550"/>
                      <a:pt x="42751" y="50702"/>
                      <a:pt x="42845" y="50796"/>
                    </a:cubicBezTo>
                    <a:cubicBezTo>
                      <a:pt x="42892" y="50843"/>
                      <a:pt x="42954" y="50867"/>
                      <a:pt x="43015" y="50867"/>
                    </a:cubicBezTo>
                    <a:cubicBezTo>
                      <a:pt x="43077" y="50867"/>
                      <a:pt x="43138" y="50843"/>
                      <a:pt x="43185" y="50796"/>
                    </a:cubicBezTo>
                    <a:cubicBezTo>
                      <a:pt x="43278" y="50702"/>
                      <a:pt x="43278" y="50550"/>
                      <a:pt x="43185" y="50455"/>
                    </a:cubicBezTo>
                    <a:cubicBezTo>
                      <a:pt x="43138" y="50408"/>
                      <a:pt x="43077" y="50385"/>
                      <a:pt x="43015" y="50385"/>
                    </a:cubicBezTo>
                    <a:close/>
                    <a:moveTo>
                      <a:pt x="55431" y="50222"/>
                    </a:moveTo>
                    <a:cubicBezTo>
                      <a:pt x="55517" y="50222"/>
                      <a:pt x="55598" y="50257"/>
                      <a:pt x="55659" y="50318"/>
                    </a:cubicBezTo>
                    <a:cubicBezTo>
                      <a:pt x="55720" y="50380"/>
                      <a:pt x="55754" y="50463"/>
                      <a:pt x="55754" y="50553"/>
                    </a:cubicBezTo>
                    <a:cubicBezTo>
                      <a:pt x="55754" y="50641"/>
                      <a:pt x="55720" y="50722"/>
                      <a:pt x="55659" y="50786"/>
                    </a:cubicBezTo>
                    <a:cubicBezTo>
                      <a:pt x="55596" y="50847"/>
                      <a:pt x="55514" y="50881"/>
                      <a:pt x="55425" y="50881"/>
                    </a:cubicBezTo>
                    <a:cubicBezTo>
                      <a:pt x="55336" y="50881"/>
                      <a:pt x="55254" y="50847"/>
                      <a:pt x="55191" y="50786"/>
                    </a:cubicBezTo>
                    <a:cubicBezTo>
                      <a:pt x="55130" y="50724"/>
                      <a:pt x="55095" y="50641"/>
                      <a:pt x="55095" y="50553"/>
                    </a:cubicBezTo>
                    <a:cubicBezTo>
                      <a:pt x="55095" y="50463"/>
                      <a:pt x="55130" y="50382"/>
                      <a:pt x="55191" y="50318"/>
                    </a:cubicBezTo>
                    <a:cubicBezTo>
                      <a:pt x="55253" y="50257"/>
                      <a:pt x="55336" y="50222"/>
                      <a:pt x="55425" y="50222"/>
                    </a:cubicBezTo>
                    <a:cubicBezTo>
                      <a:pt x="55427" y="50222"/>
                      <a:pt x="55429" y="50222"/>
                      <a:pt x="55431" y="50222"/>
                    </a:cubicBezTo>
                    <a:close/>
                    <a:moveTo>
                      <a:pt x="55425" y="50212"/>
                    </a:moveTo>
                    <a:cubicBezTo>
                      <a:pt x="55334" y="50212"/>
                      <a:pt x="55249" y="50245"/>
                      <a:pt x="55185" y="50311"/>
                    </a:cubicBezTo>
                    <a:cubicBezTo>
                      <a:pt x="55123" y="50374"/>
                      <a:pt x="55086" y="50460"/>
                      <a:pt x="55086" y="50550"/>
                    </a:cubicBezTo>
                    <a:cubicBezTo>
                      <a:pt x="55086" y="50641"/>
                      <a:pt x="55120" y="50726"/>
                      <a:pt x="55185" y="50789"/>
                    </a:cubicBezTo>
                    <a:cubicBezTo>
                      <a:pt x="55249" y="50853"/>
                      <a:pt x="55334" y="50889"/>
                      <a:pt x="55425" y="50889"/>
                    </a:cubicBezTo>
                    <a:cubicBezTo>
                      <a:pt x="55515" y="50889"/>
                      <a:pt x="55601" y="50853"/>
                      <a:pt x="55665" y="50789"/>
                    </a:cubicBezTo>
                    <a:cubicBezTo>
                      <a:pt x="55727" y="50726"/>
                      <a:pt x="55763" y="50641"/>
                      <a:pt x="55763" y="50550"/>
                    </a:cubicBezTo>
                    <a:cubicBezTo>
                      <a:pt x="55763" y="50460"/>
                      <a:pt x="55730" y="50374"/>
                      <a:pt x="55665" y="50311"/>
                    </a:cubicBezTo>
                    <a:cubicBezTo>
                      <a:pt x="55601" y="50248"/>
                      <a:pt x="55515" y="50212"/>
                      <a:pt x="55425" y="50212"/>
                    </a:cubicBezTo>
                    <a:close/>
                    <a:moveTo>
                      <a:pt x="8513" y="51173"/>
                    </a:moveTo>
                    <a:cubicBezTo>
                      <a:pt x="8482" y="51173"/>
                      <a:pt x="8450" y="51185"/>
                      <a:pt x="8426" y="51209"/>
                    </a:cubicBezTo>
                    <a:cubicBezTo>
                      <a:pt x="8378" y="51257"/>
                      <a:pt x="8378" y="51335"/>
                      <a:pt x="8426" y="51383"/>
                    </a:cubicBezTo>
                    <a:cubicBezTo>
                      <a:pt x="8450" y="51407"/>
                      <a:pt x="8482" y="51420"/>
                      <a:pt x="8513" y="51420"/>
                    </a:cubicBezTo>
                    <a:cubicBezTo>
                      <a:pt x="8545" y="51420"/>
                      <a:pt x="8576" y="51407"/>
                      <a:pt x="8600" y="51383"/>
                    </a:cubicBezTo>
                    <a:cubicBezTo>
                      <a:pt x="8648" y="51335"/>
                      <a:pt x="8648" y="51257"/>
                      <a:pt x="8600" y="51209"/>
                    </a:cubicBezTo>
                    <a:cubicBezTo>
                      <a:pt x="8576" y="51185"/>
                      <a:pt x="8545" y="51173"/>
                      <a:pt x="8513" y="51173"/>
                    </a:cubicBezTo>
                    <a:close/>
                    <a:moveTo>
                      <a:pt x="28802" y="49423"/>
                    </a:moveTo>
                    <a:cubicBezTo>
                      <a:pt x="28706" y="49423"/>
                      <a:pt x="28607" y="49426"/>
                      <a:pt x="28505" y="49434"/>
                    </a:cubicBezTo>
                    <a:cubicBezTo>
                      <a:pt x="28771" y="50445"/>
                      <a:pt x="30567" y="50876"/>
                      <a:pt x="31267" y="51458"/>
                    </a:cubicBezTo>
                    <a:cubicBezTo>
                      <a:pt x="31342" y="50815"/>
                      <a:pt x="30664" y="49423"/>
                      <a:pt x="28802" y="49423"/>
                    </a:cubicBezTo>
                    <a:close/>
                    <a:moveTo>
                      <a:pt x="36387" y="49423"/>
                    </a:moveTo>
                    <a:cubicBezTo>
                      <a:pt x="34524" y="49423"/>
                      <a:pt x="33846" y="50815"/>
                      <a:pt x="33922" y="51458"/>
                    </a:cubicBezTo>
                    <a:cubicBezTo>
                      <a:pt x="34622" y="50876"/>
                      <a:pt x="36419" y="50447"/>
                      <a:pt x="36684" y="49434"/>
                    </a:cubicBezTo>
                    <a:cubicBezTo>
                      <a:pt x="36582" y="49426"/>
                      <a:pt x="36483" y="49423"/>
                      <a:pt x="36387" y="49423"/>
                    </a:cubicBezTo>
                    <a:close/>
                    <a:moveTo>
                      <a:pt x="21884" y="51029"/>
                    </a:moveTo>
                    <a:cubicBezTo>
                      <a:pt x="21825" y="51029"/>
                      <a:pt x="21767" y="51052"/>
                      <a:pt x="21722" y="51097"/>
                    </a:cubicBezTo>
                    <a:cubicBezTo>
                      <a:pt x="21631" y="51186"/>
                      <a:pt x="21631" y="51332"/>
                      <a:pt x="21722" y="51423"/>
                    </a:cubicBezTo>
                    <a:cubicBezTo>
                      <a:pt x="21767" y="51468"/>
                      <a:pt x="21827" y="51491"/>
                      <a:pt x="21886" y="51491"/>
                    </a:cubicBezTo>
                    <a:cubicBezTo>
                      <a:pt x="21945" y="51491"/>
                      <a:pt x="22004" y="51468"/>
                      <a:pt x="22049" y="51423"/>
                    </a:cubicBezTo>
                    <a:cubicBezTo>
                      <a:pt x="22138" y="51332"/>
                      <a:pt x="22138" y="51186"/>
                      <a:pt x="22049" y="51097"/>
                    </a:cubicBezTo>
                    <a:cubicBezTo>
                      <a:pt x="22003" y="51052"/>
                      <a:pt x="21943" y="51029"/>
                      <a:pt x="21884" y="51029"/>
                    </a:cubicBezTo>
                    <a:close/>
                    <a:moveTo>
                      <a:pt x="32019" y="47770"/>
                    </a:moveTo>
                    <a:lnTo>
                      <a:pt x="32019" y="47770"/>
                    </a:lnTo>
                    <a:cubicBezTo>
                      <a:pt x="32096" y="48540"/>
                      <a:pt x="31318" y="49385"/>
                      <a:pt x="31318" y="49385"/>
                    </a:cubicBezTo>
                    <a:cubicBezTo>
                      <a:pt x="32513" y="50118"/>
                      <a:pt x="32593" y="51550"/>
                      <a:pt x="32593" y="51550"/>
                    </a:cubicBezTo>
                    <a:cubicBezTo>
                      <a:pt x="32593" y="51550"/>
                      <a:pt x="32673" y="50118"/>
                      <a:pt x="33868" y="49385"/>
                    </a:cubicBezTo>
                    <a:cubicBezTo>
                      <a:pt x="33868" y="49385"/>
                      <a:pt x="33092" y="48540"/>
                      <a:pt x="33168" y="47770"/>
                    </a:cubicBezTo>
                    <a:lnTo>
                      <a:pt x="33168" y="47770"/>
                    </a:lnTo>
                    <a:lnTo>
                      <a:pt x="32593" y="48207"/>
                    </a:lnTo>
                    <a:lnTo>
                      <a:pt x="32019" y="47770"/>
                    </a:lnTo>
                    <a:close/>
                    <a:moveTo>
                      <a:pt x="56740" y="51330"/>
                    </a:moveTo>
                    <a:cubicBezTo>
                      <a:pt x="56709" y="51330"/>
                      <a:pt x="56677" y="51342"/>
                      <a:pt x="56653" y="51367"/>
                    </a:cubicBezTo>
                    <a:cubicBezTo>
                      <a:pt x="56604" y="51415"/>
                      <a:pt x="56604" y="51492"/>
                      <a:pt x="56653" y="51541"/>
                    </a:cubicBezTo>
                    <a:cubicBezTo>
                      <a:pt x="56676" y="51565"/>
                      <a:pt x="56707" y="51578"/>
                      <a:pt x="56739" y="51578"/>
                    </a:cubicBezTo>
                    <a:cubicBezTo>
                      <a:pt x="56770" y="51578"/>
                      <a:pt x="56802" y="51565"/>
                      <a:pt x="56827" y="51541"/>
                    </a:cubicBezTo>
                    <a:cubicBezTo>
                      <a:pt x="56876" y="51492"/>
                      <a:pt x="56876" y="51416"/>
                      <a:pt x="56827" y="51367"/>
                    </a:cubicBezTo>
                    <a:cubicBezTo>
                      <a:pt x="56802" y="51342"/>
                      <a:pt x="56771" y="51330"/>
                      <a:pt x="56740" y="51330"/>
                    </a:cubicBezTo>
                    <a:close/>
                    <a:moveTo>
                      <a:pt x="43366" y="51185"/>
                    </a:moveTo>
                    <a:cubicBezTo>
                      <a:pt x="43307" y="51185"/>
                      <a:pt x="43249" y="51208"/>
                      <a:pt x="43204" y="51252"/>
                    </a:cubicBezTo>
                    <a:cubicBezTo>
                      <a:pt x="43113" y="51344"/>
                      <a:pt x="43113" y="51490"/>
                      <a:pt x="43204" y="51578"/>
                    </a:cubicBezTo>
                    <a:cubicBezTo>
                      <a:pt x="43249" y="51624"/>
                      <a:pt x="43309" y="51647"/>
                      <a:pt x="43368" y="51647"/>
                    </a:cubicBezTo>
                    <a:cubicBezTo>
                      <a:pt x="43427" y="51647"/>
                      <a:pt x="43486" y="51624"/>
                      <a:pt x="43530" y="51578"/>
                    </a:cubicBezTo>
                    <a:cubicBezTo>
                      <a:pt x="43620" y="51490"/>
                      <a:pt x="43620" y="51344"/>
                      <a:pt x="43530" y="51252"/>
                    </a:cubicBezTo>
                    <a:cubicBezTo>
                      <a:pt x="43485" y="51208"/>
                      <a:pt x="43425" y="51185"/>
                      <a:pt x="43366" y="51185"/>
                    </a:cubicBezTo>
                    <a:close/>
                    <a:moveTo>
                      <a:pt x="37517" y="51455"/>
                    </a:moveTo>
                    <a:cubicBezTo>
                      <a:pt x="37379" y="51455"/>
                      <a:pt x="37266" y="51568"/>
                      <a:pt x="37266" y="51706"/>
                    </a:cubicBezTo>
                    <a:cubicBezTo>
                      <a:pt x="37266" y="51845"/>
                      <a:pt x="37379" y="51955"/>
                      <a:pt x="37517" y="51955"/>
                    </a:cubicBezTo>
                    <a:cubicBezTo>
                      <a:pt x="37655" y="51955"/>
                      <a:pt x="37766" y="51844"/>
                      <a:pt x="37766" y="51706"/>
                    </a:cubicBezTo>
                    <a:cubicBezTo>
                      <a:pt x="37766" y="51568"/>
                      <a:pt x="37655" y="51455"/>
                      <a:pt x="37517" y="51455"/>
                    </a:cubicBezTo>
                    <a:close/>
                    <a:moveTo>
                      <a:pt x="27671" y="51458"/>
                    </a:moveTo>
                    <a:cubicBezTo>
                      <a:pt x="27533" y="51458"/>
                      <a:pt x="27420" y="51570"/>
                      <a:pt x="27420" y="51707"/>
                    </a:cubicBezTo>
                    <a:cubicBezTo>
                      <a:pt x="27420" y="51845"/>
                      <a:pt x="27533" y="51958"/>
                      <a:pt x="27671" y="51958"/>
                    </a:cubicBezTo>
                    <a:cubicBezTo>
                      <a:pt x="27810" y="51955"/>
                      <a:pt x="27920" y="51845"/>
                      <a:pt x="27920" y="51707"/>
                    </a:cubicBezTo>
                    <a:cubicBezTo>
                      <a:pt x="27920" y="51570"/>
                      <a:pt x="27808" y="51458"/>
                      <a:pt x="27671" y="51458"/>
                    </a:cubicBezTo>
                    <a:close/>
                    <a:moveTo>
                      <a:pt x="9717" y="51548"/>
                    </a:moveTo>
                    <a:cubicBezTo>
                      <a:pt x="9784" y="51548"/>
                      <a:pt x="9851" y="51574"/>
                      <a:pt x="9901" y="51625"/>
                    </a:cubicBezTo>
                    <a:cubicBezTo>
                      <a:pt x="9951" y="51673"/>
                      <a:pt x="9978" y="51738"/>
                      <a:pt x="9978" y="51809"/>
                    </a:cubicBezTo>
                    <a:cubicBezTo>
                      <a:pt x="9978" y="51878"/>
                      <a:pt x="9951" y="51945"/>
                      <a:pt x="9901" y="51993"/>
                    </a:cubicBezTo>
                    <a:cubicBezTo>
                      <a:pt x="9853" y="52042"/>
                      <a:pt x="9788" y="52070"/>
                      <a:pt x="9717" y="52070"/>
                    </a:cubicBezTo>
                    <a:cubicBezTo>
                      <a:pt x="9648" y="52070"/>
                      <a:pt x="9581" y="52042"/>
                      <a:pt x="9532" y="51993"/>
                    </a:cubicBezTo>
                    <a:cubicBezTo>
                      <a:pt x="9430" y="51893"/>
                      <a:pt x="9430" y="51725"/>
                      <a:pt x="9532" y="51623"/>
                    </a:cubicBezTo>
                    <a:cubicBezTo>
                      <a:pt x="9583" y="51573"/>
                      <a:pt x="9651" y="51548"/>
                      <a:pt x="9717" y="51548"/>
                    </a:cubicBezTo>
                    <a:close/>
                    <a:moveTo>
                      <a:pt x="9717" y="51543"/>
                    </a:moveTo>
                    <a:cubicBezTo>
                      <a:pt x="9649" y="51543"/>
                      <a:pt x="9580" y="51569"/>
                      <a:pt x="9529" y="51621"/>
                    </a:cubicBezTo>
                    <a:cubicBezTo>
                      <a:pt x="9426" y="51723"/>
                      <a:pt x="9426" y="51894"/>
                      <a:pt x="9529" y="51997"/>
                    </a:cubicBezTo>
                    <a:cubicBezTo>
                      <a:pt x="9580" y="52048"/>
                      <a:pt x="9646" y="52075"/>
                      <a:pt x="9717" y="52075"/>
                    </a:cubicBezTo>
                    <a:cubicBezTo>
                      <a:pt x="9787" y="52075"/>
                      <a:pt x="9855" y="52048"/>
                      <a:pt x="9906" y="51997"/>
                    </a:cubicBezTo>
                    <a:cubicBezTo>
                      <a:pt x="9956" y="51947"/>
                      <a:pt x="9984" y="51880"/>
                      <a:pt x="9984" y="51809"/>
                    </a:cubicBezTo>
                    <a:cubicBezTo>
                      <a:pt x="9984" y="51738"/>
                      <a:pt x="9956" y="51671"/>
                      <a:pt x="9906" y="51621"/>
                    </a:cubicBezTo>
                    <a:cubicBezTo>
                      <a:pt x="9854" y="51569"/>
                      <a:pt x="9786" y="51543"/>
                      <a:pt x="9717" y="51543"/>
                    </a:cubicBezTo>
                    <a:close/>
                    <a:moveTo>
                      <a:pt x="21571" y="51734"/>
                    </a:moveTo>
                    <a:cubicBezTo>
                      <a:pt x="21513" y="51734"/>
                      <a:pt x="21457" y="51755"/>
                      <a:pt x="21414" y="51799"/>
                    </a:cubicBezTo>
                    <a:cubicBezTo>
                      <a:pt x="21327" y="51883"/>
                      <a:pt x="21327" y="52025"/>
                      <a:pt x="21414" y="52112"/>
                    </a:cubicBezTo>
                    <a:cubicBezTo>
                      <a:pt x="21457" y="52155"/>
                      <a:pt x="21515" y="52177"/>
                      <a:pt x="21572" y="52177"/>
                    </a:cubicBezTo>
                    <a:cubicBezTo>
                      <a:pt x="21629" y="52177"/>
                      <a:pt x="21686" y="52155"/>
                      <a:pt x="21728" y="52112"/>
                    </a:cubicBezTo>
                    <a:cubicBezTo>
                      <a:pt x="21815" y="52025"/>
                      <a:pt x="21815" y="51883"/>
                      <a:pt x="21728" y="51799"/>
                    </a:cubicBezTo>
                    <a:cubicBezTo>
                      <a:pt x="21685" y="51755"/>
                      <a:pt x="21628" y="51734"/>
                      <a:pt x="21571" y="51734"/>
                    </a:cubicBezTo>
                    <a:close/>
                    <a:moveTo>
                      <a:pt x="55536" y="51706"/>
                    </a:moveTo>
                    <a:cubicBezTo>
                      <a:pt x="55607" y="51706"/>
                      <a:pt x="55672" y="51734"/>
                      <a:pt x="55720" y="51781"/>
                    </a:cubicBezTo>
                    <a:cubicBezTo>
                      <a:pt x="55821" y="51883"/>
                      <a:pt x="55821" y="52049"/>
                      <a:pt x="55720" y="52151"/>
                    </a:cubicBezTo>
                    <a:cubicBezTo>
                      <a:pt x="55672" y="52200"/>
                      <a:pt x="55607" y="52228"/>
                      <a:pt x="55536" y="52228"/>
                    </a:cubicBezTo>
                    <a:cubicBezTo>
                      <a:pt x="55466" y="52228"/>
                      <a:pt x="55399" y="52200"/>
                      <a:pt x="55350" y="52151"/>
                    </a:cubicBezTo>
                    <a:cubicBezTo>
                      <a:pt x="55301" y="52103"/>
                      <a:pt x="55275" y="52038"/>
                      <a:pt x="55275" y="51967"/>
                    </a:cubicBezTo>
                    <a:cubicBezTo>
                      <a:pt x="55275" y="51897"/>
                      <a:pt x="55301" y="51831"/>
                      <a:pt x="55350" y="51781"/>
                    </a:cubicBezTo>
                    <a:cubicBezTo>
                      <a:pt x="55399" y="51734"/>
                      <a:pt x="55465" y="51706"/>
                      <a:pt x="55536" y="51706"/>
                    </a:cubicBezTo>
                    <a:close/>
                    <a:moveTo>
                      <a:pt x="55537" y="51700"/>
                    </a:moveTo>
                    <a:cubicBezTo>
                      <a:pt x="55466" y="51700"/>
                      <a:pt x="55399" y="51728"/>
                      <a:pt x="55349" y="51778"/>
                    </a:cubicBezTo>
                    <a:cubicBezTo>
                      <a:pt x="55298" y="51829"/>
                      <a:pt x="55270" y="51896"/>
                      <a:pt x="55270" y="51967"/>
                    </a:cubicBezTo>
                    <a:cubicBezTo>
                      <a:pt x="55270" y="52038"/>
                      <a:pt x="55298" y="52104"/>
                      <a:pt x="55349" y="52155"/>
                    </a:cubicBezTo>
                    <a:cubicBezTo>
                      <a:pt x="55399" y="52206"/>
                      <a:pt x="55466" y="52233"/>
                      <a:pt x="55537" y="52233"/>
                    </a:cubicBezTo>
                    <a:cubicBezTo>
                      <a:pt x="55608" y="52233"/>
                      <a:pt x="55675" y="52206"/>
                      <a:pt x="55725" y="52155"/>
                    </a:cubicBezTo>
                    <a:cubicBezTo>
                      <a:pt x="55828" y="52052"/>
                      <a:pt x="55828" y="51881"/>
                      <a:pt x="55725" y="51778"/>
                    </a:cubicBezTo>
                    <a:cubicBezTo>
                      <a:pt x="55675" y="51728"/>
                      <a:pt x="55608" y="51700"/>
                      <a:pt x="55537" y="51700"/>
                    </a:cubicBezTo>
                    <a:close/>
                    <a:moveTo>
                      <a:pt x="8553" y="52027"/>
                    </a:moveTo>
                    <a:cubicBezTo>
                      <a:pt x="8524" y="52027"/>
                      <a:pt x="8495" y="52039"/>
                      <a:pt x="8473" y="52061"/>
                    </a:cubicBezTo>
                    <a:cubicBezTo>
                      <a:pt x="8428" y="52106"/>
                      <a:pt x="8428" y="52177"/>
                      <a:pt x="8473" y="52222"/>
                    </a:cubicBezTo>
                    <a:cubicBezTo>
                      <a:pt x="8495" y="52244"/>
                      <a:pt x="8524" y="52256"/>
                      <a:pt x="8554" y="52256"/>
                    </a:cubicBezTo>
                    <a:cubicBezTo>
                      <a:pt x="8583" y="52256"/>
                      <a:pt x="8612" y="52244"/>
                      <a:pt x="8633" y="52222"/>
                    </a:cubicBezTo>
                    <a:cubicBezTo>
                      <a:pt x="8680" y="52177"/>
                      <a:pt x="8680" y="52106"/>
                      <a:pt x="8633" y="52061"/>
                    </a:cubicBezTo>
                    <a:cubicBezTo>
                      <a:pt x="8611" y="52039"/>
                      <a:pt x="8582" y="52027"/>
                      <a:pt x="8553" y="52027"/>
                    </a:cubicBezTo>
                    <a:close/>
                    <a:moveTo>
                      <a:pt x="43683" y="51889"/>
                    </a:moveTo>
                    <a:cubicBezTo>
                      <a:pt x="43626" y="51889"/>
                      <a:pt x="43569" y="51910"/>
                      <a:pt x="43526" y="51954"/>
                    </a:cubicBezTo>
                    <a:cubicBezTo>
                      <a:pt x="43439" y="52041"/>
                      <a:pt x="43439" y="52183"/>
                      <a:pt x="43526" y="52267"/>
                    </a:cubicBezTo>
                    <a:cubicBezTo>
                      <a:pt x="43569" y="52310"/>
                      <a:pt x="43627" y="52332"/>
                      <a:pt x="43684" y="52332"/>
                    </a:cubicBezTo>
                    <a:cubicBezTo>
                      <a:pt x="43741" y="52332"/>
                      <a:pt x="43798" y="52310"/>
                      <a:pt x="43840" y="52267"/>
                    </a:cubicBezTo>
                    <a:cubicBezTo>
                      <a:pt x="43924" y="52183"/>
                      <a:pt x="43924" y="52041"/>
                      <a:pt x="43840" y="51954"/>
                    </a:cubicBezTo>
                    <a:cubicBezTo>
                      <a:pt x="43797" y="51910"/>
                      <a:pt x="43740" y="51889"/>
                      <a:pt x="43683" y="51889"/>
                    </a:cubicBezTo>
                    <a:close/>
                    <a:moveTo>
                      <a:pt x="56699" y="52184"/>
                    </a:moveTo>
                    <a:cubicBezTo>
                      <a:pt x="56670" y="52184"/>
                      <a:pt x="56641" y="52196"/>
                      <a:pt x="56618" y="52219"/>
                    </a:cubicBezTo>
                    <a:cubicBezTo>
                      <a:pt x="56573" y="52264"/>
                      <a:pt x="56573" y="52335"/>
                      <a:pt x="56618" y="52380"/>
                    </a:cubicBezTo>
                    <a:cubicBezTo>
                      <a:pt x="56640" y="52402"/>
                      <a:pt x="56669" y="52413"/>
                      <a:pt x="56698" y="52413"/>
                    </a:cubicBezTo>
                    <a:cubicBezTo>
                      <a:pt x="56727" y="52413"/>
                      <a:pt x="56757" y="52402"/>
                      <a:pt x="56780" y="52380"/>
                    </a:cubicBezTo>
                    <a:cubicBezTo>
                      <a:pt x="56825" y="52335"/>
                      <a:pt x="56825" y="52264"/>
                      <a:pt x="56780" y="52219"/>
                    </a:cubicBezTo>
                    <a:cubicBezTo>
                      <a:pt x="56757" y="52196"/>
                      <a:pt x="56728" y="52184"/>
                      <a:pt x="56699" y="52184"/>
                    </a:cubicBezTo>
                    <a:close/>
                    <a:moveTo>
                      <a:pt x="21248" y="52381"/>
                    </a:moveTo>
                    <a:cubicBezTo>
                      <a:pt x="21194" y="52381"/>
                      <a:pt x="21139" y="52402"/>
                      <a:pt x="21098" y="52444"/>
                    </a:cubicBezTo>
                    <a:cubicBezTo>
                      <a:pt x="21014" y="52526"/>
                      <a:pt x="21014" y="52661"/>
                      <a:pt x="21098" y="52743"/>
                    </a:cubicBezTo>
                    <a:cubicBezTo>
                      <a:pt x="21139" y="52786"/>
                      <a:pt x="21194" y="52807"/>
                      <a:pt x="21248" y="52807"/>
                    </a:cubicBezTo>
                    <a:cubicBezTo>
                      <a:pt x="21302" y="52807"/>
                      <a:pt x="21357" y="52786"/>
                      <a:pt x="21398" y="52743"/>
                    </a:cubicBezTo>
                    <a:cubicBezTo>
                      <a:pt x="21482" y="52661"/>
                      <a:pt x="21482" y="52526"/>
                      <a:pt x="21398" y="52444"/>
                    </a:cubicBezTo>
                    <a:cubicBezTo>
                      <a:pt x="21357" y="52402"/>
                      <a:pt x="21302" y="52381"/>
                      <a:pt x="21248" y="52381"/>
                    </a:cubicBezTo>
                    <a:close/>
                    <a:moveTo>
                      <a:pt x="27324" y="52426"/>
                    </a:moveTo>
                    <a:cubicBezTo>
                      <a:pt x="27193" y="52426"/>
                      <a:pt x="27084" y="52533"/>
                      <a:pt x="27084" y="52668"/>
                    </a:cubicBezTo>
                    <a:cubicBezTo>
                      <a:pt x="27084" y="52800"/>
                      <a:pt x="27191" y="52909"/>
                      <a:pt x="27324" y="52909"/>
                    </a:cubicBezTo>
                    <a:cubicBezTo>
                      <a:pt x="27456" y="52909"/>
                      <a:pt x="27565" y="52800"/>
                      <a:pt x="27565" y="52668"/>
                    </a:cubicBezTo>
                    <a:cubicBezTo>
                      <a:pt x="27565" y="52535"/>
                      <a:pt x="27459" y="52426"/>
                      <a:pt x="27324" y="52426"/>
                    </a:cubicBezTo>
                    <a:close/>
                    <a:moveTo>
                      <a:pt x="37863" y="52426"/>
                    </a:moveTo>
                    <a:cubicBezTo>
                      <a:pt x="37730" y="52426"/>
                      <a:pt x="37621" y="52533"/>
                      <a:pt x="37621" y="52668"/>
                    </a:cubicBezTo>
                    <a:cubicBezTo>
                      <a:pt x="37624" y="52800"/>
                      <a:pt x="37730" y="52909"/>
                      <a:pt x="37863" y="52909"/>
                    </a:cubicBezTo>
                    <a:cubicBezTo>
                      <a:pt x="37995" y="52909"/>
                      <a:pt x="38104" y="52801"/>
                      <a:pt x="38104" y="52668"/>
                    </a:cubicBezTo>
                    <a:cubicBezTo>
                      <a:pt x="38104" y="52535"/>
                      <a:pt x="37997" y="52426"/>
                      <a:pt x="37863" y="52426"/>
                    </a:cubicBezTo>
                    <a:close/>
                    <a:moveTo>
                      <a:pt x="44006" y="52538"/>
                    </a:moveTo>
                    <a:cubicBezTo>
                      <a:pt x="43952" y="52538"/>
                      <a:pt x="43898" y="52559"/>
                      <a:pt x="43856" y="52600"/>
                    </a:cubicBezTo>
                    <a:cubicBezTo>
                      <a:pt x="43772" y="52684"/>
                      <a:pt x="43772" y="52817"/>
                      <a:pt x="43856" y="52901"/>
                    </a:cubicBezTo>
                    <a:cubicBezTo>
                      <a:pt x="43898" y="52943"/>
                      <a:pt x="43952" y="52963"/>
                      <a:pt x="44006" y="52963"/>
                    </a:cubicBezTo>
                    <a:cubicBezTo>
                      <a:pt x="44061" y="52963"/>
                      <a:pt x="44115" y="52943"/>
                      <a:pt x="44156" y="52901"/>
                    </a:cubicBezTo>
                    <a:cubicBezTo>
                      <a:pt x="44240" y="52817"/>
                      <a:pt x="44240" y="52684"/>
                      <a:pt x="44156" y="52600"/>
                    </a:cubicBezTo>
                    <a:cubicBezTo>
                      <a:pt x="44115" y="52559"/>
                      <a:pt x="44061" y="52538"/>
                      <a:pt x="44006" y="52538"/>
                    </a:cubicBezTo>
                    <a:close/>
                    <a:moveTo>
                      <a:pt x="8632" y="52848"/>
                    </a:moveTo>
                    <a:cubicBezTo>
                      <a:pt x="8606" y="52848"/>
                      <a:pt x="8579" y="52859"/>
                      <a:pt x="8558" y="52880"/>
                    </a:cubicBezTo>
                    <a:cubicBezTo>
                      <a:pt x="8516" y="52922"/>
                      <a:pt x="8516" y="52987"/>
                      <a:pt x="8558" y="53028"/>
                    </a:cubicBezTo>
                    <a:cubicBezTo>
                      <a:pt x="8579" y="53048"/>
                      <a:pt x="8606" y="53058"/>
                      <a:pt x="8632" y="53058"/>
                    </a:cubicBezTo>
                    <a:cubicBezTo>
                      <a:pt x="8659" y="53058"/>
                      <a:pt x="8686" y="53048"/>
                      <a:pt x="8706" y="53028"/>
                    </a:cubicBezTo>
                    <a:cubicBezTo>
                      <a:pt x="8748" y="52987"/>
                      <a:pt x="8748" y="52922"/>
                      <a:pt x="8706" y="52880"/>
                    </a:cubicBezTo>
                    <a:cubicBezTo>
                      <a:pt x="8686" y="52859"/>
                      <a:pt x="8659" y="52848"/>
                      <a:pt x="8632" y="52848"/>
                    </a:cubicBezTo>
                    <a:close/>
                    <a:moveTo>
                      <a:pt x="56620" y="53006"/>
                    </a:moveTo>
                    <a:cubicBezTo>
                      <a:pt x="56593" y="53006"/>
                      <a:pt x="56567" y="53017"/>
                      <a:pt x="56546" y="53038"/>
                    </a:cubicBezTo>
                    <a:cubicBezTo>
                      <a:pt x="56505" y="53078"/>
                      <a:pt x="56505" y="53143"/>
                      <a:pt x="56546" y="53185"/>
                    </a:cubicBezTo>
                    <a:cubicBezTo>
                      <a:pt x="56567" y="53206"/>
                      <a:pt x="56594" y="53216"/>
                      <a:pt x="56621" y="53216"/>
                    </a:cubicBezTo>
                    <a:cubicBezTo>
                      <a:pt x="56648" y="53216"/>
                      <a:pt x="56675" y="53206"/>
                      <a:pt x="56695" y="53185"/>
                    </a:cubicBezTo>
                    <a:cubicBezTo>
                      <a:pt x="56735" y="53143"/>
                      <a:pt x="56735" y="53078"/>
                      <a:pt x="56695" y="53038"/>
                    </a:cubicBezTo>
                    <a:cubicBezTo>
                      <a:pt x="56674" y="53017"/>
                      <a:pt x="56647" y="53006"/>
                      <a:pt x="56620" y="53006"/>
                    </a:cubicBezTo>
                    <a:close/>
                    <a:moveTo>
                      <a:pt x="20868" y="53011"/>
                    </a:moveTo>
                    <a:cubicBezTo>
                      <a:pt x="20816" y="53011"/>
                      <a:pt x="20764" y="53031"/>
                      <a:pt x="20724" y="53071"/>
                    </a:cubicBezTo>
                    <a:cubicBezTo>
                      <a:pt x="20644" y="53149"/>
                      <a:pt x="20644" y="53280"/>
                      <a:pt x="20724" y="53359"/>
                    </a:cubicBezTo>
                    <a:cubicBezTo>
                      <a:pt x="20764" y="53399"/>
                      <a:pt x="20816" y="53419"/>
                      <a:pt x="20868" y="53419"/>
                    </a:cubicBezTo>
                    <a:cubicBezTo>
                      <a:pt x="20920" y="53419"/>
                      <a:pt x="20973" y="53399"/>
                      <a:pt x="21012" y="53359"/>
                    </a:cubicBezTo>
                    <a:cubicBezTo>
                      <a:pt x="21092" y="53280"/>
                      <a:pt x="21092" y="53151"/>
                      <a:pt x="21012" y="53071"/>
                    </a:cubicBezTo>
                    <a:cubicBezTo>
                      <a:pt x="20973" y="53031"/>
                      <a:pt x="20920" y="53011"/>
                      <a:pt x="20868" y="53011"/>
                    </a:cubicBezTo>
                    <a:close/>
                    <a:moveTo>
                      <a:pt x="44385" y="53168"/>
                    </a:moveTo>
                    <a:cubicBezTo>
                      <a:pt x="44332" y="53168"/>
                      <a:pt x="44280" y="53188"/>
                      <a:pt x="44240" y="53227"/>
                    </a:cubicBezTo>
                    <a:cubicBezTo>
                      <a:pt x="44161" y="53307"/>
                      <a:pt x="44161" y="53436"/>
                      <a:pt x="44240" y="53516"/>
                    </a:cubicBezTo>
                    <a:cubicBezTo>
                      <a:pt x="44280" y="53556"/>
                      <a:pt x="44332" y="53576"/>
                      <a:pt x="44385" y="53576"/>
                    </a:cubicBezTo>
                    <a:cubicBezTo>
                      <a:pt x="44437" y="53576"/>
                      <a:pt x="44489" y="53556"/>
                      <a:pt x="44529" y="53516"/>
                    </a:cubicBezTo>
                    <a:cubicBezTo>
                      <a:pt x="44608" y="53438"/>
                      <a:pt x="44608" y="53307"/>
                      <a:pt x="44529" y="53227"/>
                    </a:cubicBezTo>
                    <a:cubicBezTo>
                      <a:pt x="44489" y="53188"/>
                      <a:pt x="44437" y="53168"/>
                      <a:pt x="44385" y="53168"/>
                    </a:cubicBezTo>
                    <a:close/>
                    <a:moveTo>
                      <a:pt x="27013" y="53243"/>
                    </a:moveTo>
                    <a:cubicBezTo>
                      <a:pt x="26887" y="53243"/>
                      <a:pt x="26781" y="53346"/>
                      <a:pt x="26781" y="53475"/>
                    </a:cubicBezTo>
                    <a:cubicBezTo>
                      <a:pt x="26781" y="53603"/>
                      <a:pt x="26884" y="53707"/>
                      <a:pt x="27013" y="53707"/>
                    </a:cubicBezTo>
                    <a:cubicBezTo>
                      <a:pt x="27142" y="53707"/>
                      <a:pt x="27245" y="53604"/>
                      <a:pt x="27245" y="53475"/>
                    </a:cubicBezTo>
                    <a:cubicBezTo>
                      <a:pt x="27245" y="53346"/>
                      <a:pt x="27142" y="53243"/>
                      <a:pt x="27013" y="53243"/>
                    </a:cubicBezTo>
                    <a:close/>
                    <a:moveTo>
                      <a:pt x="38175" y="53243"/>
                    </a:moveTo>
                    <a:cubicBezTo>
                      <a:pt x="38047" y="53243"/>
                      <a:pt x="37943" y="53346"/>
                      <a:pt x="37943" y="53475"/>
                    </a:cubicBezTo>
                    <a:cubicBezTo>
                      <a:pt x="37943" y="53604"/>
                      <a:pt x="38046" y="53707"/>
                      <a:pt x="38175" y="53707"/>
                    </a:cubicBezTo>
                    <a:cubicBezTo>
                      <a:pt x="38301" y="53707"/>
                      <a:pt x="38407" y="53604"/>
                      <a:pt x="38407" y="53475"/>
                    </a:cubicBezTo>
                    <a:cubicBezTo>
                      <a:pt x="38407" y="53346"/>
                      <a:pt x="38302" y="53243"/>
                      <a:pt x="38175" y="53243"/>
                    </a:cubicBezTo>
                    <a:close/>
                    <a:moveTo>
                      <a:pt x="19245" y="53207"/>
                    </a:moveTo>
                    <a:cubicBezTo>
                      <a:pt x="19311" y="53207"/>
                      <a:pt x="19378" y="53233"/>
                      <a:pt x="19429" y="53284"/>
                    </a:cubicBezTo>
                    <a:cubicBezTo>
                      <a:pt x="19478" y="53332"/>
                      <a:pt x="19505" y="53397"/>
                      <a:pt x="19505" y="53468"/>
                    </a:cubicBezTo>
                    <a:cubicBezTo>
                      <a:pt x="19505" y="53538"/>
                      <a:pt x="19478" y="53604"/>
                      <a:pt x="19429" y="53652"/>
                    </a:cubicBezTo>
                    <a:cubicBezTo>
                      <a:pt x="19378" y="53703"/>
                      <a:pt x="19311" y="53728"/>
                      <a:pt x="19244" y="53728"/>
                    </a:cubicBezTo>
                    <a:cubicBezTo>
                      <a:pt x="19177" y="53728"/>
                      <a:pt x="19110" y="53703"/>
                      <a:pt x="19059" y="53652"/>
                    </a:cubicBezTo>
                    <a:cubicBezTo>
                      <a:pt x="18958" y="53551"/>
                      <a:pt x="18958" y="53384"/>
                      <a:pt x="19059" y="53283"/>
                    </a:cubicBezTo>
                    <a:cubicBezTo>
                      <a:pt x="19110" y="53232"/>
                      <a:pt x="19178" y="53207"/>
                      <a:pt x="19245" y="53207"/>
                    </a:cubicBezTo>
                    <a:close/>
                    <a:moveTo>
                      <a:pt x="19245" y="53202"/>
                    </a:moveTo>
                    <a:cubicBezTo>
                      <a:pt x="19176" y="53202"/>
                      <a:pt x="19108" y="53228"/>
                      <a:pt x="19056" y="53280"/>
                    </a:cubicBezTo>
                    <a:cubicBezTo>
                      <a:pt x="18953" y="53383"/>
                      <a:pt x="18953" y="53554"/>
                      <a:pt x="19056" y="53656"/>
                    </a:cubicBezTo>
                    <a:cubicBezTo>
                      <a:pt x="19108" y="53709"/>
                      <a:pt x="19175" y="53735"/>
                      <a:pt x="19245" y="53735"/>
                    </a:cubicBezTo>
                    <a:cubicBezTo>
                      <a:pt x="19313" y="53735"/>
                      <a:pt x="19382" y="53709"/>
                      <a:pt x="19433" y="53656"/>
                    </a:cubicBezTo>
                    <a:cubicBezTo>
                      <a:pt x="19484" y="53606"/>
                      <a:pt x="19511" y="53539"/>
                      <a:pt x="19511" y="53468"/>
                    </a:cubicBezTo>
                    <a:cubicBezTo>
                      <a:pt x="19511" y="53397"/>
                      <a:pt x="19484" y="53330"/>
                      <a:pt x="19433" y="53280"/>
                    </a:cubicBezTo>
                    <a:cubicBezTo>
                      <a:pt x="19382" y="53228"/>
                      <a:pt x="19313" y="53202"/>
                      <a:pt x="19245" y="53202"/>
                    </a:cubicBezTo>
                    <a:close/>
                    <a:moveTo>
                      <a:pt x="15506" y="45352"/>
                    </a:moveTo>
                    <a:cubicBezTo>
                      <a:pt x="13347" y="45507"/>
                      <a:pt x="12550" y="52636"/>
                      <a:pt x="11500" y="53755"/>
                    </a:cubicBezTo>
                    <a:cubicBezTo>
                      <a:pt x="12617" y="52704"/>
                      <a:pt x="19746" y="51907"/>
                      <a:pt x="19902" y="49748"/>
                    </a:cubicBezTo>
                    <a:lnTo>
                      <a:pt x="19902" y="49748"/>
                    </a:lnTo>
                    <a:cubicBezTo>
                      <a:pt x="17912" y="50025"/>
                      <a:pt x="16255" y="49611"/>
                      <a:pt x="14480" y="50773"/>
                    </a:cubicBezTo>
                    <a:cubicBezTo>
                      <a:pt x="15644" y="48999"/>
                      <a:pt x="15231" y="47343"/>
                      <a:pt x="15506" y="45352"/>
                    </a:cubicBezTo>
                    <a:close/>
                    <a:moveTo>
                      <a:pt x="8731" y="53622"/>
                    </a:moveTo>
                    <a:cubicBezTo>
                      <a:pt x="8707" y="53622"/>
                      <a:pt x="8682" y="53632"/>
                      <a:pt x="8662" y="53651"/>
                    </a:cubicBezTo>
                    <a:cubicBezTo>
                      <a:pt x="8625" y="53690"/>
                      <a:pt x="8625" y="53749"/>
                      <a:pt x="8662" y="53787"/>
                    </a:cubicBezTo>
                    <a:cubicBezTo>
                      <a:pt x="8682" y="53806"/>
                      <a:pt x="8707" y="53815"/>
                      <a:pt x="8731" y="53815"/>
                    </a:cubicBezTo>
                    <a:cubicBezTo>
                      <a:pt x="8755" y="53815"/>
                      <a:pt x="8780" y="53806"/>
                      <a:pt x="8799" y="53787"/>
                    </a:cubicBezTo>
                    <a:cubicBezTo>
                      <a:pt x="8836" y="53749"/>
                      <a:pt x="8836" y="53690"/>
                      <a:pt x="8799" y="53651"/>
                    </a:cubicBezTo>
                    <a:cubicBezTo>
                      <a:pt x="8780" y="53632"/>
                      <a:pt x="8755" y="53622"/>
                      <a:pt x="8731" y="53622"/>
                    </a:cubicBezTo>
                    <a:close/>
                    <a:moveTo>
                      <a:pt x="46008" y="53365"/>
                    </a:moveTo>
                    <a:cubicBezTo>
                      <a:pt x="46075" y="53365"/>
                      <a:pt x="46142" y="53390"/>
                      <a:pt x="46192" y="53440"/>
                    </a:cubicBezTo>
                    <a:cubicBezTo>
                      <a:pt x="46241" y="53490"/>
                      <a:pt x="46269" y="53555"/>
                      <a:pt x="46269" y="53626"/>
                    </a:cubicBezTo>
                    <a:cubicBezTo>
                      <a:pt x="46269" y="53696"/>
                      <a:pt x="46241" y="53762"/>
                      <a:pt x="46192" y="53810"/>
                    </a:cubicBezTo>
                    <a:cubicBezTo>
                      <a:pt x="46142" y="53861"/>
                      <a:pt x="46074" y="53886"/>
                      <a:pt x="46007" y="53886"/>
                    </a:cubicBezTo>
                    <a:cubicBezTo>
                      <a:pt x="45940" y="53886"/>
                      <a:pt x="45873" y="53861"/>
                      <a:pt x="45823" y="53810"/>
                    </a:cubicBezTo>
                    <a:cubicBezTo>
                      <a:pt x="45721" y="53709"/>
                      <a:pt x="45721" y="53542"/>
                      <a:pt x="45823" y="53440"/>
                    </a:cubicBezTo>
                    <a:cubicBezTo>
                      <a:pt x="45873" y="53390"/>
                      <a:pt x="45942" y="53365"/>
                      <a:pt x="46008" y="53365"/>
                    </a:cubicBezTo>
                    <a:close/>
                    <a:moveTo>
                      <a:pt x="46008" y="53360"/>
                    </a:moveTo>
                    <a:cubicBezTo>
                      <a:pt x="45940" y="53360"/>
                      <a:pt x="45871" y="53386"/>
                      <a:pt x="45820" y="53438"/>
                    </a:cubicBezTo>
                    <a:cubicBezTo>
                      <a:pt x="45717" y="53540"/>
                      <a:pt x="45717" y="53711"/>
                      <a:pt x="45820" y="53814"/>
                    </a:cubicBezTo>
                    <a:cubicBezTo>
                      <a:pt x="45872" y="53866"/>
                      <a:pt x="45939" y="53893"/>
                      <a:pt x="46008" y="53893"/>
                    </a:cubicBezTo>
                    <a:cubicBezTo>
                      <a:pt x="46076" y="53893"/>
                      <a:pt x="46146" y="53866"/>
                      <a:pt x="46197" y="53814"/>
                    </a:cubicBezTo>
                    <a:cubicBezTo>
                      <a:pt x="46247" y="53764"/>
                      <a:pt x="46275" y="53697"/>
                      <a:pt x="46275" y="53626"/>
                    </a:cubicBezTo>
                    <a:cubicBezTo>
                      <a:pt x="46275" y="53555"/>
                      <a:pt x="46247" y="53488"/>
                      <a:pt x="46197" y="53438"/>
                    </a:cubicBezTo>
                    <a:cubicBezTo>
                      <a:pt x="46145" y="53386"/>
                      <a:pt x="46077" y="53360"/>
                      <a:pt x="46008" y="53360"/>
                    </a:cubicBezTo>
                    <a:close/>
                    <a:moveTo>
                      <a:pt x="49747" y="45511"/>
                    </a:moveTo>
                    <a:cubicBezTo>
                      <a:pt x="50023" y="47501"/>
                      <a:pt x="49609" y="49157"/>
                      <a:pt x="50771" y="50932"/>
                    </a:cubicBezTo>
                    <a:cubicBezTo>
                      <a:pt x="48999" y="49767"/>
                      <a:pt x="47341" y="50183"/>
                      <a:pt x="45350" y="49908"/>
                    </a:cubicBezTo>
                    <a:lnTo>
                      <a:pt x="45350" y="49908"/>
                    </a:lnTo>
                    <a:cubicBezTo>
                      <a:pt x="45507" y="52065"/>
                      <a:pt x="52636" y="52862"/>
                      <a:pt x="53753" y="53913"/>
                    </a:cubicBezTo>
                    <a:cubicBezTo>
                      <a:pt x="52703" y="52796"/>
                      <a:pt x="51906" y="45666"/>
                      <a:pt x="49747" y="45511"/>
                    </a:cubicBezTo>
                    <a:close/>
                    <a:moveTo>
                      <a:pt x="56522" y="53780"/>
                    </a:moveTo>
                    <a:cubicBezTo>
                      <a:pt x="56497" y="53780"/>
                      <a:pt x="56473" y="53790"/>
                      <a:pt x="56454" y="53809"/>
                    </a:cubicBezTo>
                    <a:cubicBezTo>
                      <a:pt x="56415" y="53846"/>
                      <a:pt x="56415" y="53907"/>
                      <a:pt x="56454" y="53945"/>
                    </a:cubicBezTo>
                    <a:cubicBezTo>
                      <a:pt x="56473" y="53964"/>
                      <a:pt x="56498" y="53973"/>
                      <a:pt x="56522" y="53973"/>
                    </a:cubicBezTo>
                    <a:cubicBezTo>
                      <a:pt x="56547" y="53973"/>
                      <a:pt x="56571" y="53964"/>
                      <a:pt x="56589" y="53945"/>
                    </a:cubicBezTo>
                    <a:cubicBezTo>
                      <a:pt x="56628" y="53907"/>
                      <a:pt x="56628" y="53846"/>
                      <a:pt x="56589" y="53809"/>
                    </a:cubicBezTo>
                    <a:cubicBezTo>
                      <a:pt x="56570" y="53790"/>
                      <a:pt x="56546" y="53780"/>
                      <a:pt x="56522" y="53780"/>
                    </a:cubicBezTo>
                    <a:close/>
                    <a:moveTo>
                      <a:pt x="20391" y="53661"/>
                    </a:moveTo>
                    <a:cubicBezTo>
                      <a:pt x="20342" y="53661"/>
                      <a:pt x="20292" y="53680"/>
                      <a:pt x="20253" y="53719"/>
                    </a:cubicBezTo>
                    <a:cubicBezTo>
                      <a:pt x="20178" y="53794"/>
                      <a:pt x="20178" y="53917"/>
                      <a:pt x="20253" y="53994"/>
                    </a:cubicBezTo>
                    <a:cubicBezTo>
                      <a:pt x="20292" y="54032"/>
                      <a:pt x="20342" y="54051"/>
                      <a:pt x="20391" y="54051"/>
                    </a:cubicBezTo>
                    <a:cubicBezTo>
                      <a:pt x="20441" y="54051"/>
                      <a:pt x="20491" y="54032"/>
                      <a:pt x="20528" y="53994"/>
                    </a:cubicBezTo>
                    <a:cubicBezTo>
                      <a:pt x="20605" y="53917"/>
                      <a:pt x="20605" y="53794"/>
                      <a:pt x="20528" y="53719"/>
                    </a:cubicBezTo>
                    <a:cubicBezTo>
                      <a:pt x="20491" y="53680"/>
                      <a:pt x="20441" y="53661"/>
                      <a:pt x="20391" y="53661"/>
                    </a:cubicBezTo>
                    <a:close/>
                    <a:moveTo>
                      <a:pt x="44861" y="53819"/>
                    </a:moveTo>
                    <a:cubicBezTo>
                      <a:pt x="44812" y="53819"/>
                      <a:pt x="44762" y="53838"/>
                      <a:pt x="44724" y="53875"/>
                    </a:cubicBezTo>
                    <a:cubicBezTo>
                      <a:pt x="44648" y="53952"/>
                      <a:pt x="44648" y="54075"/>
                      <a:pt x="44724" y="54151"/>
                    </a:cubicBezTo>
                    <a:cubicBezTo>
                      <a:pt x="44762" y="54189"/>
                      <a:pt x="44812" y="54208"/>
                      <a:pt x="44861" y="54208"/>
                    </a:cubicBezTo>
                    <a:cubicBezTo>
                      <a:pt x="44911" y="54208"/>
                      <a:pt x="44961" y="54189"/>
                      <a:pt x="45000" y="54151"/>
                    </a:cubicBezTo>
                    <a:cubicBezTo>
                      <a:pt x="45075" y="54075"/>
                      <a:pt x="45075" y="53952"/>
                      <a:pt x="45000" y="53875"/>
                    </a:cubicBezTo>
                    <a:cubicBezTo>
                      <a:pt x="44961" y="53838"/>
                      <a:pt x="44911" y="53819"/>
                      <a:pt x="44861" y="53819"/>
                    </a:cubicBezTo>
                    <a:close/>
                    <a:moveTo>
                      <a:pt x="38443" y="53966"/>
                    </a:moveTo>
                    <a:cubicBezTo>
                      <a:pt x="38320" y="53966"/>
                      <a:pt x="38220" y="54066"/>
                      <a:pt x="38220" y="54190"/>
                    </a:cubicBezTo>
                    <a:cubicBezTo>
                      <a:pt x="38220" y="54313"/>
                      <a:pt x="38320" y="54411"/>
                      <a:pt x="38443" y="54411"/>
                    </a:cubicBezTo>
                    <a:cubicBezTo>
                      <a:pt x="38566" y="54411"/>
                      <a:pt x="38665" y="54313"/>
                      <a:pt x="38665" y="54190"/>
                    </a:cubicBezTo>
                    <a:cubicBezTo>
                      <a:pt x="38665" y="54066"/>
                      <a:pt x="38566" y="53966"/>
                      <a:pt x="38443" y="53966"/>
                    </a:cubicBezTo>
                    <a:close/>
                    <a:moveTo>
                      <a:pt x="26745" y="53968"/>
                    </a:moveTo>
                    <a:cubicBezTo>
                      <a:pt x="26622" y="53968"/>
                      <a:pt x="26522" y="54068"/>
                      <a:pt x="26522" y="54191"/>
                    </a:cubicBezTo>
                    <a:cubicBezTo>
                      <a:pt x="26522" y="54314"/>
                      <a:pt x="26622" y="54414"/>
                      <a:pt x="26745" y="54414"/>
                    </a:cubicBezTo>
                    <a:cubicBezTo>
                      <a:pt x="26868" y="54411"/>
                      <a:pt x="26968" y="54313"/>
                      <a:pt x="26968" y="54191"/>
                    </a:cubicBezTo>
                    <a:cubicBezTo>
                      <a:pt x="26968" y="54068"/>
                      <a:pt x="26868" y="53968"/>
                      <a:pt x="26745" y="53968"/>
                    </a:cubicBezTo>
                    <a:close/>
                    <a:moveTo>
                      <a:pt x="8831" y="54339"/>
                    </a:moveTo>
                    <a:cubicBezTo>
                      <a:pt x="8809" y="54339"/>
                      <a:pt x="8787" y="54348"/>
                      <a:pt x="8770" y="54365"/>
                    </a:cubicBezTo>
                    <a:cubicBezTo>
                      <a:pt x="8735" y="54400"/>
                      <a:pt x="8735" y="54453"/>
                      <a:pt x="8770" y="54488"/>
                    </a:cubicBezTo>
                    <a:cubicBezTo>
                      <a:pt x="8787" y="54506"/>
                      <a:pt x="8810" y="54514"/>
                      <a:pt x="8832" y="54514"/>
                    </a:cubicBezTo>
                    <a:cubicBezTo>
                      <a:pt x="8855" y="54514"/>
                      <a:pt x="8877" y="54506"/>
                      <a:pt x="8893" y="54488"/>
                    </a:cubicBezTo>
                    <a:cubicBezTo>
                      <a:pt x="8928" y="54453"/>
                      <a:pt x="8928" y="54400"/>
                      <a:pt x="8893" y="54365"/>
                    </a:cubicBezTo>
                    <a:cubicBezTo>
                      <a:pt x="8875" y="54348"/>
                      <a:pt x="8853" y="54339"/>
                      <a:pt x="8831" y="54339"/>
                    </a:cubicBezTo>
                    <a:close/>
                    <a:moveTo>
                      <a:pt x="56421" y="54497"/>
                    </a:moveTo>
                    <a:cubicBezTo>
                      <a:pt x="56399" y="54497"/>
                      <a:pt x="56377" y="54506"/>
                      <a:pt x="56360" y="54523"/>
                    </a:cubicBezTo>
                    <a:cubicBezTo>
                      <a:pt x="56325" y="54556"/>
                      <a:pt x="56325" y="54611"/>
                      <a:pt x="56360" y="54646"/>
                    </a:cubicBezTo>
                    <a:cubicBezTo>
                      <a:pt x="56377" y="54663"/>
                      <a:pt x="56399" y="54671"/>
                      <a:pt x="56421" y="54671"/>
                    </a:cubicBezTo>
                    <a:cubicBezTo>
                      <a:pt x="56443" y="54671"/>
                      <a:pt x="56465" y="54663"/>
                      <a:pt x="56482" y="54646"/>
                    </a:cubicBezTo>
                    <a:cubicBezTo>
                      <a:pt x="56517" y="54611"/>
                      <a:pt x="56517" y="54556"/>
                      <a:pt x="56482" y="54523"/>
                    </a:cubicBezTo>
                    <a:cubicBezTo>
                      <a:pt x="56465" y="54506"/>
                      <a:pt x="56443" y="54497"/>
                      <a:pt x="56421" y="54497"/>
                    </a:cubicBezTo>
                    <a:close/>
                    <a:moveTo>
                      <a:pt x="17977" y="54035"/>
                    </a:moveTo>
                    <a:cubicBezTo>
                      <a:pt x="18065" y="54035"/>
                      <a:pt x="18146" y="54069"/>
                      <a:pt x="18210" y="54132"/>
                    </a:cubicBezTo>
                    <a:cubicBezTo>
                      <a:pt x="18271" y="54193"/>
                      <a:pt x="18306" y="54277"/>
                      <a:pt x="18306" y="54365"/>
                    </a:cubicBezTo>
                    <a:cubicBezTo>
                      <a:pt x="18306" y="54453"/>
                      <a:pt x="18272" y="54534"/>
                      <a:pt x="18210" y="54598"/>
                    </a:cubicBezTo>
                    <a:cubicBezTo>
                      <a:pt x="18146" y="54663"/>
                      <a:pt x="18061" y="54695"/>
                      <a:pt x="17976" y="54695"/>
                    </a:cubicBezTo>
                    <a:cubicBezTo>
                      <a:pt x="17891" y="54695"/>
                      <a:pt x="17806" y="54663"/>
                      <a:pt x="17742" y="54598"/>
                    </a:cubicBezTo>
                    <a:cubicBezTo>
                      <a:pt x="17614" y="54468"/>
                      <a:pt x="17614" y="54259"/>
                      <a:pt x="17743" y="54132"/>
                    </a:cubicBezTo>
                    <a:cubicBezTo>
                      <a:pt x="17804" y="54069"/>
                      <a:pt x="17888" y="54035"/>
                      <a:pt x="17977" y="54035"/>
                    </a:cubicBezTo>
                    <a:close/>
                    <a:moveTo>
                      <a:pt x="17975" y="54024"/>
                    </a:moveTo>
                    <a:cubicBezTo>
                      <a:pt x="17884" y="54024"/>
                      <a:pt x="17798" y="54059"/>
                      <a:pt x="17736" y="54124"/>
                    </a:cubicBezTo>
                    <a:cubicBezTo>
                      <a:pt x="17603" y="54256"/>
                      <a:pt x="17603" y="54469"/>
                      <a:pt x="17736" y="54603"/>
                    </a:cubicBezTo>
                    <a:cubicBezTo>
                      <a:pt x="17801" y="54668"/>
                      <a:pt x="17888" y="54700"/>
                      <a:pt x="17975" y="54700"/>
                    </a:cubicBezTo>
                    <a:cubicBezTo>
                      <a:pt x="17977" y="54700"/>
                      <a:pt x="17979" y="54700"/>
                      <a:pt x="17981" y="54700"/>
                    </a:cubicBezTo>
                    <a:cubicBezTo>
                      <a:pt x="18066" y="54700"/>
                      <a:pt x="18151" y="54668"/>
                      <a:pt x="18214" y="54603"/>
                    </a:cubicBezTo>
                    <a:cubicBezTo>
                      <a:pt x="18277" y="54539"/>
                      <a:pt x="18313" y="54453"/>
                      <a:pt x="18313" y="54364"/>
                    </a:cubicBezTo>
                    <a:cubicBezTo>
                      <a:pt x="18313" y="54272"/>
                      <a:pt x="18280" y="54187"/>
                      <a:pt x="18214" y="54124"/>
                    </a:cubicBezTo>
                    <a:cubicBezTo>
                      <a:pt x="18151" y="54061"/>
                      <a:pt x="18065" y="54024"/>
                      <a:pt x="17975" y="54024"/>
                    </a:cubicBezTo>
                    <a:close/>
                    <a:moveTo>
                      <a:pt x="19767" y="54371"/>
                    </a:moveTo>
                    <a:cubicBezTo>
                      <a:pt x="19720" y="54371"/>
                      <a:pt x="19672" y="54390"/>
                      <a:pt x="19636" y="54426"/>
                    </a:cubicBezTo>
                    <a:cubicBezTo>
                      <a:pt x="19563" y="54498"/>
                      <a:pt x="19563" y="54617"/>
                      <a:pt x="19636" y="54690"/>
                    </a:cubicBezTo>
                    <a:cubicBezTo>
                      <a:pt x="19672" y="54726"/>
                      <a:pt x="19720" y="54744"/>
                      <a:pt x="19767" y="54744"/>
                    </a:cubicBezTo>
                    <a:cubicBezTo>
                      <a:pt x="19814" y="54744"/>
                      <a:pt x="19862" y="54726"/>
                      <a:pt x="19898" y="54690"/>
                    </a:cubicBezTo>
                    <a:cubicBezTo>
                      <a:pt x="19971" y="54617"/>
                      <a:pt x="19971" y="54498"/>
                      <a:pt x="19898" y="54426"/>
                    </a:cubicBezTo>
                    <a:cubicBezTo>
                      <a:pt x="19862" y="54390"/>
                      <a:pt x="19814" y="54371"/>
                      <a:pt x="19767" y="54371"/>
                    </a:cubicBezTo>
                    <a:close/>
                    <a:moveTo>
                      <a:pt x="47281" y="54192"/>
                    </a:moveTo>
                    <a:cubicBezTo>
                      <a:pt x="47368" y="54192"/>
                      <a:pt x="47450" y="54227"/>
                      <a:pt x="47509" y="54288"/>
                    </a:cubicBezTo>
                    <a:cubicBezTo>
                      <a:pt x="47638" y="54417"/>
                      <a:pt x="47638" y="54627"/>
                      <a:pt x="47509" y="54756"/>
                    </a:cubicBezTo>
                    <a:cubicBezTo>
                      <a:pt x="47445" y="54821"/>
                      <a:pt x="47360" y="54853"/>
                      <a:pt x="47276" y="54853"/>
                    </a:cubicBezTo>
                    <a:cubicBezTo>
                      <a:pt x="47191" y="54853"/>
                      <a:pt x="47107" y="54821"/>
                      <a:pt x="47043" y="54756"/>
                    </a:cubicBezTo>
                    <a:cubicBezTo>
                      <a:pt x="46981" y="54694"/>
                      <a:pt x="46946" y="54611"/>
                      <a:pt x="46946" y="54523"/>
                    </a:cubicBezTo>
                    <a:cubicBezTo>
                      <a:pt x="46946" y="54433"/>
                      <a:pt x="46981" y="54352"/>
                      <a:pt x="47043" y="54288"/>
                    </a:cubicBezTo>
                    <a:cubicBezTo>
                      <a:pt x="47104" y="54227"/>
                      <a:pt x="47188" y="54193"/>
                      <a:pt x="47276" y="54193"/>
                    </a:cubicBezTo>
                    <a:cubicBezTo>
                      <a:pt x="47278" y="54192"/>
                      <a:pt x="47280" y="54192"/>
                      <a:pt x="47281" y="54192"/>
                    </a:cubicBezTo>
                    <a:close/>
                    <a:moveTo>
                      <a:pt x="47276" y="54182"/>
                    </a:moveTo>
                    <a:cubicBezTo>
                      <a:pt x="47185" y="54182"/>
                      <a:pt x="47101" y="54216"/>
                      <a:pt x="47037" y="54281"/>
                    </a:cubicBezTo>
                    <a:cubicBezTo>
                      <a:pt x="46973" y="54345"/>
                      <a:pt x="46937" y="54430"/>
                      <a:pt x="46937" y="54520"/>
                    </a:cubicBezTo>
                    <a:cubicBezTo>
                      <a:pt x="46937" y="54611"/>
                      <a:pt x="46972" y="54695"/>
                      <a:pt x="47037" y="54759"/>
                    </a:cubicBezTo>
                    <a:cubicBezTo>
                      <a:pt x="47102" y="54824"/>
                      <a:pt x="47189" y="54858"/>
                      <a:pt x="47276" y="54858"/>
                    </a:cubicBezTo>
                    <a:cubicBezTo>
                      <a:pt x="47278" y="54858"/>
                      <a:pt x="47280" y="54858"/>
                      <a:pt x="47282" y="54858"/>
                    </a:cubicBezTo>
                    <a:cubicBezTo>
                      <a:pt x="47367" y="54858"/>
                      <a:pt x="47451" y="54826"/>
                      <a:pt x="47515" y="54759"/>
                    </a:cubicBezTo>
                    <a:cubicBezTo>
                      <a:pt x="47647" y="54627"/>
                      <a:pt x="47647" y="54414"/>
                      <a:pt x="47515" y="54281"/>
                    </a:cubicBezTo>
                    <a:cubicBezTo>
                      <a:pt x="47451" y="54219"/>
                      <a:pt x="47366" y="54182"/>
                      <a:pt x="47276" y="54182"/>
                    </a:cubicBezTo>
                    <a:close/>
                    <a:moveTo>
                      <a:pt x="45486" y="54529"/>
                    </a:moveTo>
                    <a:cubicBezTo>
                      <a:pt x="45438" y="54529"/>
                      <a:pt x="45391" y="54548"/>
                      <a:pt x="45355" y="54584"/>
                    </a:cubicBezTo>
                    <a:cubicBezTo>
                      <a:pt x="45282" y="54656"/>
                      <a:pt x="45282" y="54774"/>
                      <a:pt x="45355" y="54846"/>
                    </a:cubicBezTo>
                    <a:cubicBezTo>
                      <a:pt x="45391" y="54882"/>
                      <a:pt x="45438" y="54900"/>
                      <a:pt x="45486" y="54900"/>
                    </a:cubicBezTo>
                    <a:cubicBezTo>
                      <a:pt x="45533" y="54900"/>
                      <a:pt x="45581" y="54882"/>
                      <a:pt x="45617" y="54846"/>
                    </a:cubicBezTo>
                    <a:cubicBezTo>
                      <a:pt x="45689" y="54774"/>
                      <a:pt x="45689" y="54656"/>
                      <a:pt x="45617" y="54584"/>
                    </a:cubicBezTo>
                    <a:cubicBezTo>
                      <a:pt x="45581" y="54548"/>
                      <a:pt x="45533" y="54529"/>
                      <a:pt x="45486" y="54529"/>
                    </a:cubicBezTo>
                    <a:close/>
                    <a:moveTo>
                      <a:pt x="26522" y="54656"/>
                    </a:moveTo>
                    <a:cubicBezTo>
                      <a:pt x="26404" y="54656"/>
                      <a:pt x="26309" y="54752"/>
                      <a:pt x="26309" y="54871"/>
                    </a:cubicBezTo>
                    <a:cubicBezTo>
                      <a:pt x="26309" y="54988"/>
                      <a:pt x="26404" y="55084"/>
                      <a:pt x="26522" y="55084"/>
                    </a:cubicBezTo>
                    <a:cubicBezTo>
                      <a:pt x="26640" y="55084"/>
                      <a:pt x="26736" y="54988"/>
                      <a:pt x="26736" y="54871"/>
                    </a:cubicBezTo>
                    <a:cubicBezTo>
                      <a:pt x="26736" y="54752"/>
                      <a:pt x="26640" y="54656"/>
                      <a:pt x="26522" y="54656"/>
                    </a:cubicBezTo>
                    <a:close/>
                    <a:moveTo>
                      <a:pt x="38665" y="54656"/>
                    </a:moveTo>
                    <a:cubicBezTo>
                      <a:pt x="38547" y="54656"/>
                      <a:pt x="38452" y="54752"/>
                      <a:pt x="38452" y="54871"/>
                    </a:cubicBezTo>
                    <a:cubicBezTo>
                      <a:pt x="38453" y="54988"/>
                      <a:pt x="38547" y="55084"/>
                      <a:pt x="38665" y="55084"/>
                    </a:cubicBezTo>
                    <a:cubicBezTo>
                      <a:pt x="38783" y="55084"/>
                      <a:pt x="38879" y="54988"/>
                      <a:pt x="38879" y="54871"/>
                    </a:cubicBezTo>
                    <a:cubicBezTo>
                      <a:pt x="38879" y="54752"/>
                      <a:pt x="38783" y="54656"/>
                      <a:pt x="38665" y="54656"/>
                    </a:cubicBezTo>
                    <a:close/>
                    <a:moveTo>
                      <a:pt x="8919" y="54984"/>
                    </a:moveTo>
                    <a:cubicBezTo>
                      <a:pt x="8899" y="54984"/>
                      <a:pt x="8879" y="54992"/>
                      <a:pt x="8864" y="55008"/>
                    </a:cubicBezTo>
                    <a:cubicBezTo>
                      <a:pt x="8833" y="55039"/>
                      <a:pt x="8833" y="55088"/>
                      <a:pt x="8864" y="55118"/>
                    </a:cubicBezTo>
                    <a:cubicBezTo>
                      <a:pt x="8879" y="55134"/>
                      <a:pt x="8899" y="55141"/>
                      <a:pt x="8919" y="55141"/>
                    </a:cubicBezTo>
                    <a:cubicBezTo>
                      <a:pt x="8939" y="55141"/>
                      <a:pt x="8959" y="55134"/>
                      <a:pt x="8974" y="55118"/>
                    </a:cubicBezTo>
                    <a:cubicBezTo>
                      <a:pt x="9006" y="55088"/>
                      <a:pt x="9006" y="55039"/>
                      <a:pt x="8974" y="55008"/>
                    </a:cubicBezTo>
                    <a:cubicBezTo>
                      <a:pt x="8959" y="54992"/>
                      <a:pt x="8939" y="54984"/>
                      <a:pt x="8919" y="54984"/>
                    </a:cubicBezTo>
                    <a:close/>
                    <a:moveTo>
                      <a:pt x="56333" y="55142"/>
                    </a:moveTo>
                    <a:cubicBezTo>
                      <a:pt x="56313" y="55142"/>
                      <a:pt x="56293" y="55150"/>
                      <a:pt x="56277" y="55165"/>
                    </a:cubicBezTo>
                    <a:cubicBezTo>
                      <a:pt x="56247" y="55197"/>
                      <a:pt x="56247" y="55245"/>
                      <a:pt x="56277" y="55276"/>
                    </a:cubicBezTo>
                    <a:cubicBezTo>
                      <a:pt x="56293" y="55292"/>
                      <a:pt x="56313" y="55299"/>
                      <a:pt x="56333" y="55299"/>
                    </a:cubicBezTo>
                    <a:cubicBezTo>
                      <a:pt x="56353" y="55299"/>
                      <a:pt x="56373" y="55292"/>
                      <a:pt x="56389" y="55276"/>
                    </a:cubicBezTo>
                    <a:cubicBezTo>
                      <a:pt x="56419" y="55245"/>
                      <a:pt x="56419" y="55197"/>
                      <a:pt x="56389" y="55165"/>
                    </a:cubicBezTo>
                    <a:cubicBezTo>
                      <a:pt x="56373" y="55150"/>
                      <a:pt x="56353" y="55142"/>
                      <a:pt x="56333" y="55142"/>
                    </a:cubicBezTo>
                    <a:close/>
                    <a:moveTo>
                      <a:pt x="19027" y="55079"/>
                    </a:moveTo>
                    <a:cubicBezTo>
                      <a:pt x="18982" y="55079"/>
                      <a:pt x="18937" y="55097"/>
                      <a:pt x="18903" y="55131"/>
                    </a:cubicBezTo>
                    <a:cubicBezTo>
                      <a:pt x="18833" y="55200"/>
                      <a:pt x="18833" y="55313"/>
                      <a:pt x="18903" y="55381"/>
                    </a:cubicBezTo>
                    <a:cubicBezTo>
                      <a:pt x="18937" y="55416"/>
                      <a:pt x="18982" y="55433"/>
                      <a:pt x="19027" y="55433"/>
                    </a:cubicBezTo>
                    <a:cubicBezTo>
                      <a:pt x="19073" y="55433"/>
                      <a:pt x="19118" y="55416"/>
                      <a:pt x="19152" y="55381"/>
                    </a:cubicBezTo>
                    <a:cubicBezTo>
                      <a:pt x="19221" y="55313"/>
                      <a:pt x="19221" y="55200"/>
                      <a:pt x="19152" y="55131"/>
                    </a:cubicBezTo>
                    <a:cubicBezTo>
                      <a:pt x="19118" y="55097"/>
                      <a:pt x="19073" y="55079"/>
                      <a:pt x="19027" y="55079"/>
                    </a:cubicBezTo>
                    <a:close/>
                    <a:moveTo>
                      <a:pt x="16449" y="54513"/>
                    </a:moveTo>
                    <a:cubicBezTo>
                      <a:pt x="16574" y="54513"/>
                      <a:pt x="16697" y="54561"/>
                      <a:pt x="16791" y="54655"/>
                    </a:cubicBezTo>
                    <a:cubicBezTo>
                      <a:pt x="16884" y="54748"/>
                      <a:pt x="16933" y="54868"/>
                      <a:pt x="16933" y="54997"/>
                    </a:cubicBezTo>
                    <a:cubicBezTo>
                      <a:pt x="16933" y="55127"/>
                      <a:pt x="16883" y="55249"/>
                      <a:pt x="16791" y="55342"/>
                    </a:cubicBezTo>
                    <a:cubicBezTo>
                      <a:pt x="16697" y="55436"/>
                      <a:pt x="16572" y="55483"/>
                      <a:pt x="16448" y="55483"/>
                    </a:cubicBezTo>
                    <a:cubicBezTo>
                      <a:pt x="16324" y="55483"/>
                      <a:pt x="16200" y="55436"/>
                      <a:pt x="16106" y="55342"/>
                    </a:cubicBezTo>
                    <a:cubicBezTo>
                      <a:pt x="16013" y="55249"/>
                      <a:pt x="15963" y="55127"/>
                      <a:pt x="15963" y="54997"/>
                    </a:cubicBezTo>
                    <a:cubicBezTo>
                      <a:pt x="15963" y="54866"/>
                      <a:pt x="16013" y="54745"/>
                      <a:pt x="16106" y="54655"/>
                    </a:cubicBezTo>
                    <a:cubicBezTo>
                      <a:pt x="16200" y="54561"/>
                      <a:pt x="16325" y="54513"/>
                      <a:pt x="16449" y="54513"/>
                    </a:cubicBezTo>
                    <a:close/>
                    <a:moveTo>
                      <a:pt x="16450" y="54500"/>
                    </a:moveTo>
                    <a:cubicBezTo>
                      <a:pt x="16322" y="54500"/>
                      <a:pt x="16195" y="54549"/>
                      <a:pt x="16099" y="54646"/>
                    </a:cubicBezTo>
                    <a:cubicBezTo>
                      <a:pt x="16005" y="54739"/>
                      <a:pt x="15954" y="54865"/>
                      <a:pt x="15954" y="54997"/>
                    </a:cubicBezTo>
                    <a:cubicBezTo>
                      <a:pt x="15954" y="55129"/>
                      <a:pt x="16006" y="55253"/>
                      <a:pt x="16099" y="55349"/>
                    </a:cubicBezTo>
                    <a:cubicBezTo>
                      <a:pt x="16194" y="55444"/>
                      <a:pt x="16323" y="55494"/>
                      <a:pt x="16449" y="55494"/>
                    </a:cubicBezTo>
                    <a:cubicBezTo>
                      <a:pt x="16577" y="55494"/>
                      <a:pt x="16703" y="55446"/>
                      <a:pt x="16802" y="55349"/>
                    </a:cubicBezTo>
                    <a:cubicBezTo>
                      <a:pt x="16896" y="55255"/>
                      <a:pt x="16946" y="55129"/>
                      <a:pt x="16946" y="54997"/>
                    </a:cubicBezTo>
                    <a:cubicBezTo>
                      <a:pt x="16946" y="54865"/>
                      <a:pt x="16893" y="54740"/>
                      <a:pt x="16802" y="54646"/>
                    </a:cubicBezTo>
                    <a:cubicBezTo>
                      <a:pt x="16704" y="54549"/>
                      <a:pt x="16577" y="54500"/>
                      <a:pt x="16450" y="54500"/>
                    </a:cubicBezTo>
                    <a:close/>
                    <a:moveTo>
                      <a:pt x="46227" y="55237"/>
                    </a:moveTo>
                    <a:cubicBezTo>
                      <a:pt x="46182" y="55237"/>
                      <a:pt x="46136" y="55254"/>
                      <a:pt x="46102" y="55288"/>
                    </a:cubicBezTo>
                    <a:cubicBezTo>
                      <a:pt x="46033" y="55358"/>
                      <a:pt x="46033" y="55469"/>
                      <a:pt x="46102" y="55539"/>
                    </a:cubicBezTo>
                    <a:cubicBezTo>
                      <a:pt x="46136" y="55573"/>
                      <a:pt x="46182" y="55590"/>
                      <a:pt x="46227" y="55590"/>
                    </a:cubicBezTo>
                    <a:cubicBezTo>
                      <a:pt x="46272" y="55590"/>
                      <a:pt x="46318" y="55573"/>
                      <a:pt x="46352" y="55539"/>
                    </a:cubicBezTo>
                    <a:cubicBezTo>
                      <a:pt x="46421" y="55469"/>
                      <a:pt x="46421" y="55358"/>
                      <a:pt x="46352" y="55288"/>
                    </a:cubicBezTo>
                    <a:cubicBezTo>
                      <a:pt x="46318" y="55254"/>
                      <a:pt x="46272" y="55237"/>
                      <a:pt x="46227" y="55237"/>
                    </a:cubicBezTo>
                    <a:close/>
                    <a:moveTo>
                      <a:pt x="48809" y="54671"/>
                    </a:moveTo>
                    <a:cubicBezTo>
                      <a:pt x="48937" y="54671"/>
                      <a:pt x="49058" y="54721"/>
                      <a:pt x="49147" y="54813"/>
                    </a:cubicBezTo>
                    <a:cubicBezTo>
                      <a:pt x="49240" y="54904"/>
                      <a:pt x="49289" y="55026"/>
                      <a:pt x="49289" y="55155"/>
                    </a:cubicBezTo>
                    <a:cubicBezTo>
                      <a:pt x="49289" y="55285"/>
                      <a:pt x="49238" y="55407"/>
                      <a:pt x="49147" y="55497"/>
                    </a:cubicBezTo>
                    <a:cubicBezTo>
                      <a:pt x="49054" y="55589"/>
                      <a:pt x="48934" y="55639"/>
                      <a:pt x="48803" y="55639"/>
                    </a:cubicBezTo>
                    <a:cubicBezTo>
                      <a:pt x="48673" y="55639"/>
                      <a:pt x="48551" y="55588"/>
                      <a:pt x="48460" y="55497"/>
                    </a:cubicBezTo>
                    <a:cubicBezTo>
                      <a:pt x="48369" y="55404"/>
                      <a:pt x="48318" y="55284"/>
                      <a:pt x="48318" y="55155"/>
                    </a:cubicBezTo>
                    <a:cubicBezTo>
                      <a:pt x="48318" y="55026"/>
                      <a:pt x="48369" y="54903"/>
                      <a:pt x="48460" y="54813"/>
                    </a:cubicBezTo>
                    <a:cubicBezTo>
                      <a:pt x="48553" y="54720"/>
                      <a:pt x="48674" y="54671"/>
                      <a:pt x="48803" y="54671"/>
                    </a:cubicBezTo>
                    <a:cubicBezTo>
                      <a:pt x="48805" y="54671"/>
                      <a:pt x="48807" y="54671"/>
                      <a:pt x="48809" y="54671"/>
                    </a:cubicBezTo>
                    <a:close/>
                    <a:moveTo>
                      <a:pt x="48805" y="54658"/>
                    </a:moveTo>
                    <a:cubicBezTo>
                      <a:pt x="48673" y="54658"/>
                      <a:pt x="48547" y="54711"/>
                      <a:pt x="48453" y="54803"/>
                    </a:cubicBezTo>
                    <a:cubicBezTo>
                      <a:pt x="48359" y="54897"/>
                      <a:pt x="48308" y="55023"/>
                      <a:pt x="48308" y="55155"/>
                    </a:cubicBezTo>
                    <a:cubicBezTo>
                      <a:pt x="48308" y="55287"/>
                      <a:pt x="48361" y="55411"/>
                      <a:pt x="48453" y="55505"/>
                    </a:cubicBezTo>
                    <a:cubicBezTo>
                      <a:pt x="48547" y="55600"/>
                      <a:pt x="48673" y="55650"/>
                      <a:pt x="48805" y="55650"/>
                    </a:cubicBezTo>
                    <a:cubicBezTo>
                      <a:pt x="48937" y="55650"/>
                      <a:pt x="49061" y="55600"/>
                      <a:pt x="49155" y="55505"/>
                    </a:cubicBezTo>
                    <a:cubicBezTo>
                      <a:pt x="49250" y="55411"/>
                      <a:pt x="49300" y="55287"/>
                      <a:pt x="49300" y="55155"/>
                    </a:cubicBezTo>
                    <a:cubicBezTo>
                      <a:pt x="49300" y="55023"/>
                      <a:pt x="49248" y="54897"/>
                      <a:pt x="49155" y="54803"/>
                    </a:cubicBezTo>
                    <a:cubicBezTo>
                      <a:pt x="49061" y="54708"/>
                      <a:pt x="48937" y="54658"/>
                      <a:pt x="48805" y="54658"/>
                    </a:cubicBezTo>
                    <a:close/>
                    <a:moveTo>
                      <a:pt x="14861" y="55096"/>
                    </a:moveTo>
                    <a:cubicBezTo>
                      <a:pt x="14945" y="55096"/>
                      <a:pt x="15030" y="55128"/>
                      <a:pt x="15095" y="55192"/>
                    </a:cubicBezTo>
                    <a:cubicBezTo>
                      <a:pt x="15157" y="55255"/>
                      <a:pt x="15190" y="55337"/>
                      <a:pt x="15190" y="55426"/>
                    </a:cubicBezTo>
                    <a:cubicBezTo>
                      <a:pt x="15190" y="55515"/>
                      <a:pt x="15157" y="55597"/>
                      <a:pt x="15095" y="55660"/>
                    </a:cubicBezTo>
                    <a:cubicBezTo>
                      <a:pt x="15034" y="55721"/>
                      <a:pt x="14950" y="55756"/>
                      <a:pt x="14861" y="55756"/>
                    </a:cubicBezTo>
                    <a:cubicBezTo>
                      <a:pt x="14773" y="55756"/>
                      <a:pt x="14690" y="55721"/>
                      <a:pt x="14628" y="55660"/>
                    </a:cubicBezTo>
                    <a:cubicBezTo>
                      <a:pt x="14566" y="55598"/>
                      <a:pt x="14531" y="55515"/>
                      <a:pt x="14531" y="55426"/>
                    </a:cubicBezTo>
                    <a:cubicBezTo>
                      <a:pt x="14531" y="55339"/>
                      <a:pt x="14566" y="55256"/>
                      <a:pt x="14628" y="55192"/>
                    </a:cubicBezTo>
                    <a:cubicBezTo>
                      <a:pt x="14692" y="55128"/>
                      <a:pt x="14776" y="55096"/>
                      <a:pt x="14861" y="55096"/>
                    </a:cubicBezTo>
                    <a:close/>
                    <a:moveTo>
                      <a:pt x="14861" y="55088"/>
                    </a:moveTo>
                    <a:cubicBezTo>
                      <a:pt x="14775" y="55088"/>
                      <a:pt x="14688" y="55121"/>
                      <a:pt x="14622" y="55187"/>
                    </a:cubicBezTo>
                    <a:cubicBezTo>
                      <a:pt x="14558" y="55250"/>
                      <a:pt x="14522" y="55336"/>
                      <a:pt x="14522" y="55426"/>
                    </a:cubicBezTo>
                    <a:cubicBezTo>
                      <a:pt x="14522" y="55517"/>
                      <a:pt x="14557" y="55602"/>
                      <a:pt x="14622" y="55665"/>
                    </a:cubicBezTo>
                    <a:cubicBezTo>
                      <a:pt x="14686" y="55728"/>
                      <a:pt x="14770" y="55765"/>
                      <a:pt x="14861" y="55765"/>
                    </a:cubicBezTo>
                    <a:cubicBezTo>
                      <a:pt x="14951" y="55765"/>
                      <a:pt x="15035" y="55728"/>
                      <a:pt x="15100" y="55665"/>
                    </a:cubicBezTo>
                    <a:cubicBezTo>
                      <a:pt x="15164" y="55602"/>
                      <a:pt x="15200" y="55517"/>
                      <a:pt x="15200" y="55426"/>
                    </a:cubicBezTo>
                    <a:cubicBezTo>
                      <a:pt x="15200" y="55336"/>
                      <a:pt x="15166" y="55250"/>
                      <a:pt x="15100" y="55187"/>
                    </a:cubicBezTo>
                    <a:cubicBezTo>
                      <a:pt x="15034" y="55121"/>
                      <a:pt x="14948" y="55088"/>
                      <a:pt x="14861" y="55088"/>
                    </a:cubicBezTo>
                    <a:close/>
                    <a:moveTo>
                      <a:pt x="26351" y="55372"/>
                    </a:moveTo>
                    <a:cubicBezTo>
                      <a:pt x="26238" y="55372"/>
                      <a:pt x="26145" y="55462"/>
                      <a:pt x="26145" y="55576"/>
                    </a:cubicBezTo>
                    <a:cubicBezTo>
                      <a:pt x="26145" y="55688"/>
                      <a:pt x="26236" y="55781"/>
                      <a:pt x="26351" y="55781"/>
                    </a:cubicBezTo>
                    <a:cubicBezTo>
                      <a:pt x="26462" y="55781"/>
                      <a:pt x="26555" y="55691"/>
                      <a:pt x="26555" y="55576"/>
                    </a:cubicBezTo>
                    <a:cubicBezTo>
                      <a:pt x="26555" y="55465"/>
                      <a:pt x="26464" y="55372"/>
                      <a:pt x="26351" y="55372"/>
                    </a:cubicBezTo>
                    <a:close/>
                    <a:moveTo>
                      <a:pt x="38837" y="55372"/>
                    </a:moveTo>
                    <a:cubicBezTo>
                      <a:pt x="38725" y="55372"/>
                      <a:pt x="38633" y="55462"/>
                      <a:pt x="38633" y="55576"/>
                    </a:cubicBezTo>
                    <a:cubicBezTo>
                      <a:pt x="38633" y="55691"/>
                      <a:pt x="38725" y="55781"/>
                      <a:pt x="38837" y="55781"/>
                    </a:cubicBezTo>
                    <a:cubicBezTo>
                      <a:pt x="38950" y="55781"/>
                      <a:pt x="39041" y="55691"/>
                      <a:pt x="39041" y="55576"/>
                    </a:cubicBezTo>
                    <a:cubicBezTo>
                      <a:pt x="39041" y="55465"/>
                      <a:pt x="38951" y="55372"/>
                      <a:pt x="38837" y="55372"/>
                    </a:cubicBezTo>
                    <a:close/>
                    <a:moveTo>
                      <a:pt x="13446" y="55276"/>
                    </a:moveTo>
                    <a:cubicBezTo>
                      <a:pt x="13513" y="55276"/>
                      <a:pt x="13580" y="55301"/>
                      <a:pt x="13631" y="55352"/>
                    </a:cubicBezTo>
                    <a:cubicBezTo>
                      <a:pt x="13733" y="55453"/>
                      <a:pt x="13733" y="55620"/>
                      <a:pt x="13631" y="55721"/>
                    </a:cubicBezTo>
                    <a:cubicBezTo>
                      <a:pt x="13580" y="55772"/>
                      <a:pt x="13513" y="55797"/>
                      <a:pt x="13446" y="55797"/>
                    </a:cubicBezTo>
                    <a:cubicBezTo>
                      <a:pt x="13379" y="55797"/>
                      <a:pt x="13312" y="55772"/>
                      <a:pt x="13262" y="55721"/>
                    </a:cubicBezTo>
                    <a:cubicBezTo>
                      <a:pt x="13160" y="55620"/>
                      <a:pt x="13160" y="55455"/>
                      <a:pt x="13262" y="55352"/>
                    </a:cubicBezTo>
                    <a:cubicBezTo>
                      <a:pt x="13312" y="55301"/>
                      <a:pt x="13379" y="55276"/>
                      <a:pt x="13446" y="55276"/>
                    </a:cubicBezTo>
                    <a:close/>
                    <a:moveTo>
                      <a:pt x="13447" y="55271"/>
                    </a:moveTo>
                    <a:cubicBezTo>
                      <a:pt x="13378" y="55271"/>
                      <a:pt x="13310" y="55297"/>
                      <a:pt x="13259" y="55349"/>
                    </a:cubicBezTo>
                    <a:cubicBezTo>
                      <a:pt x="13154" y="55452"/>
                      <a:pt x="13154" y="55621"/>
                      <a:pt x="13259" y="55726"/>
                    </a:cubicBezTo>
                    <a:cubicBezTo>
                      <a:pt x="13311" y="55778"/>
                      <a:pt x="13378" y="55802"/>
                      <a:pt x="13446" y="55802"/>
                    </a:cubicBezTo>
                    <a:cubicBezTo>
                      <a:pt x="13515" y="55802"/>
                      <a:pt x="13582" y="55778"/>
                      <a:pt x="13635" y="55726"/>
                    </a:cubicBezTo>
                    <a:cubicBezTo>
                      <a:pt x="13738" y="55621"/>
                      <a:pt x="13738" y="55452"/>
                      <a:pt x="13635" y="55349"/>
                    </a:cubicBezTo>
                    <a:cubicBezTo>
                      <a:pt x="13583" y="55297"/>
                      <a:pt x="13515" y="55271"/>
                      <a:pt x="13447" y="55271"/>
                    </a:cubicBezTo>
                    <a:close/>
                    <a:moveTo>
                      <a:pt x="50392" y="55253"/>
                    </a:moveTo>
                    <a:cubicBezTo>
                      <a:pt x="50477" y="55255"/>
                      <a:pt x="50561" y="55287"/>
                      <a:pt x="50625" y="55350"/>
                    </a:cubicBezTo>
                    <a:cubicBezTo>
                      <a:pt x="50686" y="55411"/>
                      <a:pt x="50720" y="55495"/>
                      <a:pt x="50720" y="55584"/>
                    </a:cubicBezTo>
                    <a:cubicBezTo>
                      <a:pt x="50720" y="55672"/>
                      <a:pt x="50687" y="55755"/>
                      <a:pt x="50625" y="55817"/>
                    </a:cubicBezTo>
                    <a:cubicBezTo>
                      <a:pt x="50560" y="55881"/>
                      <a:pt x="50476" y="55914"/>
                      <a:pt x="50391" y="55914"/>
                    </a:cubicBezTo>
                    <a:cubicBezTo>
                      <a:pt x="50306" y="55914"/>
                      <a:pt x="50222" y="55881"/>
                      <a:pt x="50158" y="55817"/>
                    </a:cubicBezTo>
                    <a:cubicBezTo>
                      <a:pt x="50096" y="55756"/>
                      <a:pt x="50061" y="55672"/>
                      <a:pt x="50061" y="55584"/>
                    </a:cubicBezTo>
                    <a:cubicBezTo>
                      <a:pt x="50061" y="55495"/>
                      <a:pt x="50096" y="55414"/>
                      <a:pt x="50158" y="55350"/>
                    </a:cubicBezTo>
                    <a:cubicBezTo>
                      <a:pt x="50223" y="55285"/>
                      <a:pt x="50306" y="55253"/>
                      <a:pt x="50392" y="55253"/>
                    </a:cubicBezTo>
                    <a:close/>
                    <a:moveTo>
                      <a:pt x="50392" y="55246"/>
                    </a:moveTo>
                    <a:cubicBezTo>
                      <a:pt x="50305" y="55246"/>
                      <a:pt x="50218" y="55279"/>
                      <a:pt x="50152" y="55345"/>
                    </a:cubicBezTo>
                    <a:cubicBezTo>
                      <a:pt x="50089" y="55408"/>
                      <a:pt x="50052" y="55494"/>
                      <a:pt x="50052" y="55584"/>
                    </a:cubicBezTo>
                    <a:cubicBezTo>
                      <a:pt x="50052" y="55675"/>
                      <a:pt x="50087" y="55759"/>
                      <a:pt x="50152" y="55823"/>
                    </a:cubicBezTo>
                    <a:cubicBezTo>
                      <a:pt x="50218" y="55888"/>
                      <a:pt x="50305" y="55923"/>
                      <a:pt x="50392" y="55923"/>
                    </a:cubicBezTo>
                    <a:cubicBezTo>
                      <a:pt x="50478" y="55923"/>
                      <a:pt x="50565" y="55888"/>
                      <a:pt x="50631" y="55823"/>
                    </a:cubicBezTo>
                    <a:cubicBezTo>
                      <a:pt x="50694" y="55759"/>
                      <a:pt x="50731" y="55675"/>
                      <a:pt x="50731" y="55584"/>
                    </a:cubicBezTo>
                    <a:cubicBezTo>
                      <a:pt x="50731" y="55494"/>
                      <a:pt x="50696" y="55408"/>
                      <a:pt x="50631" y="55345"/>
                    </a:cubicBezTo>
                    <a:cubicBezTo>
                      <a:pt x="50565" y="55279"/>
                      <a:pt x="50478" y="55246"/>
                      <a:pt x="50392" y="55246"/>
                    </a:cubicBezTo>
                    <a:close/>
                    <a:moveTo>
                      <a:pt x="51807" y="55433"/>
                    </a:moveTo>
                    <a:cubicBezTo>
                      <a:pt x="51877" y="55433"/>
                      <a:pt x="51942" y="55460"/>
                      <a:pt x="51993" y="55510"/>
                    </a:cubicBezTo>
                    <a:cubicBezTo>
                      <a:pt x="52094" y="55611"/>
                      <a:pt x="52094" y="55778"/>
                      <a:pt x="51993" y="55879"/>
                    </a:cubicBezTo>
                    <a:cubicBezTo>
                      <a:pt x="51942" y="55930"/>
                      <a:pt x="51875" y="55955"/>
                      <a:pt x="51808" y="55955"/>
                    </a:cubicBezTo>
                    <a:cubicBezTo>
                      <a:pt x="51741" y="55955"/>
                      <a:pt x="51674" y="55930"/>
                      <a:pt x="51623" y="55879"/>
                    </a:cubicBezTo>
                    <a:cubicBezTo>
                      <a:pt x="51574" y="55830"/>
                      <a:pt x="51546" y="55765"/>
                      <a:pt x="51546" y="55694"/>
                    </a:cubicBezTo>
                    <a:cubicBezTo>
                      <a:pt x="51546" y="55624"/>
                      <a:pt x="51574" y="55559"/>
                      <a:pt x="51623" y="55510"/>
                    </a:cubicBezTo>
                    <a:cubicBezTo>
                      <a:pt x="51672" y="55460"/>
                      <a:pt x="51738" y="55433"/>
                      <a:pt x="51807" y="55433"/>
                    </a:cubicBezTo>
                    <a:close/>
                    <a:moveTo>
                      <a:pt x="51807" y="55427"/>
                    </a:moveTo>
                    <a:cubicBezTo>
                      <a:pt x="51738" y="55427"/>
                      <a:pt x="51670" y="55455"/>
                      <a:pt x="51619" y="55505"/>
                    </a:cubicBezTo>
                    <a:cubicBezTo>
                      <a:pt x="51568" y="55556"/>
                      <a:pt x="51542" y="55624"/>
                      <a:pt x="51542" y="55694"/>
                    </a:cubicBezTo>
                    <a:cubicBezTo>
                      <a:pt x="51542" y="55765"/>
                      <a:pt x="51568" y="55831"/>
                      <a:pt x="51619" y="55882"/>
                    </a:cubicBezTo>
                    <a:cubicBezTo>
                      <a:pt x="51672" y="55936"/>
                      <a:pt x="51739" y="55960"/>
                      <a:pt x="51807" y="55960"/>
                    </a:cubicBezTo>
                    <a:cubicBezTo>
                      <a:pt x="51809" y="55960"/>
                      <a:pt x="51811" y="55960"/>
                      <a:pt x="51813" y="55960"/>
                    </a:cubicBezTo>
                    <a:cubicBezTo>
                      <a:pt x="51879" y="55960"/>
                      <a:pt x="51945" y="55934"/>
                      <a:pt x="51996" y="55882"/>
                    </a:cubicBezTo>
                    <a:cubicBezTo>
                      <a:pt x="52100" y="55779"/>
                      <a:pt x="52100" y="55610"/>
                      <a:pt x="51996" y="55505"/>
                    </a:cubicBezTo>
                    <a:cubicBezTo>
                      <a:pt x="51945" y="55455"/>
                      <a:pt x="51878" y="55427"/>
                      <a:pt x="51807" y="55427"/>
                    </a:cubicBezTo>
                    <a:close/>
                    <a:moveTo>
                      <a:pt x="18243" y="55627"/>
                    </a:moveTo>
                    <a:cubicBezTo>
                      <a:pt x="18200" y="55627"/>
                      <a:pt x="18157" y="55644"/>
                      <a:pt x="18125" y="55676"/>
                    </a:cubicBezTo>
                    <a:cubicBezTo>
                      <a:pt x="18059" y="55742"/>
                      <a:pt x="18059" y="55849"/>
                      <a:pt x="18125" y="55914"/>
                    </a:cubicBezTo>
                    <a:cubicBezTo>
                      <a:pt x="18157" y="55947"/>
                      <a:pt x="18200" y="55963"/>
                      <a:pt x="18243" y="55963"/>
                    </a:cubicBezTo>
                    <a:cubicBezTo>
                      <a:pt x="18286" y="55963"/>
                      <a:pt x="18330" y="55947"/>
                      <a:pt x="18362" y="55914"/>
                    </a:cubicBezTo>
                    <a:cubicBezTo>
                      <a:pt x="18427" y="55849"/>
                      <a:pt x="18427" y="55742"/>
                      <a:pt x="18362" y="55676"/>
                    </a:cubicBezTo>
                    <a:cubicBezTo>
                      <a:pt x="18330" y="55644"/>
                      <a:pt x="18286" y="55627"/>
                      <a:pt x="18243" y="55627"/>
                    </a:cubicBezTo>
                    <a:close/>
                    <a:moveTo>
                      <a:pt x="47009" y="55785"/>
                    </a:moveTo>
                    <a:cubicBezTo>
                      <a:pt x="46966" y="55785"/>
                      <a:pt x="46923" y="55802"/>
                      <a:pt x="46891" y="55834"/>
                    </a:cubicBezTo>
                    <a:cubicBezTo>
                      <a:pt x="46825" y="55899"/>
                      <a:pt x="46825" y="56005"/>
                      <a:pt x="46891" y="56070"/>
                    </a:cubicBezTo>
                    <a:cubicBezTo>
                      <a:pt x="46923" y="56103"/>
                      <a:pt x="46966" y="56119"/>
                      <a:pt x="47009" y="56119"/>
                    </a:cubicBezTo>
                    <a:cubicBezTo>
                      <a:pt x="47052" y="56119"/>
                      <a:pt x="47094" y="56103"/>
                      <a:pt x="47127" y="56070"/>
                    </a:cubicBezTo>
                    <a:cubicBezTo>
                      <a:pt x="47192" y="56004"/>
                      <a:pt x="47192" y="55899"/>
                      <a:pt x="47127" y="55834"/>
                    </a:cubicBezTo>
                    <a:cubicBezTo>
                      <a:pt x="47094" y="55802"/>
                      <a:pt x="47052" y="55785"/>
                      <a:pt x="47009" y="55785"/>
                    </a:cubicBezTo>
                    <a:close/>
                    <a:moveTo>
                      <a:pt x="17420" y="56035"/>
                    </a:moveTo>
                    <a:cubicBezTo>
                      <a:pt x="17380" y="56035"/>
                      <a:pt x="17339" y="56051"/>
                      <a:pt x="17309" y="56082"/>
                    </a:cubicBezTo>
                    <a:cubicBezTo>
                      <a:pt x="17245" y="56143"/>
                      <a:pt x="17245" y="56243"/>
                      <a:pt x="17309" y="56307"/>
                    </a:cubicBezTo>
                    <a:cubicBezTo>
                      <a:pt x="17339" y="56337"/>
                      <a:pt x="17380" y="56352"/>
                      <a:pt x="17420" y="56352"/>
                    </a:cubicBezTo>
                    <a:cubicBezTo>
                      <a:pt x="17461" y="56352"/>
                      <a:pt x="17502" y="56337"/>
                      <a:pt x="17533" y="56307"/>
                    </a:cubicBezTo>
                    <a:cubicBezTo>
                      <a:pt x="17594" y="56244"/>
                      <a:pt x="17594" y="56143"/>
                      <a:pt x="17533" y="56082"/>
                    </a:cubicBezTo>
                    <a:cubicBezTo>
                      <a:pt x="17502" y="56051"/>
                      <a:pt x="17461" y="56035"/>
                      <a:pt x="17420" y="56035"/>
                    </a:cubicBezTo>
                    <a:close/>
                    <a:moveTo>
                      <a:pt x="10191" y="56256"/>
                    </a:moveTo>
                    <a:cubicBezTo>
                      <a:pt x="10171" y="56256"/>
                      <a:pt x="10151" y="56264"/>
                      <a:pt x="10136" y="56279"/>
                    </a:cubicBezTo>
                    <a:cubicBezTo>
                      <a:pt x="10104" y="56310"/>
                      <a:pt x="10104" y="56359"/>
                      <a:pt x="10136" y="56389"/>
                    </a:cubicBezTo>
                    <a:cubicBezTo>
                      <a:pt x="10151" y="56405"/>
                      <a:pt x="10171" y="56413"/>
                      <a:pt x="10191" y="56413"/>
                    </a:cubicBezTo>
                    <a:cubicBezTo>
                      <a:pt x="10211" y="56413"/>
                      <a:pt x="10231" y="56405"/>
                      <a:pt x="10246" y="56389"/>
                    </a:cubicBezTo>
                    <a:cubicBezTo>
                      <a:pt x="10277" y="56359"/>
                      <a:pt x="10277" y="56310"/>
                      <a:pt x="10246" y="56279"/>
                    </a:cubicBezTo>
                    <a:cubicBezTo>
                      <a:pt x="10231" y="56264"/>
                      <a:pt x="10211" y="56256"/>
                      <a:pt x="10191" y="56256"/>
                    </a:cubicBezTo>
                    <a:close/>
                    <a:moveTo>
                      <a:pt x="10827" y="56335"/>
                    </a:moveTo>
                    <a:cubicBezTo>
                      <a:pt x="10805" y="56335"/>
                      <a:pt x="10783" y="56344"/>
                      <a:pt x="10766" y="56360"/>
                    </a:cubicBezTo>
                    <a:cubicBezTo>
                      <a:pt x="10732" y="56395"/>
                      <a:pt x="10732" y="56450"/>
                      <a:pt x="10766" y="56483"/>
                    </a:cubicBezTo>
                    <a:cubicBezTo>
                      <a:pt x="10783" y="56501"/>
                      <a:pt x="10805" y="56510"/>
                      <a:pt x="10827" y="56510"/>
                    </a:cubicBezTo>
                    <a:cubicBezTo>
                      <a:pt x="10850" y="56510"/>
                      <a:pt x="10872" y="56501"/>
                      <a:pt x="10890" y="56483"/>
                    </a:cubicBezTo>
                    <a:cubicBezTo>
                      <a:pt x="10923" y="56450"/>
                      <a:pt x="10923" y="56395"/>
                      <a:pt x="10890" y="56360"/>
                    </a:cubicBezTo>
                    <a:cubicBezTo>
                      <a:pt x="10872" y="56344"/>
                      <a:pt x="10850" y="56335"/>
                      <a:pt x="10827" y="56335"/>
                    </a:cubicBezTo>
                    <a:close/>
                    <a:moveTo>
                      <a:pt x="47834" y="56193"/>
                    </a:moveTo>
                    <a:cubicBezTo>
                      <a:pt x="47793" y="56193"/>
                      <a:pt x="47752" y="56209"/>
                      <a:pt x="47721" y="56240"/>
                    </a:cubicBezTo>
                    <a:cubicBezTo>
                      <a:pt x="47660" y="56301"/>
                      <a:pt x="47660" y="56402"/>
                      <a:pt x="47721" y="56465"/>
                    </a:cubicBezTo>
                    <a:cubicBezTo>
                      <a:pt x="47752" y="56495"/>
                      <a:pt x="47793" y="56510"/>
                      <a:pt x="47834" y="56510"/>
                    </a:cubicBezTo>
                    <a:cubicBezTo>
                      <a:pt x="47875" y="56510"/>
                      <a:pt x="47915" y="56495"/>
                      <a:pt x="47946" y="56465"/>
                    </a:cubicBezTo>
                    <a:cubicBezTo>
                      <a:pt x="48008" y="56401"/>
                      <a:pt x="48008" y="56301"/>
                      <a:pt x="47946" y="56240"/>
                    </a:cubicBezTo>
                    <a:cubicBezTo>
                      <a:pt x="47915" y="56209"/>
                      <a:pt x="47875" y="56193"/>
                      <a:pt x="47834" y="56193"/>
                    </a:cubicBezTo>
                    <a:close/>
                    <a:moveTo>
                      <a:pt x="26235" y="56172"/>
                    </a:moveTo>
                    <a:cubicBezTo>
                      <a:pt x="26128" y="56172"/>
                      <a:pt x="26039" y="56259"/>
                      <a:pt x="26039" y="56368"/>
                    </a:cubicBezTo>
                    <a:cubicBezTo>
                      <a:pt x="26039" y="56475"/>
                      <a:pt x="26126" y="56563"/>
                      <a:pt x="26235" y="56563"/>
                    </a:cubicBezTo>
                    <a:cubicBezTo>
                      <a:pt x="26343" y="56563"/>
                      <a:pt x="26430" y="56476"/>
                      <a:pt x="26430" y="56368"/>
                    </a:cubicBezTo>
                    <a:cubicBezTo>
                      <a:pt x="26430" y="56262"/>
                      <a:pt x="26343" y="56172"/>
                      <a:pt x="26235" y="56172"/>
                    </a:cubicBezTo>
                    <a:close/>
                    <a:moveTo>
                      <a:pt x="38953" y="56172"/>
                    </a:moveTo>
                    <a:cubicBezTo>
                      <a:pt x="38846" y="56172"/>
                      <a:pt x="38757" y="56259"/>
                      <a:pt x="38757" y="56368"/>
                    </a:cubicBezTo>
                    <a:cubicBezTo>
                      <a:pt x="38757" y="56476"/>
                      <a:pt x="38846" y="56563"/>
                      <a:pt x="38953" y="56563"/>
                    </a:cubicBezTo>
                    <a:cubicBezTo>
                      <a:pt x="39060" y="56563"/>
                      <a:pt x="39148" y="56476"/>
                      <a:pt x="39148" y="56368"/>
                    </a:cubicBezTo>
                    <a:cubicBezTo>
                      <a:pt x="39148" y="56260"/>
                      <a:pt x="39062" y="56172"/>
                      <a:pt x="38953" y="56172"/>
                    </a:cubicBezTo>
                    <a:close/>
                    <a:moveTo>
                      <a:pt x="55063" y="56414"/>
                    </a:moveTo>
                    <a:cubicBezTo>
                      <a:pt x="55043" y="56414"/>
                      <a:pt x="55023" y="56422"/>
                      <a:pt x="55008" y="56437"/>
                    </a:cubicBezTo>
                    <a:cubicBezTo>
                      <a:pt x="54978" y="56467"/>
                      <a:pt x="54978" y="56517"/>
                      <a:pt x="55008" y="56547"/>
                    </a:cubicBezTo>
                    <a:cubicBezTo>
                      <a:pt x="55023" y="56562"/>
                      <a:pt x="55043" y="56570"/>
                      <a:pt x="55063" y="56570"/>
                    </a:cubicBezTo>
                    <a:cubicBezTo>
                      <a:pt x="55083" y="56570"/>
                      <a:pt x="55103" y="56562"/>
                      <a:pt x="55118" y="56547"/>
                    </a:cubicBezTo>
                    <a:cubicBezTo>
                      <a:pt x="55147" y="56517"/>
                      <a:pt x="55147" y="56467"/>
                      <a:pt x="55118" y="56437"/>
                    </a:cubicBezTo>
                    <a:cubicBezTo>
                      <a:pt x="55103" y="56422"/>
                      <a:pt x="55083" y="56414"/>
                      <a:pt x="55063" y="56414"/>
                    </a:cubicBezTo>
                    <a:close/>
                    <a:moveTo>
                      <a:pt x="11535" y="56426"/>
                    </a:moveTo>
                    <a:cubicBezTo>
                      <a:pt x="11510" y="56426"/>
                      <a:pt x="11486" y="56436"/>
                      <a:pt x="11466" y="56454"/>
                    </a:cubicBezTo>
                    <a:cubicBezTo>
                      <a:pt x="11429" y="56494"/>
                      <a:pt x="11429" y="56554"/>
                      <a:pt x="11466" y="56591"/>
                    </a:cubicBezTo>
                    <a:cubicBezTo>
                      <a:pt x="11486" y="56610"/>
                      <a:pt x="11510" y="56619"/>
                      <a:pt x="11535" y="56619"/>
                    </a:cubicBezTo>
                    <a:cubicBezTo>
                      <a:pt x="11559" y="56619"/>
                      <a:pt x="11584" y="56610"/>
                      <a:pt x="11602" y="56591"/>
                    </a:cubicBezTo>
                    <a:cubicBezTo>
                      <a:pt x="11640" y="56553"/>
                      <a:pt x="11640" y="56494"/>
                      <a:pt x="11602" y="56454"/>
                    </a:cubicBezTo>
                    <a:cubicBezTo>
                      <a:pt x="11584" y="56436"/>
                      <a:pt x="11559" y="56426"/>
                      <a:pt x="11535" y="56426"/>
                    </a:cubicBezTo>
                    <a:close/>
                    <a:moveTo>
                      <a:pt x="16567" y="56321"/>
                    </a:moveTo>
                    <a:cubicBezTo>
                      <a:pt x="16528" y="56321"/>
                      <a:pt x="16490" y="56336"/>
                      <a:pt x="16461" y="56365"/>
                    </a:cubicBezTo>
                    <a:cubicBezTo>
                      <a:pt x="16403" y="56424"/>
                      <a:pt x="16403" y="56518"/>
                      <a:pt x="16461" y="56576"/>
                    </a:cubicBezTo>
                    <a:cubicBezTo>
                      <a:pt x="16490" y="56605"/>
                      <a:pt x="16528" y="56620"/>
                      <a:pt x="16567" y="56620"/>
                    </a:cubicBezTo>
                    <a:cubicBezTo>
                      <a:pt x="16605" y="56620"/>
                      <a:pt x="16644" y="56605"/>
                      <a:pt x="16673" y="56576"/>
                    </a:cubicBezTo>
                    <a:cubicBezTo>
                      <a:pt x="16731" y="56518"/>
                      <a:pt x="16731" y="56423"/>
                      <a:pt x="16673" y="56365"/>
                    </a:cubicBezTo>
                    <a:cubicBezTo>
                      <a:pt x="16644" y="56336"/>
                      <a:pt x="16605" y="56321"/>
                      <a:pt x="16567" y="56321"/>
                    </a:cubicBezTo>
                    <a:close/>
                    <a:moveTo>
                      <a:pt x="54425" y="56492"/>
                    </a:moveTo>
                    <a:cubicBezTo>
                      <a:pt x="54403" y="56492"/>
                      <a:pt x="54381" y="56501"/>
                      <a:pt x="54363" y="56518"/>
                    </a:cubicBezTo>
                    <a:cubicBezTo>
                      <a:pt x="54329" y="56553"/>
                      <a:pt x="54329" y="56607"/>
                      <a:pt x="54363" y="56641"/>
                    </a:cubicBezTo>
                    <a:cubicBezTo>
                      <a:pt x="54381" y="56659"/>
                      <a:pt x="54403" y="56667"/>
                      <a:pt x="54425" y="56667"/>
                    </a:cubicBezTo>
                    <a:cubicBezTo>
                      <a:pt x="54447" y="56667"/>
                      <a:pt x="54469" y="56659"/>
                      <a:pt x="54486" y="56641"/>
                    </a:cubicBezTo>
                    <a:cubicBezTo>
                      <a:pt x="54521" y="56607"/>
                      <a:pt x="54521" y="56553"/>
                      <a:pt x="54486" y="56518"/>
                    </a:cubicBezTo>
                    <a:cubicBezTo>
                      <a:pt x="54469" y="56501"/>
                      <a:pt x="54447" y="56492"/>
                      <a:pt x="54425" y="56492"/>
                    </a:cubicBezTo>
                    <a:close/>
                    <a:moveTo>
                      <a:pt x="12300" y="56516"/>
                    </a:moveTo>
                    <a:cubicBezTo>
                      <a:pt x="12273" y="56516"/>
                      <a:pt x="12247" y="56526"/>
                      <a:pt x="12226" y="56547"/>
                    </a:cubicBezTo>
                    <a:cubicBezTo>
                      <a:pt x="12186" y="56589"/>
                      <a:pt x="12186" y="56656"/>
                      <a:pt x="12226" y="56696"/>
                    </a:cubicBezTo>
                    <a:cubicBezTo>
                      <a:pt x="12247" y="56717"/>
                      <a:pt x="12273" y="56727"/>
                      <a:pt x="12300" y="56727"/>
                    </a:cubicBezTo>
                    <a:cubicBezTo>
                      <a:pt x="12327" y="56727"/>
                      <a:pt x="12354" y="56717"/>
                      <a:pt x="12375" y="56696"/>
                    </a:cubicBezTo>
                    <a:cubicBezTo>
                      <a:pt x="12415" y="56654"/>
                      <a:pt x="12415" y="56589"/>
                      <a:pt x="12375" y="56547"/>
                    </a:cubicBezTo>
                    <a:cubicBezTo>
                      <a:pt x="12354" y="56526"/>
                      <a:pt x="12327" y="56516"/>
                      <a:pt x="12300" y="56516"/>
                    </a:cubicBezTo>
                    <a:close/>
                    <a:moveTo>
                      <a:pt x="53718" y="56584"/>
                    </a:moveTo>
                    <a:cubicBezTo>
                      <a:pt x="53693" y="56584"/>
                      <a:pt x="53669" y="56594"/>
                      <a:pt x="53650" y="56612"/>
                    </a:cubicBezTo>
                    <a:cubicBezTo>
                      <a:pt x="53611" y="56650"/>
                      <a:pt x="53611" y="56711"/>
                      <a:pt x="53650" y="56749"/>
                    </a:cubicBezTo>
                    <a:cubicBezTo>
                      <a:pt x="53669" y="56767"/>
                      <a:pt x="53693" y="56777"/>
                      <a:pt x="53718" y="56777"/>
                    </a:cubicBezTo>
                    <a:cubicBezTo>
                      <a:pt x="53742" y="56777"/>
                      <a:pt x="53766" y="56767"/>
                      <a:pt x="53785" y="56749"/>
                    </a:cubicBezTo>
                    <a:cubicBezTo>
                      <a:pt x="53824" y="56712"/>
                      <a:pt x="53824" y="56650"/>
                      <a:pt x="53785" y="56612"/>
                    </a:cubicBezTo>
                    <a:cubicBezTo>
                      <a:pt x="53766" y="56594"/>
                      <a:pt x="53742" y="56584"/>
                      <a:pt x="53718" y="56584"/>
                    </a:cubicBezTo>
                    <a:close/>
                    <a:moveTo>
                      <a:pt x="48686" y="56479"/>
                    </a:moveTo>
                    <a:cubicBezTo>
                      <a:pt x="48648" y="56479"/>
                      <a:pt x="48609" y="56494"/>
                      <a:pt x="48580" y="56523"/>
                    </a:cubicBezTo>
                    <a:cubicBezTo>
                      <a:pt x="48522" y="56581"/>
                      <a:pt x="48522" y="56676"/>
                      <a:pt x="48580" y="56734"/>
                    </a:cubicBezTo>
                    <a:cubicBezTo>
                      <a:pt x="48609" y="56763"/>
                      <a:pt x="48648" y="56778"/>
                      <a:pt x="48686" y="56778"/>
                    </a:cubicBezTo>
                    <a:cubicBezTo>
                      <a:pt x="48724" y="56778"/>
                      <a:pt x="48763" y="56763"/>
                      <a:pt x="48792" y="56734"/>
                    </a:cubicBezTo>
                    <a:cubicBezTo>
                      <a:pt x="48850" y="56676"/>
                      <a:pt x="48850" y="56581"/>
                      <a:pt x="48792" y="56523"/>
                    </a:cubicBezTo>
                    <a:cubicBezTo>
                      <a:pt x="48763" y="56494"/>
                      <a:pt x="48724" y="56479"/>
                      <a:pt x="48686" y="56479"/>
                    </a:cubicBezTo>
                    <a:close/>
                    <a:moveTo>
                      <a:pt x="15696" y="56503"/>
                    </a:moveTo>
                    <a:cubicBezTo>
                      <a:pt x="15660" y="56503"/>
                      <a:pt x="15624" y="56517"/>
                      <a:pt x="15596" y="56544"/>
                    </a:cubicBezTo>
                    <a:cubicBezTo>
                      <a:pt x="15542" y="56598"/>
                      <a:pt x="15542" y="56689"/>
                      <a:pt x="15596" y="56743"/>
                    </a:cubicBezTo>
                    <a:cubicBezTo>
                      <a:pt x="15624" y="56770"/>
                      <a:pt x="15660" y="56784"/>
                      <a:pt x="15696" y="56784"/>
                    </a:cubicBezTo>
                    <a:cubicBezTo>
                      <a:pt x="15732" y="56784"/>
                      <a:pt x="15768" y="56770"/>
                      <a:pt x="15796" y="56743"/>
                    </a:cubicBezTo>
                    <a:cubicBezTo>
                      <a:pt x="15850" y="56689"/>
                      <a:pt x="15850" y="56598"/>
                      <a:pt x="15796" y="56544"/>
                    </a:cubicBezTo>
                    <a:cubicBezTo>
                      <a:pt x="15768" y="56517"/>
                      <a:pt x="15732" y="56503"/>
                      <a:pt x="15696" y="56503"/>
                    </a:cubicBezTo>
                    <a:close/>
                    <a:moveTo>
                      <a:pt x="13112" y="56586"/>
                    </a:moveTo>
                    <a:cubicBezTo>
                      <a:pt x="13083" y="56586"/>
                      <a:pt x="13054" y="56597"/>
                      <a:pt x="13031" y="56620"/>
                    </a:cubicBezTo>
                    <a:cubicBezTo>
                      <a:pt x="12986" y="56663"/>
                      <a:pt x="12986" y="56736"/>
                      <a:pt x="13031" y="56780"/>
                    </a:cubicBezTo>
                    <a:cubicBezTo>
                      <a:pt x="13054" y="56804"/>
                      <a:pt x="13083" y="56815"/>
                      <a:pt x="13112" y="56815"/>
                    </a:cubicBezTo>
                    <a:cubicBezTo>
                      <a:pt x="13141" y="56815"/>
                      <a:pt x="13170" y="56804"/>
                      <a:pt x="13192" y="56780"/>
                    </a:cubicBezTo>
                    <a:cubicBezTo>
                      <a:pt x="13238" y="56736"/>
                      <a:pt x="13238" y="56665"/>
                      <a:pt x="13192" y="56620"/>
                    </a:cubicBezTo>
                    <a:cubicBezTo>
                      <a:pt x="13170" y="56597"/>
                      <a:pt x="13141" y="56586"/>
                      <a:pt x="13112" y="56586"/>
                    </a:cubicBezTo>
                    <a:close/>
                    <a:moveTo>
                      <a:pt x="14822" y="56596"/>
                    </a:moveTo>
                    <a:cubicBezTo>
                      <a:pt x="14789" y="56596"/>
                      <a:pt x="14755" y="56609"/>
                      <a:pt x="14729" y="56634"/>
                    </a:cubicBezTo>
                    <a:cubicBezTo>
                      <a:pt x="14679" y="56685"/>
                      <a:pt x="14679" y="56770"/>
                      <a:pt x="14729" y="56821"/>
                    </a:cubicBezTo>
                    <a:cubicBezTo>
                      <a:pt x="14755" y="56846"/>
                      <a:pt x="14789" y="56859"/>
                      <a:pt x="14822" y="56859"/>
                    </a:cubicBezTo>
                    <a:cubicBezTo>
                      <a:pt x="14856" y="56859"/>
                      <a:pt x="14890" y="56846"/>
                      <a:pt x="14915" y="56821"/>
                    </a:cubicBezTo>
                    <a:cubicBezTo>
                      <a:pt x="14966" y="56770"/>
                      <a:pt x="14966" y="56685"/>
                      <a:pt x="14915" y="56634"/>
                    </a:cubicBezTo>
                    <a:cubicBezTo>
                      <a:pt x="14890" y="56609"/>
                      <a:pt x="14856" y="56596"/>
                      <a:pt x="14822" y="56596"/>
                    </a:cubicBezTo>
                    <a:close/>
                    <a:moveTo>
                      <a:pt x="13958" y="56617"/>
                    </a:moveTo>
                    <a:cubicBezTo>
                      <a:pt x="13927" y="56617"/>
                      <a:pt x="13895" y="56630"/>
                      <a:pt x="13870" y="56654"/>
                    </a:cubicBezTo>
                    <a:cubicBezTo>
                      <a:pt x="13821" y="56701"/>
                      <a:pt x="13821" y="56779"/>
                      <a:pt x="13870" y="56828"/>
                    </a:cubicBezTo>
                    <a:cubicBezTo>
                      <a:pt x="13895" y="56853"/>
                      <a:pt x="13926" y="56865"/>
                      <a:pt x="13957" y="56865"/>
                    </a:cubicBezTo>
                    <a:cubicBezTo>
                      <a:pt x="13988" y="56865"/>
                      <a:pt x="14019" y="56853"/>
                      <a:pt x="14044" y="56828"/>
                    </a:cubicBezTo>
                    <a:cubicBezTo>
                      <a:pt x="14093" y="56779"/>
                      <a:pt x="14093" y="56704"/>
                      <a:pt x="14044" y="56654"/>
                    </a:cubicBezTo>
                    <a:cubicBezTo>
                      <a:pt x="14021" y="56630"/>
                      <a:pt x="13990" y="56617"/>
                      <a:pt x="13958" y="56617"/>
                    </a:cubicBezTo>
                    <a:close/>
                    <a:moveTo>
                      <a:pt x="52953" y="56674"/>
                    </a:moveTo>
                    <a:cubicBezTo>
                      <a:pt x="52926" y="56674"/>
                      <a:pt x="52899" y="56684"/>
                      <a:pt x="52878" y="56705"/>
                    </a:cubicBezTo>
                    <a:cubicBezTo>
                      <a:pt x="52836" y="56747"/>
                      <a:pt x="52836" y="56812"/>
                      <a:pt x="52878" y="56853"/>
                    </a:cubicBezTo>
                    <a:cubicBezTo>
                      <a:pt x="52899" y="56874"/>
                      <a:pt x="52926" y="56884"/>
                      <a:pt x="52953" y="56884"/>
                    </a:cubicBezTo>
                    <a:cubicBezTo>
                      <a:pt x="52979" y="56884"/>
                      <a:pt x="53006" y="56874"/>
                      <a:pt x="53027" y="56853"/>
                    </a:cubicBezTo>
                    <a:cubicBezTo>
                      <a:pt x="53066" y="56812"/>
                      <a:pt x="53066" y="56747"/>
                      <a:pt x="53027" y="56705"/>
                    </a:cubicBezTo>
                    <a:cubicBezTo>
                      <a:pt x="53006" y="56684"/>
                      <a:pt x="52979" y="56674"/>
                      <a:pt x="52953" y="56674"/>
                    </a:cubicBezTo>
                    <a:close/>
                    <a:moveTo>
                      <a:pt x="49556" y="56661"/>
                    </a:moveTo>
                    <a:cubicBezTo>
                      <a:pt x="49520" y="56661"/>
                      <a:pt x="49484" y="56674"/>
                      <a:pt x="49457" y="56701"/>
                    </a:cubicBezTo>
                    <a:cubicBezTo>
                      <a:pt x="49402" y="56756"/>
                      <a:pt x="49402" y="56846"/>
                      <a:pt x="49457" y="56901"/>
                    </a:cubicBezTo>
                    <a:cubicBezTo>
                      <a:pt x="49484" y="56928"/>
                      <a:pt x="49520" y="56941"/>
                      <a:pt x="49556" y="56941"/>
                    </a:cubicBezTo>
                    <a:cubicBezTo>
                      <a:pt x="49592" y="56941"/>
                      <a:pt x="49629" y="56928"/>
                      <a:pt x="49655" y="56901"/>
                    </a:cubicBezTo>
                    <a:cubicBezTo>
                      <a:pt x="49710" y="56846"/>
                      <a:pt x="49710" y="56756"/>
                      <a:pt x="49655" y="56701"/>
                    </a:cubicBezTo>
                    <a:cubicBezTo>
                      <a:pt x="49629" y="56674"/>
                      <a:pt x="49592" y="56661"/>
                      <a:pt x="49556" y="56661"/>
                    </a:cubicBezTo>
                    <a:close/>
                    <a:moveTo>
                      <a:pt x="52140" y="56744"/>
                    </a:moveTo>
                    <a:cubicBezTo>
                      <a:pt x="52111" y="56744"/>
                      <a:pt x="52082" y="56755"/>
                      <a:pt x="52059" y="56778"/>
                    </a:cubicBezTo>
                    <a:cubicBezTo>
                      <a:pt x="52014" y="56823"/>
                      <a:pt x="52014" y="56894"/>
                      <a:pt x="52059" y="56938"/>
                    </a:cubicBezTo>
                    <a:cubicBezTo>
                      <a:pt x="52082" y="56961"/>
                      <a:pt x="52111" y="56972"/>
                      <a:pt x="52140" y="56972"/>
                    </a:cubicBezTo>
                    <a:cubicBezTo>
                      <a:pt x="52169" y="56972"/>
                      <a:pt x="52198" y="56961"/>
                      <a:pt x="52220" y="56938"/>
                    </a:cubicBezTo>
                    <a:cubicBezTo>
                      <a:pt x="52267" y="56894"/>
                      <a:pt x="52267" y="56821"/>
                      <a:pt x="52220" y="56778"/>
                    </a:cubicBezTo>
                    <a:cubicBezTo>
                      <a:pt x="52198" y="56755"/>
                      <a:pt x="52169" y="56744"/>
                      <a:pt x="52140" y="56744"/>
                    </a:cubicBezTo>
                    <a:close/>
                    <a:moveTo>
                      <a:pt x="50430" y="56754"/>
                    </a:moveTo>
                    <a:cubicBezTo>
                      <a:pt x="50396" y="56754"/>
                      <a:pt x="50362" y="56767"/>
                      <a:pt x="50336" y="56792"/>
                    </a:cubicBezTo>
                    <a:cubicBezTo>
                      <a:pt x="50286" y="56843"/>
                      <a:pt x="50286" y="56928"/>
                      <a:pt x="50336" y="56979"/>
                    </a:cubicBezTo>
                    <a:cubicBezTo>
                      <a:pt x="50362" y="57004"/>
                      <a:pt x="50396" y="57017"/>
                      <a:pt x="50430" y="57017"/>
                    </a:cubicBezTo>
                    <a:cubicBezTo>
                      <a:pt x="50464" y="57017"/>
                      <a:pt x="50498" y="57004"/>
                      <a:pt x="50523" y="56979"/>
                    </a:cubicBezTo>
                    <a:cubicBezTo>
                      <a:pt x="50574" y="56925"/>
                      <a:pt x="50574" y="56843"/>
                      <a:pt x="50523" y="56792"/>
                    </a:cubicBezTo>
                    <a:cubicBezTo>
                      <a:pt x="50498" y="56767"/>
                      <a:pt x="50464" y="56754"/>
                      <a:pt x="50430" y="56754"/>
                    </a:cubicBezTo>
                    <a:close/>
                    <a:moveTo>
                      <a:pt x="51295" y="56775"/>
                    </a:moveTo>
                    <a:cubicBezTo>
                      <a:pt x="51264" y="56775"/>
                      <a:pt x="51233" y="56788"/>
                      <a:pt x="51209" y="56812"/>
                    </a:cubicBezTo>
                    <a:cubicBezTo>
                      <a:pt x="51160" y="56859"/>
                      <a:pt x="51160" y="56937"/>
                      <a:pt x="51209" y="56986"/>
                    </a:cubicBezTo>
                    <a:cubicBezTo>
                      <a:pt x="51233" y="57009"/>
                      <a:pt x="51264" y="57021"/>
                      <a:pt x="51295" y="57021"/>
                    </a:cubicBezTo>
                    <a:cubicBezTo>
                      <a:pt x="51327" y="57021"/>
                      <a:pt x="51358" y="57009"/>
                      <a:pt x="51383" y="56986"/>
                    </a:cubicBezTo>
                    <a:cubicBezTo>
                      <a:pt x="51430" y="56937"/>
                      <a:pt x="51430" y="56859"/>
                      <a:pt x="51383" y="56812"/>
                    </a:cubicBezTo>
                    <a:cubicBezTo>
                      <a:pt x="51358" y="56788"/>
                      <a:pt x="51327" y="56775"/>
                      <a:pt x="51295" y="56775"/>
                    </a:cubicBezTo>
                    <a:close/>
                    <a:moveTo>
                      <a:pt x="27319" y="56646"/>
                    </a:moveTo>
                    <a:cubicBezTo>
                      <a:pt x="27464" y="56646"/>
                      <a:pt x="27579" y="56762"/>
                      <a:pt x="27579" y="56907"/>
                    </a:cubicBezTo>
                    <a:cubicBezTo>
                      <a:pt x="27579" y="57049"/>
                      <a:pt x="27462" y="57167"/>
                      <a:pt x="27319" y="57167"/>
                    </a:cubicBezTo>
                    <a:cubicBezTo>
                      <a:pt x="27177" y="57167"/>
                      <a:pt x="27058" y="57049"/>
                      <a:pt x="27058" y="56907"/>
                    </a:cubicBezTo>
                    <a:cubicBezTo>
                      <a:pt x="27058" y="56763"/>
                      <a:pt x="27177" y="56646"/>
                      <a:pt x="27319" y="56646"/>
                    </a:cubicBezTo>
                    <a:close/>
                    <a:moveTo>
                      <a:pt x="37868" y="56646"/>
                    </a:moveTo>
                    <a:cubicBezTo>
                      <a:pt x="38011" y="56646"/>
                      <a:pt x="38128" y="56762"/>
                      <a:pt x="38128" y="56907"/>
                    </a:cubicBezTo>
                    <a:cubicBezTo>
                      <a:pt x="38128" y="57049"/>
                      <a:pt x="38011" y="57167"/>
                      <a:pt x="37868" y="57167"/>
                    </a:cubicBezTo>
                    <a:cubicBezTo>
                      <a:pt x="37726" y="57167"/>
                      <a:pt x="37607" y="57049"/>
                      <a:pt x="37607" y="56907"/>
                    </a:cubicBezTo>
                    <a:cubicBezTo>
                      <a:pt x="37607" y="56763"/>
                      <a:pt x="37726" y="56646"/>
                      <a:pt x="37868" y="56646"/>
                    </a:cubicBezTo>
                    <a:close/>
                    <a:moveTo>
                      <a:pt x="27322" y="56640"/>
                    </a:moveTo>
                    <a:cubicBezTo>
                      <a:pt x="27174" y="56640"/>
                      <a:pt x="27055" y="56759"/>
                      <a:pt x="27055" y="56907"/>
                    </a:cubicBezTo>
                    <a:cubicBezTo>
                      <a:pt x="27055" y="57053"/>
                      <a:pt x="27174" y="57172"/>
                      <a:pt x="27322" y="57172"/>
                    </a:cubicBezTo>
                    <a:cubicBezTo>
                      <a:pt x="27466" y="57172"/>
                      <a:pt x="27587" y="57053"/>
                      <a:pt x="27587" y="56907"/>
                    </a:cubicBezTo>
                    <a:cubicBezTo>
                      <a:pt x="27587" y="56759"/>
                      <a:pt x="27468" y="56640"/>
                      <a:pt x="27322" y="56640"/>
                    </a:cubicBezTo>
                    <a:close/>
                    <a:moveTo>
                      <a:pt x="37870" y="56640"/>
                    </a:moveTo>
                    <a:cubicBezTo>
                      <a:pt x="37723" y="56640"/>
                      <a:pt x="37604" y="56759"/>
                      <a:pt x="37604" y="56907"/>
                    </a:cubicBezTo>
                    <a:cubicBezTo>
                      <a:pt x="37604" y="57053"/>
                      <a:pt x="37723" y="57172"/>
                      <a:pt x="37870" y="57172"/>
                    </a:cubicBezTo>
                    <a:cubicBezTo>
                      <a:pt x="38017" y="57172"/>
                      <a:pt x="38136" y="57053"/>
                      <a:pt x="38136" y="56907"/>
                    </a:cubicBezTo>
                    <a:cubicBezTo>
                      <a:pt x="38136" y="56759"/>
                      <a:pt x="38017" y="56640"/>
                      <a:pt x="37870" y="56640"/>
                    </a:cubicBezTo>
                    <a:close/>
                    <a:moveTo>
                      <a:pt x="39008" y="57118"/>
                    </a:moveTo>
                    <a:cubicBezTo>
                      <a:pt x="38904" y="57118"/>
                      <a:pt x="38821" y="57201"/>
                      <a:pt x="38821" y="57305"/>
                    </a:cubicBezTo>
                    <a:cubicBezTo>
                      <a:pt x="38822" y="57408"/>
                      <a:pt x="38907" y="57491"/>
                      <a:pt x="39008" y="57491"/>
                    </a:cubicBezTo>
                    <a:cubicBezTo>
                      <a:pt x="39111" y="57491"/>
                      <a:pt x="39193" y="57408"/>
                      <a:pt x="39193" y="57305"/>
                    </a:cubicBezTo>
                    <a:cubicBezTo>
                      <a:pt x="39193" y="57201"/>
                      <a:pt x="39111" y="57118"/>
                      <a:pt x="39008" y="57118"/>
                    </a:cubicBezTo>
                    <a:close/>
                    <a:moveTo>
                      <a:pt x="26180" y="57120"/>
                    </a:moveTo>
                    <a:cubicBezTo>
                      <a:pt x="26077" y="57120"/>
                      <a:pt x="25993" y="57202"/>
                      <a:pt x="25993" y="57306"/>
                    </a:cubicBezTo>
                    <a:cubicBezTo>
                      <a:pt x="25993" y="57409"/>
                      <a:pt x="26077" y="57493"/>
                      <a:pt x="26180" y="57493"/>
                    </a:cubicBezTo>
                    <a:cubicBezTo>
                      <a:pt x="26283" y="57491"/>
                      <a:pt x="26367" y="57408"/>
                      <a:pt x="26367" y="57306"/>
                    </a:cubicBezTo>
                    <a:cubicBezTo>
                      <a:pt x="26367" y="57204"/>
                      <a:pt x="26283" y="57120"/>
                      <a:pt x="26180" y="57120"/>
                    </a:cubicBezTo>
                    <a:close/>
                    <a:moveTo>
                      <a:pt x="38979" y="58144"/>
                    </a:moveTo>
                    <a:cubicBezTo>
                      <a:pt x="38880" y="58144"/>
                      <a:pt x="38801" y="58224"/>
                      <a:pt x="38801" y="58322"/>
                    </a:cubicBezTo>
                    <a:cubicBezTo>
                      <a:pt x="38801" y="58422"/>
                      <a:pt x="38880" y="58500"/>
                      <a:pt x="38979" y="58500"/>
                    </a:cubicBezTo>
                    <a:cubicBezTo>
                      <a:pt x="39076" y="58500"/>
                      <a:pt x="39156" y="58421"/>
                      <a:pt x="39156" y="58322"/>
                    </a:cubicBezTo>
                    <a:cubicBezTo>
                      <a:pt x="39156" y="58224"/>
                      <a:pt x="39076" y="58144"/>
                      <a:pt x="38979" y="58144"/>
                    </a:cubicBezTo>
                    <a:close/>
                    <a:moveTo>
                      <a:pt x="26209" y="58147"/>
                    </a:moveTo>
                    <a:cubicBezTo>
                      <a:pt x="26110" y="58147"/>
                      <a:pt x="26032" y="58227"/>
                      <a:pt x="26032" y="58324"/>
                    </a:cubicBezTo>
                    <a:cubicBezTo>
                      <a:pt x="26032" y="58422"/>
                      <a:pt x="26110" y="58502"/>
                      <a:pt x="26209" y="58502"/>
                    </a:cubicBezTo>
                    <a:cubicBezTo>
                      <a:pt x="26307" y="58502"/>
                      <a:pt x="26387" y="58422"/>
                      <a:pt x="26387" y="58324"/>
                    </a:cubicBezTo>
                    <a:cubicBezTo>
                      <a:pt x="26387" y="58227"/>
                      <a:pt x="26307" y="58147"/>
                      <a:pt x="26209" y="58147"/>
                    </a:cubicBezTo>
                    <a:close/>
                    <a:moveTo>
                      <a:pt x="27584" y="58106"/>
                    </a:moveTo>
                    <a:cubicBezTo>
                      <a:pt x="27765" y="58106"/>
                      <a:pt x="27913" y="58254"/>
                      <a:pt x="27913" y="58437"/>
                    </a:cubicBezTo>
                    <a:cubicBezTo>
                      <a:pt x="27913" y="58618"/>
                      <a:pt x="27765" y="58766"/>
                      <a:pt x="27584" y="58766"/>
                    </a:cubicBezTo>
                    <a:cubicBezTo>
                      <a:pt x="27403" y="58766"/>
                      <a:pt x="27253" y="58618"/>
                      <a:pt x="27253" y="58437"/>
                    </a:cubicBezTo>
                    <a:cubicBezTo>
                      <a:pt x="27253" y="58256"/>
                      <a:pt x="27403" y="58106"/>
                      <a:pt x="27584" y="58106"/>
                    </a:cubicBezTo>
                    <a:close/>
                    <a:moveTo>
                      <a:pt x="37605" y="58106"/>
                    </a:moveTo>
                    <a:cubicBezTo>
                      <a:pt x="37786" y="58106"/>
                      <a:pt x="37936" y="58254"/>
                      <a:pt x="37936" y="58437"/>
                    </a:cubicBezTo>
                    <a:cubicBezTo>
                      <a:pt x="37936" y="58618"/>
                      <a:pt x="37786" y="58766"/>
                      <a:pt x="37605" y="58766"/>
                    </a:cubicBezTo>
                    <a:cubicBezTo>
                      <a:pt x="37424" y="58766"/>
                      <a:pt x="37276" y="58618"/>
                      <a:pt x="37276" y="58437"/>
                    </a:cubicBezTo>
                    <a:cubicBezTo>
                      <a:pt x="37276" y="58256"/>
                      <a:pt x="37424" y="58106"/>
                      <a:pt x="37605" y="58106"/>
                    </a:cubicBezTo>
                    <a:close/>
                    <a:moveTo>
                      <a:pt x="27584" y="58099"/>
                    </a:moveTo>
                    <a:cubicBezTo>
                      <a:pt x="27397" y="58099"/>
                      <a:pt x="27246" y="58251"/>
                      <a:pt x="27246" y="58437"/>
                    </a:cubicBezTo>
                    <a:cubicBezTo>
                      <a:pt x="27246" y="58624"/>
                      <a:pt x="27398" y="58773"/>
                      <a:pt x="27584" y="58773"/>
                    </a:cubicBezTo>
                    <a:cubicBezTo>
                      <a:pt x="27771" y="58773"/>
                      <a:pt x="27920" y="58621"/>
                      <a:pt x="27920" y="58437"/>
                    </a:cubicBezTo>
                    <a:cubicBezTo>
                      <a:pt x="27920" y="58250"/>
                      <a:pt x="27768" y="58099"/>
                      <a:pt x="27584" y="58099"/>
                    </a:cubicBezTo>
                    <a:close/>
                    <a:moveTo>
                      <a:pt x="37605" y="58099"/>
                    </a:moveTo>
                    <a:cubicBezTo>
                      <a:pt x="37418" y="58099"/>
                      <a:pt x="37268" y="58251"/>
                      <a:pt x="37268" y="58437"/>
                    </a:cubicBezTo>
                    <a:cubicBezTo>
                      <a:pt x="37268" y="58624"/>
                      <a:pt x="37420" y="58773"/>
                      <a:pt x="37605" y="58773"/>
                    </a:cubicBezTo>
                    <a:cubicBezTo>
                      <a:pt x="37791" y="58773"/>
                      <a:pt x="37943" y="58621"/>
                      <a:pt x="37943" y="58437"/>
                    </a:cubicBezTo>
                    <a:cubicBezTo>
                      <a:pt x="37943" y="58250"/>
                      <a:pt x="37791" y="58099"/>
                      <a:pt x="37605" y="58099"/>
                    </a:cubicBezTo>
                    <a:close/>
                    <a:moveTo>
                      <a:pt x="26383" y="59089"/>
                    </a:moveTo>
                    <a:cubicBezTo>
                      <a:pt x="26290" y="59089"/>
                      <a:pt x="26214" y="59164"/>
                      <a:pt x="26214" y="59257"/>
                    </a:cubicBezTo>
                    <a:cubicBezTo>
                      <a:pt x="26214" y="59350"/>
                      <a:pt x="26290" y="59425"/>
                      <a:pt x="26383" y="59425"/>
                    </a:cubicBezTo>
                    <a:cubicBezTo>
                      <a:pt x="26475" y="59425"/>
                      <a:pt x="26551" y="59350"/>
                      <a:pt x="26551" y="59257"/>
                    </a:cubicBezTo>
                    <a:cubicBezTo>
                      <a:pt x="26551" y="59164"/>
                      <a:pt x="26475" y="59089"/>
                      <a:pt x="26383" y="59089"/>
                    </a:cubicBezTo>
                    <a:close/>
                    <a:moveTo>
                      <a:pt x="38805" y="59089"/>
                    </a:moveTo>
                    <a:cubicBezTo>
                      <a:pt x="38712" y="59089"/>
                      <a:pt x="38636" y="59164"/>
                      <a:pt x="38636" y="59257"/>
                    </a:cubicBezTo>
                    <a:cubicBezTo>
                      <a:pt x="38638" y="59350"/>
                      <a:pt x="38712" y="59425"/>
                      <a:pt x="38805" y="59425"/>
                    </a:cubicBezTo>
                    <a:cubicBezTo>
                      <a:pt x="38896" y="59425"/>
                      <a:pt x="38973" y="59350"/>
                      <a:pt x="38973" y="59257"/>
                    </a:cubicBezTo>
                    <a:cubicBezTo>
                      <a:pt x="38973" y="59164"/>
                      <a:pt x="38896" y="59089"/>
                      <a:pt x="38805" y="59089"/>
                    </a:cubicBezTo>
                    <a:close/>
                    <a:moveTo>
                      <a:pt x="26684" y="59963"/>
                    </a:moveTo>
                    <a:cubicBezTo>
                      <a:pt x="26596" y="59963"/>
                      <a:pt x="26523" y="60034"/>
                      <a:pt x="26523" y="60123"/>
                    </a:cubicBezTo>
                    <a:cubicBezTo>
                      <a:pt x="26523" y="60210"/>
                      <a:pt x="26594" y="60283"/>
                      <a:pt x="26684" y="60283"/>
                    </a:cubicBezTo>
                    <a:cubicBezTo>
                      <a:pt x="26771" y="60283"/>
                      <a:pt x="26843" y="60210"/>
                      <a:pt x="26843" y="60123"/>
                    </a:cubicBezTo>
                    <a:cubicBezTo>
                      <a:pt x="26843" y="60035"/>
                      <a:pt x="26772" y="59963"/>
                      <a:pt x="26684" y="59963"/>
                    </a:cubicBezTo>
                    <a:close/>
                    <a:moveTo>
                      <a:pt x="38505" y="59963"/>
                    </a:moveTo>
                    <a:cubicBezTo>
                      <a:pt x="38417" y="59963"/>
                      <a:pt x="38346" y="60034"/>
                      <a:pt x="38346" y="60123"/>
                    </a:cubicBezTo>
                    <a:cubicBezTo>
                      <a:pt x="38346" y="60210"/>
                      <a:pt x="38417" y="60283"/>
                      <a:pt x="38505" y="60283"/>
                    </a:cubicBezTo>
                    <a:cubicBezTo>
                      <a:pt x="38592" y="60283"/>
                      <a:pt x="38665" y="60212"/>
                      <a:pt x="38665" y="60123"/>
                    </a:cubicBezTo>
                    <a:cubicBezTo>
                      <a:pt x="38665" y="60035"/>
                      <a:pt x="38595" y="59963"/>
                      <a:pt x="38505" y="59963"/>
                    </a:cubicBezTo>
                    <a:close/>
                    <a:moveTo>
                      <a:pt x="28216" y="59479"/>
                    </a:moveTo>
                    <a:cubicBezTo>
                      <a:pt x="28484" y="59479"/>
                      <a:pt x="28701" y="59696"/>
                      <a:pt x="28701" y="59964"/>
                    </a:cubicBezTo>
                    <a:cubicBezTo>
                      <a:pt x="28701" y="60232"/>
                      <a:pt x="28484" y="60449"/>
                      <a:pt x="28216" y="60449"/>
                    </a:cubicBezTo>
                    <a:cubicBezTo>
                      <a:pt x="27948" y="60449"/>
                      <a:pt x="27730" y="60232"/>
                      <a:pt x="27730" y="59964"/>
                    </a:cubicBezTo>
                    <a:cubicBezTo>
                      <a:pt x="27730" y="59696"/>
                      <a:pt x="27948" y="59479"/>
                      <a:pt x="28216" y="59479"/>
                    </a:cubicBezTo>
                    <a:close/>
                    <a:moveTo>
                      <a:pt x="36972" y="59479"/>
                    </a:moveTo>
                    <a:cubicBezTo>
                      <a:pt x="37240" y="59479"/>
                      <a:pt x="37457" y="59696"/>
                      <a:pt x="37457" y="59964"/>
                    </a:cubicBezTo>
                    <a:cubicBezTo>
                      <a:pt x="37457" y="60232"/>
                      <a:pt x="37240" y="60449"/>
                      <a:pt x="36972" y="60449"/>
                    </a:cubicBezTo>
                    <a:cubicBezTo>
                      <a:pt x="36703" y="60449"/>
                      <a:pt x="36485" y="60232"/>
                      <a:pt x="36485" y="59964"/>
                    </a:cubicBezTo>
                    <a:cubicBezTo>
                      <a:pt x="36485" y="59696"/>
                      <a:pt x="36703" y="59479"/>
                      <a:pt x="36972" y="59479"/>
                    </a:cubicBezTo>
                    <a:close/>
                    <a:moveTo>
                      <a:pt x="28216" y="59467"/>
                    </a:moveTo>
                    <a:cubicBezTo>
                      <a:pt x="27942" y="59467"/>
                      <a:pt x="27720" y="59690"/>
                      <a:pt x="27720" y="59964"/>
                    </a:cubicBezTo>
                    <a:cubicBezTo>
                      <a:pt x="27720" y="60236"/>
                      <a:pt x="27942" y="60460"/>
                      <a:pt x="28216" y="60460"/>
                    </a:cubicBezTo>
                    <a:cubicBezTo>
                      <a:pt x="28489" y="60460"/>
                      <a:pt x="28713" y="60236"/>
                      <a:pt x="28713" y="59964"/>
                    </a:cubicBezTo>
                    <a:cubicBezTo>
                      <a:pt x="28713" y="59690"/>
                      <a:pt x="28489" y="59467"/>
                      <a:pt x="28216" y="59467"/>
                    </a:cubicBezTo>
                    <a:close/>
                    <a:moveTo>
                      <a:pt x="36974" y="59467"/>
                    </a:moveTo>
                    <a:cubicBezTo>
                      <a:pt x="36700" y="59467"/>
                      <a:pt x="36476" y="59690"/>
                      <a:pt x="36476" y="59964"/>
                    </a:cubicBezTo>
                    <a:cubicBezTo>
                      <a:pt x="36476" y="60236"/>
                      <a:pt x="36700" y="60460"/>
                      <a:pt x="36974" y="60460"/>
                    </a:cubicBezTo>
                    <a:cubicBezTo>
                      <a:pt x="37247" y="60460"/>
                      <a:pt x="37469" y="60236"/>
                      <a:pt x="37469" y="59964"/>
                    </a:cubicBezTo>
                    <a:cubicBezTo>
                      <a:pt x="37469" y="59690"/>
                      <a:pt x="37247" y="59467"/>
                      <a:pt x="36974" y="59467"/>
                    </a:cubicBezTo>
                    <a:close/>
                    <a:moveTo>
                      <a:pt x="27090" y="60771"/>
                    </a:moveTo>
                    <a:cubicBezTo>
                      <a:pt x="27006" y="60771"/>
                      <a:pt x="26939" y="60838"/>
                      <a:pt x="26939" y="60922"/>
                    </a:cubicBezTo>
                    <a:cubicBezTo>
                      <a:pt x="26939" y="61004"/>
                      <a:pt x="27006" y="61073"/>
                      <a:pt x="27090" y="61073"/>
                    </a:cubicBezTo>
                    <a:cubicBezTo>
                      <a:pt x="27172" y="61073"/>
                      <a:pt x="27239" y="61004"/>
                      <a:pt x="27239" y="60922"/>
                    </a:cubicBezTo>
                    <a:cubicBezTo>
                      <a:pt x="27239" y="60838"/>
                      <a:pt x="27172" y="60771"/>
                      <a:pt x="27090" y="60771"/>
                    </a:cubicBezTo>
                    <a:close/>
                    <a:moveTo>
                      <a:pt x="38098" y="60771"/>
                    </a:moveTo>
                    <a:cubicBezTo>
                      <a:pt x="38015" y="60771"/>
                      <a:pt x="37947" y="60838"/>
                      <a:pt x="37947" y="60922"/>
                    </a:cubicBezTo>
                    <a:cubicBezTo>
                      <a:pt x="37947" y="61004"/>
                      <a:pt x="38015" y="61073"/>
                      <a:pt x="38098" y="61073"/>
                    </a:cubicBezTo>
                    <a:cubicBezTo>
                      <a:pt x="38182" y="61073"/>
                      <a:pt x="38249" y="61004"/>
                      <a:pt x="38249" y="60922"/>
                    </a:cubicBezTo>
                    <a:cubicBezTo>
                      <a:pt x="38249" y="60838"/>
                      <a:pt x="38182" y="60771"/>
                      <a:pt x="38098" y="60771"/>
                    </a:cubicBezTo>
                    <a:close/>
                    <a:moveTo>
                      <a:pt x="29037" y="61061"/>
                    </a:moveTo>
                    <a:cubicBezTo>
                      <a:pt x="29218" y="61061"/>
                      <a:pt x="29365" y="61208"/>
                      <a:pt x="29365" y="61391"/>
                    </a:cubicBezTo>
                    <a:cubicBezTo>
                      <a:pt x="29365" y="61572"/>
                      <a:pt x="29215" y="61720"/>
                      <a:pt x="29034" y="61720"/>
                    </a:cubicBezTo>
                    <a:cubicBezTo>
                      <a:pt x="28853" y="61720"/>
                      <a:pt x="28705" y="61572"/>
                      <a:pt x="28705" y="61391"/>
                    </a:cubicBezTo>
                    <a:cubicBezTo>
                      <a:pt x="28705" y="61210"/>
                      <a:pt x="28853" y="61061"/>
                      <a:pt x="29034" y="61061"/>
                    </a:cubicBezTo>
                    <a:cubicBezTo>
                      <a:pt x="29035" y="61061"/>
                      <a:pt x="29036" y="61061"/>
                      <a:pt x="29037" y="61061"/>
                    </a:cubicBezTo>
                    <a:close/>
                    <a:moveTo>
                      <a:pt x="36156" y="61061"/>
                    </a:moveTo>
                    <a:cubicBezTo>
                      <a:pt x="36336" y="61061"/>
                      <a:pt x="36482" y="61208"/>
                      <a:pt x="36482" y="61391"/>
                    </a:cubicBezTo>
                    <a:cubicBezTo>
                      <a:pt x="36482" y="61572"/>
                      <a:pt x="36334" y="61720"/>
                      <a:pt x="36153" y="61720"/>
                    </a:cubicBezTo>
                    <a:cubicBezTo>
                      <a:pt x="35972" y="61720"/>
                      <a:pt x="35823" y="61572"/>
                      <a:pt x="35823" y="61391"/>
                    </a:cubicBezTo>
                    <a:cubicBezTo>
                      <a:pt x="35823" y="61210"/>
                      <a:pt x="35972" y="61061"/>
                      <a:pt x="36153" y="61061"/>
                    </a:cubicBezTo>
                    <a:cubicBezTo>
                      <a:pt x="36154" y="61061"/>
                      <a:pt x="36155" y="61061"/>
                      <a:pt x="36156" y="61061"/>
                    </a:cubicBezTo>
                    <a:close/>
                    <a:moveTo>
                      <a:pt x="29036" y="61054"/>
                    </a:moveTo>
                    <a:cubicBezTo>
                      <a:pt x="28850" y="61054"/>
                      <a:pt x="28700" y="61206"/>
                      <a:pt x="28700" y="61391"/>
                    </a:cubicBezTo>
                    <a:cubicBezTo>
                      <a:pt x="28700" y="61577"/>
                      <a:pt x="28852" y="61727"/>
                      <a:pt x="29036" y="61727"/>
                    </a:cubicBezTo>
                    <a:cubicBezTo>
                      <a:pt x="29221" y="61727"/>
                      <a:pt x="29373" y="61575"/>
                      <a:pt x="29373" y="61391"/>
                    </a:cubicBezTo>
                    <a:cubicBezTo>
                      <a:pt x="29373" y="61204"/>
                      <a:pt x="29221" y="61054"/>
                      <a:pt x="29036" y="61054"/>
                    </a:cubicBezTo>
                    <a:close/>
                    <a:moveTo>
                      <a:pt x="36153" y="61054"/>
                    </a:moveTo>
                    <a:cubicBezTo>
                      <a:pt x="35966" y="61054"/>
                      <a:pt x="35816" y="61206"/>
                      <a:pt x="35816" y="61391"/>
                    </a:cubicBezTo>
                    <a:cubicBezTo>
                      <a:pt x="35816" y="61577"/>
                      <a:pt x="35968" y="61727"/>
                      <a:pt x="36153" y="61727"/>
                    </a:cubicBezTo>
                    <a:cubicBezTo>
                      <a:pt x="36339" y="61727"/>
                      <a:pt x="36490" y="61575"/>
                      <a:pt x="36490" y="61391"/>
                    </a:cubicBezTo>
                    <a:cubicBezTo>
                      <a:pt x="36490" y="61204"/>
                      <a:pt x="36337" y="61054"/>
                      <a:pt x="36153" y="61054"/>
                    </a:cubicBezTo>
                    <a:close/>
                    <a:moveTo>
                      <a:pt x="27584" y="61517"/>
                    </a:moveTo>
                    <a:cubicBezTo>
                      <a:pt x="27506" y="61517"/>
                      <a:pt x="27442" y="61581"/>
                      <a:pt x="27442" y="61659"/>
                    </a:cubicBezTo>
                    <a:cubicBezTo>
                      <a:pt x="27442" y="61736"/>
                      <a:pt x="27506" y="61800"/>
                      <a:pt x="27584" y="61800"/>
                    </a:cubicBezTo>
                    <a:cubicBezTo>
                      <a:pt x="27662" y="61800"/>
                      <a:pt x="27724" y="61736"/>
                      <a:pt x="27724" y="61659"/>
                    </a:cubicBezTo>
                    <a:cubicBezTo>
                      <a:pt x="27724" y="61581"/>
                      <a:pt x="27662" y="61517"/>
                      <a:pt x="27584" y="61517"/>
                    </a:cubicBezTo>
                    <a:close/>
                    <a:moveTo>
                      <a:pt x="37604" y="61517"/>
                    </a:moveTo>
                    <a:cubicBezTo>
                      <a:pt x="37526" y="61517"/>
                      <a:pt x="37462" y="61581"/>
                      <a:pt x="37462" y="61659"/>
                    </a:cubicBezTo>
                    <a:cubicBezTo>
                      <a:pt x="37465" y="61736"/>
                      <a:pt x="37526" y="61800"/>
                      <a:pt x="37604" y="61800"/>
                    </a:cubicBezTo>
                    <a:cubicBezTo>
                      <a:pt x="37682" y="61800"/>
                      <a:pt x="37744" y="61736"/>
                      <a:pt x="37744" y="61659"/>
                    </a:cubicBezTo>
                    <a:cubicBezTo>
                      <a:pt x="37744" y="61581"/>
                      <a:pt x="37682" y="61517"/>
                      <a:pt x="37604" y="61517"/>
                    </a:cubicBezTo>
                    <a:close/>
                    <a:moveTo>
                      <a:pt x="28142" y="62204"/>
                    </a:moveTo>
                    <a:cubicBezTo>
                      <a:pt x="28069" y="62204"/>
                      <a:pt x="28008" y="62264"/>
                      <a:pt x="28008" y="62336"/>
                    </a:cubicBezTo>
                    <a:cubicBezTo>
                      <a:pt x="28008" y="62409"/>
                      <a:pt x="28069" y="62468"/>
                      <a:pt x="28142" y="62468"/>
                    </a:cubicBezTo>
                    <a:cubicBezTo>
                      <a:pt x="28214" y="62468"/>
                      <a:pt x="28274" y="62409"/>
                      <a:pt x="28274" y="62336"/>
                    </a:cubicBezTo>
                    <a:cubicBezTo>
                      <a:pt x="28274" y="62264"/>
                      <a:pt x="28214" y="62204"/>
                      <a:pt x="28142" y="62204"/>
                    </a:cubicBezTo>
                    <a:close/>
                    <a:moveTo>
                      <a:pt x="37046" y="62204"/>
                    </a:moveTo>
                    <a:cubicBezTo>
                      <a:pt x="36974" y="62204"/>
                      <a:pt x="36914" y="62264"/>
                      <a:pt x="36914" y="62336"/>
                    </a:cubicBezTo>
                    <a:cubicBezTo>
                      <a:pt x="36914" y="62409"/>
                      <a:pt x="36974" y="62468"/>
                      <a:pt x="37046" y="62468"/>
                    </a:cubicBezTo>
                    <a:cubicBezTo>
                      <a:pt x="37118" y="62468"/>
                      <a:pt x="37178" y="62409"/>
                      <a:pt x="37178" y="62336"/>
                    </a:cubicBezTo>
                    <a:cubicBezTo>
                      <a:pt x="37178" y="62264"/>
                      <a:pt x="37118" y="62204"/>
                      <a:pt x="37046" y="62204"/>
                    </a:cubicBezTo>
                    <a:close/>
                    <a:moveTo>
                      <a:pt x="35700" y="53810"/>
                    </a:moveTo>
                    <a:cubicBezTo>
                      <a:pt x="34488" y="55414"/>
                      <a:pt x="33025" y="56292"/>
                      <a:pt x="32592" y="58369"/>
                    </a:cubicBezTo>
                    <a:cubicBezTo>
                      <a:pt x="32161" y="56292"/>
                      <a:pt x="30698" y="55414"/>
                      <a:pt x="29485" y="53810"/>
                    </a:cubicBezTo>
                    <a:lnTo>
                      <a:pt x="29485" y="53810"/>
                    </a:lnTo>
                    <a:cubicBezTo>
                      <a:pt x="28069" y="55447"/>
                      <a:pt x="32547" y="61052"/>
                      <a:pt x="32593" y="62584"/>
                    </a:cubicBezTo>
                    <a:cubicBezTo>
                      <a:pt x="32641" y="61052"/>
                      <a:pt x="37118" y="55447"/>
                      <a:pt x="35701" y="53810"/>
                    </a:cubicBezTo>
                    <a:close/>
                    <a:moveTo>
                      <a:pt x="29956" y="62207"/>
                    </a:moveTo>
                    <a:cubicBezTo>
                      <a:pt x="30101" y="62207"/>
                      <a:pt x="30217" y="62326"/>
                      <a:pt x="30217" y="62468"/>
                    </a:cubicBezTo>
                    <a:cubicBezTo>
                      <a:pt x="30217" y="62611"/>
                      <a:pt x="30099" y="62729"/>
                      <a:pt x="29956" y="62729"/>
                    </a:cubicBezTo>
                    <a:cubicBezTo>
                      <a:pt x="29814" y="62729"/>
                      <a:pt x="29695" y="62611"/>
                      <a:pt x="29695" y="62468"/>
                    </a:cubicBezTo>
                    <a:cubicBezTo>
                      <a:pt x="29695" y="62326"/>
                      <a:pt x="29814" y="62207"/>
                      <a:pt x="29956" y="62207"/>
                    </a:cubicBezTo>
                    <a:close/>
                    <a:moveTo>
                      <a:pt x="35230" y="62207"/>
                    </a:moveTo>
                    <a:cubicBezTo>
                      <a:pt x="35374" y="62207"/>
                      <a:pt x="35491" y="62326"/>
                      <a:pt x="35491" y="62468"/>
                    </a:cubicBezTo>
                    <a:cubicBezTo>
                      <a:pt x="35491" y="62611"/>
                      <a:pt x="35374" y="62729"/>
                      <a:pt x="35230" y="62729"/>
                    </a:cubicBezTo>
                    <a:cubicBezTo>
                      <a:pt x="35088" y="62729"/>
                      <a:pt x="34969" y="62611"/>
                      <a:pt x="34969" y="62468"/>
                    </a:cubicBezTo>
                    <a:cubicBezTo>
                      <a:pt x="34969" y="62326"/>
                      <a:pt x="35088" y="62207"/>
                      <a:pt x="35230" y="62207"/>
                    </a:cubicBezTo>
                    <a:close/>
                    <a:moveTo>
                      <a:pt x="29959" y="62203"/>
                    </a:moveTo>
                    <a:cubicBezTo>
                      <a:pt x="29811" y="62203"/>
                      <a:pt x="29692" y="62322"/>
                      <a:pt x="29692" y="62468"/>
                    </a:cubicBezTo>
                    <a:cubicBezTo>
                      <a:pt x="29692" y="62616"/>
                      <a:pt x="29811" y="62735"/>
                      <a:pt x="29959" y="62735"/>
                    </a:cubicBezTo>
                    <a:cubicBezTo>
                      <a:pt x="30105" y="62735"/>
                      <a:pt x="30224" y="62616"/>
                      <a:pt x="30224" y="62468"/>
                    </a:cubicBezTo>
                    <a:cubicBezTo>
                      <a:pt x="30224" y="62322"/>
                      <a:pt x="30105" y="62203"/>
                      <a:pt x="29959" y="62203"/>
                    </a:cubicBezTo>
                    <a:close/>
                    <a:moveTo>
                      <a:pt x="35230" y="62203"/>
                    </a:moveTo>
                    <a:cubicBezTo>
                      <a:pt x="35084" y="62203"/>
                      <a:pt x="34965" y="62322"/>
                      <a:pt x="34965" y="62468"/>
                    </a:cubicBezTo>
                    <a:cubicBezTo>
                      <a:pt x="34965" y="62616"/>
                      <a:pt x="35084" y="62735"/>
                      <a:pt x="35230" y="62735"/>
                    </a:cubicBezTo>
                    <a:cubicBezTo>
                      <a:pt x="35378" y="62735"/>
                      <a:pt x="35497" y="62616"/>
                      <a:pt x="35497" y="62468"/>
                    </a:cubicBezTo>
                    <a:cubicBezTo>
                      <a:pt x="35497" y="62322"/>
                      <a:pt x="35378" y="62203"/>
                      <a:pt x="35230" y="62203"/>
                    </a:cubicBezTo>
                    <a:close/>
                    <a:moveTo>
                      <a:pt x="28744" y="62835"/>
                    </a:moveTo>
                    <a:cubicBezTo>
                      <a:pt x="28678" y="62835"/>
                      <a:pt x="28621" y="62888"/>
                      <a:pt x="28621" y="62958"/>
                    </a:cubicBezTo>
                    <a:cubicBezTo>
                      <a:pt x="28621" y="63026"/>
                      <a:pt x="28676" y="63081"/>
                      <a:pt x="28744" y="63081"/>
                    </a:cubicBezTo>
                    <a:cubicBezTo>
                      <a:pt x="28811" y="63081"/>
                      <a:pt x="28868" y="63026"/>
                      <a:pt x="28868" y="62958"/>
                    </a:cubicBezTo>
                    <a:cubicBezTo>
                      <a:pt x="28868" y="62891"/>
                      <a:pt x="28814" y="62835"/>
                      <a:pt x="28744" y="62835"/>
                    </a:cubicBezTo>
                    <a:close/>
                    <a:moveTo>
                      <a:pt x="36443" y="62835"/>
                    </a:moveTo>
                    <a:cubicBezTo>
                      <a:pt x="36375" y="62835"/>
                      <a:pt x="36320" y="62888"/>
                      <a:pt x="36320" y="62958"/>
                    </a:cubicBezTo>
                    <a:cubicBezTo>
                      <a:pt x="36320" y="63026"/>
                      <a:pt x="36375" y="63081"/>
                      <a:pt x="36443" y="63081"/>
                    </a:cubicBezTo>
                    <a:cubicBezTo>
                      <a:pt x="36510" y="63081"/>
                      <a:pt x="36566" y="63026"/>
                      <a:pt x="36566" y="62958"/>
                    </a:cubicBezTo>
                    <a:cubicBezTo>
                      <a:pt x="36566" y="62888"/>
                      <a:pt x="36511" y="62835"/>
                      <a:pt x="36443" y="62835"/>
                    </a:cubicBezTo>
                    <a:close/>
                    <a:moveTo>
                      <a:pt x="29372" y="63413"/>
                    </a:moveTo>
                    <a:cubicBezTo>
                      <a:pt x="29308" y="63413"/>
                      <a:pt x="29257" y="63463"/>
                      <a:pt x="29257" y="63526"/>
                    </a:cubicBezTo>
                    <a:cubicBezTo>
                      <a:pt x="29257" y="63589"/>
                      <a:pt x="29308" y="63640"/>
                      <a:pt x="29372" y="63640"/>
                    </a:cubicBezTo>
                    <a:cubicBezTo>
                      <a:pt x="29434" y="63640"/>
                      <a:pt x="29485" y="63589"/>
                      <a:pt x="29485" y="63526"/>
                    </a:cubicBezTo>
                    <a:cubicBezTo>
                      <a:pt x="29485" y="63463"/>
                      <a:pt x="29434" y="63413"/>
                      <a:pt x="29372" y="63413"/>
                    </a:cubicBezTo>
                    <a:close/>
                    <a:moveTo>
                      <a:pt x="35817" y="63413"/>
                    </a:moveTo>
                    <a:cubicBezTo>
                      <a:pt x="35755" y="63413"/>
                      <a:pt x="35704" y="63463"/>
                      <a:pt x="35704" y="63526"/>
                    </a:cubicBezTo>
                    <a:cubicBezTo>
                      <a:pt x="35704" y="63589"/>
                      <a:pt x="35755" y="63640"/>
                      <a:pt x="35817" y="63640"/>
                    </a:cubicBezTo>
                    <a:cubicBezTo>
                      <a:pt x="35881" y="63640"/>
                      <a:pt x="35932" y="63589"/>
                      <a:pt x="35932" y="63526"/>
                    </a:cubicBezTo>
                    <a:cubicBezTo>
                      <a:pt x="35932" y="63463"/>
                      <a:pt x="35881" y="63413"/>
                      <a:pt x="35817" y="63413"/>
                    </a:cubicBezTo>
                    <a:close/>
                    <a:moveTo>
                      <a:pt x="29999" y="63942"/>
                    </a:moveTo>
                    <a:cubicBezTo>
                      <a:pt x="29941" y="63942"/>
                      <a:pt x="29895" y="63988"/>
                      <a:pt x="29895" y="64046"/>
                    </a:cubicBezTo>
                    <a:cubicBezTo>
                      <a:pt x="29895" y="64104"/>
                      <a:pt x="29941" y="64152"/>
                      <a:pt x="29999" y="64152"/>
                    </a:cubicBezTo>
                    <a:cubicBezTo>
                      <a:pt x="30057" y="64152"/>
                      <a:pt x="30105" y="64104"/>
                      <a:pt x="30105" y="64046"/>
                    </a:cubicBezTo>
                    <a:cubicBezTo>
                      <a:pt x="30105" y="63988"/>
                      <a:pt x="30057" y="63942"/>
                      <a:pt x="29999" y="63942"/>
                    </a:cubicBezTo>
                    <a:close/>
                    <a:moveTo>
                      <a:pt x="35187" y="63940"/>
                    </a:moveTo>
                    <a:cubicBezTo>
                      <a:pt x="35129" y="63940"/>
                      <a:pt x="35083" y="63988"/>
                      <a:pt x="35083" y="64046"/>
                    </a:cubicBezTo>
                    <a:cubicBezTo>
                      <a:pt x="35083" y="64104"/>
                      <a:pt x="35129" y="64152"/>
                      <a:pt x="35187" y="64152"/>
                    </a:cubicBezTo>
                    <a:cubicBezTo>
                      <a:pt x="35245" y="64152"/>
                      <a:pt x="35293" y="64104"/>
                      <a:pt x="35293" y="64046"/>
                    </a:cubicBezTo>
                    <a:cubicBezTo>
                      <a:pt x="35293" y="63988"/>
                      <a:pt x="35245" y="63940"/>
                      <a:pt x="35187" y="63940"/>
                    </a:cubicBezTo>
                    <a:close/>
                    <a:moveTo>
                      <a:pt x="30611" y="64421"/>
                    </a:moveTo>
                    <a:cubicBezTo>
                      <a:pt x="30557" y="64421"/>
                      <a:pt x="30514" y="64465"/>
                      <a:pt x="30514" y="64517"/>
                    </a:cubicBezTo>
                    <a:cubicBezTo>
                      <a:pt x="30514" y="64569"/>
                      <a:pt x="30557" y="64612"/>
                      <a:pt x="30611" y="64612"/>
                    </a:cubicBezTo>
                    <a:cubicBezTo>
                      <a:pt x="30664" y="64612"/>
                      <a:pt x="30706" y="64572"/>
                      <a:pt x="30706" y="64517"/>
                    </a:cubicBezTo>
                    <a:cubicBezTo>
                      <a:pt x="30706" y="64465"/>
                      <a:pt x="30663" y="64421"/>
                      <a:pt x="30611" y="64421"/>
                    </a:cubicBezTo>
                    <a:close/>
                    <a:moveTo>
                      <a:pt x="34577" y="64421"/>
                    </a:moveTo>
                    <a:cubicBezTo>
                      <a:pt x="34525" y="64421"/>
                      <a:pt x="34481" y="64465"/>
                      <a:pt x="34481" y="64517"/>
                    </a:cubicBezTo>
                    <a:cubicBezTo>
                      <a:pt x="34481" y="64572"/>
                      <a:pt x="34525" y="64612"/>
                      <a:pt x="34577" y="64612"/>
                    </a:cubicBezTo>
                    <a:cubicBezTo>
                      <a:pt x="34629" y="64612"/>
                      <a:pt x="34672" y="64569"/>
                      <a:pt x="34672" y="64517"/>
                    </a:cubicBezTo>
                    <a:cubicBezTo>
                      <a:pt x="34672" y="64465"/>
                      <a:pt x="34629" y="64421"/>
                      <a:pt x="34577" y="64421"/>
                    </a:cubicBezTo>
                    <a:close/>
                    <a:moveTo>
                      <a:pt x="31183" y="64859"/>
                    </a:moveTo>
                    <a:cubicBezTo>
                      <a:pt x="31135" y="64859"/>
                      <a:pt x="31096" y="64898"/>
                      <a:pt x="31096" y="64946"/>
                    </a:cubicBezTo>
                    <a:cubicBezTo>
                      <a:pt x="31096" y="64994"/>
                      <a:pt x="31134" y="65033"/>
                      <a:pt x="31183" y="65033"/>
                    </a:cubicBezTo>
                    <a:cubicBezTo>
                      <a:pt x="31231" y="65033"/>
                      <a:pt x="31270" y="64994"/>
                      <a:pt x="31270" y="64946"/>
                    </a:cubicBezTo>
                    <a:cubicBezTo>
                      <a:pt x="31270" y="64899"/>
                      <a:pt x="31231" y="64859"/>
                      <a:pt x="31183" y="64859"/>
                    </a:cubicBezTo>
                    <a:close/>
                    <a:moveTo>
                      <a:pt x="34004" y="64859"/>
                    </a:moveTo>
                    <a:cubicBezTo>
                      <a:pt x="33955" y="64859"/>
                      <a:pt x="33918" y="64898"/>
                      <a:pt x="33918" y="64946"/>
                    </a:cubicBezTo>
                    <a:cubicBezTo>
                      <a:pt x="33918" y="64994"/>
                      <a:pt x="33958" y="65033"/>
                      <a:pt x="34004" y="65033"/>
                    </a:cubicBezTo>
                    <a:cubicBezTo>
                      <a:pt x="34052" y="65033"/>
                      <a:pt x="34091" y="64995"/>
                      <a:pt x="34091" y="64946"/>
                    </a:cubicBezTo>
                    <a:cubicBezTo>
                      <a:pt x="34091" y="64899"/>
                      <a:pt x="34054" y="64859"/>
                      <a:pt x="34004" y="64859"/>
                    </a:cubicBezTo>
                    <a:close/>
                    <a:moveTo>
                      <a:pt x="31695" y="65256"/>
                    </a:moveTo>
                    <a:cubicBezTo>
                      <a:pt x="31651" y="65256"/>
                      <a:pt x="31618" y="65291"/>
                      <a:pt x="31618" y="65334"/>
                    </a:cubicBezTo>
                    <a:cubicBezTo>
                      <a:pt x="31618" y="65378"/>
                      <a:pt x="31651" y="65412"/>
                      <a:pt x="31695" y="65412"/>
                    </a:cubicBezTo>
                    <a:cubicBezTo>
                      <a:pt x="31738" y="65412"/>
                      <a:pt x="31773" y="65378"/>
                      <a:pt x="31773" y="65334"/>
                    </a:cubicBezTo>
                    <a:cubicBezTo>
                      <a:pt x="31773" y="65291"/>
                      <a:pt x="31738" y="65256"/>
                      <a:pt x="31695" y="65256"/>
                    </a:cubicBezTo>
                    <a:close/>
                    <a:moveTo>
                      <a:pt x="33491" y="65256"/>
                    </a:moveTo>
                    <a:cubicBezTo>
                      <a:pt x="33448" y="65256"/>
                      <a:pt x="33415" y="65291"/>
                      <a:pt x="33415" y="65334"/>
                    </a:cubicBezTo>
                    <a:cubicBezTo>
                      <a:pt x="33415" y="65378"/>
                      <a:pt x="33448" y="65412"/>
                      <a:pt x="33491" y="65412"/>
                    </a:cubicBezTo>
                    <a:cubicBezTo>
                      <a:pt x="33535" y="65412"/>
                      <a:pt x="33570" y="65378"/>
                      <a:pt x="33570" y="65334"/>
                    </a:cubicBezTo>
                    <a:cubicBezTo>
                      <a:pt x="33570" y="65291"/>
                      <a:pt x="33535" y="65256"/>
                      <a:pt x="33491" y="652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4465682" y="568634"/>
                <a:ext cx="4429071" cy="4429194"/>
              </a:xfrm>
              <a:custGeom>
                <a:avLst/>
                <a:gdLst/>
                <a:ahLst/>
                <a:cxnLst/>
                <a:rect l="l" t="t" r="r" b="b"/>
                <a:pathLst>
                  <a:path w="71883" h="71885" extrusionOk="0">
                    <a:moveTo>
                      <a:pt x="38691" y="6034"/>
                    </a:moveTo>
                    <a:cubicBezTo>
                      <a:pt x="38612" y="6035"/>
                      <a:pt x="38547" y="6099"/>
                      <a:pt x="38547" y="6179"/>
                    </a:cubicBezTo>
                    <a:cubicBezTo>
                      <a:pt x="38547" y="6257"/>
                      <a:pt x="38612" y="6324"/>
                      <a:pt x="38691" y="6324"/>
                    </a:cubicBezTo>
                    <a:cubicBezTo>
                      <a:pt x="38771" y="6324"/>
                      <a:pt x="38836" y="6257"/>
                      <a:pt x="38836" y="6179"/>
                    </a:cubicBezTo>
                    <a:cubicBezTo>
                      <a:pt x="38836" y="6099"/>
                      <a:pt x="38771" y="6034"/>
                      <a:pt x="38691" y="6034"/>
                    </a:cubicBezTo>
                    <a:close/>
                    <a:moveTo>
                      <a:pt x="33417" y="6035"/>
                    </a:moveTo>
                    <a:cubicBezTo>
                      <a:pt x="33337" y="6035"/>
                      <a:pt x="33272" y="6101"/>
                      <a:pt x="33272" y="6180"/>
                    </a:cubicBezTo>
                    <a:cubicBezTo>
                      <a:pt x="33272" y="6260"/>
                      <a:pt x="33337" y="6325"/>
                      <a:pt x="33417" y="6325"/>
                    </a:cubicBezTo>
                    <a:cubicBezTo>
                      <a:pt x="33497" y="6325"/>
                      <a:pt x="33562" y="6260"/>
                      <a:pt x="33562" y="6180"/>
                    </a:cubicBezTo>
                    <a:cubicBezTo>
                      <a:pt x="33562" y="6099"/>
                      <a:pt x="33497" y="6035"/>
                      <a:pt x="33417" y="6035"/>
                    </a:cubicBezTo>
                    <a:close/>
                    <a:moveTo>
                      <a:pt x="32495" y="7074"/>
                    </a:moveTo>
                    <a:cubicBezTo>
                      <a:pt x="32394" y="7074"/>
                      <a:pt x="32313" y="7157"/>
                      <a:pt x="32313" y="7258"/>
                    </a:cubicBezTo>
                    <a:cubicBezTo>
                      <a:pt x="32313" y="7360"/>
                      <a:pt x="32394" y="7441"/>
                      <a:pt x="32495" y="7441"/>
                    </a:cubicBezTo>
                    <a:cubicBezTo>
                      <a:pt x="32597" y="7441"/>
                      <a:pt x="32678" y="7360"/>
                      <a:pt x="32678" y="7258"/>
                    </a:cubicBezTo>
                    <a:cubicBezTo>
                      <a:pt x="32678" y="7157"/>
                      <a:pt x="32597" y="7074"/>
                      <a:pt x="32495" y="7074"/>
                    </a:cubicBezTo>
                    <a:close/>
                    <a:moveTo>
                      <a:pt x="39613" y="7074"/>
                    </a:moveTo>
                    <a:cubicBezTo>
                      <a:pt x="39512" y="7074"/>
                      <a:pt x="39430" y="7157"/>
                      <a:pt x="39430" y="7258"/>
                    </a:cubicBezTo>
                    <a:cubicBezTo>
                      <a:pt x="39430" y="7360"/>
                      <a:pt x="39512" y="7441"/>
                      <a:pt x="39613" y="7441"/>
                    </a:cubicBezTo>
                    <a:cubicBezTo>
                      <a:pt x="39714" y="7441"/>
                      <a:pt x="39797" y="7360"/>
                      <a:pt x="39797" y="7258"/>
                    </a:cubicBezTo>
                    <a:cubicBezTo>
                      <a:pt x="39797" y="7157"/>
                      <a:pt x="39714" y="7074"/>
                      <a:pt x="39613" y="7074"/>
                    </a:cubicBezTo>
                    <a:close/>
                    <a:moveTo>
                      <a:pt x="31677" y="8415"/>
                    </a:moveTo>
                    <a:cubicBezTo>
                      <a:pt x="31527" y="8415"/>
                      <a:pt x="31409" y="8535"/>
                      <a:pt x="31409" y="8683"/>
                    </a:cubicBezTo>
                    <a:cubicBezTo>
                      <a:pt x="31409" y="8832"/>
                      <a:pt x="31527" y="8951"/>
                      <a:pt x="31677" y="8951"/>
                    </a:cubicBezTo>
                    <a:cubicBezTo>
                      <a:pt x="31825" y="8951"/>
                      <a:pt x="31945" y="8832"/>
                      <a:pt x="31945" y="8683"/>
                    </a:cubicBezTo>
                    <a:cubicBezTo>
                      <a:pt x="31945" y="8535"/>
                      <a:pt x="31825" y="8415"/>
                      <a:pt x="31677" y="8415"/>
                    </a:cubicBezTo>
                    <a:close/>
                    <a:moveTo>
                      <a:pt x="40432" y="8415"/>
                    </a:moveTo>
                    <a:cubicBezTo>
                      <a:pt x="40285" y="8415"/>
                      <a:pt x="40164" y="8535"/>
                      <a:pt x="40164" y="8683"/>
                    </a:cubicBezTo>
                    <a:cubicBezTo>
                      <a:pt x="40164" y="8832"/>
                      <a:pt x="40284" y="8951"/>
                      <a:pt x="40432" y="8951"/>
                    </a:cubicBezTo>
                    <a:cubicBezTo>
                      <a:pt x="40581" y="8951"/>
                      <a:pt x="40700" y="8832"/>
                      <a:pt x="40700" y="8683"/>
                    </a:cubicBezTo>
                    <a:cubicBezTo>
                      <a:pt x="40700" y="8535"/>
                      <a:pt x="40581" y="8415"/>
                      <a:pt x="40432" y="8415"/>
                    </a:cubicBezTo>
                    <a:close/>
                    <a:moveTo>
                      <a:pt x="36896" y="5742"/>
                    </a:moveTo>
                    <a:cubicBezTo>
                      <a:pt x="37055" y="6019"/>
                      <a:pt x="37229" y="6309"/>
                      <a:pt x="37413" y="6611"/>
                    </a:cubicBezTo>
                    <a:lnTo>
                      <a:pt x="37413" y="6611"/>
                    </a:lnTo>
                    <a:lnTo>
                      <a:pt x="36117" y="10201"/>
                    </a:lnTo>
                    <a:lnTo>
                      <a:pt x="36896" y="5742"/>
                    </a:lnTo>
                    <a:close/>
                    <a:moveTo>
                      <a:pt x="35292" y="5706"/>
                    </a:moveTo>
                    <a:lnTo>
                      <a:pt x="36078" y="10209"/>
                    </a:lnTo>
                    <a:lnTo>
                      <a:pt x="34773" y="6596"/>
                    </a:lnTo>
                    <a:lnTo>
                      <a:pt x="34768" y="6598"/>
                    </a:lnTo>
                    <a:lnTo>
                      <a:pt x="34768" y="6598"/>
                    </a:lnTo>
                    <a:cubicBezTo>
                      <a:pt x="34957" y="6288"/>
                      <a:pt x="35133" y="5990"/>
                      <a:pt x="35292" y="5706"/>
                    </a:cubicBezTo>
                    <a:close/>
                    <a:moveTo>
                      <a:pt x="34765" y="6605"/>
                    </a:moveTo>
                    <a:lnTo>
                      <a:pt x="36066" y="10213"/>
                    </a:lnTo>
                    <a:lnTo>
                      <a:pt x="34369" y="7248"/>
                    </a:lnTo>
                    <a:lnTo>
                      <a:pt x="34369" y="7248"/>
                    </a:lnTo>
                    <a:cubicBezTo>
                      <a:pt x="34505" y="7029"/>
                      <a:pt x="34637" y="6814"/>
                      <a:pt x="34765" y="6605"/>
                    </a:cubicBezTo>
                    <a:close/>
                    <a:moveTo>
                      <a:pt x="36059" y="3810"/>
                    </a:moveTo>
                    <a:lnTo>
                      <a:pt x="36059" y="3810"/>
                    </a:lnTo>
                    <a:cubicBezTo>
                      <a:pt x="36139" y="4309"/>
                      <a:pt x="36454" y="4966"/>
                      <a:pt x="36887" y="5726"/>
                    </a:cubicBezTo>
                    <a:lnTo>
                      <a:pt x="36887" y="5726"/>
                    </a:lnTo>
                    <a:lnTo>
                      <a:pt x="36102" y="10219"/>
                    </a:lnTo>
                    <a:lnTo>
                      <a:pt x="36102" y="4034"/>
                    </a:lnTo>
                    <a:lnTo>
                      <a:pt x="36090" y="4034"/>
                    </a:lnTo>
                    <a:lnTo>
                      <a:pt x="36090" y="10210"/>
                    </a:lnTo>
                    <a:lnTo>
                      <a:pt x="35300" y="5692"/>
                    </a:lnTo>
                    <a:lnTo>
                      <a:pt x="35300" y="5692"/>
                    </a:lnTo>
                    <a:cubicBezTo>
                      <a:pt x="35715" y="4946"/>
                      <a:pt x="36006" y="4302"/>
                      <a:pt x="36059" y="3810"/>
                    </a:cubicBezTo>
                    <a:close/>
                    <a:moveTo>
                      <a:pt x="37821" y="7275"/>
                    </a:moveTo>
                    <a:cubicBezTo>
                      <a:pt x="37846" y="7315"/>
                      <a:pt x="37871" y="7355"/>
                      <a:pt x="37896" y="7396"/>
                    </a:cubicBezTo>
                    <a:cubicBezTo>
                      <a:pt x="37979" y="7530"/>
                      <a:pt x="38063" y="7666"/>
                      <a:pt x="38148" y="7802"/>
                    </a:cubicBezTo>
                    <a:lnTo>
                      <a:pt x="38148" y="7802"/>
                    </a:lnTo>
                    <a:lnTo>
                      <a:pt x="36138" y="10219"/>
                    </a:lnTo>
                    <a:lnTo>
                      <a:pt x="37821" y="7275"/>
                    </a:lnTo>
                    <a:close/>
                    <a:moveTo>
                      <a:pt x="34363" y="7258"/>
                    </a:moveTo>
                    <a:lnTo>
                      <a:pt x="36056" y="10219"/>
                    </a:lnTo>
                    <a:lnTo>
                      <a:pt x="34034" y="7789"/>
                    </a:lnTo>
                    <a:lnTo>
                      <a:pt x="34034" y="7789"/>
                    </a:lnTo>
                    <a:cubicBezTo>
                      <a:pt x="34082" y="7711"/>
                      <a:pt x="34130" y="7634"/>
                      <a:pt x="34178" y="7557"/>
                    </a:cubicBezTo>
                    <a:cubicBezTo>
                      <a:pt x="34240" y="7456"/>
                      <a:pt x="34302" y="7357"/>
                      <a:pt x="34363" y="7258"/>
                    </a:cubicBezTo>
                    <a:close/>
                    <a:moveTo>
                      <a:pt x="37421" y="6624"/>
                    </a:moveTo>
                    <a:cubicBezTo>
                      <a:pt x="37548" y="6833"/>
                      <a:pt x="37680" y="7047"/>
                      <a:pt x="37815" y="7265"/>
                    </a:cubicBezTo>
                    <a:lnTo>
                      <a:pt x="37815" y="7265"/>
                    </a:lnTo>
                    <a:lnTo>
                      <a:pt x="36124" y="10220"/>
                    </a:lnTo>
                    <a:lnTo>
                      <a:pt x="37421" y="6624"/>
                    </a:lnTo>
                    <a:close/>
                    <a:moveTo>
                      <a:pt x="34027" y="7800"/>
                    </a:moveTo>
                    <a:lnTo>
                      <a:pt x="36049" y="10231"/>
                    </a:lnTo>
                    <a:lnTo>
                      <a:pt x="33736" y="8271"/>
                    </a:lnTo>
                    <a:lnTo>
                      <a:pt x="33736" y="8271"/>
                    </a:lnTo>
                    <a:cubicBezTo>
                      <a:pt x="33833" y="8113"/>
                      <a:pt x="33931" y="7955"/>
                      <a:pt x="34027" y="7800"/>
                    </a:cubicBezTo>
                    <a:close/>
                    <a:moveTo>
                      <a:pt x="38450" y="8295"/>
                    </a:moveTo>
                    <a:cubicBezTo>
                      <a:pt x="38540" y="8443"/>
                      <a:pt x="38631" y="8593"/>
                      <a:pt x="38721" y="8744"/>
                    </a:cubicBezTo>
                    <a:lnTo>
                      <a:pt x="38721" y="8744"/>
                    </a:lnTo>
                    <a:lnTo>
                      <a:pt x="36153" y="10238"/>
                    </a:lnTo>
                    <a:lnTo>
                      <a:pt x="38450" y="8295"/>
                    </a:lnTo>
                    <a:close/>
                    <a:moveTo>
                      <a:pt x="38154" y="7813"/>
                    </a:moveTo>
                    <a:cubicBezTo>
                      <a:pt x="38250" y="7969"/>
                      <a:pt x="38347" y="8127"/>
                      <a:pt x="38444" y="8286"/>
                    </a:cubicBezTo>
                    <a:lnTo>
                      <a:pt x="38444" y="8286"/>
                    </a:lnTo>
                    <a:lnTo>
                      <a:pt x="36136" y="10241"/>
                    </a:lnTo>
                    <a:lnTo>
                      <a:pt x="38154" y="7813"/>
                    </a:lnTo>
                    <a:close/>
                    <a:moveTo>
                      <a:pt x="33731" y="8280"/>
                    </a:moveTo>
                    <a:lnTo>
                      <a:pt x="36049" y="10244"/>
                    </a:lnTo>
                    <a:lnTo>
                      <a:pt x="33454" y="8734"/>
                    </a:lnTo>
                    <a:lnTo>
                      <a:pt x="33454" y="8734"/>
                    </a:lnTo>
                    <a:cubicBezTo>
                      <a:pt x="33546" y="8582"/>
                      <a:pt x="33639" y="8430"/>
                      <a:pt x="33731" y="8280"/>
                    </a:cubicBezTo>
                    <a:close/>
                    <a:moveTo>
                      <a:pt x="38726" y="8753"/>
                    </a:moveTo>
                    <a:cubicBezTo>
                      <a:pt x="38816" y="8904"/>
                      <a:pt x="38906" y="9056"/>
                      <a:pt x="38994" y="9208"/>
                    </a:cubicBezTo>
                    <a:lnTo>
                      <a:pt x="38994" y="9208"/>
                    </a:lnTo>
                    <a:lnTo>
                      <a:pt x="36150" y="10252"/>
                    </a:lnTo>
                    <a:lnTo>
                      <a:pt x="36150" y="10252"/>
                    </a:lnTo>
                    <a:lnTo>
                      <a:pt x="38726" y="8753"/>
                    </a:lnTo>
                    <a:close/>
                    <a:moveTo>
                      <a:pt x="33449" y="8743"/>
                    </a:moveTo>
                    <a:lnTo>
                      <a:pt x="36048" y="10255"/>
                    </a:lnTo>
                    <a:lnTo>
                      <a:pt x="36048" y="10255"/>
                    </a:lnTo>
                    <a:lnTo>
                      <a:pt x="33177" y="9200"/>
                    </a:lnTo>
                    <a:lnTo>
                      <a:pt x="33177" y="9200"/>
                    </a:lnTo>
                    <a:cubicBezTo>
                      <a:pt x="33267" y="9047"/>
                      <a:pt x="33358" y="8894"/>
                      <a:pt x="33449" y="8743"/>
                    </a:cubicBezTo>
                    <a:close/>
                    <a:moveTo>
                      <a:pt x="33171" y="9210"/>
                    </a:moveTo>
                    <a:lnTo>
                      <a:pt x="36041" y="10262"/>
                    </a:lnTo>
                    <a:lnTo>
                      <a:pt x="36041" y="10262"/>
                    </a:lnTo>
                    <a:lnTo>
                      <a:pt x="32889" y="9700"/>
                    </a:lnTo>
                    <a:lnTo>
                      <a:pt x="32889" y="9700"/>
                    </a:lnTo>
                    <a:cubicBezTo>
                      <a:pt x="32982" y="9536"/>
                      <a:pt x="33076" y="9373"/>
                      <a:pt x="33171" y="9210"/>
                    </a:cubicBezTo>
                    <a:close/>
                    <a:moveTo>
                      <a:pt x="39000" y="9218"/>
                    </a:moveTo>
                    <a:lnTo>
                      <a:pt x="39000" y="9218"/>
                    </a:lnTo>
                    <a:cubicBezTo>
                      <a:pt x="39202" y="9568"/>
                      <a:pt x="39399" y="9920"/>
                      <a:pt x="39582" y="10272"/>
                    </a:cubicBezTo>
                    <a:lnTo>
                      <a:pt x="36155" y="10272"/>
                    </a:lnTo>
                    <a:lnTo>
                      <a:pt x="39268" y="9719"/>
                    </a:lnTo>
                    <a:lnTo>
                      <a:pt x="39265" y="9709"/>
                    </a:lnTo>
                    <a:lnTo>
                      <a:pt x="36153" y="10262"/>
                    </a:lnTo>
                    <a:lnTo>
                      <a:pt x="39000" y="9218"/>
                    </a:lnTo>
                    <a:close/>
                    <a:moveTo>
                      <a:pt x="31045" y="10029"/>
                    </a:moveTo>
                    <a:cubicBezTo>
                      <a:pt x="30944" y="10029"/>
                      <a:pt x="30861" y="10110"/>
                      <a:pt x="30861" y="10211"/>
                    </a:cubicBezTo>
                    <a:cubicBezTo>
                      <a:pt x="30861" y="10313"/>
                      <a:pt x="30944" y="10395"/>
                      <a:pt x="31045" y="10395"/>
                    </a:cubicBezTo>
                    <a:cubicBezTo>
                      <a:pt x="31146" y="10395"/>
                      <a:pt x="31228" y="10313"/>
                      <a:pt x="31228" y="10211"/>
                    </a:cubicBezTo>
                    <a:cubicBezTo>
                      <a:pt x="31226" y="10110"/>
                      <a:pt x="31143" y="10029"/>
                      <a:pt x="31045" y="10029"/>
                    </a:cubicBezTo>
                    <a:close/>
                    <a:moveTo>
                      <a:pt x="41066" y="10029"/>
                    </a:moveTo>
                    <a:cubicBezTo>
                      <a:pt x="40965" y="10029"/>
                      <a:pt x="40884" y="10110"/>
                      <a:pt x="40884" y="10211"/>
                    </a:cubicBezTo>
                    <a:cubicBezTo>
                      <a:pt x="40884" y="10313"/>
                      <a:pt x="40965" y="10395"/>
                      <a:pt x="41066" y="10395"/>
                    </a:cubicBezTo>
                    <a:cubicBezTo>
                      <a:pt x="41168" y="10395"/>
                      <a:pt x="41249" y="10313"/>
                      <a:pt x="41249" y="10211"/>
                    </a:cubicBezTo>
                    <a:cubicBezTo>
                      <a:pt x="41249" y="10110"/>
                      <a:pt x="41168" y="10029"/>
                      <a:pt x="41066" y="10029"/>
                    </a:cubicBezTo>
                    <a:close/>
                    <a:moveTo>
                      <a:pt x="39587" y="10282"/>
                    </a:moveTo>
                    <a:cubicBezTo>
                      <a:pt x="39704" y="10506"/>
                      <a:pt x="39815" y="10730"/>
                      <a:pt x="39919" y="10953"/>
                    </a:cubicBezTo>
                    <a:lnTo>
                      <a:pt x="39919" y="10953"/>
                    </a:lnTo>
                    <a:lnTo>
                      <a:pt x="36147" y="10282"/>
                    </a:lnTo>
                    <a:close/>
                    <a:moveTo>
                      <a:pt x="32883" y="9711"/>
                    </a:moveTo>
                    <a:lnTo>
                      <a:pt x="36039" y="10272"/>
                    </a:lnTo>
                    <a:lnTo>
                      <a:pt x="32578" y="10272"/>
                    </a:lnTo>
                    <a:lnTo>
                      <a:pt x="32578" y="10282"/>
                    </a:lnTo>
                    <a:lnTo>
                      <a:pt x="36039" y="10282"/>
                    </a:lnTo>
                    <a:lnTo>
                      <a:pt x="32229" y="10958"/>
                    </a:lnTo>
                    <a:lnTo>
                      <a:pt x="32229" y="10958"/>
                    </a:lnTo>
                    <a:cubicBezTo>
                      <a:pt x="32427" y="10545"/>
                      <a:pt x="32649" y="10127"/>
                      <a:pt x="32883" y="9711"/>
                    </a:cubicBezTo>
                    <a:close/>
                    <a:moveTo>
                      <a:pt x="36160" y="10295"/>
                    </a:moveTo>
                    <a:lnTo>
                      <a:pt x="39922" y="10963"/>
                    </a:lnTo>
                    <a:lnTo>
                      <a:pt x="39922" y="10959"/>
                    </a:lnTo>
                    <a:lnTo>
                      <a:pt x="39922" y="10959"/>
                    </a:lnTo>
                    <a:cubicBezTo>
                      <a:pt x="40056" y="11245"/>
                      <a:pt x="40178" y="11529"/>
                      <a:pt x="40286" y="11809"/>
                    </a:cubicBezTo>
                    <a:lnTo>
                      <a:pt x="40286" y="11809"/>
                    </a:lnTo>
                    <a:lnTo>
                      <a:pt x="36160" y="10295"/>
                    </a:lnTo>
                    <a:close/>
                    <a:moveTo>
                      <a:pt x="36039" y="10293"/>
                    </a:moveTo>
                    <a:lnTo>
                      <a:pt x="31846" y="11832"/>
                    </a:lnTo>
                    <a:lnTo>
                      <a:pt x="31846" y="11832"/>
                    </a:lnTo>
                    <a:cubicBezTo>
                      <a:pt x="31957" y="11548"/>
                      <a:pt x="32084" y="11261"/>
                      <a:pt x="32223" y="10971"/>
                    </a:cubicBezTo>
                    <a:lnTo>
                      <a:pt x="32223" y="10971"/>
                    </a:lnTo>
                    <a:lnTo>
                      <a:pt x="36039" y="10293"/>
                    </a:lnTo>
                    <a:close/>
                    <a:moveTo>
                      <a:pt x="41330" y="11595"/>
                    </a:moveTo>
                    <a:cubicBezTo>
                      <a:pt x="41249" y="11598"/>
                      <a:pt x="41185" y="11663"/>
                      <a:pt x="41185" y="11740"/>
                    </a:cubicBezTo>
                    <a:cubicBezTo>
                      <a:pt x="41185" y="11820"/>
                      <a:pt x="41250" y="11885"/>
                      <a:pt x="41330" y="11885"/>
                    </a:cubicBezTo>
                    <a:cubicBezTo>
                      <a:pt x="41410" y="11885"/>
                      <a:pt x="41475" y="11820"/>
                      <a:pt x="41475" y="11740"/>
                    </a:cubicBezTo>
                    <a:cubicBezTo>
                      <a:pt x="41475" y="11660"/>
                      <a:pt x="41410" y="11595"/>
                      <a:pt x="41330" y="11595"/>
                    </a:cubicBezTo>
                    <a:close/>
                    <a:moveTo>
                      <a:pt x="30780" y="11598"/>
                    </a:moveTo>
                    <a:cubicBezTo>
                      <a:pt x="30700" y="11598"/>
                      <a:pt x="30635" y="11663"/>
                      <a:pt x="30635" y="11743"/>
                    </a:cubicBezTo>
                    <a:cubicBezTo>
                      <a:pt x="30635" y="11823"/>
                      <a:pt x="30700" y="11888"/>
                      <a:pt x="30780" y="11888"/>
                    </a:cubicBezTo>
                    <a:cubicBezTo>
                      <a:pt x="30859" y="11888"/>
                      <a:pt x="30925" y="11823"/>
                      <a:pt x="30925" y="11743"/>
                    </a:cubicBezTo>
                    <a:cubicBezTo>
                      <a:pt x="30925" y="11663"/>
                      <a:pt x="30859" y="11598"/>
                      <a:pt x="30780" y="11598"/>
                    </a:cubicBezTo>
                    <a:close/>
                    <a:moveTo>
                      <a:pt x="36147" y="10302"/>
                    </a:moveTo>
                    <a:lnTo>
                      <a:pt x="40291" y="11823"/>
                    </a:lnTo>
                    <a:lnTo>
                      <a:pt x="40291" y="11823"/>
                    </a:lnTo>
                    <a:cubicBezTo>
                      <a:pt x="40432" y="12193"/>
                      <a:pt x="40547" y="12557"/>
                      <a:pt x="40627" y="12909"/>
                    </a:cubicBezTo>
                    <a:lnTo>
                      <a:pt x="40627" y="12909"/>
                    </a:lnTo>
                    <a:lnTo>
                      <a:pt x="36147" y="10302"/>
                    </a:lnTo>
                    <a:close/>
                    <a:moveTo>
                      <a:pt x="36037" y="10305"/>
                    </a:moveTo>
                    <a:lnTo>
                      <a:pt x="36037" y="10305"/>
                    </a:lnTo>
                    <a:cubicBezTo>
                      <a:pt x="36037" y="10306"/>
                      <a:pt x="36036" y="10307"/>
                      <a:pt x="36036" y="10308"/>
                    </a:cubicBezTo>
                    <a:lnTo>
                      <a:pt x="36036" y="10308"/>
                    </a:lnTo>
                    <a:lnTo>
                      <a:pt x="31492" y="12951"/>
                    </a:lnTo>
                    <a:lnTo>
                      <a:pt x="31492" y="12951"/>
                    </a:lnTo>
                    <a:cubicBezTo>
                      <a:pt x="31549" y="12705"/>
                      <a:pt x="31624" y="12446"/>
                      <a:pt x="31719" y="12176"/>
                    </a:cubicBezTo>
                    <a:cubicBezTo>
                      <a:pt x="31757" y="12067"/>
                      <a:pt x="31797" y="11957"/>
                      <a:pt x="31840" y="11847"/>
                    </a:cubicBezTo>
                    <a:lnTo>
                      <a:pt x="31840" y="11847"/>
                    </a:lnTo>
                    <a:lnTo>
                      <a:pt x="36037" y="10305"/>
                    </a:lnTo>
                    <a:close/>
                    <a:moveTo>
                      <a:pt x="16840" y="12809"/>
                    </a:moveTo>
                    <a:cubicBezTo>
                      <a:pt x="16804" y="12809"/>
                      <a:pt x="16767" y="12823"/>
                      <a:pt x="16739" y="12852"/>
                    </a:cubicBezTo>
                    <a:cubicBezTo>
                      <a:pt x="16682" y="12907"/>
                      <a:pt x="16682" y="12998"/>
                      <a:pt x="16739" y="13054"/>
                    </a:cubicBezTo>
                    <a:cubicBezTo>
                      <a:pt x="16767" y="13082"/>
                      <a:pt x="16804" y="13096"/>
                      <a:pt x="16840" y="13096"/>
                    </a:cubicBezTo>
                    <a:cubicBezTo>
                      <a:pt x="16877" y="13096"/>
                      <a:pt x="16913" y="13082"/>
                      <a:pt x="16942" y="13054"/>
                    </a:cubicBezTo>
                    <a:cubicBezTo>
                      <a:pt x="16998" y="12998"/>
                      <a:pt x="16998" y="12907"/>
                      <a:pt x="16942" y="12852"/>
                    </a:cubicBezTo>
                    <a:cubicBezTo>
                      <a:pt x="16913" y="12823"/>
                      <a:pt x="16877" y="12809"/>
                      <a:pt x="16840" y="12809"/>
                    </a:cubicBezTo>
                    <a:close/>
                    <a:moveTo>
                      <a:pt x="18257" y="12881"/>
                    </a:moveTo>
                    <a:cubicBezTo>
                      <a:pt x="18211" y="12881"/>
                      <a:pt x="18164" y="12899"/>
                      <a:pt x="18128" y="12934"/>
                    </a:cubicBezTo>
                    <a:cubicBezTo>
                      <a:pt x="18056" y="13005"/>
                      <a:pt x="18056" y="13121"/>
                      <a:pt x="18128" y="13192"/>
                    </a:cubicBezTo>
                    <a:cubicBezTo>
                      <a:pt x="18164" y="13227"/>
                      <a:pt x="18211" y="13244"/>
                      <a:pt x="18257" y="13244"/>
                    </a:cubicBezTo>
                    <a:cubicBezTo>
                      <a:pt x="18304" y="13244"/>
                      <a:pt x="18350" y="13227"/>
                      <a:pt x="18385" y="13192"/>
                    </a:cubicBezTo>
                    <a:cubicBezTo>
                      <a:pt x="18456" y="13121"/>
                      <a:pt x="18456" y="13005"/>
                      <a:pt x="18385" y="12934"/>
                    </a:cubicBezTo>
                    <a:cubicBezTo>
                      <a:pt x="18350" y="12899"/>
                      <a:pt x="18304" y="12881"/>
                      <a:pt x="18257" y="12881"/>
                    </a:cubicBezTo>
                    <a:close/>
                    <a:moveTo>
                      <a:pt x="55203" y="12967"/>
                    </a:moveTo>
                    <a:cubicBezTo>
                      <a:pt x="55167" y="12967"/>
                      <a:pt x="55130" y="12981"/>
                      <a:pt x="55102" y="13008"/>
                    </a:cubicBezTo>
                    <a:cubicBezTo>
                      <a:pt x="55045" y="13065"/>
                      <a:pt x="55045" y="13156"/>
                      <a:pt x="55102" y="13211"/>
                    </a:cubicBezTo>
                    <a:cubicBezTo>
                      <a:pt x="55130" y="13239"/>
                      <a:pt x="55167" y="13253"/>
                      <a:pt x="55203" y="13253"/>
                    </a:cubicBezTo>
                    <a:cubicBezTo>
                      <a:pt x="55240" y="13253"/>
                      <a:pt x="55276" y="13239"/>
                      <a:pt x="55305" y="13211"/>
                    </a:cubicBezTo>
                    <a:cubicBezTo>
                      <a:pt x="55361" y="13156"/>
                      <a:pt x="55361" y="13065"/>
                      <a:pt x="55305" y="13008"/>
                    </a:cubicBezTo>
                    <a:cubicBezTo>
                      <a:pt x="55276" y="12981"/>
                      <a:pt x="55240" y="12967"/>
                      <a:pt x="55203" y="12967"/>
                    </a:cubicBezTo>
                    <a:close/>
                    <a:moveTo>
                      <a:pt x="53789" y="13039"/>
                    </a:moveTo>
                    <a:cubicBezTo>
                      <a:pt x="53742" y="13039"/>
                      <a:pt x="53695" y="13057"/>
                      <a:pt x="53660" y="13092"/>
                    </a:cubicBezTo>
                    <a:cubicBezTo>
                      <a:pt x="53589" y="13163"/>
                      <a:pt x="53589" y="13279"/>
                      <a:pt x="53660" y="13349"/>
                    </a:cubicBezTo>
                    <a:cubicBezTo>
                      <a:pt x="53695" y="13384"/>
                      <a:pt x="53742" y="13402"/>
                      <a:pt x="53789" y="13402"/>
                    </a:cubicBezTo>
                    <a:cubicBezTo>
                      <a:pt x="53836" y="13402"/>
                      <a:pt x="53882" y="13384"/>
                      <a:pt x="53918" y="13349"/>
                    </a:cubicBezTo>
                    <a:cubicBezTo>
                      <a:pt x="53987" y="13279"/>
                      <a:pt x="53987" y="13163"/>
                      <a:pt x="53918" y="13092"/>
                    </a:cubicBezTo>
                    <a:cubicBezTo>
                      <a:pt x="53882" y="13057"/>
                      <a:pt x="53836" y="13039"/>
                      <a:pt x="53789" y="13039"/>
                    </a:cubicBezTo>
                    <a:close/>
                    <a:moveTo>
                      <a:pt x="19844" y="13225"/>
                    </a:moveTo>
                    <a:cubicBezTo>
                      <a:pt x="19776" y="13225"/>
                      <a:pt x="19708" y="13251"/>
                      <a:pt x="19656" y="13304"/>
                    </a:cubicBezTo>
                    <a:cubicBezTo>
                      <a:pt x="19550" y="13407"/>
                      <a:pt x="19550" y="13578"/>
                      <a:pt x="19656" y="13682"/>
                    </a:cubicBezTo>
                    <a:cubicBezTo>
                      <a:pt x="19708" y="13735"/>
                      <a:pt x="19777" y="13761"/>
                      <a:pt x="19845" y="13761"/>
                    </a:cubicBezTo>
                    <a:cubicBezTo>
                      <a:pt x="19914" y="13761"/>
                      <a:pt x="19982" y="13735"/>
                      <a:pt x="20034" y="13682"/>
                    </a:cubicBezTo>
                    <a:cubicBezTo>
                      <a:pt x="20138" y="13578"/>
                      <a:pt x="20138" y="13407"/>
                      <a:pt x="20034" y="13304"/>
                    </a:cubicBezTo>
                    <a:cubicBezTo>
                      <a:pt x="19981" y="13251"/>
                      <a:pt x="19912" y="13225"/>
                      <a:pt x="19844" y="13225"/>
                    </a:cubicBezTo>
                    <a:close/>
                    <a:moveTo>
                      <a:pt x="52199" y="13381"/>
                    </a:moveTo>
                    <a:cubicBezTo>
                      <a:pt x="52130" y="13381"/>
                      <a:pt x="52062" y="13407"/>
                      <a:pt x="52010" y="13460"/>
                    </a:cubicBezTo>
                    <a:cubicBezTo>
                      <a:pt x="51905" y="13564"/>
                      <a:pt x="51905" y="13735"/>
                      <a:pt x="52010" y="13838"/>
                    </a:cubicBezTo>
                    <a:cubicBezTo>
                      <a:pt x="52062" y="13891"/>
                      <a:pt x="52131" y="13917"/>
                      <a:pt x="52200" y="13917"/>
                    </a:cubicBezTo>
                    <a:cubicBezTo>
                      <a:pt x="52269" y="13917"/>
                      <a:pt x="52337" y="13891"/>
                      <a:pt x="52389" y="13838"/>
                    </a:cubicBezTo>
                    <a:cubicBezTo>
                      <a:pt x="52493" y="13735"/>
                      <a:pt x="52493" y="13564"/>
                      <a:pt x="52389" y="13460"/>
                    </a:cubicBezTo>
                    <a:cubicBezTo>
                      <a:pt x="52336" y="13407"/>
                      <a:pt x="52267" y="13381"/>
                      <a:pt x="52199" y="13381"/>
                    </a:cubicBezTo>
                    <a:close/>
                    <a:moveTo>
                      <a:pt x="36142" y="10310"/>
                    </a:moveTo>
                    <a:lnTo>
                      <a:pt x="40630" y="12923"/>
                    </a:lnTo>
                    <a:lnTo>
                      <a:pt x="40630" y="12923"/>
                    </a:lnTo>
                    <a:cubicBezTo>
                      <a:pt x="40730" y="13371"/>
                      <a:pt x="40774" y="13802"/>
                      <a:pt x="40745" y="14205"/>
                    </a:cubicBezTo>
                    <a:lnTo>
                      <a:pt x="40745" y="14205"/>
                    </a:lnTo>
                    <a:lnTo>
                      <a:pt x="36142" y="10310"/>
                    </a:lnTo>
                    <a:close/>
                    <a:moveTo>
                      <a:pt x="36033" y="10321"/>
                    </a:moveTo>
                    <a:lnTo>
                      <a:pt x="36033" y="10321"/>
                    </a:lnTo>
                    <a:cubicBezTo>
                      <a:pt x="36033" y="10322"/>
                      <a:pt x="36033" y="10324"/>
                      <a:pt x="36032" y="10326"/>
                    </a:cubicBezTo>
                    <a:lnTo>
                      <a:pt x="36032" y="10326"/>
                    </a:lnTo>
                    <a:lnTo>
                      <a:pt x="31375" y="14267"/>
                    </a:lnTo>
                    <a:lnTo>
                      <a:pt x="31375" y="14267"/>
                    </a:lnTo>
                    <a:cubicBezTo>
                      <a:pt x="31342" y="13876"/>
                      <a:pt x="31380" y="13443"/>
                      <a:pt x="31489" y="12967"/>
                    </a:cubicBezTo>
                    <a:lnTo>
                      <a:pt x="31489" y="12967"/>
                    </a:lnTo>
                    <a:lnTo>
                      <a:pt x="36033" y="10321"/>
                    </a:lnTo>
                    <a:close/>
                    <a:moveTo>
                      <a:pt x="21370" y="13944"/>
                    </a:moveTo>
                    <a:cubicBezTo>
                      <a:pt x="21323" y="13944"/>
                      <a:pt x="21277" y="13962"/>
                      <a:pt x="21242" y="13998"/>
                    </a:cubicBezTo>
                    <a:cubicBezTo>
                      <a:pt x="21171" y="14069"/>
                      <a:pt x="21171" y="14182"/>
                      <a:pt x="21242" y="14254"/>
                    </a:cubicBezTo>
                    <a:cubicBezTo>
                      <a:pt x="21277" y="14290"/>
                      <a:pt x="21323" y="14307"/>
                      <a:pt x="21370" y="14307"/>
                    </a:cubicBezTo>
                    <a:cubicBezTo>
                      <a:pt x="21417" y="14307"/>
                      <a:pt x="21463" y="14290"/>
                      <a:pt x="21499" y="14254"/>
                    </a:cubicBezTo>
                    <a:cubicBezTo>
                      <a:pt x="21570" y="14185"/>
                      <a:pt x="21570" y="14069"/>
                      <a:pt x="21499" y="13998"/>
                    </a:cubicBezTo>
                    <a:cubicBezTo>
                      <a:pt x="21463" y="13962"/>
                      <a:pt x="21417" y="13944"/>
                      <a:pt x="21370" y="13944"/>
                    </a:cubicBezTo>
                    <a:close/>
                    <a:moveTo>
                      <a:pt x="50673" y="14101"/>
                    </a:moveTo>
                    <a:cubicBezTo>
                      <a:pt x="50627" y="14101"/>
                      <a:pt x="50580" y="14118"/>
                      <a:pt x="50545" y="14153"/>
                    </a:cubicBezTo>
                    <a:cubicBezTo>
                      <a:pt x="50474" y="14224"/>
                      <a:pt x="50474" y="14340"/>
                      <a:pt x="50545" y="14411"/>
                    </a:cubicBezTo>
                    <a:cubicBezTo>
                      <a:pt x="50580" y="14446"/>
                      <a:pt x="50627" y="14464"/>
                      <a:pt x="50673" y="14464"/>
                    </a:cubicBezTo>
                    <a:cubicBezTo>
                      <a:pt x="50720" y="14464"/>
                      <a:pt x="50767" y="14446"/>
                      <a:pt x="50802" y="14411"/>
                    </a:cubicBezTo>
                    <a:cubicBezTo>
                      <a:pt x="50872" y="14340"/>
                      <a:pt x="50872" y="14225"/>
                      <a:pt x="50802" y="14153"/>
                    </a:cubicBezTo>
                    <a:cubicBezTo>
                      <a:pt x="50767" y="14118"/>
                      <a:pt x="50720" y="14101"/>
                      <a:pt x="50673" y="14101"/>
                    </a:cubicBezTo>
                    <a:close/>
                    <a:moveTo>
                      <a:pt x="22640" y="14877"/>
                    </a:moveTo>
                    <a:cubicBezTo>
                      <a:pt x="22603" y="14877"/>
                      <a:pt x="22567" y="14891"/>
                      <a:pt x="22539" y="14919"/>
                    </a:cubicBezTo>
                    <a:cubicBezTo>
                      <a:pt x="22483" y="14976"/>
                      <a:pt x="22483" y="15066"/>
                      <a:pt x="22539" y="15122"/>
                    </a:cubicBezTo>
                    <a:cubicBezTo>
                      <a:pt x="22567" y="15150"/>
                      <a:pt x="22603" y="15165"/>
                      <a:pt x="22640" y="15165"/>
                    </a:cubicBezTo>
                    <a:cubicBezTo>
                      <a:pt x="22677" y="15165"/>
                      <a:pt x="22714" y="15150"/>
                      <a:pt x="22742" y="15122"/>
                    </a:cubicBezTo>
                    <a:cubicBezTo>
                      <a:pt x="22797" y="15066"/>
                      <a:pt x="22797" y="14976"/>
                      <a:pt x="22742" y="14919"/>
                    </a:cubicBezTo>
                    <a:cubicBezTo>
                      <a:pt x="22714" y="14891"/>
                      <a:pt x="22677" y="14877"/>
                      <a:pt x="22640" y="14877"/>
                    </a:cubicBezTo>
                    <a:close/>
                    <a:moveTo>
                      <a:pt x="49404" y="15035"/>
                    </a:moveTo>
                    <a:cubicBezTo>
                      <a:pt x="49367" y="15035"/>
                      <a:pt x="49330" y="15049"/>
                      <a:pt x="49303" y="15077"/>
                    </a:cubicBezTo>
                    <a:cubicBezTo>
                      <a:pt x="49246" y="15134"/>
                      <a:pt x="49246" y="15224"/>
                      <a:pt x="49303" y="15280"/>
                    </a:cubicBezTo>
                    <a:cubicBezTo>
                      <a:pt x="49330" y="15308"/>
                      <a:pt x="49367" y="15323"/>
                      <a:pt x="49404" y="15323"/>
                    </a:cubicBezTo>
                    <a:cubicBezTo>
                      <a:pt x="49440" y="15323"/>
                      <a:pt x="49477" y="15308"/>
                      <a:pt x="49506" y="15280"/>
                    </a:cubicBezTo>
                    <a:cubicBezTo>
                      <a:pt x="49561" y="15224"/>
                      <a:pt x="49561" y="15134"/>
                      <a:pt x="49506" y="15077"/>
                    </a:cubicBezTo>
                    <a:cubicBezTo>
                      <a:pt x="49477" y="15049"/>
                      <a:pt x="49440" y="15035"/>
                      <a:pt x="49404" y="15035"/>
                    </a:cubicBezTo>
                    <a:close/>
                    <a:moveTo>
                      <a:pt x="36133" y="10316"/>
                    </a:moveTo>
                    <a:lnTo>
                      <a:pt x="40744" y="14218"/>
                    </a:lnTo>
                    <a:lnTo>
                      <a:pt x="40744" y="14218"/>
                    </a:lnTo>
                    <a:cubicBezTo>
                      <a:pt x="40711" y="14649"/>
                      <a:pt x="40593" y="15049"/>
                      <a:pt x="40371" y="15407"/>
                    </a:cubicBezTo>
                    <a:lnTo>
                      <a:pt x="40371" y="15407"/>
                    </a:lnTo>
                    <a:lnTo>
                      <a:pt x="36133" y="10316"/>
                    </a:lnTo>
                    <a:close/>
                    <a:moveTo>
                      <a:pt x="36051" y="11740"/>
                    </a:moveTo>
                    <a:cubicBezTo>
                      <a:pt x="36051" y="12788"/>
                      <a:pt x="33479" y="14388"/>
                      <a:pt x="32969" y="15867"/>
                    </a:cubicBezTo>
                    <a:cubicBezTo>
                      <a:pt x="33598" y="15312"/>
                      <a:pt x="36051" y="13998"/>
                      <a:pt x="36051" y="11740"/>
                    </a:cubicBezTo>
                    <a:close/>
                    <a:moveTo>
                      <a:pt x="36051" y="11743"/>
                    </a:moveTo>
                    <a:cubicBezTo>
                      <a:pt x="36051" y="13998"/>
                      <a:pt x="38505" y="15312"/>
                      <a:pt x="39132" y="15868"/>
                    </a:cubicBezTo>
                    <a:cubicBezTo>
                      <a:pt x="38623" y="14389"/>
                      <a:pt x="36052" y="12789"/>
                      <a:pt x="36051" y="11743"/>
                    </a:cubicBezTo>
                    <a:close/>
                    <a:moveTo>
                      <a:pt x="36096" y="10289"/>
                    </a:moveTo>
                    <a:lnTo>
                      <a:pt x="40364" y="15417"/>
                    </a:lnTo>
                    <a:lnTo>
                      <a:pt x="40364" y="15417"/>
                    </a:lnTo>
                    <a:cubicBezTo>
                      <a:pt x="40241" y="15614"/>
                      <a:pt x="40086" y="15798"/>
                      <a:pt x="39896" y="15967"/>
                    </a:cubicBezTo>
                    <a:lnTo>
                      <a:pt x="39896" y="15967"/>
                    </a:lnTo>
                    <a:cubicBezTo>
                      <a:pt x="39354" y="14935"/>
                      <a:pt x="38675" y="14205"/>
                      <a:pt x="38041" y="13525"/>
                    </a:cubicBezTo>
                    <a:cubicBezTo>
                      <a:pt x="37187" y="12608"/>
                      <a:pt x="36381" y="11740"/>
                      <a:pt x="36073" y="10316"/>
                    </a:cubicBezTo>
                    <a:lnTo>
                      <a:pt x="36073" y="10316"/>
                    </a:lnTo>
                    <a:lnTo>
                      <a:pt x="36096" y="10289"/>
                    </a:lnTo>
                    <a:close/>
                    <a:moveTo>
                      <a:pt x="36029" y="10342"/>
                    </a:moveTo>
                    <a:cubicBezTo>
                      <a:pt x="36028" y="10346"/>
                      <a:pt x="36027" y="10349"/>
                      <a:pt x="36026" y="10353"/>
                    </a:cubicBezTo>
                    <a:lnTo>
                      <a:pt x="36026" y="10353"/>
                    </a:lnTo>
                    <a:lnTo>
                      <a:pt x="31780" y="15455"/>
                    </a:lnTo>
                    <a:lnTo>
                      <a:pt x="31788" y="15463"/>
                    </a:lnTo>
                    <a:lnTo>
                      <a:pt x="36020" y="10379"/>
                    </a:lnTo>
                    <a:lnTo>
                      <a:pt x="36020" y="10379"/>
                    </a:lnTo>
                    <a:cubicBezTo>
                      <a:pt x="35704" y="11767"/>
                      <a:pt x="34906" y="12621"/>
                      <a:pt x="34068" y="13525"/>
                    </a:cubicBezTo>
                    <a:cubicBezTo>
                      <a:pt x="33433" y="14207"/>
                      <a:pt x="32753" y="14937"/>
                      <a:pt x="32212" y="15970"/>
                    </a:cubicBezTo>
                    <a:lnTo>
                      <a:pt x="32212" y="15970"/>
                    </a:lnTo>
                    <a:cubicBezTo>
                      <a:pt x="31714" y="15528"/>
                      <a:pt x="31435" y="14968"/>
                      <a:pt x="31376" y="14280"/>
                    </a:cubicBezTo>
                    <a:lnTo>
                      <a:pt x="31376" y="14280"/>
                    </a:lnTo>
                    <a:lnTo>
                      <a:pt x="36029" y="10342"/>
                    </a:lnTo>
                    <a:close/>
                    <a:moveTo>
                      <a:pt x="13113" y="16536"/>
                    </a:moveTo>
                    <a:cubicBezTo>
                      <a:pt x="13076" y="16536"/>
                      <a:pt x="13039" y="16550"/>
                      <a:pt x="13012" y="16578"/>
                    </a:cubicBezTo>
                    <a:cubicBezTo>
                      <a:pt x="12955" y="16635"/>
                      <a:pt x="12955" y="16725"/>
                      <a:pt x="13012" y="16781"/>
                    </a:cubicBezTo>
                    <a:cubicBezTo>
                      <a:pt x="13039" y="16810"/>
                      <a:pt x="13076" y="16824"/>
                      <a:pt x="13113" y="16824"/>
                    </a:cubicBezTo>
                    <a:cubicBezTo>
                      <a:pt x="13149" y="16824"/>
                      <a:pt x="13186" y="16810"/>
                      <a:pt x="13215" y="16781"/>
                    </a:cubicBezTo>
                    <a:cubicBezTo>
                      <a:pt x="13270" y="16725"/>
                      <a:pt x="13270" y="16635"/>
                      <a:pt x="13215" y="16578"/>
                    </a:cubicBezTo>
                    <a:cubicBezTo>
                      <a:pt x="13186" y="16550"/>
                      <a:pt x="13149" y="16536"/>
                      <a:pt x="13113" y="16536"/>
                    </a:cubicBezTo>
                    <a:close/>
                    <a:moveTo>
                      <a:pt x="58931" y="16694"/>
                    </a:moveTo>
                    <a:cubicBezTo>
                      <a:pt x="58894" y="16694"/>
                      <a:pt x="58858" y="16708"/>
                      <a:pt x="58830" y="16736"/>
                    </a:cubicBezTo>
                    <a:cubicBezTo>
                      <a:pt x="58774" y="16791"/>
                      <a:pt x="58774" y="16883"/>
                      <a:pt x="58830" y="16939"/>
                    </a:cubicBezTo>
                    <a:cubicBezTo>
                      <a:pt x="58858" y="16967"/>
                      <a:pt x="58894" y="16981"/>
                      <a:pt x="58931" y="16981"/>
                    </a:cubicBezTo>
                    <a:cubicBezTo>
                      <a:pt x="58968" y="16981"/>
                      <a:pt x="59005" y="16967"/>
                      <a:pt x="59033" y="16939"/>
                    </a:cubicBezTo>
                    <a:cubicBezTo>
                      <a:pt x="59088" y="16883"/>
                      <a:pt x="59088" y="16793"/>
                      <a:pt x="59033" y="16736"/>
                    </a:cubicBezTo>
                    <a:cubicBezTo>
                      <a:pt x="59005" y="16708"/>
                      <a:pt x="58968" y="16694"/>
                      <a:pt x="58931" y="16694"/>
                    </a:cubicBezTo>
                    <a:close/>
                    <a:moveTo>
                      <a:pt x="18167" y="14620"/>
                    </a:moveTo>
                    <a:lnTo>
                      <a:pt x="18167" y="14620"/>
                    </a:lnTo>
                    <a:cubicBezTo>
                      <a:pt x="18336" y="14661"/>
                      <a:pt x="18505" y="14703"/>
                      <a:pt x="18674" y="14746"/>
                    </a:cubicBezTo>
                    <a:lnTo>
                      <a:pt x="18674" y="14746"/>
                    </a:lnTo>
                    <a:lnTo>
                      <a:pt x="17917" y="17609"/>
                    </a:lnTo>
                    <a:lnTo>
                      <a:pt x="18167" y="14620"/>
                    </a:lnTo>
                    <a:close/>
                    <a:moveTo>
                      <a:pt x="17003" y="14343"/>
                    </a:moveTo>
                    <a:cubicBezTo>
                      <a:pt x="17049" y="14354"/>
                      <a:pt x="17095" y="14365"/>
                      <a:pt x="17142" y="14376"/>
                    </a:cubicBezTo>
                    <a:cubicBezTo>
                      <a:pt x="17295" y="14412"/>
                      <a:pt x="17450" y="14448"/>
                      <a:pt x="17606" y="14485"/>
                    </a:cubicBezTo>
                    <a:lnTo>
                      <a:pt x="17606" y="14485"/>
                    </a:lnTo>
                    <a:lnTo>
                      <a:pt x="17893" y="17617"/>
                    </a:lnTo>
                    <a:lnTo>
                      <a:pt x="17003" y="14343"/>
                    </a:lnTo>
                    <a:close/>
                    <a:moveTo>
                      <a:pt x="16259" y="14166"/>
                    </a:moveTo>
                    <a:cubicBezTo>
                      <a:pt x="16496" y="14224"/>
                      <a:pt x="16740" y="14281"/>
                      <a:pt x="16990" y="14340"/>
                    </a:cubicBezTo>
                    <a:lnTo>
                      <a:pt x="16990" y="14340"/>
                    </a:lnTo>
                    <a:lnTo>
                      <a:pt x="17881" y="17618"/>
                    </a:lnTo>
                    <a:lnTo>
                      <a:pt x="16259" y="14166"/>
                    </a:lnTo>
                    <a:close/>
                    <a:moveTo>
                      <a:pt x="17618" y="14488"/>
                    </a:moveTo>
                    <a:cubicBezTo>
                      <a:pt x="17796" y="14530"/>
                      <a:pt x="17975" y="14573"/>
                      <a:pt x="18156" y="14617"/>
                    </a:cubicBezTo>
                    <a:lnTo>
                      <a:pt x="18156" y="14617"/>
                    </a:lnTo>
                    <a:lnTo>
                      <a:pt x="17905" y="17619"/>
                    </a:lnTo>
                    <a:lnTo>
                      <a:pt x="17618" y="14488"/>
                    </a:lnTo>
                    <a:close/>
                    <a:moveTo>
                      <a:pt x="18686" y="14749"/>
                    </a:moveTo>
                    <a:cubicBezTo>
                      <a:pt x="18857" y="14792"/>
                      <a:pt x="19028" y="14836"/>
                      <a:pt x="19198" y="14881"/>
                    </a:cubicBezTo>
                    <a:lnTo>
                      <a:pt x="19198" y="14881"/>
                    </a:lnTo>
                    <a:lnTo>
                      <a:pt x="17923" y="17634"/>
                    </a:lnTo>
                    <a:lnTo>
                      <a:pt x="18686" y="14749"/>
                    </a:lnTo>
                    <a:close/>
                    <a:moveTo>
                      <a:pt x="15263" y="13912"/>
                    </a:moveTo>
                    <a:cubicBezTo>
                      <a:pt x="15572" y="13997"/>
                      <a:pt x="15902" y="14080"/>
                      <a:pt x="16247" y="14163"/>
                    </a:cubicBezTo>
                    <a:lnTo>
                      <a:pt x="16247" y="14163"/>
                    </a:lnTo>
                    <a:lnTo>
                      <a:pt x="17879" y="17638"/>
                    </a:lnTo>
                    <a:lnTo>
                      <a:pt x="15263" y="13912"/>
                    </a:lnTo>
                    <a:close/>
                    <a:moveTo>
                      <a:pt x="19209" y="14884"/>
                    </a:moveTo>
                    <a:cubicBezTo>
                      <a:pt x="19599" y="14988"/>
                      <a:pt x="19987" y="15099"/>
                      <a:pt x="20365" y="15218"/>
                    </a:cubicBezTo>
                    <a:lnTo>
                      <a:pt x="20365" y="15218"/>
                    </a:lnTo>
                    <a:lnTo>
                      <a:pt x="17944" y="17639"/>
                    </a:lnTo>
                    <a:lnTo>
                      <a:pt x="19753" y="15050"/>
                    </a:lnTo>
                    <a:lnTo>
                      <a:pt x="19744" y="15044"/>
                    </a:lnTo>
                    <a:lnTo>
                      <a:pt x="17934" y="17636"/>
                    </a:lnTo>
                    <a:lnTo>
                      <a:pt x="19209" y="14884"/>
                    </a:lnTo>
                    <a:close/>
                    <a:moveTo>
                      <a:pt x="13293" y="13129"/>
                    </a:moveTo>
                    <a:cubicBezTo>
                      <a:pt x="13702" y="13430"/>
                      <a:pt x="14394" y="13675"/>
                      <a:pt x="15247" y="13908"/>
                    </a:cubicBezTo>
                    <a:lnTo>
                      <a:pt x="15247" y="13908"/>
                    </a:lnTo>
                    <a:lnTo>
                      <a:pt x="17862" y="17634"/>
                    </a:lnTo>
                    <a:lnTo>
                      <a:pt x="13493" y="13266"/>
                    </a:lnTo>
                    <a:lnTo>
                      <a:pt x="13486" y="13273"/>
                    </a:lnTo>
                    <a:lnTo>
                      <a:pt x="17861" y="17647"/>
                    </a:lnTo>
                    <a:lnTo>
                      <a:pt x="17861" y="17647"/>
                    </a:lnTo>
                    <a:lnTo>
                      <a:pt x="14096" y="15005"/>
                    </a:lnTo>
                    <a:lnTo>
                      <a:pt x="14096" y="15005"/>
                    </a:lnTo>
                    <a:cubicBezTo>
                      <a:pt x="13860" y="14177"/>
                      <a:pt x="13607" y="13512"/>
                      <a:pt x="13293" y="13129"/>
                    </a:cubicBezTo>
                    <a:close/>
                    <a:moveTo>
                      <a:pt x="20376" y="15222"/>
                    </a:moveTo>
                    <a:cubicBezTo>
                      <a:pt x="20616" y="15297"/>
                      <a:pt x="20852" y="15377"/>
                      <a:pt x="21083" y="15460"/>
                    </a:cubicBezTo>
                    <a:lnTo>
                      <a:pt x="21083" y="15460"/>
                    </a:lnTo>
                    <a:lnTo>
                      <a:pt x="17950" y="17648"/>
                    </a:lnTo>
                    <a:lnTo>
                      <a:pt x="20376" y="15222"/>
                    </a:lnTo>
                    <a:close/>
                    <a:moveTo>
                      <a:pt x="14100" y="15019"/>
                    </a:moveTo>
                    <a:lnTo>
                      <a:pt x="17844" y="17650"/>
                    </a:lnTo>
                    <a:lnTo>
                      <a:pt x="14367" y="16018"/>
                    </a:lnTo>
                    <a:lnTo>
                      <a:pt x="14362" y="16026"/>
                    </a:lnTo>
                    <a:lnTo>
                      <a:pt x="14362" y="16026"/>
                    </a:lnTo>
                    <a:cubicBezTo>
                      <a:pt x="14276" y="15671"/>
                      <a:pt x="14189" y="15334"/>
                      <a:pt x="14100" y="15019"/>
                    </a:cubicBezTo>
                    <a:close/>
                    <a:moveTo>
                      <a:pt x="21090" y="15463"/>
                    </a:moveTo>
                    <a:cubicBezTo>
                      <a:pt x="21388" y="15570"/>
                      <a:pt x="21677" y="15685"/>
                      <a:pt x="21951" y="15808"/>
                    </a:cubicBezTo>
                    <a:lnTo>
                      <a:pt x="21951" y="15808"/>
                    </a:lnTo>
                    <a:lnTo>
                      <a:pt x="17959" y="17655"/>
                    </a:lnTo>
                    <a:lnTo>
                      <a:pt x="17959" y="17655"/>
                    </a:lnTo>
                    <a:lnTo>
                      <a:pt x="21093" y="15467"/>
                    </a:lnTo>
                    <a:lnTo>
                      <a:pt x="21090" y="15463"/>
                    </a:lnTo>
                    <a:close/>
                    <a:moveTo>
                      <a:pt x="21962" y="15812"/>
                    </a:moveTo>
                    <a:cubicBezTo>
                      <a:pt x="22324" y="15974"/>
                      <a:pt x="22662" y="16150"/>
                      <a:pt x="22967" y="16342"/>
                    </a:cubicBezTo>
                    <a:lnTo>
                      <a:pt x="22967" y="16342"/>
                    </a:lnTo>
                    <a:lnTo>
                      <a:pt x="17959" y="17665"/>
                    </a:lnTo>
                    <a:lnTo>
                      <a:pt x="17959" y="17665"/>
                    </a:lnTo>
                    <a:lnTo>
                      <a:pt x="21962" y="15812"/>
                    </a:lnTo>
                    <a:close/>
                    <a:moveTo>
                      <a:pt x="14363" y="16027"/>
                    </a:moveTo>
                    <a:lnTo>
                      <a:pt x="17856" y="17666"/>
                    </a:lnTo>
                    <a:lnTo>
                      <a:pt x="17856" y="17666"/>
                    </a:lnTo>
                    <a:lnTo>
                      <a:pt x="14539" y="16764"/>
                    </a:lnTo>
                    <a:lnTo>
                      <a:pt x="14539" y="16764"/>
                    </a:lnTo>
                    <a:cubicBezTo>
                      <a:pt x="14479" y="16512"/>
                      <a:pt x="14421" y="16265"/>
                      <a:pt x="14363" y="16027"/>
                    </a:cubicBezTo>
                    <a:close/>
                    <a:moveTo>
                      <a:pt x="14542" y="16777"/>
                    </a:moveTo>
                    <a:lnTo>
                      <a:pt x="17839" y="17674"/>
                    </a:lnTo>
                    <a:lnTo>
                      <a:pt x="17839" y="17674"/>
                    </a:lnTo>
                    <a:lnTo>
                      <a:pt x="14684" y="17384"/>
                    </a:lnTo>
                    <a:lnTo>
                      <a:pt x="14684" y="17384"/>
                    </a:lnTo>
                    <a:cubicBezTo>
                      <a:pt x="14663" y="17295"/>
                      <a:pt x="14642" y="17207"/>
                      <a:pt x="14622" y="17119"/>
                    </a:cubicBezTo>
                    <a:cubicBezTo>
                      <a:pt x="14595" y="17004"/>
                      <a:pt x="14568" y="16890"/>
                      <a:pt x="14542" y="16777"/>
                    </a:cubicBezTo>
                    <a:close/>
                    <a:moveTo>
                      <a:pt x="22981" y="16351"/>
                    </a:moveTo>
                    <a:cubicBezTo>
                      <a:pt x="23369" y="16596"/>
                      <a:pt x="23705" y="16869"/>
                      <a:pt x="23969" y="17175"/>
                    </a:cubicBezTo>
                    <a:lnTo>
                      <a:pt x="23969" y="17175"/>
                    </a:lnTo>
                    <a:lnTo>
                      <a:pt x="17971" y="17674"/>
                    </a:lnTo>
                    <a:lnTo>
                      <a:pt x="17971" y="17674"/>
                    </a:lnTo>
                    <a:lnTo>
                      <a:pt x="22981" y="16351"/>
                    </a:lnTo>
                    <a:close/>
                    <a:moveTo>
                      <a:pt x="55107" y="14539"/>
                    </a:moveTo>
                    <a:lnTo>
                      <a:pt x="54209" y="17842"/>
                    </a:lnTo>
                    <a:lnTo>
                      <a:pt x="54499" y="14682"/>
                    </a:lnTo>
                    <a:lnTo>
                      <a:pt x="54499" y="14682"/>
                    </a:lnTo>
                    <a:cubicBezTo>
                      <a:pt x="54588" y="14661"/>
                      <a:pt x="54677" y="14640"/>
                      <a:pt x="54766" y="14619"/>
                    </a:cubicBezTo>
                    <a:cubicBezTo>
                      <a:pt x="54880" y="14592"/>
                      <a:pt x="54994" y="14566"/>
                      <a:pt x="55107" y="14539"/>
                    </a:cubicBezTo>
                    <a:close/>
                    <a:moveTo>
                      <a:pt x="54489" y="14684"/>
                    </a:moveTo>
                    <a:lnTo>
                      <a:pt x="54199" y="17842"/>
                    </a:lnTo>
                    <a:lnTo>
                      <a:pt x="54198" y="17842"/>
                    </a:lnTo>
                    <a:lnTo>
                      <a:pt x="53945" y="14813"/>
                    </a:lnTo>
                    <a:lnTo>
                      <a:pt x="53945" y="14813"/>
                    </a:lnTo>
                    <a:cubicBezTo>
                      <a:pt x="54128" y="14769"/>
                      <a:pt x="54309" y="14726"/>
                      <a:pt x="54489" y="14684"/>
                    </a:cubicBezTo>
                    <a:close/>
                    <a:moveTo>
                      <a:pt x="53935" y="14815"/>
                    </a:moveTo>
                    <a:lnTo>
                      <a:pt x="54188" y="17842"/>
                    </a:lnTo>
                    <a:lnTo>
                      <a:pt x="53421" y="14940"/>
                    </a:lnTo>
                    <a:lnTo>
                      <a:pt x="53421" y="14940"/>
                    </a:lnTo>
                    <a:cubicBezTo>
                      <a:pt x="53593" y="14898"/>
                      <a:pt x="53765" y="14856"/>
                      <a:pt x="53935" y="14815"/>
                    </a:cubicBezTo>
                    <a:close/>
                    <a:moveTo>
                      <a:pt x="53409" y="14943"/>
                    </a:moveTo>
                    <a:lnTo>
                      <a:pt x="54177" y="17843"/>
                    </a:lnTo>
                    <a:lnTo>
                      <a:pt x="52894" y="15074"/>
                    </a:lnTo>
                    <a:lnTo>
                      <a:pt x="52894" y="15074"/>
                    </a:lnTo>
                    <a:cubicBezTo>
                      <a:pt x="53066" y="15029"/>
                      <a:pt x="53238" y="14986"/>
                      <a:pt x="53409" y="14943"/>
                    </a:cubicBezTo>
                    <a:close/>
                    <a:moveTo>
                      <a:pt x="52885" y="15077"/>
                    </a:moveTo>
                    <a:lnTo>
                      <a:pt x="54172" y="17856"/>
                    </a:lnTo>
                    <a:lnTo>
                      <a:pt x="52335" y="15225"/>
                    </a:lnTo>
                    <a:lnTo>
                      <a:pt x="52335" y="15225"/>
                    </a:lnTo>
                    <a:cubicBezTo>
                      <a:pt x="52518" y="15174"/>
                      <a:pt x="52701" y="15125"/>
                      <a:pt x="52885" y="15077"/>
                    </a:cubicBezTo>
                    <a:close/>
                    <a:moveTo>
                      <a:pt x="56864" y="14097"/>
                    </a:moveTo>
                    <a:lnTo>
                      <a:pt x="54231" y="17846"/>
                    </a:lnTo>
                    <a:lnTo>
                      <a:pt x="55867" y="14366"/>
                    </a:lnTo>
                    <a:lnTo>
                      <a:pt x="55857" y="14361"/>
                    </a:lnTo>
                    <a:lnTo>
                      <a:pt x="54216" y="17857"/>
                    </a:lnTo>
                    <a:lnTo>
                      <a:pt x="55119" y="14536"/>
                    </a:lnTo>
                    <a:lnTo>
                      <a:pt x="55119" y="14536"/>
                    </a:lnTo>
                    <a:cubicBezTo>
                      <a:pt x="55746" y="14389"/>
                      <a:pt x="56337" y="14246"/>
                      <a:pt x="56864" y="14097"/>
                    </a:cubicBezTo>
                    <a:close/>
                    <a:moveTo>
                      <a:pt x="58754" y="13290"/>
                    </a:moveTo>
                    <a:cubicBezTo>
                      <a:pt x="58453" y="13699"/>
                      <a:pt x="58209" y="14391"/>
                      <a:pt x="57975" y="15244"/>
                    </a:cubicBezTo>
                    <a:lnTo>
                      <a:pt x="57975" y="15244"/>
                    </a:lnTo>
                    <a:lnTo>
                      <a:pt x="54248" y="17860"/>
                    </a:lnTo>
                    <a:lnTo>
                      <a:pt x="58617" y="13491"/>
                    </a:lnTo>
                    <a:lnTo>
                      <a:pt x="58610" y="13483"/>
                    </a:lnTo>
                    <a:lnTo>
                      <a:pt x="54237" y="17856"/>
                    </a:lnTo>
                    <a:lnTo>
                      <a:pt x="56880" y="14092"/>
                    </a:lnTo>
                    <a:lnTo>
                      <a:pt x="56880" y="14092"/>
                    </a:lnTo>
                    <a:cubicBezTo>
                      <a:pt x="57707" y="13857"/>
                      <a:pt x="58371" y="13604"/>
                      <a:pt x="58754" y="13290"/>
                    </a:cubicBezTo>
                    <a:close/>
                    <a:moveTo>
                      <a:pt x="52325" y="15228"/>
                    </a:moveTo>
                    <a:lnTo>
                      <a:pt x="54160" y="17856"/>
                    </a:lnTo>
                    <a:lnTo>
                      <a:pt x="51715" y="15412"/>
                    </a:lnTo>
                    <a:lnTo>
                      <a:pt x="51708" y="15419"/>
                    </a:lnTo>
                    <a:lnTo>
                      <a:pt x="54154" y="17865"/>
                    </a:lnTo>
                    <a:lnTo>
                      <a:pt x="50978" y="15648"/>
                    </a:lnTo>
                    <a:lnTo>
                      <a:pt x="50978" y="15648"/>
                    </a:lnTo>
                    <a:cubicBezTo>
                      <a:pt x="51411" y="15495"/>
                      <a:pt x="51864" y="15356"/>
                      <a:pt x="52325" y="15228"/>
                    </a:cubicBezTo>
                    <a:close/>
                    <a:moveTo>
                      <a:pt x="50966" y="15652"/>
                    </a:moveTo>
                    <a:lnTo>
                      <a:pt x="54138" y="17868"/>
                    </a:lnTo>
                    <a:lnTo>
                      <a:pt x="50093" y="15995"/>
                    </a:lnTo>
                    <a:lnTo>
                      <a:pt x="50093" y="15995"/>
                    </a:lnTo>
                    <a:cubicBezTo>
                      <a:pt x="50371" y="15873"/>
                      <a:pt x="50663" y="15759"/>
                      <a:pt x="50966" y="15652"/>
                    </a:cubicBezTo>
                    <a:close/>
                    <a:moveTo>
                      <a:pt x="57971" y="15258"/>
                    </a:moveTo>
                    <a:cubicBezTo>
                      <a:pt x="57886" y="15568"/>
                      <a:pt x="57803" y="15899"/>
                      <a:pt x="57719" y="16245"/>
                    </a:cubicBezTo>
                    <a:lnTo>
                      <a:pt x="57719" y="16245"/>
                    </a:lnTo>
                    <a:lnTo>
                      <a:pt x="54240" y="17878"/>
                    </a:lnTo>
                    <a:lnTo>
                      <a:pt x="57971" y="15258"/>
                    </a:lnTo>
                    <a:close/>
                    <a:moveTo>
                      <a:pt x="57717" y="16256"/>
                    </a:moveTo>
                    <a:cubicBezTo>
                      <a:pt x="57659" y="16494"/>
                      <a:pt x="57601" y="16738"/>
                      <a:pt x="57543" y="16987"/>
                    </a:cubicBezTo>
                    <a:lnTo>
                      <a:pt x="57543" y="16987"/>
                    </a:lnTo>
                    <a:lnTo>
                      <a:pt x="54262" y="17879"/>
                    </a:lnTo>
                    <a:lnTo>
                      <a:pt x="57717" y="16256"/>
                    </a:lnTo>
                    <a:close/>
                    <a:moveTo>
                      <a:pt x="50081" y="16000"/>
                    </a:moveTo>
                    <a:lnTo>
                      <a:pt x="54140" y="17880"/>
                    </a:lnTo>
                    <a:lnTo>
                      <a:pt x="54140" y="17880"/>
                    </a:lnTo>
                    <a:cubicBezTo>
                      <a:pt x="54139" y="17880"/>
                      <a:pt x="54139" y="17880"/>
                      <a:pt x="54138" y="17881"/>
                    </a:cubicBezTo>
                    <a:lnTo>
                      <a:pt x="54138" y="17881"/>
                    </a:lnTo>
                    <a:lnTo>
                      <a:pt x="49048" y="16538"/>
                    </a:lnTo>
                    <a:lnTo>
                      <a:pt x="49048" y="16538"/>
                    </a:lnTo>
                    <a:cubicBezTo>
                      <a:pt x="49264" y="16403"/>
                      <a:pt x="49500" y="16273"/>
                      <a:pt x="49759" y="16148"/>
                    </a:cubicBezTo>
                    <a:cubicBezTo>
                      <a:pt x="49864" y="16097"/>
                      <a:pt x="49971" y="16048"/>
                      <a:pt x="50081" y="16000"/>
                    </a:cubicBezTo>
                    <a:close/>
                    <a:moveTo>
                      <a:pt x="49036" y="16545"/>
                    </a:moveTo>
                    <a:lnTo>
                      <a:pt x="54125" y="17889"/>
                    </a:lnTo>
                    <a:lnTo>
                      <a:pt x="54125" y="17889"/>
                    </a:lnTo>
                    <a:cubicBezTo>
                      <a:pt x="54124" y="17890"/>
                      <a:pt x="54123" y="17890"/>
                      <a:pt x="54122" y="17891"/>
                    </a:cubicBezTo>
                    <a:lnTo>
                      <a:pt x="54122" y="17891"/>
                    </a:lnTo>
                    <a:lnTo>
                      <a:pt x="48038" y="17384"/>
                    </a:lnTo>
                    <a:lnTo>
                      <a:pt x="48038" y="17384"/>
                    </a:lnTo>
                    <a:cubicBezTo>
                      <a:pt x="48291" y="17084"/>
                      <a:pt x="48624" y="16805"/>
                      <a:pt x="49036" y="16545"/>
                    </a:cubicBezTo>
                    <a:close/>
                    <a:moveTo>
                      <a:pt x="57539" y="17001"/>
                    </a:moveTo>
                    <a:cubicBezTo>
                      <a:pt x="57529" y="17046"/>
                      <a:pt x="57518" y="17092"/>
                      <a:pt x="57507" y="17138"/>
                    </a:cubicBezTo>
                    <a:cubicBezTo>
                      <a:pt x="57471" y="17291"/>
                      <a:pt x="57434" y="17447"/>
                      <a:pt x="57397" y="17603"/>
                    </a:cubicBezTo>
                    <a:lnTo>
                      <a:pt x="57397" y="17603"/>
                    </a:lnTo>
                    <a:lnTo>
                      <a:pt x="54264" y="17891"/>
                    </a:lnTo>
                    <a:lnTo>
                      <a:pt x="54264" y="17891"/>
                    </a:lnTo>
                    <a:lnTo>
                      <a:pt x="57539" y="17001"/>
                    </a:lnTo>
                    <a:close/>
                    <a:moveTo>
                      <a:pt x="14686" y="17394"/>
                    </a:moveTo>
                    <a:lnTo>
                      <a:pt x="17838" y="17685"/>
                    </a:lnTo>
                    <a:lnTo>
                      <a:pt x="17838" y="17685"/>
                    </a:lnTo>
                    <a:lnTo>
                      <a:pt x="14815" y="17938"/>
                    </a:lnTo>
                    <a:lnTo>
                      <a:pt x="14815" y="17938"/>
                    </a:lnTo>
                    <a:cubicBezTo>
                      <a:pt x="14771" y="17755"/>
                      <a:pt x="14728" y="17574"/>
                      <a:pt x="14686" y="17394"/>
                    </a:cubicBezTo>
                    <a:close/>
                    <a:moveTo>
                      <a:pt x="57395" y="17614"/>
                    </a:moveTo>
                    <a:lnTo>
                      <a:pt x="57395" y="17614"/>
                    </a:lnTo>
                    <a:cubicBezTo>
                      <a:pt x="57352" y="17792"/>
                      <a:pt x="57309" y="17973"/>
                      <a:pt x="57265" y="18154"/>
                    </a:cubicBezTo>
                    <a:lnTo>
                      <a:pt x="57265" y="18154"/>
                    </a:lnTo>
                    <a:lnTo>
                      <a:pt x="54265" y="17903"/>
                    </a:lnTo>
                    <a:lnTo>
                      <a:pt x="54265" y="17903"/>
                    </a:lnTo>
                    <a:lnTo>
                      <a:pt x="57395" y="17614"/>
                    </a:lnTo>
                    <a:close/>
                    <a:moveTo>
                      <a:pt x="13223" y="17914"/>
                    </a:moveTo>
                    <a:cubicBezTo>
                      <a:pt x="13177" y="17914"/>
                      <a:pt x="13130" y="17932"/>
                      <a:pt x="13094" y="17968"/>
                    </a:cubicBezTo>
                    <a:cubicBezTo>
                      <a:pt x="13023" y="18039"/>
                      <a:pt x="13023" y="18154"/>
                      <a:pt x="13094" y="18225"/>
                    </a:cubicBezTo>
                    <a:cubicBezTo>
                      <a:pt x="13130" y="18260"/>
                      <a:pt x="13177" y="18278"/>
                      <a:pt x="13223" y="18278"/>
                    </a:cubicBezTo>
                    <a:cubicBezTo>
                      <a:pt x="13270" y="18278"/>
                      <a:pt x="13317" y="18260"/>
                      <a:pt x="13352" y="18225"/>
                    </a:cubicBezTo>
                    <a:cubicBezTo>
                      <a:pt x="13422" y="18154"/>
                      <a:pt x="13422" y="18039"/>
                      <a:pt x="13352" y="17968"/>
                    </a:cubicBezTo>
                    <a:cubicBezTo>
                      <a:pt x="13317" y="17932"/>
                      <a:pt x="13270" y="17914"/>
                      <a:pt x="13223" y="17914"/>
                    </a:cubicBezTo>
                    <a:close/>
                    <a:moveTo>
                      <a:pt x="23978" y="17186"/>
                    </a:moveTo>
                    <a:lnTo>
                      <a:pt x="23978" y="17186"/>
                    </a:lnTo>
                    <a:cubicBezTo>
                      <a:pt x="24260" y="17514"/>
                      <a:pt x="24460" y="17880"/>
                      <a:pt x="24556" y="18291"/>
                    </a:cubicBezTo>
                    <a:lnTo>
                      <a:pt x="24556" y="18291"/>
                    </a:lnTo>
                    <a:lnTo>
                      <a:pt x="17964" y="17686"/>
                    </a:lnTo>
                    <a:lnTo>
                      <a:pt x="17964" y="17686"/>
                    </a:lnTo>
                    <a:lnTo>
                      <a:pt x="23978" y="17186"/>
                    </a:lnTo>
                    <a:close/>
                    <a:moveTo>
                      <a:pt x="58820" y="18072"/>
                    </a:moveTo>
                    <a:cubicBezTo>
                      <a:pt x="58774" y="18072"/>
                      <a:pt x="58727" y="18090"/>
                      <a:pt x="58692" y="18126"/>
                    </a:cubicBezTo>
                    <a:cubicBezTo>
                      <a:pt x="58621" y="18196"/>
                      <a:pt x="58621" y="18311"/>
                      <a:pt x="58692" y="18382"/>
                    </a:cubicBezTo>
                    <a:cubicBezTo>
                      <a:pt x="58727" y="18418"/>
                      <a:pt x="58774" y="18436"/>
                      <a:pt x="58820" y="18436"/>
                    </a:cubicBezTo>
                    <a:cubicBezTo>
                      <a:pt x="58867" y="18436"/>
                      <a:pt x="58913" y="18418"/>
                      <a:pt x="58949" y="18382"/>
                    </a:cubicBezTo>
                    <a:cubicBezTo>
                      <a:pt x="59020" y="18311"/>
                      <a:pt x="59020" y="18196"/>
                      <a:pt x="58949" y="18126"/>
                    </a:cubicBezTo>
                    <a:cubicBezTo>
                      <a:pt x="58913" y="18090"/>
                      <a:pt x="58867" y="18072"/>
                      <a:pt x="58820" y="18072"/>
                    </a:cubicBezTo>
                    <a:close/>
                    <a:moveTo>
                      <a:pt x="17841" y="17697"/>
                    </a:moveTo>
                    <a:lnTo>
                      <a:pt x="14943" y="18463"/>
                    </a:lnTo>
                    <a:lnTo>
                      <a:pt x="14943" y="18463"/>
                    </a:lnTo>
                    <a:cubicBezTo>
                      <a:pt x="14900" y="18290"/>
                      <a:pt x="14858" y="18119"/>
                      <a:pt x="14817" y="17948"/>
                    </a:cubicBezTo>
                    <a:lnTo>
                      <a:pt x="14817" y="17948"/>
                    </a:lnTo>
                    <a:lnTo>
                      <a:pt x="17841" y="17697"/>
                    </a:lnTo>
                    <a:close/>
                    <a:moveTo>
                      <a:pt x="54264" y="17914"/>
                    </a:moveTo>
                    <a:lnTo>
                      <a:pt x="57263" y="18164"/>
                    </a:lnTo>
                    <a:lnTo>
                      <a:pt x="57263" y="18164"/>
                    </a:lnTo>
                    <a:cubicBezTo>
                      <a:pt x="57222" y="18333"/>
                      <a:pt x="57180" y="18503"/>
                      <a:pt x="57137" y="18673"/>
                    </a:cubicBezTo>
                    <a:lnTo>
                      <a:pt x="57137" y="18673"/>
                    </a:lnTo>
                    <a:lnTo>
                      <a:pt x="54264" y="17914"/>
                    </a:lnTo>
                    <a:close/>
                    <a:moveTo>
                      <a:pt x="18909" y="18753"/>
                    </a:moveTo>
                    <a:cubicBezTo>
                      <a:pt x="18910" y="18754"/>
                      <a:pt x="18910" y="18754"/>
                      <a:pt x="18910" y="18754"/>
                    </a:cubicBezTo>
                    <a:lnTo>
                      <a:pt x="18910" y="18754"/>
                    </a:lnTo>
                    <a:cubicBezTo>
                      <a:pt x="18910" y="18754"/>
                      <a:pt x="18910" y="18754"/>
                      <a:pt x="18909" y="18753"/>
                    </a:cubicBez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close/>
                    <a:moveTo>
                      <a:pt x="17849" y="17707"/>
                    </a:moveTo>
                    <a:lnTo>
                      <a:pt x="15077" y="18990"/>
                    </a:lnTo>
                    <a:lnTo>
                      <a:pt x="15077" y="18990"/>
                    </a:lnTo>
                    <a:cubicBezTo>
                      <a:pt x="15032" y="18818"/>
                      <a:pt x="14988" y="18646"/>
                      <a:pt x="14945" y="18474"/>
                    </a:cubicBezTo>
                    <a:lnTo>
                      <a:pt x="14945" y="18474"/>
                    </a:lnTo>
                    <a:lnTo>
                      <a:pt x="17849" y="17707"/>
                    </a:lnTo>
                    <a:close/>
                    <a:moveTo>
                      <a:pt x="17912" y="17693"/>
                    </a:moveTo>
                    <a:lnTo>
                      <a:pt x="24558" y="18301"/>
                    </a:lnTo>
                    <a:lnTo>
                      <a:pt x="24558" y="18301"/>
                    </a:lnTo>
                    <a:cubicBezTo>
                      <a:pt x="24610" y="18527"/>
                      <a:pt x="24631" y="18767"/>
                      <a:pt x="24616" y="19021"/>
                    </a:cubicBezTo>
                    <a:lnTo>
                      <a:pt x="24616" y="19021"/>
                    </a:lnTo>
                    <a:cubicBezTo>
                      <a:pt x="23504" y="18674"/>
                      <a:pt x="22508" y="18638"/>
                      <a:pt x="21578" y="18606"/>
                    </a:cubicBezTo>
                    <a:cubicBezTo>
                      <a:pt x="20326" y="18561"/>
                      <a:pt x="19141" y="18517"/>
                      <a:pt x="17915" y="17726"/>
                    </a:cubicBezTo>
                    <a:lnTo>
                      <a:pt x="17915" y="17726"/>
                    </a:lnTo>
                    <a:lnTo>
                      <a:pt x="17912" y="17693"/>
                    </a:lnTo>
                    <a:close/>
                    <a:moveTo>
                      <a:pt x="54252" y="17922"/>
                    </a:moveTo>
                    <a:lnTo>
                      <a:pt x="57134" y="18685"/>
                    </a:lnTo>
                    <a:lnTo>
                      <a:pt x="57134" y="18685"/>
                    </a:lnTo>
                    <a:cubicBezTo>
                      <a:pt x="57091" y="18855"/>
                      <a:pt x="57047" y="19025"/>
                      <a:pt x="57001" y="19195"/>
                    </a:cubicBezTo>
                    <a:lnTo>
                      <a:pt x="57001" y="19195"/>
                    </a:lnTo>
                    <a:lnTo>
                      <a:pt x="54252" y="17922"/>
                    </a:lnTo>
                    <a:close/>
                    <a:moveTo>
                      <a:pt x="36055" y="10338"/>
                    </a:moveTo>
                    <a:lnTo>
                      <a:pt x="36055" y="10338"/>
                    </a:lnTo>
                    <a:cubicBezTo>
                      <a:pt x="36368" y="11758"/>
                      <a:pt x="37172" y="12623"/>
                      <a:pt x="38023" y="13540"/>
                    </a:cubicBezTo>
                    <a:cubicBezTo>
                      <a:pt x="39170" y="14771"/>
                      <a:pt x="40464" y="16163"/>
                      <a:pt x="40819" y="19228"/>
                    </a:cubicBezTo>
                    <a:lnTo>
                      <a:pt x="40819" y="19228"/>
                    </a:lnTo>
                    <a:cubicBezTo>
                      <a:pt x="40429" y="17508"/>
                      <a:pt x="39164" y="16711"/>
                      <a:pt x="38039" y="16005"/>
                    </a:cubicBezTo>
                    <a:cubicBezTo>
                      <a:pt x="37179" y="15463"/>
                      <a:pt x="36366" y="14950"/>
                      <a:pt x="36064" y="14102"/>
                    </a:cubicBezTo>
                    <a:lnTo>
                      <a:pt x="36054" y="14073"/>
                    </a:lnTo>
                    <a:lnTo>
                      <a:pt x="36043" y="14102"/>
                    </a:lnTo>
                    <a:cubicBezTo>
                      <a:pt x="35743" y="14950"/>
                      <a:pt x="34930" y="15463"/>
                      <a:pt x="34069" y="16005"/>
                    </a:cubicBezTo>
                    <a:cubicBezTo>
                      <a:pt x="32937" y="16718"/>
                      <a:pt x="31659" y="17522"/>
                      <a:pt x="31280" y="19269"/>
                    </a:cubicBezTo>
                    <a:lnTo>
                      <a:pt x="31280" y="19269"/>
                    </a:lnTo>
                    <a:cubicBezTo>
                      <a:pt x="31628" y="16175"/>
                      <a:pt x="32930" y="14777"/>
                      <a:pt x="34082" y="13540"/>
                    </a:cubicBezTo>
                    <a:cubicBezTo>
                      <a:pt x="34931" y="12626"/>
                      <a:pt x="35737" y="11761"/>
                      <a:pt x="36049" y="10344"/>
                    </a:cubicBezTo>
                    <a:lnTo>
                      <a:pt x="36049" y="10344"/>
                    </a:lnTo>
                    <a:lnTo>
                      <a:pt x="36055" y="10338"/>
                    </a:lnTo>
                    <a:close/>
                    <a:moveTo>
                      <a:pt x="36054" y="14137"/>
                    </a:moveTo>
                    <a:cubicBezTo>
                      <a:pt x="36366" y="14976"/>
                      <a:pt x="37173" y="15484"/>
                      <a:pt x="38028" y="16022"/>
                    </a:cubicBezTo>
                    <a:cubicBezTo>
                      <a:pt x="39157" y="16734"/>
                      <a:pt x="40428" y="17535"/>
                      <a:pt x="40805" y="19272"/>
                    </a:cubicBezTo>
                    <a:lnTo>
                      <a:pt x="40805" y="19272"/>
                    </a:lnTo>
                    <a:cubicBezTo>
                      <a:pt x="40399" y="18090"/>
                      <a:pt x="39150" y="17536"/>
                      <a:pt x="38039" y="17042"/>
                    </a:cubicBezTo>
                    <a:cubicBezTo>
                      <a:pt x="37179" y="16660"/>
                      <a:pt x="36366" y="16300"/>
                      <a:pt x="36064" y="15703"/>
                    </a:cubicBezTo>
                    <a:lnTo>
                      <a:pt x="36056" y="15684"/>
                    </a:lnTo>
                    <a:lnTo>
                      <a:pt x="36047" y="15703"/>
                    </a:lnTo>
                    <a:cubicBezTo>
                      <a:pt x="35746" y="16300"/>
                      <a:pt x="34933" y="16660"/>
                      <a:pt x="34072" y="17042"/>
                    </a:cubicBezTo>
                    <a:cubicBezTo>
                      <a:pt x="32949" y="17542"/>
                      <a:pt x="31681" y="18103"/>
                      <a:pt x="31292" y="19318"/>
                    </a:cubicBezTo>
                    <a:lnTo>
                      <a:pt x="31292" y="19318"/>
                    </a:lnTo>
                    <a:cubicBezTo>
                      <a:pt x="31658" y="17549"/>
                      <a:pt x="32942" y="16739"/>
                      <a:pt x="34079" y="16022"/>
                    </a:cubicBezTo>
                    <a:cubicBezTo>
                      <a:pt x="34934" y="15484"/>
                      <a:pt x="35743" y="14976"/>
                      <a:pt x="36054" y="14137"/>
                    </a:cubicBezTo>
                    <a:close/>
                    <a:moveTo>
                      <a:pt x="36054" y="1329"/>
                    </a:moveTo>
                    <a:cubicBezTo>
                      <a:pt x="36344" y="1733"/>
                      <a:pt x="36979" y="2208"/>
                      <a:pt x="37779" y="2805"/>
                    </a:cubicBezTo>
                    <a:cubicBezTo>
                      <a:pt x="39965" y="4437"/>
                      <a:pt x="43268" y="6903"/>
                      <a:pt x="43265" y="10875"/>
                    </a:cubicBezTo>
                    <a:cubicBezTo>
                      <a:pt x="43265" y="11846"/>
                      <a:pt x="42252" y="16086"/>
                      <a:pt x="40873" y="19484"/>
                    </a:cubicBezTo>
                    <a:lnTo>
                      <a:pt x="40873" y="19484"/>
                    </a:lnTo>
                    <a:cubicBezTo>
                      <a:pt x="40874" y="19497"/>
                      <a:pt x="40875" y="19511"/>
                      <a:pt x="40876" y="19525"/>
                    </a:cubicBezTo>
                    <a:lnTo>
                      <a:pt x="40876" y="19525"/>
                    </a:lnTo>
                    <a:cubicBezTo>
                      <a:pt x="40876" y="19525"/>
                      <a:pt x="40877" y="19525"/>
                      <a:pt x="40877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6" y="19525"/>
                      <a:pt x="40876" y="19525"/>
                      <a:pt x="40876" y="19525"/>
                    </a:cubicBezTo>
                    <a:lnTo>
                      <a:pt x="40876" y="19525"/>
                    </a:lnTo>
                    <a:cubicBezTo>
                      <a:pt x="40876" y="19524"/>
                      <a:pt x="40876" y="19523"/>
                      <a:pt x="40876" y="19522"/>
                    </a:cubicBezTo>
                    <a:lnTo>
                      <a:pt x="40876" y="19522"/>
                    </a:lnTo>
                    <a:cubicBezTo>
                      <a:pt x="40874" y="19511"/>
                      <a:pt x="40872" y="19500"/>
                      <a:pt x="40870" y="19489"/>
                    </a:cubicBezTo>
                    <a:lnTo>
                      <a:pt x="40870" y="19489"/>
                    </a:lnTo>
                    <a:cubicBezTo>
                      <a:pt x="40871" y="19487"/>
                      <a:pt x="40872" y="19485"/>
                      <a:pt x="40873" y="19484"/>
                    </a:cubicBezTo>
                    <a:lnTo>
                      <a:pt x="40873" y="19484"/>
                    </a:lnTo>
                    <a:cubicBezTo>
                      <a:pt x="40729" y="17984"/>
                      <a:pt x="40367" y="16870"/>
                      <a:pt x="39903" y="15981"/>
                    </a:cubicBezTo>
                    <a:lnTo>
                      <a:pt x="39903" y="15981"/>
                    </a:lnTo>
                    <a:lnTo>
                      <a:pt x="39907" y="15986"/>
                    </a:lnTo>
                    <a:cubicBezTo>
                      <a:pt x="39908" y="15985"/>
                      <a:pt x="39908" y="15985"/>
                      <a:pt x="39909" y="15984"/>
                    </a:cubicBezTo>
                    <a:lnTo>
                      <a:pt x="39909" y="15984"/>
                    </a:lnTo>
                    <a:lnTo>
                      <a:pt x="39910" y="15986"/>
                    </a:lnTo>
                    <a:cubicBezTo>
                      <a:pt x="41048" y="14976"/>
                      <a:pt x="40942" y="13463"/>
                      <a:pt x="40316" y="11820"/>
                    </a:cubicBezTo>
                    <a:lnTo>
                      <a:pt x="40316" y="11820"/>
                    </a:lnTo>
                    <a:lnTo>
                      <a:pt x="40316" y="11820"/>
                    </a:lnTo>
                    <a:lnTo>
                      <a:pt x="40315" y="11820"/>
                    </a:lnTo>
                    <a:lnTo>
                      <a:pt x="40315" y="11820"/>
                    </a:lnTo>
                    <a:cubicBezTo>
                      <a:pt x="40123" y="11315"/>
                      <a:pt x="39882" y="10799"/>
                      <a:pt x="39613" y="10281"/>
                    </a:cubicBezTo>
                    <a:lnTo>
                      <a:pt x="39613" y="10281"/>
                    </a:lnTo>
                    <a:lnTo>
                      <a:pt x="39613" y="10272"/>
                    </a:lnTo>
                    <a:lnTo>
                      <a:pt x="39609" y="10272"/>
                    </a:lnTo>
                    <a:cubicBezTo>
                      <a:pt x="39424" y="9918"/>
                      <a:pt x="39226" y="9562"/>
                      <a:pt x="39023" y="9210"/>
                    </a:cubicBezTo>
                    <a:lnTo>
                      <a:pt x="39023" y="9210"/>
                    </a:lnTo>
                    <a:lnTo>
                      <a:pt x="39026" y="9209"/>
                    </a:lnTo>
                    <a:lnTo>
                      <a:pt x="39023" y="9197"/>
                    </a:lnTo>
                    <a:lnTo>
                      <a:pt x="39017" y="9200"/>
                    </a:lnTo>
                    <a:lnTo>
                      <a:pt x="39017" y="9200"/>
                    </a:lnTo>
                    <a:cubicBezTo>
                      <a:pt x="38928" y="9046"/>
                      <a:pt x="38838" y="8893"/>
                      <a:pt x="38747" y="8741"/>
                    </a:cubicBezTo>
                    <a:lnTo>
                      <a:pt x="38747" y="8741"/>
                    </a:lnTo>
                    <a:lnTo>
                      <a:pt x="38776" y="8725"/>
                    </a:lnTo>
                    <a:lnTo>
                      <a:pt x="38770" y="8716"/>
                    </a:lnTo>
                    <a:lnTo>
                      <a:pt x="38742" y="8732"/>
                    </a:lnTo>
                    <a:lnTo>
                      <a:pt x="38742" y="8732"/>
                    </a:lnTo>
                    <a:cubicBezTo>
                      <a:pt x="38651" y="8580"/>
                      <a:pt x="38560" y="8429"/>
                      <a:pt x="38468" y="8279"/>
                    </a:cubicBezTo>
                    <a:lnTo>
                      <a:pt x="38468" y="8279"/>
                    </a:lnTo>
                    <a:lnTo>
                      <a:pt x="38476" y="8273"/>
                    </a:lnTo>
                    <a:lnTo>
                      <a:pt x="38468" y="8265"/>
                    </a:lnTo>
                    <a:lnTo>
                      <a:pt x="38463" y="8270"/>
                    </a:lnTo>
                    <a:lnTo>
                      <a:pt x="38463" y="8270"/>
                    </a:lnTo>
                    <a:cubicBezTo>
                      <a:pt x="38365" y="8110"/>
                      <a:pt x="38267" y="7950"/>
                      <a:pt x="38170" y="7793"/>
                    </a:cubicBezTo>
                    <a:lnTo>
                      <a:pt x="38170" y="7793"/>
                    </a:lnTo>
                    <a:lnTo>
                      <a:pt x="38179" y="7783"/>
                    </a:lnTo>
                    <a:lnTo>
                      <a:pt x="38170" y="7776"/>
                    </a:lnTo>
                    <a:lnTo>
                      <a:pt x="38164" y="7783"/>
                    </a:lnTo>
                    <a:lnTo>
                      <a:pt x="38164" y="7783"/>
                    </a:lnTo>
                    <a:cubicBezTo>
                      <a:pt x="38081" y="7649"/>
                      <a:pt x="37999" y="7516"/>
                      <a:pt x="37918" y="7384"/>
                    </a:cubicBezTo>
                    <a:cubicBezTo>
                      <a:pt x="37890" y="7340"/>
                      <a:pt x="37862" y="7295"/>
                      <a:pt x="37835" y="7251"/>
                    </a:cubicBezTo>
                    <a:lnTo>
                      <a:pt x="37835" y="7251"/>
                    </a:lnTo>
                    <a:lnTo>
                      <a:pt x="37844" y="7235"/>
                    </a:lnTo>
                    <a:lnTo>
                      <a:pt x="37835" y="7231"/>
                    </a:lnTo>
                    <a:lnTo>
                      <a:pt x="37829" y="7241"/>
                    </a:lnTo>
                    <a:lnTo>
                      <a:pt x="37829" y="7241"/>
                    </a:lnTo>
                    <a:cubicBezTo>
                      <a:pt x="36905" y="5747"/>
                      <a:pt x="36119" y="4457"/>
                      <a:pt x="36068" y="3658"/>
                    </a:cubicBezTo>
                    <a:lnTo>
                      <a:pt x="36068" y="3658"/>
                    </a:lnTo>
                    <a:cubicBezTo>
                      <a:pt x="36068" y="3644"/>
                      <a:pt x="36068" y="3629"/>
                      <a:pt x="36067" y="3615"/>
                    </a:cubicBezTo>
                    <a:lnTo>
                      <a:pt x="36066" y="3615"/>
                    </a:lnTo>
                    <a:cubicBezTo>
                      <a:pt x="36066" y="3615"/>
                      <a:pt x="36066" y="3614"/>
                      <a:pt x="36066" y="3614"/>
                    </a:cubicBezTo>
                    <a:lnTo>
                      <a:pt x="36040" y="3614"/>
                    </a:lnTo>
                    <a:cubicBezTo>
                      <a:pt x="36040" y="3629"/>
                      <a:pt x="36041" y="3643"/>
                      <a:pt x="36042" y="3658"/>
                    </a:cubicBezTo>
                    <a:lnTo>
                      <a:pt x="36042" y="3658"/>
                    </a:lnTo>
                    <a:cubicBezTo>
                      <a:pt x="36040" y="4159"/>
                      <a:pt x="35738" y="4851"/>
                      <a:pt x="35285" y="5666"/>
                    </a:cubicBez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cubicBezTo>
                      <a:pt x="34966" y="6240"/>
                      <a:pt x="34573" y="6874"/>
                      <a:pt x="34156" y="7545"/>
                    </a:cubicBezTo>
                    <a:cubicBezTo>
                      <a:pt x="33920" y="7926"/>
                      <a:pt x="33675" y="8321"/>
                      <a:pt x="33433" y="8722"/>
                    </a:cubicBezTo>
                    <a:lnTo>
                      <a:pt x="33433" y="8722"/>
                    </a:lnTo>
                    <a:lnTo>
                      <a:pt x="33423" y="8716"/>
                    </a:lnTo>
                    <a:lnTo>
                      <a:pt x="33417" y="8725"/>
                    </a:lnTo>
                    <a:lnTo>
                      <a:pt x="33428" y="8731"/>
                    </a:lnTo>
                    <a:lnTo>
                      <a:pt x="33428" y="8731"/>
                    </a:lnTo>
                    <a:cubicBezTo>
                      <a:pt x="32987" y="9464"/>
                      <a:pt x="32555" y="10221"/>
                      <a:pt x="32200" y="10963"/>
                    </a:cubicBezTo>
                    <a:lnTo>
                      <a:pt x="32200" y="10963"/>
                    </a:lnTo>
                    <a:lnTo>
                      <a:pt x="32191" y="10965"/>
                    </a:lnTo>
                    <a:lnTo>
                      <a:pt x="32193" y="10977"/>
                    </a:lnTo>
                    <a:lnTo>
                      <a:pt x="32194" y="10976"/>
                    </a:lnTo>
                    <a:lnTo>
                      <a:pt x="32194" y="10976"/>
                    </a:lnTo>
                    <a:cubicBezTo>
                      <a:pt x="32001" y="11381"/>
                      <a:pt x="31830" y="11782"/>
                      <a:pt x="31694" y="12172"/>
                    </a:cubicBezTo>
                    <a:cubicBezTo>
                      <a:pt x="31091" y="13904"/>
                      <a:pt x="31255" y="15153"/>
                      <a:pt x="32197" y="15990"/>
                    </a:cubicBezTo>
                    <a:lnTo>
                      <a:pt x="32198" y="15988"/>
                    </a:lnTo>
                    <a:lnTo>
                      <a:pt x="32198" y="15988"/>
                    </a:lnTo>
                    <a:cubicBezTo>
                      <a:pt x="32199" y="15989"/>
                      <a:pt x="32199" y="15990"/>
                      <a:pt x="32200" y="15990"/>
                    </a:cubicBezTo>
                    <a:lnTo>
                      <a:pt x="32206" y="15981"/>
                    </a:lnTo>
                    <a:lnTo>
                      <a:pt x="32206" y="15981"/>
                    </a:lnTo>
                    <a:cubicBezTo>
                      <a:pt x="31742" y="16870"/>
                      <a:pt x="31380" y="17983"/>
                      <a:pt x="31236" y="19483"/>
                    </a:cubicBezTo>
                    <a:lnTo>
                      <a:pt x="31236" y="19483"/>
                    </a:lnTo>
                    <a:cubicBezTo>
                      <a:pt x="29857" y="16085"/>
                      <a:pt x="28845" y="11845"/>
                      <a:pt x="28844" y="10875"/>
                    </a:cubicBezTo>
                    <a:cubicBezTo>
                      <a:pt x="28844" y="6903"/>
                      <a:pt x="32146" y="4437"/>
                      <a:pt x="34330" y="2805"/>
                    </a:cubicBezTo>
                    <a:cubicBezTo>
                      <a:pt x="35131" y="2208"/>
                      <a:pt x="35764" y="1733"/>
                      <a:pt x="36054" y="1329"/>
                    </a:cubicBezTo>
                    <a:close/>
                    <a:moveTo>
                      <a:pt x="31236" y="19483"/>
                    </a:moveTo>
                    <a:lnTo>
                      <a:pt x="31236" y="19483"/>
                    </a:lnTo>
                    <a:cubicBezTo>
                      <a:pt x="31237" y="19485"/>
                      <a:pt x="31237" y="19487"/>
                      <a:pt x="31238" y="19488"/>
                    </a:cubicBezTo>
                    <a:lnTo>
                      <a:pt x="31238" y="19488"/>
                    </a:lnTo>
                    <a:cubicBezTo>
                      <a:pt x="31236" y="19501"/>
                      <a:pt x="31234" y="19514"/>
                      <a:pt x="31232" y="19527"/>
                    </a:cubicBezTo>
                    <a:lnTo>
                      <a:pt x="31249" y="19528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29"/>
                      <a:pt x="31254" y="19528"/>
                      <a:pt x="31254" y="19528"/>
                    </a:cubicBezTo>
                    <a:lnTo>
                      <a:pt x="31254" y="19528"/>
                    </a:lnTo>
                    <a:cubicBezTo>
                      <a:pt x="31254" y="19528"/>
                      <a:pt x="31255" y="19529"/>
                      <a:pt x="31255" y="19530"/>
                    </a:cubicBezTo>
                    <a:lnTo>
                      <a:pt x="31255" y="19530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30"/>
                      <a:pt x="31254" y="19531"/>
                      <a:pt x="31254" y="19532"/>
                    </a:cubicBezTo>
                    <a:lnTo>
                      <a:pt x="31232" y="19527"/>
                    </a:lnTo>
                    <a:cubicBezTo>
                      <a:pt x="31233" y="19512"/>
                      <a:pt x="31235" y="19498"/>
                      <a:pt x="31236" y="19483"/>
                    </a:cubicBezTo>
                    <a:close/>
                    <a:moveTo>
                      <a:pt x="17855" y="17715"/>
                    </a:moveTo>
                    <a:lnTo>
                      <a:pt x="15227" y="19550"/>
                    </a:lnTo>
                    <a:lnTo>
                      <a:pt x="15227" y="19550"/>
                    </a:lnTo>
                    <a:cubicBezTo>
                      <a:pt x="15177" y="19368"/>
                      <a:pt x="15127" y="19185"/>
                      <a:pt x="15080" y="19001"/>
                    </a:cubicBezTo>
                    <a:lnTo>
                      <a:pt x="15080" y="19001"/>
                    </a:lnTo>
                    <a:lnTo>
                      <a:pt x="17855" y="17715"/>
                    </a:lnTo>
                    <a:close/>
                    <a:moveTo>
                      <a:pt x="53130" y="18906"/>
                    </a:moveTo>
                    <a:lnTo>
                      <a:pt x="53130" y="18906"/>
                    </a:lnTo>
                    <a:cubicBezTo>
                      <a:pt x="52389" y="19647"/>
                      <a:pt x="49441" y="18959"/>
                      <a:pt x="48035" y="19645"/>
                    </a:cubicBezTo>
                    <a:cubicBezTo>
                      <a:pt x="48461" y="19670"/>
                      <a:pt x="49364" y="19893"/>
                      <a:pt x="50357" y="19893"/>
                    </a:cubicBezTo>
                    <a:cubicBezTo>
                      <a:pt x="51311" y="19893"/>
                      <a:pt x="52349" y="19688"/>
                      <a:pt x="53130" y="18906"/>
                    </a:cubicBezTo>
                    <a:close/>
                    <a:moveTo>
                      <a:pt x="13652" y="19416"/>
                    </a:moveTo>
                    <a:cubicBezTo>
                      <a:pt x="13583" y="19416"/>
                      <a:pt x="13515" y="19442"/>
                      <a:pt x="13462" y="19494"/>
                    </a:cubicBezTo>
                    <a:cubicBezTo>
                      <a:pt x="13357" y="19600"/>
                      <a:pt x="13357" y="19771"/>
                      <a:pt x="13462" y="19874"/>
                    </a:cubicBezTo>
                    <a:cubicBezTo>
                      <a:pt x="13515" y="19926"/>
                      <a:pt x="13583" y="19952"/>
                      <a:pt x="13652" y="19952"/>
                    </a:cubicBezTo>
                    <a:cubicBezTo>
                      <a:pt x="13721" y="19952"/>
                      <a:pt x="13789" y="19926"/>
                      <a:pt x="13841" y="19874"/>
                    </a:cubicBezTo>
                    <a:cubicBezTo>
                      <a:pt x="13946" y="19768"/>
                      <a:pt x="13946" y="19598"/>
                      <a:pt x="13841" y="19494"/>
                    </a:cubicBezTo>
                    <a:cubicBezTo>
                      <a:pt x="13789" y="19442"/>
                      <a:pt x="13721" y="19416"/>
                      <a:pt x="13652" y="19416"/>
                    </a:cubicBezTo>
                    <a:close/>
                    <a:moveTo>
                      <a:pt x="58391" y="19574"/>
                    </a:moveTo>
                    <a:cubicBezTo>
                      <a:pt x="58323" y="19574"/>
                      <a:pt x="58254" y="19600"/>
                      <a:pt x="58203" y="19652"/>
                    </a:cubicBezTo>
                    <a:cubicBezTo>
                      <a:pt x="58098" y="19758"/>
                      <a:pt x="58098" y="19927"/>
                      <a:pt x="58203" y="20031"/>
                    </a:cubicBezTo>
                    <a:cubicBezTo>
                      <a:pt x="58255" y="20084"/>
                      <a:pt x="58324" y="20110"/>
                      <a:pt x="58392" y="20110"/>
                    </a:cubicBezTo>
                    <a:cubicBezTo>
                      <a:pt x="58461" y="20110"/>
                      <a:pt x="58529" y="20084"/>
                      <a:pt x="58581" y="20031"/>
                    </a:cubicBezTo>
                    <a:cubicBezTo>
                      <a:pt x="58687" y="19926"/>
                      <a:pt x="58687" y="19756"/>
                      <a:pt x="58581" y="19652"/>
                    </a:cubicBezTo>
                    <a:cubicBezTo>
                      <a:pt x="58529" y="19600"/>
                      <a:pt x="58460" y="19574"/>
                      <a:pt x="58391" y="19574"/>
                    </a:cubicBezTo>
                    <a:close/>
                    <a:moveTo>
                      <a:pt x="54244" y="17928"/>
                    </a:moveTo>
                    <a:lnTo>
                      <a:pt x="56999" y="19204"/>
                    </a:lnTo>
                    <a:lnTo>
                      <a:pt x="56999" y="19204"/>
                    </a:lnTo>
                    <a:cubicBezTo>
                      <a:pt x="56895" y="19595"/>
                      <a:pt x="56784" y="19984"/>
                      <a:pt x="56664" y="20363"/>
                    </a:cubicBezTo>
                    <a:lnTo>
                      <a:pt x="56664" y="20363"/>
                    </a:lnTo>
                    <a:lnTo>
                      <a:pt x="54249" y="17945"/>
                    </a:lnTo>
                    <a:lnTo>
                      <a:pt x="56835" y="19750"/>
                    </a:lnTo>
                    <a:lnTo>
                      <a:pt x="56841" y="19742"/>
                    </a:lnTo>
                    <a:lnTo>
                      <a:pt x="54244" y="17928"/>
                    </a:lnTo>
                    <a:close/>
                    <a:moveTo>
                      <a:pt x="17852" y="17731"/>
                    </a:moveTo>
                    <a:lnTo>
                      <a:pt x="15414" y="20169"/>
                    </a:lnTo>
                    <a:lnTo>
                      <a:pt x="15422" y="20176"/>
                    </a:lnTo>
                    <a:lnTo>
                      <a:pt x="17866" y="17732"/>
                    </a:lnTo>
                    <a:lnTo>
                      <a:pt x="15650" y="20906"/>
                    </a:lnTo>
                    <a:lnTo>
                      <a:pt x="15650" y="20906"/>
                    </a:lnTo>
                    <a:cubicBezTo>
                      <a:pt x="15498" y="20473"/>
                      <a:pt x="15359" y="20020"/>
                      <a:pt x="15230" y="19560"/>
                    </a:cubicBezTo>
                    <a:lnTo>
                      <a:pt x="15230" y="19560"/>
                    </a:lnTo>
                    <a:lnTo>
                      <a:pt x="17852" y="17731"/>
                    </a:lnTo>
                    <a:close/>
                    <a:moveTo>
                      <a:pt x="44250" y="20980"/>
                    </a:moveTo>
                    <a:lnTo>
                      <a:pt x="44250" y="20980"/>
                    </a:lnTo>
                    <a:cubicBezTo>
                      <a:pt x="44249" y="20981"/>
                      <a:pt x="44249" y="20981"/>
                      <a:pt x="44249" y="20981"/>
                    </a:cubicBezTo>
                    <a:lnTo>
                      <a:pt x="44249" y="20981"/>
                    </a:lnTo>
                    <a:cubicBezTo>
                      <a:pt x="44247" y="20983"/>
                      <a:pt x="44245" y="20984"/>
                      <a:pt x="44243" y="20986"/>
                    </a:cubicBezTo>
                    <a:lnTo>
                      <a:pt x="44243" y="20986"/>
                    </a:lnTo>
                    <a:cubicBezTo>
                      <a:pt x="44245" y="20984"/>
                      <a:pt x="44247" y="20982"/>
                      <a:pt x="44250" y="20980"/>
                    </a:cubicBezTo>
                    <a:close/>
                    <a:moveTo>
                      <a:pt x="54235" y="17947"/>
                    </a:moveTo>
                    <a:lnTo>
                      <a:pt x="56661" y="20374"/>
                    </a:lnTo>
                    <a:lnTo>
                      <a:pt x="56661" y="20374"/>
                    </a:lnTo>
                    <a:cubicBezTo>
                      <a:pt x="56585" y="20614"/>
                      <a:pt x="56506" y="20850"/>
                      <a:pt x="56423" y="21080"/>
                    </a:cubicBezTo>
                    <a:lnTo>
                      <a:pt x="56423" y="21080"/>
                    </a:lnTo>
                    <a:lnTo>
                      <a:pt x="54235" y="17947"/>
                    </a:lnTo>
                    <a:close/>
                    <a:moveTo>
                      <a:pt x="14285" y="21029"/>
                    </a:moveTo>
                    <a:cubicBezTo>
                      <a:pt x="14239" y="21029"/>
                      <a:pt x="14193" y="21047"/>
                      <a:pt x="14157" y="21083"/>
                    </a:cubicBezTo>
                    <a:cubicBezTo>
                      <a:pt x="14086" y="21154"/>
                      <a:pt x="14086" y="21270"/>
                      <a:pt x="14157" y="21340"/>
                    </a:cubicBezTo>
                    <a:cubicBezTo>
                      <a:pt x="14191" y="21375"/>
                      <a:pt x="14238" y="21393"/>
                      <a:pt x="14284" y="21393"/>
                    </a:cubicBezTo>
                    <a:cubicBezTo>
                      <a:pt x="14331" y="21393"/>
                      <a:pt x="14377" y="21375"/>
                      <a:pt x="14413" y="21340"/>
                    </a:cubicBezTo>
                    <a:cubicBezTo>
                      <a:pt x="14484" y="21270"/>
                      <a:pt x="14484" y="21154"/>
                      <a:pt x="14413" y="21083"/>
                    </a:cubicBezTo>
                    <a:cubicBezTo>
                      <a:pt x="14377" y="21047"/>
                      <a:pt x="14331" y="21029"/>
                      <a:pt x="14285" y="21029"/>
                    </a:cubicBezTo>
                    <a:close/>
                    <a:moveTo>
                      <a:pt x="57759" y="21186"/>
                    </a:moveTo>
                    <a:cubicBezTo>
                      <a:pt x="57712" y="21186"/>
                      <a:pt x="57666" y="21204"/>
                      <a:pt x="57630" y="21239"/>
                    </a:cubicBezTo>
                    <a:cubicBezTo>
                      <a:pt x="57559" y="21310"/>
                      <a:pt x="57559" y="21425"/>
                      <a:pt x="57630" y="21496"/>
                    </a:cubicBezTo>
                    <a:cubicBezTo>
                      <a:pt x="57666" y="21532"/>
                      <a:pt x="57713" y="21550"/>
                      <a:pt x="57759" y="21550"/>
                    </a:cubicBezTo>
                    <a:cubicBezTo>
                      <a:pt x="57806" y="21550"/>
                      <a:pt x="57853" y="21532"/>
                      <a:pt x="57888" y="21496"/>
                    </a:cubicBezTo>
                    <a:cubicBezTo>
                      <a:pt x="57958" y="21425"/>
                      <a:pt x="57958" y="21310"/>
                      <a:pt x="57888" y="21239"/>
                    </a:cubicBezTo>
                    <a:cubicBezTo>
                      <a:pt x="57852" y="21204"/>
                      <a:pt x="57805" y="21186"/>
                      <a:pt x="57759" y="21186"/>
                    </a:cubicBezTo>
                    <a:close/>
                    <a:moveTo>
                      <a:pt x="17878" y="17734"/>
                    </a:moveTo>
                    <a:lnTo>
                      <a:pt x="17878" y="17734"/>
                    </a:lnTo>
                    <a:cubicBezTo>
                      <a:pt x="17878" y="17734"/>
                      <a:pt x="17878" y="17734"/>
                      <a:pt x="17878" y="17735"/>
                    </a:cubicBezTo>
                    <a:lnTo>
                      <a:pt x="17878" y="17735"/>
                    </a:lnTo>
                    <a:lnTo>
                      <a:pt x="15998" y="21795"/>
                    </a:lnTo>
                    <a:lnTo>
                      <a:pt x="15998" y="21795"/>
                    </a:lnTo>
                    <a:cubicBezTo>
                      <a:pt x="15876" y="21515"/>
                      <a:pt x="15762" y="21221"/>
                      <a:pt x="15654" y="20917"/>
                    </a:cubicBezTo>
                    <a:lnTo>
                      <a:pt x="15654" y="20917"/>
                    </a:lnTo>
                    <a:lnTo>
                      <a:pt x="17878" y="17734"/>
                    </a:lnTo>
                    <a:close/>
                    <a:moveTo>
                      <a:pt x="54227" y="17953"/>
                    </a:moveTo>
                    <a:lnTo>
                      <a:pt x="56417" y="21091"/>
                    </a:lnTo>
                    <a:lnTo>
                      <a:pt x="56419" y="21089"/>
                    </a:lnTo>
                    <a:lnTo>
                      <a:pt x="56419" y="21089"/>
                    </a:lnTo>
                    <a:cubicBezTo>
                      <a:pt x="56312" y="21385"/>
                      <a:pt x="56198" y="21672"/>
                      <a:pt x="56076" y="21945"/>
                    </a:cubicBezTo>
                    <a:lnTo>
                      <a:pt x="56076" y="21945"/>
                    </a:lnTo>
                    <a:lnTo>
                      <a:pt x="54227" y="17953"/>
                    </a:lnTo>
                    <a:close/>
                    <a:moveTo>
                      <a:pt x="36071" y="15758"/>
                    </a:moveTo>
                    <a:lnTo>
                      <a:pt x="36071" y="15758"/>
                    </a:lnTo>
                    <a:cubicBezTo>
                      <a:pt x="36392" y="16334"/>
                      <a:pt x="37190" y="16687"/>
                      <a:pt x="38032" y="17062"/>
                    </a:cubicBezTo>
                    <a:cubicBezTo>
                      <a:pt x="39196" y="17579"/>
                      <a:pt x="40514" y="18163"/>
                      <a:pt x="40843" y="19468"/>
                    </a:cubicBezTo>
                    <a:lnTo>
                      <a:pt x="40843" y="19468"/>
                    </a:lnTo>
                    <a:cubicBezTo>
                      <a:pt x="40844" y="19476"/>
                      <a:pt x="40846" y="19485"/>
                      <a:pt x="40847" y="19493"/>
                    </a:cubicBezTo>
                    <a:lnTo>
                      <a:pt x="40847" y="19493"/>
                    </a:lnTo>
                    <a:cubicBezTo>
                      <a:pt x="40848" y="19505"/>
                      <a:pt x="40849" y="19517"/>
                      <a:pt x="40851" y="19529"/>
                    </a:cubicBezTo>
                    <a:lnTo>
                      <a:pt x="40853" y="19529"/>
                    </a:lnTo>
                    <a:lnTo>
                      <a:pt x="40853" y="19529"/>
                    </a:lnTo>
                    <a:cubicBezTo>
                      <a:pt x="40853" y="19529"/>
                      <a:pt x="40853" y="19530"/>
                      <a:pt x="40853" y="19531"/>
                    </a:cubicBezTo>
                    <a:lnTo>
                      <a:pt x="40853" y="19531"/>
                    </a:lnTo>
                    <a:cubicBezTo>
                      <a:pt x="40854" y="19530"/>
                      <a:pt x="40854" y="19529"/>
                      <a:pt x="40854" y="19528"/>
                    </a:cubicBezTo>
                    <a:lnTo>
                      <a:pt x="40854" y="19528"/>
                    </a:lnTo>
                    <a:lnTo>
                      <a:pt x="40857" y="19528"/>
                    </a:lnTo>
                    <a:lnTo>
                      <a:pt x="40857" y="19528"/>
                    </a:lnTo>
                    <a:cubicBezTo>
                      <a:pt x="40857" y="19529"/>
                      <a:pt x="40858" y="19530"/>
                      <a:pt x="40858" y="19530"/>
                    </a:cubicBezTo>
                    <a:lnTo>
                      <a:pt x="40868" y="19528"/>
                    </a:lnTo>
                    <a:lnTo>
                      <a:pt x="40868" y="19528"/>
                    </a:lnTo>
                    <a:lnTo>
                      <a:pt x="40877" y="19527"/>
                    </a:lnTo>
                    <a:cubicBezTo>
                      <a:pt x="40877" y="19527"/>
                      <a:pt x="40876" y="19526"/>
                      <a:pt x="40876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7" y="19526"/>
                      <a:pt x="40877" y="19527"/>
                      <a:pt x="40877" y="19527"/>
                    </a:cubicBezTo>
                    <a:lnTo>
                      <a:pt x="40853" y="19532"/>
                    </a:lnTo>
                    <a:cubicBezTo>
                      <a:pt x="40853" y="19531"/>
                      <a:pt x="40853" y="19531"/>
                      <a:pt x="40853" y="19531"/>
                    </a:cubicBezTo>
                    <a:lnTo>
                      <a:pt x="40853" y="19531"/>
                    </a:lnTo>
                    <a:cubicBezTo>
                      <a:pt x="40435" y="20556"/>
                      <a:pt x="39984" y="21502"/>
                      <a:pt x="39517" y="22256"/>
                    </a:cubicBezTo>
                    <a:lnTo>
                      <a:pt x="37060" y="22256"/>
                    </a:lnTo>
                    <a:cubicBezTo>
                      <a:pt x="37061" y="22259"/>
                      <a:pt x="37061" y="22262"/>
                      <a:pt x="37061" y="22264"/>
                    </a:cubicBezTo>
                    <a:lnTo>
                      <a:pt x="37041" y="22267"/>
                    </a:lnTo>
                    <a:cubicBezTo>
                      <a:pt x="37041" y="22263"/>
                      <a:pt x="37040" y="22260"/>
                      <a:pt x="37040" y="22256"/>
                    </a:cubicBezTo>
                    <a:lnTo>
                      <a:pt x="35071" y="22256"/>
                    </a:lnTo>
                    <a:cubicBezTo>
                      <a:pt x="35071" y="22260"/>
                      <a:pt x="35071" y="22263"/>
                      <a:pt x="35070" y="22267"/>
                    </a:cubicBezTo>
                    <a:lnTo>
                      <a:pt x="35049" y="22266"/>
                    </a:lnTo>
                    <a:cubicBezTo>
                      <a:pt x="35049" y="22263"/>
                      <a:pt x="35049" y="22259"/>
                      <a:pt x="35050" y="22256"/>
                    </a:cubicBezTo>
                    <a:lnTo>
                      <a:pt x="32591" y="22256"/>
                    </a:lnTo>
                    <a:cubicBezTo>
                      <a:pt x="32124" y="21502"/>
                      <a:pt x="31673" y="20555"/>
                      <a:pt x="31255" y="19530"/>
                    </a:cubicBezTo>
                    <a:lnTo>
                      <a:pt x="31255" y="19530"/>
                    </a:lnTo>
                    <a:lnTo>
                      <a:pt x="31258" y="19530"/>
                    </a:lnTo>
                    <a:cubicBezTo>
                      <a:pt x="31561" y="18181"/>
                      <a:pt x="32901" y="17587"/>
                      <a:pt x="34084" y="17062"/>
                    </a:cubicBezTo>
                    <a:cubicBezTo>
                      <a:pt x="34925" y="16689"/>
                      <a:pt x="35719" y="16337"/>
                      <a:pt x="36042" y="15761"/>
                    </a:cubicBezTo>
                    <a:lnTo>
                      <a:pt x="36042" y="15761"/>
                    </a:lnTo>
                    <a:cubicBezTo>
                      <a:pt x="36026" y="15924"/>
                      <a:pt x="35960" y="16465"/>
                      <a:pt x="35718" y="17109"/>
                    </a:cubicBezTo>
                    <a:cubicBezTo>
                      <a:pt x="35449" y="17819"/>
                      <a:pt x="34905" y="18803"/>
                      <a:pt x="33837" y="19456"/>
                    </a:cubicBezTo>
                    <a:lnTo>
                      <a:pt x="33826" y="19463"/>
                    </a:lnTo>
                    <a:lnTo>
                      <a:pt x="33836" y="19472"/>
                    </a:lnTo>
                    <a:cubicBezTo>
                      <a:pt x="33847" y="19487"/>
                      <a:pt x="35172" y="20943"/>
                      <a:pt x="35050" y="22256"/>
                    </a:cubicBezTo>
                    <a:lnTo>
                      <a:pt x="35071" y="22256"/>
                    </a:lnTo>
                    <a:cubicBezTo>
                      <a:pt x="35188" y="20991"/>
                      <a:pt x="33976" y="19598"/>
                      <a:pt x="33860" y="19468"/>
                    </a:cubicBezTo>
                    <a:cubicBezTo>
                      <a:pt x="34927" y="18810"/>
                      <a:pt x="35470" y="17826"/>
                      <a:pt x="35737" y="17116"/>
                    </a:cubicBezTo>
                    <a:cubicBezTo>
                      <a:pt x="35954" y="16538"/>
                      <a:pt x="36031" y="16042"/>
                      <a:pt x="36056" y="15826"/>
                    </a:cubicBezTo>
                    <a:cubicBezTo>
                      <a:pt x="36082" y="16042"/>
                      <a:pt x="36156" y="16538"/>
                      <a:pt x="36374" y="17116"/>
                    </a:cubicBezTo>
                    <a:cubicBezTo>
                      <a:pt x="36643" y="17826"/>
                      <a:pt x="37186" y="18810"/>
                      <a:pt x="38251" y="19468"/>
                    </a:cubicBezTo>
                    <a:cubicBezTo>
                      <a:pt x="38135" y="19598"/>
                      <a:pt x="36924" y="20991"/>
                      <a:pt x="37040" y="22256"/>
                    </a:cubicBezTo>
                    <a:lnTo>
                      <a:pt x="37060" y="22256"/>
                    </a:lnTo>
                    <a:cubicBezTo>
                      <a:pt x="36937" y="20942"/>
                      <a:pt x="38261" y="19485"/>
                      <a:pt x="38276" y="19471"/>
                    </a:cubicBezTo>
                    <a:lnTo>
                      <a:pt x="38284" y="19462"/>
                    </a:lnTo>
                    <a:lnTo>
                      <a:pt x="38273" y="19455"/>
                    </a:lnTo>
                    <a:cubicBezTo>
                      <a:pt x="37205" y="18801"/>
                      <a:pt x="36661" y="17817"/>
                      <a:pt x="36395" y="17109"/>
                    </a:cubicBezTo>
                    <a:cubicBezTo>
                      <a:pt x="36151" y="16461"/>
                      <a:pt x="36086" y="15917"/>
                      <a:pt x="36071" y="15758"/>
                    </a:cubicBezTo>
                    <a:close/>
                    <a:moveTo>
                      <a:pt x="36054" y="1293"/>
                    </a:moveTo>
                    <a:lnTo>
                      <a:pt x="36046" y="1306"/>
                    </a:lnTo>
                    <a:cubicBezTo>
                      <a:pt x="35763" y="1710"/>
                      <a:pt x="35125" y="2187"/>
                      <a:pt x="34317" y="2790"/>
                    </a:cubicBezTo>
                    <a:cubicBezTo>
                      <a:pt x="32129" y="4423"/>
                      <a:pt x="28822" y="6892"/>
                      <a:pt x="28824" y="10875"/>
                    </a:cubicBezTo>
                    <a:cubicBezTo>
                      <a:pt x="28824" y="12146"/>
                      <a:pt x="30555" y="19013"/>
                      <a:pt x="32577" y="22272"/>
                    </a:cubicBezTo>
                    <a:lnTo>
                      <a:pt x="32581" y="22277"/>
                    </a:lnTo>
                    <a:lnTo>
                      <a:pt x="39530" y="22277"/>
                    </a:lnTo>
                    <a:lnTo>
                      <a:pt x="39532" y="22272"/>
                    </a:lnTo>
                    <a:cubicBezTo>
                      <a:pt x="41553" y="19013"/>
                      <a:pt x="43285" y="12146"/>
                      <a:pt x="43285" y="10875"/>
                    </a:cubicBezTo>
                    <a:cubicBezTo>
                      <a:pt x="43286" y="6892"/>
                      <a:pt x="39980" y="4423"/>
                      <a:pt x="37792" y="2790"/>
                    </a:cubicBezTo>
                    <a:cubicBezTo>
                      <a:pt x="36983" y="2187"/>
                      <a:pt x="36345" y="1710"/>
                      <a:pt x="36063" y="1306"/>
                    </a:cubicBezTo>
                    <a:lnTo>
                      <a:pt x="36054" y="1293"/>
                    </a:lnTo>
                    <a:close/>
                    <a:moveTo>
                      <a:pt x="15181" y="22337"/>
                    </a:moveTo>
                    <a:cubicBezTo>
                      <a:pt x="15144" y="22337"/>
                      <a:pt x="15108" y="22351"/>
                      <a:pt x="15080" y="22379"/>
                    </a:cubicBezTo>
                    <a:cubicBezTo>
                      <a:pt x="15023" y="22434"/>
                      <a:pt x="15023" y="22525"/>
                      <a:pt x="15080" y="22582"/>
                    </a:cubicBezTo>
                    <a:cubicBezTo>
                      <a:pt x="15108" y="22609"/>
                      <a:pt x="15144" y="22623"/>
                      <a:pt x="15181" y="22623"/>
                    </a:cubicBezTo>
                    <a:cubicBezTo>
                      <a:pt x="15218" y="22623"/>
                      <a:pt x="15254" y="22609"/>
                      <a:pt x="15282" y="22582"/>
                    </a:cubicBezTo>
                    <a:cubicBezTo>
                      <a:pt x="15339" y="22525"/>
                      <a:pt x="15339" y="22434"/>
                      <a:pt x="15282" y="22379"/>
                    </a:cubicBezTo>
                    <a:cubicBezTo>
                      <a:pt x="15254" y="22351"/>
                      <a:pt x="15218" y="22337"/>
                      <a:pt x="15181" y="22337"/>
                    </a:cubicBezTo>
                    <a:close/>
                    <a:moveTo>
                      <a:pt x="56862" y="22494"/>
                    </a:moveTo>
                    <a:cubicBezTo>
                      <a:pt x="56826" y="22494"/>
                      <a:pt x="56789" y="22508"/>
                      <a:pt x="56761" y="22535"/>
                    </a:cubicBezTo>
                    <a:cubicBezTo>
                      <a:pt x="56704" y="22592"/>
                      <a:pt x="56704" y="22683"/>
                      <a:pt x="56761" y="22738"/>
                    </a:cubicBezTo>
                    <a:cubicBezTo>
                      <a:pt x="56789" y="22767"/>
                      <a:pt x="56826" y="22781"/>
                      <a:pt x="56862" y="22781"/>
                    </a:cubicBezTo>
                    <a:cubicBezTo>
                      <a:pt x="56899" y="22781"/>
                      <a:pt x="56935" y="22767"/>
                      <a:pt x="56964" y="22738"/>
                    </a:cubicBezTo>
                    <a:cubicBezTo>
                      <a:pt x="57020" y="22683"/>
                      <a:pt x="57020" y="22592"/>
                      <a:pt x="56964" y="22535"/>
                    </a:cubicBezTo>
                    <a:cubicBezTo>
                      <a:pt x="56935" y="22508"/>
                      <a:pt x="56899" y="22494"/>
                      <a:pt x="56862" y="22494"/>
                    </a:cubicBezTo>
                    <a:close/>
                    <a:moveTo>
                      <a:pt x="17883" y="17747"/>
                    </a:moveTo>
                    <a:lnTo>
                      <a:pt x="16540" y="22837"/>
                    </a:lnTo>
                    <a:lnTo>
                      <a:pt x="16540" y="22837"/>
                    </a:lnTo>
                    <a:cubicBezTo>
                      <a:pt x="16405" y="22621"/>
                      <a:pt x="16275" y="22384"/>
                      <a:pt x="16150" y="22125"/>
                    </a:cubicBezTo>
                    <a:cubicBezTo>
                      <a:pt x="16100" y="22021"/>
                      <a:pt x="16051" y="21915"/>
                      <a:pt x="16003" y="21806"/>
                    </a:cubicBezTo>
                    <a:lnTo>
                      <a:pt x="16003" y="21806"/>
                    </a:lnTo>
                    <a:lnTo>
                      <a:pt x="17883" y="17747"/>
                    </a:lnTo>
                    <a:close/>
                    <a:moveTo>
                      <a:pt x="54216" y="17950"/>
                    </a:moveTo>
                    <a:lnTo>
                      <a:pt x="56070" y="21959"/>
                    </a:lnTo>
                    <a:lnTo>
                      <a:pt x="56070" y="21959"/>
                    </a:lnTo>
                    <a:cubicBezTo>
                      <a:pt x="55909" y="22320"/>
                      <a:pt x="55733" y="22658"/>
                      <a:pt x="55541" y="22964"/>
                    </a:cubicBezTo>
                    <a:lnTo>
                      <a:pt x="55541" y="22964"/>
                    </a:lnTo>
                    <a:lnTo>
                      <a:pt x="54216" y="17950"/>
                    </a:lnTo>
                    <a:close/>
                    <a:moveTo>
                      <a:pt x="36053" y="15"/>
                    </a:moveTo>
                    <a:cubicBezTo>
                      <a:pt x="36373" y="467"/>
                      <a:pt x="37087" y="1000"/>
                      <a:pt x="37989" y="1674"/>
                    </a:cubicBezTo>
                    <a:cubicBezTo>
                      <a:pt x="40438" y="3501"/>
                      <a:pt x="44138" y="6263"/>
                      <a:pt x="44137" y="10717"/>
                    </a:cubicBezTo>
                    <a:cubicBezTo>
                      <a:pt x="44137" y="11395"/>
                      <a:pt x="43695" y="13576"/>
                      <a:pt x="42878" y="16287"/>
                    </a:cubicBezTo>
                    <a:cubicBezTo>
                      <a:pt x="41633" y="20417"/>
                      <a:pt x="40501" y="22561"/>
                      <a:pt x="39936" y="23473"/>
                    </a:cubicBezTo>
                    <a:lnTo>
                      <a:pt x="32171" y="23473"/>
                    </a:lnTo>
                    <a:cubicBezTo>
                      <a:pt x="30858" y="21352"/>
                      <a:pt x="29764" y="18061"/>
                      <a:pt x="29228" y="16287"/>
                    </a:cubicBezTo>
                    <a:cubicBezTo>
                      <a:pt x="28411" y="13576"/>
                      <a:pt x="27969" y="11395"/>
                      <a:pt x="27969" y="10717"/>
                    </a:cubicBezTo>
                    <a:cubicBezTo>
                      <a:pt x="27967" y="6266"/>
                      <a:pt x="31668" y="3501"/>
                      <a:pt x="34117" y="1674"/>
                    </a:cubicBezTo>
                    <a:cubicBezTo>
                      <a:pt x="35018" y="1001"/>
                      <a:pt x="35733" y="470"/>
                      <a:pt x="36053" y="15"/>
                    </a:cubicBezTo>
                    <a:close/>
                    <a:moveTo>
                      <a:pt x="36054" y="0"/>
                    </a:moveTo>
                    <a:lnTo>
                      <a:pt x="36051" y="6"/>
                    </a:lnTo>
                    <a:cubicBezTo>
                      <a:pt x="35733" y="458"/>
                      <a:pt x="35018" y="993"/>
                      <a:pt x="34113" y="1668"/>
                    </a:cubicBezTo>
                    <a:cubicBezTo>
                      <a:pt x="31662" y="3498"/>
                      <a:pt x="27960" y="6261"/>
                      <a:pt x="27961" y="10721"/>
                    </a:cubicBezTo>
                    <a:cubicBezTo>
                      <a:pt x="27961" y="11397"/>
                      <a:pt x="28403" y="13580"/>
                      <a:pt x="29221" y="16293"/>
                    </a:cubicBezTo>
                    <a:cubicBezTo>
                      <a:pt x="29635" y="17672"/>
                      <a:pt x="30099" y="19011"/>
                      <a:pt x="30558" y="20165"/>
                    </a:cubicBezTo>
                    <a:cubicBezTo>
                      <a:pt x="31099" y="21520"/>
                      <a:pt x="31640" y="22635"/>
                      <a:pt x="32164" y="23482"/>
                    </a:cubicBezTo>
                    <a:lnTo>
                      <a:pt x="32165" y="23483"/>
                    </a:lnTo>
                    <a:lnTo>
                      <a:pt x="39943" y="23483"/>
                    </a:lnTo>
                    <a:cubicBezTo>
                      <a:pt x="41261" y="21360"/>
                      <a:pt x="42355" y="18068"/>
                      <a:pt x="42888" y="16293"/>
                    </a:cubicBezTo>
                    <a:cubicBezTo>
                      <a:pt x="43705" y="13580"/>
                      <a:pt x="44147" y="11398"/>
                      <a:pt x="44147" y="10721"/>
                    </a:cubicBezTo>
                    <a:cubicBezTo>
                      <a:pt x="44149" y="6261"/>
                      <a:pt x="40446" y="3498"/>
                      <a:pt x="37996" y="1668"/>
                    </a:cubicBezTo>
                    <a:cubicBezTo>
                      <a:pt x="37090" y="993"/>
                      <a:pt x="36374" y="459"/>
                      <a:pt x="36059" y="6"/>
                    </a:cubicBezTo>
                    <a:lnTo>
                      <a:pt x="36054" y="0"/>
                    </a:lnTo>
                    <a:close/>
                    <a:moveTo>
                      <a:pt x="17893" y="17757"/>
                    </a:moveTo>
                    <a:cubicBezTo>
                      <a:pt x="17893" y="17757"/>
                      <a:pt x="17893" y="17757"/>
                      <a:pt x="17893" y="17758"/>
                    </a:cubicBezTo>
                    <a:lnTo>
                      <a:pt x="17893" y="17758"/>
                    </a:lnTo>
                    <a:lnTo>
                      <a:pt x="17386" y="23847"/>
                    </a:lnTo>
                    <a:lnTo>
                      <a:pt x="17386" y="23847"/>
                    </a:lnTo>
                    <a:cubicBezTo>
                      <a:pt x="17087" y="23593"/>
                      <a:pt x="16808" y="23261"/>
                      <a:pt x="16548" y="22849"/>
                    </a:cubicBezTo>
                    <a:lnTo>
                      <a:pt x="16548" y="22849"/>
                    </a:lnTo>
                    <a:lnTo>
                      <a:pt x="17893" y="17757"/>
                    </a:lnTo>
                    <a:close/>
                    <a:moveTo>
                      <a:pt x="18909" y="18752"/>
                    </a:moveTo>
                    <a:cubicBezTo>
                      <a:pt x="18916" y="18758"/>
                      <a:pt x="18922" y="18765"/>
                      <a:pt x="18928" y="18771"/>
                    </a:cubicBezTo>
                    <a:lnTo>
                      <a:pt x="18928" y="18771"/>
                    </a:lnTo>
                    <a:cubicBezTo>
                      <a:pt x="18922" y="18765"/>
                      <a:pt x="18916" y="18760"/>
                      <a:pt x="18910" y="18754"/>
                    </a:cubicBezTo>
                    <a:lnTo>
                      <a:pt x="18910" y="18754"/>
                    </a:lnTo>
                    <a:cubicBezTo>
                      <a:pt x="18917" y="18761"/>
                      <a:pt x="18925" y="18769"/>
                      <a:pt x="18932" y="18776"/>
                    </a:cubicBezTo>
                    <a:lnTo>
                      <a:pt x="18932" y="18776"/>
                    </a:lnTo>
                    <a:cubicBezTo>
                      <a:pt x="19635" y="19554"/>
                      <a:pt x="18969" y="22456"/>
                      <a:pt x="19648" y="23850"/>
                    </a:cubicBezTo>
                    <a:cubicBezTo>
                      <a:pt x="19699" y="23021"/>
                      <a:pt x="20491" y="20392"/>
                      <a:pt x="18949" y="18792"/>
                    </a:cubicBezTo>
                    <a:lnTo>
                      <a:pt x="18949" y="18792"/>
                    </a:lnTo>
                    <a:cubicBezTo>
                      <a:pt x="19726" y="19542"/>
                      <a:pt x="20747" y="19740"/>
                      <a:pt x="21685" y="19740"/>
                    </a:cubicBezTo>
                    <a:cubicBezTo>
                      <a:pt x="22678" y="19740"/>
                      <a:pt x="23579" y="19518"/>
                      <a:pt x="24006" y="19492"/>
                    </a:cubicBezTo>
                    <a:cubicBezTo>
                      <a:pt x="22613" y="18813"/>
                      <a:pt x="19711" y="19480"/>
                      <a:pt x="18933" y="18776"/>
                    </a:cubicBezTo>
                    <a:lnTo>
                      <a:pt x="18933" y="18776"/>
                    </a:lnTo>
                    <a:cubicBezTo>
                      <a:pt x="18925" y="18768"/>
                      <a:pt x="18917" y="18760"/>
                      <a:pt x="18909" y="18752"/>
                    </a:cubicBezTo>
                    <a:close/>
                    <a:moveTo>
                      <a:pt x="54208" y="17961"/>
                    </a:moveTo>
                    <a:lnTo>
                      <a:pt x="55532" y="22977"/>
                    </a:lnTo>
                    <a:lnTo>
                      <a:pt x="55532" y="22977"/>
                    </a:lnTo>
                    <a:cubicBezTo>
                      <a:pt x="55287" y="23365"/>
                      <a:pt x="55014" y="23701"/>
                      <a:pt x="54708" y="23965"/>
                    </a:cubicBezTo>
                    <a:lnTo>
                      <a:pt x="54708" y="23965"/>
                    </a:lnTo>
                    <a:lnTo>
                      <a:pt x="54208" y="17961"/>
                    </a:ln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0" y="18906"/>
                    </a:cubicBezTo>
                    <a:lnTo>
                      <a:pt x="53130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1536" y="20503"/>
                      <a:pt x="52340" y="23166"/>
                      <a:pt x="52392" y="24003"/>
                    </a:cubicBezTo>
                    <a:cubicBezTo>
                      <a:pt x="53079" y="22596"/>
                      <a:pt x="52391" y="19648"/>
                      <a:pt x="53131" y="18906"/>
                    </a:cubicBezTo>
                    <a:close/>
                    <a:moveTo>
                      <a:pt x="54198" y="17961"/>
                    </a:moveTo>
                    <a:lnTo>
                      <a:pt x="54699" y="23974"/>
                    </a:lnTo>
                    <a:lnTo>
                      <a:pt x="54699" y="23974"/>
                    </a:lnTo>
                    <a:cubicBezTo>
                      <a:pt x="54371" y="24255"/>
                      <a:pt x="54006" y="24455"/>
                      <a:pt x="53595" y="24552"/>
                    </a:cubicBezTo>
                    <a:lnTo>
                      <a:pt x="53595" y="24552"/>
                    </a:lnTo>
                    <a:lnTo>
                      <a:pt x="54198" y="17961"/>
                    </a:lnTo>
                    <a:close/>
                    <a:moveTo>
                      <a:pt x="54192" y="17909"/>
                    </a:moveTo>
                    <a:lnTo>
                      <a:pt x="53583" y="24555"/>
                    </a:lnTo>
                    <a:lnTo>
                      <a:pt x="53583" y="24555"/>
                    </a:lnTo>
                    <a:cubicBezTo>
                      <a:pt x="53403" y="24596"/>
                      <a:pt x="53215" y="24618"/>
                      <a:pt x="53018" y="24618"/>
                    </a:cubicBezTo>
                    <a:cubicBezTo>
                      <a:pt x="52966" y="24618"/>
                      <a:pt x="52914" y="24617"/>
                      <a:pt x="52861" y="24614"/>
                    </a:cubicBezTo>
                    <a:lnTo>
                      <a:pt x="52861" y="24614"/>
                    </a:lnTo>
                    <a:cubicBezTo>
                      <a:pt x="53208" y="23500"/>
                      <a:pt x="53244" y="22504"/>
                      <a:pt x="53277" y="21575"/>
                    </a:cubicBezTo>
                    <a:cubicBezTo>
                      <a:pt x="53323" y="20321"/>
                      <a:pt x="53366" y="19137"/>
                      <a:pt x="54157" y="17912"/>
                    </a:cubicBezTo>
                    <a:lnTo>
                      <a:pt x="54157" y="17912"/>
                    </a:lnTo>
                    <a:lnTo>
                      <a:pt x="54192" y="17909"/>
                    </a:lnTo>
                    <a:close/>
                    <a:moveTo>
                      <a:pt x="45554" y="20655"/>
                    </a:moveTo>
                    <a:cubicBezTo>
                      <a:pt x="46364" y="20655"/>
                      <a:pt x="47202" y="20978"/>
                      <a:pt x="47974" y="21275"/>
                    </a:cubicBezTo>
                    <a:cubicBezTo>
                      <a:pt x="48660" y="21540"/>
                      <a:pt x="49317" y="21793"/>
                      <a:pt x="49876" y="21793"/>
                    </a:cubicBezTo>
                    <a:cubicBezTo>
                      <a:pt x="50017" y="21793"/>
                      <a:pt x="50151" y="21777"/>
                      <a:pt x="50279" y="21741"/>
                    </a:cubicBezTo>
                    <a:lnTo>
                      <a:pt x="50279" y="21741"/>
                    </a:lnTo>
                    <a:cubicBezTo>
                      <a:pt x="50149" y="21847"/>
                      <a:pt x="49723" y="22181"/>
                      <a:pt x="49100" y="22463"/>
                    </a:cubicBezTo>
                    <a:cubicBezTo>
                      <a:pt x="48602" y="22688"/>
                      <a:pt x="47905" y="22912"/>
                      <a:pt x="47101" y="22912"/>
                    </a:cubicBezTo>
                    <a:cubicBezTo>
                      <a:pt x="46786" y="22912"/>
                      <a:pt x="46454" y="22877"/>
                      <a:pt x="46111" y="22795"/>
                    </a:cubicBezTo>
                    <a:lnTo>
                      <a:pt x="46097" y="22790"/>
                    </a:lnTo>
                    <a:lnTo>
                      <a:pt x="46097" y="22803"/>
                    </a:lnTo>
                    <a:cubicBezTo>
                      <a:pt x="46097" y="22824"/>
                      <a:pt x="46002" y="24791"/>
                      <a:pt x="44987" y="25630"/>
                    </a:cubicBezTo>
                    <a:lnTo>
                      <a:pt x="44987" y="25630"/>
                    </a:lnTo>
                    <a:lnTo>
                      <a:pt x="43250" y="23893"/>
                    </a:lnTo>
                    <a:cubicBezTo>
                      <a:pt x="43453" y="23031"/>
                      <a:pt x="43803" y="22043"/>
                      <a:pt x="44232" y="21023"/>
                    </a:cubicBezTo>
                    <a:lnTo>
                      <a:pt x="44232" y="21023"/>
                    </a:lnTo>
                    <a:lnTo>
                      <a:pt x="44229" y="21019"/>
                    </a:lnTo>
                    <a:lnTo>
                      <a:pt x="44218" y="21004"/>
                    </a:lnTo>
                    <a:cubicBezTo>
                      <a:pt x="44226" y="20998"/>
                      <a:pt x="44235" y="20992"/>
                      <a:pt x="44243" y="20986"/>
                    </a:cubicBezTo>
                    <a:lnTo>
                      <a:pt x="44243" y="20986"/>
                    </a:lnTo>
                    <a:cubicBezTo>
                      <a:pt x="44235" y="20992"/>
                      <a:pt x="44227" y="20999"/>
                      <a:pt x="44220" y="21005"/>
                    </a:cubicBezTo>
                    <a:lnTo>
                      <a:pt x="44224" y="21010"/>
                    </a:lnTo>
                    <a:lnTo>
                      <a:pt x="44229" y="21019"/>
                    </a:lnTo>
                    <a:lnTo>
                      <a:pt x="44231" y="21021"/>
                    </a:lnTo>
                    <a:cubicBezTo>
                      <a:pt x="44232" y="21021"/>
                      <a:pt x="44232" y="21020"/>
                      <a:pt x="44233" y="21020"/>
                    </a:cubicBezTo>
                    <a:lnTo>
                      <a:pt x="44233" y="21020"/>
                    </a:lnTo>
                    <a:lnTo>
                      <a:pt x="44233" y="21020"/>
                    </a:lnTo>
                    <a:lnTo>
                      <a:pt x="44233" y="21020"/>
                    </a:lnTo>
                    <a:cubicBezTo>
                      <a:pt x="44233" y="21021"/>
                      <a:pt x="44232" y="21022"/>
                      <a:pt x="44232" y="21023"/>
                    </a:cubicBezTo>
                    <a:lnTo>
                      <a:pt x="44232" y="21023"/>
                    </a:lnTo>
                    <a:lnTo>
                      <a:pt x="44233" y="21024"/>
                    </a:lnTo>
                    <a:cubicBezTo>
                      <a:pt x="44653" y="20757"/>
                      <a:pt x="45099" y="20655"/>
                      <a:pt x="45554" y="20655"/>
                    </a:cubicBezTo>
                    <a:close/>
                    <a:moveTo>
                      <a:pt x="17917" y="17754"/>
                    </a:moveTo>
                    <a:cubicBezTo>
                      <a:pt x="19145" y="18541"/>
                      <a:pt x="20326" y="18583"/>
                      <a:pt x="21577" y="18627"/>
                    </a:cubicBezTo>
                    <a:cubicBezTo>
                      <a:pt x="23275" y="18690"/>
                      <a:pt x="25194" y="18758"/>
                      <a:pt x="27647" y="20726"/>
                    </a:cubicBezTo>
                    <a:lnTo>
                      <a:pt x="27647" y="20726"/>
                    </a:lnTo>
                    <a:cubicBezTo>
                      <a:pt x="26880" y="20220"/>
                      <a:pt x="26120" y="20056"/>
                      <a:pt x="25387" y="20056"/>
                    </a:cubicBezTo>
                    <a:cubicBezTo>
                      <a:pt x="24669" y="20056"/>
                      <a:pt x="23976" y="20213"/>
                      <a:pt x="23325" y="20360"/>
                    </a:cubicBezTo>
                    <a:cubicBezTo>
                      <a:pt x="22730" y="20495"/>
                      <a:pt x="22156" y="20626"/>
                      <a:pt x="21617" y="20626"/>
                    </a:cubicBezTo>
                    <a:cubicBezTo>
                      <a:pt x="21255" y="20626"/>
                      <a:pt x="20909" y="20567"/>
                      <a:pt x="20583" y="20411"/>
                    </a:cubicBezTo>
                    <a:lnTo>
                      <a:pt x="20555" y="20398"/>
                    </a:lnTo>
                    <a:lnTo>
                      <a:pt x="20555" y="20398"/>
                    </a:lnTo>
                    <a:lnTo>
                      <a:pt x="20568" y="20426"/>
                    </a:lnTo>
                    <a:cubicBezTo>
                      <a:pt x="20954" y="21237"/>
                      <a:pt x="20742" y="22176"/>
                      <a:pt x="20518" y="23169"/>
                    </a:cubicBezTo>
                    <a:cubicBezTo>
                      <a:pt x="20224" y="24465"/>
                      <a:pt x="19890" y="25927"/>
                      <a:pt x="20839" y="27422"/>
                    </a:cubicBezTo>
                    <a:lnTo>
                      <a:pt x="20839" y="27422"/>
                    </a:lnTo>
                    <a:cubicBezTo>
                      <a:pt x="18917" y="25001"/>
                      <a:pt x="18849" y="23099"/>
                      <a:pt x="18789" y="21415"/>
                    </a:cubicBezTo>
                    <a:cubicBezTo>
                      <a:pt x="18744" y="20165"/>
                      <a:pt x="18702" y="18982"/>
                      <a:pt x="17918" y="17758"/>
                    </a:cubicBezTo>
                    <a:lnTo>
                      <a:pt x="17918" y="17758"/>
                    </a:lnTo>
                    <a:lnTo>
                      <a:pt x="17917" y="17754"/>
                    </a:lnTo>
                    <a:close/>
                    <a:moveTo>
                      <a:pt x="25385" y="20078"/>
                    </a:moveTo>
                    <a:cubicBezTo>
                      <a:pt x="26104" y="20078"/>
                      <a:pt x="26847" y="20236"/>
                      <a:pt x="27598" y="20721"/>
                    </a:cubicBezTo>
                    <a:lnTo>
                      <a:pt x="27598" y="20721"/>
                    </a:lnTo>
                    <a:cubicBezTo>
                      <a:pt x="27241" y="20545"/>
                      <a:pt x="26868" y="20475"/>
                      <a:pt x="26489" y="20475"/>
                    </a:cubicBezTo>
                    <a:cubicBezTo>
                      <a:pt x="25676" y="20475"/>
                      <a:pt x="24835" y="20799"/>
                      <a:pt x="24061" y="21098"/>
                    </a:cubicBezTo>
                    <a:cubicBezTo>
                      <a:pt x="23376" y="21362"/>
                      <a:pt x="22722" y="21614"/>
                      <a:pt x="22167" y="21614"/>
                    </a:cubicBezTo>
                    <a:cubicBezTo>
                      <a:pt x="22009" y="21614"/>
                      <a:pt x="21858" y="21594"/>
                      <a:pt x="21718" y="21547"/>
                    </a:cubicBezTo>
                    <a:lnTo>
                      <a:pt x="21699" y="21540"/>
                    </a:lnTo>
                    <a:lnTo>
                      <a:pt x="21705" y="21559"/>
                    </a:lnTo>
                    <a:cubicBezTo>
                      <a:pt x="21913" y="22193"/>
                      <a:pt x="21594" y="23022"/>
                      <a:pt x="21255" y="23902"/>
                    </a:cubicBezTo>
                    <a:cubicBezTo>
                      <a:pt x="20818" y="25037"/>
                      <a:pt x="20326" y="26317"/>
                      <a:pt x="20880" y="27440"/>
                    </a:cubicBezTo>
                    <a:lnTo>
                      <a:pt x="20880" y="27440"/>
                    </a:lnTo>
                    <a:cubicBezTo>
                      <a:pt x="19913" y="25943"/>
                      <a:pt x="20246" y="24474"/>
                      <a:pt x="20541" y="23172"/>
                    </a:cubicBezTo>
                    <a:cubicBezTo>
                      <a:pt x="20764" y="22186"/>
                      <a:pt x="20976" y="21256"/>
                      <a:pt x="20602" y="20444"/>
                    </a:cubicBezTo>
                    <a:lnTo>
                      <a:pt x="20602" y="20444"/>
                    </a:lnTo>
                    <a:cubicBezTo>
                      <a:pt x="20923" y="20592"/>
                      <a:pt x="21263" y="20648"/>
                      <a:pt x="21618" y="20648"/>
                    </a:cubicBezTo>
                    <a:cubicBezTo>
                      <a:pt x="22160" y="20648"/>
                      <a:pt x="22736" y="20517"/>
                      <a:pt x="23330" y="20382"/>
                    </a:cubicBezTo>
                    <a:cubicBezTo>
                      <a:pt x="23980" y="20234"/>
                      <a:pt x="24670" y="20078"/>
                      <a:pt x="25385" y="20078"/>
                    </a:cubicBezTo>
                    <a:close/>
                    <a:moveTo>
                      <a:pt x="46653" y="20235"/>
                    </a:moveTo>
                    <a:cubicBezTo>
                      <a:pt x="47369" y="20235"/>
                      <a:pt x="48060" y="20392"/>
                      <a:pt x="48710" y="20539"/>
                    </a:cubicBezTo>
                    <a:cubicBezTo>
                      <a:pt x="49306" y="20673"/>
                      <a:pt x="49881" y="20803"/>
                      <a:pt x="50422" y="20803"/>
                    </a:cubicBezTo>
                    <a:cubicBezTo>
                      <a:pt x="50776" y="20803"/>
                      <a:pt x="51116" y="20747"/>
                      <a:pt x="51437" y="20600"/>
                    </a:cubicBezTo>
                    <a:lnTo>
                      <a:pt x="51437" y="20600"/>
                    </a:lnTo>
                    <a:cubicBezTo>
                      <a:pt x="51065" y="21412"/>
                      <a:pt x="51276" y="22344"/>
                      <a:pt x="51499" y="23328"/>
                    </a:cubicBezTo>
                    <a:cubicBezTo>
                      <a:pt x="51794" y="24624"/>
                      <a:pt x="52124" y="26083"/>
                      <a:pt x="51175" y="27573"/>
                    </a:cubicBezTo>
                    <a:lnTo>
                      <a:pt x="51175" y="27573"/>
                    </a:lnTo>
                    <a:cubicBezTo>
                      <a:pt x="51710" y="26455"/>
                      <a:pt x="51222" y="25187"/>
                      <a:pt x="50788" y="24060"/>
                    </a:cubicBezTo>
                    <a:cubicBezTo>
                      <a:pt x="50449" y="23180"/>
                      <a:pt x="50130" y="22351"/>
                      <a:pt x="50339" y="21717"/>
                    </a:cubicBezTo>
                    <a:lnTo>
                      <a:pt x="50346" y="21698"/>
                    </a:lnTo>
                    <a:lnTo>
                      <a:pt x="50326" y="21705"/>
                    </a:lnTo>
                    <a:cubicBezTo>
                      <a:pt x="50324" y="21706"/>
                      <a:pt x="50322" y="21706"/>
                      <a:pt x="50320" y="21707"/>
                    </a:cubicBezTo>
                    <a:lnTo>
                      <a:pt x="50320" y="21707"/>
                    </a:lnTo>
                    <a:lnTo>
                      <a:pt x="50320" y="21707"/>
                    </a:lnTo>
                    <a:cubicBezTo>
                      <a:pt x="50320" y="21707"/>
                      <a:pt x="50319" y="21707"/>
                      <a:pt x="50319" y="21707"/>
                    </a:cubicBezTo>
                    <a:lnTo>
                      <a:pt x="50319" y="21707"/>
                    </a:lnTo>
                    <a:cubicBezTo>
                      <a:pt x="50181" y="21751"/>
                      <a:pt x="50034" y="21771"/>
                      <a:pt x="49879" y="21771"/>
                    </a:cubicBezTo>
                    <a:cubicBezTo>
                      <a:pt x="49323" y="21771"/>
                      <a:pt x="48668" y="21519"/>
                      <a:pt x="47983" y="21256"/>
                    </a:cubicBezTo>
                    <a:cubicBezTo>
                      <a:pt x="47208" y="20957"/>
                      <a:pt x="46367" y="20633"/>
                      <a:pt x="45554" y="20633"/>
                    </a:cubicBezTo>
                    <a:cubicBezTo>
                      <a:pt x="45164" y="20633"/>
                      <a:pt x="44780" y="20707"/>
                      <a:pt x="44413" y="20895"/>
                    </a:cubicBezTo>
                    <a:lnTo>
                      <a:pt x="44413" y="20895"/>
                    </a:lnTo>
                    <a:cubicBezTo>
                      <a:pt x="45173" y="20397"/>
                      <a:pt x="45925" y="20235"/>
                      <a:pt x="46653" y="20235"/>
                    </a:cubicBezTo>
                    <a:close/>
                    <a:moveTo>
                      <a:pt x="54130" y="17915"/>
                    </a:moveTo>
                    <a:cubicBezTo>
                      <a:pt x="53345" y="19142"/>
                      <a:pt x="53303" y="20324"/>
                      <a:pt x="53259" y="21575"/>
                    </a:cubicBezTo>
                    <a:cubicBezTo>
                      <a:pt x="53196" y="23275"/>
                      <a:pt x="53127" y="25197"/>
                      <a:pt x="51151" y="27653"/>
                    </a:cubicBezTo>
                    <a:lnTo>
                      <a:pt x="51151" y="27653"/>
                    </a:lnTo>
                    <a:cubicBezTo>
                      <a:pt x="52162" y="26134"/>
                      <a:pt x="51823" y="24645"/>
                      <a:pt x="51523" y="23324"/>
                    </a:cubicBezTo>
                    <a:cubicBezTo>
                      <a:pt x="51298" y="22331"/>
                      <a:pt x="51085" y="21395"/>
                      <a:pt x="51472" y="20582"/>
                    </a:cubicBezTo>
                    <a:lnTo>
                      <a:pt x="51485" y="20555"/>
                    </a:lnTo>
                    <a:lnTo>
                      <a:pt x="51485" y="20555"/>
                    </a:lnTo>
                    <a:lnTo>
                      <a:pt x="51457" y="20568"/>
                    </a:lnTo>
                    <a:cubicBezTo>
                      <a:pt x="51131" y="20722"/>
                      <a:pt x="50785" y="20781"/>
                      <a:pt x="50423" y="20781"/>
                    </a:cubicBezTo>
                    <a:cubicBezTo>
                      <a:pt x="49883" y="20781"/>
                      <a:pt x="49309" y="20651"/>
                      <a:pt x="48716" y="20517"/>
                    </a:cubicBezTo>
                    <a:cubicBezTo>
                      <a:pt x="48064" y="20369"/>
                      <a:pt x="47371" y="20211"/>
                      <a:pt x="46652" y="20211"/>
                    </a:cubicBezTo>
                    <a:cubicBezTo>
                      <a:pt x="45938" y="20211"/>
                      <a:pt x="45198" y="20368"/>
                      <a:pt x="44451" y="20845"/>
                    </a:cubicBezTo>
                    <a:lnTo>
                      <a:pt x="44451" y="20845"/>
                    </a:lnTo>
                    <a:cubicBezTo>
                      <a:pt x="46877" y="18915"/>
                      <a:pt x="48783" y="18846"/>
                      <a:pt x="50471" y="18787"/>
                    </a:cubicBezTo>
                    <a:cubicBezTo>
                      <a:pt x="51721" y="18742"/>
                      <a:pt x="52903" y="18700"/>
                      <a:pt x="54127" y="17915"/>
                    </a:cubicBezTo>
                    <a:lnTo>
                      <a:pt x="54127" y="17915"/>
                    </a:lnTo>
                    <a:lnTo>
                      <a:pt x="54130" y="17915"/>
                    </a:lnTo>
                    <a:close/>
                    <a:moveTo>
                      <a:pt x="17440" y="10874"/>
                    </a:moveTo>
                    <a:cubicBezTo>
                      <a:pt x="19498" y="10874"/>
                      <a:pt x="21684" y="11323"/>
                      <a:pt x="23397" y="13037"/>
                    </a:cubicBezTo>
                    <a:cubicBezTo>
                      <a:pt x="24084" y="13724"/>
                      <a:pt x="26367" y="17439"/>
                      <a:pt x="27794" y="20817"/>
                    </a:cubicBezTo>
                    <a:lnTo>
                      <a:pt x="27794" y="20817"/>
                    </a:lnTo>
                    <a:cubicBezTo>
                      <a:pt x="27805" y="20827"/>
                      <a:pt x="27817" y="20836"/>
                      <a:pt x="27828" y="20846"/>
                    </a:cubicBezTo>
                    <a:lnTo>
                      <a:pt x="27814" y="20862"/>
                    </a:lnTo>
                    <a:cubicBezTo>
                      <a:pt x="27814" y="20862"/>
                      <a:pt x="27814" y="20862"/>
                      <a:pt x="27813" y="20862"/>
                    </a:cubicBezTo>
                    <a:lnTo>
                      <a:pt x="27813" y="20862"/>
                    </a:ln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8242" y="21883"/>
                      <a:pt x="28592" y="22872"/>
                      <a:pt x="28795" y="23735"/>
                    </a:cubicBez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6042" y="24632"/>
                      <a:pt x="25947" y="22666"/>
                      <a:pt x="25947" y="22647"/>
                    </a:cubicBezTo>
                    <a:lnTo>
                      <a:pt x="25947" y="22634"/>
                    </a:lnTo>
                    <a:lnTo>
                      <a:pt x="25934" y="22637"/>
                    </a:lnTo>
                    <a:cubicBezTo>
                      <a:pt x="25590" y="22720"/>
                      <a:pt x="25257" y="22755"/>
                      <a:pt x="24940" y="22755"/>
                    </a:cubicBezTo>
                    <a:cubicBezTo>
                      <a:pt x="24137" y="22755"/>
                      <a:pt x="23442" y="22531"/>
                      <a:pt x="22946" y="22308"/>
                    </a:cubicBezTo>
                    <a:cubicBezTo>
                      <a:pt x="22322" y="22026"/>
                      <a:pt x="21895" y="21691"/>
                      <a:pt x="21766" y="21585"/>
                    </a:cubicBezTo>
                    <a:lnTo>
                      <a:pt x="21766" y="21585"/>
                    </a:lnTo>
                    <a:cubicBezTo>
                      <a:pt x="21892" y="21620"/>
                      <a:pt x="22025" y="21635"/>
                      <a:pt x="22165" y="21635"/>
                    </a:cubicBezTo>
                    <a:cubicBezTo>
                      <a:pt x="22724" y="21635"/>
                      <a:pt x="23382" y="21383"/>
                      <a:pt x="24069" y="21118"/>
                    </a:cubicBezTo>
                    <a:cubicBezTo>
                      <a:pt x="24841" y="20820"/>
                      <a:pt x="25679" y="20497"/>
                      <a:pt x="26488" y="20497"/>
                    </a:cubicBezTo>
                    <a:cubicBezTo>
                      <a:pt x="26940" y="20497"/>
                      <a:pt x="27383" y="20598"/>
                      <a:pt x="27800" y="20859"/>
                    </a:cubicBezTo>
                    <a:lnTo>
                      <a:pt x="27800" y="20859"/>
                    </a:lnTo>
                    <a:cubicBezTo>
                      <a:pt x="27803" y="20861"/>
                      <a:pt x="27806" y="20864"/>
                      <a:pt x="27809" y="20866"/>
                    </a:cubicBezTo>
                    <a:lnTo>
                      <a:pt x="27810" y="20865"/>
                    </a:lnTo>
                    <a:lnTo>
                      <a:pt x="27810" y="20865"/>
                    </a:lnTo>
                    <a:cubicBezTo>
                      <a:pt x="27810" y="20866"/>
                      <a:pt x="27810" y="20866"/>
                      <a:pt x="27811" y="20866"/>
                    </a:cubicBez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7813" y="20862"/>
                      <a:pt x="27812" y="20862"/>
                      <a:pt x="27812" y="20862"/>
                    </a:cubicBezTo>
                    <a:lnTo>
                      <a:pt x="27812" y="20862"/>
                    </a:lnTo>
                    <a:lnTo>
                      <a:pt x="27813" y="20861"/>
                    </a:lnTo>
                    <a:lnTo>
                      <a:pt x="27813" y="20861"/>
                    </a:lnTo>
                    <a:cubicBezTo>
                      <a:pt x="27813" y="20861"/>
                      <a:pt x="27813" y="20861"/>
                      <a:pt x="27813" y="20862"/>
                    </a:cubicBezTo>
                    <a:lnTo>
                      <a:pt x="27813" y="20862"/>
                    </a:lnTo>
                    <a:lnTo>
                      <a:pt x="27822" y="20847"/>
                    </a:lnTo>
                    <a:lnTo>
                      <a:pt x="27822" y="20847"/>
                    </a:lnTo>
                    <a:cubicBezTo>
                      <a:pt x="27815" y="20842"/>
                      <a:pt x="27807" y="20836"/>
                      <a:pt x="27799" y="20831"/>
                    </a:cubicBezTo>
                    <a:lnTo>
                      <a:pt x="27799" y="20831"/>
                    </a:lnTo>
                    <a:cubicBezTo>
                      <a:pt x="27797" y="20826"/>
                      <a:pt x="27796" y="20822"/>
                      <a:pt x="27794" y="20817"/>
                    </a:cubicBezTo>
                    <a:lnTo>
                      <a:pt x="27794" y="20817"/>
                    </a:lnTo>
                    <a:cubicBezTo>
                      <a:pt x="26634" y="19861"/>
                      <a:pt x="25593" y="19329"/>
                      <a:pt x="24637" y="19028"/>
                    </a:cubicBezTo>
                    <a:lnTo>
                      <a:pt x="24637" y="19028"/>
                    </a:lnTo>
                    <a:cubicBezTo>
                      <a:pt x="24637" y="19028"/>
                      <a:pt x="24637" y="19027"/>
                      <a:pt x="24637" y="19027"/>
                    </a:cubicBezTo>
                    <a:lnTo>
                      <a:pt x="24637" y="19027"/>
                    </a:lnTo>
                    <a:lnTo>
                      <a:pt x="24639" y="19027"/>
                    </a:lnTo>
                    <a:cubicBezTo>
                      <a:pt x="24708" y="17855"/>
                      <a:pt x="24043" y="16995"/>
                      <a:pt x="23000" y="16334"/>
                    </a:cubicBez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cubicBezTo>
                      <a:pt x="22691" y="16138"/>
                      <a:pt x="22349" y="15959"/>
                      <a:pt x="21983" y="15795"/>
                    </a:cubicBezTo>
                    <a:lnTo>
                      <a:pt x="21983" y="15795"/>
                    </a:lnTo>
                    <a:lnTo>
                      <a:pt x="21983" y="15793"/>
                    </a:lnTo>
                    <a:lnTo>
                      <a:pt x="21981" y="15794"/>
                    </a:lnTo>
                    <a:lnTo>
                      <a:pt x="21981" y="15794"/>
                    </a:lnTo>
                    <a:cubicBezTo>
                      <a:pt x="21488" y="15573"/>
                      <a:pt x="20953" y="15378"/>
                      <a:pt x="20396" y="15202"/>
                    </a:cubicBezTo>
                    <a:lnTo>
                      <a:pt x="20396" y="15202"/>
                    </a:lnTo>
                    <a:lnTo>
                      <a:pt x="20396" y="15202"/>
                    </a:lnTo>
                    <a:lnTo>
                      <a:pt x="20389" y="15195"/>
                    </a:lnTo>
                    <a:lnTo>
                      <a:pt x="20385" y="15199"/>
                    </a:lnTo>
                    <a:lnTo>
                      <a:pt x="20385" y="15199"/>
                    </a:lnTo>
                    <a:cubicBezTo>
                      <a:pt x="20004" y="15078"/>
                      <a:pt x="19613" y="14967"/>
                      <a:pt x="19219" y="14862"/>
                    </a:cubicBezTo>
                    <a:lnTo>
                      <a:pt x="19219" y="14862"/>
                    </a:lnTo>
                    <a:lnTo>
                      <a:pt x="19221" y="14858"/>
                    </a:lnTo>
                    <a:lnTo>
                      <a:pt x="19211" y="14854"/>
                    </a:lnTo>
                    <a:lnTo>
                      <a:pt x="19208" y="14859"/>
                    </a:lnTo>
                    <a:lnTo>
                      <a:pt x="19208" y="14859"/>
                    </a:lnTo>
                    <a:cubicBezTo>
                      <a:pt x="19037" y="14813"/>
                      <a:pt x="18864" y="14769"/>
                      <a:pt x="18692" y="14725"/>
                    </a:cubicBezTo>
                    <a:lnTo>
                      <a:pt x="18692" y="14725"/>
                    </a:lnTo>
                    <a:lnTo>
                      <a:pt x="18701" y="14693"/>
                    </a:lnTo>
                    <a:lnTo>
                      <a:pt x="18689" y="14689"/>
                    </a:lnTo>
                    <a:lnTo>
                      <a:pt x="18680" y="14722"/>
                    </a:lnTo>
                    <a:lnTo>
                      <a:pt x="18680" y="14722"/>
                    </a:lnTo>
                    <a:cubicBezTo>
                      <a:pt x="18510" y="14679"/>
                      <a:pt x="18339" y="14637"/>
                      <a:pt x="18169" y="14596"/>
                    </a:cubicBezTo>
                    <a:lnTo>
                      <a:pt x="18169" y="14596"/>
                    </a:lnTo>
                    <a:lnTo>
                      <a:pt x="18170" y="14585"/>
                    </a:lnTo>
                    <a:lnTo>
                      <a:pt x="18159" y="14585"/>
                    </a:lnTo>
                    <a:lnTo>
                      <a:pt x="18158" y="14593"/>
                    </a:lnTo>
                    <a:lnTo>
                      <a:pt x="18158" y="14593"/>
                    </a:lnTo>
                    <a:cubicBezTo>
                      <a:pt x="17976" y="14549"/>
                      <a:pt x="17795" y="14505"/>
                      <a:pt x="17615" y="14463"/>
                    </a:cubicBezTo>
                    <a:lnTo>
                      <a:pt x="17615" y="14463"/>
                    </a:lnTo>
                    <a:lnTo>
                      <a:pt x="17614" y="14448"/>
                    </a:lnTo>
                    <a:lnTo>
                      <a:pt x="17602" y="14450"/>
                    </a:lnTo>
                    <a:lnTo>
                      <a:pt x="17603" y="14460"/>
                    </a:lnTo>
                    <a:lnTo>
                      <a:pt x="17603" y="14460"/>
                    </a:lnTo>
                    <a:cubicBezTo>
                      <a:pt x="17450" y="14424"/>
                      <a:pt x="17299" y="14388"/>
                      <a:pt x="17149" y="14353"/>
                    </a:cubicBezTo>
                    <a:cubicBezTo>
                      <a:pt x="17098" y="14341"/>
                      <a:pt x="17047" y="14329"/>
                      <a:pt x="16996" y="14317"/>
                    </a:cubicBezTo>
                    <a:lnTo>
                      <a:pt x="16996" y="14317"/>
                    </a:lnTo>
                    <a:lnTo>
                      <a:pt x="16991" y="14298"/>
                    </a:lnTo>
                    <a:lnTo>
                      <a:pt x="16979" y="14302"/>
                    </a:lnTo>
                    <a:lnTo>
                      <a:pt x="16982" y="14314"/>
                    </a:lnTo>
                    <a:lnTo>
                      <a:pt x="16982" y="14314"/>
                    </a:lnTo>
                    <a:cubicBezTo>
                      <a:pt x="15241" y="13904"/>
                      <a:pt x="13753" y="13542"/>
                      <a:pt x="13172" y="12998"/>
                    </a:cubicBezTo>
                    <a:lnTo>
                      <a:pt x="13172" y="12998"/>
                    </a:lnTo>
                    <a:cubicBezTo>
                      <a:pt x="13171" y="12998"/>
                      <a:pt x="13170" y="12997"/>
                      <a:pt x="13170" y="12996"/>
                    </a:cubicBezTo>
                    <a:lnTo>
                      <a:pt x="13168" y="12998"/>
                    </a:lnTo>
                    <a:lnTo>
                      <a:pt x="13168" y="12998"/>
                    </a:lnTo>
                    <a:cubicBezTo>
                      <a:pt x="13168" y="12998"/>
                      <a:pt x="13168" y="12998"/>
                      <a:pt x="13168" y="12998"/>
                    </a:cubicBezTo>
                    <a:lnTo>
                      <a:pt x="13154" y="13014"/>
                    </a:lnTo>
                    <a:cubicBezTo>
                      <a:pt x="13773" y="13595"/>
                      <a:pt x="14157" y="15231"/>
                      <a:pt x="14600" y="17126"/>
                    </a:cubicBezTo>
                    <a:cubicBezTo>
                      <a:pt x="14702" y="17562"/>
                      <a:pt x="14808" y="18014"/>
                      <a:pt x="14921" y="18468"/>
                    </a:cubicBezTo>
                    <a:lnTo>
                      <a:pt x="14921" y="18468"/>
                    </a:lnTo>
                    <a:lnTo>
                      <a:pt x="14911" y="18471"/>
                    </a:lnTo>
                    <a:lnTo>
                      <a:pt x="14913" y="18482"/>
                    </a:lnTo>
                    <a:lnTo>
                      <a:pt x="14923" y="18480"/>
                    </a:lnTo>
                    <a:lnTo>
                      <a:pt x="14923" y="18480"/>
                    </a:lnTo>
                    <a:cubicBezTo>
                      <a:pt x="15130" y="19311"/>
                      <a:pt x="15359" y="20153"/>
                      <a:pt x="15634" y="20929"/>
                    </a:cubicBezTo>
                    <a:lnTo>
                      <a:pt x="15634" y="20929"/>
                    </a:lnTo>
                    <a:lnTo>
                      <a:pt x="15629" y="20937"/>
                    </a:lnTo>
                    <a:lnTo>
                      <a:pt x="15637" y="20941"/>
                    </a:lnTo>
                    <a:lnTo>
                      <a:pt x="15638" y="20940"/>
                    </a:lnTo>
                    <a:lnTo>
                      <a:pt x="15638" y="20940"/>
                    </a:lnTo>
                    <a:cubicBezTo>
                      <a:pt x="15788" y="21362"/>
                      <a:pt x="15950" y="21764"/>
                      <a:pt x="16130" y="22135"/>
                    </a:cubicBezTo>
                    <a:cubicBezTo>
                      <a:pt x="16892" y="23715"/>
                      <a:pt x="17840" y="24487"/>
                      <a:pt x="19021" y="24487"/>
                    </a:cubicBezTo>
                    <a:cubicBezTo>
                      <a:pt x="19073" y="24487"/>
                      <a:pt x="19128" y="24484"/>
                      <a:pt x="19185" y="24481"/>
                    </a:cubicBezTo>
                    <a:lnTo>
                      <a:pt x="19184" y="24480"/>
                    </a:lnTo>
                    <a:lnTo>
                      <a:pt x="19184" y="24480"/>
                    </a:lnTo>
                    <a:cubicBezTo>
                      <a:pt x="19185" y="24480"/>
                      <a:pt x="19186" y="24480"/>
                      <a:pt x="19186" y="24480"/>
                    </a:cubicBezTo>
                    <a:lnTo>
                      <a:pt x="19183" y="24458"/>
                    </a:lnTo>
                    <a:cubicBezTo>
                      <a:pt x="19128" y="24462"/>
                      <a:pt x="19074" y="24463"/>
                      <a:pt x="19020" y="24463"/>
                    </a:cubicBezTo>
                    <a:cubicBezTo>
                      <a:pt x="18421" y="24463"/>
                      <a:pt x="17882" y="24262"/>
                      <a:pt x="17397" y="23856"/>
                    </a:cubicBezTo>
                    <a:lnTo>
                      <a:pt x="17397" y="23856"/>
                    </a:lnTo>
                    <a:lnTo>
                      <a:pt x="17904" y="17774"/>
                    </a:lnTo>
                    <a:lnTo>
                      <a:pt x="17904" y="17774"/>
                    </a:lnTo>
                    <a:cubicBezTo>
                      <a:pt x="17905" y="17776"/>
                      <a:pt x="17906" y="17778"/>
                      <a:pt x="17908" y="17781"/>
                    </a:cubicBezTo>
                    <a:lnTo>
                      <a:pt x="17908" y="17781"/>
                    </a:lnTo>
                    <a:lnTo>
                      <a:pt x="18515" y="24402"/>
                    </a:lnTo>
                    <a:lnTo>
                      <a:pt x="18527" y="24400"/>
                    </a:lnTo>
                    <a:lnTo>
                      <a:pt x="17922" y="17802"/>
                    </a:lnTo>
                    <a:lnTo>
                      <a:pt x="17922" y="17802"/>
                    </a:lnTo>
                    <a:cubicBezTo>
                      <a:pt x="18682" y="19009"/>
                      <a:pt x="18723" y="20178"/>
                      <a:pt x="18769" y="21415"/>
                    </a:cubicBezTo>
                    <a:cubicBezTo>
                      <a:pt x="18832" y="23141"/>
                      <a:pt x="18902" y="25095"/>
                      <a:pt x="20959" y="27601"/>
                    </a:cubicBezTo>
                    <a:lnTo>
                      <a:pt x="20959" y="27601"/>
                    </a:lnTo>
                    <a:cubicBezTo>
                      <a:pt x="20966" y="27612"/>
                      <a:pt x="20974" y="27622"/>
                      <a:pt x="20981" y="27633"/>
                    </a:cubicBezTo>
                    <a:lnTo>
                      <a:pt x="20981" y="27633"/>
                    </a:lnTo>
                    <a:cubicBezTo>
                      <a:pt x="20983" y="27633"/>
                      <a:pt x="20985" y="27634"/>
                      <a:pt x="20987" y="27635"/>
                    </a:cubicBezTo>
                    <a:lnTo>
                      <a:pt x="20987" y="27635"/>
                    </a:lnTo>
                    <a:cubicBezTo>
                      <a:pt x="20989" y="27637"/>
                      <a:pt x="20991" y="27640"/>
                      <a:pt x="20993" y="27642"/>
                    </a:cubicBezTo>
                    <a:lnTo>
                      <a:pt x="20993" y="27642"/>
                    </a:lnTo>
                    <a:cubicBezTo>
                      <a:pt x="20997" y="27649"/>
                      <a:pt x="21002" y="27656"/>
                      <a:pt x="21006" y="27664"/>
                    </a:cubicBez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9" y="27662"/>
                    </a:lnTo>
                    <a:lnTo>
                      <a:pt x="21009" y="27662"/>
                    </a:lnTo>
                    <a:cubicBezTo>
                      <a:pt x="21009" y="27662"/>
                      <a:pt x="21009" y="27662"/>
                      <a:pt x="21009" y="27662"/>
                    </a:cubicBezTo>
                    <a:lnTo>
                      <a:pt x="21009" y="27662"/>
                    </a:ln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2"/>
                      <a:pt x="21025" y="27653"/>
                      <a:pt x="21025" y="27653"/>
                    </a:cubicBez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10" y="27664"/>
                    </a:lnTo>
                    <a:cubicBezTo>
                      <a:pt x="21010" y="27663"/>
                      <a:pt x="21010" y="27662"/>
                      <a:pt x="21009" y="27662"/>
                    </a:cubicBezTo>
                    <a:lnTo>
                      <a:pt x="21009" y="27662"/>
                    </a:ln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5" y="27665"/>
                    </a:lnTo>
                    <a:cubicBezTo>
                      <a:pt x="20997" y="27654"/>
                      <a:pt x="20989" y="27643"/>
                      <a:pt x="20981" y="27633"/>
                    </a:cubicBezTo>
                    <a:lnTo>
                      <a:pt x="20981" y="27633"/>
                    </a:lnTo>
                    <a:cubicBezTo>
                      <a:pt x="17603" y="26206"/>
                      <a:pt x="13888" y="23922"/>
                      <a:pt x="13200" y="23235"/>
                    </a:cubicBezTo>
                    <a:cubicBezTo>
                      <a:pt x="10389" y="20426"/>
                      <a:pt x="10980" y="16348"/>
                      <a:pt x="11371" y="13650"/>
                    </a:cubicBezTo>
                    <a:cubicBezTo>
                      <a:pt x="11515" y="12660"/>
                      <a:pt x="11629" y="11878"/>
                      <a:pt x="11548" y="11388"/>
                    </a:cubicBezTo>
                    <a:lnTo>
                      <a:pt x="11548" y="11388"/>
                    </a:lnTo>
                    <a:cubicBezTo>
                      <a:pt x="11661" y="11407"/>
                      <a:pt x="11789" y="11415"/>
                      <a:pt x="11931" y="11415"/>
                    </a:cubicBezTo>
                    <a:cubicBezTo>
                      <a:pt x="12408" y="11415"/>
                      <a:pt x="13048" y="11321"/>
                      <a:pt x="13812" y="11210"/>
                    </a:cubicBezTo>
                    <a:cubicBezTo>
                      <a:pt x="14864" y="11057"/>
                      <a:pt x="16126" y="10874"/>
                      <a:pt x="17440" y="10874"/>
                    </a:cubicBezTo>
                    <a:close/>
                    <a:moveTo>
                      <a:pt x="54605" y="11033"/>
                    </a:moveTo>
                    <a:cubicBezTo>
                      <a:pt x="55920" y="11033"/>
                      <a:pt x="57182" y="11217"/>
                      <a:pt x="58235" y="11369"/>
                    </a:cubicBezTo>
                    <a:cubicBezTo>
                      <a:pt x="58994" y="11479"/>
                      <a:pt x="59631" y="11572"/>
                      <a:pt x="60109" y="11572"/>
                    </a:cubicBezTo>
                    <a:cubicBezTo>
                      <a:pt x="60254" y="11572"/>
                      <a:pt x="60384" y="11564"/>
                      <a:pt x="60498" y="11545"/>
                    </a:cubicBezTo>
                    <a:lnTo>
                      <a:pt x="60498" y="11545"/>
                    </a:lnTo>
                    <a:cubicBezTo>
                      <a:pt x="60415" y="12034"/>
                      <a:pt x="60530" y="12818"/>
                      <a:pt x="60673" y="13808"/>
                    </a:cubicBezTo>
                    <a:cubicBezTo>
                      <a:pt x="61064" y="16506"/>
                      <a:pt x="61656" y="20585"/>
                      <a:pt x="58846" y="23393"/>
                    </a:cubicBezTo>
                    <a:cubicBezTo>
                      <a:pt x="58159" y="24081"/>
                      <a:pt x="54446" y="26362"/>
                      <a:pt x="51068" y="27789"/>
                    </a:cubicBezTo>
                    <a:lnTo>
                      <a:pt x="51068" y="27789"/>
                    </a:lnTo>
                    <a:cubicBezTo>
                      <a:pt x="52023" y="26630"/>
                      <a:pt x="52554" y="25589"/>
                      <a:pt x="52854" y="24634"/>
                    </a:cubicBezTo>
                    <a:lnTo>
                      <a:pt x="52854" y="24634"/>
                    </a:lnTo>
                    <a:lnTo>
                      <a:pt x="52854" y="24635"/>
                    </a:lnTo>
                    <a:cubicBezTo>
                      <a:pt x="52855" y="24635"/>
                      <a:pt x="52855" y="24635"/>
                      <a:pt x="52856" y="24635"/>
                    </a:cubicBezTo>
                    <a:lnTo>
                      <a:pt x="52856" y="24635"/>
                    </a:lnTo>
                    <a:lnTo>
                      <a:pt x="52856" y="24636"/>
                    </a:lnTo>
                    <a:cubicBezTo>
                      <a:pt x="52912" y="24641"/>
                      <a:pt x="52966" y="24642"/>
                      <a:pt x="53021" y="24642"/>
                    </a:cubicBezTo>
                    <a:cubicBezTo>
                      <a:pt x="54449" y="24642"/>
                      <a:pt x="55398" y="23523"/>
                      <a:pt x="56090" y="21978"/>
                    </a:cubicBezTo>
                    <a:lnTo>
                      <a:pt x="56090" y="21978"/>
                    </a:lnTo>
                    <a:lnTo>
                      <a:pt x="56091" y="21978"/>
                    </a:lnTo>
                    <a:lnTo>
                      <a:pt x="56091" y="21977"/>
                    </a:lnTo>
                    <a:lnTo>
                      <a:pt x="56091" y="21977"/>
                    </a:lnTo>
                    <a:cubicBezTo>
                      <a:pt x="56312" y="21484"/>
                      <a:pt x="56506" y="20949"/>
                      <a:pt x="56682" y="20393"/>
                    </a:cubicBezTo>
                    <a:lnTo>
                      <a:pt x="56682" y="20393"/>
                    </a:lnTo>
                    <a:lnTo>
                      <a:pt x="56688" y="20386"/>
                    </a:lnTo>
                    <a:lnTo>
                      <a:pt x="56685" y="20383"/>
                    </a:lnTo>
                    <a:lnTo>
                      <a:pt x="56685" y="20383"/>
                    </a:lnTo>
                    <a:cubicBezTo>
                      <a:pt x="56806" y="20001"/>
                      <a:pt x="56917" y="19609"/>
                      <a:pt x="57022" y="19215"/>
                    </a:cubicBezTo>
                    <a:lnTo>
                      <a:pt x="57022" y="19215"/>
                    </a:lnTo>
                    <a:lnTo>
                      <a:pt x="57027" y="19217"/>
                    </a:lnTo>
                    <a:lnTo>
                      <a:pt x="57030" y="19208"/>
                    </a:lnTo>
                    <a:lnTo>
                      <a:pt x="57025" y="19206"/>
                    </a:lnTo>
                    <a:lnTo>
                      <a:pt x="57025" y="19206"/>
                    </a:lnTo>
                    <a:cubicBezTo>
                      <a:pt x="57070" y="19035"/>
                      <a:pt x="57115" y="18863"/>
                      <a:pt x="57158" y="18691"/>
                    </a:cubicBezTo>
                    <a:lnTo>
                      <a:pt x="57158" y="18691"/>
                    </a:lnTo>
                    <a:lnTo>
                      <a:pt x="57191" y="18700"/>
                    </a:lnTo>
                    <a:lnTo>
                      <a:pt x="57194" y="18688"/>
                    </a:lnTo>
                    <a:lnTo>
                      <a:pt x="57161" y="18680"/>
                    </a:lnTo>
                    <a:lnTo>
                      <a:pt x="57161" y="18680"/>
                    </a:lnTo>
                    <a:cubicBezTo>
                      <a:pt x="57204" y="18508"/>
                      <a:pt x="57247" y="18336"/>
                      <a:pt x="57288" y="18166"/>
                    </a:cubicBezTo>
                    <a:lnTo>
                      <a:pt x="57288" y="18166"/>
                    </a:lnTo>
                    <a:lnTo>
                      <a:pt x="57298" y="18167"/>
                    </a:lnTo>
                    <a:lnTo>
                      <a:pt x="57298" y="18156"/>
                    </a:lnTo>
                    <a:lnTo>
                      <a:pt x="57290" y="18156"/>
                    </a:lnTo>
                    <a:lnTo>
                      <a:pt x="57290" y="18156"/>
                    </a:lnTo>
                    <a:cubicBezTo>
                      <a:pt x="57335" y="17973"/>
                      <a:pt x="57378" y="17792"/>
                      <a:pt x="57421" y="17611"/>
                    </a:cubicBezTo>
                    <a:lnTo>
                      <a:pt x="57421" y="17611"/>
                    </a:lnTo>
                    <a:lnTo>
                      <a:pt x="57435" y="17610"/>
                    </a:lnTo>
                    <a:lnTo>
                      <a:pt x="57433" y="17600"/>
                    </a:lnTo>
                    <a:lnTo>
                      <a:pt x="57423" y="17601"/>
                    </a:lnTo>
                    <a:lnTo>
                      <a:pt x="57423" y="17601"/>
                    </a:lnTo>
                    <a:cubicBezTo>
                      <a:pt x="57459" y="17448"/>
                      <a:pt x="57495" y="17296"/>
                      <a:pt x="57530" y="17145"/>
                    </a:cubicBezTo>
                    <a:cubicBezTo>
                      <a:pt x="57542" y="17094"/>
                      <a:pt x="57554" y="17044"/>
                      <a:pt x="57566" y="16994"/>
                    </a:cubicBezTo>
                    <a:lnTo>
                      <a:pt x="57566" y="16994"/>
                    </a:lnTo>
                    <a:lnTo>
                      <a:pt x="57585" y="16989"/>
                    </a:lnTo>
                    <a:lnTo>
                      <a:pt x="57581" y="16977"/>
                    </a:lnTo>
                    <a:lnTo>
                      <a:pt x="57569" y="16980"/>
                    </a:lnTo>
                    <a:lnTo>
                      <a:pt x="57569" y="16980"/>
                    </a:lnTo>
                    <a:cubicBezTo>
                      <a:pt x="57979" y="15239"/>
                      <a:pt x="58341" y="13750"/>
                      <a:pt x="58886" y="13169"/>
                    </a:cubicBezTo>
                    <a:lnTo>
                      <a:pt x="58886" y="13169"/>
                    </a:lnTo>
                    <a:cubicBezTo>
                      <a:pt x="58886" y="13168"/>
                      <a:pt x="58886" y="13168"/>
                      <a:pt x="58887" y="13167"/>
                    </a:cubicBezTo>
                    <a:lnTo>
                      <a:pt x="58887" y="13167"/>
                    </a:lnTo>
                    <a:cubicBezTo>
                      <a:pt x="58887" y="13167"/>
                      <a:pt x="58887" y="13167"/>
                      <a:pt x="58887" y="13167"/>
                    </a:cubicBezTo>
                    <a:lnTo>
                      <a:pt x="58885" y="13166"/>
                    </a:ln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69" y="13152"/>
                    </a:lnTo>
                    <a:cubicBezTo>
                      <a:pt x="58869" y="13152"/>
                      <a:pt x="58869" y="13152"/>
                      <a:pt x="58869" y="13152"/>
                    </a:cubicBezTo>
                    <a:lnTo>
                      <a:pt x="58869" y="13152"/>
                    </a:lnTo>
                    <a:cubicBezTo>
                      <a:pt x="58288" y="13769"/>
                      <a:pt x="56652" y="14153"/>
                      <a:pt x="54757" y="14598"/>
                    </a:cubicBezTo>
                    <a:cubicBezTo>
                      <a:pt x="54321" y="14700"/>
                      <a:pt x="53870" y="14806"/>
                      <a:pt x="53415" y="14918"/>
                    </a:cubicBezTo>
                    <a:lnTo>
                      <a:pt x="53415" y="14918"/>
                    </a:lnTo>
                    <a:lnTo>
                      <a:pt x="53412" y="14906"/>
                    </a:lnTo>
                    <a:lnTo>
                      <a:pt x="53401" y="14911"/>
                    </a:lnTo>
                    <a:lnTo>
                      <a:pt x="53403" y="14921"/>
                    </a:lnTo>
                    <a:lnTo>
                      <a:pt x="53403" y="14921"/>
                    </a:lnTo>
                    <a:cubicBezTo>
                      <a:pt x="52572" y="15127"/>
                      <a:pt x="51731" y="15357"/>
                      <a:pt x="50954" y="15632"/>
                    </a:cubicBezTo>
                    <a:lnTo>
                      <a:pt x="50954" y="15632"/>
                    </a:lnTo>
                    <a:lnTo>
                      <a:pt x="50949" y="15628"/>
                    </a:lnTo>
                    <a:lnTo>
                      <a:pt x="50944" y="15636"/>
                    </a:lnTo>
                    <a:lnTo>
                      <a:pt x="50944" y="15636"/>
                    </a:lnTo>
                    <a:cubicBezTo>
                      <a:pt x="50522" y="15785"/>
                      <a:pt x="50119" y="15948"/>
                      <a:pt x="49748" y="16128"/>
                    </a:cubicBezTo>
                    <a:cubicBezTo>
                      <a:pt x="48096" y="16926"/>
                      <a:pt x="47328" y="17925"/>
                      <a:pt x="47402" y="19181"/>
                    </a:cubicBezTo>
                    <a:lnTo>
                      <a:pt x="47403" y="19181"/>
                    </a:lnTo>
                    <a:lnTo>
                      <a:pt x="47403" y="19181"/>
                    </a:lnTo>
                    <a:cubicBezTo>
                      <a:pt x="47403" y="19181"/>
                      <a:pt x="47403" y="19182"/>
                      <a:pt x="47403" y="19182"/>
                    </a:cubicBezTo>
                    <a:lnTo>
                      <a:pt x="47426" y="19181"/>
                    </a:lnTo>
                    <a:cubicBezTo>
                      <a:pt x="47388" y="18515"/>
                      <a:pt x="47586" y="17922"/>
                      <a:pt x="48030" y="17394"/>
                    </a:cubicBezTo>
                    <a:lnTo>
                      <a:pt x="48030" y="17394"/>
                    </a:lnTo>
                    <a:lnTo>
                      <a:pt x="54106" y="17901"/>
                    </a:lnTo>
                    <a:lnTo>
                      <a:pt x="54106" y="17901"/>
                    </a:lnTo>
                    <a:cubicBezTo>
                      <a:pt x="54104" y="17903"/>
                      <a:pt x="54101" y="17904"/>
                      <a:pt x="54099" y="17906"/>
                    </a:cubicBezTo>
                    <a:lnTo>
                      <a:pt x="54099" y="17906"/>
                    </a:lnTo>
                    <a:lnTo>
                      <a:pt x="47481" y="18513"/>
                    </a:lnTo>
                    <a:lnTo>
                      <a:pt x="47484" y="18524"/>
                    </a:lnTo>
                    <a:lnTo>
                      <a:pt x="54077" y="17920"/>
                    </a:lnTo>
                    <a:lnTo>
                      <a:pt x="54077" y="17920"/>
                    </a:lnTo>
                    <a:cubicBezTo>
                      <a:pt x="52871" y="18677"/>
                      <a:pt x="51703" y="18718"/>
                      <a:pt x="50469" y="18765"/>
                    </a:cubicBezTo>
                    <a:cubicBezTo>
                      <a:pt x="48734" y="18829"/>
                      <a:pt x="46771" y="18898"/>
                      <a:pt x="44250" y="20980"/>
                    </a:cubicBezTo>
                    <a:lnTo>
                      <a:pt x="44250" y="20980"/>
                    </a:lnTo>
                    <a:cubicBezTo>
                      <a:pt x="45677" y="17601"/>
                      <a:pt x="47963" y="13883"/>
                      <a:pt x="48651" y="13196"/>
                    </a:cubicBezTo>
                    <a:cubicBezTo>
                      <a:pt x="50364" y="11482"/>
                      <a:pt x="52549" y="11033"/>
                      <a:pt x="54605" y="11033"/>
                    </a:cubicBezTo>
                    <a:close/>
                    <a:moveTo>
                      <a:pt x="21739" y="21599"/>
                    </a:moveTo>
                    <a:cubicBezTo>
                      <a:pt x="21839" y="21719"/>
                      <a:pt x="22181" y="22150"/>
                      <a:pt x="22468" y="22786"/>
                    </a:cubicBezTo>
                    <a:cubicBezTo>
                      <a:pt x="22781" y="23477"/>
                      <a:pt x="23093" y="24557"/>
                      <a:pt x="22800" y="25774"/>
                    </a:cubicBezTo>
                    <a:lnTo>
                      <a:pt x="22796" y="25787"/>
                    </a:lnTo>
                    <a:lnTo>
                      <a:pt x="22809" y="25787"/>
                    </a:lnTo>
                    <a:cubicBezTo>
                      <a:pt x="22829" y="25787"/>
                      <a:pt x="24793" y="25882"/>
                      <a:pt x="25634" y="26895"/>
                    </a:cubicBezTo>
                    <a:lnTo>
                      <a:pt x="25634" y="26895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4836" y="25904"/>
                      <a:pt x="22995" y="25777"/>
                      <a:pt x="22819" y="25765"/>
                    </a:cubicBezTo>
                    <a:cubicBezTo>
                      <a:pt x="23109" y="24547"/>
                      <a:pt x="22797" y="23467"/>
                      <a:pt x="22484" y="22774"/>
                    </a:cubicBezTo>
                    <a:cubicBezTo>
                      <a:pt x="22229" y="22212"/>
                      <a:pt x="21932" y="21808"/>
                      <a:pt x="21797" y="21637"/>
                    </a:cubicBezTo>
                    <a:lnTo>
                      <a:pt x="21797" y="21637"/>
                    </a:lnTo>
                    <a:cubicBezTo>
                      <a:pt x="21968" y="21772"/>
                      <a:pt x="22373" y="22070"/>
                      <a:pt x="22935" y="22324"/>
                    </a:cubicBezTo>
                    <a:cubicBezTo>
                      <a:pt x="23433" y="22549"/>
                      <a:pt x="24133" y="22774"/>
                      <a:pt x="24940" y="22774"/>
                    </a:cubicBezTo>
                    <a:cubicBezTo>
                      <a:pt x="25254" y="22774"/>
                      <a:pt x="25584" y="22740"/>
                      <a:pt x="25926" y="22659"/>
                    </a:cubicBezTo>
                    <a:cubicBezTo>
                      <a:pt x="25937" y="22832"/>
                      <a:pt x="26064" y="24676"/>
                      <a:pt x="27041" y="25489"/>
                    </a:cubicBezTo>
                    <a:lnTo>
                      <a:pt x="27041" y="25489"/>
                    </a:ln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7059" y="25475"/>
                      <a:pt x="27062" y="25478"/>
                      <a:pt x="27064" y="25480"/>
                    </a:cubicBezTo>
                    <a:lnTo>
                      <a:pt x="27050" y="25496"/>
                    </a:lnTo>
                    <a:cubicBezTo>
                      <a:pt x="27047" y="25493"/>
                      <a:pt x="27044" y="25491"/>
                      <a:pt x="27041" y="25489"/>
                    </a:cubicBezTo>
                    <a:lnTo>
                      <a:pt x="27041" y="25489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5651" y="26884"/>
                      <a:pt x="25654" y="26887"/>
                      <a:pt x="25656" y="26890"/>
                    </a:cubicBezTo>
                    <a:lnTo>
                      <a:pt x="25642" y="26904"/>
                    </a:lnTo>
                    <a:cubicBezTo>
                      <a:pt x="25639" y="26901"/>
                      <a:pt x="25637" y="26898"/>
                      <a:pt x="25634" y="26895"/>
                    </a:cubicBezTo>
                    <a:lnTo>
                      <a:pt x="25634" y="26895"/>
                    </a:lnTo>
                    <a:lnTo>
                      <a:pt x="23897" y="28633"/>
                    </a:lnTo>
                    <a:cubicBezTo>
                      <a:pt x="23033" y="28430"/>
                      <a:pt x="22045" y="28080"/>
                      <a:pt x="21024" y="27651"/>
                    </a:cubicBezTo>
                    <a:lnTo>
                      <a:pt x="21024" y="27651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4" y="27651"/>
                    </a:lnTo>
                    <a:lnTo>
                      <a:pt x="21024" y="27651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5" y="27650"/>
                    </a:lnTo>
                    <a:cubicBezTo>
                      <a:pt x="21020" y="27644"/>
                      <a:pt x="21016" y="27638"/>
                      <a:pt x="21011" y="27632"/>
                    </a:cubicBezTo>
                    <a:lnTo>
                      <a:pt x="21011" y="27632"/>
                    </a:lnTo>
                    <a:cubicBezTo>
                      <a:pt x="20290" y="26470"/>
                      <a:pt x="20815" y="25110"/>
                      <a:pt x="21276" y="23911"/>
                    </a:cubicBezTo>
                    <a:cubicBezTo>
                      <a:pt x="21609" y="23049"/>
                      <a:pt x="21923" y="22233"/>
                      <a:pt x="21739" y="21599"/>
                    </a:cubicBezTo>
                    <a:close/>
                    <a:moveTo>
                      <a:pt x="17441" y="10852"/>
                    </a:moveTo>
                    <a:cubicBezTo>
                      <a:pt x="16125" y="10852"/>
                      <a:pt x="14862" y="11035"/>
                      <a:pt x="13809" y="11188"/>
                    </a:cubicBezTo>
                    <a:cubicBezTo>
                      <a:pt x="13048" y="11299"/>
                      <a:pt x="12409" y="11391"/>
                      <a:pt x="11933" y="11391"/>
                    </a:cubicBezTo>
                    <a:cubicBezTo>
                      <a:pt x="11785" y="11391"/>
                      <a:pt x="11652" y="11382"/>
                      <a:pt x="11537" y="11362"/>
                    </a:cubicBezTo>
                    <a:lnTo>
                      <a:pt x="11522" y="11361"/>
                    </a:lnTo>
                    <a:lnTo>
                      <a:pt x="11522" y="11361"/>
                    </a:lnTo>
                    <a:lnTo>
                      <a:pt x="11524" y="11375"/>
                    </a:lnTo>
                    <a:cubicBezTo>
                      <a:pt x="11609" y="11860"/>
                      <a:pt x="11495" y="12649"/>
                      <a:pt x="11350" y="13646"/>
                    </a:cubicBezTo>
                    <a:cubicBezTo>
                      <a:pt x="10959" y="16348"/>
                      <a:pt x="10364" y="20434"/>
                      <a:pt x="13183" y="23250"/>
                    </a:cubicBezTo>
                    <a:cubicBezTo>
                      <a:pt x="14084" y="24148"/>
                      <a:pt x="20164" y="27779"/>
                      <a:pt x="23897" y="28655"/>
                    </a:cubicBezTo>
                    <a:lnTo>
                      <a:pt x="23903" y="28656"/>
                    </a:lnTo>
                    <a:lnTo>
                      <a:pt x="26360" y="26200"/>
                    </a:lnTo>
                    <a:lnTo>
                      <a:pt x="28818" y="23741"/>
                    </a:lnTo>
                    <a:lnTo>
                      <a:pt x="28816" y="23735"/>
                    </a:lnTo>
                    <a:cubicBezTo>
                      <a:pt x="27941" y="20003"/>
                      <a:pt x="24310" y="13921"/>
                      <a:pt x="23411" y="13021"/>
                    </a:cubicBezTo>
                    <a:cubicBezTo>
                      <a:pt x="21692" y="11301"/>
                      <a:pt x="19502" y="10852"/>
                      <a:pt x="17441" y="10852"/>
                    </a:cubicBezTo>
                    <a:close/>
                    <a:moveTo>
                      <a:pt x="50304" y="21757"/>
                    </a:moveTo>
                    <a:cubicBezTo>
                      <a:pt x="50123" y="22391"/>
                      <a:pt x="50435" y="23207"/>
                      <a:pt x="50768" y="24068"/>
                    </a:cubicBezTo>
                    <a:cubicBezTo>
                      <a:pt x="51225" y="25255"/>
                      <a:pt x="51741" y="26595"/>
                      <a:pt x="51058" y="27747"/>
                    </a:cubicBezTo>
                    <a:lnTo>
                      <a:pt x="51058" y="27747"/>
                    </a:lnTo>
                    <a:cubicBezTo>
                      <a:pt x="51044" y="27767"/>
                      <a:pt x="51030" y="27787"/>
                      <a:pt x="51015" y="27807"/>
                    </a:cubicBez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51020" y="27809"/>
                      <a:pt x="51020" y="27809"/>
                      <a:pt x="51020" y="27809"/>
                    </a:cubicBezTo>
                    <a:lnTo>
                      <a:pt x="51020" y="27809"/>
                    </a:lnTo>
                    <a:cubicBezTo>
                      <a:pt x="51020" y="27809"/>
                      <a:pt x="51020" y="27810"/>
                      <a:pt x="51020" y="27810"/>
                    </a:cubicBezTo>
                    <a:lnTo>
                      <a:pt x="51031" y="27817"/>
                    </a:lnTo>
                    <a:lnTo>
                      <a:pt x="51032" y="27819"/>
                    </a:lnTo>
                    <a:lnTo>
                      <a:pt x="51034" y="27820"/>
                    </a:lnTo>
                    <a:cubicBezTo>
                      <a:pt x="51034" y="27820"/>
                      <a:pt x="51034" y="27820"/>
                      <a:pt x="51035" y="27820"/>
                    </a:cubicBezTo>
                    <a:lnTo>
                      <a:pt x="51035" y="27820"/>
                    </a:lnTo>
                    <a:lnTo>
                      <a:pt x="51037" y="27821"/>
                    </a:lnTo>
                    <a:cubicBezTo>
                      <a:pt x="51043" y="27813"/>
                      <a:pt x="51048" y="27804"/>
                      <a:pt x="51054" y="27795"/>
                    </a:cubicBezTo>
                    <a:lnTo>
                      <a:pt x="51054" y="27795"/>
                    </a:lnTo>
                    <a:cubicBezTo>
                      <a:pt x="51058" y="27793"/>
                      <a:pt x="51063" y="27791"/>
                      <a:pt x="51068" y="27789"/>
                    </a:cubicBezTo>
                    <a:lnTo>
                      <a:pt x="51068" y="27789"/>
                    </a:lnTo>
                    <a:cubicBezTo>
                      <a:pt x="51058" y="27801"/>
                      <a:pt x="51048" y="27813"/>
                      <a:pt x="51039" y="27824"/>
                    </a:cubicBezTo>
                    <a:lnTo>
                      <a:pt x="51032" y="27819"/>
                    </a:ln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49999" y="28238"/>
                      <a:pt x="49011" y="28588"/>
                      <a:pt x="48148" y="28791"/>
                    </a:cubicBez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6410" y="27057"/>
                      <a:pt x="46408" y="27060"/>
                      <a:pt x="46406" y="27062"/>
                    </a:cubicBezTo>
                    <a:lnTo>
                      <a:pt x="46390" y="27048"/>
                    </a:lnTo>
                    <a:cubicBezTo>
                      <a:pt x="46392" y="27045"/>
                      <a:pt x="46395" y="27042"/>
                      <a:pt x="46397" y="27040"/>
                    </a:cubicBezTo>
                    <a:lnTo>
                      <a:pt x="46397" y="2704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001" y="25649"/>
                      <a:pt x="44998" y="25651"/>
                      <a:pt x="44995" y="25654"/>
                    </a:cubicBezTo>
                    <a:lnTo>
                      <a:pt x="44980" y="25636"/>
                    </a:lnTo>
                    <a:cubicBezTo>
                      <a:pt x="44983" y="25634"/>
                      <a:pt x="44985" y="25632"/>
                      <a:pt x="44987" y="25630"/>
                    </a:cubicBezTo>
                    <a:lnTo>
                      <a:pt x="44987" y="2563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981" y="24834"/>
                      <a:pt x="46109" y="22991"/>
                      <a:pt x="46119" y="22817"/>
                    </a:cubicBezTo>
                    <a:cubicBezTo>
                      <a:pt x="46461" y="22898"/>
                      <a:pt x="46792" y="22932"/>
                      <a:pt x="47106" y="22932"/>
                    </a:cubicBezTo>
                    <a:cubicBezTo>
                      <a:pt x="47914" y="22932"/>
                      <a:pt x="48612" y="22707"/>
                      <a:pt x="49110" y="22482"/>
                    </a:cubicBezTo>
                    <a:cubicBezTo>
                      <a:pt x="49674" y="22227"/>
                      <a:pt x="50078" y="21930"/>
                      <a:pt x="50247" y="21795"/>
                    </a:cubicBezTo>
                    <a:lnTo>
                      <a:pt x="50247" y="21795"/>
                    </a:lnTo>
                    <a:cubicBezTo>
                      <a:pt x="50114" y="21966"/>
                      <a:pt x="49814" y="22369"/>
                      <a:pt x="49561" y="22932"/>
                    </a:cubicBezTo>
                    <a:cubicBezTo>
                      <a:pt x="49248" y="23625"/>
                      <a:pt x="48936" y="24703"/>
                      <a:pt x="49226" y="25923"/>
                    </a:cubicBezTo>
                    <a:cubicBezTo>
                      <a:pt x="49053" y="25933"/>
                      <a:pt x="47207" y="26062"/>
                      <a:pt x="46397" y="27040"/>
                    </a:cubicBezTo>
                    <a:lnTo>
                      <a:pt x="46397" y="27040"/>
                    </a:ln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7251" y="26039"/>
                      <a:pt x="49219" y="25945"/>
                      <a:pt x="49239" y="25944"/>
                    </a:cubicBezTo>
                    <a:lnTo>
                      <a:pt x="49252" y="25944"/>
                    </a:lnTo>
                    <a:lnTo>
                      <a:pt x="49248" y="25930"/>
                    </a:lnTo>
                    <a:cubicBezTo>
                      <a:pt x="48955" y="24713"/>
                      <a:pt x="49266" y="23634"/>
                      <a:pt x="49578" y="22941"/>
                    </a:cubicBezTo>
                    <a:cubicBezTo>
                      <a:pt x="49862" y="22311"/>
                      <a:pt x="50201" y="21880"/>
                      <a:pt x="50304" y="21757"/>
                    </a:cubicBezTo>
                    <a:close/>
                    <a:moveTo>
                      <a:pt x="54603" y="11012"/>
                    </a:moveTo>
                    <a:cubicBezTo>
                      <a:pt x="52542" y="11012"/>
                      <a:pt x="50351" y="11461"/>
                      <a:pt x="48633" y="13180"/>
                    </a:cubicBezTo>
                    <a:cubicBezTo>
                      <a:pt x="47735" y="14080"/>
                      <a:pt x="44104" y="20162"/>
                      <a:pt x="43228" y="23895"/>
                    </a:cubicBezTo>
                    <a:lnTo>
                      <a:pt x="43227" y="23900"/>
                    </a:lnTo>
                    <a:lnTo>
                      <a:pt x="48141" y="28814"/>
                    </a:lnTo>
                    <a:lnTo>
                      <a:pt x="48148" y="28814"/>
                    </a:lnTo>
                    <a:cubicBezTo>
                      <a:pt x="51881" y="27939"/>
                      <a:pt x="57962" y="24308"/>
                      <a:pt x="58862" y="23409"/>
                    </a:cubicBezTo>
                    <a:cubicBezTo>
                      <a:pt x="61680" y="20592"/>
                      <a:pt x="61088" y="16507"/>
                      <a:pt x="60695" y="13805"/>
                    </a:cubicBezTo>
                    <a:cubicBezTo>
                      <a:pt x="60550" y="12807"/>
                      <a:pt x="60436" y="12020"/>
                      <a:pt x="60521" y="11534"/>
                    </a:cubicBezTo>
                    <a:lnTo>
                      <a:pt x="60523" y="11520"/>
                    </a:lnTo>
                    <a:lnTo>
                      <a:pt x="60508" y="11521"/>
                    </a:lnTo>
                    <a:cubicBezTo>
                      <a:pt x="60393" y="11542"/>
                      <a:pt x="60260" y="11551"/>
                      <a:pt x="60112" y="11551"/>
                    </a:cubicBezTo>
                    <a:cubicBezTo>
                      <a:pt x="59637" y="11551"/>
                      <a:pt x="58998" y="11458"/>
                      <a:pt x="58237" y="11347"/>
                    </a:cubicBezTo>
                    <a:cubicBezTo>
                      <a:pt x="57184" y="11195"/>
                      <a:pt x="55920" y="11012"/>
                      <a:pt x="54603" y="11012"/>
                    </a:cubicBezTo>
                    <a:close/>
                    <a:moveTo>
                      <a:pt x="17227" y="9887"/>
                    </a:moveTo>
                    <a:cubicBezTo>
                      <a:pt x="19533" y="9887"/>
                      <a:pt x="21984" y="10389"/>
                      <a:pt x="23904" y="12311"/>
                    </a:cubicBezTo>
                    <a:cubicBezTo>
                      <a:pt x="24382" y="12789"/>
                      <a:pt x="25614" y="14644"/>
                      <a:pt x="26953" y="17138"/>
                    </a:cubicBezTo>
                    <a:cubicBezTo>
                      <a:pt x="28992" y="20939"/>
                      <a:pt x="29707" y="23256"/>
                      <a:pt x="29952" y="24300"/>
                    </a:cubicBezTo>
                    <a:lnTo>
                      <a:pt x="27206" y="27046"/>
                    </a:lnTo>
                    <a:lnTo>
                      <a:pt x="24461" y="29792"/>
                    </a:lnTo>
                    <a:cubicBezTo>
                      <a:pt x="22029" y="29223"/>
                      <a:pt x="18931" y="27669"/>
                      <a:pt x="17298" y="26793"/>
                    </a:cubicBezTo>
                    <a:cubicBezTo>
                      <a:pt x="14804" y="25454"/>
                      <a:pt x="12949" y="24222"/>
                      <a:pt x="12471" y="23744"/>
                    </a:cubicBezTo>
                    <a:cubicBezTo>
                      <a:pt x="9321" y="20597"/>
                      <a:pt x="9985" y="16026"/>
                      <a:pt x="10422" y="13001"/>
                    </a:cubicBezTo>
                    <a:cubicBezTo>
                      <a:pt x="10585" y="11888"/>
                      <a:pt x="10712" y="11005"/>
                      <a:pt x="10618" y="10458"/>
                    </a:cubicBezTo>
                    <a:lnTo>
                      <a:pt x="10618" y="10458"/>
                    </a:lnTo>
                    <a:cubicBezTo>
                      <a:pt x="10747" y="10480"/>
                      <a:pt x="10895" y="10490"/>
                      <a:pt x="11060" y="10490"/>
                    </a:cubicBezTo>
                    <a:cubicBezTo>
                      <a:pt x="11595" y="10490"/>
                      <a:pt x="12311" y="10386"/>
                      <a:pt x="13161" y="10262"/>
                    </a:cubicBezTo>
                    <a:cubicBezTo>
                      <a:pt x="14340" y="10092"/>
                      <a:pt x="15754" y="9887"/>
                      <a:pt x="17227" y="9887"/>
                    </a:cubicBezTo>
                    <a:close/>
                    <a:moveTo>
                      <a:pt x="17227" y="9877"/>
                    </a:moveTo>
                    <a:cubicBezTo>
                      <a:pt x="15753" y="9877"/>
                      <a:pt x="14338" y="10082"/>
                      <a:pt x="13158" y="10253"/>
                    </a:cubicBezTo>
                    <a:cubicBezTo>
                      <a:pt x="12306" y="10376"/>
                      <a:pt x="11589" y="10480"/>
                      <a:pt x="11055" y="10480"/>
                    </a:cubicBezTo>
                    <a:cubicBezTo>
                      <a:pt x="10889" y="10480"/>
                      <a:pt x="10740" y="10470"/>
                      <a:pt x="10611" y="10448"/>
                    </a:cubicBezTo>
                    <a:lnTo>
                      <a:pt x="10603" y="10445"/>
                    </a:lnTo>
                    <a:lnTo>
                      <a:pt x="10606" y="10452"/>
                    </a:lnTo>
                    <a:cubicBezTo>
                      <a:pt x="10702" y="10998"/>
                      <a:pt x="10575" y="11882"/>
                      <a:pt x="10412" y="12999"/>
                    </a:cubicBezTo>
                    <a:cubicBezTo>
                      <a:pt x="9972" y="16026"/>
                      <a:pt x="9310" y="20600"/>
                      <a:pt x="12463" y="23751"/>
                    </a:cubicBezTo>
                    <a:cubicBezTo>
                      <a:pt x="12942" y="24229"/>
                      <a:pt x="14797" y="25461"/>
                      <a:pt x="17294" y="26801"/>
                    </a:cubicBezTo>
                    <a:cubicBezTo>
                      <a:pt x="18563" y="27482"/>
                      <a:pt x="19838" y="28103"/>
                      <a:pt x="20979" y="28592"/>
                    </a:cubicBezTo>
                    <a:cubicBezTo>
                      <a:pt x="22322" y="29169"/>
                      <a:pt x="23491" y="29576"/>
                      <a:pt x="24461" y="29802"/>
                    </a:cubicBezTo>
                    <a:lnTo>
                      <a:pt x="24463" y="29802"/>
                    </a:lnTo>
                    <a:lnTo>
                      <a:pt x="29960" y="24308"/>
                    </a:lnTo>
                    <a:lnTo>
                      <a:pt x="29961" y="24306"/>
                    </a:lnTo>
                    <a:lnTo>
                      <a:pt x="29961" y="24302"/>
                    </a:lnTo>
                    <a:cubicBezTo>
                      <a:pt x="29393" y="21869"/>
                      <a:pt x="27837" y="18768"/>
                      <a:pt x="26960" y="17135"/>
                    </a:cubicBezTo>
                    <a:cubicBezTo>
                      <a:pt x="25620" y="14638"/>
                      <a:pt x="24388" y="12783"/>
                      <a:pt x="23910" y="12304"/>
                    </a:cubicBezTo>
                    <a:cubicBezTo>
                      <a:pt x="21987" y="10380"/>
                      <a:pt x="19535" y="9877"/>
                      <a:pt x="17227" y="9877"/>
                    </a:cubicBezTo>
                    <a:close/>
                    <a:moveTo>
                      <a:pt x="54818" y="10045"/>
                    </a:moveTo>
                    <a:cubicBezTo>
                      <a:pt x="56291" y="10045"/>
                      <a:pt x="57705" y="10250"/>
                      <a:pt x="58884" y="10420"/>
                    </a:cubicBezTo>
                    <a:cubicBezTo>
                      <a:pt x="59737" y="10543"/>
                      <a:pt x="60454" y="10648"/>
                      <a:pt x="60988" y="10648"/>
                    </a:cubicBezTo>
                    <a:cubicBezTo>
                      <a:pt x="61152" y="10648"/>
                      <a:pt x="61299" y="10638"/>
                      <a:pt x="61427" y="10616"/>
                    </a:cubicBezTo>
                    <a:lnTo>
                      <a:pt x="61427" y="10616"/>
                    </a:lnTo>
                    <a:cubicBezTo>
                      <a:pt x="61333" y="11165"/>
                      <a:pt x="61462" y="12044"/>
                      <a:pt x="61622" y="13159"/>
                    </a:cubicBezTo>
                    <a:cubicBezTo>
                      <a:pt x="62061" y="16184"/>
                      <a:pt x="62724" y="20753"/>
                      <a:pt x="59573" y="23902"/>
                    </a:cubicBezTo>
                    <a:cubicBezTo>
                      <a:pt x="59095" y="24380"/>
                      <a:pt x="57240" y="25612"/>
                      <a:pt x="54747" y="26951"/>
                    </a:cubicBezTo>
                    <a:cubicBezTo>
                      <a:pt x="50947" y="28989"/>
                      <a:pt x="48630" y="29705"/>
                      <a:pt x="47586" y="29950"/>
                    </a:cubicBezTo>
                    <a:lnTo>
                      <a:pt x="42094" y="24458"/>
                    </a:lnTo>
                    <a:cubicBezTo>
                      <a:pt x="42662" y="22028"/>
                      <a:pt x="44217" y="18927"/>
                      <a:pt x="45093" y="17296"/>
                    </a:cubicBezTo>
                    <a:cubicBezTo>
                      <a:pt x="46431" y="14802"/>
                      <a:pt x="47662" y="12947"/>
                      <a:pt x="48141" y="12469"/>
                    </a:cubicBezTo>
                    <a:cubicBezTo>
                      <a:pt x="50062" y="10547"/>
                      <a:pt x="52513" y="10045"/>
                      <a:pt x="54818" y="10045"/>
                    </a:cubicBezTo>
                    <a:close/>
                    <a:moveTo>
                      <a:pt x="54813" y="10032"/>
                    </a:moveTo>
                    <a:cubicBezTo>
                      <a:pt x="52506" y="10032"/>
                      <a:pt x="50055" y="10536"/>
                      <a:pt x="48132" y="12460"/>
                    </a:cubicBezTo>
                    <a:cubicBezTo>
                      <a:pt x="47654" y="12940"/>
                      <a:pt x="46422" y="14795"/>
                      <a:pt x="45082" y="17290"/>
                    </a:cubicBezTo>
                    <a:cubicBezTo>
                      <a:pt x="44401" y="18561"/>
                      <a:pt x="43782" y="19836"/>
                      <a:pt x="43291" y="20976"/>
                    </a:cubicBezTo>
                    <a:cubicBezTo>
                      <a:pt x="42714" y="22318"/>
                      <a:pt x="42307" y="23489"/>
                      <a:pt x="42081" y="24458"/>
                    </a:cubicBezTo>
                    <a:lnTo>
                      <a:pt x="42081" y="24461"/>
                    </a:lnTo>
                    <a:lnTo>
                      <a:pt x="47578" y="29959"/>
                    </a:lnTo>
                    <a:lnTo>
                      <a:pt x="47580" y="29960"/>
                    </a:lnTo>
                    <a:lnTo>
                      <a:pt x="47581" y="29959"/>
                    </a:lnTo>
                    <a:cubicBezTo>
                      <a:pt x="50014" y="29389"/>
                      <a:pt x="53115" y="27834"/>
                      <a:pt x="54748" y="26958"/>
                    </a:cubicBezTo>
                    <a:cubicBezTo>
                      <a:pt x="57245" y="25617"/>
                      <a:pt x="59100" y="24386"/>
                      <a:pt x="59579" y="23908"/>
                    </a:cubicBezTo>
                    <a:cubicBezTo>
                      <a:pt x="62732" y="20756"/>
                      <a:pt x="62069" y="16181"/>
                      <a:pt x="61630" y="13156"/>
                    </a:cubicBezTo>
                    <a:cubicBezTo>
                      <a:pt x="61469" y="12037"/>
                      <a:pt x="61340" y="11153"/>
                      <a:pt x="61435" y="10608"/>
                    </a:cubicBezTo>
                    <a:lnTo>
                      <a:pt x="61437" y="10601"/>
                    </a:lnTo>
                    <a:lnTo>
                      <a:pt x="61430" y="10603"/>
                    </a:lnTo>
                    <a:cubicBezTo>
                      <a:pt x="61299" y="10626"/>
                      <a:pt x="61148" y="10636"/>
                      <a:pt x="60979" y="10636"/>
                    </a:cubicBezTo>
                    <a:cubicBezTo>
                      <a:pt x="60446" y="10636"/>
                      <a:pt x="59732" y="10533"/>
                      <a:pt x="58884" y="10410"/>
                    </a:cubicBezTo>
                    <a:cubicBezTo>
                      <a:pt x="57703" y="10238"/>
                      <a:pt x="56288" y="10032"/>
                      <a:pt x="54813" y="10032"/>
                    </a:cubicBezTo>
                    <a:close/>
                    <a:moveTo>
                      <a:pt x="11745" y="30409"/>
                    </a:moveTo>
                    <a:cubicBezTo>
                      <a:pt x="11666" y="30409"/>
                      <a:pt x="11600" y="30475"/>
                      <a:pt x="11600" y="30554"/>
                    </a:cubicBezTo>
                    <a:cubicBezTo>
                      <a:pt x="11600" y="30634"/>
                      <a:pt x="11666" y="30699"/>
                      <a:pt x="11745" y="30699"/>
                    </a:cubicBezTo>
                    <a:cubicBezTo>
                      <a:pt x="11825" y="30699"/>
                      <a:pt x="11890" y="30634"/>
                      <a:pt x="11890" y="30554"/>
                    </a:cubicBezTo>
                    <a:cubicBezTo>
                      <a:pt x="11890" y="30475"/>
                      <a:pt x="11825" y="30409"/>
                      <a:pt x="11745" y="30409"/>
                    </a:cubicBezTo>
                    <a:close/>
                    <a:moveTo>
                      <a:pt x="60141" y="30633"/>
                    </a:moveTo>
                    <a:cubicBezTo>
                      <a:pt x="60062" y="30633"/>
                      <a:pt x="59997" y="30698"/>
                      <a:pt x="59997" y="30777"/>
                    </a:cubicBezTo>
                    <a:cubicBezTo>
                      <a:pt x="59997" y="30857"/>
                      <a:pt x="60062" y="30922"/>
                      <a:pt x="60141" y="30922"/>
                    </a:cubicBezTo>
                    <a:cubicBezTo>
                      <a:pt x="60223" y="30922"/>
                      <a:pt x="60286" y="30857"/>
                      <a:pt x="60286" y="30777"/>
                    </a:cubicBezTo>
                    <a:cubicBezTo>
                      <a:pt x="60286" y="30698"/>
                      <a:pt x="60221" y="30633"/>
                      <a:pt x="60141" y="30633"/>
                    </a:cubicBezTo>
                    <a:close/>
                    <a:moveTo>
                      <a:pt x="10215" y="30634"/>
                    </a:moveTo>
                    <a:cubicBezTo>
                      <a:pt x="10114" y="30634"/>
                      <a:pt x="10031" y="30715"/>
                      <a:pt x="10031" y="30817"/>
                    </a:cubicBezTo>
                    <a:cubicBezTo>
                      <a:pt x="10031" y="30918"/>
                      <a:pt x="10114" y="31001"/>
                      <a:pt x="10215" y="31001"/>
                    </a:cubicBezTo>
                    <a:cubicBezTo>
                      <a:pt x="10317" y="31001"/>
                      <a:pt x="10398" y="30918"/>
                      <a:pt x="10398" y="30817"/>
                    </a:cubicBezTo>
                    <a:cubicBezTo>
                      <a:pt x="10398" y="30715"/>
                      <a:pt x="10317" y="30634"/>
                      <a:pt x="10215" y="30634"/>
                    </a:cubicBezTo>
                    <a:close/>
                    <a:moveTo>
                      <a:pt x="61672" y="30859"/>
                    </a:moveTo>
                    <a:cubicBezTo>
                      <a:pt x="61570" y="30859"/>
                      <a:pt x="61489" y="30940"/>
                      <a:pt x="61489" y="31041"/>
                    </a:cubicBezTo>
                    <a:cubicBezTo>
                      <a:pt x="61489" y="31143"/>
                      <a:pt x="61570" y="31224"/>
                      <a:pt x="61672" y="31224"/>
                    </a:cubicBezTo>
                    <a:cubicBezTo>
                      <a:pt x="61773" y="31222"/>
                      <a:pt x="61854" y="31141"/>
                      <a:pt x="61854" y="31041"/>
                    </a:cubicBezTo>
                    <a:cubicBezTo>
                      <a:pt x="61854" y="30940"/>
                      <a:pt x="61773" y="30859"/>
                      <a:pt x="61672" y="30859"/>
                    </a:cubicBezTo>
                    <a:close/>
                    <a:moveTo>
                      <a:pt x="8686" y="31183"/>
                    </a:moveTo>
                    <a:cubicBezTo>
                      <a:pt x="8537" y="31183"/>
                      <a:pt x="8418" y="31302"/>
                      <a:pt x="8418" y="31451"/>
                    </a:cubicBezTo>
                    <a:cubicBezTo>
                      <a:pt x="8418" y="31599"/>
                      <a:pt x="8537" y="31719"/>
                      <a:pt x="8686" y="31719"/>
                    </a:cubicBezTo>
                    <a:cubicBezTo>
                      <a:pt x="8834" y="31719"/>
                      <a:pt x="8954" y="31599"/>
                      <a:pt x="8954" y="31451"/>
                    </a:cubicBezTo>
                    <a:cubicBezTo>
                      <a:pt x="8954" y="31302"/>
                      <a:pt x="8834" y="31183"/>
                      <a:pt x="8686" y="31183"/>
                    </a:cubicBezTo>
                    <a:close/>
                    <a:moveTo>
                      <a:pt x="63200" y="31406"/>
                    </a:moveTo>
                    <a:cubicBezTo>
                      <a:pt x="63051" y="31406"/>
                      <a:pt x="62932" y="31525"/>
                      <a:pt x="62932" y="31674"/>
                    </a:cubicBezTo>
                    <a:cubicBezTo>
                      <a:pt x="62932" y="31822"/>
                      <a:pt x="63051" y="31942"/>
                      <a:pt x="63200" y="31942"/>
                    </a:cubicBezTo>
                    <a:cubicBezTo>
                      <a:pt x="63348" y="31942"/>
                      <a:pt x="63468" y="31821"/>
                      <a:pt x="63468" y="31674"/>
                    </a:cubicBezTo>
                    <a:cubicBezTo>
                      <a:pt x="63468" y="31525"/>
                      <a:pt x="63348" y="31406"/>
                      <a:pt x="63200" y="31406"/>
                    </a:cubicBezTo>
                    <a:close/>
                    <a:moveTo>
                      <a:pt x="7261" y="32087"/>
                    </a:moveTo>
                    <a:cubicBezTo>
                      <a:pt x="7159" y="32087"/>
                      <a:pt x="7078" y="32169"/>
                      <a:pt x="7078" y="32270"/>
                    </a:cubicBezTo>
                    <a:cubicBezTo>
                      <a:pt x="7078" y="32371"/>
                      <a:pt x="7159" y="32453"/>
                      <a:pt x="7261" y="32453"/>
                    </a:cubicBezTo>
                    <a:cubicBezTo>
                      <a:pt x="7362" y="32453"/>
                      <a:pt x="7443" y="32371"/>
                      <a:pt x="7443" y="32270"/>
                    </a:cubicBezTo>
                    <a:cubicBezTo>
                      <a:pt x="7443" y="32169"/>
                      <a:pt x="7362" y="32087"/>
                      <a:pt x="7261" y="32087"/>
                    </a:cubicBezTo>
                    <a:close/>
                    <a:moveTo>
                      <a:pt x="64626" y="32309"/>
                    </a:moveTo>
                    <a:cubicBezTo>
                      <a:pt x="64525" y="32309"/>
                      <a:pt x="64442" y="32392"/>
                      <a:pt x="64442" y="32493"/>
                    </a:cubicBezTo>
                    <a:cubicBezTo>
                      <a:pt x="64442" y="32595"/>
                      <a:pt x="64525" y="32676"/>
                      <a:pt x="64626" y="32676"/>
                    </a:cubicBezTo>
                    <a:cubicBezTo>
                      <a:pt x="64728" y="32676"/>
                      <a:pt x="64809" y="32595"/>
                      <a:pt x="64809" y="32493"/>
                    </a:cubicBezTo>
                    <a:cubicBezTo>
                      <a:pt x="64809" y="32392"/>
                      <a:pt x="64728" y="32309"/>
                      <a:pt x="64626" y="32309"/>
                    </a:cubicBezTo>
                    <a:close/>
                    <a:moveTo>
                      <a:pt x="6181" y="33047"/>
                    </a:moveTo>
                    <a:cubicBezTo>
                      <a:pt x="6101" y="33047"/>
                      <a:pt x="6036" y="33112"/>
                      <a:pt x="6036" y="33192"/>
                    </a:cubicBezTo>
                    <a:cubicBezTo>
                      <a:pt x="6038" y="33271"/>
                      <a:pt x="6101" y="33336"/>
                      <a:pt x="6181" y="33336"/>
                    </a:cubicBezTo>
                    <a:cubicBezTo>
                      <a:pt x="6261" y="33336"/>
                      <a:pt x="6326" y="33271"/>
                      <a:pt x="6326" y="33192"/>
                    </a:cubicBezTo>
                    <a:cubicBezTo>
                      <a:pt x="6326" y="33112"/>
                      <a:pt x="6261" y="33047"/>
                      <a:pt x="6181" y="33047"/>
                    </a:cubicBezTo>
                    <a:close/>
                    <a:moveTo>
                      <a:pt x="65706" y="33270"/>
                    </a:moveTo>
                    <a:cubicBezTo>
                      <a:pt x="65626" y="33270"/>
                      <a:pt x="65561" y="33335"/>
                      <a:pt x="65561" y="33415"/>
                    </a:cubicBezTo>
                    <a:cubicBezTo>
                      <a:pt x="65561" y="33494"/>
                      <a:pt x="65626" y="33560"/>
                      <a:pt x="65706" y="33560"/>
                    </a:cubicBezTo>
                    <a:cubicBezTo>
                      <a:pt x="65785" y="33560"/>
                      <a:pt x="65851" y="33494"/>
                      <a:pt x="65851" y="33415"/>
                    </a:cubicBezTo>
                    <a:cubicBezTo>
                      <a:pt x="65851" y="33335"/>
                      <a:pt x="65785" y="33270"/>
                      <a:pt x="65706" y="33270"/>
                    </a:cubicBezTo>
                    <a:close/>
                    <a:moveTo>
                      <a:pt x="11812" y="31598"/>
                    </a:moveTo>
                    <a:lnTo>
                      <a:pt x="10299" y="35721"/>
                    </a:lnTo>
                    <a:lnTo>
                      <a:pt x="10299" y="35721"/>
                    </a:lnTo>
                    <a:lnTo>
                      <a:pt x="10966" y="31964"/>
                    </a:lnTo>
                    <a:lnTo>
                      <a:pt x="10960" y="31963"/>
                    </a:lnTo>
                    <a:lnTo>
                      <a:pt x="10960" y="31963"/>
                    </a:lnTo>
                    <a:cubicBezTo>
                      <a:pt x="11247" y="31828"/>
                      <a:pt x="11531" y="31705"/>
                      <a:pt x="11812" y="31598"/>
                    </a:cubicBezTo>
                    <a:close/>
                    <a:moveTo>
                      <a:pt x="12912" y="31257"/>
                    </a:moveTo>
                    <a:lnTo>
                      <a:pt x="10312" y="35723"/>
                    </a:lnTo>
                    <a:lnTo>
                      <a:pt x="11825" y="31593"/>
                    </a:lnTo>
                    <a:lnTo>
                      <a:pt x="11825" y="31593"/>
                    </a:lnTo>
                    <a:cubicBezTo>
                      <a:pt x="12196" y="31451"/>
                      <a:pt x="12559" y="31337"/>
                      <a:pt x="12912" y="31257"/>
                    </a:cubicBezTo>
                    <a:close/>
                    <a:moveTo>
                      <a:pt x="9212" y="32889"/>
                    </a:moveTo>
                    <a:lnTo>
                      <a:pt x="10253" y="35729"/>
                    </a:lnTo>
                    <a:lnTo>
                      <a:pt x="10253" y="35729"/>
                    </a:lnTo>
                    <a:lnTo>
                      <a:pt x="8757" y="33157"/>
                    </a:lnTo>
                    <a:lnTo>
                      <a:pt x="8757" y="33157"/>
                    </a:lnTo>
                    <a:cubicBezTo>
                      <a:pt x="8908" y="33067"/>
                      <a:pt x="9059" y="32978"/>
                      <a:pt x="9212" y="32889"/>
                    </a:cubicBezTo>
                    <a:close/>
                    <a:moveTo>
                      <a:pt x="10275" y="32302"/>
                    </a:moveTo>
                    <a:lnTo>
                      <a:pt x="10275" y="35728"/>
                    </a:lnTo>
                    <a:lnTo>
                      <a:pt x="9722" y="32616"/>
                    </a:lnTo>
                    <a:lnTo>
                      <a:pt x="9711" y="32618"/>
                    </a:lnTo>
                    <a:lnTo>
                      <a:pt x="10265" y="35730"/>
                    </a:lnTo>
                    <a:lnTo>
                      <a:pt x="9221" y="32884"/>
                    </a:lnTo>
                    <a:lnTo>
                      <a:pt x="9221" y="32884"/>
                    </a:lnTo>
                    <a:cubicBezTo>
                      <a:pt x="9571" y="32682"/>
                      <a:pt x="9923" y="32486"/>
                      <a:pt x="10275" y="32302"/>
                    </a:cubicBezTo>
                    <a:close/>
                    <a:moveTo>
                      <a:pt x="10955" y="31965"/>
                    </a:moveTo>
                    <a:lnTo>
                      <a:pt x="10285" y="35738"/>
                    </a:lnTo>
                    <a:lnTo>
                      <a:pt x="10285" y="32297"/>
                    </a:lnTo>
                    <a:lnTo>
                      <a:pt x="10285" y="32297"/>
                    </a:lnTo>
                    <a:cubicBezTo>
                      <a:pt x="10509" y="32181"/>
                      <a:pt x="10732" y="32069"/>
                      <a:pt x="10955" y="31965"/>
                    </a:cubicBezTo>
                    <a:close/>
                    <a:moveTo>
                      <a:pt x="13957" y="31129"/>
                    </a:moveTo>
                    <a:cubicBezTo>
                      <a:pt x="14042" y="31129"/>
                      <a:pt x="14125" y="31132"/>
                      <a:pt x="14208" y="31138"/>
                    </a:cubicBezTo>
                    <a:lnTo>
                      <a:pt x="14208" y="31138"/>
                    </a:lnTo>
                    <a:lnTo>
                      <a:pt x="10315" y="35738"/>
                    </a:lnTo>
                    <a:lnTo>
                      <a:pt x="10315" y="35738"/>
                    </a:lnTo>
                    <a:lnTo>
                      <a:pt x="12926" y="31253"/>
                    </a:lnTo>
                    <a:lnTo>
                      <a:pt x="12926" y="31253"/>
                    </a:lnTo>
                    <a:cubicBezTo>
                      <a:pt x="13282" y="31173"/>
                      <a:pt x="13628" y="31129"/>
                      <a:pt x="13957" y="31129"/>
                    </a:cubicBezTo>
                    <a:close/>
                    <a:moveTo>
                      <a:pt x="8748" y="33162"/>
                    </a:moveTo>
                    <a:lnTo>
                      <a:pt x="10246" y="35738"/>
                    </a:lnTo>
                    <a:lnTo>
                      <a:pt x="8297" y="33435"/>
                    </a:lnTo>
                    <a:lnTo>
                      <a:pt x="8297" y="33435"/>
                    </a:lnTo>
                    <a:cubicBezTo>
                      <a:pt x="8446" y="33344"/>
                      <a:pt x="8596" y="33253"/>
                      <a:pt x="8748" y="33162"/>
                    </a:cubicBezTo>
                    <a:close/>
                    <a:moveTo>
                      <a:pt x="14220" y="31139"/>
                    </a:moveTo>
                    <a:lnTo>
                      <a:pt x="14220" y="31139"/>
                    </a:lnTo>
                    <a:cubicBezTo>
                      <a:pt x="14651" y="31172"/>
                      <a:pt x="15050" y="31289"/>
                      <a:pt x="15409" y="31510"/>
                    </a:cubicBezTo>
                    <a:lnTo>
                      <a:pt x="15409" y="31510"/>
                    </a:lnTo>
                    <a:lnTo>
                      <a:pt x="10321" y="35746"/>
                    </a:lnTo>
                    <a:lnTo>
                      <a:pt x="10321" y="35746"/>
                    </a:lnTo>
                    <a:lnTo>
                      <a:pt x="14220" y="31139"/>
                    </a:lnTo>
                    <a:close/>
                    <a:moveTo>
                      <a:pt x="7804" y="33737"/>
                    </a:moveTo>
                    <a:lnTo>
                      <a:pt x="10221" y="35747"/>
                    </a:lnTo>
                    <a:lnTo>
                      <a:pt x="7279" y="34062"/>
                    </a:lnTo>
                    <a:lnTo>
                      <a:pt x="7279" y="34062"/>
                    </a:lnTo>
                    <a:cubicBezTo>
                      <a:pt x="7319" y="34037"/>
                      <a:pt x="7359" y="34012"/>
                      <a:pt x="7400" y="33987"/>
                    </a:cubicBezTo>
                    <a:cubicBezTo>
                      <a:pt x="7533" y="33904"/>
                      <a:pt x="7668" y="33821"/>
                      <a:pt x="7804" y="33737"/>
                    </a:cubicBezTo>
                    <a:close/>
                    <a:moveTo>
                      <a:pt x="8288" y="33440"/>
                    </a:moveTo>
                    <a:lnTo>
                      <a:pt x="10243" y="35750"/>
                    </a:lnTo>
                    <a:lnTo>
                      <a:pt x="7814" y="33730"/>
                    </a:lnTo>
                    <a:lnTo>
                      <a:pt x="7814" y="33730"/>
                    </a:lnTo>
                    <a:cubicBezTo>
                      <a:pt x="7971" y="33634"/>
                      <a:pt x="8129" y="33537"/>
                      <a:pt x="8288" y="33440"/>
                    </a:cubicBezTo>
                    <a:close/>
                    <a:moveTo>
                      <a:pt x="7268" y="34068"/>
                    </a:moveTo>
                    <a:lnTo>
                      <a:pt x="10229" y="35763"/>
                    </a:lnTo>
                    <a:lnTo>
                      <a:pt x="10229" y="35763"/>
                    </a:lnTo>
                    <a:lnTo>
                      <a:pt x="6627" y="34463"/>
                    </a:lnTo>
                    <a:lnTo>
                      <a:pt x="6627" y="34463"/>
                    </a:lnTo>
                    <a:cubicBezTo>
                      <a:pt x="6836" y="34335"/>
                      <a:pt x="7050" y="34203"/>
                      <a:pt x="7268" y="34068"/>
                    </a:cubicBezTo>
                    <a:close/>
                    <a:moveTo>
                      <a:pt x="6614" y="34471"/>
                    </a:moveTo>
                    <a:lnTo>
                      <a:pt x="10219" y="35771"/>
                    </a:lnTo>
                    <a:lnTo>
                      <a:pt x="10219" y="35771"/>
                    </a:lnTo>
                    <a:lnTo>
                      <a:pt x="5741" y="34989"/>
                    </a:lnTo>
                    <a:lnTo>
                      <a:pt x="5741" y="34989"/>
                    </a:lnTo>
                    <a:cubicBezTo>
                      <a:pt x="6020" y="34830"/>
                      <a:pt x="6311" y="34655"/>
                      <a:pt x="6614" y="34471"/>
                    </a:cubicBezTo>
                    <a:close/>
                    <a:moveTo>
                      <a:pt x="19528" y="31008"/>
                    </a:move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30" y="31011"/>
                    </a:cubicBez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34" y="31030"/>
                    </a:lnTo>
                    <a:cubicBezTo>
                      <a:pt x="19534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20557" y="31448"/>
                      <a:pt x="21503" y="31899"/>
                      <a:pt x="22257" y="32366"/>
                    </a:cubicBez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260" y="34822"/>
                      <a:pt x="22263" y="34822"/>
                      <a:pt x="22267" y="34822"/>
                    </a:cubicBezTo>
                    <a:lnTo>
                      <a:pt x="22268" y="34843"/>
                    </a:lnTo>
                    <a:cubicBezTo>
                      <a:pt x="22264" y="34844"/>
                      <a:pt x="22260" y="34844"/>
                      <a:pt x="22257" y="34845"/>
                    </a:cubicBezTo>
                    <a:lnTo>
                      <a:pt x="22257" y="34845"/>
                    </a:ln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198" y="34828"/>
                      <a:pt x="22140" y="34831"/>
                      <a:pt x="22082" y="34831"/>
                    </a:cubicBezTo>
                    <a:cubicBezTo>
                      <a:pt x="20819" y="34831"/>
                      <a:pt x="19488" y="33623"/>
                      <a:pt x="19474" y="33609"/>
                    </a:cubicBezTo>
                    <a:lnTo>
                      <a:pt x="19464" y="33599"/>
                    </a:lnTo>
                    <a:lnTo>
                      <a:pt x="19457" y="33610"/>
                    </a:lnTo>
                    <a:cubicBezTo>
                      <a:pt x="18804" y="34678"/>
                      <a:pt x="17820" y="35222"/>
                      <a:pt x="17113" y="35488"/>
                    </a:cubicBezTo>
                    <a:cubicBezTo>
                      <a:pt x="16473" y="35729"/>
                      <a:pt x="15934" y="35796"/>
                      <a:pt x="15768" y="35811"/>
                    </a:cubicBezTo>
                    <a:lnTo>
                      <a:pt x="15768" y="35811"/>
                    </a:lnTo>
                    <a:cubicBezTo>
                      <a:pt x="16339" y="35488"/>
                      <a:pt x="16692" y="34695"/>
                      <a:pt x="17065" y="33855"/>
                    </a:cubicBezTo>
                    <a:cubicBezTo>
                      <a:pt x="17588" y="32677"/>
                      <a:pt x="18179" y="31345"/>
                      <a:pt x="19513" y="31034"/>
                    </a:cubicBezTo>
                    <a:lnTo>
                      <a:pt x="19513" y="31034"/>
                    </a:lnTo>
                    <a:cubicBezTo>
                      <a:pt x="19520" y="31034"/>
                      <a:pt x="19526" y="31033"/>
                      <a:pt x="19532" y="31032"/>
                    </a:cubicBezTo>
                    <a:lnTo>
                      <a:pt x="19532" y="31030"/>
                    </a:lnTo>
                    <a:lnTo>
                      <a:pt x="19532" y="31030"/>
                    </a:lnTo>
                    <a:cubicBezTo>
                      <a:pt x="19532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19533" y="31030"/>
                      <a:pt x="19533" y="31030"/>
                      <a:pt x="19532" y="31029"/>
                    </a:cubicBezTo>
                    <a:lnTo>
                      <a:pt x="19532" y="31029"/>
                    </a:lnTo>
                    <a:lnTo>
                      <a:pt x="19531" y="31024"/>
                    </a:ln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29" y="31011"/>
                    </a:cubicBezTo>
                    <a:lnTo>
                      <a:pt x="19529" y="31011"/>
                    </a:lnTo>
                    <a:lnTo>
                      <a:pt x="19528" y="31008"/>
                    </a:lnTo>
                    <a:close/>
                    <a:moveTo>
                      <a:pt x="15419" y="31517"/>
                    </a:moveTo>
                    <a:cubicBezTo>
                      <a:pt x="15617" y="31641"/>
                      <a:pt x="15803" y="31797"/>
                      <a:pt x="15974" y="31989"/>
                    </a:cubicBezTo>
                    <a:lnTo>
                      <a:pt x="15974" y="31989"/>
                    </a:lnTo>
                    <a:cubicBezTo>
                      <a:pt x="14939" y="32531"/>
                      <a:pt x="14208" y="33211"/>
                      <a:pt x="13528" y="33845"/>
                    </a:cubicBezTo>
                    <a:cubicBezTo>
                      <a:pt x="12610" y="34699"/>
                      <a:pt x="11743" y="35505"/>
                      <a:pt x="10320" y="35813"/>
                    </a:cubicBezTo>
                    <a:lnTo>
                      <a:pt x="10320" y="35813"/>
                    </a:lnTo>
                    <a:lnTo>
                      <a:pt x="10289" y="35787"/>
                    </a:lnTo>
                    <a:lnTo>
                      <a:pt x="15419" y="31517"/>
                    </a:lnTo>
                    <a:close/>
                    <a:moveTo>
                      <a:pt x="10243" y="35825"/>
                    </a:moveTo>
                    <a:lnTo>
                      <a:pt x="10238" y="35830"/>
                    </a:lnTo>
                    <a:lnTo>
                      <a:pt x="10238" y="35830"/>
                    </a:lnTo>
                    <a:lnTo>
                      <a:pt x="10236" y="35830"/>
                    </a:lnTo>
                    <a:lnTo>
                      <a:pt x="10236" y="35830"/>
                    </a:lnTo>
                    <a:lnTo>
                      <a:pt x="10243" y="35825"/>
                    </a:lnTo>
                    <a:close/>
                    <a:moveTo>
                      <a:pt x="15871" y="32751"/>
                    </a:moveTo>
                    <a:lnTo>
                      <a:pt x="15871" y="32751"/>
                    </a:lnTo>
                    <a:cubicBezTo>
                      <a:pt x="14391" y="33261"/>
                      <a:pt x="12792" y="35833"/>
                      <a:pt x="11745" y="35833"/>
                    </a:cubicBezTo>
                    <a:cubicBezTo>
                      <a:pt x="14000" y="35833"/>
                      <a:pt x="15316" y="33378"/>
                      <a:pt x="15871" y="32751"/>
                    </a:cubicBezTo>
                    <a:close/>
                    <a:moveTo>
                      <a:pt x="60052" y="31843"/>
                    </a:moveTo>
                    <a:cubicBezTo>
                      <a:pt x="60335" y="31954"/>
                      <a:pt x="60622" y="32081"/>
                      <a:pt x="60912" y="32219"/>
                    </a:cubicBezTo>
                    <a:lnTo>
                      <a:pt x="60912" y="32219"/>
                    </a:lnTo>
                    <a:lnTo>
                      <a:pt x="61588" y="36026"/>
                    </a:lnTo>
                    <a:lnTo>
                      <a:pt x="60052" y="31843"/>
                    </a:lnTo>
                    <a:close/>
                    <a:moveTo>
                      <a:pt x="57604" y="31373"/>
                    </a:moveTo>
                    <a:lnTo>
                      <a:pt x="61541" y="36026"/>
                    </a:lnTo>
                    <a:lnTo>
                      <a:pt x="61541" y="36026"/>
                    </a:lnTo>
                    <a:cubicBezTo>
                      <a:pt x="61537" y="36025"/>
                      <a:pt x="61534" y="36024"/>
                      <a:pt x="61530" y="36024"/>
                    </a:cubicBezTo>
                    <a:lnTo>
                      <a:pt x="61530" y="36024"/>
                    </a:lnTo>
                    <a:lnTo>
                      <a:pt x="56428" y="31777"/>
                    </a:lnTo>
                    <a:lnTo>
                      <a:pt x="56420" y="31786"/>
                    </a:lnTo>
                    <a:lnTo>
                      <a:pt x="61506" y="36018"/>
                    </a:lnTo>
                    <a:lnTo>
                      <a:pt x="61506" y="36018"/>
                    </a:lnTo>
                    <a:cubicBezTo>
                      <a:pt x="60117" y="35702"/>
                      <a:pt x="59263" y="34904"/>
                      <a:pt x="58361" y="34065"/>
                    </a:cubicBezTo>
                    <a:cubicBezTo>
                      <a:pt x="57678" y="33430"/>
                      <a:pt x="56948" y="32750"/>
                      <a:pt x="55914" y="32209"/>
                    </a:cubicBezTo>
                    <a:lnTo>
                      <a:pt x="55914" y="32209"/>
                    </a:lnTo>
                    <a:cubicBezTo>
                      <a:pt x="56356" y="31711"/>
                      <a:pt x="56916" y="31432"/>
                      <a:pt x="57604" y="31373"/>
                    </a:cubicBezTo>
                    <a:close/>
                    <a:moveTo>
                      <a:pt x="60925" y="32226"/>
                    </a:moveTo>
                    <a:cubicBezTo>
                      <a:pt x="61338" y="32424"/>
                      <a:pt x="61756" y="32646"/>
                      <a:pt x="62172" y="32880"/>
                    </a:cubicBezTo>
                    <a:lnTo>
                      <a:pt x="62172" y="32880"/>
                    </a:lnTo>
                    <a:lnTo>
                      <a:pt x="61612" y="36029"/>
                    </a:lnTo>
                    <a:lnTo>
                      <a:pt x="61612" y="32577"/>
                    </a:lnTo>
                    <a:lnTo>
                      <a:pt x="61601" y="32577"/>
                    </a:lnTo>
                    <a:lnTo>
                      <a:pt x="61601" y="36029"/>
                    </a:lnTo>
                    <a:lnTo>
                      <a:pt x="60925" y="32226"/>
                    </a:lnTo>
                    <a:close/>
                    <a:moveTo>
                      <a:pt x="57894" y="31360"/>
                    </a:moveTo>
                    <a:cubicBezTo>
                      <a:pt x="58210" y="31360"/>
                      <a:pt x="58551" y="31402"/>
                      <a:pt x="58917" y="31485"/>
                    </a:cubicBezTo>
                    <a:lnTo>
                      <a:pt x="58917" y="31485"/>
                    </a:lnTo>
                    <a:lnTo>
                      <a:pt x="61562" y="36031"/>
                    </a:lnTo>
                    <a:lnTo>
                      <a:pt x="61562" y="36031"/>
                    </a:lnTo>
                    <a:cubicBezTo>
                      <a:pt x="61561" y="36030"/>
                      <a:pt x="61560" y="36030"/>
                      <a:pt x="61559" y="36030"/>
                    </a:cubicBezTo>
                    <a:lnTo>
                      <a:pt x="61559" y="36030"/>
                    </a:lnTo>
                    <a:lnTo>
                      <a:pt x="57617" y="31372"/>
                    </a:lnTo>
                    <a:lnTo>
                      <a:pt x="57617" y="31372"/>
                    </a:lnTo>
                    <a:cubicBezTo>
                      <a:pt x="57707" y="31364"/>
                      <a:pt x="57800" y="31360"/>
                      <a:pt x="57894" y="31360"/>
                    </a:cubicBezTo>
                    <a:close/>
                    <a:moveTo>
                      <a:pt x="62684" y="33175"/>
                    </a:moveTo>
                    <a:cubicBezTo>
                      <a:pt x="62837" y="33265"/>
                      <a:pt x="62989" y="33356"/>
                      <a:pt x="63141" y="33447"/>
                    </a:cubicBezTo>
                    <a:lnTo>
                      <a:pt x="63141" y="33447"/>
                    </a:lnTo>
                    <a:lnTo>
                      <a:pt x="61635" y="36034"/>
                    </a:lnTo>
                    <a:lnTo>
                      <a:pt x="61635" y="36034"/>
                    </a:lnTo>
                    <a:lnTo>
                      <a:pt x="62684" y="33175"/>
                    </a:lnTo>
                    <a:close/>
                    <a:moveTo>
                      <a:pt x="58931" y="31488"/>
                    </a:moveTo>
                    <a:cubicBezTo>
                      <a:pt x="59178" y="31545"/>
                      <a:pt x="59436" y="31621"/>
                      <a:pt x="59707" y="31715"/>
                    </a:cubicBezTo>
                    <a:cubicBezTo>
                      <a:pt x="59817" y="31753"/>
                      <a:pt x="59927" y="31794"/>
                      <a:pt x="60039" y="31838"/>
                    </a:cubicBezTo>
                    <a:lnTo>
                      <a:pt x="60039" y="31838"/>
                    </a:lnTo>
                    <a:lnTo>
                      <a:pt x="61578" y="36034"/>
                    </a:lnTo>
                    <a:lnTo>
                      <a:pt x="61578" y="36034"/>
                    </a:lnTo>
                    <a:cubicBezTo>
                      <a:pt x="61577" y="36034"/>
                      <a:pt x="61577" y="36034"/>
                      <a:pt x="61576" y="36034"/>
                    </a:cubicBezTo>
                    <a:lnTo>
                      <a:pt x="61576" y="36034"/>
                    </a:lnTo>
                    <a:lnTo>
                      <a:pt x="58931" y="31488"/>
                    </a:lnTo>
                    <a:close/>
                    <a:moveTo>
                      <a:pt x="63151" y="33453"/>
                    </a:moveTo>
                    <a:cubicBezTo>
                      <a:pt x="63303" y="33544"/>
                      <a:pt x="63453" y="33636"/>
                      <a:pt x="63602" y="33728"/>
                    </a:cubicBezTo>
                    <a:lnTo>
                      <a:pt x="63602" y="33728"/>
                    </a:lnTo>
                    <a:lnTo>
                      <a:pt x="61648" y="36035"/>
                    </a:lnTo>
                    <a:lnTo>
                      <a:pt x="61648" y="36035"/>
                    </a:lnTo>
                    <a:lnTo>
                      <a:pt x="63151" y="33453"/>
                    </a:lnTo>
                    <a:close/>
                    <a:moveTo>
                      <a:pt x="62183" y="32886"/>
                    </a:moveTo>
                    <a:lnTo>
                      <a:pt x="62183" y="32886"/>
                    </a:lnTo>
                    <a:cubicBezTo>
                      <a:pt x="62346" y="32979"/>
                      <a:pt x="62510" y="33073"/>
                      <a:pt x="62673" y="33168"/>
                    </a:cubicBezTo>
                    <a:lnTo>
                      <a:pt x="62673" y="33168"/>
                    </a:lnTo>
                    <a:lnTo>
                      <a:pt x="61621" y="36039"/>
                    </a:lnTo>
                    <a:lnTo>
                      <a:pt x="62183" y="32886"/>
                    </a:lnTo>
                    <a:close/>
                    <a:moveTo>
                      <a:pt x="63611" y="33733"/>
                    </a:moveTo>
                    <a:lnTo>
                      <a:pt x="63611" y="33733"/>
                    </a:lnTo>
                    <a:cubicBezTo>
                      <a:pt x="63770" y="33831"/>
                      <a:pt x="63928" y="33928"/>
                      <a:pt x="64083" y="34024"/>
                    </a:cubicBezTo>
                    <a:lnTo>
                      <a:pt x="64083" y="34024"/>
                    </a:lnTo>
                    <a:lnTo>
                      <a:pt x="61651" y="36047"/>
                    </a:lnTo>
                    <a:lnTo>
                      <a:pt x="63611" y="33733"/>
                    </a:lnTo>
                    <a:close/>
                    <a:moveTo>
                      <a:pt x="56016" y="32967"/>
                    </a:moveTo>
                    <a:lnTo>
                      <a:pt x="56016" y="32967"/>
                    </a:lnTo>
                    <a:cubicBezTo>
                      <a:pt x="56571" y="33596"/>
                      <a:pt x="57885" y="36048"/>
                      <a:pt x="60143" y="36048"/>
                    </a:cubicBezTo>
                    <a:cubicBezTo>
                      <a:pt x="59095" y="36048"/>
                      <a:pt x="57497" y="33476"/>
                      <a:pt x="56016" y="32967"/>
                    </a:cubicBezTo>
                    <a:close/>
                    <a:moveTo>
                      <a:pt x="64093" y="34031"/>
                    </a:moveTo>
                    <a:cubicBezTo>
                      <a:pt x="64171" y="34079"/>
                      <a:pt x="64249" y="34128"/>
                      <a:pt x="64326" y="34175"/>
                    </a:cubicBezTo>
                    <a:cubicBezTo>
                      <a:pt x="64427" y="34238"/>
                      <a:pt x="64527" y="34300"/>
                      <a:pt x="64625" y="34361"/>
                    </a:cubicBezTo>
                    <a:lnTo>
                      <a:pt x="64625" y="34361"/>
                    </a:lnTo>
                    <a:lnTo>
                      <a:pt x="61653" y="36060"/>
                    </a:lnTo>
                    <a:lnTo>
                      <a:pt x="61653" y="36060"/>
                    </a:lnTo>
                    <a:lnTo>
                      <a:pt x="64093" y="34031"/>
                    </a:lnTo>
                    <a:close/>
                    <a:moveTo>
                      <a:pt x="64635" y="34367"/>
                    </a:moveTo>
                    <a:cubicBezTo>
                      <a:pt x="64854" y="34503"/>
                      <a:pt x="65069" y="34635"/>
                      <a:pt x="65279" y="34762"/>
                    </a:cubicBezTo>
                    <a:lnTo>
                      <a:pt x="65279" y="34762"/>
                    </a:lnTo>
                    <a:lnTo>
                      <a:pt x="61663" y="36067"/>
                    </a:lnTo>
                    <a:lnTo>
                      <a:pt x="64635" y="34367"/>
                    </a:lnTo>
                    <a:close/>
                    <a:moveTo>
                      <a:pt x="65285" y="34766"/>
                    </a:moveTo>
                    <a:cubicBezTo>
                      <a:pt x="65596" y="34954"/>
                      <a:pt x="65895" y="35131"/>
                      <a:pt x="66179" y="35290"/>
                    </a:cubicBezTo>
                    <a:lnTo>
                      <a:pt x="66179" y="35290"/>
                    </a:lnTo>
                    <a:lnTo>
                      <a:pt x="61664" y="36078"/>
                    </a:lnTo>
                    <a:lnTo>
                      <a:pt x="61664" y="36078"/>
                    </a:lnTo>
                    <a:lnTo>
                      <a:pt x="65287" y="34771"/>
                    </a:lnTo>
                    <a:lnTo>
                      <a:pt x="65285" y="34766"/>
                    </a:lnTo>
                    <a:close/>
                    <a:moveTo>
                      <a:pt x="5728" y="34997"/>
                    </a:moveTo>
                    <a:lnTo>
                      <a:pt x="5728" y="34997"/>
                    </a:lnTo>
                    <a:lnTo>
                      <a:pt x="10222" y="35782"/>
                    </a:lnTo>
                    <a:lnTo>
                      <a:pt x="4036" y="35782"/>
                    </a:lnTo>
                    <a:lnTo>
                      <a:pt x="4036" y="35793"/>
                    </a:lnTo>
                    <a:lnTo>
                      <a:pt x="10222" y="35793"/>
                    </a:lnTo>
                    <a:lnTo>
                      <a:pt x="5694" y="36583"/>
                    </a:lnTo>
                    <a:lnTo>
                      <a:pt x="5694" y="36583"/>
                    </a:lnTo>
                    <a:cubicBezTo>
                      <a:pt x="4948" y="36168"/>
                      <a:pt x="4305" y="35877"/>
                      <a:pt x="3813" y="35824"/>
                    </a:cubicBezTo>
                    <a:lnTo>
                      <a:pt x="3813" y="35824"/>
                    </a:lnTo>
                    <a:cubicBezTo>
                      <a:pt x="4312" y="35744"/>
                      <a:pt x="4968" y="35430"/>
                      <a:pt x="5728" y="34997"/>
                    </a:cubicBezTo>
                    <a:close/>
                    <a:moveTo>
                      <a:pt x="66194" y="35298"/>
                    </a:moveTo>
                    <a:cubicBezTo>
                      <a:pt x="66940" y="35713"/>
                      <a:pt x="67585" y="36004"/>
                      <a:pt x="68077" y="36056"/>
                    </a:cubicBezTo>
                    <a:lnTo>
                      <a:pt x="68077" y="36056"/>
                    </a:lnTo>
                    <a:cubicBezTo>
                      <a:pt x="67577" y="36136"/>
                      <a:pt x="66919" y="36451"/>
                      <a:pt x="66158" y="36886"/>
                    </a:cubicBezTo>
                    <a:lnTo>
                      <a:pt x="66158" y="36886"/>
                    </a:lnTo>
                    <a:lnTo>
                      <a:pt x="66158" y="36885"/>
                    </a:lnTo>
                    <a:lnTo>
                      <a:pt x="61656" y="36098"/>
                    </a:lnTo>
                    <a:lnTo>
                      <a:pt x="67850" y="36098"/>
                    </a:lnTo>
                    <a:lnTo>
                      <a:pt x="67850" y="36088"/>
                    </a:lnTo>
                    <a:lnTo>
                      <a:pt x="61666" y="36088"/>
                    </a:lnTo>
                    <a:lnTo>
                      <a:pt x="66194" y="35298"/>
                    </a:lnTo>
                    <a:close/>
                    <a:moveTo>
                      <a:pt x="10219" y="35804"/>
                    </a:moveTo>
                    <a:lnTo>
                      <a:pt x="6600" y="37110"/>
                    </a:lnTo>
                    <a:lnTo>
                      <a:pt x="6601" y="37115"/>
                    </a:lnTo>
                    <a:lnTo>
                      <a:pt x="6601" y="37115"/>
                    </a:lnTo>
                    <a:cubicBezTo>
                      <a:pt x="6291" y="36927"/>
                      <a:pt x="5992" y="36750"/>
                      <a:pt x="5708" y="36591"/>
                    </a:cubicBezTo>
                    <a:lnTo>
                      <a:pt x="5708" y="36591"/>
                    </a:lnTo>
                    <a:lnTo>
                      <a:pt x="10219" y="35804"/>
                    </a:lnTo>
                    <a:close/>
                    <a:moveTo>
                      <a:pt x="61665" y="36110"/>
                    </a:moveTo>
                    <a:lnTo>
                      <a:pt x="66145" y="36893"/>
                    </a:lnTo>
                    <a:lnTo>
                      <a:pt x="66145" y="36893"/>
                    </a:lnTo>
                    <a:cubicBezTo>
                      <a:pt x="65866" y="37052"/>
                      <a:pt x="65575" y="37227"/>
                      <a:pt x="65272" y="37411"/>
                    </a:cubicBezTo>
                    <a:lnTo>
                      <a:pt x="65272" y="37411"/>
                    </a:lnTo>
                    <a:lnTo>
                      <a:pt x="61665" y="36110"/>
                    </a:lnTo>
                    <a:close/>
                    <a:moveTo>
                      <a:pt x="10222" y="35814"/>
                    </a:moveTo>
                    <a:lnTo>
                      <a:pt x="7251" y="37514"/>
                    </a:lnTo>
                    <a:lnTo>
                      <a:pt x="7251" y="37514"/>
                    </a:lnTo>
                    <a:cubicBezTo>
                      <a:pt x="7031" y="37378"/>
                      <a:pt x="6816" y="37246"/>
                      <a:pt x="6607" y="37118"/>
                    </a:cubicBezTo>
                    <a:lnTo>
                      <a:pt x="6607" y="37118"/>
                    </a:lnTo>
                    <a:lnTo>
                      <a:pt x="10222" y="35814"/>
                    </a:lnTo>
                    <a:close/>
                    <a:moveTo>
                      <a:pt x="61663" y="36121"/>
                    </a:moveTo>
                    <a:lnTo>
                      <a:pt x="65258" y="37420"/>
                    </a:lnTo>
                    <a:lnTo>
                      <a:pt x="65258" y="37420"/>
                    </a:lnTo>
                    <a:cubicBezTo>
                      <a:pt x="65050" y="37547"/>
                      <a:pt x="64836" y="37679"/>
                      <a:pt x="64618" y="37813"/>
                    </a:cubicBezTo>
                    <a:lnTo>
                      <a:pt x="64618" y="37813"/>
                    </a:lnTo>
                    <a:lnTo>
                      <a:pt x="61663" y="36121"/>
                    </a:lnTo>
                    <a:close/>
                    <a:moveTo>
                      <a:pt x="10226" y="35824"/>
                    </a:moveTo>
                    <a:lnTo>
                      <a:pt x="7790" y="37849"/>
                    </a:lnTo>
                    <a:lnTo>
                      <a:pt x="7790" y="37849"/>
                    </a:lnTo>
                    <a:cubicBezTo>
                      <a:pt x="7713" y="37801"/>
                      <a:pt x="7636" y="37753"/>
                      <a:pt x="7559" y="37705"/>
                    </a:cubicBezTo>
                    <a:cubicBezTo>
                      <a:pt x="7459" y="37643"/>
                      <a:pt x="7359" y="37581"/>
                      <a:pt x="7261" y="37520"/>
                    </a:cubicBezTo>
                    <a:lnTo>
                      <a:pt x="7261" y="37520"/>
                    </a:lnTo>
                    <a:lnTo>
                      <a:pt x="10226" y="35824"/>
                    </a:lnTo>
                    <a:close/>
                    <a:moveTo>
                      <a:pt x="19469" y="33634"/>
                    </a:moveTo>
                    <a:cubicBezTo>
                      <a:pt x="19592" y="33744"/>
                      <a:pt x="20867" y="34852"/>
                      <a:pt x="22083" y="34852"/>
                    </a:cubicBezTo>
                    <a:cubicBezTo>
                      <a:pt x="22140" y="34852"/>
                      <a:pt x="22199" y="34850"/>
                      <a:pt x="22257" y="34845"/>
                    </a:cubicBezTo>
                    <a:lnTo>
                      <a:pt x="22257" y="3484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199" y="36808"/>
                      <a:pt x="22141" y="36805"/>
                      <a:pt x="22083" y="36805"/>
                    </a:cubicBezTo>
                    <a:cubicBezTo>
                      <a:pt x="20867" y="36805"/>
                      <a:pt x="19593" y="37914"/>
                      <a:pt x="19469" y="38024"/>
                    </a:cubicBezTo>
                    <a:cubicBezTo>
                      <a:pt x="18811" y="36958"/>
                      <a:pt x="17827" y="36414"/>
                      <a:pt x="17117" y="36148"/>
                    </a:cubicBezTo>
                    <a:cubicBezTo>
                      <a:pt x="16540" y="35930"/>
                      <a:pt x="16043" y="35855"/>
                      <a:pt x="15827" y="35829"/>
                    </a:cubicBezTo>
                    <a:cubicBezTo>
                      <a:pt x="16043" y="35804"/>
                      <a:pt x="16540" y="35729"/>
                      <a:pt x="17117" y="35510"/>
                    </a:cubicBezTo>
                    <a:cubicBezTo>
                      <a:pt x="17827" y="35242"/>
                      <a:pt x="18811" y="34699"/>
                      <a:pt x="19469" y="33634"/>
                    </a:cubicBezTo>
                    <a:close/>
                    <a:moveTo>
                      <a:pt x="61653" y="36128"/>
                    </a:moveTo>
                    <a:lnTo>
                      <a:pt x="64609" y="37819"/>
                    </a:lnTo>
                    <a:lnTo>
                      <a:pt x="64609" y="37819"/>
                    </a:lnTo>
                    <a:cubicBezTo>
                      <a:pt x="64569" y="37844"/>
                      <a:pt x="64529" y="37869"/>
                      <a:pt x="64489" y="37894"/>
                    </a:cubicBezTo>
                    <a:cubicBezTo>
                      <a:pt x="64354" y="37977"/>
                      <a:pt x="64218" y="38061"/>
                      <a:pt x="64080" y="38146"/>
                    </a:cubicBezTo>
                    <a:lnTo>
                      <a:pt x="64080" y="38146"/>
                    </a:lnTo>
                    <a:lnTo>
                      <a:pt x="61653" y="36128"/>
                    </a:lnTo>
                    <a:close/>
                    <a:moveTo>
                      <a:pt x="10233" y="35833"/>
                    </a:moveTo>
                    <a:lnTo>
                      <a:pt x="10236" y="35833"/>
                    </a:lnTo>
                    <a:lnTo>
                      <a:pt x="10236" y="35833"/>
                    </a:lnTo>
                    <a:lnTo>
                      <a:pt x="8275" y="38148"/>
                    </a:lnTo>
                    <a:lnTo>
                      <a:pt x="8275" y="38148"/>
                    </a:lnTo>
                    <a:cubicBezTo>
                      <a:pt x="8116" y="38050"/>
                      <a:pt x="7958" y="37952"/>
                      <a:pt x="7801" y="37856"/>
                    </a:cubicBezTo>
                    <a:lnTo>
                      <a:pt x="7801" y="37856"/>
                    </a:lnTo>
                    <a:lnTo>
                      <a:pt x="10233" y="35833"/>
                    </a:lnTo>
                    <a:close/>
                    <a:moveTo>
                      <a:pt x="52420" y="33860"/>
                    </a:moveTo>
                    <a:cubicBezTo>
                      <a:pt x="53077" y="34927"/>
                      <a:pt x="54060" y="35471"/>
                      <a:pt x="54770" y="35736"/>
                    </a:cubicBezTo>
                    <a:cubicBezTo>
                      <a:pt x="55348" y="35953"/>
                      <a:pt x="55845" y="36030"/>
                      <a:pt x="56060" y="36055"/>
                    </a:cubicBezTo>
                    <a:cubicBezTo>
                      <a:pt x="55845" y="36081"/>
                      <a:pt x="55348" y="36155"/>
                      <a:pt x="54770" y="36374"/>
                    </a:cubicBezTo>
                    <a:cubicBezTo>
                      <a:pt x="54060" y="36642"/>
                      <a:pt x="53077" y="37185"/>
                      <a:pt x="52420" y="38250"/>
                    </a:cubicBezTo>
                    <a:cubicBezTo>
                      <a:pt x="52295" y="38140"/>
                      <a:pt x="51020" y="37031"/>
                      <a:pt x="49804" y="37031"/>
                    </a:cubicBezTo>
                    <a:cubicBezTo>
                      <a:pt x="49745" y="37031"/>
                      <a:pt x="49687" y="37034"/>
                      <a:pt x="49629" y="37039"/>
                    </a:cubicBezTo>
                    <a:lnTo>
                      <a:pt x="49629" y="37039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88" y="35076"/>
                      <a:pt x="49747" y="35079"/>
                      <a:pt x="49806" y="35079"/>
                    </a:cubicBezTo>
                    <a:cubicBezTo>
                      <a:pt x="51021" y="35079"/>
                      <a:pt x="52296" y="33970"/>
                      <a:pt x="52420" y="33860"/>
                    </a:cubicBezTo>
                    <a:close/>
                    <a:moveTo>
                      <a:pt x="10243" y="35840"/>
                    </a:moveTo>
                    <a:lnTo>
                      <a:pt x="8737" y="38429"/>
                    </a:lnTo>
                    <a:lnTo>
                      <a:pt x="8737" y="38429"/>
                    </a:lnTo>
                    <a:cubicBezTo>
                      <a:pt x="8585" y="38337"/>
                      <a:pt x="8434" y="38245"/>
                      <a:pt x="8284" y="38153"/>
                    </a:cubicBezTo>
                    <a:lnTo>
                      <a:pt x="8284" y="38153"/>
                    </a:lnTo>
                    <a:lnTo>
                      <a:pt x="10243" y="35840"/>
                    </a:lnTo>
                    <a:close/>
                    <a:moveTo>
                      <a:pt x="61656" y="36146"/>
                    </a:moveTo>
                    <a:lnTo>
                      <a:pt x="64070" y="38152"/>
                    </a:lnTo>
                    <a:lnTo>
                      <a:pt x="64070" y="38152"/>
                    </a:lnTo>
                    <a:cubicBezTo>
                      <a:pt x="63915" y="38248"/>
                      <a:pt x="63758" y="38345"/>
                      <a:pt x="63599" y="38441"/>
                    </a:cubicBezTo>
                    <a:lnTo>
                      <a:pt x="63599" y="38441"/>
                    </a:lnTo>
                    <a:lnTo>
                      <a:pt x="61656" y="36146"/>
                    </a:lnTo>
                    <a:close/>
                    <a:moveTo>
                      <a:pt x="6183" y="38321"/>
                    </a:moveTo>
                    <a:cubicBezTo>
                      <a:pt x="6101" y="38321"/>
                      <a:pt x="6038" y="38386"/>
                      <a:pt x="6038" y="38466"/>
                    </a:cubicBezTo>
                    <a:cubicBezTo>
                      <a:pt x="6038" y="38546"/>
                      <a:pt x="6103" y="38611"/>
                      <a:pt x="6183" y="38611"/>
                    </a:cubicBezTo>
                    <a:cubicBezTo>
                      <a:pt x="6262" y="38611"/>
                      <a:pt x="6327" y="38546"/>
                      <a:pt x="6327" y="38466"/>
                    </a:cubicBezTo>
                    <a:cubicBezTo>
                      <a:pt x="6327" y="38386"/>
                      <a:pt x="6262" y="38321"/>
                      <a:pt x="6183" y="38321"/>
                    </a:cubicBezTo>
                    <a:close/>
                    <a:moveTo>
                      <a:pt x="10254" y="35840"/>
                    </a:moveTo>
                    <a:lnTo>
                      <a:pt x="9204" y="38706"/>
                    </a:lnTo>
                    <a:lnTo>
                      <a:pt x="9204" y="38706"/>
                    </a:lnTo>
                    <a:cubicBezTo>
                      <a:pt x="9050" y="38616"/>
                      <a:pt x="8897" y="38525"/>
                      <a:pt x="8746" y="38434"/>
                    </a:cubicBezTo>
                    <a:lnTo>
                      <a:pt x="8746" y="38434"/>
                    </a:lnTo>
                    <a:lnTo>
                      <a:pt x="10254" y="35840"/>
                    </a:lnTo>
                    <a:close/>
                    <a:moveTo>
                      <a:pt x="61648" y="36152"/>
                    </a:moveTo>
                    <a:lnTo>
                      <a:pt x="63591" y="38446"/>
                    </a:lnTo>
                    <a:lnTo>
                      <a:pt x="63591" y="38446"/>
                    </a:lnTo>
                    <a:cubicBezTo>
                      <a:pt x="63442" y="38537"/>
                      <a:pt x="63291" y="38628"/>
                      <a:pt x="63140" y="38718"/>
                    </a:cubicBezTo>
                    <a:lnTo>
                      <a:pt x="63140" y="38718"/>
                    </a:lnTo>
                    <a:lnTo>
                      <a:pt x="61648" y="36152"/>
                    </a:lnTo>
                    <a:close/>
                    <a:moveTo>
                      <a:pt x="65706" y="38544"/>
                    </a:moveTo>
                    <a:cubicBezTo>
                      <a:pt x="65626" y="38544"/>
                      <a:pt x="65561" y="38609"/>
                      <a:pt x="65561" y="38689"/>
                    </a:cubicBezTo>
                    <a:cubicBezTo>
                      <a:pt x="65561" y="38769"/>
                      <a:pt x="65626" y="38834"/>
                      <a:pt x="65706" y="38834"/>
                    </a:cubicBezTo>
                    <a:cubicBezTo>
                      <a:pt x="65785" y="38834"/>
                      <a:pt x="65851" y="38769"/>
                      <a:pt x="65851" y="38689"/>
                    </a:cubicBezTo>
                    <a:cubicBezTo>
                      <a:pt x="65851" y="38609"/>
                      <a:pt x="65785" y="38544"/>
                      <a:pt x="65706" y="38544"/>
                    </a:cubicBezTo>
                    <a:close/>
                    <a:moveTo>
                      <a:pt x="11745" y="35833"/>
                    </a:moveTo>
                    <a:cubicBezTo>
                      <a:pt x="12792" y="35833"/>
                      <a:pt x="14391" y="38405"/>
                      <a:pt x="15871" y="38914"/>
                    </a:cubicBezTo>
                    <a:cubicBezTo>
                      <a:pt x="15316" y="38285"/>
                      <a:pt x="14000" y="35833"/>
                      <a:pt x="11745" y="35833"/>
                    </a:cubicBezTo>
                    <a:close/>
                    <a:moveTo>
                      <a:pt x="61635" y="36154"/>
                    </a:moveTo>
                    <a:lnTo>
                      <a:pt x="63130" y="38724"/>
                    </a:lnTo>
                    <a:lnTo>
                      <a:pt x="63130" y="38724"/>
                    </a:lnTo>
                    <a:cubicBezTo>
                      <a:pt x="62979" y="38814"/>
                      <a:pt x="62827" y="38903"/>
                      <a:pt x="62675" y="38991"/>
                    </a:cubicBezTo>
                    <a:lnTo>
                      <a:pt x="62675" y="38991"/>
                    </a:lnTo>
                    <a:lnTo>
                      <a:pt x="61635" y="36154"/>
                    </a:lnTo>
                    <a:close/>
                    <a:moveTo>
                      <a:pt x="10264" y="35845"/>
                    </a:moveTo>
                    <a:lnTo>
                      <a:pt x="9704" y="38994"/>
                    </a:lnTo>
                    <a:lnTo>
                      <a:pt x="9704" y="38994"/>
                    </a:lnTo>
                    <a:cubicBezTo>
                      <a:pt x="9540" y="38902"/>
                      <a:pt x="9376" y="38808"/>
                      <a:pt x="9213" y="38712"/>
                    </a:cubicBezTo>
                    <a:lnTo>
                      <a:pt x="9213" y="38712"/>
                    </a:lnTo>
                    <a:lnTo>
                      <a:pt x="10264" y="35845"/>
                    </a:lnTo>
                    <a:close/>
                    <a:moveTo>
                      <a:pt x="60141" y="36048"/>
                    </a:moveTo>
                    <a:cubicBezTo>
                      <a:pt x="57885" y="36048"/>
                      <a:pt x="56571" y="38502"/>
                      <a:pt x="56015" y="39130"/>
                    </a:cubicBezTo>
                    <a:cubicBezTo>
                      <a:pt x="57494" y="38620"/>
                      <a:pt x="59094" y="36048"/>
                      <a:pt x="60141" y="36048"/>
                    </a:cubicBezTo>
                    <a:close/>
                    <a:moveTo>
                      <a:pt x="7261" y="39205"/>
                    </a:moveTo>
                    <a:cubicBezTo>
                      <a:pt x="7159" y="39205"/>
                      <a:pt x="7078" y="39286"/>
                      <a:pt x="7078" y="39388"/>
                    </a:cubicBezTo>
                    <a:cubicBezTo>
                      <a:pt x="7078" y="39489"/>
                      <a:pt x="7159" y="39572"/>
                      <a:pt x="7261" y="39572"/>
                    </a:cubicBezTo>
                    <a:cubicBezTo>
                      <a:pt x="7362" y="39572"/>
                      <a:pt x="7443" y="39489"/>
                      <a:pt x="7443" y="39388"/>
                    </a:cubicBezTo>
                    <a:cubicBezTo>
                      <a:pt x="7443" y="39286"/>
                      <a:pt x="7362" y="39205"/>
                      <a:pt x="7261" y="39205"/>
                    </a:cubicBezTo>
                    <a:close/>
                    <a:moveTo>
                      <a:pt x="61621" y="36150"/>
                    </a:moveTo>
                    <a:lnTo>
                      <a:pt x="62665" y="38998"/>
                    </a:lnTo>
                    <a:lnTo>
                      <a:pt x="62665" y="38998"/>
                    </a:lnTo>
                    <a:cubicBezTo>
                      <a:pt x="62316" y="39200"/>
                      <a:pt x="61964" y="39395"/>
                      <a:pt x="61612" y="39578"/>
                    </a:cubicBezTo>
                    <a:lnTo>
                      <a:pt x="61612" y="39578"/>
                    </a:lnTo>
                    <a:lnTo>
                      <a:pt x="61612" y="36161"/>
                    </a:lnTo>
                    <a:lnTo>
                      <a:pt x="62164" y="39264"/>
                    </a:lnTo>
                    <a:lnTo>
                      <a:pt x="62174" y="39263"/>
                    </a:lnTo>
                    <a:lnTo>
                      <a:pt x="61621" y="36150"/>
                    </a:lnTo>
                    <a:close/>
                    <a:moveTo>
                      <a:pt x="10275" y="35844"/>
                    </a:moveTo>
                    <a:lnTo>
                      <a:pt x="10275" y="39305"/>
                    </a:lnTo>
                    <a:lnTo>
                      <a:pt x="10285" y="39305"/>
                    </a:lnTo>
                    <a:lnTo>
                      <a:pt x="10285" y="35844"/>
                    </a:lnTo>
                    <a:lnTo>
                      <a:pt x="10285" y="35844"/>
                    </a:lnTo>
                    <a:cubicBezTo>
                      <a:pt x="10285" y="35844"/>
                      <a:pt x="10286" y="35844"/>
                      <a:pt x="10286" y="35844"/>
                    </a:cubicBezTo>
                    <a:lnTo>
                      <a:pt x="10286" y="35844"/>
                    </a:lnTo>
                    <a:lnTo>
                      <a:pt x="10964" y="39656"/>
                    </a:lnTo>
                    <a:lnTo>
                      <a:pt x="10964" y="39656"/>
                    </a:lnTo>
                    <a:cubicBezTo>
                      <a:pt x="10549" y="39457"/>
                      <a:pt x="10130" y="39235"/>
                      <a:pt x="9714" y="39000"/>
                    </a:cubicBezTo>
                    <a:lnTo>
                      <a:pt x="9714" y="39000"/>
                    </a:lnTo>
                    <a:lnTo>
                      <a:pt x="10275" y="35844"/>
                    </a:lnTo>
                    <a:close/>
                    <a:moveTo>
                      <a:pt x="64628" y="39428"/>
                    </a:moveTo>
                    <a:cubicBezTo>
                      <a:pt x="64526" y="39428"/>
                      <a:pt x="64445" y="39509"/>
                      <a:pt x="64445" y="39611"/>
                    </a:cubicBezTo>
                    <a:cubicBezTo>
                      <a:pt x="64445" y="39712"/>
                      <a:pt x="64526" y="39793"/>
                      <a:pt x="64628" y="39793"/>
                    </a:cubicBezTo>
                    <a:cubicBezTo>
                      <a:pt x="64729" y="39793"/>
                      <a:pt x="64810" y="39712"/>
                      <a:pt x="64810" y="39611"/>
                    </a:cubicBezTo>
                    <a:cubicBezTo>
                      <a:pt x="64809" y="39509"/>
                      <a:pt x="64728" y="39428"/>
                      <a:pt x="64628" y="39428"/>
                    </a:cubicBezTo>
                    <a:close/>
                    <a:moveTo>
                      <a:pt x="61601" y="36161"/>
                    </a:moveTo>
                    <a:lnTo>
                      <a:pt x="61601" y="39584"/>
                    </a:lnTo>
                    <a:lnTo>
                      <a:pt x="61601" y="39584"/>
                    </a:lnTo>
                    <a:cubicBezTo>
                      <a:pt x="61378" y="39700"/>
                      <a:pt x="61155" y="39811"/>
                      <a:pt x="60934" y="39915"/>
                    </a:cubicBezTo>
                    <a:lnTo>
                      <a:pt x="60934" y="39915"/>
                    </a:lnTo>
                    <a:lnTo>
                      <a:pt x="61601" y="36161"/>
                    </a:lnTo>
                    <a:close/>
                    <a:moveTo>
                      <a:pt x="10300" y="35857"/>
                    </a:moveTo>
                    <a:lnTo>
                      <a:pt x="11834" y="40037"/>
                    </a:lnTo>
                    <a:lnTo>
                      <a:pt x="11834" y="40037"/>
                    </a:lnTo>
                    <a:cubicBezTo>
                      <a:pt x="11551" y="39926"/>
                      <a:pt x="11264" y="39800"/>
                      <a:pt x="10975" y="39661"/>
                    </a:cubicBezTo>
                    <a:lnTo>
                      <a:pt x="10975" y="39661"/>
                    </a:lnTo>
                    <a:lnTo>
                      <a:pt x="10300" y="35857"/>
                    </a:lnTo>
                    <a:close/>
                    <a:moveTo>
                      <a:pt x="61589" y="36158"/>
                    </a:moveTo>
                    <a:lnTo>
                      <a:pt x="60921" y="39918"/>
                    </a:lnTo>
                    <a:lnTo>
                      <a:pt x="60925" y="39919"/>
                    </a:lnTo>
                    <a:lnTo>
                      <a:pt x="60925" y="39919"/>
                    </a:lnTo>
                    <a:cubicBezTo>
                      <a:pt x="60639" y="40053"/>
                      <a:pt x="60355" y="40175"/>
                      <a:pt x="60075" y="40283"/>
                    </a:cubicBezTo>
                    <a:lnTo>
                      <a:pt x="60075" y="40283"/>
                    </a:lnTo>
                    <a:lnTo>
                      <a:pt x="61589" y="36158"/>
                    </a:lnTo>
                    <a:close/>
                    <a:moveTo>
                      <a:pt x="61569" y="36070"/>
                    </a:moveTo>
                    <a:lnTo>
                      <a:pt x="61597" y="36094"/>
                    </a:lnTo>
                    <a:lnTo>
                      <a:pt x="56468" y="40364"/>
                    </a:lnTo>
                    <a:lnTo>
                      <a:pt x="56468" y="40364"/>
                    </a:lnTo>
                    <a:cubicBezTo>
                      <a:pt x="56271" y="40240"/>
                      <a:pt x="56086" y="40084"/>
                      <a:pt x="55915" y="39893"/>
                    </a:cubicBezTo>
                    <a:lnTo>
                      <a:pt x="55915" y="39893"/>
                    </a:lnTo>
                    <a:cubicBezTo>
                      <a:pt x="56949" y="39352"/>
                      <a:pt x="57679" y="38673"/>
                      <a:pt x="58361" y="38039"/>
                    </a:cubicBezTo>
                    <a:cubicBezTo>
                      <a:pt x="59278" y="37184"/>
                      <a:pt x="60144" y="36378"/>
                      <a:pt x="61569" y="36070"/>
                    </a:cubicBezTo>
                    <a:close/>
                    <a:moveTo>
                      <a:pt x="10309" y="35849"/>
                    </a:moveTo>
                    <a:lnTo>
                      <a:pt x="10309" y="35849"/>
                    </a:lnTo>
                    <a:cubicBezTo>
                      <a:pt x="10309" y="35849"/>
                      <a:pt x="10310" y="35849"/>
                      <a:pt x="10310" y="35849"/>
                    </a:cubicBezTo>
                    <a:lnTo>
                      <a:pt x="10310" y="35849"/>
                    </a:lnTo>
                    <a:lnTo>
                      <a:pt x="12955" y="40392"/>
                    </a:lnTo>
                    <a:lnTo>
                      <a:pt x="12955" y="40392"/>
                    </a:lnTo>
                    <a:cubicBezTo>
                      <a:pt x="12708" y="40335"/>
                      <a:pt x="12450" y="40260"/>
                      <a:pt x="12180" y="40166"/>
                    </a:cubicBezTo>
                    <a:cubicBezTo>
                      <a:pt x="12070" y="40127"/>
                      <a:pt x="11960" y="40086"/>
                      <a:pt x="11849" y="40043"/>
                    </a:cubicBezTo>
                    <a:lnTo>
                      <a:pt x="11849" y="40043"/>
                    </a:lnTo>
                    <a:lnTo>
                      <a:pt x="10309" y="35849"/>
                    </a:lnTo>
                    <a:close/>
                    <a:moveTo>
                      <a:pt x="8686" y="39938"/>
                    </a:moveTo>
                    <a:cubicBezTo>
                      <a:pt x="8537" y="39938"/>
                      <a:pt x="8418" y="40060"/>
                      <a:pt x="8418" y="40206"/>
                    </a:cubicBezTo>
                    <a:cubicBezTo>
                      <a:pt x="8418" y="40356"/>
                      <a:pt x="8537" y="40474"/>
                      <a:pt x="8686" y="40474"/>
                    </a:cubicBezTo>
                    <a:cubicBezTo>
                      <a:pt x="8834" y="40474"/>
                      <a:pt x="8954" y="40356"/>
                      <a:pt x="8954" y="40206"/>
                    </a:cubicBezTo>
                    <a:cubicBezTo>
                      <a:pt x="8954" y="40058"/>
                      <a:pt x="8834" y="39938"/>
                      <a:pt x="8686" y="39938"/>
                    </a:cubicBezTo>
                    <a:close/>
                    <a:moveTo>
                      <a:pt x="10345" y="35857"/>
                    </a:moveTo>
                    <a:lnTo>
                      <a:pt x="10345" y="35857"/>
                    </a:lnTo>
                    <a:cubicBezTo>
                      <a:pt x="10350" y="35858"/>
                      <a:pt x="10354" y="35859"/>
                      <a:pt x="10359" y="35860"/>
                    </a:cubicBezTo>
                    <a:lnTo>
                      <a:pt x="10359" y="35860"/>
                    </a:lnTo>
                    <a:lnTo>
                      <a:pt x="15458" y="40103"/>
                    </a:lnTo>
                    <a:lnTo>
                      <a:pt x="15465" y="40095"/>
                    </a:lnTo>
                    <a:lnTo>
                      <a:pt x="10383" y="35866"/>
                    </a:lnTo>
                    <a:lnTo>
                      <a:pt x="10383" y="35866"/>
                    </a:lnTo>
                    <a:cubicBezTo>
                      <a:pt x="11771" y="36182"/>
                      <a:pt x="12624" y="36980"/>
                      <a:pt x="13528" y="37820"/>
                    </a:cubicBezTo>
                    <a:cubicBezTo>
                      <a:pt x="14209" y="38453"/>
                      <a:pt x="14939" y="39132"/>
                      <a:pt x="15972" y="39674"/>
                    </a:cubicBezTo>
                    <a:lnTo>
                      <a:pt x="15972" y="39674"/>
                    </a:lnTo>
                    <a:cubicBezTo>
                      <a:pt x="15529" y="40171"/>
                      <a:pt x="14969" y="40448"/>
                      <a:pt x="14281" y="40508"/>
                    </a:cubicBezTo>
                    <a:lnTo>
                      <a:pt x="14281" y="40508"/>
                    </a:lnTo>
                    <a:lnTo>
                      <a:pt x="10345" y="35857"/>
                    </a:lnTo>
                    <a:close/>
                    <a:moveTo>
                      <a:pt x="10324" y="35852"/>
                    </a:moveTo>
                    <a:cubicBezTo>
                      <a:pt x="10325" y="35853"/>
                      <a:pt x="10327" y="35853"/>
                      <a:pt x="10329" y="35854"/>
                    </a:cubicBezTo>
                    <a:lnTo>
                      <a:pt x="10329" y="35854"/>
                    </a:lnTo>
                    <a:lnTo>
                      <a:pt x="14269" y="40509"/>
                    </a:lnTo>
                    <a:lnTo>
                      <a:pt x="14269" y="40509"/>
                    </a:lnTo>
                    <a:cubicBezTo>
                      <a:pt x="14179" y="40517"/>
                      <a:pt x="14087" y="40520"/>
                      <a:pt x="13992" y="40520"/>
                    </a:cubicBezTo>
                    <a:cubicBezTo>
                      <a:pt x="13676" y="40520"/>
                      <a:pt x="13335" y="40479"/>
                      <a:pt x="12969" y="40395"/>
                    </a:cubicBezTo>
                    <a:lnTo>
                      <a:pt x="12969" y="40395"/>
                    </a:lnTo>
                    <a:lnTo>
                      <a:pt x="10324" y="35852"/>
                    </a:lnTo>
                    <a:close/>
                    <a:moveTo>
                      <a:pt x="19289" y="31075"/>
                    </a:moveTo>
                    <a:lnTo>
                      <a:pt x="19289" y="31075"/>
                    </a:lnTo>
                    <a:cubicBezTo>
                      <a:pt x="18098" y="31475"/>
                      <a:pt x="17540" y="32729"/>
                      <a:pt x="17044" y="33844"/>
                    </a:cubicBezTo>
                    <a:cubicBezTo>
                      <a:pt x="16663" y="34704"/>
                      <a:pt x="16303" y="35517"/>
                      <a:pt x="15707" y="35819"/>
                    </a:cubicBezTo>
                    <a:lnTo>
                      <a:pt x="15687" y="35827"/>
                    </a:lnTo>
                    <a:lnTo>
                      <a:pt x="15707" y="35836"/>
                    </a:lnTo>
                    <a:cubicBezTo>
                      <a:pt x="16303" y="36137"/>
                      <a:pt x="16663" y="36950"/>
                      <a:pt x="17044" y="37811"/>
                    </a:cubicBezTo>
                    <a:cubicBezTo>
                      <a:pt x="17545" y="38935"/>
                      <a:pt x="18106" y="40204"/>
                      <a:pt x="19323" y="40591"/>
                    </a:cubicBezTo>
                    <a:lnTo>
                      <a:pt x="19323" y="40591"/>
                    </a:lnTo>
                    <a:cubicBezTo>
                      <a:pt x="17551" y="40227"/>
                      <a:pt x="16740" y="38942"/>
                      <a:pt x="16023" y="37804"/>
                    </a:cubicBezTo>
                    <a:cubicBezTo>
                      <a:pt x="15485" y="36949"/>
                      <a:pt x="14977" y="36140"/>
                      <a:pt x="14138" y="35829"/>
                    </a:cubicBezTo>
                    <a:cubicBezTo>
                      <a:pt x="14977" y="35517"/>
                      <a:pt x="15485" y="34710"/>
                      <a:pt x="16023" y="33855"/>
                    </a:cubicBezTo>
                    <a:cubicBezTo>
                      <a:pt x="16737" y="32723"/>
                      <a:pt x="17541" y="31447"/>
                      <a:pt x="19289" y="31075"/>
                    </a:cubicBezTo>
                    <a:close/>
                    <a:moveTo>
                      <a:pt x="19239" y="31063"/>
                    </a:moveTo>
                    <a:cubicBezTo>
                      <a:pt x="17512" y="31450"/>
                      <a:pt x="16713" y="32717"/>
                      <a:pt x="16004" y="33844"/>
                    </a:cubicBezTo>
                    <a:cubicBezTo>
                      <a:pt x="15462" y="34704"/>
                      <a:pt x="14949" y="35517"/>
                      <a:pt x="14101" y="35819"/>
                    </a:cubicBezTo>
                    <a:lnTo>
                      <a:pt x="14072" y="35829"/>
                    </a:lnTo>
                    <a:lnTo>
                      <a:pt x="14101" y="35840"/>
                    </a:lnTo>
                    <a:cubicBezTo>
                      <a:pt x="14949" y="36140"/>
                      <a:pt x="15462" y="36953"/>
                      <a:pt x="16004" y="37814"/>
                    </a:cubicBezTo>
                    <a:cubicBezTo>
                      <a:pt x="16717" y="38946"/>
                      <a:pt x="17521" y="40222"/>
                      <a:pt x="19266" y="40602"/>
                    </a:cubicBezTo>
                    <a:lnTo>
                      <a:pt x="19266" y="40602"/>
                    </a:lnTo>
                    <a:cubicBezTo>
                      <a:pt x="16176" y="40253"/>
                      <a:pt x="14778" y="38952"/>
                      <a:pt x="13542" y="37801"/>
                    </a:cubicBezTo>
                    <a:cubicBezTo>
                      <a:pt x="12627" y="36951"/>
                      <a:pt x="11763" y="36145"/>
                      <a:pt x="10344" y="35833"/>
                    </a:cubicBezTo>
                    <a:lnTo>
                      <a:pt x="10344" y="35833"/>
                    </a:lnTo>
                    <a:lnTo>
                      <a:pt x="10339" y="35829"/>
                    </a:lnTo>
                    <a:lnTo>
                      <a:pt x="10339" y="35829"/>
                    </a:lnTo>
                    <a:cubicBezTo>
                      <a:pt x="11761" y="35516"/>
                      <a:pt x="12625" y="34712"/>
                      <a:pt x="13542" y="33860"/>
                    </a:cubicBezTo>
                    <a:cubicBezTo>
                      <a:pt x="14774" y="32712"/>
                      <a:pt x="16167" y="31417"/>
                      <a:pt x="19239" y="31063"/>
                    </a:cubicBezTo>
                    <a:close/>
                    <a:moveTo>
                      <a:pt x="61580" y="36147"/>
                    </a:moveTo>
                    <a:lnTo>
                      <a:pt x="60060" y="40288"/>
                    </a:lnTo>
                    <a:lnTo>
                      <a:pt x="60060" y="40288"/>
                    </a:lnTo>
                    <a:cubicBezTo>
                      <a:pt x="59690" y="40429"/>
                      <a:pt x="59327" y="40544"/>
                      <a:pt x="58974" y="40624"/>
                    </a:cubicBezTo>
                    <a:lnTo>
                      <a:pt x="58974" y="40624"/>
                    </a:lnTo>
                    <a:lnTo>
                      <a:pt x="61580" y="36147"/>
                    </a:lnTo>
                    <a:close/>
                    <a:moveTo>
                      <a:pt x="15759" y="35841"/>
                    </a:moveTo>
                    <a:cubicBezTo>
                      <a:pt x="15914" y="35856"/>
                      <a:pt x="16461" y="35921"/>
                      <a:pt x="17113" y="36166"/>
                    </a:cubicBezTo>
                    <a:cubicBezTo>
                      <a:pt x="17823" y="36434"/>
                      <a:pt x="18805" y="36978"/>
                      <a:pt x="19457" y="38044"/>
                    </a:cubicBezTo>
                    <a:lnTo>
                      <a:pt x="19464" y="38054"/>
                    </a:lnTo>
                    <a:lnTo>
                      <a:pt x="19474" y="38050"/>
                    </a:lnTo>
                    <a:cubicBezTo>
                      <a:pt x="19488" y="38038"/>
                      <a:pt x="20819" y="36827"/>
                      <a:pt x="22082" y="36827"/>
                    </a:cubicBezTo>
                    <a:cubicBezTo>
                      <a:pt x="22140" y="36827"/>
                      <a:pt x="22199" y="36829"/>
                      <a:pt x="22257" y="36835"/>
                    </a:cubicBezTo>
                    <a:lnTo>
                      <a:pt x="22257" y="3683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260" y="36813"/>
                      <a:pt x="22264" y="36814"/>
                      <a:pt x="22268" y="36814"/>
                    </a:cubicBezTo>
                    <a:lnTo>
                      <a:pt x="22267" y="36836"/>
                    </a:lnTo>
                    <a:cubicBezTo>
                      <a:pt x="22263" y="36836"/>
                      <a:pt x="22260" y="36835"/>
                      <a:pt x="22257" y="36835"/>
                    </a:cubicBezTo>
                    <a:lnTo>
                      <a:pt x="22257" y="36835"/>
                    </a:lnTo>
                    <a:lnTo>
                      <a:pt x="22257" y="39292"/>
                    </a:lnTo>
                    <a:cubicBezTo>
                      <a:pt x="21503" y="39759"/>
                      <a:pt x="20556" y="40211"/>
                      <a:pt x="19531" y="40629"/>
                    </a:cubicBezTo>
                    <a:lnTo>
                      <a:pt x="19531" y="40629"/>
                    </a:lnTo>
                    <a:cubicBezTo>
                      <a:pt x="18184" y="40325"/>
                      <a:pt x="17590" y="38985"/>
                      <a:pt x="17065" y="37804"/>
                    </a:cubicBezTo>
                    <a:cubicBezTo>
                      <a:pt x="16691" y="36960"/>
                      <a:pt x="16336" y="36161"/>
                      <a:pt x="15759" y="35841"/>
                    </a:cubicBezTo>
                    <a:close/>
                    <a:moveTo>
                      <a:pt x="63200" y="40161"/>
                    </a:moveTo>
                    <a:cubicBezTo>
                      <a:pt x="63051" y="40161"/>
                      <a:pt x="62932" y="40280"/>
                      <a:pt x="62932" y="40429"/>
                    </a:cubicBezTo>
                    <a:cubicBezTo>
                      <a:pt x="62932" y="40579"/>
                      <a:pt x="63051" y="40698"/>
                      <a:pt x="63200" y="40698"/>
                    </a:cubicBezTo>
                    <a:cubicBezTo>
                      <a:pt x="63348" y="40698"/>
                      <a:pt x="63468" y="40579"/>
                      <a:pt x="63468" y="40429"/>
                    </a:cubicBezTo>
                    <a:cubicBezTo>
                      <a:pt x="63468" y="40283"/>
                      <a:pt x="63348" y="40161"/>
                      <a:pt x="63200" y="40161"/>
                    </a:cubicBezTo>
                    <a:close/>
                    <a:moveTo>
                      <a:pt x="61560" y="36139"/>
                    </a:moveTo>
                    <a:lnTo>
                      <a:pt x="57665" y="40741"/>
                    </a:lnTo>
                    <a:lnTo>
                      <a:pt x="57665" y="40741"/>
                    </a:lnTo>
                    <a:cubicBezTo>
                      <a:pt x="57236" y="40708"/>
                      <a:pt x="56836" y="40591"/>
                      <a:pt x="56478" y="40370"/>
                    </a:cubicBezTo>
                    <a:lnTo>
                      <a:pt x="56478" y="40370"/>
                    </a:lnTo>
                    <a:lnTo>
                      <a:pt x="61560" y="36139"/>
                    </a:lnTo>
                    <a:close/>
                    <a:moveTo>
                      <a:pt x="61571" y="36143"/>
                    </a:moveTo>
                    <a:lnTo>
                      <a:pt x="58960" y="40627"/>
                    </a:lnTo>
                    <a:lnTo>
                      <a:pt x="58960" y="40627"/>
                    </a:lnTo>
                    <a:cubicBezTo>
                      <a:pt x="58604" y="40707"/>
                      <a:pt x="58259" y="40751"/>
                      <a:pt x="57930" y="40751"/>
                    </a:cubicBezTo>
                    <a:cubicBezTo>
                      <a:pt x="57845" y="40751"/>
                      <a:pt x="57761" y="40748"/>
                      <a:pt x="57678" y="40742"/>
                    </a:cubicBezTo>
                    <a:lnTo>
                      <a:pt x="57678" y="40742"/>
                    </a:lnTo>
                    <a:lnTo>
                      <a:pt x="61571" y="36143"/>
                    </a:lnTo>
                    <a:close/>
                    <a:moveTo>
                      <a:pt x="52577" y="31293"/>
                    </a:moveTo>
                    <a:cubicBezTo>
                      <a:pt x="54338" y="31662"/>
                      <a:pt x="55146" y="32942"/>
                      <a:pt x="55861" y="34077"/>
                    </a:cubicBezTo>
                    <a:cubicBezTo>
                      <a:pt x="56399" y="34932"/>
                      <a:pt x="56907" y="35740"/>
                      <a:pt x="57746" y="36052"/>
                    </a:cubicBezTo>
                    <a:cubicBezTo>
                      <a:pt x="56907" y="36363"/>
                      <a:pt x="56399" y="37171"/>
                      <a:pt x="55861" y="38026"/>
                    </a:cubicBezTo>
                    <a:cubicBezTo>
                      <a:pt x="55150" y="39153"/>
                      <a:pt x="54350" y="40422"/>
                      <a:pt x="52618" y="40801"/>
                    </a:cubicBezTo>
                    <a:lnTo>
                      <a:pt x="52618" y="40801"/>
                    </a:lnTo>
                    <a:cubicBezTo>
                      <a:pt x="53795" y="40391"/>
                      <a:pt x="54348" y="39145"/>
                      <a:pt x="54841" y="38034"/>
                    </a:cubicBezTo>
                    <a:cubicBezTo>
                      <a:pt x="55222" y="37179"/>
                      <a:pt x="55581" y="36369"/>
                      <a:pt x="56171" y="36065"/>
                    </a:cubicBezTo>
                    <a:lnTo>
                      <a:pt x="56171" y="36065"/>
                    </a:lnTo>
                    <a:cubicBezTo>
                      <a:pt x="56173" y="36065"/>
                      <a:pt x="56174" y="36065"/>
                      <a:pt x="56174" y="36065"/>
                    </a:cubicBezTo>
                    <a:lnTo>
                      <a:pt x="56174" y="36064"/>
                    </a:lnTo>
                    <a:lnTo>
                      <a:pt x="56174" y="36064"/>
                    </a:lnTo>
                    <a:cubicBezTo>
                      <a:pt x="56176" y="36063"/>
                      <a:pt x="56178" y="36062"/>
                      <a:pt x="56180" y="36061"/>
                    </a:cubicBezTo>
                    <a:lnTo>
                      <a:pt x="56200" y="36052"/>
                    </a:lnTo>
                    <a:lnTo>
                      <a:pt x="56180" y="36042"/>
                    </a:lnTo>
                    <a:cubicBezTo>
                      <a:pt x="55584" y="35742"/>
                      <a:pt x="55223" y="34929"/>
                      <a:pt x="54841" y="34068"/>
                    </a:cubicBezTo>
                    <a:cubicBezTo>
                      <a:pt x="54343" y="32947"/>
                      <a:pt x="53784" y="31686"/>
                      <a:pt x="52577" y="31293"/>
                    </a:cubicBezTo>
                    <a:close/>
                    <a:moveTo>
                      <a:pt x="52613" y="31278"/>
                    </a:moveTo>
                    <a:cubicBezTo>
                      <a:pt x="55709" y="31625"/>
                      <a:pt x="57108" y="32927"/>
                      <a:pt x="58346" y="34080"/>
                    </a:cubicBezTo>
                    <a:cubicBezTo>
                      <a:pt x="59259" y="34929"/>
                      <a:pt x="60124" y="35735"/>
                      <a:pt x="61541" y="36047"/>
                    </a:cubicBezTo>
                    <a:lnTo>
                      <a:pt x="61541" y="36047"/>
                    </a:lnTo>
                    <a:lnTo>
                      <a:pt x="61547" y="36052"/>
                    </a:lnTo>
                    <a:lnTo>
                      <a:pt x="61547" y="36052"/>
                    </a:lnTo>
                    <a:cubicBezTo>
                      <a:pt x="60126" y="36365"/>
                      <a:pt x="59263" y="37169"/>
                      <a:pt x="58346" y="38021"/>
                    </a:cubicBezTo>
                    <a:cubicBezTo>
                      <a:pt x="57111" y="39170"/>
                      <a:pt x="55717" y="40467"/>
                      <a:pt x="52641" y="40819"/>
                    </a:cubicBezTo>
                    <a:lnTo>
                      <a:pt x="52641" y="40819"/>
                    </a:lnTo>
                    <a:cubicBezTo>
                      <a:pt x="54370" y="40433"/>
                      <a:pt x="55170" y="39164"/>
                      <a:pt x="55880" y="38037"/>
                    </a:cubicBezTo>
                    <a:cubicBezTo>
                      <a:pt x="56423" y="37176"/>
                      <a:pt x="56935" y="36363"/>
                      <a:pt x="57782" y="36062"/>
                    </a:cubicBezTo>
                    <a:lnTo>
                      <a:pt x="57811" y="36052"/>
                    </a:lnTo>
                    <a:lnTo>
                      <a:pt x="57782" y="36040"/>
                    </a:lnTo>
                    <a:cubicBezTo>
                      <a:pt x="56935" y="35740"/>
                      <a:pt x="56422" y="34927"/>
                      <a:pt x="55880" y="34067"/>
                    </a:cubicBezTo>
                    <a:cubicBezTo>
                      <a:pt x="55166" y="32934"/>
                      <a:pt x="54362" y="31656"/>
                      <a:pt x="52613" y="31278"/>
                    </a:cubicBezTo>
                    <a:close/>
                    <a:moveTo>
                      <a:pt x="56122" y="36069"/>
                    </a:moveTo>
                    <a:cubicBezTo>
                      <a:pt x="55548" y="36391"/>
                      <a:pt x="55195" y="37187"/>
                      <a:pt x="54821" y="38028"/>
                    </a:cubicBezTo>
                    <a:cubicBezTo>
                      <a:pt x="54301" y="39199"/>
                      <a:pt x="53714" y="40524"/>
                      <a:pt x="52392" y="40845"/>
                    </a:cubicBezTo>
                    <a:lnTo>
                      <a:pt x="52392" y="40845"/>
                    </a:lnTo>
                    <a:cubicBezTo>
                      <a:pt x="52391" y="40845"/>
                      <a:pt x="52390" y="40845"/>
                      <a:pt x="52388" y="40845"/>
                    </a:cubicBezTo>
                    <a:lnTo>
                      <a:pt x="52388" y="40845"/>
                    </a:lnTo>
                    <a:cubicBezTo>
                      <a:pt x="52378" y="40846"/>
                      <a:pt x="52367" y="40847"/>
                      <a:pt x="52356" y="40848"/>
                    </a:cubicBezTo>
                    <a:lnTo>
                      <a:pt x="52356" y="40850"/>
                    </a:lnTo>
                    <a:lnTo>
                      <a:pt x="52356" y="40850"/>
                    </a:lnTo>
                    <a:cubicBezTo>
                      <a:pt x="52355" y="40850"/>
                      <a:pt x="52355" y="40851"/>
                      <a:pt x="52354" y="40851"/>
                    </a:cubicBezTo>
                    <a:lnTo>
                      <a:pt x="52354" y="40851"/>
                    </a:lnTo>
                    <a:cubicBezTo>
                      <a:pt x="51330" y="40433"/>
                      <a:pt x="50384" y="39982"/>
                      <a:pt x="49630" y="39515"/>
                    </a:cubicBezTo>
                    <a:lnTo>
                      <a:pt x="49629" y="39515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26" y="37061"/>
                      <a:pt x="49624" y="37062"/>
                      <a:pt x="49622" y="37062"/>
                    </a:cubicBezTo>
                    <a:lnTo>
                      <a:pt x="49619" y="37040"/>
                    </a:lnTo>
                    <a:cubicBezTo>
                      <a:pt x="49622" y="37040"/>
                      <a:pt x="49625" y="37040"/>
                      <a:pt x="49629" y="37039"/>
                    </a:cubicBezTo>
                    <a:lnTo>
                      <a:pt x="49629" y="37039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88" y="37056"/>
                      <a:pt x="49747" y="37053"/>
                      <a:pt x="49807" y="37053"/>
                    </a:cubicBezTo>
                    <a:cubicBezTo>
                      <a:pt x="51069" y="37053"/>
                      <a:pt x="52400" y="38262"/>
                      <a:pt x="52414" y="38276"/>
                    </a:cubicBezTo>
                    <a:lnTo>
                      <a:pt x="52422" y="38285"/>
                    </a:lnTo>
                    <a:lnTo>
                      <a:pt x="52430" y="38270"/>
                    </a:lnTo>
                    <a:cubicBezTo>
                      <a:pt x="53085" y="37201"/>
                      <a:pt x="54067" y="36658"/>
                      <a:pt x="54776" y="36392"/>
                    </a:cubicBezTo>
                    <a:cubicBezTo>
                      <a:pt x="55417" y="36151"/>
                      <a:pt x="55957" y="36085"/>
                      <a:pt x="56122" y="36069"/>
                    </a:cubicBezTo>
                    <a:close/>
                    <a:moveTo>
                      <a:pt x="52354" y="40851"/>
                    </a:moveTo>
                    <a:cubicBezTo>
                      <a:pt x="52355" y="40851"/>
                      <a:pt x="52355" y="40851"/>
                      <a:pt x="52356" y="40851"/>
                    </a:cubicBezTo>
                    <a:lnTo>
                      <a:pt x="52356" y="40851"/>
                    </a:lnTo>
                    <a:lnTo>
                      <a:pt x="52356" y="40853"/>
                    </a:lnTo>
                    <a:lnTo>
                      <a:pt x="52356" y="40853"/>
                    </a:lnTo>
                    <a:cubicBezTo>
                      <a:pt x="52355" y="40853"/>
                      <a:pt x="52353" y="40854"/>
                      <a:pt x="52352" y="40854"/>
                    </a:cubicBezTo>
                    <a:lnTo>
                      <a:pt x="52352" y="40854"/>
                    </a:lnTo>
                    <a:lnTo>
                      <a:pt x="52351" y="40851"/>
                    </a:lnTo>
                    <a:cubicBezTo>
                      <a:pt x="52352" y="40851"/>
                      <a:pt x="52353" y="40851"/>
                      <a:pt x="52354" y="40851"/>
                    </a:cubicBezTo>
                    <a:close/>
                    <a:moveTo>
                      <a:pt x="10215" y="40655"/>
                    </a:moveTo>
                    <a:cubicBezTo>
                      <a:pt x="10114" y="40655"/>
                      <a:pt x="10031" y="40740"/>
                      <a:pt x="10031" y="40840"/>
                    </a:cubicBezTo>
                    <a:cubicBezTo>
                      <a:pt x="10031" y="40941"/>
                      <a:pt x="10114" y="41022"/>
                      <a:pt x="10215" y="41022"/>
                    </a:cubicBezTo>
                    <a:cubicBezTo>
                      <a:pt x="10317" y="41022"/>
                      <a:pt x="10398" y="40941"/>
                      <a:pt x="10398" y="40840"/>
                    </a:cubicBezTo>
                    <a:cubicBezTo>
                      <a:pt x="10398" y="40738"/>
                      <a:pt x="10317" y="40655"/>
                      <a:pt x="10215" y="40655"/>
                    </a:cubicBezTo>
                    <a:close/>
                    <a:moveTo>
                      <a:pt x="61673" y="40880"/>
                    </a:moveTo>
                    <a:cubicBezTo>
                      <a:pt x="61572" y="40880"/>
                      <a:pt x="61490" y="40963"/>
                      <a:pt x="61490" y="41064"/>
                    </a:cubicBezTo>
                    <a:cubicBezTo>
                      <a:pt x="61490" y="41166"/>
                      <a:pt x="61572" y="41247"/>
                      <a:pt x="61673" y="41247"/>
                    </a:cubicBezTo>
                    <a:cubicBezTo>
                      <a:pt x="61775" y="41247"/>
                      <a:pt x="61856" y="41166"/>
                      <a:pt x="61856" y="41064"/>
                    </a:cubicBezTo>
                    <a:cubicBezTo>
                      <a:pt x="61854" y="40963"/>
                      <a:pt x="61773" y="40880"/>
                      <a:pt x="61673" y="40880"/>
                    </a:cubicBezTo>
                    <a:close/>
                    <a:moveTo>
                      <a:pt x="11745" y="40958"/>
                    </a:moveTo>
                    <a:cubicBezTo>
                      <a:pt x="11666" y="40960"/>
                      <a:pt x="11600" y="41024"/>
                      <a:pt x="11600" y="41103"/>
                    </a:cubicBezTo>
                    <a:cubicBezTo>
                      <a:pt x="11600" y="41183"/>
                      <a:pt x="11666" y="41248"/>
                      <a:pt x="11745" y="41248"/>
                    </a:cubicBezTo>
                    <a:cubicBezTo>
                      <a:pt x="11825" y="41248"/>
                      <a:pt x="11890" y="41183"/>
                      <a:pt x="11890" y="41103"/>
                    </a:cubicBezTo>
                    <a:cubicBezTo>
                      <a:pt x="11890" y="41024"/>
                      <a:pt x="11825" y="40958"/>
                      <a:pt x="11745" y="40958"/>
                    </a:cubicBezTo>
                    <a:close/>
                    <a:moveTo>
                      <a:pt x="60143" y="41183"/>
                    </a:moveTo>
                    <a:cubicBezTo>
                      <a:pt x="60063" y="41183"/>
                      <a:pt x="59998" y="41248"/>
                      <a:pt x="59998" y="41328"/>
                    </a:cubicBezTo>
                    <a:cubicBezTo>
                      <a:pt x="59998" y="41408"/>
                      <a:pt x="60063" y="41473"/>
                      <a:pt x="60143" y="41473"/>
                    </a:cubicBezTo>
                    <a:cubicBezTo>
                      <a:pt x="60223" y="41473"/>
                      <a:pt x="60288" y="41408"/>
                      <a:pt x="60288" y="41328"/>
                    </a:cubicBezTo>
                    <a:cubicBezTo>
                      <a:pt x="60286" y="41247"/>
                      <a:pt x="60223" y="41183"/>
                      <a:pt x="60143" y="41183"/>
                    </a:cubicBezTo>
                    <a:close/>
                    <a:moveTo>
                      <a:pt x="10876" y="28618"/>
                    </a:moveTo>
                    <a:cubicBezTo>
                      <a:pt x="11848" y="28618"/>
                      <a:pt x="16094" y="29632"/>
                      <a:pt x="19493" y="31013"/>
                    </a:cubicBezTo>
                    <a:lnTo>
                      <a:pt x="19493" y="31013"/>
                    </a:lnTo>
                    <a:cubicBezTo>
                      <a:pt x="19505" y="31012"/>
                      <a:pt x="19516" y="31010"/>
                      <a:pt x="19528" y="31008"/>
                    </a:cubicBezTo>
                    <a:lnTo>
                      <a:pt x="19528" y="31008"/>
                    </a:lnTo>
                    <a:cubicBezTo>
                      <a:pt x="19521" y="31010"/>
                      <a:pt x="19513" y="31011"/>
                      <a:pt x="19506" y="31013"/>
                    </a:cubicBezTo>
                    <a:lnTo>
                      <a:pt x="19506" y="31013"/>
                    </a:lnTo>
                    <a:cubicBezTo>
                      <a:pt x="19502" y="31013"/>
                      <a:pt x="19498" y="31014"/>
                      <a:pt x="19495" y="31014"/>
                    </a:cubicBezTo>
                    <a:lnTo>
                      <a:pt x="19495" y="31014"/>
                    </a:lnTo>
                    <a:cubicBezTo>
                      <a:pt x="19494" y="31014"/>
                      <a:pt x="19494" y="31014"/>
                      <a:pt x="19493" y="31013"/>
                    </a:cubicBezTo>
                    <a:lnTo>
                      <a:pt x="19493" y="31013"/>
                    </a:lnTo>
                    <a:cubicBezTo>
                      <a:pt x="19490" y="31014"/>
                      <a:pt x="19487" y="31015"/>
                      <a:pt x="19484" y="31015"/>
                    </a:cubicBezTo>
                    <a:lnTo>
                      <a:pt x="19484" y="31015"/>
                    </a:lnTo>
                    <a:cubicBezTo>
                      <a:pt x="17983" y="31159"/>
                      <a:pt x="16869" y="31522"/>
                      <a:pt x="15979" y="31987"/>
                    </a:cubicBezTo>
                    <a:lnTo>
                      <a:pt x="15979" y="31987"/>
                    </a:lnTo>
                    <a:lnTo>
                      <a:pt x="15991" y="31976"/>
                    </a:lnTo>
                    <a:cubicBezTo>
                      <a:pt x="15991" y="31975"/>
                      <a:pt x="15990" y="31975"/>
                      <a:pt x="15990" y="31974"/>
                    </a:cubicBezTo>
                    <a:lnTo>
                      <a:pt x="15990" y="31974"/>
                    </a:lnTo>
                    <a:lnTo>
                      <a:pt x="15991" y="31973"/>
                    </a:lnTo>
                    <a:cubicBezTo>
                      <a:pt x="15442" y="31355"/>
                      <a:pt x="14744" y="31104"/>
                      <a:pt x="13958" y="31104"/>
                    </a:cubicBezTo>
                    <a:cubicBezTo>
                      <a:pt x="13297" y="31104"/>
                      <a:pt x="12574" y="31281"/>
                      <a:pt x="11824" y="31567"/>
                    </a:cubicBez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cubicBezTo>
                      <a:pt x="11319" y="31759"/>
                      <a:pt x="10802" y="32001"/>
                      <a:pt x="10284" y="32270"/>
                    </a:cubicBezTo>
                    <a:lnTo>
                      <a:pt x="10275" y="32270"/>
                    </a:lnTo>
                    <a:lnTo>
                      <a:pt x="10275" y="32275"/>
                    </a:lnTo>
                    <a:lnTo>
                      <a:pt x="10275" y="32275"/>
                    </a:lnTo>
                    <a:cubicBezTo>
                      <a:pt x="9920" y="32460"/>
                      <a:pt x="9565" y="32657"/>
                      <a:pt x="9213" y="32861"/>
                    </a:cubicBezTo>
                    <a:lnTo>
                      <a:pt x="9213" y="32861"/>
                    </a:lnTo>
                    <a:lnTo>
                      <a:pt x="9211" y="32857"/>
                    </a:lnTo>
                    <a:lnTo>
                      <a:pt x="9201" y="32860"/>
                    </a:lnTo>
                    <a:lnTo>
                      <a:pt x="9203" y="32866"/>
                    </a:lnTo>
                    <a:lnTo>
                      <a:pt x="9203" y="32866"/>
                    </a:lnTo>
                    <a:cubicBezTo>
                      <a:pt x="9050" y="32955"/>
                      <a:pt x="8897" y="33046"/>
                      <a:pt x="8745" y="33136"/>
                    </a:cubicBezTo>
                    <a:lnTo>
                      <a:pt x="8745" y="33136"/>
                    </a:lnTo>
                    <a:lnTo>
                      <a:pt x="8727" y="33106"/>
                    </a:lnTo>
                    <a:lnTo>
                      <a:pt x="8718" y="33112"/>
                    </a:lnTo>
                    <a:lnTo>
                      <a:pt x="8736" y="33142"/>
                    </a:lnTo>
                    <a:lnTo>
                      <a:pt x="8736" y="33142"/>
                    </a:lnTo>
                    <a:cubicBezTo>
                      <a:pt x="8583" y="33233"/>
                      <a:pt x="8431" y="33324"/>
                      <a:pt x="8281" y="33416"/>
                    </a:cubicBezTo>
                    <a:lnTo>
                      <a:pt x="8281" y="33416"/>
                    </a:lnTo>
                    <a:lnTo>
                      <a:pt x="8275" y="33409"/>
                    </a:lnTo>
                    <a:lnTo>
                      <a:pt x="8268" y="33416"/>
                    </a:lnTo>
                    <a:lnTo>
                      <a:pt x="8272" y="33421"/>
                    </a:lnTo>
                    <a:lnTo>
                      <a:pt x="8272" y="33421"/>
                    </a:lnTo>
                    <a:cubicBezTo>
                      <a:pt x="8112" y="33519"/>
                      <a:pt x="7953" y="33617"/>
                      <a:pt x="7795" y="33714"/>
                    </a:cubicBezTo>
                    <a:lnTo>
                      <a:pt x="7795" y="33714"/>
                    </a:lnTo>
                    <a:lnTo>
                      <a:pt x="7785" y="33706"/>
                    </a:lnTo>
                    <a:lnTo>
                      <a:pt x="7778" y="33715"/>
                    </a:lnTo>
                    <a:lnTo>
                      <a:pt x="7785" y="33721"/>
                    </a:lnTo>
                    <a:lnTo>
                      <a:pt x="7785" y="33721"/>
                    </a:lnTo>
                    <a:cubicBezTo>
                      <a:pt x="7652" y="33803"/>
                      <a:pt x="7520" y="33884"/>
                      <a:pt x="7390" y="33965"/>
                    </a:cubicBezTo>
                    <a:cubicBezTo>
                      <a:pt x="7345" y="33993"/>
                      <a:pt x="7300" y="34021"/>
                      <a:pt x="7255" y="34049"/>
                    </a:cubicBezTo>
                    <a:lnTo>
                      <a:pt x="7255" y="34049"/>
                    </a:lnTo>
                    <a:lnTo>
                      <a:pt x="7239" y="34039"/>
                    </a:lnTo>
                    <a:lnTo>
                      <a:pt x="7233" y="34048"/>
                    </a:lnTo>
                    <a:lnTo>
                      <a:pt x="7245" y="34055"/>
                    </a:lnTo>
                    <a:lnTo>
                      <a:pt x="7245" y="34055"/>
                    </a:lnTo>
                    <a:cubicBezTo>
                      <a:pt x="5761" y="34972"/>
                      <a:pt x="4479" y="35753"/>
                      <a:pt x="3678" y="35815"/>
                    </a:cubicBezTo>
                    <a:lnTo>
                      <a:pt x="3678" y="35815"/>
                    </a:lnTo>
                    <a:cubicBezTo>
                      <a:pt x="3671" y="35815"/>
                      <a:pt x="3664" y="35815"/>
                      <a:pt x="3657" y="35815"/>
                    </a:cubicBezTo>
                    <a:cubicBezTo>
                      <a:pt x="3644" y="35815"/>
                      <a:pt x="3631" y="35815"/>
                      <a:pt x="3618" y="35816"/>
                    </a:cubicBezTo>
                    <a:lnTo>
                      <a:pt x="3618" y="35837"/>
                    </a:lnTo>
                    <a:lnTo>
                      <a:pt x="3618" y="35843"/>
                    </a:lnTo>
                    <a:cubicBezTo>
                      <a:pt x="3632" y="35843"/>
                      <a:pt x="3646" y="35842"/>
                      <a:pt x="3661" y="35841"/>
                    </a:cubicBezTo>
                    <a:lnTo>
                      <a:pt x="3661" y="35841"/>
                    </a:lnTo>
                    <a:cubicBezTo>
                      <a:pt x="4512" y="35845"/>
                      <a:pt x="5922" y="36718"/>
                      <a:pt x="7549" y="37727"/>
                    </a:cubicBezTo>
                    <a:cubicBezTo>
                      <a:pt x="7930" y="37963"/>
                      <a:pt x="8324" y="38207"/>
                      <a:pt x="8725" y="38449"/>
                    </a:cubicBezTo>
                    <a:lnTo>
                      <a:pt x="8725" y="38449"/>
                    </a:lnTo>
                    <a:lnTo>
                      <a:pt x="8718" y="38460"/>
                    </a:lnTo>
                    <a:lnTo>
                      <a:pt x="8727" y="38466"/>
                    </a:lnTo>
                    <a:lnTo>
                      <a:pt x="8734" y="38454"/>
                    </a:lnTo>
                    <a:lnTo>
                      <a:pt x="8734" y="38454"/>
                    </a:lnTo>
                    <a:cubicBezTo>
                      <a:pt x="9468" y="38896"/>
                      <a:pt x="10225" y="39329"/>
                      <a:pt x="10969" y="39684"/>
                    </a:cubicBezTo>
                    <a:lnTo>
                      <a:pt x="10969" y="39684"/>
                    </a:lnTo>
                    <a:lnTo>
                      <a:pt x="10970" y="39692"/>
                    </a:lnTo>
                    <a:lnTo>
                      <a:pt x="10980" y="39690"/>
                    </a:lnTo>
                    <a:lnTo>
                      <a:pt x="10980" y="39690"/>
                    </a:lnTo>
                    <a:lnTo>
                      <a:pt x="10980" y="39690"/>
                    </a:lnTo>
                    <a:cubicBezTo>
                      <a:pt x="11384" y="39883"/>
                      <a:pt x="11784" y="40053"/>
                      <a:pt x="12174" y="40189"/>
                    </a:cubicBezTo>
                    <a:cubicBezTo>
                      <a:pt x="12854" y="40425"/>
                      <a:pt x="13458" y="40544"/>
                      <a:pt x="13994" y="40544"/>
                    </a:cubicBezTo>
                    <a:cubicBezTo>
                      <a:pt x="13996" y="40544"/>
                      <a:pt x="13998" y="40544"/>
                      <a:pt x="14001" y="40544"/>
                    </a:cubicBezTo>
                    <a:cubicBezTo>
                      <a:pt x="14824" y="40544"/>
                      <a:pt x="15484" y="40260"/>
                      <a:pt x="15991" y="39689"/>
                    </a:cubicBezTo>
                    <a:lnTo>
                      <a:pt x="15989" y="39687"/>
                    </a:lnTo>
                    <a:lnTo>
                      <a:pt x="15989" y="39687"/>
                    </a:lnTo>
                    <a:cubicBezTo>
                      <a:pt x="15990" y="39686"/>
                      <a:pt x="15990" y="39685"/>
                      <a:pt x="15991" y="39685"/>
                    </a:cubicBezTo>
                    <a:lnTo>
                      <a:pt x="15989" y="39683"/>
                    </a:lnTo>
                    <a:lnTo>
                      <a:pt x="15989" y="39683"/>
                    </a:lnTo>
                    <a:cubicBezTo>
                      <a:pt x="16876" y="40145"/>
                      <a:pt x="17986" y="40505"/>
                      <a:pt x="19480" y="40649"/>
                    </a:cubicBezTo>
                    <a:lnTo>
                      <a:pt x="19480" y="40649"/>
                    </a:lnTo>
                    <a:cubicBezTo>
                      <a:pt x="19484" y="40648"/>
                      <a:pt x="19487" y="40647"/>
                      <a:pt x="19491" y="40645"/>
                    </a:cubicBezTo>
                    <a:lnTo>
                      <a:pt x="19491" y="40645"/>
                    </a:lnTo>
                    <a:cubicBezTo>
                      <a:pt x="19503" y="40647"/>
                      <a:pt x="19516" y="40649"/>
                      <a:pt x="19528" y="40651"/>
                    </a:cubicBezTo>
                    <a:lnTo>
                      <a:pt x="19530" y="40640"/>
                    </a:lnTo>
                    <a:lnTo>
                      <a:pt x="19530" y="40640"/>
                    </a:ln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2" y="40629"/>
                    </a:lnTo>
                    <a:cubicBezTo>
                      <a:pt x="19532" y="40629"/>
                      <a:pt x="19531" y="40629"/>
                      <a:pt x="19530" y="40629"/>
                    </a:cubicBezTo>
                    <a:lnTo>
                      <a:pt x="19530" y="40629"/>
                    </a:lnTo>
                    <a:cubicBezTo>
                      <a:pt x="19530" y="40629"/>
                      <a:pt x="19531" y="40629"/>
                      <a:pt x="19531" y="40629"/>
                    </a:cubicBezTo>
                    <a:lnTo>
                      <a:pt x="19531" y="40629"/>
                    </a:lnTo>
                    <a:cubicBezTo>
                      <a:pt x="19532" y="40629"/>
                      <a:pt x="19533" y="40629"/>
                      <a:pt x="19534" y="40629"/>
                    </a:cubicBez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0" y="40654"/>
                    </a:lnTo>
                    <a:cubicBezTo>
                      <a:pt x="19513" y="40653"/>
                      <a:pt x="19497" y="40651"/>
                      <a:pt x="19480" y="40649"/>
                    </a:cubicBezTo>
                    <a:lnTo>
                      <a:pt x="19480" y="40649"/>
                    </a:lnTo>
                    <a:cubicBezTo>
                      <a:pt x="16083" y="42028"/>
                      <a:pt x="11847" y="43039"/>
                      <a:pt x="10876" y="43039"/>
                    </a:cubicBezTo>
                    <a:lnTo>
                      <a:pt x="10874" y="43039"/>
                    </a:lnTo>
                    <a:cubicBezTo>
                      <a:pt x="6904" y="43039"/>
                      <a:pt x="4438" y="39737"/>
                      <a:pt x="2808" y="37553"/>
                    </a:cubicBezTo>
                    <a:cubicBezTo>
                      <a:pt x="2211" y="36753"/>
                      <a:pt x="1735" y="36119"/>
                      <a:pt x="1333" y="35829"/>
                    </a:cubicBezTo>
                    <a:cubicBezTo>
                      <a:pt x="1735" y="35539"/>
                      <a:pt x="2211" y="34906"/>
                      <a:pt x="2806" y="34104"/>
                    </a:cubicBezTo>
                    <a:cubicBezTo>
                      <a:pt x="4436" y="31918"/>
                      <a:pt x="6900" y="28618"/>
                      <a:pt x="10872" y="28618"/>
                    </a:cubicBezTo>
                    <a:close/>
                    <a:moveTo>
                      <a:pt x="10874" y="28600"/>
                    </a:moveTo>
                    <a:cubicBezTo>
                      <a:pt x="6893" y="28600"/>
                      <a:pt x="4423" y="31905"/>
                      <a:pt x="2790" y="34093"/>
                    </a:cubicBezTo>
                    <a:cubicBezTo>
                      <a:pt x="2188" y="34901"/>
                      <a:pt x="1711" y="35539"/>
                      <a:pt x="1307" y="35822"/>
                    </a:cubicBezTo>
                    <a:lnTo>
                      <a:pt x="1293" y="35830"/>
                    </a:lnTo>
                    <a:lnTo>
                      <a:pt x="1307" y="35839"/>
                    </a:lnTo>
                    <a:cubicBezTo>
                      <a:pt x="1711" y="36121"/>
                      <a:pt x="2188" y="36759"/>
                      <a:pt x="2790" y="37568"/>
                    </a:cubicBezTo>
                    <a:cubicBezTo>
                      <a:pt x="4423" y="39756"/>
                      <a:pt x="6893" y="43061"/>
                      <a:pt x="10874" y="43061"/>
                    </a:cubicBezTo>
                    <a:cubicBezTo>
                      <a:pt x="10876" y="43061"/>
                      <a:pt x="10876" y="43061"/>
                      <a:pt x="10877" y="43062"/>
                    </a:cubicBezTo>
                    <a:cubicBezTo>
                      <a:pt x="12150" y="43062"/>
                      <a:pt x="19015" y="41331"/>
                      <a:pt x="22274" y="39309"/>
                    </a:cubicBezTo>
                    <a:lnTo>
                      <a:pt x="22280" y="39306"/>
                    </a:lnTo>
                    <a:lnTo>
                      <a:pt x="22280" y="32357"/>
                    </a:lnTo>
                    <a:lnTo>
                      <a:pt x="22274" y="32353"/>
                    </a:lnTo>
                    <a:cubicBezTo>
                      <a:pt x="19015" y="30331"/>
                      <a:pt x="12150" y="28600"/>
                      <a:pt x="10877" y="28600"/>
                    </a:cubicBezTo>
                    <a:close/>
                    <a:moveTo>
                      <a:pt x="61012" y="28842"/>
                    </a:moveTo>
                    <a:cubicBezTo>
                      <a:pt x="64983" y="28842"/>
                      <a:pt x="67447" y="32142"/>
                      <a:pt x="69078" y="34328"/>
                    </a:cubicBezTo>
                    <a:cubicBezTo>
                      <a:pt x="69676" y="35127"/>
                      <a:pt x="70150" y="35762"/>
                      <a:pt x="70554" y="36052"/>
                    </a:cubicBezTo>
                    <a:cubicBezTo>
                      <a:pt x="70150" y="36342"/>
                      <a:pt x="69676" y="36975"/>
                      <a:pt x="69078" y="37776"/>
                    </a:cubicBezTo>
                    <a:cubicBezTo>
                      <a:pt x="67447" y="39963"/>
                      <a:pt x="64984" y="43262"/>
                      <a:pt x="61012" y="43262"/>
                    </a:cubicBezTo>
                    <a:lnTo>
                      <a:pt x="61011" y="43262"/>
                    </a:lnTo>
                    <a:cubicBezTo>
                      <a:pt x="60038" y="43262"/>
                      <a:pt x="55793" y="42248"/>
                      <a:pt x="52394" y="40867"/>
                    </a:cubicBezTo>
                    <a:lnTo>
                      <a:pt x="52394" y="40867"/>
                    </a:lnTo>
                    <a:cubicBezTo>
                      <a:pt x="52382" y="40870"/>
                      <a:pt x="52370" y="40873"/>
                      <a:pt x="52357" y="40876"/>
                    </a:cubicBez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56" y="40873"/>
                      <a:pt x="52356" y="40873"/>
                      <a:pt x="52356" y="40873"/>
                    </a:cubicBezTo>
                    <a:lnTo>
                      <a:pt x="52354" y="40863"/>
                    </a:lnTo>
                    <a:lnTo>
                      <a:pt x="52351" y="40854"/>
                    </a:lnTo>
                    <a:cubicBezTo>
                      <a:pt x="52352" y="40854"/>
                      <a:pt x="52352" y="40854"/>
                      <a:pt x="52352" y="40854"/>
                    </a:cubicBezTo>
                    <a:lnTo>
                      <a:pt x="52352" y="40854"/>
                    </a:lnTo>
                    <a:lnTo>
                      <a:pt x="52354" y="40863"/>
                    </a:ln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69" y="40871"/>
                      <a:pt x="52381" y="40869"/>
                      <a:pt x="52394" y="40867"/>
                    </a:cubicBezTo>
                    <a:lnTo>
                      <a:pt x="52394" y="40867"/>
                    </a:lnTo>
                    <a:cubicBezTo>
                      <a:pt x="52394" y="40867"/>
                      <a:pt x="52394" y="40867"/>
                      <a:pt x="52394" y="40867"/>
                    </a:cubicBezTo>
                    <a:lnTo>
                      <a:pt x="52394" y="40867"/>
                    </a:lnTo>
                    <a:cubicBezTo>
                      <a:pt x="52396" y="40867"/>
                      <a:pt x="52397" y="40866"/>
                      <a:pt x="52398" y="40866"/>
                    </a:cubicBezTo>
                    <a:lnTo>
                      <a:pt x="52398" y="40866"/>
                    </a:lnTo>
                    <a:cubicBezTo>
                      <a:pt x="53899" y="40724"/>
                      <a:pt x="55014" y="40362"/>
                      <a:pt x="55905" y="39898"/>
                    </a:cubicBezTo>
                    <a:lnTo>
                      <a:pt x="55905" y="39898"/>
                    </a:lnTo>
                    <a:lnTo>
                      <a:pt x="55897" y="39905"/>
                    </a:lnTo>
                    <a:cubicBezTo>
                      <a:pt x="55898" y="39905"/>
                      <a:pt x="55898" y="39906"/>
                      <a:pt x="55899" y="39906"/>
                    </a:cubicBezTo>
                    <a:lnTo>
                      <a:pt x="55899" y="39906"/>
                    </a:lnTo>
                    <a:lnTo>
                      <a:pt x="55897" y="39908"/>
                    </a:lnTo>
                    <a:cubicBezTo>
                      <a:pt x="56446" y="40525"/>
                      <a:pt x="57143" y="40777"/>
                      <a:pt x="57929" y="40777"/>
                    </a:cubicBezTo>
                    <a:cubicBezTo>
                      <a:pt x="59035" y="40777"/>
                      <a:pt x="60316" y="40281"/>
                      <a:pt x="61605" y="39611"/>
                    </a:cubicBezTo>
                    <a:lnTo>
                      <a:pt x="61612" y="39611"/>
                    </a:lnTo>
                    <a:lnTo>
                      <a:pt x="61612" y="39607"/>
                    </a:lnTo>
                    <a:lnTo>
                      <a:pt x="61612" y="39607"/>
                    </a:lnTo>
                    <a:cubicBezTo>
                      <a:pt x="61967" y="39423"/>
                      <a:pt x="62321" y="39225"/>
                      <a:pt x="62673" y="39021"/>
                    </a:cubicBezTo>
                    <a:lnTo>
                      <a:pt x="62673" y="39021"/>
                    </a:lnTo>
                    <a:lnTo>
                      <a:pt x="62674" y="39024"/>
                    </a:lnTo>
                    <a:lnTo>
                      <a:pt x="62686" y="39021"/>
                    </a:lnTo>
                    <a:lnTo>
                      <a:pt x="62684" y="39015"/>
                    </a:lnTo>
                    <a:lnTo>
                      <a:pt x="62684" y="39015"/>
                    </a:lnTo>
                    <a:cubicBezTo>
                      <a:pt x="62837" y="38926"/>
                      <a:pt x="62991" y="38836"/>
                      <a:pt x="63143" y="38745"/>
                    </a:cubicBezTo>
                    <a:lnTo>
                      <a:pt x="63143" y="38745"/>
                    </a:lnTo>
                    <a:lnTo>
                      <a:pt x="63160" y="38775"/>
                    </a:lnTo>
                    <a:lnTo>
                      <a:pt x="63170" y="38769"/>
                    </a:lnTo>
                    <a:lnTo>
                      <a:pt x="63153" y="38739"/>
                    </a:lnTo>
                    <a:lnTo>
                      <a:pt x="63153" y="38739"/>
                    </a:lnTo>
                    <a:cubicBezTo>
                      <a:pt x="63305" y="38648"/>
                      <a:pt x="63456" y="38557"/>
                      <a:pt x="63607" y="38465"/>
                    </a:cubicBezTo>
                    <a:lnTo>
                      <a:pt x="63607" y="38465"/>
                    </a:lnTo>
                    <a:lnTo>
                      <a:pt x="63613" y="38473"/>
                    </a:lnTo>
                    <a:lnTo>
                      <a:pt x="63621" y="38466"/>
                    </a:lnTo>
                    <a:lnTo>
                      <a:pt x="63615" y="38460"/>
                    </a:lnTo>
                    <a:lnTo>
                      <a:pt x="63615" y="38460"/>
                    </a:lnTo>
                    <a:cubicBezTo>
                      <a:pt x="63775" y="38363"/>
                      <a:pt x="63933" y="38265"/>
                      <a:pt x="64090" y="38169"/>
                    </a:cubicBezTo>
                    <a:lnTo>
                      <a:pt x="64090" y="38169"/>
                    </a:lnTo>
                    <a:lnTo>
                      <a:pt x="64100" y="38178"/>
                    </a:lnTo>
                    <a:lnTo>
                      <a:pt x="64107" y="38169"/>
                    </a:lnTo>
                    <a:lnTo>
                      <a:pt x="64100" y="38162"/>
                    </a:lnTo>
                    <a:lnTo>
                      <a:pt x="64100" y="38162"/>
                    </a:lnTo>
                    <a:cubicBezTo>
                      <a:pt x="64234" y="38080"/>
                      <a:pt x="64367" y="37997"/>
                      <a:pt x="64499" y="37915"/>
                    </a:cubicBezTo>
                    <a:cubicBezTo>
                      <a:pt x="64543" y="37888"/>
                      <a:pt x="64588" y="37860"/>
                      <a:pt x="64632" y="37833"/>
                    </a:cubicBezTo>
                    <a:lnTo>
                      <a:pt x="64632" y="37833"/>
                    </a:lnTo>
                    <a:lnTo>
                      <a:pt x="64648" y="37841"/>
                    </a:lnTo>
                    <a:lnTo>
                      <a:pt x="64652" y="37833"/>
                    </a:lnTo>
                    <a:lnTo>
                      <a:pt x="64642" y="37827"/>
                    </a:lnTo>
                    <a:lnTo>
                      <a:pt x="64642" y="37827"/>
                    </a:lnTo>
                    <a:cubicBezTo>
                      <a:pt x="66131" y="36906"/>
                      <a:pt x="67415" y="36123"/>
                      <a:pt x="68217" y="36065"/>
                    </a:cubicBezTo>
                    <a:lnTo>
                      <a:pt x="68217" y="36065"/>
                    </a:lnTo>
                    <a:cubicBezTo>
                      <a:pt x="68221" y="36065"/>
                      <a:pt x="68225" y="36065"/>
                      <a:pt x="68230" y="36065"/>
                    </a:cubicBezTo>
                    <a:cubicBezTo>
                      <a:pt x="68233" y="36064"/>
                      <a:pt x="68236" y="36064"/>
                      <a:pt x="68239" y="36063"/>
                    </a:cubicBezTo>
                    <a:lnTo>
                      <a:pt x="68239" y="36063"/>
                    </a:lnTo>
                    <a:cubicBezTo>
                      <a:pt x="68250" y="36063"/>
                      <a:pt x="68260" y="36062"/>
                      <a:pt x="68271" y="36062"/>
                    </a:cubicBezTo>
                    <a:lnTo>
                      <a:pt x="68271" y="36059"/>
                    </a:lnTo>
                    <a:lnTo>
                      <a:pt x="68271" y="36037"/>
                    </a:lnTo>
                    <a:cubicBezTo>
                      <a:pt x="68270" y="36037"/>
                      <a:pt x="68270" y="36037"/>
                      <a:pt x="68269" y="36037"/>
                    </a:cubicBezTo>
                    <a:lnTo>
                      <a:pt x="68269" y="36037"/>
                    </a:lnTo>
                    <a:lnTo>
                      <a:pt x="68269" y="36037"/>
                    </a:lnTo>
                    <a:cubicBezTo>
                      <a:pt x="68258" y="36038"/>
                      <a:pt x="68246" y="36038"/>
                      <a:pt x="68234" y="36038"/>
                    </a:cubicBezTo>
                    <a:cubicBezTo>
                      <a:pt x="67384" y="36038"/>
                      <a:pt x="65970" y="35163"/>
                      <a:pt x="64339" y="34152"/>
                    </a:cubicBezTo>
                    <a:cubicBezTo>
                      <a:pt x="63959" y="33916"/>
                      <a:pt x="63565" y="33672"/>
                      <a:pt x="63164" y="33430"/>
                    </a:cubicBezTo>
                    <a:lnTo>
                      <a:pt x="63164" y="33430"/>
                    </a:lnTo>
                    <a:lnTo>
                      <a:pt x="63170" y="33420"/>
                    </a:lnTo>
                    <a:lnTo>
                      <a:pt x="63160" y="33415"/>
                    </a:lnTo>
                    <a:lnTo>
                      <a:pt x="63154" y="33424"/>
                    </a:lnTo>
                    <a:lnTo>
                      <a:pt x="63154" y="33424"/>
                    </a:lnTo>
                    <a:cubicBezTo>
                      <a:pt x="62420" y="32982"/>
                      <a:pt x="61662" y="32549"/>
                      <a:pt x="60919" y="32194"/>
                    </a:cubicBezTo>
                    <a:lnTo>
                      <a:pt x="60919" y="32194"/>
                    </a:lnTo>
                    <a:lnTo>
                      <a:pt x="60918" y="32189"/>
                    </a:lnTo>
                    <a:lnTo>
                      <a:pt x="60910" y="32190"/>
                    </a:lnTo>
                    <a:lnTo>
                      <a:pt x="60910" y="32190"/>
                    </a:lnTo>
                    <a:cubicBezTo>
                      <a:pt x="60505" y="31997"/>
                      <a:pt x="60104" y="31827"/>
                      <a:pt x="59714" y="31690"/>
                    </a:cubicBezTo>
                    <a:cubicBezTo>
                      <a:pt x="59034" y="31454"/>
                      <a:pt x="58428" y="31335"/>
                      <a:pt x="57893" y="31335"/>
                    </a:cubicBezTo>
                    <a:cubicBezTo>
                      <a:pt x="57064" y="31335"/>
                      <a:pt x="56404" y="31620"/>
                      <a:pt x="55896" y="32192"/>
                    </a:cubicBezTo>
                    <a:lnTo>
                      <a:pt x="55898" y="32194"/>
                    </a:lnTo>
                    <a:lnTo>
                      <a:pt x="55898" y="32194"/>
                    </a:lnTo>
                    <a:cubicBezTo>
                      <a:pt x="55897" y="32194"/>
                      <a:pt x="55897" y="32195"/>
                      <a:pt x="55896" y="32196"/>
                    </a:cubicBezTo>
                    <a:lnTo>
                      <a:pt x="55904" y="32204"/>
                    </a:lnTo>
                    <a:lnTo>
                      <a:pt x="55904" y="32204"/>
                    </a:lnTo>
                    <a:cubicBezTo>
                      <a:pt x="55014" y="31739"/>
                      <a:pt x="53900" y="31377"/>
                      <a:pt x="52399" y="31233"/>
                    </a:cubicBezTo>
                    <a:lnTo>
                      <a:pt x="52399" y="31233"/>
                    </a:lnTo>
                    <a:cubicBezTo>
                      <a:pt x="52397" y="31234"/>
                      <a:pt x="52395" y="31235"/>
                      <a:pt x="52394" y="31236"/>
                    </a:cubicBezTo>
                    <a:lnTo>
                      <a:pt x="52394" y="31236"/>
                    </a:lnTo>
                    <a:cubicBezTo>
                      <a:pt x="52382" y="31234"/>
                      <a:pt x="52369" y="31232"/>
                      <a:pt x="52357" y="31230"/>
                    </a:cubicBezTo>
                    <a:lnTo>
                      <a:pt x="52357" y="31230"/>
                    </a:lnTo>
                    <a:lnTo>
                      <a:pt x="52357" y="3123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3" y="31252"/>
                      <a:pt x="52354" y="31252"/>
                      <a:pt x="52354" y="31252"/>
                    </a:cubicBezTo>
                    <a:lnTo>
                      <a:pt x="52354" y="31252"/>
                    </a:lnTo>
                    <a:cubicBezTo>
                      <a:pt x="52353" y="31252"/>
                      <a:pt x="52353" y="31252"/>
                      <a:pt x="52352" y="31253"/>
                    </a:cubicBezTo>
                    <a:lnTo>
                      <a:pt x="52352" y="31253"/>
                    </a:lnTo>
                    <a:lnTo>
                      <a:pt x="52351" y="31254"/>
                    </a:lnTo>
                    <a:cubicBezTo>
                      <a:pt x="53702" y="31556"/>
                      <a:pt x="54296" y="32896"/>
                      <a:pt x="54821" y="34080"/>
                    </a:cubicBezTo>
                    <a:cubicBezTo>
                      <a:pt x="55193" y="34922"/>
                      <a:pt x="55548" y="35718"/>
                      <a:pt x="56125" y="36039"/>
                    </a:cubicBezTo>
                    <a:lnTo>
                      <a:pt x="56125" y="36039"/>
                    </a:lnTo>
                    <a:cubicBezTo>
                      <a:pt x="55963" y="36024"/>
                      <a:pt x="55421" y="35957"/>
                      <a:pt x="54776" y="35714"/>
                    </a:cubicBezTo>
                    <a:cubicBezTo>
                      <a:pt x="54066" y="35446"/>
                      <a:pt x="53082" y="34903"/>
                      <a:pt x="52430" y="33836"/>
                    </a:cubicBezTo>
                    <a:lnTo>
                      <a:pt x="52422" y="33826"/>
                    </a:lnTo>
                    <a:lnTo>
                      <a:pt x="52414" y="33835"/>
                    </a:lnTo>
                    <a:cubicBezTo>
                      <a:pt x="52400" y="33847"/>
                      <a:pt x="51068" y="35057"/>
                      <a:pt x="49806" y="35057"/>
                    </a:cubicBezTo>
                    <a:cubicBezTo>
                      <a:pt x="49747" y="35057"/>
                      <a:pt x="49688" y="35054"/>
                      <a:pt x="49629" y="35048"/>
                    </a:cubicBezTo>
                    <a:lnTo>
                      <a:pt x="49629" y="35048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25" y="35070"/>
                      <a:pt x="49622" y="35070"/>
                      <a:pt x="49619" y="35069"/>
                    </a:cubicBezTo>
                    <a:lnTo>
                      <a:pt x="49622" y="35048"/>
                    </a:lnTo>
                    <a:cubicBezTo>
                      <a:pt x="49624" y="35048"/>
                      <a:pt x="49626" y="35048"/>
                      <a:pt x="49629" y="35048"/>
                    </a:cubicBezTo>
                    <a:lnTo>
                      <a:pt x="49629" y="35048"/>
                    </a:lnTo>
                    <a:lnTo>
                      <a:pt x="49629" y="32589"/>
                    </a:lnTo>
                    <a:cubicBezTo>
                      <a:pt x="50382" y="32122"/>
                      <a:pt x="51328" y="31671"/>
                      <a:pt x="52352" y="31253"/>
                    </a:cubicBezTo>
                    <a:lnTo>
                      <a:pt x="52352" y="3125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2" y="31251"/>
                      <a:pt x="52352" y="31251"/>
                      <a:pt x="52351" y="31251"/>
                    </a:cubicBezTo>
                    <a:lnTo>
                      <a:pt x="52356" y="31230"/>
                    </a:lnTo>
                    <a:cubicBezTo>
                      <a:pt x="52356" y="31230"/>
                      <a:pt x="52357" y="31230"/>
                      <a:pt x="52357" y="31230"/>
                    </a:cubicBezTo>
                    <a:lnTo>
                      <a:pt x="52357" y="31230"/>
                    </a:lnTo>
                    <a:lnTo>
                      <a:pt x="52357" y="31230"/>
                    </a:lnTo>
                    <a:cubicBezTo>
                      <a:pt x="52371" y="31231"/>
                      <a:pt x="52385" y="31232"/>
                      <a:pt x="52399" y="31233"/>
                    </a:cubicBezTo>
                    <a:lnTo>
                      <a:pt x="52399" y="31233"/>
                    </a:lnTo>
                    <a:cubicBezTo>
                      <a:pt x="55796" y="29854"/>
                      <a:pt x="60037" y="28842"/>
                      <a:pt x="61008" y="28842"/>
                    </a:cubicBezTo>
                    <a:close/>
                    <a:moveTo>
                      <a:pt x="61011" y="28821"/>
                    </a:moveTo>
                    <a:cubicBezTo>
                      <a:pt x="59739" y="28821"/>
                      <a:pt x="52872" y="30553"/>
                      <a:pt x="49614" y="32574"/>
                    </a:cubicBezTo>
                    <a:lnTo>
                      <a:pt x="49608" y="32577"/>
                    </a:lnTo>
                    <a:lnTo>
                      <a:pt x="49608" y="39528"/>
                    </a:lnTo>
                    <a:lnTo>
                      <a:pt x="49614" y="39531"/>
                    </a:lnTo>
                    <a:cubicBezTo>
                      <a:pt x="52872" y="41552"/>
                      <a:pt x="59739" y="43284"/>
                      <a:pt x="61011" y="43284"/>
                    </a:cubicBezTo>
                    <a:lnTo>
                      <a:pt x="61012" y="43284"/>
                    </a:lnTo>
                    <a:cubicBezTo>
                      <a:pt x="64993" y="43284"/>
                      <a:pt x="67462" y="39977"/>
                      <a:pt x="69098" y="37789"/>
                    </a:cubicBezTo>
                    <a:cubicBezTo>
                      <a:pt x="69701" y="36981"/>
                      <a:pt x="70177" y="36343"/>
                      <a:pt x="70582" y="36061"/>
                    </a:cubicBezTo>
                    <a:lnTo>
                      <a:pt x="70593" y="36052"/>
                    </a:lnTo>
                    <a:lnTo>
                      <a:pt x="70582" y="36043"/>
                    </a:lnTo>
                    <a:cubicBezTo>
                      <a:pt x="70177" y="35761"/>
                      <a:pt x="69701" y="35123"/>
                      <a:pt x="69098" y="34315"/>
                    </a:cubicBezTo>
                    <a:cubicBezTo>
                      <a:pt x="67463" y="32127"/>
                      <a:pt x="64996" y="28821"/>
                      <a:pt x="61014" y="28821"/>
                    </a:cubicBezTo>
                    <a:close/>
                    <a:moveTo>
                      <a:pt x="10719" y="27748"/>
                    </a:moveTo>
                    <a:cubicBezTo>
                      <a:pt x="11398" y="27748"/>
                      <a:pt x="13578" y="28190"/>
                      <a:pt x="16289" y="29005"/>
                    </a:cubicBezTo>
                    <a:cubicBezTo>
                      <a:pt x="20419" y="30250"/>
                      <a:pt x="22564" y="31382"/>
                      <a:pt x="23475" y="31947"/>
                    </a:cubicBezTo>
                    <a:lnTo>
                      <a:pt x="23475" y="39712"/>
                    </a:lnTo>
                    <a:cubicBezTo>
                      <a:pt x="21354" y="41028"/>
                      <a:pt x="18063" y="42119"/>
                      <a:pt x="16289" y="42654"/>
                    </a:cubicBezTo>
                    <a:cubicBezTo>
                      <a:pt x="13578" y="43471"/>
                      <a:pt x="11398" y="43913"/>
                      <a:pt x="10719" y="43913"/>
                    </a:cubicBezTo>
                    <a:lnTo>
                      <a:pt x="10717" y="43913"/>
                    </a:lnTo>
                    <a:cubicBezTo>
                      <a:pt x="6267" y="43913"/>
                      <a:pt x="3503" y="40214"/>
                      <a:pt x="1676" y="37765"/>
                    </a:cubicBezTo>
                    <a:cubicBezTo>
                      <a:pt x="1004" y="36863"/>
                      <a:pt x="472" y="36149"/>
                      <a:pt x="17" y="35829"/>
                    </a:cubicBezTo>
                    <a:cubicBezTo>
                      <a:pt x="472" y="35509"/>
                      <a:pt x="1004" y="34794"/>
                      <a:pt x="1676" y="33894"/>
                    </a:cubicBezTo>
                    <a:cubicBezTo>
                      <a:pt x="3503" y="31445"/>
                      <a:pt x="6264" y="27748"/>
                      <a:pt x="10717" y="27748"/>
                    </a:cubicBezTo>
                    <a:close/>
                    <a:moveTo>
                      <a:pt x="10718" y="27737"/>
                    </a:moveTo>
                    <a:cubicBezTo>
                      <a:pt x="6262" y="27737"/>
                      <a:pt x="3497" y="31440"/>
                      <a:pt x="1669" y="33889"/>
                    </a:cubicBezTo>
                    <a:cubicBezTo>
                      <a:pt x="994" y="34794"/>
                      <a:pt x="460" y="35510"/>
                      <a:pt x="5" y="35827"/>
                    </a:cubicBezTo>
                    <a:lnTo>
                      <a:pt x="1" y="35830"/>
                    </a:lnTo>
                    <a:lnTo>
                      <a:pt x="5" y="35835"/>
                    </a:lnTo>
                    <a:cubicBezTo>
                      <a:pt x="459" y="36153"/>
                      <a:pt x="994" y="36866"/>
                      <a:pt x="1669" y="37772"/>
                    </a:cubicBezTo>
                    <a:cubicBezTo>
                      <a:pt x="3497" y="40221"/>
                      <a:pt x="6261" y="43923"/>
                      <a:pt x="10718" y="43923"/>
                    </a:cubicBezTo>
                    <a:cubicBezTo>
                      <a:pt x="10718" y="43923"/>
                      <a:pt x="10719" y="43923"/>
                      <a:pt x="10724" y="43926"/>
                    </a:cubicBezTo>
                    <a:cubicBezTo>
                      <a:pt x="11399" y="43926"/>
                      <a:pt x="13584" y="43484"/>
                      <a:pt x="16295" y="42667"/>
                    </a:cubicBezTo>
                    <a:cubicBezTo>
                      <a:pt x="17675" y="42252"/>
                      <a:pt x="19014" y="41789"/>
                      <a:pt x="20167" y="41328"/>
                    </a:cubicBezTo>
                    <a:cubicBezTo>
                      <a:pt x="21522" y="40789"/>
                      <a:pt x="22638" y="40247"/>
                      <a:pt x="23484" y="39724"/>
                    </a:cubicBezTo>
                    <a:lnTo>
                      <a:pt x="23485" y="39721"/>
                    </a:lnTo>
                    <a:lnTo>
                      <a:pt x="23485" y="31944"/>
                    </a:lnTo>
                    <a:lnTo>
                      <a:pt x="23484" y="31942"/>
                    </a:lnTo>
                    <a:cubicBezTo>
                      <a:pt x="21361" y="30625"/>
                      <a:pt x="18069" y="29531"/>
                      <a:pt x="16294" y="28997"/>
                    </a:cubicBezTo>
                    <a:cubicBezTo>
                      <a:pt x="13581" y="28179"/>
                      <a:pt x="11399" y="27737"/>
                      <a:pt x="10722" y="27737"/>
                    </a:cubicBezTo>
                    <a:close/>
                    <a:moveTo>
                      <a:pt x="20851" y="44061"/>
                    </a:moveTo>
                    <a:cubicBezTo>
                      <a:pt x="20851" y="44061"/>
                      <a:pt x="20851" y="44061"/>
                      <a:pt x="20851" y="44061"/>
                    </a:cubicBezTo>
                    <a:cubicBezTo>
                      <a:pt x="20851" y="44061"/>
                      <a:pt x="20851" y="44061"/>
                      <a:pt x="20851" y="44061"/>
                    </a:cubicBezTo>
                    <a:close/>
                    <a:moveTo>
                      <a:pt x="61170" y="27968"/>
                    </a:moveTo>
                    <a:cubicBezTo>
                      <a:pt x="65620" y="27968"/>
                      <a:pt x="68382" y="31666"/>
                      <a:pt x="70209" y="34115"/>
                    </a:cubicBezTo>
                    <a:cubicBezTo>
                      <a:pt x="70882" y="35017"/>
                      <a:pt x="71415" y="35732"/>
                      <a:pt x="71868" y="36052"/>
                    </a:cubicBezTo>
                    <a:cubicBezTo>
                      <a:pt x="71416" y="36372"/>
                      <a:pt x="70883" y="37085"/>
                      <a:pt x="70209" y="37988"/>
                    </a:cubicBezTo>
                    <a:cubicBezTo>
                      <a:pt x="68382" y="40437"/>
                      <a:pt x="65622" y="44136"/>
                      <a:pt x="61170" y="44136"/>
                    </a:cubicBezTo>
                    <a:lnTo>
                      <a:pt x="61166" y="44136"/>
                    </a:lnTo>
                    <a:cubicBezTo>
                      <a:pt x="60489" y="44136"/>
                      <a:pt x="58308" y="43694"/>
                      <a:pt x="55596" y="42877"/>
                    </a:cubicBezTo>
                    <a:cubicBezTo>
                      <a:pt x="51466" y="41632"/>
                      <a:pt x="49322" y="40500"/>
                      <a:pt x="48412" y="39935"/>
                    </a:cubicBezTo>
                    <a:lnTo>
                      <a:pt x="48412" y="32169"/>
                    </a:lnTo>
                    <a:cubicBezTo>
                      <a:pt x="50531" y="30853"/>
                      <a:pt x="53824" y="29760"/>
                      <a:pt x="55596" y="29227"/>
                    </a:cubicBezTo>
                    <a:cubicBezTo>
                      <a:pt x="58308" y="28410"/>
                      <a:pt x="60489" y="27968"/>
                      <a:pt x="61166" y="27968"/>
                    </a:cubicBezTo>
                    <a:close/>
                    <a:moveTo>
                      <a:pt x="61163" y="27959"/>
                    </a:moveTo>
                    <a:cubicBezTo>
                      <a:pt x="60486" y="27959"/>
                      <a:pt x="58303" y="28401"/>
                      <a:pt x="55590" y="29218"/>
                    </a:cubicBezTo>
                    <a:cubicBezTo>
                      <a:pt x="54211" y="29633"/>
                      <a:pt x="52872" y="30096"/>
                      <a:pt x="51718" y="30556"/>
                    </a:cubicBezTo>
                    <a:cubicBezTo>
                      <a:pt x="50363" y="31096"/>
                      <a:pt x="49248" y="31638"/>
                      <a:pt x="48401" y="32161"/>
                    </a:cubicBezTo>
                    <a:lnTo>
                      <a:pt x="48400" y="32163"/>
                    </a:lnTo>
                    <a:lnTo>
                      <a:pt x="48400" y="39941"/>
                    </a:lnTo>
                    <a:lnTo>
                      <a:pt x="48401" y="39943"/>
                    </a:lnTo>
                    <a:cubicBezTo>
                      <a:pt x="50524" y="41258"/>
                      <a:pt x="53818" y="42354"/>
                      <a:pt x="55593" y="42887"/>
                    </a:cubicBezTo>
                    <a:cubicBezTo>
                      <a:pt x="58304" y="43704"/>
                      <a:pt x="60486" y="44146"/>
                      <a:pt x="61164" y="44146"/>
                    </a:cubicBezTo>
                    <a:lnTo>
                      <a:pt x="61167" y="44146"/>
                    </a:lnTo>
                    <a:cubicBezTo>
                      <a:pt x="65625" y="44146"/>
                      <a:pt x="68389" y="40444"/>
                      <a:pt x="70215" y="37994"/>
                    </a:cubicBezTo>
                    <a:cubicBezTo>
                      <a:pt x="70890" y="37088"/>
                      <a:pt x="71424" y="36372"/>
                      <a:pt x="71879" y="36055"/>
                    </a:cubicBezTo>
                    <a:lnTo>
                      <a:pt x="71883" y="36052"/>
                    </a:lnTo>
                    <a:lnTo>
                      <a:pt x="71879" y="36048"/>
                    </a:lnTo>
                    <a:cubicBezTo>
                      <a:pt x="71425" y="35729"/>
                      <a:pt x="70890" y="35016"/>
                      <a:pt x="70215" y="34110"/>
                    </a:cubicBezTo>
                    <a:cubicBezTo>
                      <a:pt x="68386" y="31661"/>
                      <a:pt x="65623" y="27959"/>
                      <a:pt x="61166" y="27959"/>
                    </a:cubicBezTo>
                    <a:close/>
                    <a:moveTo>
                      <a:pt x="15024" y="49100"/>
                    </a:moveTo>
                    <a:cubicBezTo>
                      <a:pt x="14987" y="49100"/>
                      <a:pt x="14950" y="49114"/>
                      <a:pt x="14922" y="49142"/>
                    </a:cubicBezTo>
                    <a:cubicBezTo>
                      <a:pt x="14867" y="49198"/>
                      <a:pt x="14867" y="49289"/>
                      <a:pt x="14922" y="49345"/>
                    </a:cubicBezTo>
                    <a:cubicBezTo>
                      <a:pt x="14950" y="49373"/>
                      <a:pt x="14987" y="49387"/>
                      <a:pt x="15024" y="49387"/>
                    </a:cubicBezTo>
                    <a:cubicBezTo>
                      <a:pt x="15060" y="49387"/>
                      <a:pt x="15097" y="49373"/>
                      <a:pt x="15124" y="49345"/>
                    </a:cubicBezTo>
                    <a:cubicBezTo>
                      <a:pt x="15181" y="49289"/>
                      <a:pt x="15181" y="49198"/>
                      <a:pt x="15124" y="49142"/>
                    </a:cubicBezTo>
                    <a:cubicBezTo>
                      <a:pt x="15097" y="49114"/>
                      <a:pt x="15060" y="49100"/>
                      <a:pt x="15024" y="49100"/>
                    </a:cubicBezTo>
                    <a:close/>
                    <a:moveTo>
                      <a:pt x="56704" y="49258"/>
                    </a:moveTo>
                    <a:cubicBezTo>
                      <a:pt x="56668" y="49258"/>
                      <a:pt x="56631" y="49271"/>
                      <a:pt x="56603" y="49299"/>
                    </a:cubicBezTo>
                    <a:cubicBezTo>
                      <a:pt x="56546" y="49355"/>
                      <a:pt x="56546" y="49447"/>
                      <a:pt x="56603" y="49502"/>
                    </a:cubicBezTo>
                    <a:cubicBezTo>
                      <a:pt x="56631" y="49530"/>
                      <a:pt x="56668" y="49544"/>
                      <a:pt x="56704" y="49544"/>
                    </a:cubicBezTo>
                    <a:cubicBezTo>
                      <a:pt x="56741" y="49544"/>
                      <a:pt x="56778" y="49530"/>
                      <a:pt x="56806" y="49502"/>
                    </a:cubicBezTo>
                    <a:cubicBezTo>
                      <a:pt x="56862" y="49447"/>
                      <a:pt x="56862" y="49355"/>
                      <a:pt x="56806" y="49299"/>
                    </a:cubicBezTo>
                    <a:cubicBezTo>
                      <a:pt x="56778" y="49271"/>
                      <a:pt x="56741" y="49258"/>
                      <a:pt x="56704" y="49258"/>
                    </a:cubicBezTo>
                    <a:close/>
                    <a:moveTo>
                      <a:pt x="47988" y="43249"/>
                    </a:moveTo>
                    <a:cubicBezTo>
                      <a:pt x="48852" y="43452"/>
                      <a:pt x="49841" y="43802"/>
                      <a:pt x="50861" y="44232"/>
                    </a:cubicBezTo>
                    <a:lnTo>
                      <a:pt x="50861" y="44232"/>
                    </a:lnTo>
                    <a:cubicBezTo>
                      <a:pt x="50861" y="44231"/>
                      <a:pt x="50861" y="44231"/>
                      <a:pt x="50860" y="44230"/>
                    </a:cubicBez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8"/>
                      <a:pt x="50862" y="44228"/>
                      <a:pt x="50862" y="44227"/>
                    </a:cubicBezTo>
                    <a:lnTo>
                      <a:pt x="50879" y="44214"/>
                    </a:lnTo>
                    <a:cubicBezTo>
                      <a:pt x="50882" y="44218"/>
                      <a:pt x="50885" y="44222"/>
                      <a:pt x="50888" y="44226"/>
                    </a:cubicBezTo>
                    <a:lnTo>
                      <a:pt x="50888" y="44226"/>
                    </a:lnTo>
                    <a:cubicBezTo>
                      <a:pt x="50885" y="44223"/>
                      <a:pt x="50882" y="44219"/>
                      <a:pt x="50879" y="44216"/>
                    </a:cubicBezTo>
                    <a:lnTo>
                      <a:pt x="50871" y="44223"/>
                    </a:lnTo>
                    <a:lnTo>
                      <a:pt x="50871" y="44223"/>
                    </a:ln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9"/>
                      <a:pt x="50863" y="44229"/>
                      <a:pt x="50864" y="44230"/>
                    </a:cubicBezTo>
                    <a:lnTo>
                      <a:pt x="50864" y="44230"/>
                    </a:lnTo>
                    <a:lnTo>
                      <a:pt x="50863" y="44230"/>
                    </a:lnTo>
                    <a:cubicBezTo>
                      <a:pt x="50864" y="44231"/>
                      <a:pt x="50865" y="44232"/>
                      <a:pt x="50866" y="44234"/>
                    </a:cubicBezTo>
                    <a:lnTo>
                      <a:pt x="50866" y="44234"/>
                    </a:lnTo>
                    <a:cubicBezTo>
                      <a:pt x="50865" y="44233"/>
                      <a:pt x="50863" y="44232"/>
                      <a:pt x="50861" y="44232"/>
                    </a:cubicBezTo>
                    <a:lnTo>
                      <a:pt x="50861" y="44232"/>
                    </a:lnTo>
                    <a:cubicBezTo>
                      <a:pt x="51600" y="45398"/>
                      <a:pt x="51072" y="46766"/>
                      <a:pt x="50608" y="47972"/>
                    </a:cubicBezTo>
                    <a:cubicBezTo>
                      <a:pt x="50276" y="48829"/>
                      <a:pt x="49965" y="49643"/>
                      <a:pt x="50142" y="50277"/>
                    </a:cubicBezTo>
                    <a:lnTo>
                      <a:pt x="50142" y="50277"/>
                    </a:lnTo>
                    <a:cubicBezTo>
                      <a:pt x="50036" y="50147"/>
                      <a:pt x="49701" y="49720"/>
                      <a:pt x="49420" y="49096"/>
                    </a:cubicBezTo>
                    <a:cubicBezTo>
                      <a:pt x="49106" y="48406"/>
                      <a:pt x="48797" y="47327"/>
                      <a:pt x="49090" y="46108"/>
                    </a:cubicBezTo>
                    <a:lnTo>
                      <a:pt x="49094" y="46095"/>
                    </a:lnTo>
                    <a:lnTo>
                      <a:pt x="49081" y="46095"/>
                    </a:lnTo>
                    <a:cubicBezTo>
                      <a:pt x="49061" y="46095"/>
                      <a:pt x="47094" y="46000"/>
                      <a:pt x="46254" y="44985"/>
                    </a:cubicBezTo>
                    <a:lnTo>
                      <a:pt x="46254" y="44985"/>
                    </a:lnTo>
                    <a:lnTo>
                      <a:pt x="46238" y="45000"/>
                    </a:lnTo>
                    <a:lnTo>
                      <a:pt x="46238" y="45000"/>
                    </a:lnTo>
                    <a:cubicBezTo>
                      <a:pt x="46236" y="44997"/>
                      <a:pt x="46234" y="44995"/>
                      <a:pt x="46232" y="44992"/>
                    </a:cubicBezTo>
                    <a:lnTo>
                      <a:pt x="46248" y="44978"/>
                    </a:lnTo>
                    <a:cubicBezTo>
                      <a:pt x="46250" y="44980"/>
                      <a:pt x="46252" y="44982"/>
                      <a:pt x="46254" y="44985"/>
                    </a:cubicBezTo>
                    <a:lnTo>
                      <a:pt x="46254" y="44985"/>
                    </a:lnTo>
                    <a:lnTo>
                      <a:pt x="47988" y="43249"/>
                    </a:lnTo>
                    <a:close/>
                    <a:moveTo>
                      <a:pt x="14129" y="50331"/>
                    </a:moveTo>
                    <a:cubicBezTo>
                      <a:pt x="14082" y="50331"/>
                      <a:pt x="14036" y="50349"/>
                      <a:pt x="14000" y="50384"/>
                    </a:cubicBezTo>
                    <a:cubicBezTo>
                      <a:pt x="13929" y="50455"/>
                      <a:pt x="13929" y="50571"/>
                      <a:pt x="14000" y="50642"/>
                    </a:cubicBezTo>
                    <a:cubicBezTo>
                      <a:pt x="14036" y="50677"/>
                      <a:pt x="14082" y="50694"/>
                      <a:pt x="14128" y="50694"/>
                    </a:cubicBezTo>
                    <a:cubicBezTo>
                      <a:pt x="14175" y="50694"/>
                      <a:pt x="14222" y="50677"/>
                      <a:pt x="14258" y="50642"/>
                    </a:cubicBezTo>
                    <a:cubicBezTo>
                      <a:pt x="14327" y="50571"/>
                      <a:pt x="14327" y="50455"/>
                      <a:pt x="14258" y="50384"/>
                    </a:cubicBezTo>
                    <a:cubicBezTo>
                      <a:pt x="14222" y="50349"/>
                      <a:pt x="14176" y="50331"/>
                      <a:pt x="14129" y="50331"/>
                    </a:cubicBezTo>
                    <a:close/>
                    <a:moveTo>
                      <a:pt x="57601" y="50489"/>
                    </a:moveTo>
                    <a:cubicBezTo>
                      <a:pt x="57555" y="50489"/>
                      <a:pt x="57508" y="50507"/>
                      <a:pt x="57472" y="50542"/>
                    </a:cubicBezTo>
                    <a:cubicBezTo>
                      <a:pt x="57401" y="50613"/>
                      <a:pt x="57401" y="50729"/>
                      <a:pt x="57472" y="50799"/>
                    </a:cubicBezTo>
                    <a:cubicBezTo>
                      <a:pt x="57508" y="50834"/>
                      <a:pt x="57555" y="50852"/>
                      <a:pt x="57601" y="50852"/>
                    </a:cubicBezTo>
                    <a:cubicBezTo>
                      <a:pt x="57648" y="50852"/>
                      <a:pt x="57695" y="50834"/>
                      <a:pt x="57730" y="50799"/>
                    </a:cubicBezTo>
                    <a:cubicBezTo>
                      <a:pt x="57800" y="50729"/>
                      <a:pt x="57800" y="50613"/>
                      <a:pt x="57730" y="50542"/>
                    </a:cubicBezTo>
                    <a:cubicBezTo>
                      <a:pt x="57695" y="50507"/>
                      <a:pt x="57648" y="50489"/>
                      <a:pt x="57601" y="50489"/>
                    </a:cubicBezTo>
                    <a:close/>
                    <a:moveTo>
                      <a:pt x="27667" y="50875"/>
                    </a:moveTo>
                    <a:lnTo>
                      <a:pt x="27667" y="50875"/>
                    </a:lnTo>
                    <a:cubicBezTo>
                      <a:pt x="27667" y="50877"/>
                      <a:pt x="27666" y="50878"/>
                      <a:pt x="27666" y="50879"/>
                    </a:cubicBezTo>
                    <a:lnTo>
                      <a:pt x="27666" y="50879"/>
                    </a:lnTo>
                    <a:cubicBezTo>
                      <a:pt x="27667" y="50879"/>
                      <a:pt x="27668" y="50878"/>
                      <a:pt x="27669" y="50877"/>
                    </a:cubicBezTo>
                    <a:lnTo>
                      <a:pt x="27667" y="50875"/>
                    </a:lnTo>
                    <a:close/>
                    <a:moveTo>
                      <a:pt x="44060" y="51035"/>
                    </a:move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close/>
                    <a:moveTo>
                      <a:pt x="25491" y="44841"/>
                    </a:move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6887" y="46233"/>
                      <a:pt x="26889" y="46231"/>
                      <a:pt x="26891" y="46230"/>
                    </a:cubicBezTo>
                    <a:lnTo>
                      <a:pt x="26905" y="46246"/>
                    </a:lnTo>
                    <a:cubicBezTo>
                      <a:pt x="26903" y="46247"/>
                      <a:pt x="26902" y="46248"/>
                      <a:pt x="26900" y="46250"/>
                    </a:cubicBezTo>
                    <a:lnTo>
                      <a:pt x="26900" y="46250"/>
                    </a:lnTo>
                    <a:lnTo>
                      <a:pt x="28637" y="47986"/>
                    </a:lnTo>
                    <a:cubicBezTo>
                      <a:pt x="28434" y="48850"/>
                      <a:pt x="28084" y="49839"/>
                      <a:pt x="27654" y="50860"/>
                    </a:cubicBezTo>
                    <a:lnTo>
                      <a:pt x="27654" y="50860"/>
                    </a:lnTo>
                    <a:lnTo>
                      <a:pt x="27654" y="50860"/>
                    </a:lnTo>
                    <a:cubicBezTo>
                      <a:pt x="27651" y="50862"/>
                      <a:pt x="27648" y="50864"/>
                      <a:pt x="27644" y="50867"/>
                    </a:cubicBezTo>
                    <a:lnTo>
                      <a:pt x="27644" y="50867"/>
                    </a:lnTo>
                    <a:cubicBezTo>
                      <a:pt x="27228" y="51128"/>
                      <a:pt x="26786" y="51228"/>
                      <a:pt x="26335" y="51228"/>
                    </a:cubicBezTo>
                    <a:cubicBezTo>
                      <a:pt x="25525" y="51228"/>
                      <a:pt x="24686" y="50904"/>
                      <a:pt x="23913" y="50607"/>
                    </a:cubicBezTo>
                    <a:cubicBezTo>
                      <a:pt x="23227" y="50342"/>
                      <a:pt x="22570" y="50090"/>
                      <a:pt x="22011" y="50090"/>
                    </a:cubicBezTo>
                    <a:cubicBezTo>
                      <a:pt x="21868" y="50090"/>
                      <a:pt x="21732" y="50107"/>
                      <a:pt x="21603" y="50143"/>
                    </a:cubicBezTo>
                    <a:lnTo>
                      <a:pt x="21603" y="50143"/>
                    </a:lnTo>
                    <a:cubicBezTo>
                      <a:pt x="21728" y="50041"/>
                      <a:pt x="22159" y="49704"/>
                      <a:pt x="22787" y="49418"/>
                    </a:cubicBezTo>
                    <a:cubicBezTo>
                      <a:pt x="23281" y="49192"/>
                      <a:pt x="23976" y="48970"/>
                      <a:pt x="24779" y="48970"/>
                    </a:cubicBezTo>
                    <a:cubicBezTo>
                      <a:pt x="25096" y="48970"/>
                      <a:pt x="25430" y="49005"/>
                      <a:pt x="25775" y="49087"/>
                    </a:cubicBezTo>
                    <a:lnTo>
                      <a:pt x="25788" y="49092"/>
                    </a:lnTo>
                    <a:lnTo>
                      <a:pt x="25788" y="49079"/>
                    </a:lnTo>
                    <a:cubicBezTo>
                      <a:pt x="25788" y="49058"/>
                      <a:pt x="25883" y="47088"/>
                      <a:pt x="26900" y="46250"/>
                    </a:cubicBezTo>
                    <a:lnTo>
                      <a:pt x="26900" y="46250"/>
                    </a:ln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5905" y="47044"/>
                      <a:pt x="25776" y="48891"/>
                      <a:pt x="25766" y="49066"/>
                    </a:cubicBezTo>
                    <a:cubicBezTo>
                      <a:pt x="25425" y="48984"/>
                      <a:pt x="25094" y="48950"/>
                      <a:pt x="24780" y="48950"/>
                    </a:cubicBezTo>
                    <a:cubicBezTo>
                      <a:pt x="23973" y="48950"/>
                      <a:pt x="23274" y="49175"/>
                      <a:pt x="22775" y="49400"/>
                    </a:cubicBezTo>
                    <a:cubicBezTo>
                      <a:pt x="22212" y="49657"/>
                      <a:pt x="21809" y="49954"/>
                      <a:pt x="21638" y="50087"/>
                    </a:cubicBezTo>
                    <a:cubicBezTo>
                      <a:pt x="21773" y="49918"/>
                      <a:pt x="22071" y="49513"/>
                      <a:pt x="22325" y="48950"/>
                    </a:cubicBezTo>
                    <a:cubicBezTo>
                      <a:pt x="22638" y="48259"/>
                      <a:pt x="22949" y="47178"/>
                      <a:pt x="22659" y="45959"/>
                    </a:cubicBezTo>
                    <a:cubicBezTo>
                      <a:pt x="22833" y="45949"/>
                      <a:pt x="24680" y="45820"/>
                      <a:pt x="25491" y="44841"/>
                    </a:cubicBezTo>
                    <a:close/>
                    <a:moveTo>
                      <a:pt x="46238" y="45000"/>
                    </a:moveTo>
                    <a:lnTo>
                      <a:pt x="46238" y="45000"/>
                    </a:lnTo>
                    <a:cubicBezTo>
                      <a:pt x="47049" y="45978"/>
                      <a:pt x="48893" y="46107"/>
                      <a:pt x="49068" y="46117"/>
                    </a:cubicBezTo>
                    <a:cubicBezTo>
                      <a:pt x="48778" y="47336"/>
                      <a:pt x="49090" y="48415"/>
                      <a:pt x="49404" y="49108"/>
                    </a:cubicBezTo>
                    <a:cubicBezTo>
                      <a:pt x="49659" y="49671"/>
                      <a:pt x="49956" y="50074"/>
                      <a:pt x="50090" y="50245"/>
                    </a:cubicBezTo>
                    <a:cubicBezTo>
                      <a:pt x="49920" y="50110"/>
                      <a:pt x="49516" y="49812"/>
                      <a:pt x="48952" y="49558"/>
                    </a:cubicBezTo>
                    <a:cubicBezTo>
                      <a:pt x="48454" y="49333"/>
                      <a:pt x="47756" y="49108"/>
                      <a:pt x="46948" y="49108"/>
                    </a:cubicBezTo>
                    <a:cubicBezTo>
                      <a:pt x="46634" y="49108"/>
                      <a:pt x="46304" y="49142"/>
                      <a:pt x="45963" y="49224"/>
                    </a:cubicBezTo>
                    <a:cubicBezTo>
                      <a:pt x="45951" y="49050"/>
                      <a:pt x="45823" y="47206"/>
                      <a:pt x="44845" y="46393"/>
                    </a:cubicBezTo>
                    <a:lnTo>
                      <a:pt x="44845" y="46393"/>
                    </a:ln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5844" y="47249"/>
                      <a:pt x="45940" y="49216"/>
                      <a:pt x="45940" y="49237"/>
                    </a:cubicBezTo>
                    <a:lnTo>
                      <a:pt x="45940" y="49248"/>
                    </a:lnTo>
                    <a:lnTo>
                      <a:pt x="45953" y="49245"/>
                    </a:lnTo>
                    <a:cubicBezTo>
                      <a:pt x="46297" y="49162"/>
                      <a:pt x="46630" y="49127"/>
                      <a:pt x="46947" y="49127"/>
                    </a:cubicBezTo>
                    <a:cubicBezTo>
                      <a:pt x="47749" y="49127"/>
                      <a:pt x="48445" y="49351"/>
                      <a:pt x="48942" y="49574"/>
                    </a:cubicBezTo>
                    <a:cubicBezTo>
                      <a:pt x="49572" y="49859"/>
                      <a:pt x="50001" y="50198"/>
                      <a:pt x="50125" y="50301"/>
                    </a:cubicBezTo>
                    <a:lnTo>
                      <a:pt x="50125" y="50301"/>
                    </a:lnTo>
                    <a:cubicBezTo>
                      <a:pt x="49996" y="50264"/>
                      <a:pt x="49860" y="50247"/>
                      <a:pt x="49717" y="50247"/>
                    </a:cubicBezTo>
                    <a:cubicBezTo>
                      <a:pt x="49158" y="50247"/>
                      <a:pt x="48501" y="50500"/>
                      <a:pt x="47815" y="50764"/>
                    </a:cubicBezTo>
                    <a:cubicBezTo>
                      <a:pt x="47043" y="51062"/>
                      <a:pt x="46205" y="51386"/>
                      <a:pt x="45396" y="51386"/>
                    </a:cubicBezTo>
                    <a:cubicBezTo>
                      <a:pt x="44958" y="51386"/>
                      <a:pt x="44529" y="51291"/>
                      <a:pt x="44124" y="51047"/>
                    </a:cubicBezTo>
                    <a:lnTo>
                      <a:pt x="44124" y="51047"/>
                    </a:lnTo>
                    <a:cubicBezTo>
                      <a:pt x="44108" y="51036"/>
                      <a:pt x="44092" y="51025"/>
                      <a:pt x="44076" y="51013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3646" y="49996"/>
                      <a:pt x="43296" y="49008"/>
                      <a:pt x="43094" y="48146"/>
                    </a:cubicBez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4827" y="46408"/>
                      <a:pt x="44825" y="46406"/>
                      <a:pt x="44822" y="46404"/>
                    </a:cubicBezTo>
                    <a:lnTo>
                      <a:pt x="44837" y="46386"/>
                    </a:lnTo>
                    <a:cubicBezTo>
                      <a:pt x="44840" y="46389"/>
                      <a:pt x="44842" y="46391"/>
                      <a:pt x="44845" y="46393"/>
                    </a:cubicBezTo>
                    <a:lnTo>
                      <a:pt x="44845" y="46393"/>
                    </a:lnTo>
                    <a:lnTo>
                      <a:pt x="46238" y="45000"/>
                    </a:lnTo>
                    <a:close/>
                    <a:moveTo>
                      <a:pt x="20730" y="44275"/>
                    </a:moveTo>
                    <a:cubicBezTo>
                      <a:pt x="20168" y="45402"/>
                      <a:pt x="20662" y="46684"/>
                      <a:pt x="21100" y="47824"/>
                    </a:cubicBezTo>
                    <a:cubicBezTo>
                      <a:pt x="21438" y="48699"/>
                      <a:pt x="21756" y="49525"/>
                      <a:pt x="21552" y="50159"/>
                    </a:cubicBezTo>
                    <a:lnTo>
                      <a:pt x="21552" y="50159"/>
                    </a:lnTo>
                    <a:cubicBezTo>
                      <a:pt x="21551" y="50159"/>
                      <a:pt x="21551" y="50160"/>
                      <a:pt x="21551" y="50160"/>
                    </a:cubicBezTo>
                    <a:lnTo>
                      <a:pt x="21551" y="50160"/>
                    </a:lnTo>
                    <a:lnTo>
                      <a:pt x="21551" y="50160"/>
                    </a:lnTo>
                    <a:cubicBezTo>
                      <a:pt x="21551" y="50162"/>
                      <a:pt x="21550" y="50164"/>
                      <a:pt x="21549" y="50165"/>
                    </a:cubicBezTo>
                    <a:lnTo>
                      <a:pt x="21542" y="50186"/>
                    </a:lnTo>
                    <a:lnTo>
                      <a:pt x="21562" y="50178"/>
                    </a:lnTo>
                    <a:cubicBezTo>
                      <a:pt x="21703" y="50132"/>
                      <a:pt x="21852" y="50112"/>
                      <a:pt x="22010" y="50112"/>
                    </a:cubicBezTo>
                    <a:cubicBezTo>
                      <a:pt x="22566" y="50112"/>
                      <a:pt x="23220" y="50364"/>
                      <a:pt x="23904" y="50628"/>
                    </a:cubicBezTo>
                    <a:cubicBezTo>
                      <a:pt x="24679" y="50926"/>
                      <a:pt x="25520" y="51251"/>
                      <a:pt x="26333" y="51251"/>
                    </a:cubicBezTo>
                    <a:cubicBezTo>
                      <a:pt x="26716" y="51251"/>
                      <a:pt x="27094" y="51178"/>
                      <a:pt x="27454" y="50997"/>
                    </a:cubicBezTo>
                    <a:lnTo>
                      <a:pt x="27454" y="50997"/>
                    </a:lnTo>
                    <a:cubicBezTo>
                      <a:pt x="26700" y="51487"/>
                      <a:pt x="25954" y="51646"/>
                      <a:pt x="25232" y="51646"/>
                    </a:cubicBezTo>
                    <a:cubicBezTo>
                      <a:pt x="24516" y="51646"/>
                      <a:pt x="23825" y="51489"/>
                      <a:pt x="23174" y="51342"/>
                    </a:cubicBezTo>
                    <a:cubicBezTo>
                      <a:pt x="22579" y="51207"/>
                      <a:pt x="22004" y="51077"/>
                      <a:pt x="21463" y="51077"/>
                    </a:cubicBezTo>
                    <a:cubicBezTo>
                      <a:pt x="21109" y="51077"/>
                      <a:pt x="20768" y="51133"/>
                      <a:pt x="20447" y="51281"/>
                    </a:cubicBezTo>
                    <a:cubicBezTo>
                      <a:pt x="20819" y="50467"/>
                      <a:pt x="20608" y="49537"/>
                      <a:pt x="20384" y="48553"/>
                    </a:cubicBezTo>
                    <a:cubicBezTo>
                      <a:pt x="20089" y="47247"/>
                      <a:pt x="19755" y="45776"/>
                      <a:pt x="20730" y="44275"/>
                    </a:cubicBezTo>
                    <a:close/>
                    <a:moveTo>
                      <a:pt x="50984" y="44404"/>
                    </a:moveTo>
                    <a:lnTo>
                      <a:pt x="50984" y="44404"/>
                    </a:lnTo>
                    <a:cubicBezTo>
                      <a:pt x="51979" y="45914"/>
                      <a:pt x="51642" y="47394"/>
                      <a:pt x="51346" y="48706"/>
                    </a:cubicBezTo>
                    <a:cubicBezTo>
                      <a:pt x="51123" y="49692"/>
                      <a:pt x="50911" y="50623"/>
                      <a:pt x="51284" y="51435"/>
                    </a:cubicBezTo>
                    <a:cubicBezTo>
                      <a:pt x="50962" y="51287"/>
                      <a:pt x="50622" y="51231"/>
                      <a:pt x="50267" y="51231"/>
                    </a:cubicBezTo>
                    <a:cubicBezTo>
                      <a:pt x="49725" y="51231"/>
                      <a:pt x="49150" y="51362"/>
                      <a:pt x="48556" y="51496"/>
                    </a:cubicBezTo>
                    <a:cubicBezTo>
                      <a:pt x="47906" y="51643"/>
                      <a:pt x="47215" y="51800"/>
                      <a:pt x="46500" y="51800"/>
                    </a:cubicBezTo>
                    <a:cubicBezTo>
                      <a:pt x="45788" y="51800"/>
                      <a:pt x="45053" y="51645"/>
                      <a:pt x="44310" y="51173"/>
                    </a:cubicBezTo>
                    <a:lnTo>
                      <a:pt x="44310" y="51173"/>
                    </a:lnTo>
                    <a:cubicBezTo>
                      <a:pt x="44660" y="51340"/>
                      <a:pt x="45025" y="51406"/>
                      <a:pt x="45395" y="51406"/>
                    </a:cubicBezTo>
                    <a:cubicBezTo>
                      <a:pt x="45397" y="51406"/>
                      <a:pt x="45398" y="51406"/>
                      <a:pt x="45400" y="51406"/>
                    </a:cubicBezTo>
                    <a:cubicBezTo>
                      <a:pt x="46213" y="51406"/>
                      <a:pt x="47051" y="51083"/>
                      <a:pt x="47825" y="50784"/>
                    </a:cubicBezTo>
                    <a:cubicBezTo>
                      <a:pt x="48508" y="50521"/>
                      <a:pt x="49162" y="50268"/>
                      <a:pt x="49718" y="50268"/>
                    </a:cubicBezTo>
                    <a:cubicBezTo>
                      <a:pt x="49876" y="50268"/>
                      <a:pt x="50026" y="50288"/>
                      <a:pt x="50166" y="50335"/>
                    </a:cubicBezTo>
                    <a:lnTo>
                      <a:pt x="50187" y="50342"/>
                    </a:lnTo>
                    <a:lnTo>
                      <a:pt x="50179" y="50323"/>
                    </a:lnTo>
                    <a:cubicBezTo>
                      <a:pt x="49971" y="49689"/>
                      <a:pt x="50290" y="48860"/>
                      <a:pt x="50629" y="47980"/>
                    </a:cubicBezTo>
                    <a:cubicBezTo>
                      <a:pt x="51071" y="46832"/>
                      <a:pt x="51569" y="45537"/>
                      <a:pt x="50984" y="44404"/>
                    </a:cubicBezTo>
                    <a:close/>
                    <a:moveTo>
                      <a:pt x="13495" y="51771"/>
                    </a:moveTo>
                    <a:cubicBezTo>
                      <a:pt x="13427" y="51771"/>
                      <a:pt x="13358" y="51797"/>
                      <a:pt x="13306" y="51849"/>
                    </a:cubicBezTo>
                    <a:cubicBezTo>
                      <a:pt x="13202" y="51955"/>
                      <a:pt x="13202" y="52125"/>
                      <a:pt x="13306" y="52229"/>
                    </a:cubicBezTo>
                    <a:cubicBezTo>
                      <a:pt x="13358" y="52281"/>
                      <a:pt x="13427" y="52307"/>
                      <a:pt x="13495" y="52307"/>
                    </a:cubicBezTo>
                    <a:cubicBezTo>
                      <a:pt x="13564" y="52307"/>
                      <a:pt x="13633" y="52281"/>
                      <a:pt x="13686" y="52229"/>
                    </a:cubicBezTo>
                    <a:cubicBezTo>
                      <a:pt x="13790" y="52123"/>
                      <a:pt x="13790" y="51954"/>
                      <a:pt x="13686" y="51849"/>
                    </a:cubicBezTo>
                    <a:cubicBezTo>
                      <a:pt x="13633" y="51797"/>
                      <a:pt x="13564" y="51771"/>
                      <a:pt x="13495" y="51771"/>
                    </a:cubicBezTo>
                    <a:close/>
                    <a:moveTo>
                      <a:pt x="31014" y="52375"/>
                    </a:moveTo>
                    <a:cubicBezTo>
                      <a:pt x="31014" y="52378"/>
                      <a:pt x="31015" y="52381"/>
                      <a:pt x="31016" y="52384"/>
                    </a:cubicBezTo>
                    <a:lnTo>
                      <a:pt x="31016" y="52384"/>
                    </a:lnTo>
                    <a:cubicBezTo>
                      <a:pt x="31016" y="52386"/>
                      <a:pt x="31016" y="52388"/>
                      <a:pt x="31016" y="52390"/>
                    </a:cubicBezTo>
                    <a:lnTo>
                      <a:pt x="31016" y="52390"/>
                    </a:lnTo>
                    <a:cubicBezTo>
                      <a:pt x="31016" y="52391"/>
                      <a:pt x="31016" y="52391"/>
                      <a:pt x="31016" y="52391"/>
                    </a:cubicBezTo>
                    <a:lnTo>
                      <a:pt x="31016" y="52391"/>
                    </a:lnTo>
                    <a:cubicBezTo>
                      <a:pt x="31015" y="52385"/>
                      <a:pt x="31014" y="52380"/>
                      <a:pt x="31014" y="52375"/>
                    </a:cubicBezTo>
                    <a:close/>
                    <a:moveTo>
                      <a:pt x="40653" y="52355"/>
                    </a:moveTo>
                    <a:lnTo>
                      <a:pt x="40653" y="52355"/>
                    </a:lnTo>
                    <a:cubicBezTo>
                      <a:pt x="40652" y="52369"/>
                      <a:pt x="40651" y="52384"/>
                      <a:pt x="40649" y="52398"/>
                    </a:cubicBezTo>
                    <a:lnTo>
                      <a:pt x="40649" y="52398"/>
                    </a:lnTo>
                    <a:cubicBezTo>
                      <a:pt x="40649" y="52396"/>
                      <a:pt x="40648" y="52394"/>
                      <a:pt x="40647" y="52392"/>
                    </a:cubicBezTo>
                    <a:lnTo>
                      <a:pt x="40647" y="52392"/>
                    </a:lnTo>
                    <a:cubicBezTo>
                      <a:pt x="40649" y="52380"/>
                      <a:pt x="40651" y="52367"/>
                      <a:pt x="40653" y="52355"/>
                    </a:cubicBezTo>
                    <a:close/>
                    <a:moveTo>
                      <a:pt x="58234" y="51929"/>
                    </a:moveTo>
                    <a:cubicBezTo>
                      <a:pt x="58165" y="51929"/>
                      <a:pt x="58097" y="51955"/>
                      <a:pt x="58045" y="52007"/>
                    </a:cubicBezTo>
                    <a:cubicBezTo>
                      <a:pt x="57940" y="52113"/>
                      <a:pt x="57940" y="52282"/>
                      <a:pt x="58045" y="52385"/>
                    </a:cubicBezTo>
                    <a:cubicBezTo>
                      <a:pt x="58097" y="52438"/>
                      <a:pt x="58165" y="52465"/>
                      <a:pt x="58234" y="52465"/>
                    </a:cubicBezTo>
                    <a:cubicBezTo>
                      <a:pt x="58303" y="52465"/>
                      <a:pt x="58371" y="52438"/>
                      <a:pt x="58424" y="52385"/>
                    </a:cubicBezTo>
                    <a:cubicBezTo>
                      <a:pt x="58529" y="52281"/>
                      <a:pt x="58529" y="52110"/>
                      <a:pt x="58424" y="52007"/>
                    </a:cubicBezTo>
                    <a:cubicBezTo>
                      <a:pt x="58371" y="51955"/>
                      <a:pt x="58303" y="51929"/>
                      <a:pt x="58234" y="51929"/>
                    </a:cubicBezTo>
                    <a:close/>
                    <a:moveTo>
                      <a:pt x="19496" y="47879"/>
                    </a:moveTo>
                    <a:lnTo>
                      <a:pt x="19496" y="47879"/>
                    </a:lnTo>
                    <a:cubicBezTo>
                      <a:pt x="18822" y="49260"/>
                      <a:pt x="19473" y="52129"/>
                      <a:pt x="18796" y="52934"/>
                    </a:cubicBezTo>
                    <a:lnTo>
                      <a:pt x="18796" y="52934"/>
                    </a:lnTo>
                    <a:cubicBezTo>
                      <a:pt x="18782" y="52948"/>
                      <a:pt x="18768" y="52961"/>
                      <a:pt x="18754" y="52975"/>
                    </a:cubicBezTo>
                    <a:cubicBezTo>
                      <a:pt x="18765" y="52964"/>
                      <a:pt x="18776" y="52954"/>
                      <a:pt x="18787" y="52944"/>
                    </a:cubicBezTo>
                    <a:lnTo>
                      <a:pt x="18787" y="52944"/>
                    </a:lnTo>
                    <a:cubicBezTo>
                      <a:pt x="18778" y="52955"/>
                      <a:pt x="18769" y="52965"/>
                      <a:pt x="18759" y="52975"/>
                    </a:cubicBezTo>
                    <a:lnTo>
                      <a:pt x="18759" y="52975"/>
                    </a:lnTo>
                    <a:cubicBezTo>
                      <a:pt x="18771" y="52962"/>
                      <a:pt x="18784" y="52949"/>
                      <a:pt x="18797" y="52936"/>
                    </a:cubicBezTo>
                    <a:lnTo>
                      <a:pt x="18797" y="52936"/>
                    </a:lnTo>
                    <a:cubicBezTo>
                      <a:pt x="19602" y="52258"/>
                      <a:pt x="22470" y="52909"/>
                      <a:pt x="23852" y="52236"/>
                    </a:cubicBezTo>
                    <a:cubicBezTo>
                      <a:pt x="23426" y="52210"/>
                      <a:pt x="22524" y="51988"/>
                      <a:pt x="21530" y="51988"/>
                    </a:cubicBezTo>
                    <a:cubicBezTo>
                      <a:pt x="20603" y="51988"/>
                      <a:pt x="19597" y="52181"/>
                      <a:pt x="18823" y="52908"/>
                    </a:cubicBezTo>
                    <a:lnTo>
                      <a:pt x="18823" y="52908"/>
                    </a:lnTo>
                    <a:cubicBezTo>
                      <a:pt x="20329" y="51303"/>
                      <a:pt x="19546" y="48703"/>
                      <a:pt x="19496" y="47879"/>
                    </a:cubicBezTo>
                    <a:close/>
                    <a:moveTo>
                      <a:pt x="18759" y="52975"/>
                    </a:moveTo>
                    <a:cubicBezTo>
                      <a:pt x="18758" y="52976"/>
                      <a:pt x="18758" y="52976"/>
                      <a:pt x="18757" y="52977"/>
                    </a:cubicBezTo>
                    <a:cubicBezTo>
                      <a:pt x="18758" y="52976"/>
                      <a:pt x="18758" y="52976"/>
                      <a:pt x="18759" y="52975"/>
                    </a:cubicBezTo>
                    <a:close/>
                    <a:moveTo>
                      <a:pt x="52238" y="48031"/>
                    </a:moveTo>
                    <a:lnTo>
                      <a:pt x="52238" y="48031"/>
                    </a:lnTo>
                    <a:cubicBezTo>
                      <a:pt x="52188" y="48862"/>
                      <a:pt x="51395" y="51490"/>
                      <a:pt x="52939" y="53089"/>
                    </a:cubicBezTo>
                    <a:lnTo>
                      <a:pt x="52939" y="53089"/>
                    </a:lnTo>
                    <a:cubicBezTo>
                      <a:pt x="52161" y="52340"/>
                      <a:pt x="51140" y="52141"/>
                      <a:pt x="50202" y="52141"/>
                    </a:cubicBezTo>
                    <a:cubicBezTo>
                      <a:pt x="49209" y="52141"/>
                      <a:pt x="48308" y="52363"/>
                      <a:pt x="47883" y="52390"/>
                    </a:cubicBezTo>
                    <a:cubicBezTo>
                      <a:pt x="49275" y="53069"/>
                      <a:pt x="52176" y="52403"/>
                      <a:pt x="52955" y="53106"/>
                    </a:cubicBezTo>
                    <a:lnTo>
                      <a:pt x="52955" y="53106"/>
                    </a:lnTo>
                    <a:cubicBezTo>
                      <a:pt x="52962" y="53113"/>
                      <a:pt x="52970" y="53121"/>
                      <a:pt x="52977" y="53129"/>
                    </a:cubicBezTo>
                    <a:cubicBezTo>
                      <a:pt x="52972" y="53123"/>
                      <a:pt x="52966" y="53117"/>
                      <a:pt x="52960" y="53111"/>
                    </a:cubicBezTo>
                    <a:lnTo>
                      <a:pt x="52960" y="53111"/>
                    </a:lnTo>
                    <a:cubicBezTo>
                      <a:pt x="52966" y="53116"/>
                      <a:pt x="52973" y="53123"/>
                      <a:pt x="52979" y="53129"/>
                    </a:cubicBezTo>
                    <a:cubicBezTo>
                      <a:pt x="52971" y="53121"/>
                      <a:pt x="52963" y="53113"/>
                      <a:pt x="52955" y="53105"/>
                    </a:cubicBezTo>
                    <a:lnTo>
                      <a:pt x="52955" y="53105"/>
                    </a:lnTo>
                    <a:cubicBezTo>
                      <a:pt x="52251" y="52327"/>
                      <a:pt x="52918" y="49425"/>
                      <a:pt x="52238" y="48031"/>
                    </a:cubicBezTo>
                    <a:close/>
                    <a:moveTo>
                      <a:pt x="13065" y="53446"/>
                    </a:moveTo>
                    <a:cubicBezTo>
                      <a:pt x="13019" y="53446"/>
                      <a:pt x="12972" y="53464"/>
                      <a:pt x="12936" y="53500"/>
                    </a:cubicBezTo>
                    <a:cubicBezTo>
                      <a:pt x="12867" y="53571"/>
                      <a:pt x="12867" y="53687"/>
                      <a:pt x="12936" y="53758"/>
                    </a:cubicBezTo>
                    <a:cubicBezTo>
                      <a:pt x="12972" y="53792"/>
                      <a:pt x="13019" y="53810"/>
                      <a:pt x="13065" y="53810"/>
                    </a:cubicBezTo>
                    <a:cubicBezTo>
                      <a:pt x="13112" y="53810"/>
                      <a:pt x="13159" y="53792"/>
                      <a:pt x="13194" y="53758"/>
                    </a:cubicBezTo>
                    <a:cubicBezTo>
                      <a:pt x="13265" y="53687"/>
                      <a:pt x="13265" y="53571"/>
                      <a:pt x="13194" y="53500"/>
                    </a:cubicBezTo>
                    <a:cubicBezTo>
                      <a:pt x="13159" y="53464"/>
                      <a:pt x="13112" y="53446"/>
                      <a:pt x="13065" y="53446"/>
                    </a:cubicBezTo>
                    <a:close/>
                    <a:moveTo>
                      <a:pt x="17177" y="47915"/>
                    </a:moveTo>
                    <a:lnTo>
                      <a:pt x="17676" y="53912"/>
                    </a:lnTo>
                    <a:lnTo>
                      <a:pt x="17676" y="53912"/>
                    </a:lnTo>
                    <a:lnTo>
                      <a:pt x="16353" y="48903"/>
                    </a:lnTo>
                    <a:lnTo>
                      <a:pt x="16353" y="48903"/>
                    </a:lnTo>
                    <a:cubicBezTo>
                      <a:pt x="16599" y="48516"/>
                      <a:pt x="16871" y="48180"/>
                      <a:pt x="17177" y="47915"/>
                    </a:cubicBezTo>
                    <a:close/>
                    <a:moveTo>
                      <a:pt x="16346" y="48915"/>
                    </a:moveTo>
                    <a:lnTo>
                      <a:pt x="17666" y="53916"/>
                    </a:lnTo>
                    <a:lnTo>
                      <a:pt x="15816" y="49921"/>
                    </a:lnTo>
                    <a:lnTo>
                      <a:pt x="15816" y="49921"/>
                    </a:lnTo>
                    <a:cubicBezTo>
                      <a:pt x="15977" y="49559"/>
                      <a:pt x="16153" y="49221"/>
                      <a:pt x="16346" y="48915"/>
                    </a:cubicBezTo>
                    <a:close/>
                    <a:moveTo>
                      <a:pt x="18293" y="47328"/>
                    </a:moveTo>
                    <a:lnTo>
                      <a:pt x="17689" y="53927"/>
                    </a:lnTo>
                    <a:lnTo>
                      <a:pt x="17188" y="47906"/>
                    </a:lnTo>
                    <a:lnTo>
                      <a:pt x="17188" y="47906"/>
                    </a:lnTo>
                    <a:cubicBezTo>
                      <a:pt x="17516" y="47625"/>
                      <a:pt x="17882" y="47424"/>
                      <a:pt x="18293" y="47328"/>
                    </a:cubicBezTo>
                    <a:close/>
                    <a:moveTo>
                      <a:pt x="15810" y="49932"/>
                    </a:moveTo>
                    <a:lnTo>
                      <a:pt x="17662" y="53929"/>
                    </a:lnTo>
                    <a:lnTo>
                      <a:pt x="15469" y="50789"/>
                    </a:lnTo>
                    <a:lnTo>
                      <a:pt x="15466" y="50791"/>
                    </a:lnTo>
                    <a:lnTo>
                      <a:pt x="15466" y="50791"/>
                    </a:lnTo>
                    <a:cubicBezTo>
                      <a:pt x="15574" y="50494"/>
                      <a:pt x="15688" y="50206"/>
                      <a:pt x="15810" y="49932"/>
                    </a:cubicBezTo>
                    <a:close/>
                    <a:moveTo>
                      <a:pt x="15463" y="50798"/>
                    </a:moveTo>
                    <a:lnTo>
                      <a:pt x="17658" y="53941"/>
                    </a:lnTo>
                    <a:lnTo>
                      <a:pt x="17658" y="53941"/>
                    </a:lnTo>
                    <a:lnTo>
                      <a:pt x="15224" y="51507"/>
                    </a:lnTo>
                    <a:lnTo>
                      <a:pt x="15224" y="51507"/>
                    </a:lnTo>
                    <a:cubicBezTo>
                      <a:pt x="15300" y="51266"/>
                      <a:pt x="15380" y="51029"/>
                      <a:pt x="15463" y="50798"/>
                    </a:cubicBezTo>
                    <a:close/>
                    <a:moveTo>
                      <a:pt x="15221" y="51518"/>
                    </a:moveTo>
                    <a:lnTo>
                      <a:pt x="17644" y="53941"/>
                    </a:lnTo>
                    <a:lnTo>
                      <a:pt x="17644" y="53941"/>
                    </a:lnTo>
                    <a:lnTo>
                      <a:pt x="15052" y="52132"/>
                    </a:lnTo>
                    <a:lnTo>
                      <a:pt x="15048" y="52142"/>
                    </a:lnTo>
                    <a:lnTo>
                      <a:pt x="17631" y="53945"/>
                    </a:lnTo>
                    <a:lnTo>
                      <a:pt x="14887" y="52674"/>
                    </a:lnTo>
                    <a:lnTo>
                      <a:pt x="14887" y="52674"/>
                    </a:lnTo>
                    <a:cubicBezTo>
                      <a:pt x="14991" y="52284"/>
                      <a:pt x="15102" y="51896"/>
                      <a:pt x="15221" y="51518"/>
                    </a:cubicBezTo>
                    <a:close/>
                    <a:moveTo>
                      <a:pt x="14884" y="52684"/>
                    </a:moveTo>
                    <a:lnTo>
                      <a:pt x="17631" y="53957"/>
                    </a:lnTo>
                    <a:lnTo>
                      <a:pt x="17631" y="53957"/>
                    </a:lnTo>
                    <a:lnTo>
                      <a:pt x="14752" y="53196"/>
                    </a:lnTo>
                    <a:lnTo>
                      <a:pt x="14752" y="53196"/>
                    </a:lnTo>
                    <a:cubicBezTo>
                      <a:pt x="14795" y="53025"/>
                      <a:pt x="14839" y="52855"/>
                      <a:pt x="14884" y="52684"/>
                    </a:cubicBezTo>
                    <a:close/>
                    <a:moveTo>
                      <a:pt x="20718" y="44253"/>
                    </a:moveTo>
                    <a:lnTo>
                      <a:pt x="20718" y="44253"/>
                    </a:lnTo>
                    <a:cubicBezTo>
                      <a:pt x="19730" y="45764"/>
                      <a:pt x="20067" y="47245"/>
                      <a:pt x="20363" y="48558"/>
                    </a:cubicBezTo>
                    <a:cubicBezTo>
                      <a:pt x="20587" y="49551"/>
                      <a:pt x="20802" y="50487"/>
                      <a:pt x="20413" y="51301"/>
                    </a:cubicBezTo>
                    <a:lnTo>
                      <a:pt x="20402" y="51328"/>
                    </a:lnTo>
                    <a:lnTo>
                      <a:pt x="20402" y="51328"/>
                    </a:lnTo>
                    <a:lnTo>
                      <a:pt x="20428" y="51316"/>
                    </a:lnTo>
                    <a:cubicBezTo>
                      <a:pt x="20754" y="51161"/>
                      <a:pt x="21100" y="51102"/>
                      <a:pt x="21462" y="51102"/>
                    </a:cubicBezTo>
                    <a:cubicBezTo>
                      <a:pt x="22002" y="51102"/>
                      <a:pt x="22577" y="51232"/>
                      <a:pt x="23171" y="51367"/>
                    </a:cubicBezTo>
                    <a:cubicBezTo>
                      <a:pt x="23823" y="51514"/>
                      <a:pt x="24514" y="51671"/>
                      <a:pt x="25234" y="51671"/>
                    </a:cubicBezTo>
                    <a:cubicBezTo>
                      <a:pt x="25957" y="51668"/>
                      <a:pt x="26707" y="51508"/>
                      <a:pt x="27465" y="51015"/>
                    </a:cubicBezTo>
                    <a:lnTo>
                      <a:pt x="27465" y="51015"/>
                    </a:lnTo>
                    <a:cubicBezTo>
                      <a:pt x="25024" y="52967"/>
                      <a:pt x="23111" y="53036"/>
                      <a:pt x="21418" y="53095"/>
                    </a:cubicBezTo>
                    <a:cubicBezTo>
                      <a:pt x="20169" y="53142"/>
                      <a:pt x="18987" y="53182"/>
                      <a:pt x="17763" y="53965"/>
                    </a:cubicBezTo>
                    <a:lnTo>
                      <a:pt x="17763" y="53965"/>
                    </a:lnTo>
                    <a:lnTo>
                      <a:pt x="17758" y="53965"/>
                    </a:lnTo>
                    <a:lnTo>
                      <a:pt x="17758" y="53965"/>
                    </a:lnTo>
                    <a:cubicBezTo>
                      <a:pt x="18543" y="52740"/>
                      <a:pt x="18585" y="51558"/>
                      <a:pt x="18630" y="50309"/>
                    </a:cubicBezTo>
                    <a:cubicBezTo>
                      <a:pt x="18692" y="48613"/>
                      <a:pt x="18761" y="46698"/>
                      <a:pt x="20718" y="44253"/>
                    </a:cubicBezTo>
                    <a:close/>
                    <a:moveTo>
                      <a:pt x="14749" y="53207"/>
                    </a:moveTo>
                    <a:lnTo>
                      <a:pt x="17624" y="53967"/>
                    </a:lnTo>
                    <a:lnTo>
                      <a:pt x="17624" y="53967"/>
                    </a:lnTo>
                    <a:lnTo>
                      <a:pt x="14622" y="53717"/>
                    </a:lnTo>
                    <a:lnTo>
                      <a:pt x="14622" y="53717"/>
                    </a:lnTo>
                    <a:cubicBezTo>
                      <a:pt x="14664" y="53548"/>
                      <a:pt x="14706" y="53377"/>
                      <a:pt x="14749" y="53207"/>
                    </a:cubicBezTo>
                    <a:close/>
                    <a:moveTo>
                      <a:pt x="58663" y="53603"/>
                    </a:moveTo>
                    <a:cubicBezTo>
                      <a:pt x="58617" y="53603"/>
                      <a:pt x="58570" y="53621"/>
                      <a:pt x="58534" y="53656"/>
                    </a:cubicBezTo>
                    <a:cubicBezTo>
                      <a:pt x="58463" y="53726"/>
                      <a:pt x="58463" y="53842"/>
                      <a:pt x="58534" y="53913"/>
                    </a:cubicBezTo>
                    <a:cubicBezTo>
                      <a:pt x="58570" y="53949"/>
                      <a:pt x="58617" y="53967"/>
                      <a:pt x="58663" y="53967"/>
                    </a:cubicBezTo>
                    <a:cubicBezTo>
                      <a:pt x="58710" y="53967"/>
                      <a:pt x="58756" y="53949"/>
                      <a:pt x="58791" y="53913"/>
                    </a:cubicBezTo>
                    <a:cubicBezTo>
                      <a:pt x="58862" y="53842"/>
                      <a:pt x="58862" y="53726"/>
                      <a:pt x="58791" y="53656"/>
                    </a:cubicBezTo>
                    <a:cubicBezTo>
                      <a:pt x="58756" y="53621"/>
                      <a:pt x="58710" y="53603"/>
                      <a:pt x="58663" y="53603"/>
                    </a:cubicBezTo>
                    <a:close/>
                    <a:moveTo>
                      <a:pt x="18868" y="47263"/>
                    </a:moveTo>
                    <a:cubicBezTo>
                      <a:pt x="18920" y="47263"/>
                      <a:pt x="18972" y="47264"/>
                      <a:pt x="19025" y="47267"/>
                    </a:cubicBezTo>
                    <a:lnTo>
                      <a:pt x="19025" y="47267"/>
                    </a:lnTo>
                    <a:cubicBezTo>
                      <a:pt x="18677" y="48380"/>
                      <a:pt x="18641" y="49376"/>
                      <a:pt x="18608" y="50306"/>
                    </a:cubicBezTo>
                    <a:cubicBezTo>
                      <a:pt x="18563" y="51560"/>
                      <a:pt x="18520" y="52744"/>
                      <a:pt x="17730" y="53968"/>
                    </a:cubicBezTo>
                    <a:lnTo>
                      <a:pt x="17730" y="53968"/>
                    </a:lnTo>
                    <a:lnTo>
                      <a:pt x="17696" y="53971"/>
                    </a:lnTo>
                    <a:lnTo>
                      <a:pt x="17696" y="53971"/>
                    </a:lnTo>
                    <a:lnTo>
                      <a:pt x="18303" y="47325"/>
                    </a:lnTo>
                    <a:lnTo>
                      <a:pt x="18303" y="47325"/>
                    </a:lnTo>
                    <a:cubicBezTo>
                      <a:pt x="18483" y="47284"/>
                      <a:pt x="18671" y="47263"/>
                      <a:pt x="18868" y="47263"/>
                    </a:cubicBezTo>
                    <a:close/>
                    <a:moveTo>
                      <a:pt x="52868" y="47420"/>
                    </a:moveTo>
                    <a:cubicBezTo>
                      <a:pt x="53467" y="47420"/>
                      <a:pt x="54005" y="47621"/>
                      <a:pt x="54489" y="48028"/>
                    </a:cubicBezTo>
                    <a:lnTo>
                      <a:pt x="54489" y="48028"/>
                    </a:lnTo>
                    <a:lnTo>
                      <a:pt x="53984" y="54102"/>
                    </a:lnTo>
                    <a:lnTo>
                      <a:pt x="53984" y="54102"/>
                    </a:lnTo>
                    <a:cubicBezTo>
                      <a:pt x="53981" y="54098"/>
                      <a:pt x="53979" y="54094"/>
                      <a:pt x="53976" y="54090"/>
                    </a:cubicBezTo>
                    <a:lnTo>
                      <a:pt x="53976" y="54090"/>
                    </a:lnTo>
                    <a:lnTo>
                      <a:pt x="53370" y="47480"/>
                    </a:lnTo>
                    <a:lnTo>
                      <a:pt x="53360" y="47483"/>
                    </a:lnTo>
                    <a:lnTo>
                      <a:pt x="53964" y="54071"/>
                    </a:lnTo>
                    <a:lnTo>
                      <a:pt x="53964" y="54071"/>
                    </a:lnTo>
                    <a:cubicBezTo>
                      <a:pt x="53207" y="52865"/>
                      <a:pt x="53166" y="51699"/>
                      <a:pt x="53121" y="50464"/>
                    </a:cubicBezTo>
                    <a:cubicBezTo>
                      <a:pt x="53087" y="49534"/>
                      <a:pt x="53051" y="48538"/>
                      <a:pt x="52703" y="47425"/>
                    </a:cubicBezTo>
                    <a:lnTo>
                      <a:pt x="52703" y="47425"/>
                    </a:lnTo>
                    <a:cubicBezTo>
                      <a:pt x="52759" y="47422"/>
                      <a:pt x="52814" y="47420"/>
                      <a:pt x="52868" y="47420"/>
                    </a:cubicBezTo>
                    <a:close/>
                    <a:moveTo>
                      <a:pt x="54499" y="48036"/>
                    </a:moveTo>
                    <a:cubicBezTo>
                      <a:pt x="54798" y="48289"/>
                      <a:pt x="55077" y="48621"/>
                      <a:pt x="55338" y="49033"/>
                    </a:cubicBezTo>
                    <a:lnTo>
                      <a:pt x="55338" y="49033"/>
                    </a:lnTo>
                    <a:lnTo>
                      <a:pt x="53995" y="54120"/>
                    </a:lnTo>
                    <a:lnTo>
                      <a:pt x="53995" y="54120"/>
                    </a:lnTo>
                    <a:cubicBezTo>
                      <a:pt x="53994" y="54118"/>
                      <a:pt x="53994" y="54117"/>
                      <a:pt x="53993" y="54116"/>
                    </a:cubicBezTo>
                    <a:lnTo>
                      <a:pt x="53993" y="54116"/>
                    </a:lnTo>
                    <a:lnTo>
                      <a:pt x="54499" y="48036"/>
                    </a:lnTo>
                    <a:close/>
                    <a:moveTo>
                      <a:pt x="51032" y="44438"/>
                    </a:moveTo>
                    <a:lnTo>
                      <a:pt x="51032" y="44438"/>
                    </a:lnTo>
                    <a:cubicBezTo>
                      <a:pt x="52970" y="46869"/>
                      <a:pt x="53039" y="48777"/>
                      <a:pt x="53099" y="50465"/>
                    </a:cubicBezTo>
                    <a:cubicBezTo>
                      <a:pt x="53144" y="51715"/>
                      <a:pt x="53186" y="52899"/>
                      <a:pt x="53969" y="54122"/>
                    </a:cubicBezTo>
                    <a:lnTo>
                      <a:pt x="53969" y="54122"/>
                    </a:lnTo>
                    <a:lnTo>
                      <a:pt x="53969" y="54126"/>
                    </a:lnTo>
                    <a:lnTo>
                      <a:pt x="53969" y="54126"/>
                    </a:lnTo>
                    <a:cubicBezTo>
                      <a:pt x="52743" y="53340"/>
                      <a:pt x="51562" y="53298"/>
                      <a:pt x="50311" y="53253"/>
                    </a:cubicBezTo>
                    <a:cubicBezTo>
                      <a:pt x="48609" y="53191"/>
                      <a:pt x="46687" y="53123"/>
                      <a:pt x="44229" y="51145"/>
                    </a:cubicBezTo>
                    <a:lnTo>
                      <a:pt x="44229" y="51145"/>
                    </a:lnTo>
                    <a:cubicBezTo>
                      <a:pt x="44999" y="51656"/>
                      <a:pt x="45761" y="51822"/>
                      <a:pt x="46499" y="51822"/>
                    </a:cubicBezTo>
                    <a:cubicBezTo>
                      <a:pt x="46508" y="51822"/>
                      <a:pt x="46518" y="51822"/>
                      <a:pt x="46528" y="51822"/>
                    </a:cubicBezTo>
                    <a:cubicBezTo>
                      <a:pt x="47232" y="51822"/>
                      <a:pt x="47916" y="51666"/>
                      <a:pt x="48559" y="51520"/>
                    </a:cubicBezTo>
                    <a:cubicBezTo>
                      <a:pt x="49154" y="51386"/>
                      <a:pt x="49728" y="51255"/>
                      <a:pt x="50267" y="51255"/>
                    </a:cubicBezTo>
                    <a:cubicBezTo>
                      <a:pt x="50629" y="51255"/>
                      <a:pt x="50976" y="51314"/>
                      <a:pt x="51302" y="51470"/>
                    </a:cubicBezTo>
                    <a:lnTo>
                      <a:pt x="51328" y="51481"/>
                    </a:lnTo>
                    <a:lnTo>
                      <a:pt x="51328" y="51481"/>
                    </a:lnTo>
                    <a:lnTo>
                      <a:pt x="51317" y="51455"/>
                    </a:lnTo>
                    <a:cubicBezTo>
                      <a:pt x="50930" y="50644"/>
                      <a:pt x="51143" y="49705"/>
                      <a:pt x="51368" y="48712"/>
                    </a:cubicBezTo>
                    <a:cubicBezTo>
                      <a:pt x="51662" y="47409"/>
                      <a:pt x="51996" y="45940"/>
                      <a:pt x="51032" y="44438"/>
                    </a:cubicBezTo>
                    <a:close/>
                    <a:moveTo>
                      <a:pt x="55346" y="49047"/>
                    </a:moveTo>
                    <a:lnTo>
                      <a:pt x="55346" y="49047"/>
                    </a:lnTo>
                    <a:cubicBezTo>
                      <a:pt x="55481" y="49262"/>
                      <a:pt x="55611" y="49499"/>
                      <a:pt x="55736" y="49758"/>
                    </a:cubicBezTo>
                    <a:cubicBezTo>
                      <a:pt x="55786" y="49862"/>
                      <a:pt x="55835" y="49968"/>
                      <a:pt x="55883" y="50076"/>
                    </a:cubicBezTo>
                    <a:lnTo>
                      <a:pt x="55883" y="50076"/>
                    </a:lnTo>
                    <a:lnTo>
                      <a:pt x="54004" y="54133"/>
                    </a:lnTo>
                    <a:lnTo>
                      <a:pt x="54004" y="54133"/>
                    </a:lnTo>
                    <a:cubicBezTo>
                      <a:pt x="54004" y="54133"/>
                      <a:pt x="54003" y="54132"/>
                      <a:pt x="54003" y="54131"/>
                    </a:cubicBezTo>
                    <a:lnTo>
                      <a:pt x="54003" y="54131"/>
                    </a:lnTo>
                    <a:lnTo>
                      <a:pt x="55346" y="49047"/>
                    </a:lnTo>
                    <a:close/>
                    <a:moveTo>
                      <a:pt x="55888" y="50088"/>
                    </a:moveTo>
                    <a:lnTo>
                      <a:pt x="55888" y="50088"/>
                    </a:lnTo>
                    <a:cubicBezTo>
                      <a:pt x="56010" y="50367"/>
                      <a:pt x="56124" y="50660"/>
                      <a:pt x="56231" y="50963"/>
                    </a:cubicBezTo>
                    <a:lnTo>
                      <a:pt x="56231" y="50963"/>
                    </a:lnTo>
                    <a:lnTo>
                      <a:pt x="54011" y="54144"/>
                    </a:lnTo>
                    <a:lnTo>
                      <a:pt x="54011" y="54144"/>
                    </a:lnTo>
                    <a:cubicBezTo>
                      <a:pt x="54010" y="54143"/>
                      <a:pt x="54010" y="54143"/>
                      <a:pt x="54010" y="54142"/>
                    </a:cubicBezTo>
                    <a:lnTo>
                      <a:pt x="54010" y="54142"/>
                    </a:lnTo>
                    <a:lnTo>
                      <a:pt x="55888" y="50088"/>
                    </a:lnTo>
                    <a:close/>
                    <a:moveTo>
                      <a:pt x="56235" y="50975"/>
                    </a:moveTo>
                    <a:cubicBezTo>
                      <a:pt x="56388" y="51408"/>
                      <a:pt x="56526" y="51861"/>
                      <a:pt x="56655" y="52321"/>
                    </a:cubicBezTo>
                    <a:lnTo>
                      <a:pt x="56655" y="52321"/>
                    </a:lnTo>
                    <a:lnTo>
                      <a:pt x="54031" y="54153"/>
                    </a:lnTo>
                    <a:lnTo>
                      <a:pt x="56471" y="51712"/>
                    </a:lnTo>
                    <a:lnTo>
                      <a:pt x="56464" y="51704"/>
                    </a:lnTo>
                    <a:lnTo>
                      <a:pt x="54018" y="54151"/>
                    </a:lnTo>
                    <a:lnTo>
                      <a:pt x="56235" y="50975"/>
                    </a:lnTo>
                    <a:close/>
                    <a:moveTo>
                      <a:pt x="56658" y="52333"/>
                    </a:moveTo>
                    <a:cubicBezTo>
                      <a:pt x="56709" y="52515"/>
                      <a:pt x="56759" y="52699"/>
                      <a:pt x="56807" y="52883"/>
                    </a:cubicBezTo>
                    <a:lnTo>
                      <a:pt x="56807" y="52883"/>
                    </a:lnTo>
                    <a:lnTo>
                      <a:pt x="54027" y="54170"/>
                    </a:lnTo>
                    <a:lnTo>
                      <a:pt x="54027" y="54170"/>
                    </a:lnTo>
                    <a:lnTo>
                      <a:pt x="56658" y="52333"/>
                    </a:lnTo>
                    <a:close/>
                    <a:moveTo>
                      <a:pt x="56809" y="52892"/>
                    </a:moveTo>
                    <a:cubicBezTo>
                      <a:pt x="56854" y="53063"/>
                      <a:pt x="56897" y="53235"/>
                      <a:pt x="56940" y="53407"/>
                    </a:cubicBezTo>
                    <a:lnTo>
                      <a:pt x="56940" y="53407"/>
                    </a:lnTo>
                    <a:lnTo>
                      <a:pt x="54042" y="54173"/>
                    </a:lnTo>
                    <a:lnTo>
                      <a:pt x="54042" y="54173"/>
                    </a:lnTo>
                    <a:lnTo>
                      <a:pt x="56809" y="52892"/>
                    </a:lnTo>
                    <a:close/>
                    <a:moveTo>
                      <a:pt x="56943" y="53419"/>
                    </a:moveTo>
                    <a:lnTo>
                      <a:pt x="56943" y="53419"/>
                    </a:lnTo>
                    <a:cubicBezTo>
                      <a:pt x="56986" y="53591"/>
                      <a:pt x="57027" y="53762"/>
                      <a:pt x="57068" y="53933"/>
                    </a:cubicBezTo>
                    <a:lnTo>
                      <a:pt x="57068" y="53933"/>
                    </a:lnTo>
                    <a:lnTo>
                      <a:pt x="54046" y="54184"/>
                    </a:lnTo>
                    <a:lnTo>
                      <a:pt x="54046" y="54184"/>
                    </a:lnTo>
                    <a:lnTo>
                      <a:pt x="56943" y="53419"/>
                    </a:lnTo>
                    <a:close/>
                    <a:moveTo>
                      <a:pt x="47269" y="52859"/>
                    </a:moveTo>
                    <a:cubicBezTo>
                      <a:pt x="48383" y="53207"/>
                      <a:pt x="49379" y="53243"/>
                      <a:pt x="50310" y="53275"/>
                    </a:cubicBezTo>
                    <a:cubicBezTo>
                      <a:pt x="51562" y="53320"/>
                      <a:pt x="52746" y="53363"/>
                      <a:pt x="53972" y="54153"/>
                    </a:cubicBezTo>
                    <a:lnTo>
                      <a:pt x="53972" y="54153"/>
                    </a:lnTo>
                    <a:lnTo>
                      <a:pt x="53975" y="54189"/>
                    </a:lnTo>
                    <a:lnTo>
                      <a:pt x="53975" y="54189"/>
                    </a:lnTo>
                    <a:lnTo>
                      <a:pt x="47328" y="53581"/>
                    </a:lnTo>
                    <a:lnTo>
                      <a:pt x="47328" y="53581"/>
                    </a:lnTo>
                    <a:cubicBezTo>
                      <a:pt x="47276" y="53354"/>
                      <a:pt x="47255" y="53114"/>
                      <a:pt x="47269" y="52859"/>
                    </a:cubicBezTo>
                    <a:close/>
                    <a:moveTo>
                      <a:pt x="14620" y="53727"/>
                    </a:moveTo>
                    <a:lnTo>
                      <a:pt x="17621" y="53978"/>
                    </a:lnTo>
                    <a:lnTo>
                      <a:pt x="17621" y="53978"/>
                    </a:lnTo>
                    <a:lnTo>
                      <a:pt x="14491" y="54265"/>
                    </a:lnTo>
                    <a:lnTo>
                      <a:pt x="14491" y="54265"/>
                    </a:lnTo>
                    <a:cubicBezTo>
                      <a:pt x="14533" y="54087"/>
                      <a:pt x="14576" y="53908"/>
                      <a:pt x="14620" y="53727"/>
                    </a:cubicBezTo>
                    <a:close/>
                    <a:moveTo>
                      <a:pt x="57071" y="53942"/>
                    </a:moveTo>
                    <a:cubicBezTo>
                      <a:pt x="57114" y="54125"/>
                      <a:pt x="57157" y="54306"/>
                      <a:pt x="57199" y="54485"/>
                    </a:cubicBezTo>
                    <a:lnTo>
                      <a:pt x="57199" y="54485"/>
                    </a:lnTo>
                    <a:lnTo>
                      <a:pt x="54048" y="54195"/>
                    </a:lnTo>
                    <a:lnTo>
                      <a:pt x="54048" y="54195"/>
                    </a:lnTo>
                    <a:lnTo>
                      <a:pt x="57071" y="53942"/>
                    </a:lnTo>
                    <a:close/>
                    <a:moveTo>
                      <a:pt x="24461" y="52700"/>
                    </a:moveTo>
                    <a:lnTo>
                      <a:pt x="24461" y="52700"/>
                    </a:lnTo>
                    <a:cubicBezTo>
                      <a:pt x="24499" y="53365"/>
                      <a:pt x="24301" y="53957"/>
                      <a:pt x="23858" y="54486"/>
                    </a:cubicBezTo>
                    <a:lnTo>
                      <a:pt x="23858" y="54486"/>
                    </a:lnTo>
                    <a:lnTo>
                      <a:pt x="17783" y="53980"/>
                    </a:lnTo>
                    <a:lnTo>
                      <a:pt x="17783" y="53980"/>
                    </a:lnTo>
                    <a:cubicBezTo>
                      <a:pt x="17787" y="53978"/>
                      <a:pt x="17790" y="53976"/>
                      <a:pt x="17793" y="53974"/>
                    </a:cubicBezTo>
                    <a:lnTo>
                      <a:pt x="17793" y="53974"/>
                    </a:lnTo>
                    <a:lnTo>
                      <a:pt x="24403" y="53368"/>
                    </a:lnTo>
                    <a:lnTo>
                      <a:pt x="24400" y="53356"/>
                    </a:lnTo>
                    <a:lnTo>
                      <a:pt x="17815" y="53960"/>
                    </a:lnTo>
                    <a:lnTo>
                      <a:pt x="17815" y="53960"/>
                    </a:lnTo>
                    <a:cubicBezTo>
                      <a:pt x="19020" y="53205"/>
                      <a:pt x="20186" y="53164"/>
                      <a:pt x="21419" y="53117"/>
                    </a:cubicBezTo>
                    <a:cubicBezTo>
                      <a:pt x="22349" y="53084"/>
                      <a:pt x="23347" y="53048"/>
                      <a:pt x="24461" y="52700"/>
                    </a:cubicBezTo>
                    <a:close/>
                    <a:moveTo>
                      <a:pt x="47331" y="53593"/>
                    </a:moveTo>
                    <a:lnTo>
                      <a:pt x="53913" y="54195"/>
                    </a:lnTo>
                    <a:lnTo>
                      <a:pt x="53913" y="54195"/>
                    </a:lnTo>
                    <a:lnTo>
                      <a:pt x="47908" y="54695"/>
                    </a:lnTo>
                    <a:lnTo>
                      <a:pt x="47908" y="54695"/>
                    </a:lnTo>
                    <a:cubicBezTo>
                      <a:pt x="47628" y="54368"/>
                      <a:pt x="47428" y="54003"/>
                      <a:pt x="47331" y="53593"/>
                    </a:cubicBezTo>
                    <a:close/>
                    <a:moveTo>
                      <a:pt x="17621" y="53990"/>
                    </a:moveTo>
                    <a:lnTo>
                      <a:pt x="14346" y="54880"/>
                    </a:lnTo>
                    <a:lnTo>
                      <a:pt x="14346" y="54880"/>
                    </a:lnTo>
                    <a:cubicBezTo>
                      <a:pt x="14357" y="54835"/>
                      <a:pt x="14367" y="54789"/>
                      <a:pt x="14378" y="54743"/>
                    </a:cubicBezTo>
                    <a:cubicBezTo>
                      <a:pt x="14414" y="54589"/>
                      <a:pt x="14451" y="54434"/>
                      <a:pt x="14488" y="54278"/>
                    </a:cubicBezTo>
                    <a:lnTo>
                      <a:pt x="14488" y="54278"/>
                    </a:lnTo>
                    <a:lnTo>
                      <a:pt x="17621" y="53990"/>
                    </a:lnTo>
                    <a:close/>
                    <a:moveTo>
                      <a:pt x="54049" y="54207"/>
                    </a:moveTo>
                    <a:lnTo>
                      <a:pt x="57202" y="54497"/>
                    </a:lnTo>
                    <a:lnTo>
                      <a:pt x="57202" y="54497"/>
                    </a:lnTo>
                    <a:cubicBezTo>
                      <a:pt x="57223" y="54587"/>
                      <a:pt x="57244" y="54676"/>
                      <a:pt x="57265" y="54765"/>
                    </a:cubicBezTo>
                    <a:cubicBezTo>
                      <a:pt x="57292" y="54878"/>
                      <a:pt x="57318" y="54991"/>
                      <a:pt x="57344" y="55103"/>
                    </a:cubicBezTo>
                    <a:lnTo>
                      <a:pt x="57344" y="55103"/>
                    </a:lnTo>
                    <a:lnTo>
                      <a:pt x="54049" y="54207"/>
                    </a:lnTo>
                    <a:close/>
                    <a:moveTo>
                      <a:pt x="12955" y="54899"/>
                    </a:moveTo>
                    <a:cubicBezTo>
                      <a:pt x="12919" y="54899"/>
                      <a:pt x="12882" y="54913"/>
                      <a:pt x="12854" y="54941"/>
                    </a:cubicBezTo>
                    <a:cubicBezTo>
                      <a:pt x="12797" y="54998"/>
                      <a:pt x="12797" y="55088"/>
                      <a:pt x="12854" y="55144"/>
                    </a:cubicBezTo>
                    <a:cubicBezTo>
                      <a:pt x="12882" y="55173"/>
                      <a:pt x="12919" y="55187"/>
                      <a:pt x="12955" y="55187"/>
                    </a:cubicBezTo>
                    <a:cubicBezTo>
                      <a:pt x="12992" y="55187"/>
                      <a:pt x="13028" y="55173"/>
                      <a:pt x="13057" y="55144"/>
                    </a:cubicBezTo>
                    <a:cubicBezTo>
                      <a:pt x="13113" y="55088"/>
                      <a:pt x="13113" y="54998"/>
                      <a:pt x="13057" y="54941"/>
                    </a:cubicBezTo>
                    <a:cubicBezTo>
                      <a:pt x="13028" y="54913"/>
                      <a:pt x="12992" y="54899"/>
                      <a:pt x="12955" y="54899"/>
                    </a:cubicBezTo>
                    <a:close/>
                    <a:moveTo>
                      <a:pt x="17767" y="53990"/>
                    </a:moveTo>
                    <a:lnTo>
                      <a:pt x="23849" y="54497"/>
                    </a:lnTo>
                    <a:lnTo>
                      <a:pt x="23849" y="54497"/>
                    </a:lnTo>
                    <a:cubicBezTo>
                      <a:pt x="23595" y="54797"/>
                      <a:pt x="23262" y="55076"/>
                      <a:pt x="22849" y="55336"/>
                    </a:cubicBezTo>
                    <a:lnTo>
                      <a:pt x="22849" y="55336"/>
                    </a:lnTo>
                    <a:lnTo>
                      <a:pt x="17762" y="53994"/>
                    </a:lnTo>
                    <a:lnTo>
                      <a:pt x="17762" y="53994"/>
                    </a:lnTo>
                    <a:cubicBezTo>
                      <a:pt x="17764" y="53993"/>
                      <a:pt x="17765" y="53992"/>
                      <a:pt x="17767" y="53990"/>
                    </a:cubicBezTo>
                    <a:close/>
                    <a:moveTo>
                      <a:pt x="58775" y="55057"/>
                    </a:moveTo>
                    <a:cubicBezTo>
                      <a:pt x="58738" y="55057"/>
                      <a:pt x="58702" y="55071"/>
                      <a:pt x="58674" y="55099"/>
                    </a:cubicBezTo>
                    <a:cubicBezTo>
                      <a:pt x="58617" y="55156"/>
                      <a:pt x="58617" y="55246"/>
                      <a:pt x="58674" y="55302"/>
                    </a:cubicBezTo>
                    <a:cubicBezTo>
                      <a:pt x="58701" y="55331"/>
                      <a:pt x="58737" y="55345"/>
                      <a:pt x="58774" y="55345"/>
                    </a:cubicBezTo>
                    <a:cubicBezTo>
                      <a:pt x="58811" y="55345"/>
                      <a:pt x="58847" y="55331"/>
                      <a:pt x="58876" y="55302"/>
                    </a:cubicBezTo>
                    <a:cubicBezTo>
                      <a:pt x="58933" y="55246"/>
                      <a:pt x="58933" y="55156"/>
                      <a:pt x="58876" y="55099"/>
                    </a:cubicBezTo>
                    <a:cubicBezTo>
                      <a:pt x="58848" y="55071"/>
                      <a:pt x="58812" y="55057"/>
                      <a:pt x="58775" y="55057"/>
                    </a:cubicBezTo>
                    <a:close/>
                    <a:moveTo>
                      <a:pt x="53916" y="54206"/>
                    </a:moveTo>
                    <a:lnTo>
                      <a:pt x="48906" y="55530"/>
                    </a:lnTo>
                    <a:lnTo>
                      <a:pt x="48906" y="55530"/>
                    </a:lnTo>
                    <a:cubicBezTo>
                      <a:pt x="48518" y="55285"/>
                      <a:pt x="48183" y="55012"/>
                      <a:pt x="47918" y="54706"/>
                    </a:cubicBezTo>
                    <a:lnTo>
                      <a:pt x="47918" y="54706"/>
                    </a:lnTo>
                    <a:lnTo>
                      <a:pt x="53916" y="54206"/>
                    </a:lnTo>
                    <a:close/>
                    <a:moveTo>
                      <a:pt x="17638" y="53997"/>
                    </a:moveTo>
                    <a:lnTo>
                      <a:pt x="14168" y="55626"/>
                    </a:lnTo>
                    <a:lnTo>
                      <a:pt x="14168" y="55626"/>
                    </a:lnTo>
                    <a:cubicBezTo>
                      <a:pt x="14226" y="55388"/>
                      <a:pt x="14284" y="55143"/>
                      <a:pt x="14343" y="54893"/>
                    </a:cubicBezTo>
                    <a:lnTo>
                      <a:pt x="14343" y="54893"/>
                    </a:lnTo>
                    <a:lnTo>
                      <a:pt x="17638" y="53997"/>
                    </a:lnTo>
                    <a:close/>
                    <a:moveTo>
                      <a:pt x="17757" y="54003"/>
                    </a:moveTo>
                    <a:lnTo>
                      <a:pt x="22836" y="55345"/>
                    </a:lnTo>
                    <a:lnTo>
                      <a:pt x="22836" y="55345"/>
                    </a:lnTo>
                    <a:cubicBezTo>
                      <a:pt x="22621" y="55479"/>
                      <a:pt x="22385" y="55608"/>
                      <a:pt x="22128" y="55733"/>
                    </a:cubicBezTo>
                    <a:cubicBezTo>
                      <a:pt x="22023" y="55783"/>
                      <a:pt x="21917" y="55832"/>
                      <a:pt x="21808" y="55880"/>
                    </a:cubicBezTo>
                    <a:lnTo>
                      <a:pt x="21808" y="55880"/>
                    </a:lnTo>
                    <a:lnTo>
                      <a:pt x="17757" y="54003"/>
                    </a:lnTo>
                    <a:close/>
                    <a:moveTo>
                      <a:pt x="53929" y="54215"/>
                    </a:moveTo>
                    <a:lnTo>
                      <a:pt x="49924" y="56068"/>
                    </a:lnTo>
                    <a:lnTo>
                      <a:pt x="49924" y="56068"/>
                    </a:lnTo>
                    <a:cubicBezTo>
                      <a:pt x="49563" y="55906"/>
                      <a:pt x="49225" y="55731"/>
                      <a:pt x="48920" y="55539"/>
                    </a:cubicBezTo>
                    <a:lnTo>
                      <a:pt x="48920" y="55539"/>
                    </a:lnTo>
                    <a:lnTo>
                      <a:pt x="53929" y="54215"/>
                    </a:lnTo>
                    <a:close/>
                    <a:moveTo>
                      <a:pt x="34846" y="49616"/>
                    </a:moveTo>
                    <a:lnTo>
                      <a:pt x="34846" y="49616"/>
                    </a:lnTo>
                    <a:cubicBezTo>
                      <a:pt x="34846" y="49620"/>
                      <a:pt x="34847" y="49624"/>
                      <a:pt x="34847" y="49628"/>
                    </a:cubicBezTo>
                    <a:lnTo>
                      <a:pt x="36815" y="49628"/>
                    </a:lnTo>
                    <a:cubicBezTo>
                      <a:pt x="36816" y="49624"/>
                      <a:pt x="36816" y="49620"/>
                      <a:pt x="36816" y="49616"/>
                    </a:cubicBezTo>
                    <a:lnTo>
                      <a:pt x="36816" y="49616"/>
                    </a:lnTo>
                    <a:lnTo>
                      <a:pt x="36838" y="49618"/>
                    </a:lnTo>
                    <a:cubicBezTo>
                      <a:pt x="36838" y="49621"/>
                      <a:pt x="36838" y="49624"/>
                      <a:pt x="36837" y="49628"/>
                    </a:cubicBezTo>
                    <a:lnTo>
                      <a:pt x="39294" y="49628"/>
                    </a:lnTo>
                    <a:cubicBezTo>
                      <a:pt x="39761" y="50381"/>
                      <a:pt x="40212" y="51326"/>
                      <a:pt x="40630" y="52350"/>
                    </a:cubicBezTo>
                    <a:lnTo>
                      <a:pt x="40630" y="52350"/>
                    </a:lnTo>
                    <a:cubicBezTo>
                      <a:pt x="40630" y="52349"/>
                      <a:pt x="40630" y="52348"/>
                      <a:pt x="40630" y="52348"/>
                    </a:cubicBezTo>
                    <a:lnTo>
                      <a:pt x="40648" y="52352"/>
                    </a:lnTo>
                    <a:lnTo>
                      <a:pt x="40653" y="52353"/>
                    </a:lnTo>
                    <a:cubicBezTo>
                      <a:pt x="40653" y="52354"/>
                      <a:pt x="40653" y="52354"/>
                      <a:pt x="40653" y="52355"/>
                    </a:cubicBezTo>
                    <a:lnTo>
                      <a:pt x="40653" y="52355"/>
                    </a:lnTo>
                    <a:lnTo>
                      <a:pt x="40652" y="52355"/>
                    </a:lnTo>
                    <a:lnTo>
                      <a:pt x="40652" y="52355"/>
                    </a:lnTo>
                    <a:cubicBezTo>
                      <a:pt x="40652" y="52354"/>
                      <a:pt x="40652" y="52354"/>
                      <a:pt x="40652" y="52353"/>
                    </a:cubicBezTo>
                    <a:lnTo>
                      <a:pt x="40648" y="52352"/>
                    </a:lnTo>
                    <a:lnTo>
                      <a:pt x="40632" y="52349"/>
                    </a:lnTo>
                    <a:cubicBezTo>
                      <a:pt x="40632" y="52350"/>
                      <a:pt x="40631" y="52352"/>
                      <a:pt x="40631" y="52353"/>
                    </a:cubicBezTo>
                    <a:lnTo>
                      <a:pt x="40631" y="52353"/>
                    </a:lnTo>
                    <a:cubicBezTo>
                      <a:pt x="40631" y="52352"/>
                      <a:pt x="40630" y="52351"/>
                      <a:pt x="40630" y="52350"/>
                    </a:cubicBezTo>
                    <a:lnTo>
                      <a:pt x="40630" y="52350"/>
                    </a:lnTo>
                    <a:cubicBezTo>
                      <a:pt x="40326" y="53697"/>
                      <a:pt x="38986" y="54291"/>
                      <a:pt x="37805" y="54817"/>
                    </a:cubicBezTo>
                    <a:cubicBezTo>
                      <a:pt x="36965" y="55188"/>
                      <a:pt x="36170" y="55540"/>
                      <a:pt x="35846" y="56115"/>
                    </a:cubicBezTo>
                    <a:lnTo>
                      <a:pt x="35846" y="56115"/>
                    </a:lnTo>
                    <a:cubicBezTo>
                      <a:pt x="35864" y="55944"/>
                      <a:pt x="35931" y="55408"/>
                      <a:pt x="36170" y="54773"/>
                    </a:cubicBezTo>
                    <a:cubicBezTo>
                      <a:pt x="36438" y="54063"/>
                      <a:pt x="36982" y="53079"/>
                      <a:pt x="38051" y="52427"/>
                    </a:cubicBezTo>
                    <a:lnTo>
                      <a:pt x="38061" y="52420"/>
                    </a:lnTo>
                    <a:lnTo>
                      <a:pt x="38052" y="52411"/>
                    </a:lnTo>
                    <a:cubicBezTo>
                      <a:pt x="38039" y="52397"/>
                      <a:pt x="36715" y="50941"/>
                      <a:pt x="36837" y="49628"/>
                    </a:cubicBezTo>
                    <a:lnTo>
                      <a:pt x="36815" y="49628"/>
                    </a:lnTo>
                    <a:cubicBezTo>
                      <a:pt x="36699" y="50893"/>
                      <a:pt x="37911" y="52287"/>
                      <a:pt x="38026" y="52417"/>
                    </a:cubicBezTo>
                    <a:cubicBezTo>
                      <a:pt x="36960" y="53074"/>
                      <a:pt x="36416" y="54058"/>
                      <a:pt x="36150" y="54768"/>
                    </a:cubicBezTo>
                    <a:cubicBezTo>
                      <a:pt x="35933" y="55346"/>
                      <a:pt x="35857" y="55841"/>
                      <a:pt x="35831" y="56057"/>
                    </a:cubicBezTo>
                    <a:cubicBezTo>
                      <a:pt x="35806" y="55841"/>
                      <a:pt x="35733" y="55346"/>
                      <a:pt x="35512" y="54768"/>
                    </a:cubicBezTo>
                    <a:cubicBezTo>
                      <a:pt x="35244" y="54058"/>
                      <a:pt x="34701" y="53074"/>
                      <a:pt x="33636" y="52417"/>
                    </a:cubicBezTo>
                    <a:cubicBezTo>
                      <a:pt x="33751" y="52287"/>
                      <a:pt x="34964" y="50893"/>
                      <a:pt x="34847" y="49628"/>
                    </a:cubicBezTo>
                    <a:lnTo>
                      <a:pt x="34825" y="49628"/>
                    </a:lnTo>
                    <a:cubicBezTo>
                      <a:pt x="34948" y="50941"/>
                      <a:pt x="33626" y="52397"/>
                      <a:pt x="33611" y="52411"/>
                    </a:cubicBezTo>
                    <a:lnTo>
                      <a:pt x="33602" y="52420"/>
                    </a:lnTo>
                    <a:lnTo>
                      <a:pt x="33613" y="52427"/>
                    </a:lnTo>
                    <a:cubicBezTo>
                      <a:pt x="34682" y="53081"/>
                      <a:pt x="35225" y="54065"/>
                      <a:pt x="35491" y="54773"/>
                    </a:cubicBezTo>
                    <a:cubicBezTo>
                      <a:pt x="35732" y="55414"/>
                      <a:pt x="35799" y="55953"/>
                      <a:pt x="35815" y="56119"/>
                    </a:cubicBezTo>
                    <a:lnTo>
                      <a:pt x="35815" y="56119"/>
                    </a:lnTo>
                    <a:cubicBezTo>
                      <a:pt x="35494" y="55545"/>
                      <a:pt x="34698" y="55191"/>
                      <a:pt x="33856" y="54817"/>
                    </a:cubicBezTo>
                    <a:cubicBezTo>
                      <a:pt x="32680" y="54294"/>
                      <a:pt x="31350" y="53705"/>
                      <a:pt x="31037" y="52376"/>
                    </a:cubicBezTo>
                    <a:lnTo>
                      <a:pt x="31037" y="52376"/>
                    </a:lnTo>
                    <a:cubicBezTo>
                      <a:pt x="31036" y="52368"/>
                      <a:pt x="31035" y="52361"/>
                      <a:pt x="31035" y="52353"/>
                    </a:cubicBezTo>
                    <a:lnTo>
                      <a:pt x="31033" y="52354"/>
                    </a:lnTo>
                    <a:lnTo>
                      <a:pt x="31033" y="52354"/>
                    </a:lnTo>
                    <a:cubicBezTo>
                      <a:pt x="31033" y="52353"/>
                      <a:pt x="31032" y="52352"/>
                      <a:pt x="31032" y="52351"/>
                    </a:cubicBezTo>
                    <a:lnTo>
                      <a:pt x="31032" y="52351"/>
                    </a:lnTo>
                    <a:cubicBezTo>
                      <a:pt x="31032" y="52352"/>
                      <a:pt x="31032" y="52352"/>
                      <a:pt x="31032" y="52353"/>
                    </a:cubicBezTo>
                    <a:lnTo>
                      <a:pt x="31032" y="52353"/>
                    </a:lnTo>
                    <a:cubicBezTo>
                      <a:pt x="31031" y="52352"/>
                      <a:pt x="31031" y="52351"/>
                      <a:pt x="31031" y="52349"/>
                    </a:cubicBezTo>
                    <a:lnTo>
                      <a:pt x="31031" y="52349"/>
                    </a:lnTo>
                    <a:lnTo>
                      <a:pt x="31010" y="52353"/>
                    </a:lnTo>
                    <a:cubicBezTo>
                      <a:pt x="31011" y="52361"/>
                      <a:pt x="31012" y="52368"/>
                      <a:pt x="31014" y="52375"/>
                    </a:cubicBezTo>
                    <a:lnTo>
                      <a:pt x="31014" y="52375"/>
                    </a:lnTo>
                    <a:cubicBezTo>
                      <a:pt x="31012" y="52368"/>
                      <a:pt x="31010" y="52361"/>
                      <a:pt x="31009" y="52353"/>
                    </a:cubicBezTo>
                    <a:lnTo>
                      <a:pt x="31030" y="52348"/>
                    </a:lnTo>
                    <a:cubicBezTo>
                      <a:pt x="31031" y="52348"/>
                      <a:pt x="31031" y="52349"/>
                      <a:pt x="31031" y="52349"/>
                    </a:cubicBezTo>
                    <a:lnTo>
                      <a:pt x="31031" y="52349"/>
                    </a:lnTo>
                    <a:lnTo>
                      <a:pt x="31032" y="52349"/>
                    </a:lnTo>
                    <a:cubicBezTo>
                      <a:pt x="31032" y="52350"/>
                      <a:pt x="31032" y="52351"/>
                      <a:pt x="31032" y="52351"/>
                    </a:cubicBezTo>
                    <a:lnTo>
                      <a:pt x="31032" y="52351"/>
                    </a:lnTo>
                    <a:cubicBezTo>
                      <a:pt x="31450" y="51327"/>
                      <a:pt x="31901" y="50381"/>
                      <a:pt x="32368" y="49628"/>
                    </a:cubicBezTo>
                    <a:lnTo>
                      <a:pt x="34825" y="49628"/>
                    </a:lnTo>
                    <a:cubicBezTo>
                      <a:pt x="34825" y="49624"/>
                      <a:pt x="34824" y="49621"/>
                      <a:pt x="34824" y="49618"/>
                    </a:cubicBezTo>
                    <a:lnTo>
                      <a:pt x="34846" y="49616"/>
                    </a:lnTo>
                    <a:close/>
                    <a:moveTo>
                      <a:pt x="17747" y="54010"/>
                    </a:moveTo>
                    <a:lnTo>
                      <a:pt x="21795" y="55885"/>
                    </a:lnTo>
                    <a:lnTo>
                      <a:pt x="21795" y="55885"/>
                    </a:lnTo>
                    <a:cubicBezTo>
                      <a:pt x="21517" y="56007"/>
                      <a:pt x="21224" y="56121"/>
                      <a:pt x="20922" y="56228"/>
                    </a:cubicBezTo>
                    <a:lnTo>
                      <a:pt x="20922" y="56228"/>
                    </a:lnTo>
                    <a:lnTo>
                      <a:pt x="17747" y="54010"/>
                    </a:lnTo>
                    <a:close/>
                    <a:moveTo>
                      <a:pt x="53921" y="54230"/>
                    </a:moveTo>
                    <a:lnTo>
                      <a:pt x="50792" y="56414"/>
                    </a:lnTo>
                    <a:lnTo>
                      <a:pt x="50794" y="56417"/>
                    </a:lnTo>
                    <a:lnTo>
                      <a:pt x="50794" y="56417"/>
                    </a:lnTo>
                    <a:cubicBezTo>
                      <a:pt x="50498" y="56310"/>
                      <a:pt x="50210" y="56196"/>
                      <a:pt x="49936" y="56073"/>
                    </a:cubicBezTo>
                    <a:lnTo>
                      <a:pt x="49936" y="56073"/>
                    </a:lnTo>
                    <a:lnTo>
                      <a:pt x="53921" y="54230"/>
                    </a:lnTo>
                    <a:close/>
                    <a:moveTo>
                      <a:pt x="17643" y="54005"/>
                    </a:moveTo>
                    <a:lnTo>
                      <a:pt x="13914" y="56623"/>
                    </a:lnTo>
                    <a:lnTo>
                      <a:pt x="13914" y="56623"/>
                    </a:lnTo>
                    <a:cubicBezTo>
                      <a:pt x="13999" y="56313"/>
                      <a:pt x="14082" y="55983"/>
                      <a:pt x="14165" y="55638"/>
                    </a:cubicBezTo>
                    <a:lnTo>
                      <a:pt x="14165" y="55638"/>
                    </a:lnTo>
                    <a:lnTo>
                      <a:pt x="17643" y="54005"/>
                    </a:lnTo>
                    <a:close/>
                    <a:moveTo>
                      <a:pt x="17731" y="54014"/>
                    </a:moveTo>
                    <a:lnTo>
                      <a:pt x="20910" y="56232"/>
                    </a:lnTo>
                    <a:lnTo>
                      <a:pt x="20910" y="56232"/>
                    </a:lnTo>
                    <a:cubicBezTo>
                      <a:pt x="20476" y="56385"/>
                      <a:pt x="20023" y="56524"/>
                      <a:pt x="19562" y="56653"/>
                    </a:cubicBezTo>
                    <a:lnTo>
                      <a:pt x="19562" y="56653"/>
                    </a:lnTo>
                    <a:lnTo>
                      <a:pt x="17727" y="54024"/>
                    </a:lnTo>
                    <a:lnTo>
                      <a:pt x="17727" y="54024"/>
                    </a:lnTo>
                    <a:lnTo>
                      <a:pt x="20171" y="56469"/>
                    </a:lnTo>
                    <a:lnTo>
                      <a:pt x="20179" y="56461"/>
                    </a:lnTo>
                    <a:lnTo>
                      <a:pt x="17731" y="54014"/>
                    </a:lnTo>
                    <a:lnTo>
                      <a:pt x="17731" y="54014"/>
                    </a:lnTo>
                    <a:cubicBezTo>
                      <a:pt x="17731" y="54014"/>
                      <a:pt x="17731" y="54014"/>
                      <a:pt x="17731" y="54014"/>
                    </a:cubicBezTo>
                    <a:close/>
                    <a:moveTo>
                      <a:pt x="53937" y="54233"/>
                    </a:moveTo>
                    <a:lnTo>
                      <a:pt x="51511" y="56659"/>
                    </a:lnTo>
                    <a:lnTo>
                      <a:pt x="51511" y="56659"/>
                    </a:lnTo>
                    <a:cubicBezTo>
                      <a:pt x="51270" y="56583"/>
                      <a:pt x="51034" y="56504"/>
                      <a:pt x="50803" y="56420"/>
                    </a:cubicBezTo>
                    <a:lnTo>
                      <a:pt x="50803" y="56420"/>
                    </a:lnTo>
                    <a:lnTo>
                      <a:pt x="53937" y="54233"/>
                    </a:lnTo>
                    <a:close/>
                    <a:moveTo>
                      <a:pt x="17714" y="54024"/>
                    </a:moveTo>
                    <a:lnTo>
                      <a:pt x="19551" y="56656"/>
                    </a:lnTo>
                    <a:lnTo>
                      <a:pt x="19551" y="56656"/>
                    </a:lnTo>
                    <a:cubicBezTo>
                      <a:pt x="19369" y="56707"/>
                      <a:pt x="19185" y="56756"/>
                      <a:pt x="19002" y="56804"/>
                    </a:cubicBezTo>
                    <a:lnTo>
                      <a:pt x="19002" y="56804"/>
                    </a:lnTo>
                    <a:lnTo>
                      <a:pt x="17714" y="54024"/>
                    </a:lnTo>
                    <a:close/>
                    <a:moveTo>
                      <a:pt x="22483" y="56558"/>
                    </a:moveTo>
                    <a:cubicBezTo>
                      <a:pt x="22446" y="56558"/>
                      <a:pt x="22409" y="56572"/>
                      <a:pt x="22381" y="56601"/>
                    </a:cubicBezTo>
                    <a:cubicBezTo>
                      <a:pt x="22325" y="56657"/>
                      <a:pt x="22325" y="56747"/>
                      <a:pt x="22381" y="56803"/>
                    </a:cubicBezTo>
                    <a:cubicBezTo>
                      <a:pt x="22409" y="56832"/>
                      <a:pt x="22446" y="56846"/>
                      <a:pt x="22483" y="56846"/>
                    </a:cubicBezTo>
                    <a:cubicBezTo>
                      <a:pt x="22519" y="56846"/>
                      <a:pt x="22556" y="56832"/>
                      <a:pt x="22584" y="56803"/>
                    </a:cubicBezTo>
                    <a:cubicBezTo>
                      <a:pt x="22641" y="56747"/>
                      <a:pt x="22641" y="56657"/>
                      <a:pt x="22584" y="56601"/>
                    </a:cubicBezTo>
                    <a:cubicBezTo>
                      <a:pt x="22556" y="56572"/>
                      <a:pt x="22519" y="56558"/>
                      <a:pt x="22483" y="56558"/>
                    </a:cubicBezTo>
                    <a:close/>
                    <a:moveTo>
                      <a:pt x="54048" y="54220"/>
                    </a:moveTo>
                    <a:lnTo>
                      <a:pt x="57348" y="55117"/>
                    </a:lnTo>
                    <a:lnTo>
                      <a:pt x="57348" y="55117"/>
                    </a:lnTo>
                    <a:cubicBezTo>
                      <a:pt x="57495" y="55743"/>
                      <a:pt x="57637" y="56335"/>
                      <a:pt x="57786" y="56861"/>
                    </a:cubicBezTo>
                    <a:lnTo>
                      <a:pt x="57786" y="56861"/>
                    </a:lnTo>
                    <a:lnTo>
                      <a:pt x="54027" y="54222"/>
                    </a:lnTo>
                    <a:lnTo>
                      <a:pt x="57520" y="55862"/>
                    </a:lnTo>
                    <a:lnTo>
                      <a:pt x="57523" y="55853"/>
                    </a:lnTo>
                    <a:lnTo>
                      <a:pt x="54048" y="54220"/>
                    </a:lnTo>
                    <a:close/>
                    <a:moveTo>
                      <a:pt x="17710" y="54040"/>
                    </a:moveTo>
                    <a:lnTo>
                      <a:pt x="18991" y="56807"/>
                    </a:lnTo>
                    <a:lnTo>
                      <a:pt x="18991" y="56807"/>
                    </a:lnTo>
                    <a:cubicBezTo>
                      <a:pt x="18820" y="56851"/>
                      <a:pt x="18647" y="56895"/>
                      <a:pt x="18476" y="56938"/>
                    </a:cubicBezTo>
                    <a:lnTo>
                      <a:pt x="18476" y="56938"/>
                    </a:lnTo>
                    <a:lnTo>
                      <a:pt x="17710" y="54040"/>
                    </a:lnTo>
                    <a:close/>
                    <a:moveTo>
                      <a:pt x="53947" y="54237"/>
                    </a:moveTo>
                    <a:lnTo>
                      <a:pt x="52133" y="56832"/>
                    </a:lnTo>
                    <a:lnTo>
                      <a:pt x="52143" y="56838"/>
                    </a:lnTo>
                    <a:lnTo>
                      <a:pt x="53952" y="54248"/>
                    </a:lnTo>
                    <a:lnTo>
                      <a:pt x="53952" y="54248"/>
                    </a:lnTo>
                    <a:lnTo>
                      <a:pt x="52679" y="56997"/>
                    </a:lnTo>
                    <a:lnTo>
                      <a:pt x="52679" y="56997"/>
                    </a:lnTo>
                    <a:cubicBezTo>
                      <a:pt x="52288" y="56892"/>
                      <a:pt x="51900" y="56782"/>
                      <a:pt x="51522" y="56662"/>
                    </a:cubicBezTo>
                    <a:lnTo>
                      <a:pt x="51522" y="56662"/>
                    </a:lnTo>
                    <a:lnTo>
                      <a:pt x="53947" y="54237"/>
                    </a:lnTo>
                    <a:close/>
                    <a:moveTo>
                      <a:pt x="49246" y="56716"/>
                    </a:moveTo>
                    <a:cubicBezTo>
                      <a:pt x="49210" y="56716"/>
                      <a:pt x="49173" y="56730"/>
                      <a:pt x="49145" y="56759"/>
                    </a:cubicBezTo>
                    <a:cubicBezTo>
                      <a:pt x="49088" y="56815"/>
                      <a:pt x="49088" y="56905"/>
                      <a:pt x="49145" y="56961"/>
                    </a:cubicBezTo>
                    <a:cubicBezTo>
                      <a:pt x="49173" y="56990"/>
                      <a:pt x="49210" y="57004"/>
                      <a:pt x="49246" y="57004"/>
                    </a:cubicBezTo>
                    <a:cubicBezTo>
                      <a:pt x="49283" y="57004"/>
                      <a:pt x="49319" y="56990"/>
                      <a:pt x="49348" y="56961"/>
                    </a:cubicBezTo>
                    <a:cubicBezTo>
                      <a:pt x="49404" y="56905"/>
                      <a:pt x="49404" y="56815"/>
                      <a:pt x="49348" y="56759"/>
                    </a:cubicBezTo>
                    <a:cubicBezTo>
                      <a:pt x="49319" y="56730"/>
                      <a:pt x="49283" y="56716"/>
                      <a:pt x="49246" y="56716"/>
                    </a:cubicBezTo>
                    <a:close/>
                    <a:moveTo>
                      <a:pt x="17699" y="54044"/>
                    </a:moveTo>
                    <a:lnTo>
                      <a:pt x="18466" y="56940"/>
                    </a:lnTo>
                    <a:lnTo>
                      <a:pt x="18466" y="56940"/>
                    </a:lnTo>
                    <a:cubicBezTo>
                      <a:pt x="18294" y="56983"/>
                      <a:pt x="18122" y="57024"/>
                      <a:pt x="17952" y="57065"/>
                    </a:cubicBezTo>
                    <a:lnTo>
                      <a:pt x="17952" y="57065"/>
                    </a:lnTo>
                    <a:lnTo>
                      <a:pt x="17699" y="54044"/>
                    </a:lnTo>
                    <a:close/>
                    <a:moveTo>
                      <a:pt x="53961" y="54250"/>
                    </a:moveTo>
                    <a:lnTo>
                      <a:pt x="53198" y="57132"/>
                    </a:lnTo>
                    <a:lnTo>
                      <a:pt x="53198" y="57132"/>
                    </a:lnTo>
                    <a:cubicBezTo>
                      <a:pt x="53028" y="57088"/>
                      <a:pt x="52858" y="57044"/>
                      <a:pt x="52688" y="56999"/>
                    </a:cubicBezTo>
                    <a:lnTo>
                      <a:pt x="52688" y="56999"/>
                    </a:lnTo>
                    <a:lnTo>
                      <a:pt x="53961" y="54250"/>
                    </a:lnTo>
                    <a:close/>
                    <a:moveTo>
                      <a:pt x="17688" y="54044"/>
                    </a:moveTo>
                    <a:lnTo>
                      <a:pt x="17940" y="57068"/>
                    </a:lnTo>
                    <a:lnTo>
                      <a:pt x="17940" y="57068"/>
                    </a:lnTo>
                    <a:cubicBezTo>
                      <a:pt x="17758" y="57112"/>
                      <a:pt x="17577" y="57154"/>
                      <a:pt x="17398" y="57196"/>
                    </a:cubicBezTo>
                    <a:lnTo>
                      <a:pt x="17398" y="57196"/>
                    </a:lnTo>
                    <a:lnTo>
                      <a:pt x="17688" y="54044"/>
                    </a:lnTo>
                    <a:close/>
                    <a:moveTo>
                      <a:pt x="53971" y="54254"/>
                    </a:moveTo>
                    <a:lnTo>
                      <a:pt x="53719" y="57261"/>
                    </a:lnTo>
                    <a:lnTo>
                      <a:pt x="53719" y="57261"/>
                    </a:lnTo>
                    <a:cubicBezTo>
                      <a:pt x="53550" y="57219"/>
                      <a:pt x="53380" y="57177"/>
                      <a:pt x="53210" y="57134"/>
                    </a:cubicBezTo>
                    <a:lnTo>
                      <a:pt x="53210" y="57134"/>
                    </a:lnTo>
                    <a:lnTo>
                      <a:pt x="53971" y="54254"/>
                    </a:lnTo>
                    <a:close/>
                    <a:moveTo>
                      <a:pt x="17676" y="54045"/>
                    </a:moveTo>
                    <a:lnTo>
                      <a:pt x="17386" y="57199"/>
                    </a:lnTo>
                    <a:lnTo>
                      <a:pt x="17386" y="57199"/>
                    </a:lnTo>
                    <a:cubicBezTo>
                      <a:pt x="17297" y="57220"/>
                      <a:pt x="17209" y="57241"/>
                      <a:pt x="17121" y="57261"/>
                    </a:cubicBezTo>
                    <a:cubicBezTo>
                      <a:pt x="17006" y="57288"/>
                      <a:pt x="16893" y="57315"/>
                      <a:pt x="16780" y="57341"/>
                    </a:cubicBezTo>
                    <a:lnTo>
                      <a:pt x="16780" y="57341"/>
                    </a:lnTo>
                    <a:lnTo>
                      <a:pt x="17676" y="54045"/>
                    </a:lnTo>
                    <a:close/>
                    <a:moveTo>
                      <a:pt x="53981" y="54254"/>
                    </a:moveTo>
                    <a:lnTo>
                      <a:pt x="54269" y="57392"/>
                    </a:lnTo>
                    <a:lnTo>
                      <a:pt x="54269" y="57392"/>
                    </a:lnTo>
                    <a:cubicBezTo>
                      <a:pt x="54091" y="57350"/>
                      <a:pt x="53910" y="57307"/>
                      <a:pt x="53729" y="57263"/>
                    </a:cubicBezTo>
                    <a:lnTo>
                      <a:pt x="53729" y="57263"/>
                    </a:lnTo>
                    <a:lnTo>
                      <a:pt x="53981" y="54254"/>
                    </a:lnTo>
                    <a:close/>
                    <a:moveTo>
                      <a:pt x="53991" y="54254"/>
                    </a:moveTo>
                    <a:lnTo>
                      <a:pt x="54884" y="57537"/>
                    </a:lnTo>
                    <a:lnTo>
                      <a:pt x="54884" y="57537"/>
                    </a:lnTo>
                    <a:cubicBezTo>
                      <a:pt x="54838" y="57527"/>
                      <a:pt x="54792" y="57516"/>
                      <a:pt x="54745" y="57505"/>
                    </a:cubicBezTo>
                    <a:cubicBezTo>
                      <a:pt x="54592" y="57469"/>
                      <a:pt x="54436" y="57432"/>
                      <a:pt x="54280" y="57395"/>
                    </a:cubicBezTo>
                    <a:lnTo>
                      <a:pt x="54280" y="57395"/>
                    </a:lnTo>
                    <a:lnTo>
                      <a:pt x="53991" y="54254"/>
                    </a:lnTo>
                    <a:close/>
                    <a:moveTo>
                      <a:pt x="54000" y="54245"/>
                    </a:moveTo>
                    <a:lnTo>
                      <a:pt x="55628" y="57715"/>
                    </a:lnTo>
                    <a:lnTo>
                      <a:pt x="55628" y="57715"/>
                    </a:lnTo>
                    <a:cubicBezTo>
                      <a:pt x="55391" y="57657"/>
                      <a:pt x="55146" y="57599"/>
                      <a:pt x="54896" y="57540"/>
                    </a:cubicBezTo>
                    <a:lnTo>
                      <a:pt x="54896" y="57540"/>
                    </a:lnTo>
                    <a:lnTo>
                      <a:pt x="54000" y="54245"/>
                    </a:lnTo>
                    <a:close/>
                    <a:moveTo>
                      <a:pt x="40589" y="52583"/>
                    </a:moveTo>
                    <a:cubicBezTo>
                      <a:pt x="40218" y="54338"/>
                      <a:pt x="38939" y="55145"/>
                      <a:pt x="37806" y="55859"/>
                    </a:cubicBezTo>
                    <a:cubicBezTo>
                      <a:pt x="36951" y="56396"/>
                      <a:pt x="36143" y="56905"/>
                      <a:pt x="35831" y="57744"/>
                    </a:cubicBezTo>
                    <a:cubicBezTo>
                      <a:pt x="35520" y="56905"/>
                      <a:pt x="34712" y="56396"/>
                      <a:pt x="33858" y="55859"/>
                    </a:cubicBezTo>
                    <a:cubicBezTo>
                      <a:pt x="32729" y="55147"/>
                      <a:pt x="31457" y="54345"/>
                      <a:pt x="31080" y="52606"/>
                    </a:cubicBezTo>
                    <a:lnTo>
                      <a:pt x="31080" y="52606"/>
                    </a:lnTo>
                    <a:cubicBezTo>
                      <a:pt x="31485" y="53788"/>
                      <a:pt x="32734" y="54344"/>
                      <a:pt x="33844" y="54837"/>
                    </a:cubicBezTo>
                    <a:cubicBezTo>
                      <a:pt x="34705" y="55218"/>
                      <a:pt x="35518" y="55579"/>
                      <a:pt x="35819" y="56175"/>
                    </a:cubicBezTo>
                    <a:lnTo>
                      <a:pt x="35828" y="56195"/>
                    </a:lnTo>
                    <a:lnTo>
                      <a:pt x="35841" y="56175"/>
                    </a:lnTo>
                    <a:cubicBezTo>
                      <a:pt x="36141" y="55579"/>
                      <a:pt x="36954" y="55218"/>
                      <a:pt x="37815" y="54837"/>
                    </a:cubicBezTo>
                    <a:cubicBezTo>
                      <a:pt x="38933" y="54340"/>
                      <a:pt x="40192" y="53783"/>
                      <a:pt x="40589" y="52583"/>
                    </a:cubicBezTo>
                    <a:close/>
                    <a:moveTo>
                      <a:pt x="21215" y="57417"/>
                    </a:moveTo>
                    <a:cubicBezTo>
                      <a:pt x="21168" y="57417"/>
                      <a:pt x="21121" y="57434"/>
                      <a:pt x="21086" y="57470"/>
                    </a:cubicBezTo>
                    <a:cubicBezTo>
                      <a:pt x="21013" y="57541"/>
                      <a:pt x="21013" y="57657"/>
                      <a:pt x="21086" y="57728"/>
                    </a:cubicBezTo>
                    <a:cubicBezTo>
                      <a:pt x="21121" y="57763"/>
                      <a:pt x="21168" y="57780"/>
                      <a:pt x="21215" y="57780"/>
                    </a:cubicBezTo>
                    <a:cubicBezTo>
                      <a:pt x="21261" y="57780"/>
                      <a:pt x="21308" y="57763"/>
                      <a:pt x="21344" y="57728"/>
                    </a:cubicBezTo>
                    <a:cubicBezTo>
                      <a:pt x="21413" y="57657"/>
                      <a:pt x="21413" y="57541"/>
                      <a:pt x="21344" y="57470"/>
                    </a:cubicBezTo>
                    <a:cubicBezTo>
                      <a:pt x="21308" y="57434"/>
                      <a:pt x="21261" y="57417"/>
                      <a:pt x="21215" y="57417"/>
                    </a:cubicBezTo>
                    <a:close/>
                    <a:moveTo>
                      <a:pt x="17659" y="54031"/>
                    </a:moveTo>
                    <a:lnTo>
                      <a:pt x="16021" y="57518"/>
                    </a:lnTo>
                    <a:lnTo>
                      <a:pt x="16030" y="57521"/>
                    </a:lnTo>
                    <a:lnTo>
                      <a:pt x="17664" y="54042"/>
                    </a:lnTo>
                    <a:lnTo>
                      <a:pt x="17664" y="54042"/>
                    </a:lnTo>
                    <a:lnTo>
                      <a:pt x="16766" y="57345"/>
                    </a:lnTo>
                    <a:lnTo>
                      <a:pt x="16766" y="57345"/>
                    </a:lnTo>
                    <a:cubicBezTo>
                      <a:pt x="16140" y="57492"/>
                      <a:pt x="15549" y="57635"/>
                      <a:pt x="15023" y="57784"/>
                    </a:cubicBezTo>
                    <a:lnTo>
                      <a:pt x="15023" y="57784"/>
                    </a:lnTo>
                    <a:lnTo>
                      <a:pt x="17659" y="54031"/>
                    </a:lnTo>
                    <a:close/>
                    <a:moveTo>
                      <a:pt x="50516" y="57573"/>
                    </a:moveTo>
                    <a:cubicBezTo>
                      <a:pt x="50469" y="57573"/>
                      <a:pt x="50422" y="57591"/>
                      <a:pt x="50387" y="57626"/>
                    </a:cubicBezTo>
                    <a:cubicBezTo>
                      <a:pt x="50317" y="57696"/>
                      <a:pt x="50317" y="57812"/>
                      <a:pt x="50387" y="57883"/>
                    </a:cubicBezTo>
                    <a:cubicBezTo>
                      <a:pt x="50422" y="57918"/>
                      <a:pt x="50469" y="57936"/>
                      <a:pt x="50516" y="57936"/>
                    </a:cubicBezTo>
                    <a:cubicBezTo>
                      <a:pt x="50562" y="57936"/>
                      <a:pt x="50609" y="57918"/>
                      <a:pt x="50645" y="57883"/>
                    </a:cubicBezTo>
                    <a:cubicBezTo>
                      <a:pt x="50716" y="57812"/>
                      <a:pt x="50716" y="57699"/>
                      <a:pt x="50645" y="57626"/>
                    </a:cubicBezTo>
                    <a:cubicBezTo>
                      <a:pt x="50609" y="57591"/>
                      <a:pt x="50562" y="57573"/>
                      <a:pt x="50516" y="57573"/>
                    </a:cubicBezTo>
                    <a:close/>
                    <a:moveTo>
                      <a:pt x="54008" y="54240"/>
                    </a:moveTo>
                    <a:lnTo>
                      <a:pt x="56625" y="57969"/>
                    </a:lnTo>
                    <a:lnTo>
                      <a:pt x="56625" y="57969"/>
                    </a:lnTo>
                    <a:cubicBezTo>
                      <a:pt x="56316" y="57884"/>
                      <a:pt x="55986" y="57801"/>
                      <a:pt x="55641" y="57718"/>
                    </a:cubicBezTo>
                    <a:lnTo>
                      <a:pt x="55641" y="57718"/>
                    </a:lnTo>
                    <a:lnTo>
                      <a:pt x="54008" y="54240"/>
                    </a:lnTo>
                    <a:close/>
                    <a:moveTo>
                      <a:pt x="19687" y="57963"/>
                    </a:moveTo>
                    <a:cubicBezTo>
                      <a:pt x="19618" y="57963"/>
                      <a:pt x="19550" y="57989"/>
                      <a:pt x="19498" y="58042"/>
                    </a:cubicBezTo>
                    <a:cubicBezTo>
                      <a:pt x="19392" y="58145"/>
                      <a:pt x="19392" y="58316"/>
                      <a:pt x="19498" y="58421"/>
                    </a:cubicBezTo>
                    <a:cubicBezTo>
                      <a:pt x="19550" y="58473"/>
                      <a:pt x="19619" y="58500"/>
                      <a:pt x="19687" y="58500"/>
                    </a:cubicBezTo>
                    <a:cubicBezTo>
                      <a:pt x="19756" y="58500"/>
                      <a:pt x="19824" y="58473"/>
                      <a:pt x="19876" y="58421"/>
                    </a:cubicBezTo>
                    <a:cubicBezTo>
                      <a:pt x="19982" y="58316"/>
                      <a:pt x="19982" y="58145"/>
                      <a:pt x="19876" y="58042"/>
                    </a:cubicBezTo>
                    <a:cubicBezTo>
                      <a:pt x="19824" y="57989"/>
                      <a:pt x="19755" y="57963"/>
                      <a:pt x="19687" y="57963"/>
                    </a:cubicBezTo>
                    <a:close/>
                    <a:moveTo>
                      <a:pt x="17654" y="54020"/>
                    </a:moveTo>
                    <a:lnTo>
                      <a:pt x="15007" y="57788"/>
                    </a:lnTo>
                    <a:lnTo>
                      <a:pt x="15007" y="57788"/>
                    </a:lnTo>
                    <a:cubicBezTo>
                      <a:pt x="14183" y="58023"/>
                      <a:pt x="13521" y="58274"/>
                      <a:pt x="13136" y="58586"/>
                    </a:cubicBezTo>
                    <a:lnTo>
                      <a:pt x="13136" y="58586"/>
                    </a:lnTo>
                    <a:cubicBezTo>
                      <a:pt x="13434" y="58178"/>
                      <a:pt x="13677" y="57488"/>
                      <a:pt x="13910" y="56638"/>
                    </a:cubicBezTo>
                    <a:lnTo>
                      <a:pt x="13910" y="56638"/>
                    </a:lnTo>
                    <a:lnTo>
                      <a:pt x="13910" y="56638"/>
                    </a:lnTo>
                    <a:lnTo>
                      <a:pt x="17639" y="54021"/>
                    </a:lnTo>
                    <a:lnTo>
                      <a:pt x="17639" y="54021"/>
                    </a:lnTo>
                    <a:lnTo>
                      <a:pt x="13268" y="58390"/>
                    </a:lnTo>
                    <a:lnTo>
                      <a:pt x="13275" y="58397"/>
                    </a:lnTo>
                    <a:lnTo>
                      <a:pt x="17654" y="54020"/>
                    </a:lnTo>
                    <a:close/>
                    <a:moveTo>
                      <a:pt x="52041" y="58121"/>
                    </a:moveTo>
                    <a:cubicBezTo>
                      <a:pt x="51973" y="58121"/>
                      <a:pt x="51904" y="58147"/>
                      <a:pt x="51853" y="58200"/>
                    </a:cubicBezTo>
                    <a:cubicBezTo>
                      <a:pt x="51747" y="58305"/>
                      <a:pt x="51747" y="58476"/>
                      <a:pt x="51853" y="58579"/>
                    </a:cubicBezTo>
                    <a:cubicBezTo>
                      <a:pt x="51905" y="58631"/>
                      <a:pt x="51974" y="58658"/>
                      <a:pt x="52043" y="58658"/>
                    </a:cubicBezTo>
                    <a:cubicBezTo>
                      <a:pt x="52111" y="58658"/>
                      <a:pt x="52180" y="58631"/>
                      <a:pt x="52231" y="58579"/>
                    </a:cubicBezTo>
                    <a:cubicBezTo>
                      <a:pt x="52336" y="58474"/>
                      <a:pt x="52336" y="58303"/>
                      <a:pt x="52231" y="58200"/>
                    </a:cubicBezTo>
                    <a:cubicBezTo>
                      <a:pt x="52178" y="58147"/>
                      <a:pt x="52109" y="58121"/>
                      <a:pt x="52041" y="58121"/>
                    </a:cubicBezTo>
                    <a:close/>
                    <a:moveTo>
                      <a:pt x="54027" y="54235"/>
                    </a:moveTo>
                    <a:lnTo>
                      <a:pt x="57791" y="56877"/>
                    </a:lnTo>
                    <a:lnTo>
                      <a:pt x="57791" y="56877"/>
                    </a:lnTo>
                    <a:cubicBezTo>
                      <a:pt x="58025" y="57701"/>
                      <a:pt x="58276" y="58363"/>
                      <a:pt x="58587" y="58748"/>
                    </a:cubicBezTo>
                    <a:lnTo>
                      <a:pt x="58587" y="58748"/>
                    </a:lnTo>
                    <a:cubicBezTo>
                      <a:pt x="58178" y="58449"/>
                      <a:pt x="57488" y="58205"/>
                      <a:pt x="56640" y="57973"/>
                    </a:cubicBezTo>
                    <a:lnTo>
                      <a:pt x="56640" y="57973"/>
                    </a:lnTo>
                    <a:lnTo>
                      <a:pt x="54024" y="54246"/>
                    </a:lnTo>
                    <a:lnTo>
                      <a:pt x="54024" y="54246"/>
                    </a:lnTo>
                    <a:lnTo>
                      <a:pt x="58392" y="58615"/>
                    </a:lnTo>
                    <a:lnTo>
                      <a:pt x="58400" y="58607"/>
                    </a:lnTo>
                    <a:lnTo>
                      <a:pt x="54027" y="54235"/>
                    </a:lnTo>
                    <a:close/>
                    <a:moveTo>
                      <a:pt x="18099" y="58479"/>
                    </a:moveTo>
                    <a:cubicBezTo>
                      <a:pt x="18053" y="58479"/>
                      <a:pt x="18006" y="58497"/>
                      <a:pt x="17970" y="58532"/>
                    </a:cubicBezTo>
                    <a:cubicBezTo>
                      <a:pt x="17898" y="58602"/>
                      <a:pt x="17898" y="58718"/>
                      <a:pt x="17970" y="58789"/>
                    </a:cubicBezTo>
                    <a:cubicBezTo>
                      <a:pt x="18006" y="58824"/>
                      <a:pt x="18053" y="58842"/>
                      <a:pt x="18099" y="58842"/>
                    </a:cubicBezTo>
                    <a:cubicBezTo>
                      <a:pt x="18146" y="58842"/>
                      <a:pt x="18193" y="58824"/>
                      <a:pt x="18228" y="58789"/>
                    </a:cubicBezTo>
                    <a:cubicBezTo>
                      <a:pt x="18298" y="58718"/>
                      <a:pt x="18298" y="58602"/>
                      <a:pt x="18228" y="58532"/>
                    </a:cubicBezTo>
                    <a:cubicBezTo>
                      <a:pt x="18193" y="58497"/>
                      <a:pt x="18146" y="58479"/>
                      <a:pt x="18099" y="58479"/>
                    </a:cubicBezTo>
                    <a:close/>
                    <a:moveTo>
                      <a:pt x="16683" y="58629"/>
                    </a:moveTo>
                    <a:cubicBezTo>
                      <a:pt x="16646" y="58629"/>
                      <a:pt x="16609" y="58643"/>
                      <a:pt x="16581" y="58671"/>
                    </a:cubicBezTo>
                    <a:cubicBezTo>
                      <a:pt x="16526" y="58725"/>
                      <a:pt x="16526" y="58816"/>
                      <a:pt x="16581" y="58874"/>
                    </a:cubicBezTo>
                    <a:cubicBezTo>
                      <a:pt x="16609" y="58902"/>
                      <a:pt x="16646" y="58916"/>
                      <a:pt x="16683" y="58916"/>
                    </a:cubicBezTo>
                    <a:cubicBezTo>
                      <a:pt x="16719" y="58916"/>
                      <a:pt x="16756" y="58902"/>
                      <a:pt x="16784" y="58874"/>
                    </a:cubicBezTo>
                    <a:cubicBezTo>
                      <a:pt x="16840" y="58818"/>
                      <a:pt x="16840" y="58728"/>
                      <a:pt x="16784" y="58671"/>
                    </a:cubicBezTo>
                    <a:cubicBezTo>
                      <a:pt x="16756" y="58643"/>
                      <a:pt x="16719" y="58629"/>
                      <a:pt x="16683" y="58629"/>
                    </a:cubicBezTo>
                    <a:close/>
                    <a:moveTo>
                      <a:pt x="53631" y="58636"/>
                    </a:moveTo>
                    <a:cubicBezTo>
                      <a:pt x="53584" y="58636"/>
                      <a:pt x="53538" y="58654"/>
                      <a:pt x="53502" y="58689"/>
                    </a:cubicBezTo>
                    <a:cubicBezTo>
                      <a:pt x="53432" y="58760"/>
                      <a:pt x="53432" y="58876"/>
                      <a:pt x="53502" y="58947"/>
                    </a:cubicBezTo>
                    <a:cubicBezTo>
                      <a:pt x="53538" y="58982"/>
                      <a:pt x="53584" y="59000"/>
                      <a:pt x="53631" y="59000"/>
                    </a:cubicBezTo>
                    <a:cubicBezTo>
                      <a:pt x="53678" y="59000"/>
                      <a:pt x="53724" y="58982"/>
                      <a:pt x="53760" y="58947"/>
                    </a:cubicBezTo>
                    <a:cubicBezTo>
                      <a:pt x="53831" y="58876"/>
                      <a:pt x="53831" y="58760"/>
                      <a:pt x="53760" y="58689"/>
                    </a:cubicBezTo>
                    <a:cubicBezTo>
                      <a:pt x="53724" y="58654"/>
                      <a:pt x="53678" y="58636"/>
                      <a:pt x="53631" y="58636"/>
                    </a:cubicBezTo>
                    <a:close/>
                    <a:moveTo>
                      <a:pt x="55046" y="58785"/>
                    </a:moveTo>
                    <a:cubicBezTo>
                      <a:pt x="55009" y="58785"/>
                      <a:pt x="54972" y="58799"/>
                      <a:pt x="54944" y="58826"/>
                    </a:cubicBezTo>
                    <a:cubicBezTo>
                      <a:pt x="54889" y="58883"/>
                      <a:pt x="54889" y="58974"/>
                      <a:pt x="54944" y="59029"/>
                    </a:cubicBezTo>
                    <a:cubicBezTo>
                      <a:pt x="54972" y="59057"/>
                      <a:pt x="55009" y="59072"/>
                      <a:pt x="55046" y="59072"/>
                    </a:cubicBezTo>
                    <a:cubicBezTo>
                      <a:pt x="55083" y="59072"/>
                      <a:pt x="55119" y="59057"/>
                      <a:pt x="55147" y="59029"/>
                    </a:cubicBezTo>
                    <a:cubicBezTo>
                      <a:pt x="55203" y="58974"/>
                      <a:pt x="55203" y="58883"/>
                      <a:pt x="55147" y="58826"/>
                    </a:cubicBezTo>
                    <a:cubicBezTo>
                      <a:pt x="55119" y="58799"/>
                      <a:pt x="55083" y="58785"/>
                      <a:pt x="55046" y="58785"/>
                    </a:cubicBezTo>
                    <a:close/>
                    <a:moveTo>
                      <a:pt x="32755" y="56012"/>
                    </a:moveTo>
                    <a:lnTo>
                      <a:pt x="32755" y="56012"/>
                    </a:lnTo>
                    <a:cubicBezTo>
                      <a:pt x="33263" y="57492"/>
                      <a:pt x="35835" y="59091"/>
                      <a:pt x="35835" y="60138"/>
                    </a:cubicBezTo>
                    <a:cubicBezTo>
                      <a:pt x="35835" y="57883"/>
                      <a:pt x="33381" y="56569"/>
                      <a:pt x="32755" y="56012"/>
                    </a:cubicBezTo>
                    <a:close/>
                    <a:moveTo>
                      <a:pt x="38916" y="56014"/>
                    </a:moveTo>
                    <a:cubicBezTo>
                      <a:pt x="38287" y="56569"/>
                      <a:pt x="35835" y="57883"/>
                      <a:pt x="35835" y="60141"/>
                    </a:cubicBezTo>
                    <a:cubicBezTo>
                      <a:pt x="35835" y="59093"/>
                      <a:pt x="38407" y="57493"/>
                      <a:pt x="38916" y="56014"/>
                    </a:cubicBezTo>
                    <a:close/>
                    <a:moveTo>
                      <a:pt x="41106" y="59993"/>
                    </a:moveTo>
                    <a:cubicBezTo>
                      <a:pt x="41026" y="59993"/>
                      <a:pt x="40961" y="60058"/>
                      <a:pt x="40961" y="60138"/>
                    </a:cubicBezTo>
                    <a:cubicBezTo>
                      <a:pt x="40964" y="60220"/>
                      <a:pt x="41026" y="60283"/>
                      <a:pt x="41106" y="60283"/>
                    </a:cubicBezTo>
                    <a:cubicBezTo>
                      <a:pt x="41185" y="60283"/>
                      <a:pt x="41250" y="60217"/>
                      <a:pt x="41250" y="60138"/>
                    </a:cubicBezTo>
                    <a:cubicBezTo>
                      <a:pt x="41250" y="60058"/>
                      <a:pt x="41185" y="59993"/>
                      <a:pt x="41106" y="59993"/>
                    </a:cubicBezTo>
                    <a:close/>
                    <a:moveTo>
                      <a:pt x="30557" y="59996"/>
                    </a:moveTo>
                    <a:cubicBezTo>
                      <a:pt x="30477" y="59996"/>
                      <a:pt x="30412" y="60061"/>
                      <a:pt x="30412" y="60141"/>
                    </a:cubicBezTo>
                    <a:cubicBezTo>
                      <a:pt x="30412" y="60220"/>
                      <a:pt x="30477" y="60285"/>
                      <a:pt x="30557" y="60285"/>
                    </a:cubicBezTo>
                    <a:cubicBezTo>
                      <a:pt x="30636" y="60283"/>
                      <a:pt x="30702" y="60220"/>
                      <a:pt x="30702" y="60141"/>
                    </a:cubicBezTo>
                    <a:cubicBezTo>
                      <a:pt x="30702" y="60061"/>
                      <a:pt x="30636" y="59996"/>
                      <a:pt x="30557" y="59996"/>
                    </a:cubicBezTo>
                    <a:close/>
                    <a:moveTo>
                      <a:pt x="23739" y="43088"/>
                    </a:move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5477" y="44823"/>
                      <a:pt x="25478" y="44822"/>
                      <a:pt x="25479" y="44820"/>
                    </a:cubicBezTo>
                    <a:lnTo>
                      <a:pt x="25497" y="44834"/>
                    </a:lnTo>
                    <a:cubicBezTo>
                      <a:pt x="25495" y="44837"/>
                      <a:pt x="25493" y="44839"/>
                      <a:pt x="25491" y="44841"/>
                    </a:cubicBezTo>
                    <a:lnTo>
                      <a:pt x="25491" y="44841"/>
                    </a:ln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4637" y="45842"/>
                      <a:pt x="22667" y="45937"/>
                      <a:pt x="22646" y="45937"/>
                    </a:cubicBezTo>
                    <a:lnTo>
                      <a:pt x="22635" y="45937"/>
                    </a:lnTo>
                    <a:lnTo>
                      <a:pt x="22638" y="45950"/>
                    </a:lnTo>
                    <a:cubicBezTo>
                      <a:pt x="22932" y="47167"/>
                      <a:pt x="22620" y="48247"/>
                      <a:pt x="22309" y="48938"/>
                    </a:cubicBezTo>
                    <a:cubicBezTo>
                      <a:pt x="22028" y="49560"/>
                      <a:pt x="21695" y="49987"/>
                      <a:pt x="21587" y="50118"/>
                    </a:cubicBezTo>
                    <a:lnTo>
                      <a:pt x="21587" y="50118"/>
                    </a:lnTo>
                    <a:cubicBezTo>
                      <a:pt x="21763" y="49485"/>
                      <a:pt x="21451" y="48672"/>
                      <a:pt x="21121" y="47814"/>
                    </a:cubicBezTo>
                    <a:cubicBezTo>
                      <a:pt x="20657" y="46610"/>
                      <a:pt x="20131" y="45247"/>
                      <a:pt x="20861" y="44083"/>
                    </a:cubicBezTo>
                    <a:lnTo>
                      <a:pt x="20861" y="44083"/>
                    </a:lnTo>
                    <a:cubicBezTo>
                      <a:pt x="20864" y="44080"/>
                      <a:pt x="20866" y="44077"/>
                      <a:pt x="20868" y="44074"/>
                    </a:cubicBezTo>
                    <a:lnTo>
                      <a:pt x="20868" y="44073"/>
                    </a:lnTo>
                    <a:lnTo>
                      <a:pt x="20868" y="44073"/>
                    </a:lnTo>
                    <a:cubicBezTo>
                      <a:pt x="20868" y="44073"/>
                      <a:pt x="20868" y="44073"/>
                      <a:pt x="20868" y="44072"/>
                    </a:cubicBez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0865" y="44071"/>
                      <a:pt x="20865" y="44071"/>
                      <a:pt x="20865" y="44071"/>
                    </a:cubicBezTo>
                    <a:lnTo>
                      <a:pt x="20865" y="44071"/>
                    </a:lnTo>
                    <a:lnTo>
                      <a:pt x="20857" y="44065"/>
                    </a:ln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cubicBezTo>
                      <a:pt x="20845" y="44068"/>
                      <a:pt x="20840" y="44076"/>
                      <a:pt x="20834" y="44084"/>
                    </a:cubicBezTo>
                    <a:lnTo>
                      <a:pt x="20834" y="44084"/>
                    </a:lnTo>
                    <a:cubicBezTo>
                      <a:pt x="20830" y="44086"/>
                      <a:pt x="20826" y="44087"/>
                      <a:pt x="20822" y="44089"/>
                    </a:cubicBezTo>
                    <a:lnTo>
                      <a:pt x="20822" y="44089"/>
                    </a:lnTo>
                    <a:cubicBezTo>
                      <a:pt x="19865" y="45249"/>
                      <a:pt x="19333" y="46290"/>
                      <a:pt x="19032" y="47246"/>
                    </a:cubicBezTo>
                    <a:lnTo>
                      <a:pt x="19032" y="47246"/>
                    </a:lnTo>
                    <a:cubicBezTo>
                      <a:pt x="19031" y="47246"/>
                      <a:pt x="19029" y="47245"/>
                      <a:pt x="19028" y="47245"/>
                    </a:cubicBezTo>
                    <a:lnTo>
                      <a:pt x="19028" y="47245"/>
                    </a:lnTo>
                    <a:lnTo>
                      <a:pt x="19028" y="47244"/>
                    </a:lnTo>
                    <a:cubicBezTo>
                      <a:pt x="18972" y="47241"/>
                      <a:pt x="18916" y="47239"/>
                      <a:pt x="18862" y="47239"/>
                    </a:cubicBezTo>
                    <a:cubicBezTo>
                      <a:pt x="16980" y="47239"/>
                      <a:pt x="15931" y="49186"/>
                      <a:pt x="15203" y="51488"/>
                    </a:cubicBezTo>
                    <a:lnTo>
                      <a:pt x="15203" y="51488"/>
                    </a:lnTo>
                    <a:lnTo>
                      <a:pt x="15197" y="51494"/>
                    </a:lnTo>
                    <a:lnTo>
                      <a:pt x="15200" y="51498"/>
                    </a:lnTo>
                    <a:lnTo>
                      <a:pt x="15200" y="51498"/>
                    </a:lnTo>
                    <a:cubicBezTo>
                      <a:pt x="15080" y="51879"/>
                      <a:pt x="14969" y="52270"/>
                      <a:pt x="14864" y="52663"/>
                    </a:cubicBezTo>
                    <a:lnTo>
                      <a:pt x="14864" y="52663"/>
                    </a:lnTo>
                    <a:lnTo>
                      <a:pt x="14859" y="52661"/>
                    </a:lnTo>
                    <a:lnTo>
                      <a:pt x="14855" y="52671"/>
                    </a:lnTo>
                    <a:lnTo>
                      <a:pt x="14861" y="52674"/>
                    </a:lnTo>
                    <a:lnTo>
                      <a:pt x="14861" y="52674"/>
                    </a:lnTo>
                    <a:cubicBezTo>
                      <a:pt x="14815" y="52845"/>
                      <a:pt x="14771" y="53017"/>
                      <a:pt x="14727" y="53189"/>
                    </a:cubicBezTo>
                    <a:lnTo>
                      <a:pt x="14727" y="53189"/>
                    </a:lnTo>
                    <a:lnTo>
                      <a:pt x="14696" y="53181"/>
                    </a:lnTo>
                    <a:lnTo>
                      <a:pt x="14694" y="53192"/>
                    </a:lnTo>
                    <a:lnTo>
                      <a:pt x="14725" y="53201"/>
                    </a:lnTo>
                    <a:lnTo>
                      <a:pt x="14725" y="53201"/>
                    </a:lnTo>
                    <a:cubicBezTo>
                      <a:pt x="14681" y="53372"/>
                      <a:pt x="14639" y="53544"/>
                      <a:pt x="14597" y="53715"/>
                    </a:cubicBezTo>
                    <a:lnTo>
                      <a:pt x="14597" y="53715"/>
                    </a:lnTo>
                    <a:lnTo>
                      <a:pt x="14587" y="53714"/>
                    </a:lnTo>
                    <a:lnTo>
                      <a:pt x="14587" y="53724"/>
                    </a:lnTo>
                    <a:lnTo>
                      <a:pt x="14595" y="53725"/>
                    </a:lnTo>
                    <a:lnTo>
                      <a:pt x="14595" y="53725"/>
                    </a:lnTo>
                    <a:cubicBezTo>
                      <a:pt x="14551" y="53907"/>
                      <a:pt x="14508" y="54088"/>
                      <a:pt x="14465" y="54268"/>
                    </a:cubicBezTo>
                    <a:lnTo>
                      <a:pt x="14465" y="54268"/>
                    </a:lnTo>
                    <a:lnTo>
                      <a:pt x="14451" y="54269"/>
                    </a:lnTo>
                    <a:lnTo>
                      <a:pt x="14454" y="54281"/>
                    </a:lnTo>
                    <a:lnTo>
                      <a:pt x="14462" y="54280"/>
                    </a:lnTo>
                    <a:lnTo>
                      <a:pt x="14462" y="54280"/>
                    </a:lnTo>
                    <a:cubicBezTo>
                      <a:pt x="14426" y="54433"/>
                      <a:pt x="14390" y="54585"/>
                      <a:pt x="14355" y="54736"/>
                    </a:cubicBezTo>
                    <a:cubicBezTo>
                      <a:pt x="14343" y="54786"/>
                      <a:pt x="14331" y="54837"/>
                      <a:pt x="14319" y="54887"/>
                    </a:cubicBezTo>
                    <a:lnTo>
                      <a:pt x="14319" y="54887"/>
                    </a:lnTo>
                    <a:lnTo>
                      <a:pt x="14301" y="54892"/>
                    </a:lnTo>
                    <a:lnTo>
                      <a:pt x="14304" y="54904"/>
                    </a:lnTo>
                    <a:lnTo>
                      <a:pt x="14316" y="54901"/>
                    </a:lnTo>
                    <a:lnTo>
                      <a:pt x="14316" y="54901"/>
                    </a:lnTo>
                    <a:cubicBezTo>
                      <a:pt x="13907" y="56642"/>
                      <a:pt x="13546" y="58131"/>
                      <a:pt x="13000" y="58712"/>
                    </a:cubicBezTo>
                    <a:lnTo>
                      <a:pt x="13000" y="58712"/>
                    </a:lnTo>
                    <a:cubicBezTo>
                      <a:pt x="12999" y="58713"/>
                      <a:pt x="12999" y="58713"/>
                      <a:pt x="12999" y="58713"/>
                    </a:cubicBezTo>
                    <a:lnTo>
                      <a:pt x="13001" y="58715"/>
                    </a:lnTo>
                    <a:lnTo>
                      <a:pt x="13001" y="58715"/>
                    </a:lnTo>
                    <a:cubicBezTo>
                      <a:pt x="13001" y="58716"/>
                      <a:pt x="13000" y="58716"/>
                      <a:pt x="13000" y="58716"/>
                    </a:cubicBezTo>
                    <a:lnTo>
                      <a:pt x="13016" y="58731"/>
                    </a:lnTo>
                    <a:cubicBezTo>
                      <a:pt x="13017" y="58730"/>
                      <a:pt x="13017" y="58729"/>
                      <a:pt x="13018" y="58728"/>
                    </a:cubicBezTo>
                    <a:lnTo>
                      <a:pt x="13018" y="58728"/>
                    </a:lnTo>
                    <a:lnTo>
                      <a:pt x="13019" y="58729"/>
                    </a:lnTo>
                    <a:cubicBezTo>
                      <a:pt x="13027" y="58721"/>
                      <a:pt x="13035" y="58712"/>
                      <a:pt x="13043" y="58703"/>
                    </a:cubicBezTo>
                    <a:lnTo>
                      <a:pt x="13043" y="58703"/>
                    </a:lnTo>
                    <a:cubicBezTo>
                      <a:pt x="13644" y="58101"/>
                      <a:pt x="15261" y="57723"/>
                      <a:pt x="17128" y="57286"/>
                    </a:cubicBezTo>
                    <a:cubicBezTo>
                      <a:pt x="17565" y="57183"/>
                      <a:pt x="18017" y="57077"/>
                      <a:pt x="18472" y="56964"/>
                    </a:cubicBezTo>
                    <a:lnTo>
                      <a:pt x="18472" y="56964"/>
                    </a:lnTo>
                    <a:lnTo>
                      <a:pt x="18475" y="56974"/>
                    </a:lnTo>
                    <a:lnTo>
                      <a:pt x="18485" y="56972"/>
                    </a:lnTo>
                    <a:lnTo>
                      <a:pt x="18482" y="56962"/>
                    </a:lnTo>
                    <a:lnTo>
                      <a:pt x="18482" y="56962"/>
                    </a:lnTo>
                    <a:cubicBezTo>
                      <a:pt x="19315" y="56755"/>
                      <a:pt x="20157" y="56525"/>
                      <a:pt x="20934" y="56249"/>
                    </a:cubicBezTo>
                    <a:lnTo>
                      <a:pt x="20934" y="56249"/>
                    </a:lnTo>
                    <a:lnTo>
                      <a:pt x="20939" y="56253"/>
                    </a:lnTo>
                    <a:lnTo>
                      <a:pt x="20944" y="56246"/>
                    </a:lnTo>
                    <a:lnTo>
                      <a:pt x="20944" y="56246"/>
                    </a:lnTo>
                    <a:cubicBezTo>
                      <a:pt x="21365" y="56096"/>
                      <a:pt x="21767" y="55934"/>
                      <a:pt x="22138" y="55754"/>
                    </a:cubicBezTo>
                    <a:cubicBezTo>
                      <a:pt x="23790" y="54956"/>
                      <a:pt x="24558" y="53958"/>
                      <a:pt x="24484" y="52701"/>
                    </a:cubicBezTo>
                    <a:lnTo>
                      <a:pt x="24484" y="52701"/>
                    </a:lnTo>
                    <a:lnTo>
                      <a:pt x="24483" y="52701"/>
                    </a:lnTo>
                    <a:lnTo>
                      <a:pt x="24483" y="52701"/>
                    </a:lnTo>
                    <a:cubicBezTo>
                      <a:pt x="24482" y="52700"/>
                      <a:pt x="24482" y="52698"/>
                      <a:pt x="24482" y="52697"/>
                    </a:cubicBezTo>
                    <a:lnTo>
                      <a:pt x="24482" y="52697"/>
                    </a:lnTo>
                    <a:lnTo>
                      <a:pt x="24461" y="52700"/>
                    </a:lnTo>
                    <a:lnTo>
                      <a:pt x="24461" y="52700"/>
                    </a:lnTo>
                    <a:cubicBezTo>
                      <a:pt x="25422" y="52400"/>
                      <a:pt x="26469" y="51867"/>
                      <a:pt x="27635" y="50905"/>
                    </a:cubicBezTo>
                    <a:lnTo>
                      <a:pt x="27635" y="50905"/>
                    </a:lnTo>
                    <a:cubicBezTo>
                      <a:pt x="26208" y="54283"/>
                      <a:pt x="23925" y="57997"/>
                      <a:pt x="23239" y="58684"/>
                    </a:cubicBezTo>
                    <a:cubicBezTo>
                      <a:pt x="21526" y="60399"/>
                      <a:pt x="19341" y="60847"/>
                      <a:pt x="17284" y="60847"/>
                    </a:cubicBezTo>
                    <a:cubicBezTo>
                      <a:pt x="15969" y="60847"/>
                      <a:pt x="14707" y="60664"/>
                      <a:pt x="13654" y="60512"/>
                    </a:cubicBezTo>
                    <a:cubicBezTo>
                      <a:pt x="12893" y="60401"/>
                      <a:pt x="12255" y="60309"/>
                      <a:pt x="11777" y="60309"/>
                    </a:cubicBezTo>
                    <a:cubicBezTo>
                      <a:pt x="11632" y="60309"/>
                      <a:pt x="11505" y="60317"/>
                      <a:pt x="11390" y="60333"/>
                    </a:cubicBezTo>
                    <a:cubicBezTo>
                      <a:pt x="11471" y="59845"/>
                      <a:pt x="11357" y="59060"/>
                      <a:pt x="11215" y="58071"/>
                    </a:cubicBezTo>
                    <a:cubicBezTo>
                      <a:pt x="10824" y="55372"/>
                      <a:pt x="10233" y="51294"/>
                      <a:pt x="13042" y="48486"/>
                    </a:cubicBezTo>
                    <a:cubicBezTo>
                      <a:pt x="13730" y="47799"/>
                      <a:pt x="17444" y="45516"/>
                      <a:pt x="20822" y="44089"/>
                    </a:cubicBezTo>
                    <a:lnTo>
                      <a:pt x="20822" y="44089"/>
                    </a:lnTo>
                    <a:cubicBezTo>
                      <a:pt x="20831" y="44079"/>
                      <a:pt x="20840" y="44068"/>
                      <a:pt x="20848" y="44058"/>
                    </a:cubicBez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1887" y="43641"/>
                      <a:pt x="22875" y="43291"/>
                      <a:pt x="23739" y="43088"/>
                    </a:cubicBezTo>
                    <a:close/>
                    <a:moveTo>
                      <a:pt x="23745" y="43064"/>
                    </a:moveTo>
                    <a:lnTo>
                      <a:pt x="23739" y="43065"/>
                    </a:lnTo>
                    <a:cubicBezTo>
                      <a:pt x="20006" y="43940"/>
                      <a:pt x="13926" y="47572"/>
                      <a:pt x="13025" y="48470"/>
                    </a:cubicBezTo>
                    <a:cubicBezTo>
                      <a:pt x="10208" y="51287"/>
                      <a:pt x="10799" y="55370"/>
                      <a:pt x="11193" y="58073"/>
                    </a:cubicBezTo>
                    <a:cubicBezTo>
                      <a:pt x="11338" y="59071"/>
                      <a:pt x="11451" y="59859"/>
                      <a:pt x="11367" y="60345"/>
                    </a:cubicBezTo>
                    <a:lnTo>
                      <a:pt x="11364" y="60359"/>
                    </a:lnTo>
                    <a:lnTo>
                      <a:pt x="11379" y="60358"/>
                    </a:lnTo>
                    <a:cubicBezTo>
                      <a:pt x="11494" y="60338"/>
                      <a:pt x="11627" y="60329"/>
                      <a:pt x="11775" y="60329"/>
                    </a:cubicBezTo>
                    <a:cubicBezTo>
                      <a:pt x="12251" y="60329"/>
                      <a:pt x="12890" y="60421"/>
                      <a:pt x="13651" y="60532"/>
                    </a:cubicBezTo>
                    <a:cubicBezTo>
                      <a:pt x="14704" y="60685"/>
                      <a:pt x="15968" y="60868"/>
                      <a:pt x="17284" y="60868"/>
                    </a:cubicBezTo>
                    <a:cubicBezTo>
                      <a:pt x="19344" y="60868"/>
                      <a:pt x="21535" y="60419"/>
                      <a:pt x="23252" y="58696"/>
                    </a:cubicBezTo>
                    <a:cubicBezTo>
                      <a:pt x="23941" y="58006"/>
                      <a:pt x="26238" y="54268"/>
                      <a:pt x="27666" y="50879"/>
                    </a:cubicBezTo>
                    <a:lnTo>
                      <a:pt x="27666" y="50879"/>
                    </a:lnTo>
                    <a:cubicBezTo>
                      <a:pt x="27656" y="50888"/>
                      <a:pt x="27645" y="50896"/>
                      <a:pt x="27635" y="50905"/>
                    </a:cubicBezTo>
                    <a:lnTo>
                      <a:pt x="27635" y="50905"/>
                    </a:lnTo>
                    <a:cubicBezTo>
                      <a:pt x="27636" y="50902"/>
                      <a:pt x="27638" y="50899"/>
                      <a:pt x="27639" y="50897"/>
                    </a:cubicBezTo>
                    <a:lnTo>
                      <a:pt x="27639" y="50897"/>
                    </a:lnTo>
                    <a:cubicBezTo>
                      <a:pt x="27648" y="50890"/>
                      <a:pt x="27657" y="50884"/>
                      <a:pt x="27666" y="50877"/>
                    </a:cubicBezTo>
                    <a:lnTo>
                      <a:pt x="27661" y="50868"/>
                    </a:lnTo>
                    <a:lnTo>
                      <a:pt x="27658" y="50865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4" y="50860"/>
                      <a:pt x="27654" y="50861"/>
                      <a:pt x="27654" y="50861"/>
                    </a:cubicBezTo>
                    <a:lnTo>
                      <a:pt x="27654" y="50861"/>
                    </a:lnTo>
                    <a:cubicBezTo>
                      <a:pt x="27654" y="50860"/>
                      <a:pt x="27654" y="50860"/>
                      <a:pt x="27654" y="50860"/>
                    </a:cubicBezTo>
                    <a:lnTo>
                      <a:pt x="27654" y="50860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5" y="50860"/>
                      <a:pt x="27655" y="50860"/>
                      <a:pt x="27656" y="50860"/>
                    </a:cubicBezTo>
                    <a:lnTo>
                      <a:pt x="27661" y="50868"/>
                    </a:lnTo>
                    <a:lnTo>
                      <a:pt x="27667" y="50875"/>
                    </a:lnTo>
                    <a:lnTo>
                      <a:pt x="27667" y="50875"/>
                    </a:lnTo>
                    <a:cubicBezTo>
                      <a:pt x="28100" y="49848"/>
                      <a:pt x="28453" y="48852"/>
                      <a:pt x="28657" y="47983"/>
                    </a:cubicBezTo>
                    <a:lnTo>
                      <a:pt x="28658" y="47977"/>
                    </a:lnTo>
                    <a:lnTo>
                      <a:pt x="23745" y="43064"/>
                    </a:lnTo>
                    <a:close/>
                    <a:moveTo>
                      <a:pt x="50888" y="44226"/>
                    </a:moveTo>
                    <a:cubicBezTo>
                      <a:pt x="50895" y="44234"/>
                      <a:pt x="50902" y="44243"/>
                      <a:pt x="50909" y="44252"/>
                    </a:cubicBezTo>
                    <a:lnTo>
                      <a:pt x="50909" y="44252"/>
                    </a:lnTo>
                    <a:cubicBezTo>
                      <a:pt x="54287" y="45679"/>
                      <a:pt x="57999" y="47962"/>
                      <a:pt x="58687" y="48647"/>
                    </a:cubicBezTo>
                    <a:cubicBezTo>
                      <a:pt x="61498" y="51457"/>
                      <a:pt x="60905" y="55534"/>
                      <a:pt x="60514" y="58232"/>
                    </a:cubicBezTo>
                    <a:cubicBezTo>
                      <a:pt x="60370" y="59222"/>
                      <a:pt x="60257" y="60004"/>
                      <a:pt x="60339" y="60496"/>
                    </a:cubicBezTo>
                    <a:cubicBezTo>
                      <a:pt x="60225" y="60476"/>
                      <a:pt x="60095" y="60468"/>
                      <a:pt x="59950" y="60468"/>
                    </a:cubicBezTo>
                    <a:cubicBezTo>
                      <a:pt x="59473" y="60468"/>
                      <a:pt x="58835" y="60561"/>
                      <a:pt x="58077" y="60671"/>
                    </a:cubicBezTo>
                    <a:cubicBezTo>
                      <a:pt x="57025" y="60823"/>
                      <a:pt x="55764" y="61006"/>
                      <a:pt x="54450" y="61006"/>
                    </a:cubicBezTo>
                    <a:cubicBezTo>
                      <a:pt x="52392" y="61006"/>
                      <a:pt x="50204" y="60558"/>
                      <a:pt x="48491" y="58844"/>
                    </a:cubicBezTo>
                    <a:cubicBezTo>
                      <a:pt x="47804" y="58156"/>
                      <a:pt x="45521" y="54442"/>
                      <a:pt x="44095" y="51063"/>
                    </a:cubicBezTo>
                    <a:lnTo>
                      <a:pt x="44095" y="51063"/>
                    </a:lnTo>
                    <a:cubicBezTo>
                      <a:pt x="45253" y="52019"/>
                      <a:pt x="46293" y="52551"/>
                      <a:pt x="47248" y="52852"/>
                    </a:cubicBezTo>
                    <a:lnTo>
                      <a:pt x="47248" y="52852"/>
                    </a:lnTo>
                    <a:cubicBezTo>
                      <a:pt x="47248" y="52853"/>
                      <a:pt x="47248" y="52854"/>
                      <a:pt x="47248" y="52855"/>
                    </a:cubicBezTo>
                    <a:lnTo>
                      <a:pt x="47248" y="52855"/>
                    </a:lnTo>
                    <a:lnTo>
                      <a:pt x="47247" y="52855"/>
                    </a:lnTo>
                    <a:lnTo>
                      <a:pt x="47247" y="52855"/>
                    </a:lnTo>
                    <a:cubicBezTo>
                      <a:pt x="47130" y="54841"/>
                      <a:pt x="49123" y="55932"/>
                      <a:pt x="51492" y="56680"/>
                    </a:cubicBezTo>
                    <a:lnTo>
                      <a:pt x="51492" y="56680"/>
                    </a:lnTo>
                    <a:lnTo>
                      <a:pt x="51498" y="56686"/>
                    </a:lnTo>
                    <a:lnTo>
                      <a:pt x="51501" y="56683"/>
                    </a:lnTo>
                    <a:lnTo>
                      <a:pt x="51501" y="56683"/>
                    </a:lnTo>
                    <a:cubicBezTo>
                      <a:pt x="51883" y="56804"/>
                      <a:pt x="52274" y="56915"/>
                      <a:pt x="52668" y="57020"/>
                    </a:cubicBezTo>
                    <a:lnTo>
                      <a:pt x="52668" y="57020"/>
                    </a:lnTo>
                    <a:lnTo>
                      <a:pt x="52666" y="57025"/>
                    </a:lnTo>
                    <a:lnTo>
                      <a:pt x="52675" y="57028"/>
                    </a:lnTo>
                    <a:lnTo>
                      <a:pt x="52677" y="57023"/>
                    </a:lnTo>
                    <a:lnTo>
                      <a:pt x="52677" y="57023"/>
                    </a:lnTo>
                    <a:cubicBezTo>
                      <a:pt x="52848" y="57068"/>
                      <a:pt x="53020" y="57113"/>
                      <a:pt x="53192" y="57156"/>
                    </a:cubicBezTo>
                    <a:lnTo>
                      <a:pt x="53192" y="57156"/>
                    </a:lnTo>
                    <a:lnTo>
                      <a:pt x="53183" y="57189"/>
                    </a:lnTo>
                    <a:lnTo>
                      <a:pt x="53195" y="57192"/>
                    </a:lnTo>
                    <a:lnTo>
                      <a:pt x="53203" y="57159"/>
                    </a:lnTo>
                    <a:lnTo>
                      <a:pt x="53203" y="57159"/>
                    </a:lnTo>
                    <a:cubicBezTo>
                      <a:pt x="53375" y="57202"/>
                      <a:pt x="53547" y="57244"/>
                      <a:pt x="53717" y="57286"/>
                    </a:cubicBezTo>
                    <a:lnTo>
                      <a:pt x="53717" y="57286"/>
                    </a:lnTo>
                    <a:lnTo>
                      <a:pt x="53716" y="57296"/>
                    </a:lnTo>
                    <a:lnTo>
                      <a:pt x="53727" y="57296"/>
                    </a:lnTo>
                    <a:lnTo>
                      <a:pt x="53727" y="57288"/>
                    </a:lnTo>
                    <a:lnTo>
                      <a:pt x="53727" y="57288"/>
                    </a:lnTo>
                    <a:cubicBezTo>
                      <a:pt x="53910" y="57333"/>
                      <a:pt x="54092" y="57376"/>
                      <a:pt x="54272" y="57418"/>
                    </a:cubicBezTo>
                    <a:lnTo>
                      <a:pt x="54272" y="57418"/>
                    </a:lnTo>
                    <a:lnTo>
                      <a:pt x="54273" y="57432"/>
                    </a:lnTo>
                    <a:lnTo>
                      <a:pt x="54283" y="57431"/>
                    </a:lnTo>
                    <a:lnTo>
                      <a:pt x="54282" y="57421"/>
                    </a:lnTo>
                    <a:lnTo>
                      <a:pt x="54282" y="57421"/>
                    </a:lnTo>
                    <a:cubicBezTo>
                      <a:pt x="54435" y="57457"/>
                      <a:pt x="54588" y="57493"/>
                      <a:pt x="54738" y="57528"/>
                    </a:cubicBezTo>
                    <a:cubicBezTo>
                      <a:pt x="54789" y="57540"/>
                      <a:pt x="54840" y="57552"/>
                      <a:pt x="54891" y="57564"/>
                    </a:cubicBezTo>
                    <a:lnTo>
                      <a:pt x="54891" y="57564"/>
                    </a:lnTo>
                    <a:lnTo>
                      <a:pt x="54896" y="57582"/>
                    </a:lnTo>
                    <a:lnTo>
                      <a:pt x="54906" y="57579"/>
                    </a:lnTo>
                    <a:lnTo>
                      <a:pt x="54903" y="57567"/>
                    </a:lnTo>
                    <a:lnTo>
                      <a:pt x="54903" y="57567"/>
                    </a:lnTo>
                    <a:cubicBezTo>
                      <a:pt x="56609" y="57968"/>
                      <a:pt x="58073" y="58324"/>
                      <a:pt x="58678" y="58850"/>
                    </a:cubicBezTo>
                    <a:lnTo>
                      <a:pt x="58678" y="58850"/>
                    </a:lnTo>
                    <a:cubicBezTo>
                      <a:pt x="58691" y="58863"/>
                      <a:pt x="58703" y="58875"/>
                      <a:pt x="58716" y="58887"/>
                    </a:cubicBezTo>
                    <a:lnTo>
                      <a:pt x="58730" y="58870"/>
                    </a:lnTo>
                    <a:cubicBezTo>
                      <a:pt x="58730" y="58870"/>
                      <a:pt x="58730" y="58869"/>
                      <a:pt x="58729" y="58869"/>
                    </a:cubicBezTo>
                    <a:lnTo>
                      <a:pt x="58729" y="58869"/>
                    </a:lnTo>
                    <a:lnTo>
                      <a:pt x="58732" y="58867"/>
                    </a:lnTo>
                    <a:cubicBezTo>
                      <a:pt x="58114" y="58286"/>
                      <a:pt x="57730" y="56650"/>
                      <a:pt x="57287" y="54755"/>
                    </a:cubicBezTo>
                    <a:cubicBezTo>
                      <a:pt x="57184" y="54318"/>
                      <a:pt x="57078" y="53867"/>
                      <a:pt x="56965" y="53413"/>
                    </a:cubicBezTo>
                    <a:lnTo>
                      <a:pt x="56965" y="53413"/>
                    </a:lnTo>
                    <a:lnTo>
                      <a:pt x="56977" y="53410"/>
                    </a:lnTo>
                    <a:lnTo>
                      <a:pt x="56974" y="53398"/>
                    </a:lnTo>
                    <a:lnTo>
                      <a:pt x="56963" y="53401"/>
                    </a:lnTo>
                    <a:lnTo>
                      <a:pt x="56963" y="53401"/>
                    </a:lnTo>
                    <a:cubicBezTo>
                      <a:pt x="56756" y="52570"/>
                      <a:pt x="56526" y="51729"/>
                      <a:pt x="56251" y="50952"/>
                    </a:cubicBezTo>
                    <a:lnTo>
                      <a:pt x="56251" y="50952"/>
                    </a:lnTo>
                    <a:lnTo>
                      <a:pt x="56255" y="50946"/>
                    </a:lnTo>
                    <a:lnTo>
                      <a:pt x="56248" y="50941"/>
                    </a:lnTo>
                    <a:lnTo>
                      <a:pt x="56248" y="50941"/>
                    </a:lnTo>
                    <a:cubicBezTo>
                      <a:pt x="56098" y="50519"/>
                      <a:pt x="55935" y="50117"/>
                      <a:pt x="55755" y="49745"/>
                    </a:cubicBezTo>
                    <a:cubicBezTo>
                      <a:pt x="54992" y="48166"/>
                      <a:pt x="54046" y="47394"/>
                      <a:pt x="52866" y="47394"/>
                    </a:cubicBezTo>
                    <a:cubicBezTo>
                      <a:pt x="52812" y="47394"/>
                      <a:pt x="52757" y="47396"/>
                      <a:pt x="52702" y="47399"/>
                    </a:cubicBezTo>
                    <a:lnTo>
                      <a:pt x="52702" y="47404"/>
                    </a:lnTo>
                    <a:lnTo>
                      <a:pt x="52702" y="47404"/>
                    </a:lnTo>
                    <a:cubicBezTo>
                      <a:pt x="52702" y="47404"/>
                      <a:pt x="52701" y="47404"/>
                      <a:pt x="52701" y="47404"/>
                    </a:cubicBezTo>
                    <a:lnTo>
                      <a:pt x="52702" y="47421"/>
                    </a:lnTo>
                    <a:lnTo>
                      <a:pt x="52702" y="47421"/>
                    </a:lnTo>
                    <a:cubicBezTo>
                      <a:pt x="52402" y="46462"/>
                      <a:pt x="51870" y="45417"/>
                      <a:pt x="50909" y="44252"/>
                    </a:cubicBezTo>
                    <a:lnTo>
                      <a:pt x="50909" y="44252"/>
                    </a:lnTo>
                    <a:cubicBezTo>
                      <a:pt x="50908" y="44251"/>
                      <a:pt x="50906" y="44251"/>
                      <a:pt x="50905" y="44250"/>
                    </a:cubicBezTo>
                    <a:lnTo>
                      <a:pt x="50905" y="44250"/>
                    </a:lnTo>
                    <a:cubicBezTo>
                      <a:pt x="50899" y="44242"/>
                      <a:pt x="50893" y="44234"/>
                      <a:pt x="50888" y="44226"/>
                    </a:cubicBezTo>
                    <a:close/>
                    <a:moveTo>
                      <a:pt x="47986" y="43223"/>
                    </a:moveTo>
                    <a:lnTo>
                      <a:pt x="45528" y="45681"/>
                    </a:lnTo>
                    <a:lnTo>
                      <a:pt x="43069" y="48138"/>
                    </a:lnTo>
                    <a:lnTo>
                      <a:pt x="43072" y="48144"/>
                    </a:lnTo>
                    <a:cubicBezTo>
                      <a:pt x="43275" y="49012"/>
                      <a:pt x="43628" y="50007"/>
                      <a:pt x="44060" y="51035"/>
                    </a:cubicBezTo>
                    <a:lnTo>
                      <a:pt x="44060" y="51035"/>
                    </a:lnTo>
                    <a:lnTo>
                      <a:pt x="44065" y="51030"/>
                    </a:lnTo>
                    <a:lnTo>
                      <a:pt x="44073" y="51016"/>
                    </a:lnTo>
                    <a:cubicBezTo>
                      <a:pt x="44073" y="51016"/>
                      <a:pt x="44074" y="51016"/>
                      <a:pt x="44074" y="51016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4075" y="51016"/>
                      <a:pt x="44075" y="51017"/>
                      <a:pt x="44075" y="51017"/>
                    </a:cubicBezTo>
                    <a:lnTo>
                      <a:pt x="44075" y="51017"/>
                    </a:lnTo>
                    <a:cubicBezTo>
                      <a:pt x="44075" y="51017"/>
                      <a:pt x="44074" y="51017"/>
                      <a:pt x="44074" y="51016"/>
                    </a:cubicBezTo>
                    <a:lnTo>
                      <a:pt x="44074" y="51016"/>
                    </a:lnTo>
                    <a:lnTo>
                      <a:pt x="44066" y="51029"/>
                    </a:lnTo>
                    <a:lnTo>
                      <a:pt x="44066" y="51029"/>
                    </a:lnTo>
                    <a:lnTo>
                      <a:pt x="44065" y="51030"/>
                    </a:lnTo>
                    <a:lnTo>
                      <a:pt x="44062" y="51035"/>
                    </a:lnTo>
                    <a:cubicBezTo>
                      <a:pt x="44071" y="51041"/>
                      <a:pt x="44081" y="51047"/>
                      <a:pt x="44090" y="51053"/>
                    </a:cubicBezTo>
                    <a:lnTo>
                      <a:pt x="44090" y="51053"/>
                    </a:lnTo>
                    <a:cubicBezTo>
                      <a:pt x="44092" y="51056"/>
                      <a:pt x="44093" y="51060"/>
                      <a:pt x="44095" y="51063"/>
                    </a:cubicBezTo>
                    <a:lnTo>
                      <a:pt x="44095" y="51063"/>
                    </a:lnTo>
                    <a:cubicBezTo>
                      <a:pt x="44083" y="51054"/>
                      <a:pt x="44072" y="51044"/>
                      <a:pt x="44060" y="51035"/>
                    </a:cubicBezTo>
                    <a:lnTo>
                      <a:pt x="44060" y="51035"/>
                    </a:lnTo>
                    <a:cubicBezTo>
                      <a:pt x="45488" y="54425"/>
                      <a:pt x="47787" y="58167"/>
                      <a:pt x="48477" y="58858"/>
                    </a:cubicBezTo>
                    <a:cubicBezTo>
                      <a:pt x="50195" y="60577"/>
                      <a:pt x="52385" y="61026"/>
                      <a:pt x="54447" y="61026"/>
                    </a:cubicBezTo>
                    <a:cubicBezTo>
                      <a:pt x="55761" y="61026"/>
                      <a:pt x="57026" y="60843"/>
                      <a:pt x="58079" y="60691"/>
                    </a:cubicBezTo>
                    <a:cubicBezTo>
                      <a:pt x="58841" y="60581"/>
                      <a:pt x="59479" y="60488"/>
                      <a:pt x="59955" y="60488"/>
                    </a:cubicBezTo>
                    <a:cubicBezTo>
                      <a:pt x="60104" y="60488"/>
                      <a:pt x="60236" y="60497"/>
                      <a:pt x="60352" y="60517"/>
                    </a:cubicBezTo>
                    <a:lnTo>
                      <a:pt x="60366" y="60519"/>
                    </a:lnTo>
                    <a:lnTo>
                      <a:pt x="60363" y="60504"/>
                    </a:lnTo>
                    <a:cubicBezTo>
                      <a:pt x="60279" y="60019"/>
                      <a:pt x="60392" y="59231"/>
                      <a:pt x="60537" y="58232"/>
                    </a:cubicBezTo>
                    <a:cubicBezTo>
                      <a:pt x="60928" y="55530"/>
                      <a:pt x="61522" y="51443"/>
                      <a:pt x="58704" y="48629"/>
                    </a:cubicBezTo>
                    <a:cubicBezTo>
                      <a:pt x="57804" y="47731"/>
                      <a:pt x="51724" y="44100"/>
                      <a:pt x="47991" y="43225"/>
                    </a:cubicBezTo>
                    <a:lnTo>
                      <a:pt x="47986" y="43223"/>
                    </a:lnTo>
                    <a:close/>
                    <a:moveTo>
                      <a:pt x="39675" y="55910"/>
                    </a:moveTo>
                    <a:lnTo>
                      <a:pt x="39675" y="55910"/>
                    </a:lnTo>
                    <a:cubicBezTo>
                      <a:pt x="40173" y="56353"/>
                      <a:pt x="40451" y="56913"/>
                      <a:pt x="40511" y="57601"/>
                    </a:cubicBezTo>
                    <a:lnTo>
                      <a:pt x="40511" y="57601"/>
                    </a:lnTo>
                    <a:lnTo>
                      <a:pt x="35857" y="61540"/>
                    </a:lnTo>
                    <a:lnTo>
                      <a:pt x="35857" y="61540"/>
                    </a:lnTo>
                    <a:cubicBezTo>
                      <a:pt x="35858" y="61536"/>
                      <a:pt x="35858" y="61532"/>
                      <a:pt x="35859" y="61528"/>
                    </a:cubicBezTo>
                    <a:lnTo>
                      <a:pt x="35859" y="61528"/>
                    </a:lnTo>
                    <a:lnTo>
                      <a:pt x="40106" y="56425"/>
                    </a:lnTo>
                    <a:lnTo>
                      <a:pt x="40097" y="56418"/>
                    </a:lnTo>
                    <a:lnTo>
                      <a:pt x="35865" y="61503"/>
                    </a:lnTo>
                    <a:lnTo>
                      <a:pt x="35865" y="61503"/>
                    </a:lnTo>
                    <a:cubicBezTo>
                      <a:pt x="36181" y="60115"/>
                      <a:pt x="36979" y="59261"/>
                      <a:pt x="37819" y="58358"/>
                    </a:cubicBezTo>
                    <a:cubicBezTo>
                      <a:pt x="38453" y="57676"/>
                      <a:pt x="39133" y="56945"/>
                      <a:pt x="39675" y="55910"/>
                    </a:cubicBezTo>
                    <a:close/>
                    <a:moveTo>
                      <a:pt x="40605" y="52611"/>
                    </a:moveTo>
                    <a:cubicBezTo>
                      <a:pt x="40258" y="55706"/>
                      <a:pt x="38956" y="57105"/>
                      <a:pt x="37805" y="58342"/>
                    </a:cubicBezTo>
                    <a:cubicBezTo>
                      <a:pt x="36954" y="59256"/>
                      <a:pt x="36148" y="60121"/>
                      <a:pt x="35837" y="61536"/>
                    </a:cubicBezTo>
                    <a:lnTo>
                      <a:pt x="35837" y="61536"/>
                    </a:lnTo>
                    <a:lnTo>
                      <a:pt x="35832" y="61543"/>
                    </a:lnTo>
                    <a:lnTo>
                      <a:pt x="35832" y="61543"/>
                    </a:lnTo>
                    <a:cubicBezTo>
                      <a:pt x="35519" y="60124"/>
                      <a:pt x="34714" y="59259"/>
                      <a:pt x="33863" y="58342"/>
                    </a:cubicBezTo>
                    <a:cubicBezTo>
                      <a:pt x="32713" y="57109"/>
                      <a:pt x="31416" y="55715"/>
                      <a:pt x="31064" y="52638"/>
                    </a:cubicBezTo>
                    <a:lnTo>
                      <a:pt x="31064" y="52638"/>
                    </a:lnTo>
                    <a:cubicBezTo>
                      <a:pt x="31450" y="54368"/>
                      <a:pt x="32718" y="55168"/>
                      <a:pt x="33846" y="55878"/>
                    </a:cubicBezTo>
                    <a:cubicBezTo>
                      <a:pt x="34707" y="56419"/>
                      <a:pt x="35520" y="56932"/>
                      <a:pt x="35821" y="57780"/>
                    </a:cubicBezTo>
                    <a:lnTo>
                      <a:pt x="35831" y="57809"/>
                    </a:lnTo>
                    <a:lnTo>
                      <a:pt x="35843" y="57780"/>
                    </a:lnTo>
                    <a:cubicBezTo>
                      <a:pt x="36143" y="56932"/>
                      <a:pt x="36957" y="56419"/>
                      <a:pt x="37816" y="55878"/>
                    </a:cubicBezTo>
                    <a:cubicBezTo>
                      <a:pt x="38949" y="55164"/>
                      <a:pt x="40227" y="54359"/>
                      <a:pt x="40605" y="52611"/>
                    </a:cubicBezTo>
                    <a:close/>
                    <a:moveTo>
                      <a:pt x="31514" y="56476"/>
                    </a:moveTo>
                    <a:lnTo>
                      <a:pt x="35744" y="61558"/>
                    </a:lnTo>
                    <a:lnTo>
                      <a:pt x="31143" y="57664"/>
                    </a:lnTo>
                    <a:lnTo>
                      <a:pt x="31143" y="57664"/>
                    </a:lnTo>
                    <a:cubicBezTo>
                      <a:pt x="31176" y="57234"/>
                      <a:pt x="31293" y="56834"/>
                      <a:pt x="31514" y="56476"/>
                    </a:cubicBezTo>
                    <a:close/>
                    <a:moveTo>
                      <a:pt x="40512" y="57614"/>
                    </a:moveTo>
                    <a:cubicBezTo>
                      <a:pt x="40544" y="58006"/>
                      <a:pt x="40506" y="58439"/>
                      <a:pt x="40398" y="58915"/>
                    </a:cubicBezTo>
                    <a:lnTo>
                      <a:pt x="40398" y="58915"/>
                    </a:lnTo>
                    <a:lnTo>
                      <a:pt x="35852" y="61561"/>
                    </a:lnTo>
                    <a:lnTo>
                      <a:pt x="35852" y="61561"/>
                    </a:lnTo>
                    <a:cubicBezTo>
                      <a:pt x="35852" y="61559"/>
                      <a:pt x="35853" y="61558"/>
                      <a:pt x="35853" y="61556"/>
                    </a:cubicBezTo>
                    <a:lnTo>
                      <a:pt x="35853" y="61556"/>
                    </a:lnTo>
                    <a:lnTo>
                      <a:pt x="40512" y="57614"/>
                    </a:lnTo>
                    <a:close/>
                    <a:moveTo>
                      <a:pt x="31142" y="57677"/>
                    </a:moveTo>
                    <a:lnTo>
                      <a:pt x="35740" y="61568"/>
                    </a:lnTo>
                    <a:lnTo>
                      <a:pt x="35740" y="61568"/>
                    </a:lnTo>
                    <a:lnTo>
                      <a:pt x="31257" y="58959"/>
                    </a:lnTo>
                    <a:lnTo>
                      <a:pt x="31257" y="58959"/>
                    </a:lnTo>
                    <a:cubicBezTo>
                      <a:pt x="31156" y="58510"/>
                      <a:pt x="31112" y="58080"/>
                      <a:pt x="31142" y="57677"/>
                    </a:cubicBezTo>
                    <a:close/>
                    <a:moveTo>
                      <a:pt x="40394" y="58929"/>
                    </a:moveTo>
                    <a:cubicBezTo>
                      <a:pt x="40338" y="59176"/>
                      <a:pt x="40262" y="59433"/>
                      <a:pt x="40168" y="59703"/>
                    </a:cubicBezTo>
                    <a:cubicBezTo>
                      <a:pt x="40130" y="59813"/>
                      <a:pt x="40089" y="59923"/>
                      <a:pt x="40046" y="60034"/>
                    </a:cubicBezTo>
                    <a:lnTo>
                      <a:pt x="40046" y="60034"/>
                    </a:lnTo>
                    <a:lnTo>
                      <a:pt x="35849" y="61575"/>
                    </a:lnTo>
                    <a:lnTo>
                      <a:pt x="35849" y="61575"/>
                    </a:lnTo>
                    <a:cubicBezTo>
                      <a:pt x="35849" y="61575"/>
                      <a:pt x="35849" y="61575"/>
                      <a:pt x="35849" y="61575"/>
                    </a:cubicBezTo>
                    <a:lnTo>
                      <a:pt x="35849" y="61575"/>
                    </a:lnTo>
                    <a:lnTo>
                      <a:pt x="40394" y="58929"/>
                    </a:lnTo>
                    <a:close/>
                    <a:moveTo>
                      <a:pt x="31260" y="58973"/>
                    </a:moveTo>
                    <a:lnTo>
                      <a:pt x="35736" y="61578"/>
                    </a:lnTo>
                    <a:lnTo>
                      <a:pt x="31595" y="60057"/>
                    </a:lnTo>
                    <a:lnTo>
                      <a:pt x="31595" y="60057"/>
                    </a:lnTo>
                    <a:cubicBezTo>
                      <a:pt x="31454" y="59688"/>
                      <a:pt x="31340" y="59325"/>
                      <a:pt x="31260" y="58973"/>
                    </a:cubicBezTo>
                    <a:close/>
                    <a:moveTo>
                      <a:pt x="40040" y="60049"/>
                    </a:moveTo>
                    <a:cubicBezTo>
                      <a:pt x="39929" y="60332"/>
                      <a:pt x="39803" y="60619"/>
                      <a:pt x="39665" y="60908"/>
                    </a:cubicBezTo>
                    <a:lnTo>
                      <a:pt x="39665" y="60908"/>
                    </a:lnTo>
                    <a:lnTo>
                      <a:pt x="35852" y="61586"/>
                    </a:lnTo>
                    <a:lnTo>
                      <a:pt x="35852" y="61586"/>
                    </a:lnTo>
                    <a:lnTo>
                      <a:pt x="40040" y="60049"/>
                    </a:lnTo>
                    <a:close/>
                    <a:moveTo>
                      <a:pt x="31601" y="60072"/>
                    </a:moveTo>
                    <a:lnTo>
                      <a:pt x="35731" y="61588"/>
                    </a:lnTo>
                    <a:lnTo>
                      <a:pt x="35731" y="61588"/>
                    </a:lnTo>
                    <a:lnTo>
                      <a:pt x="31965" y="60919"/>
                    </a:lnTo>
                    <a:lnTo>
                      <a:pt x="31964" y="60922"/>
                    </a:lnTo>
                    <a:lnTo>
                      <a:pt x="31964" y="60922"/>
                    </a:lnTo>
                    <a:cubicBezTo>
                      <a:pt x="31831" y="60636"/>
                      <a:pt x="31708" y="60352"/>
                      <a:pt x="31601" y="60072"/>
                    </a:cubicBezTo>
                    <a:close/>
                    <a:moveTo>
                      <a:pt x="31993" y="55912"/>
                    </a:moveTo>
                    <a:cubicBezTo>
                      <a:pt x="32534" y="56947"/>
                      <a:pt x="33214" y="57677"/>
                      <a:pt x="33849" y="58358"/>
                    </a:cubicBezTo>
                    <a:cubicBezTo>
                      <a:pt x="34703" y="59274"/>
                      <a:pt x="35508" y="60141"/>
                      <a:pt x="35815" y="61563"/>
                    </a:cubicBezTo>
                    <a:lnTo>
                      <a:pt x="35815" y="61563"/>
                    </a:lnTo>
                    <a:lnTo>
                      <a:pt x="35789" y="61594"/>
                    </a:lnTo>
                    <a:lnTo>
                      <a:pt x="31521" y="56465"/>
                    </a:lnTo>
                    <a:lnTo>
                      <a:pt x="31521" y="56465"/>
                    </a:lnTo>
                    <a:cubicBezTo>
                      <a:pt x="31645" y="56268"/>
                      <a:pt x="31801" y="56083"/>
                      <a:pt x="31993" y="55912"/>
                    </a:cubicBezTo>
                    <a:close/>
                    <a:moveTo>
                      <a:pt x="31969" y="60931"/>
                    </a:moveTo>
                    <a:lnTo>
                      <a:pt x="35730" y="61598"/>
                    </a:lnTo>
                    <a:lnTo>
                      <a:pt x="32299" y="61598"/>
                    </a:lnTo>
                    <a:cubicBezTo>
                      <a:pt x="32183" y="61375"/>
                      <a:pt x="32073" y="61153"/>
                      <a:pt x="31969" y="60931"/>
                    </a:cubicBezTo>
                    <a:close/>
                    <a:moveTo>
                      <a:pt x="35832" y="61644"/>
                    </a:moveTo>
                    <a:lnTo>
                      <a:pt x="35833" y="61645"/>
                    </a:lnTo>
                    <a:lnTo>
                      <a:pt x="35833" y="61646"/>
                    </a:lnTo>
                    <a:lnTo>
                      <a:pt x="35832" y="61644"/>
                    </a:lnTo>
                    <a:close/>
                    <a:moveTo>
                      <a:pt x="24303" y="41934"/>
                    </a:moveTo>
                    <a:lnTo>
                      <a:pt x="29794" y="47425"/>
                    </a:lnTo>
                    <a:cubicBezTo>
                      <a:pt x="29226" y="49855"/>
                      <a:pt x="27672" y="52955"/>
                      <a:pt x="26795" y="54586"/>
                    </a:cubicBezTo>
                    <a:cubicBezTo>
                      <a:pt x="25456" y="57080"/>
                      <a:pt x="24224" y="58935"/>
                      <a:pt x="23746" y="59413"/>
                    </a:cubicBezTo>
                    <a:cubicBezTo>
                      <a:pt x="21826" y="61336"/>
                      <a:pt x="19375" y="61838"/>
                      <a:pt x="17069" y="61838"/>
                    </a:cubicBezTo>
                    <a:cubicBezTo>
                      <a:pt x="15597" y="61838"/>
                      <a:pt x="14183" y="61633"/>
                      <a:pt x="13005" y="61462"/>
                    </a:cubicBezTo>
                    <a:cubicBezTo>
                      <a:pt x="12153" y="61337"/>
                      <a:pt x="11437" y="61235"/>
                      <a:pt x="10903" y="61235"/>
                    </a:cubicBezTo>
                    <a:cubicBezTo>
                      <a:pt x="10738" y="61235"/>
                      <a:pt x="10589" y="61243"/>
                      <a:pt x="10461" y="61266"/>
                    </a:cubicBezTo>
                    <a:cubicBezTo>
                      <a:pt x="10556" y="60717"/>
                      <a:pt x="10427" y="59838"/>
                      <a:pt x="10266" y="58723"/>
                    </a:cubicBezTo>
                    <a:cubicBezTo>
                      <a:pt x="9827" y="55699"/>
                      <a:pt x="9165" y="51129"/>
                      <a:pt x="12313" y="47980"/>
                    </a:cubicBezTo>
                    <a:cubicBezTo>
                      <a:pt x="12792" y="47502"/>
                      <a:pt x="14646" y="46270"/>
                      <a:pt x="17142" y="44933"/>
                    </a:cubicBezTo>
                    <a:cubicBezTo>
                      <a:pt x="20941" y="42893"/>
                      <a:pt x="23258" y="42177"/>
                      <a:pt x="24303" y="41934"/>
                    </a:cubicBezTo>
                    <a:close/>
                    <a:moveTo>
                      <a:pt x="24304" y="41922"/>
                    </a:moveTo>
                    <a:cubicBezTo>
                      <a:pt x="21873" y="42490"/>
                      <a:pt x="18772" y="44046"/>
                      <a:pt x="17137" y="44923"/>
                    </a:cubicBezTo>
                    <a:cubicBezTo>
                      <a:pt x="14642" y="46263"/>
                      <a:pt x="12787" y="47495"/>
                      <a:pt x="12306" y="47973"/>
                    </a:cubicBezTo>
                    <a:cubicBezTo>
                      <a:pt x="9153" y="51125"/>
                      <a:pt x="9818" y="55699"/>
                      <a:pt x="10256" y="58725"/>
                    </a:cubicBezTo>
                    <a:cubicBezTo>
                      <a:pt x="10418" y="59844"/>
                      <a:pt x="10546" y="60727"/>
                      <a:pt x="10450" y="61272"/>
                    </a:cubicBezTo>
                    <a:lnTo>
                      <a:pt x="10448" y="61279"/>
                    </a:lnTo>
                    <a:lnTo>
                      <a:pt x="10456" y="61278"/>
                    </a:lnTo>
                    <a:cubicBezTo>
                      <a:pt x="10587" y="61255"/>
                      <a:pt x="10737" y="61244"/>
                      <a:pt x="10906" y="61244"/>
                    </a:cubicBezTo>
                    <a:cubicBezTo>
                      <a:pt x="11439" y="61244"/>
                      <a:pt x="12153" y="61348"/>
                      <a:pt x="13002" y="61471"/>
                    </a:cubicBezTo>
                    <a:cubicBezTo>
                      <a:pt x="14181" y="61643"/>
                      <a:pt x="15595" y="61848"/>
                      <a:pt x="17071" y="61848"/>
                    </a:cubicBezTo>
                    <a:cubicBezTo>
                      <a:pt x="19377" y="61848"/>
                      <a:pt x="21831" y="61345"/>
                      <a:pt x="23756" y="59422"/>
                    </a:cubicBezTo>
                    <a:cubicBezTo>
                      <a:pt x="24235" y="58942"/>
                      <a:pt x="25466" y="57087"/>
                      <a:pt x="26807" y="54592"/>
                    </a:cubicBezTo>
                    <a:cubicBezTo>
                      <a:pt x="27488" y="53323"/>
                      <a:pt x="28106" y="52048"/>
                      <a:pt x="28598" y="50906"/>
                    </a:cubicBezTo>
                    <a:cubicBezTo>
                      <a:pt x="29173" y="49564"/>
                      <a:pt x="29581" y="48393"/>
                      <a:pt x="29807" y="47425"/>
                    </a:cubicBezTo>
                    <a:lnTo>
                      <a:pt x="29807" y="47421"/>
                    </a:lnTo>
                    <a:lnTo>
                      <a:pt x="24310" y="41923"/>
                    </a:lnTo>
                    <a:lnTo>
                      <a:pt x="24308" y="41922"/>
                    </a:lnTo>
                    <a:close/>
                    <a:moveTo>
                      <a:pt x="40842" y="61485"/>
                    </a:moveTo>
                    <a:cubicBezTo>
                      <a:pt x="40740" y="61485"/>
                      <a:pt x="40659" y="61568"/>
                      <a:pt x="40659" y="61669"/>
                    </a:cubicBezTo>
                    <a:cubicBezTo>
                      <a:pt x="40661" y="61771"/>
                      <a:pt x="40742" y="61852"/>
                      <a:pt x="40842" y="61852"/>
                    </a:cubicBezTo>
                    <a:cubicBezTo>
                      <a:pt x="40943" y="61852"/>
                      <a:pt x="41024" y="61771"/>
                      <a:pt x="41024" y="61669"/>
                    </a:cubicBezTo>
                    <a:cubicBezTo>
                      <a:pt x="41024" y="61568"/>
                      <a:pt x="40943" y="61485"/>
                      <a:pt x="40842" y="61485"/>
                    </a:cubicBezTo>
                    <a:close/>
                    <a:moveTo>
                      <a:pt x="30820" y="61488"/>
                    </a:moveTo>
                    <a:cubicBezTo>
                      <a:pt x="30719" y="61488"/>
                      <a:pt x="30636" y="61569"/>
                      <a:pt x="30636" y="61671"/>
                    </a:cubicBezTo>
                    <a:cubicBezTo>
                      <a:pt x="30636" y="61772"/>
                      <a:pt x="30719" y="61853"/>
                      <a:pt x="30820" y="61853"/>
                    </a:cubicBezTo>
                    <a:cubicBezTo>
                      <a:pt x="30922" y="61852"/>
                      <a:pt x="31003" y="61771"/>
                      <a:pt x="31003" y="61671"/>
                    </a:cubicBezTo>
                    <a:cubicBezTo>
                      <a:pt x="31003" y="61569"/>
                      <a:pt x="30922" y="61488"/>
                      <a:pt x="30820" y="61488"/>
                    </a:cubicBezTo>
                    <a:close/>
                    <a:moveTo>
                      <a:pt x="47428" y="42089"/>
                    </a:moveTo>
                    <a:cubicBezTo>
                      <a:pt x="49858" y="42657"/>
                      <a:pt x="52957" y="44211"/>
                      <a:pt x="54589" y="45088"/>
                    </a:cubicBezTo>
                    <a:cubicBezTo>
                      <a:pt x="57083" y="46427"/>
                      <a:pt x="58937" y="47659"/>
                      <a:pt x="59415" y="48137"/>
                    </a:cubicBezTo>
                    <a:cubicBezTo>
                      <a:pt x="62566" y="51284"/>
                      <a:pt x="61903" y="55854"/>
                      <a:pt x="61464" y="58878"/>
                    </a:cubicBezTo>
                    <a:cubicBezTo>
                      <a:pt x="61304" y="59993"/>
                      <a:pt x="61175" y="60875"/>
                      <a:pt x="61269" y="61421"/>
                    </a:cubicBezTo>
                    <a:cubicBezTo>
                      <a:pt x="61141" y="61400"/>
                      <a:pt x="60995" y="61390"/>
                      <a:pt x="60832" y="61390"/>
                    </a:cubicBezTo>
                    <a:cubicBezTo>
                      <a:pt x="60297" y="61390"/>
                      <a:pt x="59580" y="61494"/>
                      <a:pt x="58726" y="61619"/>
                    </a:cubicBezTo>
                    <a:cubicBezTo>
                      <a:pt x="57547" y="61789"/>
                      <a:pt x="56133" y="61994"/>
                      <a:pt x="54660" y="61994"/>
                    </a:cubicBezTo>
                    <a:cubicBezTo>
                      <a:pt x="52355" y="61994"/>
                      <a:pt x="49905" y="61492"/>
                      <a:pt x="47984" y="59570"/>
                    </a:cubicBezTo>
                    <a:cubicBezTo>
                      <a:pt x="47506" y="59091"/>
                      <a:pt x="46274" y="57237"/>
                      <a:pt x="44935" y="54743"/>
                    </a:cubicBezTo>
                    <a:cubicBezTo>
                      <a:pt x="42895" y="50942"/>
                      <a:pt x="42181" y="48625"/>
                      <a:pt x="41936" y="47580"/>
                    </a:cubicBezTo>
                    <a:lnTo>
                      <a:pt x="47428" y="42089"/>
                    </a:lnTo>
                    <a:close/>
                    <a:moveTo>
                      <a:pt x="47423" y="42078"/>
                    </a:moveTo>
                    <a:lnTo>
                      <a:pt x="44675" y="44827"/>
                    </a:lnTo>
                    <a:lnTo>
                      <a:pt x="41927" y="47575"/>
                    </a:lnTo>
                    <a:lnTo>
                      <a:pt x="41924" y="47577"/>
                    </a:lnTo>
                    <a:lnTo>
                      <a:pt x="41924" y="47580"/>
                    </a:lnTo>
                    <a:cubicBezTo>
                      <a:pt x="42494" y="50013"/>
                      <a:pt x="44050" y="53114"/>
                      <a:pt x="44927" y="54747"/>
                    </a:cubicBezTo>
                    <a:cubicBezTo>
                      <a:pt x="46267" y="57244"/>
                      <a:pt x="47499" y="59099"/>
                      <a:pt x="47977" y="59578"/>
                    </a:cubicBezTo>
                    <a:cubicBezTo>
                      <a:pt x="49900" y="61503"/>
                      <a:pt x="52353" y="62005"/>
                      <a:pt x="54660" y="62005"/>
                    </a:cubicBezTo>
                    <a:cubicBezTo>
                      <a:pt x="56132" y="62005"/>
                      <a:pt x="57546" y="61800"/>
                      <a:pt x="58730" y="61627"/>
                    </a:cubicBezTo>
                    <a:cubicBezTo>
                      <a:pt x="59583" y="61505"/>
                      <a:pt x="60299" y="61400"/>
                      <a:pt x="60833" y="61400"/>
                    </a:cubicBezTo>
                    <a:cubicBezTo>
                      <a:pt x="60999" y="61400"/>
                      <a:pt x="61147" y="61410"/>
                      <a:pt x="61276" y="61433"/>
                    </a:cubicBezTo>
                    <a:lnTo>
                      <a:pt x="61283" y="61435"/>
                    </a:lnTo>
                    <a:lnTo>
                      <a:pt x="61282" y="61427"/>
                    </a:lnTo>
                    <a:cubicBezTo>
                      <a:pt x="61186" y="60882"/>
                      <a:pt x="61312" y="59999"/>
                      <a:pt x="61476" y="58881"/>
                    </a:cubicBezTo>
                    <a:cubicBezTo>
                      <a:pt x="61917" y="55854"/>
                      <a:pt x="62579" y="51281"/>
                      <a:pt x="59426" y="48130"/>
                    </a:cubicBezTo>
                    <a:cubicBezTo>
                      <a:pt x="58946" y="47651"/>
                      <a:pt x="57091" y="46420"/>
                      <a:pt x="54595" y="45079"/>
                    </a:cubicBezTo>
                    <a:cubicBezTo>
                      <a:pt x="53325" y="44398"/>
                      <a:pt x="52050" y="43778"/>
                      <a:pt x="50908" y="43288"/>
                    </a:cubicBezTo>
                    <a:cubicBezTo>
                      <a:pt x="49566" y="42712"/>
                      <a:pt x="48397" y="42304"/>
                      <a:pt x="47428" y="42078"/>
                    </a:cubicBezTo>
                    <a:close/>
                    <a:moveTo>
                      <a:pt x="39659" y="60920"/>
                    </a:moveTo>
                    <a:lnTo>
                      <a:pt x="39659" y="60920"/>
                    </a:lnTo>
                    <a:cubicBezTo>
                      <a:pt x="39461" y="61334"/>
                      <a:pt x="39238" y="61753"/>
                      <a:pt x="39003" y="62170"/>
                    </a:cubicBezTo>
                    <a:lnTo>
                      <a:pt x="39003" y="62170"/>
                    </a:lnTo>
                    <a:lnTo>
                      <a:pt x="35848" y="61608"/>
                    </a:lnTo>
                    <a:lnTo>
                      <a:pt x="39306" y="61608"/>
                    </a:lnTo>
                    <a:lnTo>
                      <a:pt x="39306" y="61598"/>
                    </a:lnTo>
                    <a:lnTo>
                      <a:pt x="35844" y="61598"/>
                    </a:lnTo>
                    <a:cubicBezTo>
                      <a:pt x="35844" y="61598"/>
                      <a:pt x="35844" y="61598"/>
                      <a:pt x="35844" y="61598"/>
                    </a:cubicBezTo>
                    <a:lnTo>
                      <a:pt x="35844" y="61598"/>
                    </a:lnTo>
                    <a:lnTo>
                      <a:pt x="39659" y="60920"/>
                    </a:lnTo>
                    <a:close/>
                    <a:moveTo>
                      <a:pt x="35731" y="61608"/>
                    </a:moveTo>
                    <a:lnTo>
                      <a:pt x="32619" y="62162"/>
                    </a:lnTo>
                    <a:lnTo>
                      <a:pt x="32620" y="62172"/>
                    </a:lnTo>
                    <a:lnTo>
                      <a:pt x="35731" y="61619"/>
                    </a:lnTo>
                    <a:lnTo>
                      <a:pt x="35731" y="61619"/>
                    </a:lnTo>
                    <a:lnTo>
                      <a:pt x="32886" y="62662"/>
                    </a:lnTo>
                    <a:lnTo>
                      <a:pt x="32886" y="62662"/>
                    </a:lnTo>
                    <a:cubicBezTo>
                      <a:pt x="32684" y="62313"/>
                      <a:pt x="32488" y="61960"/>
                      <a:pt x="32305" y="61608"/>
                    </a:cubicBezTo>
                    <a:close/>
                    <a:moveTo>
                      <a:pt x="35847" y="61619"/>
                    </a:moveTo>
                    <a:lnTo>
                      <a:pt x="38997" y="62180"/>
                    </a:lnTo>
                    <a:lnTo>
                      <a:pt x="38997" y="62180"/>
                    </a:lnTo>
                    <a:cubicBezTo>
                      <a:pt x="38905" y="62344"/>
                      <a:pt x="38811" y="62508"/>
                      <a:pt x="38715" y="62671"/>
                    </a:cubicBezTo>
                    <a:lnTo>
                      <a:pt x="38715" y="62671"/>
                    </a:lnTo>
                    <a:lnTo>
                      <a:pt x="35847" y="61619"/>
                    </a:lnTo>
                    <a:close/>
                    <a:moveTo>
                      <a:pt x="35729" y="61632"/>
                    </a:moveTo>
                    <a:lnTo>
                      <a:pt x="33159" y="63127"/>
                    </a:lnTo>
                    <a:lnTo>
                      <a:pt x="33159" y="63127"/>
                    </a:lnTo>
                    <a:cubicBezTo>
                      <a:pt x="33069" y="62977"/>
                      <a:pt x="32980" y="62825"/>
                      <a:pt x="32892" y="62673"/>
                    </a:cubicBezTo>
                    <a:lnTo>
                      <a:pt x="32892" y="62673"/>
                    </a:lnTo>
                    <a:lnTo>
                      <a:pt x="35729" y="61632"/>
                    </a:lnTo>
                    <a:close/>
                    <a:moveTo>
                      <a:pt x="35842" y="61629"/>
                    </a:moveTo>
                    <a:lnTo>
                      <a:pt x="38709" y="62681"/>
                    </a:lnTo>
                    <a:lnTo>
                      <a:pt x="38709" y="62681"/>
                    </a:lnTo>
                    <a:cubicBezTo>
                      <a:pt x="38619" y="62835"/>
                      <a:pt x="38528" y="62987"/>
                      <a:pt x="38436" y="63139"/>
                    </a:cubicBezTo>
                    <a:lnTo>
                      <a:pt x="38436" y="63139"/>
                    </a:lnTo>
                    <a:lnTo>
                      <a:pt x="35842" y="61629"/>
                    </a:lnTo>
                    <a:close/>
                    <a:moveTo>
                      <a:pt x="31454" y="62930"/>
                    </a:moveTo>
                    <a:cubicBezTo>
                      <a:pt x="31306" y="62930"/>
                      <a:pt x="31186" y="63049"/>
                      <a:pt x="31186" y="63198"/>
                    </a:cubicBezTo>
                    <a:cubicBezTo>
                      <a:pt x="31186" y="63346"/>
                      <a:pt x="31306" y="63466"/>
                      <a:pt x="31454" y="63466"/>
                    </a:cubicBezTo>
                    <a:cubicBezTo>
                      <a:pt x="31603" y="63466"/>
                      <a:pt x="31722" y="63346"/>
                      <a:pt x="31722" y="63198"/>
                    </a:cubicBezTo>
                    <a:cubicBezTo>
                      <a:pt x="31722" y="63049"/>
                      <a:pt x="31603" y="62930"/>
                      <a:pt x="31454" y="62930"/>
                    </a:cubicBezTo>
                    <a:close/>
                    <a:moveTo>
                      <a:pt x="40210" y="62928"/>
                    </a:moveTo>
                    <a:cubicBezTo>
                      <a:pt x="40061" y="62928"/>
                      <a:pt x="39942" y="63049"/>
                      <a:pt x="39942" y="63197"/>
                    </a:cubicBezTo>
                    <a:cubicBezTo>
                      <a:pt x="39942" y="63346"/>
                      <a:pt x="40062" y="63466"/>
                      <a:pt x="40210" y="63466"/>
                    </a:cubicBezTo>
                    <a:cubicBezTo>
                      <a:pt x="40358" y="63466"/>
                      <a:pt x="40478" y="63346"/>
                      <a:pt x="40478" y="63197"/>
                    </a:cubicBezTo>
                    <a:cubicBezTo>
                      <a:pt x="40478" y="63049"/>
                      <a:pt x="40358" y="62928"/>
                      <a:pt x="40210" y="62928"/>
                    </a:cubicBezTo>
                    <a:close/>
                    <a:moveTo>
                      <a:pt x="35746" y="61634"/>
                    </a:moveTo>
                    <a:lnTo>
                      <a:pt x="33438" y="63589"/>
                    </a:lnTo>
                    <a:lnTo>
                      <a:pt x="33438" y="63589"/>
                    </a:lnTo>
                    <a:cubicBezTo>
                      <a:pt x="33346" y="63439"/>
                      <a:pt x="33255" y="63288"/>
                      <a:pt x="33164" y="63136"/>
                    </a:cubicBezTo>
                    <a:lnTo>
                      <a:pt x="33164" y="63136"/>
                    </a:lnTo>
                    <a:lnTo>
                      <a:pt x="35746" y="61634"/>
                    </a:lnTo>
                    <a:close/>
                    <a:moveTo>
                      <a:pt x="35848" y="61644"/>
                    </a:moveTo>
                    <a:lnTo>
                      <a:pt x="38431" y="63147"/>
                    </a:lnTo>
                    <a:lnTo>
                      <a:pt x="38431" y="63147"/>
                    </a:lnTo>
                    <a:cubicBezTo>
                      <a:pt x="38340" y="63299"/>
                      <a:pt x="38248" y="63449"/>
                      <a:pt x="38157" y="63598"/>
                    </a:cubicBezTo>
                    <a:lnTo>
                      <a:pt x="38157" y="63598"/>
                    </a:lnTo>
                    <a:lnTo>
                      <a:pt x="35848" y="61644"/>
                    </a:lnTo>
                    <a:close/>
                    <a:moveTo>
                      <a:pt x="35744" y="61649"/>
                    </a:moveTo>
                    <a:lnTo>
                      <a:pt x="33732" y="64068"/>
                    </a:lnTo>
                    <a:lnTo>
                      <a:pt x="33732" y="64068"/>
                    </a:lnTo>
                    <a:cubicBezTo>
                      <a:pt x="33636" y="63913"/>
                      <a:pt x="33539" y="63756"/>
                      <a:pt x="33443" y="63597"/>
                    </a:cubicBezTo>
                    <a:lnTo>
                      <a:pt x="33443" y="63597"/>
                    </a:lnTo>
                    <a:lnTo>
                      <a:pt x="35744" y="61649"/>
                    </a:lnTo>
                    <a:close/>
                    <a:moveTo>
                      <a:pt x="35837" y="61648"/>
                    </a:moveTo>
                    <a:lnTo>
                      <a:pt x="38151" y="63607"/>
                    </a:lnTo>
                    <a:lnTo>
                      <a:pt x="38151" y="63607"/>
                    </a:lnTo>
                    <a:cubicBezTo>
                      <a:pt x="38053" y="63767"/>
                      <a:pt x="37955" y="63925"/>
                      <a:pt x="37859" y="64081"/>
                    </a:cubicBezTo>
                    <a:lnTo>
                      <a:pt x="37859" y="64081"/>
                    </a:lnTo>
                    <a:lnTo>
                      <a:pt x="35836" y="61650"/>
                    </a:lnTo>
                    <a:lnTo>
                      <a:pt x="35837" y="61648"/>
                    </a:lnTo>
                    <a:close/>
                    <a:moveTo>
                      <a:pt x="35752" y="61657"/>
                    </a:moveTo>
                    <a:lnTo>
                      <a:pt x="34064" y="64605"/>
                    </a:lnTo>
                    <a:lnTo>
                      <a:pt x="34064" y="64605"/>
                    </a:lnTo>
                    <a:cubicBezTo>
                      <a:pt x="34039" y="64565"/>
                      <a:pt x="34014" y="64525"/>
                      <a:pt x="33989" y="64485"/>
                    </a:cubicBezTo>
                    <a:cubicBezTo>
                      <a:pt x="33906" y="64351"/>
                      <a:pt x="33822" y="64215"/>
                      <a:pt x="33738" y="64078"/>
                    </a:cubicBezTo>
                    <a:lnTo>
                      <a:pt x="33738" y="64078"/>
                    </a:lnTo>
                    <a:lnTo>
                      <a:pt x="35752" y="61657"/>
                    </a:lnTo>
                    <a:close/>
                    <a:moveTo>
                      <a:pt x="35827" y="61657"/>
                    </a:moveTo>
                    <a:lnTo>
                      <a:pt x="37852" y="64091"/>
                    </a:lnTo>
                    <a:lnTo>
                      <a:pt x="37852" y="64091"/>
                    </a:lnTo>
                    <a:cubicBezTo>
                      <a:pt x="37804" y="64169"/>
                      <a:pt x="37756" y="64247"/>
                      <a:pt x="37708" y="64324"/>
                    </a:cubicBezTo>
                    <a:cubicBezTo>
                      <a:pt x="37646" y="64423"/>
                      <a:pt x="37585" y="64522"/>
                      <a:pt x="37524" y="64620"/>
                    </a:cubicBezTo>
                    <a:lnTo>
                      <a:pt x="37524" y="64620"/>
                    </a:lnTo>
                    <a:lnTo>
                      <a:pt x="35827" y="61657"/>
                    </a:lnTo>
                    <a:close/>
                    <a:moveTo>
                      <a:pt x="39391" y="64440"/>
                    </a:moveTo>
                    <a:cubicBezTo>
                      <a:pt x="39288" y="64440"/>
                      <a:pt x="39207" y="64521"/>
                      <a:pt x="39207" y="64622"/>
                    </a:cubicBezTo>
                    <a:cubicBezTo>
                      <a:pt x="39207" y="64724"/>
                      <a:pt x="39290" y="64806"/>
                      <a:pt x="39391" y="64806"/>
                    </a:cubicBezTo>
                    <a:cubicBezTo>
                      <a:pt x="39493" y="64806"/>
                      <a:pt x="39574" y="64724"/>
                      <a:pt x="39574" y="64622"/>
                    </a:cubicBezTo>
                    <a:cubicBezTo>
                      <a:pt x="39574" y="64521"/>
                      <a:pt x="39493" y="64440"/>
                      <a:pt x="39391" y="64440"/>
                    </a:cubicBezTo>
                    <a:close/>
                    <a:moveTo>
                      <a:pt x="32272" y="64441"/>
                    </a:moveTo>
                    <a:cubicBezTo>
                      <a:pt x="32171" y="64441"/>
                      <a:pt x="32090" y="64524"/>
                      <a:pt x="32090" y="64625"/>
                    </a:cubicBezTo>
                    <a:cubicBezTo>
                      <a:pt x="32090" y="64727"/>
                      <a:pt x="32171" y="64808"/>
                      <a:pt x="32272" y="64808"/>
                    </a:cubicBezTo>
                    <a:cubicBezTo>
                      <a:pt x="32374" y="64808"/>
                      <a:pt x="32455" y="64724"/>
                      <a:pt x="32455" y="64625"/>
                    </a:cubicBezTo>
                    <a:cubicBezTo>
                      <a:pt x="32455" y="64524"/>
                      <a:pt x="32374" y="64441"/>
                      <a:pt x="32272" y="64441"/>
                    </a:cubicBezTo>
                    <a:close/>
                    <a:moveTo>
                      <a:pt x="35766" y="61654"/>
                    </a:moveTo>
                    <a:lnTo>
                      <a:pt x="34465" y="65256"/>
                    </a:lnTo>
                    <a:lnTo>
                      <a:pt x="34465" y="65256"/>
                    </a:lnTo>
                    <a:cubicBezTo>
                      <a:pt x="34338" y="65047"/>
                      <a:pt x="34206" y="64834"/>
                      <a:pt x="34071" y="64616"/>
                    </a:cubicBezTo>
                    <a:lnTo>
                      <a:pt x="34071" y="64616"/>
                    </a:lnTo>
                    <a:lnTo>
                      <a:pt x="35766" y="61654"/>
                    </a:lnTo>
                    <a:close/>
                    <a:moveTo>
                      <a:pt x="35814" y="61654"/>
                    </a:moveTo>
                    <a:lnTo>
                      <a:pt x="37518" y="64630"/>
                    </a:lnTo>
                    <a:lnTo>
                      <a:pt x="37518" y="64630"/>
                    </a:lnTo>
                    <a:cubicBezTo>
                      <a:pt x="37382" y="64850"/>
                      <a:pt x="37249" y="65066"/>
                      <a:pt x="37122" y="65276"/>
                    </a:cubicBezTo>
                    <a:lnTo>
                      <a:pt x="37122" y="65276"/>
                    </a:lnTo>
                    <a:lnTo>
                      <a:pt x="35814" y="61654"/>
                    </a:lnTo>
                    <a:close/>
                    <a:moveTo>
                      <a:pt x="33194" y="65557"/>
                    </a:moveTo>
                    <a:cubicBezTo>
                      <a:pt x="33114" y="65557"/>
                      <a:pt x="33049" y="65622"/>
                      <a:pt x="33049" y="65702"/>
                    </a:cubicBezTo>
                    <a:cubicBezTo>
                      <a:pt x="33049" y="65782"/>
                      <a:pt x="33114" y="65847"/>
                      <a:pt x="33194" y="65847"/>
                    </a:cubicBezTo>
                    <a:cubicBezTo>
                      <a:pt x="33274" y="65847"/>
                      <a:pt x="33339" y="65782"/>
                      <a:pt x="33339" y="65702"/>
                    </a:cubicBezTo>
                    <a:cubicBezTo>
                      <a:pt x="33339" y="65622"/>
                      <a:pt x="33274" y="65557"/>
                      <a:pt x="33194" y="65557"/>
                    </a:cubicBezTo>
                    <a:close/>
                    <a:moveTo>
                      <a:pt x="38468" y="65557"/>
                    </a:moveTo>
                    <a:cubicBezTo>
                      <a:pt x="38389" y="65557"/>
                      <a:pt x="38323" y="65622"/>
                      <a:pt x="38323" y="65702"/>
                    </a:cubicBezTo>
                    <a:cubicBezTo>
                      <a:pt x="38323" y="65782"/>
                      <a:pt x="38389" y="65847"/>
                      <a:pt x="38468" y="65847"/>
                    </a:cubicBezTo>
                    <a:cubicBezTo>
                      <a:pt x="38548" y="65847"/>
                      <a:pt x="38613" y="65782"/>
                      <a:pt x="38613" y="65702"/>
                    </a:cubicBezTo>
                    <a:cubicBezTo>
                      <a:pt x="38613" y="65622"/>
                      <a:pt x="38548" y="65557"/>
                      <a:pt x="38468" y="65557"/>
                    </a:cubicBezTo>
                    <a:close/>
                    <a:moveTo>
                      <a:pt x="35774" y="61664"/>
                    </a:moveTo>
                    <a:lnTo>
                      <a:pt x="34991" y="66142"/>
                    </a:lnTo>
                    <a:lnTo>
                      <a:pt x="34991" y="66142"/>
                    </a:lnTo>
                    <a:cubicBezTo>
                      <a:pt x="34833" y="65864"/>
                      <a:pt x="34658" y="65572"/>
                      <a:pt x="34473" y="65269"/>
                    </a:cubicBezTo>
                    <a:lnTo>
                      <a:pt x="34473" y="65269"/>
                    </a:lnTo>
                    <a:lnTo>
                      <a:pt x="35774" y="61664"/>
                    </a:lnTo>
                    <a:close/>
                    <a:moveTo>
                      <a:pt x="35805" y="61661"/>
                    </a:moveTo>
                    <a:lnTo>
                      <a:pt x="37112" y="65285"/>
                    </a:lnTo>
                    <a:lnTo>
                      <a:pt x="37118" y="65282"/>
                    </a:lnTo>
                    <a:lnTo>
                      <a:pt x="37118" y="65282"/>
                    </a:lnTo>
                    <a:cubicBezTo>
                      <a:pt x="36930" y="65593"/>
                      <a:pt x="36754" y="65892"/>
                      <a:pt x="36595" y="66176"/>
                    </a:cubicBezTo>
                    <a:lnTo>
                      <a:pt x="36595" y="66176"/>
                    </a:lnTo>
                    <a:lnTo>
                      <a:pt x="35805" y="61661"/>
                    </a:lnTo>
                    <a:close/>
                    <a:moveTo>
                      <a:pt x="35785" y="61662"/>
                    </a:moveTo>
                    <a:lnTo>
                      <a:pt x="35785" y="67846"/>
                    </a:lnTo>
                    <a:lnTo>
                      <a:pt x="35795" y="67846"/>
                    </a:lnTo>
                    <a:lnTo>
                      <a:pt x="35795" y="61664"/>
                    </a:lnTo>
                    <a:lnTo>
                      <a:pt x="36586" y="66192"/>
                    </a:lnTo>
                    <a:lnTo>
                      <a:pt x="36586" y="66192"/>
                    </a:lnTo>
                    <a:cubicBezTo>
                      <a:pt x="36170" y="66939"/>
                      <a:pt x="35879" y="67584"/>
                      <a:pt x="35827" y="68076"/>
                    </a:cubicBezTo>
                    <a:lnTo>
                      <a:pt x="35827" y="68076"/>
                    </a:lnTo>
                    <a:cubicBezTo>
                      <a:pt x="35749" y="67576"/>
                      <a:pt x="35434" y="66917"/>
                      <a:pt x="34999" y="66155"/>
                    </a:cubicBezTo>
                    <a:lnTo>
                      <a:pt x="34999" y="66155"/>
                    </a:lnTo>
                    <a:lnTo>
                      <a:pt x="35001" y="66155"/>
                    </a:lnTo>
                    <a:lnTo>
                      <a:pt x="35785" y="61662"/>
                    </a:lnTo>
                    <a:close/>
                    <a:moveTo>
                      <a:pt x="31016" y="52391"/>
                    </a:moveTo>
                    <a:lnTo>
                      <a:pt x="31016" y="52391"/>
                    </a:lnTo>
                    <a:cubicBezTo>
                      <a:pt x="31016" y="52392"/>
                      <a:pt x="31017" y="52393"/>
                      <a:pt x="31017" y="52394"/>
                    </a:cubicBezTo>
                    <a:lnTo>
                      <a:pt x="31017" y="52394"/>
                    </a:lnTo>
                    <a:cubicBezTo>
                      <a:pt x="31161" y="53898"/>
                      <a:pt x="31524" y="55014"/>
                      <a:pt x="31989" y="55905"/>
                    </a:cubicBezTo>
                    <a:lnTo>
                      <a:pt x="31989" y="55905"/>
                    </a:lnTo>
                    <a:lnTo>
                      <a:pt x="31980" y="55895"/>
                    </a:lnTo>
                    <a:lnTo>
                      <a:pt x="31980" y="55895"/>
                    </a:lnTo>
                    <a:cubicBezTo>
                      <a:pt x="31979" y="55896"/>
                      <a:pt x="31978" y="55896"/>
                      <a:pt x="31977" y="55897"/>
                    </a:cubicBezTo>
                    <a:lnTo>
                      <a:pt x="31977" y="55897"/>
                    </a:lnTo>
                    <a:lnTo>
                      <a:pt x="31975" y="55895"/>
                    </a:lnTo>
                    <a:lnTo>
                      <a:pt x="31975" y="55895"/>
                    </a:lnTo>
                    <a:cubicBezTo>
                      <a:pt x="30488" y="57217"/>
                      <a:pt x="31127" y="59397"/>
                      <a:pt x="32272" y="61602"/>
                    </a:cubicBezTo>
                    <a:lnTo>
                      <a:pt x="32272" y="61602"/>
                    </a:lnTo>
                    <a:lnTo>
                      <a:pt x="32272" y="61608"/>
                    </a:lnTo>
                    <a:lnTo>
                      <a:pt x="32276" y="61608"/>
                    </a:lnTo>
                    <a:cubicBezTo>
                      <a:pt x="32460" y="61963"/>
                      <a:pt x="32658" y="62318"/>
                      <a:pt x="32862" y="62671"/>
                    </a:cubicBezTo>
                    <a:lnTo>
                      <a:pt x="32862" y="62671"/>
                    </a:lnTo>
                    <a:lnTo>
                      <a:pt x="32859" y="62672"/>
                    </a:lnTo>
                    <a:lnTo>
                      <a:pt x="32863" y="62684"/>
                    </a:lnTo>
                    <a:lnTo>
                      <a:pt x="32868" y="62682"/>
                    </a:lnTo>
                    <a:lnTo>
                      <a:pt x="32868" y="62682"/>
                    </a:lnTo>
                    <a:cubicBezTo>
                      <a:pt x="32957" y="62835"/>
                      <a:pt x="33047" y="62988"/>
                      <a:pt x="33138" y="63140"/>
                    </a:cubicBezTo>
                    <a:lnTo>
                      <a:pt x="33138" y="63140"/>
                    </a:lnTo>
                    <a:lnTo>
                      <a:pt x="33110" y="63156"/>
                    </a:lnTo>
                    <a:lnTo>
                      <a:pt x="33114" y="63165"/>
                    </a:lnTo>
                    <a:lnTo>
                      <a:pt x="33143" y="63148"/>
                    </a:lnTo>
                    <a:lnTo>
                      <a:pt x="33143" y="63148"/>
                    </a:lnTo>
                    <a:cubicBezTo>
                      <a:pt x="33234" y="63301"/>
                      <a:pt x="33326" y="63454"/>
                      <a:pt x="33418" y="63605"/>
                    </a:cubicBezTo>
                    <a:lnTo>
                      <a:pt x="33418" y="63605"/>
                    </a:lnTo>
                    <a:lnTo>
                      <a:pt x="33411" y="63611"/>
                    </a:lnTo>
                    <a:lnTo>
                      <a:pt x="33418" y="63618"/>
                    </a:lnTo>
                    <a:lnTo>
                      <a:pt x="33424" y="63614"/>
                    </a:lnTo>
                    <a:lnTo>
                      <a:pt x="33424" y="63614"/>
                    </a:lnTo>
                    <a:cubicBezTo>
                      <a:pt x="33521" y="63773"/>
                      <a:pt x="33618" y="63931"/>
                      <a:pt x="33715" y="64088"/>
                    </a:cubicBezTo>
                    <a:lnTo>
                      <a:pt x="33715" y="64088"/>
                    </a:lnTo>
                    <a:lnTo>
                      <a:pt x="33707" y="64098"/>
                    </a:lnTo>
                    <a:lnTo>
                      <a:pt x="33716" y="64105"/>
                    </a:lnTo>
                    <a:lnTo>
                      <a:pt x="33721" y="64098"/>
                    </a:lnTo>
                    <a:lnTo>
                      <a:pt x="33721" y="64098"/>
                    </a:lnTo>
                    <a:cubicBezTo>
                      <a:pt x="33804" y="64232"/>
                      <a:pt x="33886" y="64365"/>
                      <a:pt x="33968" y="64496"/>
                    </a:cubicBezTo>
                    <a:cubicBezTo>
                      <a:pt x="33995" y="64541"/>
                      <a:pt x="34023" y="64585"/>
                      <a:pt x="34050" y="64629"/>
                    </a:cubicBezTo>
                    <a:lnTo>
                      <a:pt x="34050" y="64629"/>
                    </a:lnTo>
                    <a:lnTo>
                      <a:pt x="34042" y="64644"/>
                    </a:lnTo>
                    <a:lnTo>
                      <a:pt x="34052" y="64650"/>
                    </a:lnTo>
                    <a:lnTo>
                      <a:pt x="34057" y="64641"/>
                    </a:lnTo>
                    <a:lnTo>
                      <a:pt x="34057" y="64641"/>
                    </a:lnTo>
                    <a:cubicBezTo>
                      <a:pt x="34981" y="66135"/>
                      <a:pt x="35767" y="67425"/>
                      <a:pt x="35819" y="68224"/>
                    </a:cubicBezTo>
                    <a:lnTo>
                      <a:pt x="35819" y="68224"/>
                    </a:lnTo>
                    <a:cubicBezTo>
                      <a:pt x="35819" y="68238"/>
                      <a:pt x="35819" y="68252"/>
                      <a:pt x="35819" y="68265"/>
                    </a:cubicBezTo>
                    <a:lnTo>
                      <a:pt x="35821" y="68265"/>
                    </a:lnTo>
                    <a:lnTo>
                      <a:pt x="35821" y="68265"/>
                    </a:lnTo>
                    <a:cubicBezTo>
                      <a:pt x="35821" y="68266"/>
                      <a:pt x="35821" y="68266"/>
                      <a:pt x="35821" y="68267"/>
                    </a:cubicBezTo>
                    <a:lnTo>
                      <a:pt x="35846" y="68267"/>
                    </a:lnTo>
                    <a:cubicBezTo>
                      <a:pt x="35846" y="68266"/>
                      <a:pt x="35846" y="68266"/>
                      <a:pt x="35846" y="68266"/>
                    </a:cubicBezTo>
                    <a:lnTo>
                      <a:pt x="35846" y="68266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21" y="67417"/>
                      <a:pt x="36707" y="65989"/>
                      <a:pt x="37732" y="64337"/>
                    </a:cubicBezTo>
                    <a:cubicBezTo>
                      <a:pt x="37968" y="63956"/>
                      <a:pt x="38213" y="63562"/>
                      <a:pt x="38454" y="63161"/>
                    </a:cubicBezTo>
                    <a:lnTo>
                      <a:pt x="38454" y="63161"/>
                    </a:lnTo>
                    <a:lnTo>
                      <a:pt x="38464" y="63166"/>
                    </a:lnTo>
                    <a:lnTo>
                      <a:pt x="38468" y="63157"/>
                    </a:lnTo>
                    <a:lnTo>
                      <a:pt x="38459" y="63152"/>
                    </a:lnTo>
                    <a:lnTo>
                      <a:pt x="38459" y="63152"/>
                    </a:lnTo>
                    <a:cubicBezTo>
                      <a:pt x="38902" y="62417"/>
                      <a:pt x="39335" y="61659"/>
                      <a:pt x="39690" y="60914"/>
                    </a:cubicBezTo>
                    <a:lnTo>
                      <a:pt x="39690" y="60914"/>
                    </a:lnTo>
                    <a:lnTo>
                      <a:pt x="39697" y="60913"/>
                    </a:lnTo>
                    <a:lnTo>
                      <a:pt x="39696" y="60903"/>
                    </a:lnTo>
                    <a:lnTo>
                      <a:pt x="39695" y="60903"/>
                    </a:lnTo>
                    <a:lnTo>
                      <a:pt x="39695" y="60903"/>
                    </a:lnTo>
                    <a:cubicBezTo>
                      <a:pt x="39888" y="60499"/>
                      <a:pt x="40057" y="60100"/>
                      <a:pt x="40193" y="59710"/>
                    </a:cubicBezTo>
                    <a:cubicBezTo>
                      <a:pt x="40797" y="57979"/>
                      <a:pt x="40633" y="56730"/>
                      <a:pt x="39691" y="55892"/>
                    </a:cubicBezTo>
                    <a:lnTo>
                      <a:pt x="39690" y="55893"/>
                    </a:lnTo>
                    <a:lnTo>
                      <a:pt x="39690" y="55893"/>
                    </a:lnTo>
                    <a:cubicBezTo>
                      <a:pt x="39690" y="55893"/>
                      <a:pt x="39689" y="55892"/>
                      <a:pt x="39688" y="55892"/>
                    </a:cubicBezTo>
                    <a:lnTo>
                      <a:pt x="39678" y="55905"/>
                    </a:lnTo>
                    <a:lnTo>
                      <a:pt x="39678" y="55905"/>
                    </a:lnTo>
                    <a:cubicBezTo>
                      <a:pt x="40143" y="55015"/>
                      <a:pt x="40505" y="53900"/>
                      <a:pt x="40649" y="52398"/>
                    </a:cubicBezTo>
                    <a:lnTo>
                      <a:pt x="40649" y="52398"/>
                    </a:lnTo>
                    <a:cubicBezTo>
                      <a:pt x="42029" y="55795"/>
                      <a:pt x="43041" y="60036"/>
                      <a:pt x="43041" y="61007"/>
                    </a:cubicBezTo>
                    <a:cubicBezTo>
                      <a:pt x="43041" y="64980"/>
                      <a:pt x="39741" y="67445"/>
                      <a:pt x="37555" y="69077"/>
                    </a:cubicBezTo>
                    <a:cubicBezTo>
                      <a:pt x="36756" y="69675"/>
                      <a:pt x="36121" y="70149"/>
                      <a:pt x="35831" y="70553"/>
                    </a:cubicBezTo>
                    <a:cubicBezTo>
                      <a:pt x="35541" y="70149"/>
                      <a:pt x="34908" y="69675"/>
                      <a:pt x="34107" y="69077"/>
                    </a:cubicBezTo>
                    <a:cubicBezTo>
                      <a:pt x="31922" y="67445"/>
                      <a:pt x="28619" y="64980"/>
                      <a:pt x="28621" y="61007"/>
                    </a:cubicBezTo>
                    <a:cubicBezTo>
                      <a:pt x="28621" y="60035"/>
                      <a:pt x="29635" y="55789"/>
                      <a:pt x="31016" y="52391"/>
                    </a:cubicBezTo>
                    <a:close/>
                    <a:moveTo>
                      <a:pt x="32358" y="49606"/>
                    </a:moveTo>
                    <a:lnTo>
                      <a:pt x="32353" y="49610"/>
                    </a:lnTo>
                    <a:cubicBezTo>
                      <a:pt x="30332" y="52869"/>
                      <a:pt x="28600" y="59736"/>
                      <a:pt x="28600" y="61007"/>
                    </a:cubicBezTo>
                    <a:cubicBezTo>
                      <a:pt x="28599" y="64990"/>
                      <a:pt x="31907" y="67460"/>
                      <a:pt x="34095" y="69093"/>
                    </a:cubicBezTo>
                    <a:cubicBezTo>
                      <a:pt x="34902" y="69697"/>
                      <a:pt x="35540" y="70172"/>
                      <a:pt x="35822" y="70576"/>
                    </a:cubicBezTo>
                    <a:lnTo>
                      <a:pt x="35831" y="70589"/>
                    </a:lnTo>
                    <a:lnTo>
                      <a:pt x="35843" y="70576"/>
                    </a:lnTo>
                    <a:cubicBezTo>
                      <a:pt x="36125" y="70172"/>
                      <a:pt x="36763" y="69697"/>
                      <a:pt x="37570" y="69093"/>
                    </a:cubicBezTo>
                    <a:cubicBezTo>
                      <a:pt x="39758" y="67460"/>
                      <a:pt x="43066" y="64990"/>
                      <a:pt x="43063" y="61007"/>
                    </a:cubicBezTo>
                    <a:cubicBezTo>
                      <a:pt x="43063" y="59736"/>
                      <a:pt x="41333" y="52869"/>
                      <a:pt x="39310" y="49610"/>
                    </a:cubicBezTo>
                    <a:lnTo>
                      <a:pt x="39307" y="49606"/>
                    </a:lnTo>
                    <a:close/>
                    <a:moveTo>
                      <a:pt x="39717" y="48408"/>
                    </a:moveTo>
                    <a:cubicBezTo>
                      <a:pt x="41032" y="50529"/>
                      <a:pt x="42124" y="53820"/>
                      <a:pt x="42657" y="55594"/>
                    </a:cubicBezTo>
                    <a:cubicBezTo>
                      <a:pt x="43475" y="58305"/>
                      <a:pt x="43917" y="60485"/>
                      <a:pt x="43917" y="61164"/>
                    </a:cubicBezTo>
                    <a:cubicBezTo>
                      <a:pt x="43920" y="65615"/>
                      <a:pt x="40219" y="68380"/>
                      <a:pt x="37770" y="70207"/>
                    </a:cubicBezTo>
                    <a:cubicBezTo>
                      <a:pt x="36867" y="70879"/>
                      <a:pt x="36154" y="71411"/>
                      <a:pt x="35834" y="71866"/>
                    </a:cubicBezTo>
                    <a:cubicBezTo>
                      <a:pt x="35512" y="71414"/>
                      <a:pt x="34799" y="70881"/>
                      <a:pt x="33897" y="70207"/>
                    </a:cubicBezTo>
                    <a:cubicBezTo>
                      <a:pt x="31448" y="68380"/>
                      <a:pt x="27748" y="65618"/>
                      <a:pt x="27750" y="61164"/>
                    </a:cubicBezTo>
                    <a:cubicBezTo>
                      <a:pt x="27750" y="60485"/>
                      <a:pt x="28192" y="58305"/>
                      <a:pt x="29009" y="55594"/>
                    </a:cubicBezTo>
                    <a:cubicBezTo>
                      <a:pt x="30252" y="51464"/>
                      <a:pt x="31385" y="49319"/>
                      <a:pt x="31951" y="48408"/>
                    </a:cubicBezTo>
                    <a:close/>
                    <a:moveTo>
                      <a:pt x="31945" y="48399"/>
                    </a:moveTo>
                    <a:lnTo>
                      <a:pt x="31943" y="48401"/>
                    </a:lnTo>
                    <a:cubicBezTo>
                      <a:pt x="30626" y="50523"/>
                      <a:pt x="29532" y="53817"/>
                      <a:pt x="28997" y="55592"/>
                    </a:cubicBezTo>
                    <a:cubicBezTo>
                      <a:pt x="28180" y="58303"/>
                      <a:pt x="27738" y="60485"/>
                      <a:pt x="27738" y="61164"/>
                    </a:cubicBezTo>
                    <a:cubicBezTo>
                      <a:pt x="27737" y="65622"/>
                      <a:pt x="31439" y="68387"/>
                      <a:pt x="33889" y="70216"/>
                    </a:cubicBezTo>
                    <a:cubicBezTo>
                      <a:pt x="34795" y="70892"/>
                      <a:pt x="35511" y="71424"/>
                      <a:pt x="35828" y="71879"/>
                    </a:cubicBezTo>
                    <a:lnTo>
                      <a:pt x="35831" y="71885"/>
                    </a:lnTo>
                    <a:lnTo>
                      <a:pt x="35837" y="71876"/>
                    </a:lnTo>
                    <a:cubicBezTo>
                      <a:pt x="36156" y="71424"/>
                      <a:pt x="36870" y="70889"/>
                      <a:pt x="37776" y="70214"/>
                    </a:cubicBezTo>
                    <a:cubicBezTo>
                      <a:pt x="40226" y="68386"/>
                      <a:pt x="43928" y="65621"/>
                      <a:pt x="43927" y="61161"/>
                    </a:cubicBezTo>
                    <a:cubicBezTo>
                      <a:pt x="43927" y="60484"/>
                      <a:pt x="43485" y="58302"/>
                      <a:pt x="42668" y="55589"/>
                    </a:cubicBezTo>
                    <a:cubicBezTo>
                      <a:pt x="42253" y="54210"/>
                      <a:pt x="41789" y="52871"/>
                      <a:pt x="41329" y="51717"/>
                    </a:cubicBezTo>
                    <a:cubicBezTo>
                      <a:pt x="40790" y="50363"/>
                      <a:pt x="40248" y="49247"/>
                      <a:pt x="39725" y="48401"/>
                    </a:cubicBezTo>
                    <a:lnTo>
                      <a:pt x="39722" y="483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6687097" y="201809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3"/>
              <p:cNvSpPr/>
              <p:nvPr/>
            </p:nvSpPr>
            <p:spPr>
              <a:xfrm>
                <a:off x="7225969" y="2246988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>
                <a:off x="7445314" y="278986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216358" y="3328799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6673357" y="3548081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6134424" y="3319064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5915264" y="277612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3"/>
              <p:cNvSpPr/>
              <p:nvPr/>
            </p:nvSpPr>
            <p:spPr>
              <a:xfrm>
                <a:off x="6144158" y="223725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5241212" y="1343979"/>
                <a:ext cx="2878221" cy="2878283"/>
              </a:xfrm>
              <a:custGeom>
                <a:avLst/>
                <a:gdLst/>
                <a:ahLst/>
                <a:cxnLst/>
                <a:rect l="l" t="t" r="r" b="b"/>
                <a:pathLst>
                  <a:path w="46713" h="46714" extrusionOk="0">
                    <a:moveTo>
                      <a:pt x="23356" y="1"/>
                    </a:moveTo>
                    <a:cubicBezTo>
                      <a:pt x="17161" y="1"/>
                      <a:pt x="11220" y="2461"/>
                      <a:pt x="6841" y="6842"/>
                    </a:cubicBezTo>
                    <a:cubicBezTo>
                      <a:pt x="2461" y="11222"/>
                      <a:pt x="0" y="17163"/>
                      <a:pt x="0" y="23356"/>
                    </a:cubicBezTo>
                    <a:cubicBezTo>
                      <a:pt x="0" y="29551"/>
                      <a:pt x="2461" y="35492"/>
                      <a:pt x="6841" y="39872"/>
                    </a:cubicBezTo>
                    <a:cubicBezTo>
                      <a:pt x="11220" y="44253"/>
                      <a:pt x="17161" y="46713"/>
                      <a:pt x="23356" y="46713"/>
                    </a:cubicBezTo>
                    <a:cubicBezTo>
                      <a:pt x="29550" y="46713"/>
                      <a:pt x="35491" y="44253"/>
                      <a:pt x="39872" y="39872"/>
                    </a:cubicBezTo>
                    <a:cubicBezTo>
                      <a:pt x="44252" y="35492"/>
                      <a:pt x="46713" y="29551"/>
                      <a:pt x="46713" y="23356"/>
                    </a:cubicBezTo>
                    <a:cubicBezTo>
                      <a:pt x="46713" y="17163"/>
                      <a:pt x="44252" y="11222"/>
                      <a:pt x="39872" y="6842"/>
                    </a:cubicBezTo>
                    <a:cubicBezTo>
                      <a:pt x="35491" y="2461"/>
                      <a:pt x="29550" y="1"/>
                      <a:pt x="233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5328272" y="1431039"/>
                <a:ext cx="2704221" cy="2704159"/>
              </a:xfrm>
              <a:custGeom>
                <a:avLst/>
                <a:gdLst/>
                <a:ahLst/>
                <a:cxnLst/>
                <a:rect l="l" t="t" r="r" b="b"/>
                <a:pathLst>
                  <a:path w="43889" h="43888" extrusionOk="0">
                    <a:moveTo>
                      <a:pt x="21944" y="1"/>
                    </a:moveTo>
                    <a:cubicBezTo>
                      <a:pt x="34064" y="1"/>
                      <a:pt x="43888" y="9825"/>
                      <a:pt x="43888" y="21945"/>
                    </a:cubicBezTo>
                    <a:cubicBezTo>
                      <a:pt x="43888" y="34063"/>
                      <a:pt x="34064" y="43887"/>
                      <a:pt x="21944" y="43887"/>
                    </a:cubicBezTo>
                    <a:cubicBezTo>
                      <a:pt x="9824" y="43887"/>
                      <a:pt x="0" y="34063"/>
                      <a:pt x="0" y="21945"/>
                    </a:cubicBezTo>
                    <a:cubicBezTo>
                      <a:pt x="0" y="9825"/>
                      <a:pt x="9824" y="1"/>
                      <a:pt x="219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5390809" y="1493577"/>
                <a:ext cx="2578957" cy="2579019"/>
              </a:xfrm>
              <a:custGeom>
                <a:avLst/>
                <a:gdLst/>
                <a:ahLst/>
                <a:cxnLst/>
                <a:rect l="l" t="t" r="r" b="b"/>
                <a:pathLst>
                  <a:path w="41856" h="41857" extrusionOk="0">
                    <a:moveTo>
                      <a:pt x="20929" y="0"/>
                    </a:moveTo>
                    <a:cubicBezTo>
                      <a:pt x="9369" y="0"/>
                      <a:pt x="1" y="9371"/>
                      <a:pt x="1" y="20930"/>
                    </a:cubicBezTo>
                    <a:cubicBezTo>
                      <a:pt x="1" y="32487"/>
                      <a:pt x="9372" y="41857"/>
                      <a:pt x="20929" y="41857"/>
                    </a:cubicBezTo>
                    <a:cubicBezTo>
                      <a:pt x="32487" y="41857"/>
                      <a:pt x="41856" y="32486"/>
                      <a:pt x="41856" y="20927"/>
                    </a:cubicBezTo>
                    <a:cubicBezTo>
                      <a:pt x="41856" y="9369"/>
                      <a:pt x="32487" y="0"/>
                      <a:pt x="20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5460494" y="1563385"/>
                <a:ext cx="2439461" cy="2439461"/>
              </a:xfrm>
              <a:custGeom>
                <a:avLst/>
                <a:gdLst/>
                <a:ahLst/>
                <a:cxnLst/>
                <a:rect l="l" t="t" r="r" b="b"/>
                <a:pathLst>
                  <a:path w="39592" h="39592" extrusionOk="0">
                    <a:moveTo>
                      <a:pt x="19782" y="34"/>
                    </a:moveTo>
                    <a:lnTo>
                      <a:pt x="19782" y="3162"/>
                    </a:lnTo>
                    <a:cubicBezTo>
                      <a:pt x="18816" y="3163"/>
                      <a:pt x="17862" y="3245"/>
                      <a:pt x="16925" y="3408"/>
                    </a:cubicBezTo>
                    <a:lnTo>
                      <a:pt x="16381" y="326"/>
                    </a:lnTo>
                    <a:cubicBezTo>
                      <a:pt x="17496" y="134"/>
                      <a:pt x="18632" y="35"/>
                      <a:pt x="19782" y="34"/>
                    </a:cubicBezTo>
                    <a:close/>
                    <a:moveTo>
                      <a:pt x="19814" y="34"/>
                    </a:moveTo>
                    <a:cubicBezTo>
                      <a:pt x="20965" y="35"/>
                      <a:pt x="22101" y="134"/>
                      <a:pt x="23213" y="326"/>
                    </a:cubicBezTo>
                    <a:lnTo>
                      <a:pt x="22670" y="3408"/>
                    </a:lnTo>
                    <a:cubicBezTo>
                      <a:pt x="21734" y="3245"/>
                      <a:pt x="20779" y="3163"/>
                      <a:pt x="19814" y="3162"/>
                    </a:cubicBezTo>
                    <a:lnTo>
                      <a:pt x="19814" y="34"/>
                    </a:lnTo>
                    <a:close/>
                    <a:moveTo>
                      <a:pt x="16349" y="332"/>
                    </a:moveTo>
                    <a:lnTo>
                      <a:pt x="16893" y="3413"/>
                    </a:lnTo>
                    <a:cubicBezTo>
                      <a:pt x="15951" y="3579"/>
                      <a:pt x="15025" y="3826"/>
                      <a:pt x="14124" y="4155"/>
                    </a:cubicBezTo>
                    <a:lnTo>
                      <a:pt x="13053" y="1214"/>
                    </a:lnTo>
                    <a:cubicBezTo>
                      <a:pt x="14127" y="825"/>
                      <a:pt x="15226" y="529"/>
                      <a:pt x="16349" y="332"/>
                    </a:cubicBezTo>
                    <a:close/>
                    <a:moveTo>
                      <a:pt x="23247" y="332"/>
                    </a:moveTo>
                    <a:cubicBezTo>
                      <a:pt x="24368" y="529"/>
                      <a:pt x="25470" y="825"/>
                      <a:pt x="26543" y="1214"/>
                    </a:cubicBezTo>
                    <a:lnTo>
                      <a:pt x="25473" y="4155"/>
                    </a:lnTo>
                    <a:cubicBezTo>
                      <a:pt x="24571" y="3826"/>
                      <a:pt x="23645" y="3578"/>
                      <a:pt x="22703" y="3413"/>
                    </a:cubicBezTo>
                    <a:lnTo>
                      <a:pt x="23247" y="332"/>
                    </a:lnTo>
                    <a:close/>
                    <a:moveTo>
                      <a:pt x="13022" y="1226"/>
                    </a:moveTo>
                    <a:lnTo>
                      <a:pt x="14092" y="4166"/>
                    </a:lnTo>
                    <a:cubicBezTo>
                      <a:pt x="13835" y="4260"/>
                      <a:pt x="13577" y="4362"/>
                      <a:pt x="13324" y="4469"/>
                    </a:cubicBezTo>
                    <a:cubicBezTo>
                      <a:pt x="12694" y="4736"/>
                      <a:pt x="12083" y="5040"/>
                      <a:pt x="11495" y="5379"/>
                    </a:cubicBezTo>
                    <a:lnTo>
                      <a:pt x="9930" y="2669"/>
                    </a:lnTo>
                    <a:cubicBezTo>
                      <a:pt x="10629" y="2266"/>
                      <a:pt x="11353" y="1904"/>
                      <a:pt x="12105" y="1587"/>
                    </a:cubicBezTo>
                    <a:cubicBezTo>
                      <a:pt x="12408" y="1459"/>
                      <a:pt x="12714" y="1339"/>
                      <a:pt x="13022" y="1226"/>
                    </a:cubicBezTo>
                    <a:close/>
                    <a:moveTo>
                      <a:pt x="26574" y="1229"/>
                    </a:moveTo>
                    <a:cubicBezTo>
                      <a:pt x="26880" y="1339"/>
                      <a:pt x="27187" y="1459"/>
                      <a:pt x="27488" y="1587"/>
                    </a:cubicBezTo>
                    <a:cubicBezTo>
                      <a:pt x="28239" y="1904"/>
                      <a:pt x="28965" y="2266"/>
                      <a:pt x="29666" y="2671"/>
                    </a:cubicBezTo>
                    <a:lnTo>
                      <a:pt x="28101" y="5380"/>
                    </a:lnTo>
                    <a:cubicBezTo>
                      <a:pt x="27513" y="5041"/>
                      <a:pt x="26901" y="4737"/>
                      <a:pt x="26271" y="4470"/>
                    </a:cubicBezTo>
                    <a:cubicBezTo>
                      <a:pt x="26017" y="4363"/>
                      <a:pt x="25761" y="4262"/>
                      <a:pt x="25503" y="4168"/>
                    </a:cubicBezTo>
                    <a:lnTo>
                      <a:pt x="26574" y="1229"/>
                    </a:lnTo>
                    <a:close/>
                    <a:moveTo>
                      <a:pt x="9900" y="2687"/>
                    </a:moveTo>
                    <a:lnTo>
                      <a:pt x="11465" y="5396"/>
                    </a:lnTo>
                    <a:cubicBezTo>
                      <a:pt x="10636" y="5876"/>
                      <a:pt x="9852" y="6425"/>
                      <a:pt x="9117" y="7042"/>
                    </a:cubicBezTo>
                    <a:lnTo>
                      <a:pt x="7106" y="4647"/>
                    </a:lnTo>
                    <a:cubicBezTo>
                      <a:pt x="7981" y="3911"/>
                      <a:pt x="8916" y="3256"/>
                      <a:pt x="9900" y="2687"/>
                    </a:cubicBezTo>
                    <a:close/>
                    <a:moveTo>
                      <a:pt x="29695" y="2687"/>
                    </a:moveTo>
                    <a:cubicBezTo>
                      <a:pt x="30680" y="3256"/>
                      <a:pt x="31613" y="3911"/>
                      <a:pt x="32487" y="4647"/>
                    </a:cubicBezTo>
                    <a:lnTo>
                      <a:pt x="30477" y="7042"/>
                    </a:lnTo>
                    <a:cubicBezTo>
                      <a:pt x="29741" y="6425"/>
                      <a:pt x="28957" y="5875"/>
                      <a:pt x="28130" y="5396"/>
                    </a:cubicBezTo>
                    <a:lnTo>
                      <a:pt x="29695" y="2687"/>
                    </a:lnTo>
                    <a:close/>
                    <a:moveTo>
                      <a:pt x="7081" y="4666"/>
                    </a:moveTo>
                    <a:lnTo>
                      <a:pt x="9091" y="7063"/>
                    </a:lnTo>
                    <a:cubicBezTo>
                      <a:pt x="8728" y="7371"/>
                      <a:pt x="8374" y="7693"/>
                      <a:pt x="8035" y="8034"/>
                    </a:cubicBezTo>
                    <a:cubicBezTo>
                      <a:pt x="7694" y="8374"/>
                      <a:pt x="7373" y="8726"/>
                      <a:pt x="7064" y="9090"/>
                    </a:cubicBezTo>
                    <a:lnTo>
                      <a:pt x="4667" y="7079"/>
                    </a:lnTo>
                    <a:cubicBezTo>
                      <a:pt x="5034" y="6647"/>
                      <a:pt x="5419" y="6227"/>
                      <a:pt x="5824" y="5822"/>
                    </a:cubicBezTo>
                    <a:cubicBezTo>
                      <a:pt x="6228" y="5418"/>
                      <a:pt x="6648" y="5033"/>
                      <a:pt x="7081" y="4666"/>
                    </a:cubicBezTo>
                    <a:close/>
                    <a:moveTo>
                      <a:pt x="32513" y="4666"/>
                    </a:moveTo>
                    <a:cubicBezTo>
                      <a:pt x="32947" y="5033"/>
                      <a:pt x="33367" y="5418"/>
                      <a:pt x="33770" y="5822"/>
                    </a:cubicBezTo>
                    <a:cubicBezTo>
                      <a:pt x="34174" y="6227"/>
                      <a:pt x="34559" y="6647"/>
                      <a:pt x="34926" y="7079"/>
                    </a:cubicBezTo>
                    <a:lnTo>
                      <a:pt x="32529" y="9090"/>
                    </a:lnTo>
                    <a:cubicBezTo>
                      <a:pt x="32222" y="8726"/>
                      <a:pt x="31899" y="8373"/>
                      <a:pt x="31558" y="8034"/>
                    </a:cubicBezTo>
                    <a:cubicBezTo>
                      <a:pt x="31218" y="7693"/>
                      <a:pt x="30867" y="7371"/>
                      <a:pt x="30502" y="7063"/>
                    </a:cubicBezTo>
                    <a:lnTo>
                      <a:pt x="32513" y="4666"/>
                    </a:lnTo>
                    <a:close/>
                    <a:moveTo>
                      <a:pt x="4649" y="7105"/>
                    </a:moveTo>
                    <a:lnTo>
                      <a:pt x="7045" y="9115"/>
                    </a:lnTo>
                    <a:cubicBezTo>
                      <a:pt x="6426" y="9851"/>
                      <a:pt x="5876" y="10635"/>
                      <a:pt x="5398" y="11462"/>
                    </a:cubicBezTo>
                    <a:lnTo>
                      <a:pt x="2688" y="9897"/>
                    </a:lnTo>
                    <a:cubicBezTo>
                      <a:pt x="3257" y="8915"/>
                      <a:pt x="3912" y="7980"/>
                      <a:pt x="4649" y="7105"/>
                    </a:cubicBezTo>
                    <a:close/>
                    <a:moveTo>
                      <a:pt x="34948" y="7105"/>
                    </a:moveTo>
                    <a:cubicBezTo>
                      <a:pt x="35681" y="7980"/>
                      <a:pt x="36337" y="8915"/>
                      <a:pt x="36907" y="9897"/>
                    </a:cubicBezTo>
                    <a:lnTo>
                      <a:pt x="34197" y="11462"/>
                    </a:lnTo>
                    <a:cubicBezTo>
                      <a:pt x="33717" y="10635"/>
                      <a:pt x="33168" y="9851"/>
                      <a:pt x="32551" y="9115"/>
                    </a:cubicBezTo>
                    <a:lnTo>
                      <a:pt x="34948" y="7105"/>
                    </a:lnTo>
                    <a:close/>
                    <a:moveTo>
                      <a:pt x="2672" y="9926"/>
                    </a:moveTo>
                    <a:lnTo>
                      <a:pt x="5382" y="11491"/>
                    </a:lnTo>
                    <a:cubicBezTo>
                      <a:pt x="5043" y="12081"/>
                      <a:pt x="4738" y="12691"/>
                      <a:pt x="4473" y="13321"/>
                    </a:cubicBezTo>
                    <a:cubicBezTo>
                      <a:pt x="4366" y="13575"/>
                      <a:pt x="4265" y="13831"/>
                      <a:pt x="4170" y="14089"/>
                    </a:cubicBezTo>
                    <a:lnTo>
                      <a:pt x="1230" y="13018"/>
                    </a:lnTo>
                    <a:cubicBezTo>
                      <a:pt x="1340" y="12713"/>
                      <a:pt x="1461" y="12407"/>
                      <a:pt x="1590" y="12104"/>
                    </a:cubicBezTo>
                    <a:cubicBezTo>
                      <a:pt x="1905" y="11353"/>
                      <a:pt x="2268" y="10627"/>
                      <a:pt x="2672" y="9926"/>
                    </a:cubicBezTo>
                    <a:close/>
                    <a:moveTo>
                      <a:pt x="36924" y="9927"/>
                    </a:moveTo>
                    <a:cubicBezTo>
                      <a:pt x="37327" y="10627"/>
                      <a:pt x="37688" y="11352"/>
                      <a:pt x="38005" y="12104"/>
                    </a:cubicBezTo>
                    <a:cubicBezTo>
                      <a:pt x="38134" y="12407"/>
                      <a:pt x="38253" y="12713"/>
                      <a:pt x="38366" y="13020"/>
                    </a:cubicBezTo>
                    <a:lnTo>
                      <a:pt x="35426" y="14091"/>
                    </a:lnTo>
                    <a:cubicBezTo>
                      <a:pt x="35332" y="13834"/>
                      <a:pt x="35230" y="13576"/>
                      <a:pt x="35123" y="13323"/>
                    </a:cubicBezTo>
                    <a:cubicBezTo>
                      <a:pt x="34856" y="12692"/>
                      <a:pt x="34552" y="12082"/>
                      <a:pt x="34215" y="11492"/>
                    </a:cubicBezTo>
                    <a:lnTo>
                      <a:pt x="36924" y="9927"/>
                    </a:lnTo>
                    <a:close/>
                    <a:moveTo>
                      <a:pt x="1216" y="13052"/>
                    </a:moveTo>
                    <a:lnTo>
                      <a:pt x="4156" y="14121"/>
                    </a:lnTo>
                    <a:cubicBezTo>
                      <a:pt x="3828" y="15024"/>
                      <a:pt x="3579" y="15950"/>
                      <a:pt x="3415" y="16892"/>
                    </a:cubicBezTo>
                    <a:lnTo>
                      <a:pt x="333" y="16348"/>
                    </a:lnTo>
                    <a:cubicBezTo>
                      <a:pt x="532" y="15225"/>
                      <a:pt x="826" y="14125"/>
                      <a:pt x="1216" y="13052"/>
                    </a:cubicBezTo>
                    <a:close/>
                    <a:moveTo>
                      <a:pt x="38378" y="13052"/>
                    </a:moveTo>
                    <a:cubicBezTo>
                      <a:pt x="38767" y="14125"/>
                      <a:pt x="39063" y="15225"/>
                      <a:pt x="39260" y="16348"/>
                    </a:cubicBezTo>
                    <a:lnTo>
                      <a:pt x="36179" y="16892"/>
                    </a:lnTo>
                    <a:cubicBezTo>
                      <a:pt x="36013" y="15950"/>
                      <a:pt x="35766" y="15024"/>
                      <a:pt x="35439" y="14121"/>
                    </a:cubicBezTo>
                    <a:lnTo>
                      <a:pt x="38378" y="13052"/>
                    </a:lnTo>
                    <a:close/>
                    <a:moveTo>
                      <a:pt x="329" y="16380"/>
                    </a:moveTo>
                    <a:lnTo>
                      <a:pt x="3410" y="16923"/>
                    </a:lnTo>
                    <a:cubicBezTo>
                      <a:pt x="3246" y="17859"/>
                      <a:pt x="3165" y="18814"/>
                      <a:pt x="3163" y="19779"/>
                    </a:cubicBezTo>
                    <a:lnTo>
                      <a:pt x="35" y="19779"/>
                    </a:lnTo>
                    <a:cubicBezTo>
                      <a:pt x="36" y="18629"/>
                      <a:pt x="135" y="17494"/>
                      <a:pt x="329" y="16380"/>
                    </a:cubicBezTo>
                    <a:close/>
                    <a:moveTo>
                      <a:pt x="39266" y="16380"/>
                    </a:moveTo>
                    <a:cubicBezTo>
                      <a:pt x="39460" y="17494"/>
                      <a:pt x="39557" y="18629"/>
                      <a:pt x="39559" y="19779"/>
                    </a:cubicBezTo>
                    <a:lnTo>
                      <a:pt x="36432" y="19779"/>
                    </a:lnTo>
                    <a:cubicBezTo>
                      <a:pt x="36429" y="18814"/>
                      <a:pt x="36347" y="17859"/>
                      <a:pt x="36185" y="16923"/>
                    </a:cubicBezTo>
                    <a:lnTo>
                      <a:pt x="39266" y="16380"/>
                    </a:lnTo>
                    <a:close/>
                    <a:moveTo>
                      <a:pt x="3163" y="19813"/>
                    </a:moveTo>
                    <a:cubicBezTo>
                      <a:pt x="3165" y="20778"/>
                      <a:pt x="3246" y="21733"/>
                      <a:pt x="3410" y="22669"/>
                    </a:cubicBezTo>
                    <a:lnTo>
                      <a:pt x="329" y="23212"/>
                    </a:lnTo>
                    <a:cubicBezTo>
                      <a:pt x="135" y="22096"/>
                      <a:pt x="36" y="20963"/>
                      <a:pt x="35" y="19813"/>
                    </a:cubicBezTo>
                    <a:close/>
                    <a:moveTo>
                      <a:pt x="39559" y="19813"/>
                    </a:moveTo>
                    <a:cubicBezTo>
                      <a:pt x="39557" y="20963"/>
                      <a:pt x="39460" y="22096"/>
                      <a:pt x="39266" y="23212"/>
                    </a:cubicBezTo>
                    <a:lnTo>
                      <a:pt x="36184" y="22669"/>
                    </a:lnTo>
                    <a:cubicBezTo>
                      <a:pt x="36347" y="21733"/>
                      <a:pt x="36429" y="20778"/>
                      <a:pt x="36432" y="19813"/>
                    </a:cubicBezTo>
                    <a:close/>
                    <a:moveTo>
                      <a:pt x="3415" y="22699"/>
                    </a:moveTo>
                    <a:cubicBezTo>
                      <a:pt x="3582" y="23641"/>
                      <a:pt x="3828" y="24567"/>
                      <a:pt x="4156" y="25470"/>
                    </a:cubicBezTo>
                    <a:lnTo>
                      <a:pt x="1216" y="26539"/>
                    </a:lnTo>
                    <a:cubicBezTo>
                      <a:pt x="826" y="25467"/>
                      <a:pt x="532" y="24366"/>
                      <a:pt x="333" y="23243"/>
                    </a:cubicBezTo>
                    <a:lnTo>
                      <a:pt x="3415" y="22699"/>
                    </a:lnTo>
                    <a:close/>
                    <a:moveTo>
                      <a:pt x="36179" y="22702"/>
                    </a:moveTo>
                    <a:lnTo>
                      <a:pt x="39260" y="23245"/>
                    </a:lnTo>
                    <a:cubicBezTo>
                      <a:pt x="39063" y="24366"/>
                      <a:pt x="38767" y="25467"/>
                      <a:pt x="38378" y="26542"/>
                    </a:cubicBezTo>
                    <a:lnTo>
                      <a:pt x="35439" y="25471"/>
                    </a:lnTo>
                    <a:cubicBezTo>
                      <a:pt x="35766" y="24568"/>
                      <a:pt x="36014" y="23644"/>
                      <a:pt x="36179" y="22702"/>
                    </a:cubicBezTo>
                    <a:close/>
                    <a:moveTo>
                      <a:pt x="4169" y="25500"/>
                    </a:moveTo>
                    <a:cubicBezTo>
                      <a:pt x="4263" y="25757"/>
                      <a:pt x="4365" y="26015"/>
                      <a:pt x="4470" y="26268"/>
                    </a:cubicBezTo>
                    <a:cubicBezTo>
                      <a:pt x="4737" y="26898"/>
                      <a:pt x="5041" y="27509"/>
                      <a:pt x="5380" y="28097"/>
                    </a:cubicBezTo>
                    <a:lnTo>
                      <a:pt x="2671" y="29662"/>
                    </a:lnTo>
                    <a:cubicBezTo>
                      <a:pt x="2268" y="28965"/>
                      <a:pt x="1905" y="28239"/>
                      <a:pt x="1590" y="27487"/>
                    </a:cubicBezTo>
                    <a:cubicBezTo>
                      <a:pt x="1461" y="27184"/>
                      <a:pt x="1340" y="26878"/>
                      <a:pt x="1229" y="26571"/>
                    </a:cubicBezTo>
                    <a:lnTo>
                      <a:pt x="4169" y="25500"/>
                    </a:lnTo>
                    <a:close/>
                    <a:moveTo>
                      <a:pt x="35426" y="25502"/>
                    </a:moveTo>
                    <a:lnTo>
                      <a:pt x="38366" y="26572"/>
                    </a:lnTo>
                    <a:cubicBezTo>
                      <a:pt x="38254" y="26878"/>
                      <a:pt x="38134" y="27184"/>
                      <a:pt x="38005" y="27487"/>
                    </a:cubicBezTo>
                    <a:cubicBezTo>
                      <a:pt x="37688" y="28237"/>
                      <a:pt x="37326" y="28963"/>
                      <a:pt x="36921" y="29663"/>
                    </a:cubicBezTo>
                    <a:lnTo>
                      <a:pt x="34215" y="28100"/>
                    </a:lnTo>
                    <a:cubicBezTo>
                      <a:pt x="34552" y="27510"/>
                      <a:pt x="34856" y="26900"/>
                      <a:pt x="35123" y="26270"/>
                    </a:cubicBezTo>
                    <a:cubicBezTo>
                      <a:pt x="35230" y="26016"/>
                      <a:pt x="35332" y="25760"/>
                      <a:pt x="35426" y="25502"/>
                    </a:cubicBezTo>
                    <a:close/>
                    <a:moveTo>
                      <a:pt x="5398" y="28129"/>
                    </a:moveTo>
                    <a:cubicBezTo>
                      <a:pt x="5879" y="28956"/>
                      <a:pt x="6426" y="29740"/>
                      <a:pt x="7045" y="30476"/>
                    </a:cubicBezTo>
                    <a:lnTo>
                      <a:pt x="4649" y="32486"/>
                    </a:lnTo>
                    <a:cubicBezTo>
                      <a:pt x="3912" y="31611"/>
                      <a:pt x="3257" y="30679"/>
                      <a:pt x="2688" y="29694"/>
                    </a:cubicBezTo>
                    <a:lnTo>
                      <a:pt x="5398" y="28129"/>
                    </a:lnTo>
                    <a:close/>
                    <a:moveTo>
                      <a:pt x="34197" y="28129"/>
                    </a:moveTo>
                    <a:lnTo>
                      <a:pt x="36907" y="29694"/>
                    </a:lnTo>
                    <a:cubicBezTo>
                      <a:pt x="36337" y="30679"/>
                      <a:pt x="35681" y="31611"/>
                      <a:pt x="34948" y="32486"/>
                    </a:cubicBezTo>
                    <a:lnTo>
                      <a:pt x="32551" y="30476"/>
                    </a:lnTo>
                    <a:cubicBezTo>
                      <a:pt x="33168" y="29740"/>
                      <a:pt x="33719" y="28956"/>
                      <a:pt x="34197" y="28129"/>
                    </a:cubicBezTo>
                    <a:close/>
                    <a:moveTo>
                      <a:pt x="7064" y="30501"/>
                    </a:moveTo>
                    <a:cubicBezTo>
                      <a:pt x="7373" y="30864"/>
                      <a:pt x="7694" y="31218"/>
                      <a:pt x="8035" y="31557"/>
                    </a:cubicBezTo>
                    <a:cubicBezTo>
                      <a:pt x="8375" y="31898"/>
                      <a:pt x="8728" y="32219"/>
                      <a:pt x="9091" y="32528"/>
                    </a:cubicBezTo>
                    <a:lnTo>
                      <a:pt x="7081" y="34925"/>
                    </a:lnTo>
                    <a:cubicBezTo>
                      <a:pt x="6648" y="34558"/>
                      <a:pt x="6228" y="34174"/>
                      <a:pt x="5824" y="33768"/>
                    </a:cubicBezTo>
                    <a:cubicBezTo>
                      <a:pt x="5419" y="33364"/>
                      <a:pt x="5034" y="32944"/>
                      <a:pt x="4669" y="32512"/>
                    </a:cubicBezTo>
                    <a:lnTo>
                      <a:pt x="7064" y="30501"/>
                    </a:lnTo>
                    <a:close/>
                    <a:moveTo>
                      <a:pt x="32529" y="30501"/>
                    </a:moveTo>
                    <a:lnTo>
                      <a:pt x="34926" y="32512"/>
                    </a:lnTo>
                    <a:cubicBezTo>
                      <a:pt x="34559" y="32944"/>
                      <a:pt x="34175" y="33364"/>
                      <a:pt x="33770" y="33768"/>
                    </a:cubicBezTo>
                    <a:cubicBezTo>
                      <a:pt x="33367" y="34173"/>
                      <a:pt x="32947" y="34558"/>
                      <a:pt x="32513" y="34925"/>
                    </a:cubicBezTo>
                    <a:lnTo>
                      <a:pt x="30502" y="32528"/>
                    </a:lnTo>
                    <a:cubicBezTo>
                      <a:pt x="30867" y="32219"/>
                      <a:pt x="31219" y="31898"/>
                      <a:pt x="31558" y="31557"/>
                    </a:cubicBezTo>
                    <a:cubicBezTo>
                      <a:pt x="31899" y="31217"/>
                      <a:pt x="32222" y="30864"/>
                      <a:pt x="32529" y="30501"/>
                    </a:cubicBezTo>
                    <a:close/>
                    <a:moveTo>
                      <a:pt x="19798" y="3188"/>
                    </a:moveTo>
                    <a:cubicBezTo>
                      <a:pt x="22040" y="3188"/>
                      <a:pt x="24213" y="3627"/>
                      <a:pt x="26262" y="4492"/>
                    </a:cubicBezTo>
                    <a:cubicBezTo>
                      <a:pt x="28240" y="5330"/>
                      <a:pt x="30015" y="6527"/>
                      <a:pt x="31540" y="8051"/>
                    </a:cubicBezTo>
                    <a:cubicBezTo>
                      <a:pt x="33065" y="9577"/>
                      <a:pt x="34262" y="11352"/>
                      <a:pt x="35100" y="13330"/>
                    </a:cubicBezTo>
                    <a:cubicBezTo>
                      <a:pt x="35965" y="15377"/>
                      <a:pt x="36404" y="17552"/>
                      <a:pt x="36404" y="19794"/>
                    </a:cubicBezTo>
                    <a:cubicBezTo>
                      <a:pt x="36404" y="22037"/>
                      <a:pt x="35965" y="24211"/>
                      <a:pt x="35100" y="26259"/>
                    </a:cubicBezTo>
                    <a:cubicBezTo>
                      <a:pt x="34262" y="28237"/>
                      <a:pt x="33065" y="30012"/>
                      <a:pt x="31540" y="31537"/>
                    </a:cubicBezTo>
                    <a:cubicBezTo>
                      <a:pt x="30015" y="33063"/>
                      <a:pt x="28240" y="34260"/>
                      <a:pt x="26262" y="35096"/>
                    </a:cubicBezTo>
                    <a:cubicBezTo>
                      <a:pt x="24215" y="35962"/>
                      <a:pt x="22040" y="36400"/>
                      <a:pt x="19798" y="36400"/>
                    </a:cubicBezTo>
                    <a:cubicBezTo>
                      <a:pt x="19791" y="36400"/>
                      <a:pt x="19783" y="36400"/>
                      <a:pt x="19776" y="36400"/>
                    </a:cubicBezTo>
                    <a:cubicBezTo>
                      <a:pt x="17541" y="36400"/>
                      <a:pt x="15373" y="35959"/>
                      <a:pt x="13334" y="35096"/>
                    </a:cubicBezTo>
                    <a:cubicBezTo>
                      <a:pt x="11356" y="34260"/>
                      <a:pt x="9581" y="33063"/>
                      <a:pt x="8055" y="31537"/>
                    </a:cubicBezTo>
                    <a:cubicBezTo>
                      <a:pt x="6531" y="30012"/>
                      <a:pt x="5332" y="28237"/>
                      <a:pt x="4496" y="26259"/>
                    </a:cubicBezTo>
                    <a:cubicBezTo>
                      <a:pt x="3630" y="24212"/>
                      <a:pt x="3192" y="22037"/>
                      <a:pt x="3192" y="19794"/>
                    </a:cubicBezTo>
                    <a:cubicBezTo>
                      <a:pt x="3192" y="17552"/>
                      <a:pt x="3630" y="15379"/>
                      <a:pt x="4496" y="13330"/>
                    </a:cubicBezTo>
                    <a:cubicBezTo>
                      <a:pt x="5332" y="11352"/>
                      <a:pt x="6531" y="9577"/>
                      <a:pt x="8055" y="8051"/>
                    </a:cubicBezTo>
                    <a:cubicBezTo>
                      <a:pt x="9581" y="6527"/>
                      <a:pt x="11356" y="5330"/>
                      <a:pt x="13334" y="4492"/>
                    </a:cubicBezTo>
                    <a:cubicBezTo>
                      <a:pt x="15380" y="3627"/>
                      <a:pt x="17555" y="3188"/>
                      <a:pt x="19798" y="3188"/>
                    </a:cubicBezTo>
                    <a:close/>
                    <a:moveTo>
                      <a:pt x="9117" y="32550"/>
                    </a:moveTo>
                    <a:cubicBezTo>
                      <a:pt x="9852" y="33167"/>
                      <a:pt x="10636" y="33718"/>
                      <a:pt x="11465" y="34196"/>
                    </a:cubicBezTo>
                    <a:lnTo>
                      <a:pt x="9900" y="36905"/>
                    </a:lnTo>
                    <a:cubicBezTo>
                      <a:pt x="8916" y="36335"/>
                      <a:pt x="7981" y="35680"/>
                      <a:pt x="7106" y="34946"/>
                    </a:cubicBezTo>
                    <a:lnTo>
                      <a:pt x="9117" y="32550"/>
                    </a:lnTo>
                    <a:close/>
                    <a:moveTo>
                      <a:pt x="30477" y="32550"/>
                    </a:moveTo>
                    <a:lnTo>
                      <a:pt x="32487" y="34946"/>
                    </a:lnTo>
                    <a:cubicBezTo>
                      <a:pt x="31613" y="35680"/>
                      <a:pt x="30680" y="36335"/>
                      <a:pt x="29695" y="36905"/>
                    </a:cubicBezTo>
                    <a:lnTo>
                      <a:pt x="28130" y="34196"/>
                    </a:lnTo>
                    <a:cubicBezTo>
                      <a:pt x="28957" y="33716"/>
                      <a:pt x="29741" y="33167"/>
                      <a:pt x="30477" y="32550"/>
                    </a:cubicBezTo>
                    <a:close/>
                    <a:moveTo>
                      <a:pt x="11494" y="34210"/>
                    </a:moveTo>
                    <a:cubicBezTo>
                      <a:pt x="12082" y="34549"/>
                      <a:pt x="12692" y="34854"/>
                      <a:pt x="13322" y="35120"/>
                    </a:cubicBezTo>
                    <a:cubicBezTo>
                      <a:pt x="13576" y="35226"/>
                      <a:pt x="13832" y="35327"/>
                      <a:pt x="14090" y="35422"/>
                    </a:cubicBezTo>
                    <a:lnTo>
                      <a:pt x="13020" y="38362"/>
                    </a:lnTo>
                    <a:cubicBezTo>
                      <a:pt x="12714" y="38253"/>
                      <a:pt x="12408" y="38131"/>
                      <a:pt x="12105" y="38004"/>
                    </a:cubicBezTo>
                    <a:cubicBezTo>
                      <a:pt x="11356" y="37686"/>
                      <a:pt x="10629" y="37324"/>
                      <a:pt x="9929" y="36920"/>
                    </a:cubicBezTo>
                    <a:lnTo>
                      <a:pt x="11494" y="34210"/>
                    </a:lnTo>
                    <a:close/>
                    <a:moveTo>
                      <a:pt x="28098" y="34212"/>
                    </a:moveTo>
                    <a:lnTo>
                      <a:pt x="29663" y="36921"/>
                    </a:lnTo>
                    <a:cubicBezTo>
                      <a:pt x="28966" y="37326"/>
                      <a:pt x="28240" y="37686"/>
                      <a:pt x="27488" y="38004"/>
                    </a:cubicBezTo>
                    <a:cubicBezTo>
                      <a:pt x="27187" y="38131"/>
                      <a:pt x="26880" y="38252"/>
                      <a:pt x="26572" y="38363"/>
                    </a:cubicBezTo>
                    <a:lnTo>
                      <a:pt x="25501" y="35425"/>
                    </a:lnTo>
                    <a:cubicBezTo>
                      <a:pt x="25758" y="35330"/>
                      <a:pt x="26016" y="35229"/>
                      <a:pt x="26269" y="35122"/>
                    </a:cubicBezTo>
                    <a:cubicBezTo>
                      <a:pt x="26900" y="34855"/>
                      <a:pt x="27510" y="34551"/>
                      <a:pt x="28098" y="34212"/>
                    </a:cubicBezTo>
                    <a:close/>
                    <a:moveTo>
                      <a:pt x="14124" y="35436"/>
                    </a:moveTo>
                    <a:cubicBezTo>
                      <a:pt x="15025" y="35765"/>
                      <a:pt x="15951" y="36013"/>
                      <a:pt x="16893" y="36178"/>
                    </a:cubicBezTo>
                    <a:lnTo>
                      <a:pt x="16349" y="39259"/>
                    </a:lnTo>
                    <a:cubicBezTo>
                      <a:pt x="15226" y="39062"/>
                      <a:pt x="14127" y="38766"/>
                      <a:pt x="13053" y="38376"/>
                    </a:cubicBezTo>
                    <a:lnTo>
                      <a:pt x="14124" y="35436"/>
                    </a:lnTo>
                    <a:close/>
                    <a:moveTo>
                      <a:pt x="25471" y="35436"/>
                    </a:moveTo>
                    <a:lnTo>
                      <a:pt x="26542" y="38376"/>
                    </a:lnTo>
                    <a:cubicBezTo>
                      <a:pt x="25470" y="38766"/>
                      <a:pt x="24368" y="39062"/>
                      <a:pt x="23245" y="39259"/>
                    </a:cubicBezTo>
                    <a:lnTo>
                      <a:pt x="22702" y="36178"/>
                    </a:lnTo>
                    <a:cubicBezTo>
                      <a:pt x="23644" y="36011"/>
                      <a:pt x="24568" y="35765"/>
                      <a:pt x="25471" y="35436"/>
                    </a:cubicBezTo>
                    <a:close/>
                    <a:moveTo>
                      <a:pt x="16925" y="36182"/>
                    </a:moveTo>
                    <a:cubicBezTo>
                      <a:pt x="17862" y="36346"/>
                      <a:pt x="18816" y="36427"/>
                      <a:pt x="19782" y="36429"/>
                    </a:cubicBezTo>
                    <a:lnTo>
                      <a:pt x="19782" y="39557"/>
                    </a:lnTo>
                    <a:cubicBezTo>
                      <a:pt x="18632" y="39556"/>
                      <a:pt x="17496" y="39457"/>
                      <a:pt x="16381" y="39264"/>
                    </a:cubicBezTo>
                    <a:lnTo>
                      <a:pt x="16925" y="36182"/>
                    </a:lnTo>
                    <a:close/>
                    <a:moveTo>
                      <a:pt x="22670" y="36182"/>
                    </a:moveTo>
                    <a:lnTo>
                      <a:pt x="23213" y="39264"/>
                    </a:lnTo>
                    <a:cubicBezTo>
                      <a:pt x="22098" y="39457"/>
                      <a:pt x="20965" y="39556"/>
                      <a:pt x="19814" y="39557"/>
                    </a:cubicBezTo>
                    <a:lnTo>
                      <a:pt x="19814" y="36429"/>
                    </a:lnTo>
                    <a:cubicBezTo>
                      <a:pt x="20779" y="36427"/>
                      <a:pt x="21734" y="36346"/>
                      <a:pt x="22670" y="36182"/>
                    </a:cubicBezTo>
                    <a:close/>
                    <a:moveTo>
                      <a:pt x="19797" y="0"/>
                    </a:moveTo>
                    <a:cubicBezTo>
                      <a:pt x="17125" y="0"/>
                      <a:pt x="14531" y="525"/>
                      <a:pt x="12091" y="1556"/>
                    </a:cubicBezTo>
                    <a:cubicBezTo>
                      <a:pt x="9735" y="2553"/>
                      <a:pt x="7618" y="3981"/>
                      <a:pt x="5799" y="5799"/>
                    </a:cubicBezTo>
                    <a:cubicBezTo>
                      <a:pt x="3981" y="7618"/>
                      <a:pt x="2553" y="9733"/>
                      <a:pt x="1556" y="12091"/>
                    </a:cubicBezTo>
                    <a:cubicBezTo>
                      <a:pt x="525" y="14531"/>
                      <a:pt x="0" y="17123"/>
                      <a:pt x="0" y="19797"/>
                    </a:cubicBezTo>
                    <a:cubicBezTo>
                      <a:pt x="0" y="22467"/>
                      <a:pt x="525" y="25061"/>
                      <a:pt x="1556" y="27501"/>
                    </a:cubicBezTo>
                    <a:cubicBezTo>
                      <a:pt x="2553" y="29857"/>
                      <a:pt x="3981" y="31976"/>
                      <a:pt x="5799" y="33794"/>
                    </a:cubicBezTo>
                    <a:cubicBezTo>
                      <a:pt x="7618" y="35613"/>
                      <a:pt x="9733" y="37040"/>
                      <a:pt x="12091" y="38036"/>
                    </a:cubicBezTo>
                    <a:cubicBezTo>
                      <a:pt x="14531" y="39069"/>
                      <a:pt x="17125" y="39592"/>
                      <a:pt x="19797" y="39592"/>
                    </a:cubicBezTo>
                    <a:cubicBezTo>
                      <a:pt x="22467" y="39592"/>
                      <a:pt x="25060" y="39069"/>
                      <a:pt x="27501" y="38036"/>
                    </a:cubicBezTo>
                    <a:cubicBezTo>
                      <a:pt x="29857" y="37040"/>
                      <a:pt x="31976" y="35613"/>
                      <a:pt x="33794" y="33794"/>
                    </a:cubicBezTo>
                    <a:cubicBezTo>
                      <a:pt x="35613" y="31976"/>
                      <a:pt x="37040" y="29860"/>
                      <a:pt x="38036" y="27501"/>
                    </a:cubicBezTo>
                    <a:cubicBezTo>
                      <a:pt x="39069" y="25061"/>
                      <a:pt x="39592" y="22470"/>
                      <a:pt x="39592" y="19797"/>
                    </a:cubicBezTo>
                    <a:cubicBezTo>
                      <a:pt x="39592" y="17123"/>
                      <a:pt x="39069" y="14531"/>
                      <a:pt x="38036" y="12091"/>
                    </a:cubicBezTo>
                    <a:cubicBezTo>
                      <a:pt x="37040" y="9735"/>
                      <a:pt x="35613" y="7618"/>
                      <a:pt x="33794" y="5799"/>
                    </a:cubicBezTo>
                    <a:cubicBezTo>
                      <a:pt x="31976" y="3981"/>
                      <a:pt x="29860" y="2553"/>
                      <a:pt x="27501" y="1556"/>
                    </a:cubicBezTo>
                    <a:cubicBezTo>
                      <a:pt x="25061" y="525"/>
                      <a:pt x="22470" y="0"/>
                      <a:pt x="197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3"/>
              <p:cNvSpPr/>
              <p:nvPr/>
            </p:nvSpPr>
            <p:spPr>
              <a:xfrm>
                <a:off x="6263442" y="2366271"/>
                <a:ext cx="833528" cy="833466"/>
              </a:xfrm>
              <a:custGeom>
                <a:avLst/>
                <a:gdLst/>
                <a:ahLst/>
                <a:cxnLst/>
                <a:rect l="l" t="t" r="r" b="b"/>
                <a:pathLst>
                  <a:path w="13528" h="13527" extrusionOk="0">
                    <a:moveTo>
                      <a:pt x="6765" y="0"/>
                    </a:moveTo>
                    <a:cubicBezTo>
                      <a:pt x="5753" y="786"/>
                      <a:pt x="5091" y="2001"/>
                      <a:pt x="5091" y="3382"/>
                    </a:cubicBezTo>
                    <a:cubicBezTo>
                      <a:pt x="5091" y="4378"/>
                      <a:pt x="5440" y="5288"/>
                      <a:pt x="6013" y="6012"/>
                    </a:cubicBezTo>
                    <a:cubicBezTo>
                      <a:pt x="5288" y="5440"/>
                      <a:pt x="4381" y="5089"/>
                      <a:pt x="3383" y="5089"/>
                    </a:cubicBezTo>
                    <a:cubicBezTo>
                      <a:pt x="2002" y="5089"/>
                      <a:pt x="787" y="5753"/>
                      <a:pt x="1" y="6763"/>
                    </a:cubicBezTo>
                    <a:cubicBezTo>
                      <a:pt x="787" y="7774"/>
                      <a:pt x="2002" y="8437"/>
                      <a:pt x="3383" y="8437"/>
                    </a:cubicBezTo>
                    <a:cubicBezTo>
                      <a:pt x="4378" y="8437"/>
                      <a:pt x="5287" y="8087"/>
                      <a:pt x="6013" y="7515"/>
                    </a:cubicBezTo>
                    <a:lnTo>
                      <a:pt x="6013" y="7515"/>
                    </a:lnTo>
                    <a:cubicBezTo>
                      <a:pt x="5440" y="8239"/>
                      <a:pt x="5091" y="9147"/>
                      <a:pt x="5091" y="10145"/>
                    </a:cubicBezTo>
                    <a:cubicBezTo>
                      <a:pt x="5091" y="11524"/>
                      <a:pt x="5752" y="12740"/>
                      <a:pt x="6765" y="13527"/>
                    </a:cubicBezTo>
                    <a:cubicBezTo>
                      <a:pt x="7775" y="12740"/>
                      <a:pt x="8438" y="11524"/>
                      <a:pt x="8438" y="10145"/>
                    </a:cubicBezTo>
                    <a:cubicBezTo>
                      <a:pt x="8438" y="9148"/>
                      <a:pt x="8088" y="8239"/>
                      <a:pt x="7515" y="7515"/>
                    </a:cubicBezTo>
                    <a:lnTo>
                      <a:pt x="7515" y="7515"/>
                    </a:lnTo>
                    <a:cubicBezTo>
                      <a:pt x="8240" y="8087"/>
                      <a:pt x="9148" y="8437"/>
                      <a:pt x="10145" y="8437"/>
                    </a:cubicBezTo>
                    <a:cubicBezTo>
                      <a:pt x="11526" y="8437"/>
                      <a:pt x="12742" y="7776"/>
                      <a:pt x="13527" y="6763"/>
                    </a:cubicBezTo>
                    <a:cubicBezTo>
                      <a:pt x="12742" y="5753"/>
                      <a:pt x="11526" y="5089"/>
                      <a:pt x="10145" y="5089"/>
                    </a:cubicBezTo>
                    <a:cubicBezTo>
                      <a:pt x="9150" y="5089"/>
                      <a:pt x="8240" y="5440"/>
                      <a:pt x="7515" y="6012"/>
                    </a:cubicBezTo>
                    <a:cubicBezTo>
                      <a:pt x="8088" y="5288"/>
                      <a:pt x="8438" y="4379"/>
                      <a:pt x="8438" y="3382"/>
                    </a:cubicBezTo>
                    <a:cubicBezTo>
                      <a:pt x="8438" y="2001"/>
                      <a:pt x="7776" y="786"/>
                      <a:pt x="67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83;p3"/>
              <p:cNvSpPr/>
              <p:nvPr/>
            </p:nvSpPr>
            <p:spPr>
              <a:xfrm>
                <a:off x="5709105" y="1811934"/>
                <a:ext cx="1942290" cy="1942290"/>
              </a:xfrm>
              <a:custGeom>
                <a:avLst/>
                <a:gdLst/>
                <a:ahLst/>
                <a:cxnLst/>
                <a:rect l="l" t="t" r="r" b="b"/>
                <a:pathLst>
                  <a:path w="31523" h="31523" extrusionOk="0">
                    <a:moveTo>
                      <a:pt x="15763" y="0"/>
                    </a:moveTo>
                    <a:cubicBezTo>
                      <a:pt x="15155" y="476"/>
                      <a:pt x="14756" y="1204"/>
                      <a:pt x="14756" y="2036"/>
                    </a:cubicBezTo>
                    <a:cubicBezTo>
                      <a:pt x="14756" y="2868"/>
                      <a:pt x="15155" y="3600"/>
                      <a:pt x="15763" y="4072"/>
                    </a:cubicBezTo>
                    <a:cubicBezTo>
                      <a:pt x="16372" y="3598"/>
                      <a:pt x="16770" y="2868"/>
                      <a:pt x="16770" y="2036"/>
                    </a:cubicBezTo>
                    <a:cubicBezTo>
                      <a:pt x="16770" y="1204"/>
                      <a:pt x="16372" y="476"/>
                      <a:pt x="15763" y="0"/>
                    </a:cubicBezTo>
                    <a:close/>
                    <a:moveTo>
                      <a:pt x="11683" y="538"/>
                    </a:moveTo>
                    <a:cubicBezTo>
                      <a:pt x="11216" y="1152"/>
                      <a:pt x="11020" y="1962"/>
                      <a:pt x="11236" y="2765"/>
                    </a:cubicBezTo>
                    <a:cubicBezTo>
                      <a:pt x="11452" y="3566"/>
                      <a:pt x="12026" y="4171"/>
                      <a:pt x="12736" y="4471"/>
                    </a:cubicBezTo>
                    <a:cubicBezTo>
                      <a:pt x="13201" y="3856"/>
                      <a:pt x="13397" y="3048"/>
                      <a:pt x="13182" y="2245"/>
                    </a:cubicBezTo>
                    <a:cubicBezTo>
                      <a:pt x="12968" y="1441"/>
                      <a:pt x="12394" y="838"/>
                      <a:pt x="11683" y="538"/>
                    </a:cubicBezTo>
                    <a:close/>
                    <a:moveTo>
                      <a:pt x="19842" y="538"/>
                    </a:moveTo>
                    <a:cubicBezTo>
                      <a:pt x="19132" y="839"/>
                      <a:pt x="18558" y="1441"/>
                      <a:pt x="18342" y="2245"/>
                    </a:cubicBezTo>
                    <a:cubicBezTo>
                      <a:pt x="18126" y="3048"/>
                      <a:pt x="18322" y="3856"/>
                      <a:pt x="18787" y="4471"/>
                    </a:cubicBezTo>
                    <a:cubicBezTo>
                      <a:pt x="19497" y="4172"/>
                      <a:pt x="20073" y="3569"/>
                      <a:pt x="20287" y="2766"/>
                    </a:cubicBezTo>
                    <a:cubicBezTo>
                      <a:pt x="20503" y="1962"/>
                      <a:pt x="20307" y="1152"/>
                      <a:pt x="19842" y="538"/>
                    </a:cubicBezTo>
                    <a:close/>
                    <a:moveTo>
                      <a:pt x="7882" y="2113"/>
                    </a:moveTo>
                    <a:lnTo>
                      <a:pt x="7882" y="2113"/>
                    </a:lnTo>
                    <a:cubicBezTo>
                      <a:pt x="7592" y="2826"/>
                      <a:pt x="7612" y="3659"/>
                      <a:pt x="8027" y="4378"/>
                    </a:cubicBezTo>
                    <a:cubicBezTo>
                      <a:pt x="8441" y="5098"/>
                      <a:pt x="9154" y="5533"/>
                      <a:pt x="9916" y="5637"/>
                    </a:cubicBezTo>
                    <a:cubicBezTo>
                      <a:pt x="10206" y="4923"/>
                      <a:pt x="10186" y="4089"/>
                      <a:pt x="9771" y="3371"/>
                    </a:cubicBezTo>
                    <a:cubicBezTo>
                      <a:pt x="9357" y="2652"/>
                      <a:pt x="8647" y="2217"/>
                      <a:pt x="7882" y="2113"/>
                    </a:cubicBezTo>
                    <a:close/>
                    <a:moveTo>
                      <a:pt x="23641" y="2113"/>
                    </a:moveTo>
                    <a:cubicBezTo>
                      <a:pt x="22878" y="2217"/>
                      <a:pt x="22168" y="2652"/>
                      <a:pt x="21751" y="3371"/>
                    </a:cubicBezTo>
                    <a:cubicBezTo>
                      <a:pt x="21336" y="4091"/>
                      <a:pt x="21314" y="4924"/>
                      <a:pt x="21606" y="5637"/>
                    </a:cubicBezTo>
                    <a:cubicBezTo>
                      <a:pt x="22371" y="5533"/>
                      <a:pt x="23081" y="5098"/>
                      <a:pt x="23497" y="4378"/>
                    </a:cubicBezTo>
                    <a:cubicBezTo>
                      <a:pt x="23912" y="3659"/>
                      <a:pt x="23934" y="2826"/>
                      <a:pt x="23641" y="2113"/>
                    </a:cubicBezTo>
                    <a:close/>
                    <a:moveTo>
                      <a:pt x="4949" y="4596"/>
                    </a:moveTo>
                    <a:cubicBezTo>
                      <a:pt x="4839" y="4596"/>
                      <a:pt x="4728" y="4603"/>
                      <a:pt x="4619" y="4617"/>
                    </a:cubicBezTo>
                    <a:cubicBezTo>
                      <a:pt x="4522" y="5382"/>
                      <a:pt x="4758" y="6180"/>
                      <a:pt x="5345" y="6769"/>
                    </a:cubicBezTo>
                    <a:cubicBezTo>
                      <a:pt x="5846" y="7270"/>
                      <a:pt x="6503" y="7516"/>
                      <a:pt x="7161" y="7516"/>
                    </a:cubicBezTo>
                    <a:cubicBezTo>
                      <a:pt x="7273" y="7516"/>
                      <a:pt x="7385" y="7509"/>
                      <a:pt x="7496" y="7495"/>
                    </a:cubicBezTo>
                    <a:cubicBezTo>
                      <a:pt x="7592" y="6731"/>
                      <a:pt x="7357" y="5930"/>
                      <a:pt x="6770" y="5344"/>
                    </a:cubicBezTo>
                    <a:cubicBezTo>
                      <a:pt x="6265" y="4842"/>
                      <a:pt x="5607" y="4596"/>
                      <a:pt x="4949" y="4596"/>
                    </a:cubicBezTo>
                    <a:close/>
                    <a:moveTo>
                      <a:pt x="26575" y="4596"/>
                    </a:moveTo>
                    <a:cubicBezTo>
                      <a:pt x="25916" y="4596"/>
                      <a:pt x="25258" y="4842"/>
                      <a:pt x="24754" y="5344"/>
                    </a:cubicBezTo>
                    <a:cubicBezTo>
                      <a:pt x="24167" y="5931"/>
                      <a:pt x="23931" y="6730"/>
                      <a:pt x="24028" y="7495"/>
                    </a:cubicBezTo>
                    <a:cubicBezTo>
                      <a:pt x="24139" y="7509"/>
                      <a:pt x="24251" y="7516"/>
                      <a:pt x="24362" y="7516"/>
                    </a:cubicBezTo>
                    <a:cubicBezTo>
                      <a:pt x="25020" y="7516"/>
                      <a:pt x="25677" y="7270"/>
                      <a:pt x="26180" y="6769"/>
                    </a:cubicBezTo>
                    <a:cubicBezTo>
                      <a:pt x="26767" y="6180"/>
                      <a:pt x="27002" y="5382"/>
                      <a:pt x="26906" y="4617"/>
                    </a:cubicBezTo>
                    <a:cubicBezTo>
                      <a:pt x="26796" y="4603"/>
                      <a:pt x="26686" y="4596"/>
                      <a:pt x="26575" y="4596"/>
                    </a:cubicBezTo>
                    <a:close/>
                    <a:moveTo>
                      <a:pt x="28417" y="7686"/>
                    </a:moveTo>
                    <a:cubicBezTo>
                      <a:pt x="27985" y="7686"/>
                      <a:pt x="27547" y="7795"/>
                      <a:pt x="27145" y="8026"/>
                    </a:cubicBezTo>
                    <a:cubicBezTo>
                      <a:pt x="26427" y="8441"/>
                      <a:pt x="25992" y="9152"/>
                      <a:pt x="25886" y="9916"/>
                    </a:cubicBezTo>
                    <a:cubicBezTo>
                      <a:pt x="26201" y="10044"/>
                      <a:pt x="26539" y="10111"/>
                      <a:pt x="26880" y="10111"/>
                    </a:cubicBezTo>
                    <a:cubicBezTo>
                      <a:pt x="27313" y="10111"/>
                      <a:pt x="27751" y="10003"/>
                      <a:pt x="28152" y="9771"/>
                    </a:cubicBezTo>
                    <a:cubicBezTo>
                      <a:pt x="28871" y="9355"/>
                      <a:pt x="29306" y="8645"/>
                      <a:pt x="29412" y="7882"/>
                    </a:cubicBezTo>
                    <a:cubicBezTo>
                      <a:pt x="29097" y="7754"/>
                      <a:pt x="28758" y="7686"/>
                      <a:pt x="28417" y="7686"/>
                    </a:cubicBezTo>
                    <a:close/>
                    <a:moveTo>
                      <a:pt x="3106" y="7686"/>
                    </a:moveTo>
                    <a:cubicBezTo>
                      <a:pt x="2765" y="7686"/>
                      <a:pt x="2428" y="7754"/>
                      <a:pt x="2113" y="7882"/>
                    </a:cubicBezTo>
                    <a:cubicBezTo>
                      <a:pt x="2218" y="8645"/>
                      <a:pt x="2652" y="9355"/>
                      <a:pt x="3372" y="9773"/>
                    </a:cubicBezTo>
                    <a:cubicBezTo>
                      <a:pt x="3775" y="10004"/>
                      <a:pt x="4212" y="10113"/>
                      <a:pt x="4645" y="10113"/>
                    </a:cubicBezTo>
                    <a:cubicBezTo>
                      <a:pt x="4986" y="10113"/>
                      <a:pt x="5323" y="10046"/>
                      <a:pt x="5637" y="9917"/>
                    </a:cubicBezTo>
                    <a:cubicBezTo>
                      <a:pt x="5533" y="9152"/>
                      <a:pt x="5098" y="8442"/>
                      <a:pt x="4380" y="8026"/>
                    </a:cubicBezTo>
                    <a:cubicBezTo>
                      <a:pt x="3977" y="7795"/>
                      <a:pt x="3539" y="7686"/>
                      <a:pt x="3106" y="7686"/>
                    </a:cubicBezTo>
                    <a:close/>
                    <a:moveTo>
                      <a:pt x="29421" y="11148"/>
                    </a:moveTo>
                    <a:cubicBezTo>
                      <a:pt x="29204" y="11148"/>
                      <a:pt x="28982" y="11177"/>
                      <a:pt x="28761" y="11236"/>
                    </a:cubicBezTo>
                    <a:cubicBezTo>
                      <a:pt x="27958" y="11452"/>
                      <a:pt x="27355" y="12026"/>
                      <a:pt x="27054" y="12736"/>
                    </a:cubicBezTo>
                    <a:cubicBezTo>
                      <a:pt x="27499" y="13073"/>
                      <a:pt x="28047" y="13268"/>
                      <a:pt x="28620" y="13268"/>
                    </a:cubicBezTo>
                    <a:cubicBezTo>
                      <a:pt x="28838" y="13268"/>
                      <a:pt x="29060" y="13240"/>
                      <a:pt x="29281" y="13181"/>
                    </a:cubicBezTo>
                    <a:cubicBezTo>
                      <a:pt x="30082" y="12968"/>
                      <a:pt x="30687" y="12394"/>
                      <a:pt x="30987" y="11681"/>
                    </a:cubicBezTo>
                    <a:cubicBezTo>
                      <a:pt x="30541" y="11344"/>
                      <a:pt x="29994" y="11148"/>
                      <a:pt x="29421" y="11148"/>
                    </a:cubicBezTo>
                    <a:close/>
                    <a:moveTo>
                      <a:pt x="2105" y="11149"/>
                    </a:moveTo>
                    <a:cubicBezTo>
                      <a:pt x="1531" y="11149"/>
                      <a:pt x="984" y="11346"/>
                      <a:pt x="540" y="11684"/>
                    </a:cubicBezTo>
                    <a:cubicBezTo>
                      <a:pt x="838" y="12394"/>
                      <a:pt x="1441" y="12968"/>
                      <a:pt x="2245" y="13184"/>
                    </a:cubicBezTo>
                    <a:cubicBezTo>
                      <a:pt x="2465" y="13242"/>
                      <a:pt x="2686" y="13270"/>
                      <a:pt x="2903" y="13270"/>
                    </a:cubicBezTo>
                    <a:cubicBezTo>
                      <a:pt x="3478" y="13270"/>
                      <a:pt x="4026" y="13075"/>
                      <a:pt x="4471" y="12737"/>
                    </a:cubicBezTo>
                    <a:cubicBezTo>
                      <a:pt x="4172" y="12027"/>
                      <a:pt x="3570" y="11453"/>
                      <a:pt x="2767" y="11237"/>
                    </a:cubicBezTo>
                    <a:cubicBezTo>
                      <a:pt x="2545" y="11178"/>
                      <a:pt x="2323" y="11149"/>
                      <a:pt x="2105" y="11149"/>
                    </a:cubicBezTo>
                    <a:close/>
                    <a:moveTo>
                      <a:pt x="2028" y="14756"/>
                    </a:moveTo>
                    <a:cubicBezTo>
                      <a:pt x="1201" y="14756"/>
                      <a:pt x="474" y="15156"/>
                      <a:pt x="1" y="15763"/>
                    </a:cubicBezTo>
                    <a:cubicBezTo>
                      <a:pt x="474" y="16370"/>
                      <a:pt x="1206" y="16768"/>
                      <a:pt x="2036" y="16768"/>
                    </a:cubicBezTo>
                    <a:cubicBezTo>
                      <a:pt x="2868" y="16768"/>
                      <a:pt x="3599" y="16370"/>
                      <a:pt x="4072" y="15763"/>
                    </a:cubicBezTo>
                    <a:cubicBezTo>
                      <a:pt x="3600" y="15154"/>
                      <a:pt x="2868" y="14756"/>
                      <a:pt x="2036" y="14756"/>
                    </a:cubicBezTo>
                    <a:cubicBezTo>
                      <a:pt x="2033" y="14756"/>
                      <a:pt x="2031" y="14756"/>
                      <a:pt x="2028" y="14756"/>
                    </a:cubicBezTo>
                    <a:close/>
                    <a:moveTo>
                      <a:pt x="29487" y="14756"/>
                    </a:moveTo>
                    <a:cubicBezTo>
                      <a:pt x="28655" y="14756"/>
                      <a:pt x="27926" y="15154"/>
                      <a:pt x="27451" y="15763"/>
                    </a:cubicBezTo>
                    <a:cubicBezTo>
                      <a:pt x="27923" y="16370"/>
                      <a:pt x="28655" y="16768"/>
                      <a:pt x="29487" y="16768"/>
                    </a:cubicBezTo>
                    <a:cubicBezTo>
                      <a:pt x="30319" y="16768"/>
                      <a:pt x="31050" y="16370"/>
                      <a:pt x="31523" y="15763"/>
                    </a:cubicBezTo>
                    <a:cubicBezTo>
                      <a:pt x="31050" y="15154"/>
                      <a:pt x="30319" y="14756"/>
                      <a:pt x="29487" y="14756"/>
                    </a:cubicBezTo>
                    <a:close/>
                    <a:moveTo>
                      <a:pt x="2906" y="18254"/>
                    </a:moveTo>
                    <a:cubicBezTo>
                      <a:pt x="2688" y="18254"/>
                      <a:pt x="2466" y="18283"/>
                      <a:pt x="2245" y="18342"/>
                    </a:cubicBezTo>
                    <a:cubicBezTo>
                      <a:pt x="1441" y="18555"/>
                      <a:pt x="838" y="19129"/>
                      <a:pt x="540" y="19842"/>
                    </a:cubicBezTo>
                    <a:cubicBezTo>
                      <a:pt x="984" y="20179"/>
                      <a:pt x="1531" y="20374"/>
                      <a:pt x="2105" y="20374"/>
                    </a:cubicBezTo>
                    <a:cubicBezTo>
                      <a:pt x="2323" y="20374"/>
                      <a:pt x="2544" y="20346"/>
                      <a:pt x="2765" y="20287"/>
                    </a:cubicBezTo>
                    <a:cubicBezTo>
                      <a:pt x="3568" y="20071"/>
                      <a:pt x="4171" y="19497"/>
                      <a:pt x="4471" y="18787"/>
                    </a:cubicBezTo>
                    <a:cubicBezTo>
                      <a:pt x="4027" y="18450"/>
                      <a:pt x="3479" y="18254"/>
                      <a:pt x="2906" y="18254"/>
                    </a:cubicBezTo>
                    <a:close/>
                    <a:moveTo>
                      <a:pt x="28620" y="18254"/>
                    </a:moveTo>
                    <a:cubicBezTo>
                      <a:pt x="28047" y="18254"/>
                      <a:pt x="27499" y="18450"/>
                      <a:pt x="27054" y="18787"/>
                    </a:cubicBezTo>
                    <a:cubicBezTo>
                      <a:pt x="27354" y="19497"/>
                      <a:pt x="27957" y="20071"/>
                      <a:pt x="28759" y="20287"/>
                    </a:cubicBezTo>
                    <a:cubicBezTo>
                      <a:pt x="28980" y="20346"/>
                      <a:pt x="29201" y="20374"/>
                      <a:pt x="29419" y="20374"/>
                    </a:cubicBezTo>
                    <a:cubicBezTo>
                      <a:pt x="29992" y="20374"/>
                      <a:pt x="30540" y="20179"/>
                      <a:pt x="30987" y="19842"/>
                    </a:cubicBezTo>
                    <a:cubicBezTo>
                      <a:pt x="30687" y="19132"/>
                      <a:pt x="30085" y="18557"/>
                      <a:pt x="29281" y="18342"/>
                    </a:cubicBezTo>
                    <a:cubicBezTo>
                      <a:pt x="29060" y="18283"/>
                      <a:pt x="28838" y="18254"/>
                      <a:pt x="28620" y="18254"/>
                    </a:cubicBezTo>
                    <a:close/>
                    <a:moveTo>
                      <a:pt x="4644" y="21411"/>
                    </a:moveTo>
                    <a:cubicBezTo>
                      <a:pt x="4212" y="21411"/>
                      <a:pt x="3774" y="21520"/>
                      <a:pt x="3372" y="21752"/>
                    </a:cubicBezTo>
                    <a:cubicBezTo>
                      <a:pt x="2652" y="22166"/>
                      <a:pt x="2218" y="22879"/>
                      <a:pt x="2113" y="23641"/>
                    </a:cubicBezTo>
                    <a:cubicBezTo>
                      <a:pt x="2428" y="23769"/>
                      <a:pt x="2765" y="23836"/>
                      <a:pt x="3106" y="23836"/>
                    </a:cubicBezTo>
                    <a:cubicBezTo>
                      <a:pt x="3539" y="23836"/>
                      <a:pt x="3977" y="23728"/>
                      <a:pt x="4380" y="23496"/>
                    </a:cubicBezTo>
                    <a:cubicBezTo>
                      <a:pt x="5098" y="23082"/>
                      <a:pt x="5533" y="22370"/>
                      <a:pt x="5637" y="21607"/>
                    </a:cubicBezTo>
                    <a:cubicBezTo>
                      <a:pt x="5323" y="21479"/>
                      <a:pt x="4985" y="21411"/>
                      <a:pt x="4644" y="21411"/>
                    </a:cubicBezTo>
                    <a:close/>
                    <a:moveTo>
                      <a:pt x="26879" y="21409"/>
                    </a:moveTo>
                    <a:cubicBezTo>
                      <a:pt x="26539" y="21409"/>
                      <a:pt x="26201" y="21477"/>
                      <a:pt x="25886" y="21605"/>
                    </a:cubicBezTo>
                    <a:cubicBezTo>
                      <a:pt x="25992" y="22369"/>
                      <a:pt x="26427" y="23080"/>
                      <a:pt x="27145" y="23496"/>
                    </a:cubicBezTo>
                    <a:cubicBezTo>
                      <a:pt x="27547" y="23728"/>
                      <a:pt x="27985" y="23837"/>
                      <a:pt x="28418" y="23837"/>
                    </a:cubicBezTo>
                    <a:cubicBezTo>
                      <a:pt x="28759" y="23837"/>
                      <a:pt x="29097" y="23769"/>
                      <a:pt x="29412" y="23641"/>
                    </a:cubicBezTo>
                    <a:cubicBezTo>
                      <a:pt x="29306" y="22878"/>
                      <a:pt x="28871" y="22166"/>
                      <a:pt x="28152" y="21750"/>
                    </a:cubicBezTo>
                    <a:cubicBezTo>
                      <a:pt x="27750" y="21518"/>
                      <a:pt x="27312" y="21409"/>
                      <a:pt x="26879" y="21409"/>
                    </a:cubicBezTo>
                    <a:close/>
                    <a:moveTo>
                      <a:pt x="7166" y="24006"/>
                    </a:moveTo>
                    <a:cubicBezTo>
                      <a:pt x="6506" y="24006"/>
                      <a:pt x="5847" y="24251"/>
                      <a:pt x="5345" y="24754"/>
                    </a:cubicBezTo>
                    <a:cubicBezTo>
                      <a:pt x="4758" y="25342"/>
                      <a:pt x="4522" y="26141"/>
                      <a:pt x="4619" y="26906"/>
                    </a:cubicBezTo>
                    <a:cubicBezTo>
                      <a:pt x="4728" y="26920"/>
                      <a:pt x="4839" y="26926"/>
                      <a:pt x="4949" y="26926"/>
                    </a:cubicBezTo>
                    <a:cubicBezTo>
                      <a:pt x="5607" y="26926"/>
                      <a:pt x="6265" y="26681"/>
                      <a:pt x="6770" y="26178"/>
                    </a:cubicBezTo>
                    <a:cubicBezTo>
                      <a:pt x="7357" y="25592"/>
                      <a:pt x="7592" y="24793"/>
                      <a:pt x="7496" y="24027"/>
                    </a:cubicBezTo>
                    <a:cubicBezTo>
                      <a:pt x="7387" y="24013"/>
                      <a:pt x="7276" y="24006"/>
                      <a:pt x="7166" y="24006"/>
                    </a:cubicBezTo>
                    <a:close/>
                    <a:moveTo>
                      <a:pt x="24359" y="24006"/>
                    </a:moveTo>
                    <a:cubicBezTo>
                      <a:pt x="24249" y="24006"/>
                      <a:pt x="24138" y="24013"/>
                      <a:pt x="24028" y="24027"/>
                    </a:cubicBezTo>
                    <a:cubicBezTo>
                      <a:pt x="23931" y="24792"/>
                      <a:pt x="24167" y="25592"/>
                      <a:pt x="24754" y="26178"/>
                    </a:cubicBezTo>
                    <a:cubicBezTo>
                      <a:pt x="25258" y="26681"/>
                      <a:pt x="25916" y="26926"/>
                      <a:pt x="26575" y="26926"/>
                    </a:cubicBezTo>
                    <a:cubicBezTo>
                      <a:pt x="26686" y="26926"/>
                      <a:pt x="26796" y="26920"/>
                      <a:pt x="26906" y="26906"/>
                    </a:cubicBezTo>
                    <a:cubicBezTo>
                      <a:pt x="27002" y="26141"/>
                      <a:pt x="26767" y="25342"/>
                      <a:pt x="26180" y="24754"/>
                    </a:cubicBezTo>
                    <a:cubicBezTo>
                      <a:pt x="25678" y="24251"/>
                      <a:pt x="25019" y="24006"/>
                      <a:pt x="24359" y="24006"/>
                    </a:cubicBezTo>
                    <a:close/>
                    <a:moveTo>
                      <a:pt x="9918" y="25886"/>
                    </a:moveTo>
                    <a:lnTo>
                      <a:pt x="9918" y="25886"/>
                    </a:lnTo>
                    <a:cubicBezTo>
                      <a:pt x="9154" y="25990"/>
                      <a:pt x="8444" y="26425"/>
                      <a:pt x="8027" y="27145"/>
                    </a:cubicBezTo>
                    <a:cubicBezTo>
                      <a:pt x="7612" y="27864"/>
                      <a:pt x="7592" y="28697"/>
                      <a:pt x="7882" y="29410"/>
                    </a:cubicBezTo>
                    <a:cubicBezTo>
                      <a:pt x="8647" y="29305"/>
                      <a:pt x="9357" y="28871"/>
                      <a:pt x="9773" y="28152"/>
                    </a:cubicBezTo>
                    <a:cubicBezTo>
                      <a:pt x="10187" y="27432"/>
                      <a:pt x="10209" y="26599"/>
                      <a:pt x="9918" y="25886"/>
                    </a:cubicBezTo>
                    <a:close/>
                    <a:moveTo>
                      <a:pt x="21608" y="25886"/>
                    </a:moveTo>
                    <a:cubicBezTo>
                      <a:pt x="21319" y="26599"/>
                      <a:pt x="21338" y="27432"/>
                      <a:pt x="21753" y="28152"/>
                    </a:cubicBezTo>
                    <a:cubicBezTo>
                      <a:pt x="22168" y="28871"/>
                      <a:pt x="22879" y="29305"/>
                      <a:pt x="23641" y="29410"/>
                    </a:cubicBezTo>
                    <a:cubicBezTo>
                      <a:pt x="23931" y="28697"/>
                      <a:pt x="23912" y="27864"/>
                      <a:pt x="23497" y="27145"/>
                    </a:cubicBezTo>
                    <a:cubicBezTo>
                      <a:pt x="23082" y="26425"/>
                      <a:pt x="22371" y="25990"/>
                      <a:pt x="21608" y="25886"/>
                    </a:cubicBezTo>
                    <a:close/>
                    <a:moveTo>
                      <a:pt x="12738" y="27054"/>
                    </a:moveTo>
                    <a:cubicBezTo>
                      <a:pt x="12028" y="27352"/>
                      <a:pt x="11454" y="27956"/>
                      <a:pt x="11238" y="28758"/>
                    </a:cubicBezTo>
                    <a:cubicBezTo>
                      <a:pt x="11020" y="29560"/>
                      <a:pt x="11219" y="30370"/>
                      <a:pt x="11684" y="30986"/>
                    </a:cubicBezTo>
                    <a:cubicBezTo>
                      <a:pt x="12394" y="30688"/>
                      <a:pt x="12968" y="30084"/>
                      <a:pt x="13184" y="29279"/>
                    </a:cubicBezTo>
                    <a:cubicBezTo>
                      <a:pt x="13400" y="28478"/>
                      <a:pt x="13204" y="27668"/>
                      <a:pt x="12738" y="27054"/>
                    </a:cubicBezTo>
                    <a:close/>
                    <a:moveTo>
                      <a:pt x="18787" y="27054"/>
                    </a:moveTo>
                    <a:cubicBezTo>
                      <a:pt x="18322" y="27668"/>
                      <a:pt x="18126" y="28478"/>
                      <a:pt x="18342" y="29279"/>
                    </a:cubicBezTo>
                    <a:cubicBezTo>
                      <a:pt x="18555" y="30082"/>
                      <a:pt x="19131" y="30685"/>
                      <a:pt x="19842" y="30986"/>
                    </a:cubicBezTo>
                    <a:cubicBezTo>
                      <a:pt x="20307" y="30372"/>
                      <a:pt x="20503" y="29562"/>
                      <a:pt x="20287" y="28761"/>
                    </a:cubicBezTo>
                    <a:cubicBezTo>
                      <a:pt x="20073" y="27958"/>
                      <a:pt x="19497" y="27355"/>
                      <a:pt x="18787" y="27054"/>
                    </a:cubicBezTo>
                    <a:close/>
                    <a:moveTo>
                      <a:pt x="15763" y="27451"/>
                    </a:moveTo>
                    <a:cubicBezTo>
                      <a:pt x="15155" y="27923"/>
                      <a:pt x="14756" y="28655"/>
                      <a:pt x="14756" y="29487"/>
                    </a:cubicBezTo>
                    <a:cubicBezTo>
                      <a:pt x="14755" y="30318"/>
                      <a:pt x="15155" y="31050"/>
                      <a:pt x="15763" y="31522"/>
                    </a:cubicBezTo>
                    <a:cubicBezTo>
                      <a:pt x="16372" y="31050"/>
                      <a:pt x="16770" y="30318"/>
                      <a:pt x="16770" y="29487"/>
                    </a:cubicBezTo>
                    <a:cubicBezTo>
                      <a:pt x="16770" y="28655"/>
                      <a:pt x="16372" y="27924"/>
                      <a:pt x="15763" y="274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6056421" y="2159250"/>
                <a:ext cx="1247704" cy="1247642"/>
              </a:xfrm>
              <a:custGeom>
                <a:avLst/>
                <a:gdLst/>
                <a:ahLst/>
                <a:cxnLst/>
                <a:rect l="l" t="t" r="r" b="b"/>
                <a:pathLst>
                  <a:path w="20250" h="20249" extrusionOk="0">
                    <a:moveTo>
                      <a:pt x="10126" y="0"/>
                    </a:moveTo>
                    <a:cubicBezTo>
                      <a:pt x="9735" y="304"/>
                      <a:pt x="9480" y="774"/>
                      <a:pt x="9480" y="1308"/>
                    </a:cubicBezTo>
                    <a:cubicBezTo>
                      <a:pt x="9480" y="1842"/>
                      <a:pt x="9735" y="2311"/>
                      <a:pt x="10126" y="2615"/>
                    </a:cubicBezTo>
                    <a:cubicBezTo>
                      <a:pt x="10517" y="2311"/>
                      <a:pt x="10772" y="1842"/>
                      <a:pt x="10772" y="1308"/>
                    </a:cubicBezTo>
                    <a:cubicBezTo>
                      <a:pt x="10772" y="775"/>
                      <a:pt x="10516" y="304"/>
                      <a:pt x="10126" y="0"/>
                    </a:cubicBezTo>
                    <a:close/>
                    <a:moveTo>
                      <a:pt x="7505" y="346"/>
                    </a:moveTo>
                    <a:cubicBezTo>
                      <a:pt x="7206" y="740"/>
                      <a:pt x="7082" y="1261"/>
                      <a:pt x="7219" y="1777"/>
                    </a:cubicBezTo>
                    <a:cubicBezTo>
                      <a:pt x="7357" y="2294"/>
                      <a:pt x="7727" y="2679"/>
                      <a:pt x="8182" y="2873"/>
                    </a:cubicBezTo>
                    <a:cubicBezTo>
                      <a:pt x="8481" y="2478"/>
                      <a:pt x="8608" y="1958"/>
                      <a:pt x="8468" y="1442"/>
                    </a:cubicBezTo>
                    <a:cubicBezTo>
                      <a:pt x="8331" y="926"/>
                      <a:pt x="7961" y="538"/>
                      <a:pt x="7505" y="346"/>
                    </a:cubicBezTo>
                    <a:close/>
                    <a:moveTo>
                      <a:pt x="12745" y="346"/>
                    </a:moveTo>
                    <a:cubicBezTo>
                      <a:pt x="12288" y="538"/>
                      <a:pt x="11919" y="926"/>
                      <a:pt x="11781" y="1442"/>
                    </a:cubicBezTo>
                    <a:cubicBezTo>
                      <a:pt x="11643" y="1958"/>
                      <a:pt x="11769" y="2478"/>
                      <a:pt x="12068" y="2873"/>
                    </a:cubicBezTo>
                    <a:cubicBezTo>
                      <a:pt x="12524" y="2681"/>
                      <a:pt x="12894" y="2294"/>
                      <a:pt x="13031" y="1777"/>
                    </a:cubicBezTo>
                    <a:cubicBezTo>
                      <a:pt x="13171" y="1261"/>
                      <a:pt x="13044" y="740"/>
                      <a:pt x="12745" y="346"/>
                    </a:cubicBezTo>
                    <a:close/>
                    <a:moveTo>
                      <a:pt x="5063" y="1356"/>
                    </a:moveTo>
                    <a:cubicBezTo>
                      <a:pt x="4876" y="1816"/>
                      <a:pt x="4889" y="2352"/>
                      <a:pt x="5157" y="2813"/>
                    </a:cubicBezTo>
                    <a:cubicBezTo>
                      <a:pt x="5424" y="3275"/>
                      <a:pt x="5880" y="3554"/>
                      <a:pt x="6372" y="3621"/>
                    </a:cubicBezTo>
                    <a:cubicBezTo>
                      <a:pt x="6557" y="3163"/>
                      <a:pt x="6546" y="2627"/>
                      <a:pt x="6279" y="2165"/>
                    </a:cubicBezTo>
                    <a:cubicBezTo>
                      <a:pt x="6011" y="1703"/>
                      <a:pt x="5554" y="1426"/>
                      <a:pt x="5063" y="1356"/>
                    </a:cubicBezTo>
                    <a:close/>
                    <a:moveTo>
                      <a:pt x="15186" y="1356"/>
                    </a:moveTo>
                    <a:lnTo>
                      <a:pt x="15186" y="1356"/>
                    </a:lnTo>
                    <a:cubicBezTo>
                      <a:pt x="14696" y="1424"/>
                      <a:pt x="14240" y="1703"/>
                      <a:pt x="13973" y="2166"/>
                    </a:cubicBezTo>
                    <a:cubicBezTo>
                      <a:pt x="13707" y="2629"/>
                      <a:pt x="13692" y="3163"/>
                      <a:pt x="13879" y="3623"/>
                    </a:cubicBezTo>
                    <a:cubicBezTo>
                      <a:pt x="14370" y="3556"/>
                      <a:pt x="14827" y="3276"/>
                      <a:pt x="15092" y="2815"/>
                    </a:cubicBezTo>
                    <a:cubicBezTo>
                      <a:pt x="15360" y="2352"/>
                      <a:pt x="15373" y="1816"/>
                      <a:pt x="15186" y="1356"/>
                    </a:cubicBezTo>
                    <a:close/>
                    <a:moveTo>
                      <a:pt x="3177" y="2952"/>
                    </a:moveTo>
                    <a:cubicBezTo>
                      <a:pt x="3107" y="2952"/>
                      <a:pt x="3037" y="2956"/>
                      <a:pt x="2966" y="2965"/>
                    </a:cubicBezTo>
                    <a:cubicBezTo>
                      <a:pt x="2904" y="3456"/>
                      <a:pt x="3055" y="3970"/>
                      <a:pt x="3433" y="4347"/>
                    </a:cubicBezTo>
                    <a:cubicBezTo>
                      <a:pt x="3757" y="4670"/>
                      <a:pt x="4181" y="4828"/>
                      <a:pt x="4605" y="4828"/>
                    </a:cubicBezTo>
                    <a:cubicBezTo>
                      <a:pt x="4675" y="4828"/>
                      <a:pt x="4746" y="4824"/>
                      <a:pt x="4815" y="4815"/>
                    </a:cubicBezTo>
                    <a:cubicBezTo>
                      <a:pt x="4876" y="4324"/>
                      <a:pt x="4727" y="3809"/>
                      <a:pt x="4347" y="3433"/>
                    </a:cubicBezTo>
                    <a:cubicBezTo>
                      <a:pt x="4023" y="3110"/>
                      <a:pt x="3602" y="2952"/>
                      <a:pt x="3177" y="2952"/>
                    </a:cubicBezTo>
                    <a:close/>
                    <a:moveTo>
                      <a:pt x="17073" y="2952"/>
                    </a:moveTo>
                    <a:cubicBezTo>
                      <a:pt x="16649" y="2952"/>
                      <a:pt x="16225" y="3109"/>
                      <a:pt x="15902" y="3433"/>
                    </a:cubicBezTo>
                    <a:cubicBezTo>
                      <a:pt x="15525" y="3811"/>
                      <a:pt x="15373" y="4324"/>
                      <a:pt x="15435" y="4815"/>
                    </a:cubicBezTo>
                    <a:cubicBezTo>
                      <a:pt x="15505" y="4824"/>
                      <a:pt x="15576" y="4828"/>
                      <a:pt x="15647" y="4828"/>
                    </a:cubicBezTo>
                    <a:cubicBezTo>
                      <a:pt x="16069" y="4828"/>
                      <a:pt x="16493" y="4671"/>
                      <a:pt x="16816" y="4347"/>
                    </a:cubicBezTo>
                    <a:cubicBezTo>
                      <a:pt x="17193" y="3969"/>
                      <a:pt x="17345" y="3457"/>
                      <a:pt x="17284" y="2965"/>
                    </a:cubicBezTo>
                    <a:cubicBezTo>
                      <a:pt x="17214" y="2956"/>
                      <a:pt x="17143" y="2952"/>
                      <a:pt x="17073" y="2952"/>
                    </a:cubicBezTo>
                    <a:close/>
                    <a:moveTo>
                      <a:pt x="1996" y="4937"/>
                    </a:moveTo>
                    <a:cubicBezTo>
                      <a:pt x="1777" y="4937"/>
                      <a:pt x="1560" y="4981"/>
                      <a:pt x="1358" y="5063"/>
                    </a:cubicBezTo>
                    <a:cubicBezTo>
                      <a:pt x="1425" y="5553"/>
                      <a:pt x="1703" y="6011"/>
                      <a:pt x="2167" y="6276"/>
                    </a:cubicBezTo>
                    <a:cubicBezTo>
                      <a:pt x="2426" y="6425"/>
                      <a:pt x="2707" y="6495"/>
                      <a:pt x="2986" y="6495"/>
                    </a:cubicBezTo>
                    <a:cubicBezTo>
                      <a:pt x="3204" y="6495"/>
                      <a:pt x="3421" y="6452"/>
                      <a:pt x="3623" y="6370"/>
                    </a:cubicBezTo>
                    <a:cubicBezTo>
                      <a:pt x="3556" y="5880"/>
                      <a:pt x="3277" y="5424"/>
                      <a:pt x="2816" y="5157"/>
                    </a:cubicBezTo>
                    <a:cubicBezTo>
                      <a:pt x="2556" y="5007"/>
                      <a:pt x="2274" y="4937"/>
                      <a:pt x="1996" y="4937"/>
                    </a:cubicBezTo>
                    <a:close/>
                    <a:moveTo>
                      <a:pt x="18255" y="4937"/>
                    </a:moveTo>
                    <a:cubicBezTo>
                      <a:pt x="17977" y="4937"/>
                      <a:pt x="17695" y="5007"/>
                      <a:pt x="17436" y="5157"/>
                    </a:cubicBezTo>
                    <a:cubicBezTo>
                      <a:pt x="16974" y="5424"/>
                      <a:pt x="16696" y="5880"/>
                      <a:pt x="16628" y="6370"/>
                    </a:cubicBezTo>
                    <a:cubicBezTo>
                      <a:pt x="16831" y="6453"/>
                      <a:pt x="17049" y="6496"/>
                      <a:pt x="17269" y="6496"/>
                    </a:cubicBezTo>
                    <a:cubicBezTo>
                      <a:pt x="17546" y="6496"/>
                      <a:pt x="17827" y="6427"/>
                      <a:pt x="18084" y="6279"/>
                    </a:cubicBezTo>
                    <a:cubicBezTo>
                      <a:pt x="18546" y="6011"/>
                      <a:pt x="18826" y="5554"/>
                      <a:pt x="18893" y="5063"/>
                    </a:cubicBezTo>
                    <a:cubicBezTo>
                      <a:pt x="18691" y="4981"/>
                      <a:pt x="18474" y="4937"/>
                      <a:pt x="18255" y="4937"/>
                    </a:cubicBezTo>
                    <a:close/>
                    <a:moveTo>
                      <a:pt x="1355" y="7161"/>
                    </a:moveTo>
                    <a:cubicBezTo>
                      <a:pt x="986" y="7161"/>
                      <a:pt x="634" y="7288"/>
                      <a:pt x="347" y="7505"/>
                    </a:cubicBezTo>
                    <a:cubicBezTo>
                      <a:pt x="539" y="7961"/>
                      <a:pt x="926" y="8330"/>
                      <a:pt x="1442" y="8468"/>
                    </a:cubicBezTo>
                    <a:cubicBezTo>
                      <a:pt x="1584" y="8506"/>
                      <a:pt x="1726" y="8524"/>
                      <a:pt x="1865" y="8524"/>
                    </a:cubicBezTo>
                    <a:cubicBezTo>
                      <a:pt x="2234" y="8524"/>
                      <a:pt x="2587" y="8398"/>
                      <a:pt x="2874" y="8181"/>
                    </a:cubicBezTo>
                    <a:cubicBezTo>
                      <a:pt x="2681" y="7725"/>
                      <a:pt x="2294" y="7355"/>
                      <a:pt x="1778" y="7218"/>
                    </a:cubicBezTo>
                    <a:cubicBezTo>
                      <a:pt x="1636" y="7179"/>
                      <a:pt x="1494" y="7161"/>
                      <a:pt x="1355" y="7161"/>
                    </a:cubicBezTo>
                    <a:close/>
                    <a:moveTo>
                      <a:pt x="18895" y="7162"/>
                    </a:moveTo>
                    <a:cubicBezTo>
                      <a:pt x="18756" y="7162"/>
                      <a:pt x="18614" y="7180"/>
                      <a:pt x="18473" y="7218"/>
                    </a:cubicBezTo>
                    <a:cubicBezTo>
                      <a:pt x="17957" y="7355"/>
                      <a:pt x="17570" y="7725"/>
                      <a:pt x="17377" y="8181"/>
                    </a:cubicBezTo>
                    <a:cubicBezTo>
                      <a:pt x="17663" y="8399"/>
                      <a:pt x="18014" y="8525"/>
                      <a:pt x="18383" y="8525"/>
                    </a:cubicBezTo>
                    <a:cubicBezTo>
                      <a:pt x="18523" y="8525"/>
                      <a:pt x="18665" y="8506"/>
                      <a:pt x="18807" y="8468"/>
                    </a:cubicBezTo>
                    <a:cubicBezTo>
                      <a:pt x="19323" y="8330"/>
                      <a:pt x="19711" y="7961"/>
                      <a:pt x="19903" y="7505"/>
                    </a:cubicBezTo>
                    <a:cubicBezTo>
                      <a:pt x="19617" y="7288"/>
                      <a:pt x="19264" y="7162"/>
                      <a:pt x="18895" y="7162"/>
                    </a:cubicBezTo>
                    <a:close/>
                    <a:moveTo>
                      <a:pt x="1304" y="9478"/>
                    </a:moveTo>
                    <a:cubicBezTo>
                      <a:pt x="773" y="9478"/>
                      <a:pt x="304" y="9736"/>
                      <a:pt x="0" y="10126"/>
                    </a:cubicBezTo>
                    <a:cubicBezTo>
                      <a:pt x="305" y="10516"/>
                      <a:pt x="774" y="10772"/>
                      <a:pt x="1309" y="10772"/>
                    </a:cubicBezTo>
                    <a:cubicBezTo>
                      <a:pt x="1843" y="10772"/>
                      <a:pt x="2311" y="10516"/>
                      <a:pt x="2616" y="10126"/>
                    </a:cubicBezTo>
                    <a:cubicBezTo>
                      <a:pt x="2311" y="9735"/>
                      <a:pt x="1843" y="9478"/>
                      <a:pt x="1309" y="9478"/>
                    </a:cubicBezTo>
                    <a:cubicBezTo>
                      <a:pt x="1307" y="9478"/>
                      <a:pt x="1306" y="9478"/>
                      <a:pt x="1304" y="9478"/>
                    </a:cubicBezTo>
                    <a:close/>
                    <a:moveTo>
                      <a:pt x="18942" y="9478"/>
                    </a:moveTo>
                    <a:cubicBezTo>
                      <a:pt x="18407" y="9478"/>
                      <a:pt x="17938" y="9735"/>
                      <a:pt x="17634" y="10126"/>
                    </a:cubicBezTo>
                    <a:cubicBezTo>
                      <a:pt x="17938" y="10516"/>
                      <a:pt x="18407" y="10772"/>
                      <a:pt x="18942" y="10772"/>
                    </a:cubicBezTo>
                    <a:cubicBezTo>
                      <a:pt x="19475" y="10772"/>
                      <a:pt x="19945" y="10514"/>
                      <a:pt x="20249" y="10126"/>
                    </a:cubicBezTo>
                    <a:cubicBezTo>
                      <a:pt x="19945" y="9735"/>
                      <a:pt x="19475" y="9478"/>
                      <a:pt x="18942" y="9478"/>
                    </a:cubicBezTo>
                    <a:close/>
                    <a:moveTo>
                      <a:pt x="1867" y="11724"/>
                    </a:moveTo>
                    <a:cubicBezTo>
                      <a:pt x="1727" y="11724"/>
                      <a:pt x="1585" y="11742"/>
                      <a:pt x="1442" y="11781"/>
                    </a:cubicBezTo>
                    <a:cubicBezTo>
                      <a:pt x="926" y="11920"/>
                      <a:pt x="539" y="12288"/>
                      <a:pt x="347" y="12744"/>
                    </a:cubicBezTo>
                    <a:cubicBezTo>
                      <a:pt x="634" y="12961"/>
                      <a:pt x="986" y="13087"/>
                      <a:pt x="1355" y="13087"/>
                    </a:cubicBezTo>
                    <a:cubicBezTo>
                      <a:pt x="1495" y="13087"/>
                      <a:pt x="1637" y="13069"/>
                      <a:pt x="1778" y="13031"/>
                    </a:cubicBezTo>
                    <a:cubicBezTo>
                      <a:pt x="2294" y="12893"/>
                      <a:pt x="2680" y="12524"/>
                      <a:pt x="2874" y="12068"/>
                    </a:cubicBezTo>
                    <a:cubicBezTo>
                      <a:pt x="2587" y="11850"/>
                      <a:pt x="2236" y="11724"/>
                      <a:pt x="1867" y="11724"/>
                    </a:cubicBezTo>
                    <a:close/>
                    <a:moveTo>
                      <a:pt x="18383" y="11725"/>
                    </a:moveTo>
                    <a:cubicBezTo>
                      <a:pt x="18015" y="11725"/>
                      <a:pt x="17663" y="11850"/>
                      <a:pt x="17377" y="12068"/>
                    </a:cubicBezTo>
                    <a:cubicBezTo>
                      <a:pt x="17568" y="12524"/>
                      <a:pt x="17957" y="12893"/>
                      <a:pt x="18473" y="13031"/>
                    </a:cubicBezTo>
                    <a:cubicBezTo>
                      <a:pt x="18614" y="13069"/>
                      <a:pt x="18756" y="13087"/>
                      <a:pt x="18895" y="13087"/>
                    </a:cubicBezTo>
                    <a:cubicBezTo>
                      <a:pt x="19264" y="13087"/>
                      <a:pt x="19617" y="12961"/>
                      <a:pt x="19903" y="12744"/>
                    </a:cubicBezTo>
                    <a:cubicBezTo>
                      <a:pt x="19711" y="12288"/>
                      <a:pt x="19323" y="11918"/>
                      <a:pt x="18807" y="11781"/>
                    </a:cubicBezTo>
                    <a:cubicBezTo>
                      <a:pt x="18665" y="11743"/>
                      <a:pt x="18523" y="11725"/>
                      <a:pt x="18383" y="11725"/>
                    </a:cubicBezTo>
                    <a:close/>
                    <a:moveTo>
                      <a:pt x="2982" y="13753"/>
                    </a:moveTo>
                    <a:cubicBezTo>
                      <a:pt x="2704" y="13753"/>
                      <a:pt x="2423" y="13822"/>
                      <a:pt x="2165" y="13970"/>
                    </a:cubicBezTo>
                    <a:cubicBezTo>
                      <a:pt x="1703" y="14238"/>
                      <a:pt x="1426" y="14695"/>
                      <a:pt x="1358" y="15186"/>
                    </a:cubicBezTo>
                    <a:cubicBezTo>
                      <a:pt x="1560" y="15268"/>
                      <a:pt x="1777" y="15312"/>
                      <a:pt x="1996" y="15312"/>
                    </a:cubicBezTo>
                    <a:cubicBezTo>
                      <a:pt x="2274" y="15312"/>
                      <a:pt x="2556" y="15242"/>
                      <a:pt x="2814" y="15092"/>
                    </a:cubicBezTo>
                    <a:cubicBezTo>
                      <a:pt x="3275" y="14825"/>
                      <a:pt x="3555" y="14369"/>
                      <a:pt x="3621" y="13879"/>
                    </a:cubicBezTo>
                    <a:cubicBezTo>
                      <a:pt x="3419" y="13796"/>
                      <a:pt x="3201" y="13753"/>
                      <a:pt x="2982" y="13753"/>
                    </a:cubicBezTo>
                    <a:close/>
                    <a:moveTo>
                      <a:pt x="17264" y="13753"/>
                    </a:moveTo>
                    <a:cubicBezTo>
                      <a:pt x="17046" y="13753"/>
                      <a:pt x="16829" y="13797"/>
                      <a:pt x="16626" y="13879"/>
                    </a:cubicBezTo>
                    <a:cubicBezTo>
                      <a:pt x="16693" y="14369"/>
                      <a:pt x="16973" y="14825"/>
                      <a:pt x="17435" y="15092"/>
                    </a:cubicBezTo>
                    <a:cubicBezTo>
                      <a:pt x="17694" y="15242"/>
                      <a:pt x="17976" y="15312"/>
                      <a:pt x="18255" y="15312"/>
                    </a:cubicBezTo>
                    <a:cubicBezTo>
                      <a:pt x="18474" y="15312"/>
                      <a:pt x="18691" y="15268"/>
                      <a:pt x="18893" y="15186"/>
                    </a:cubicBezTo>
                    <a:cubicBezTo>
                      <a:pt x="18826" y="14695"/>
                      <a:pt x="18546" y="14238"/>
                      <a:pt x="18083" y="13973"/>
                    </a:cubicBezTo>
                    <a:cubicBezTo>
                      <a:pt x="17824" y="13824"/>
                      <a:pt x="17542" y="13753"/>
                      <a:pt x="17264" y="13753"/>
                    </a:cubicBezTo>
                    <a:close/>
                    <a:moveTo>
                      <a:pt x="15645" y="15421"/>
                    </a:moveTo>
                    <a:cubicBezTo>
                      <a:pt x="15575" y="15421"/>
                      <a:pt x="15505" y="15425"/>
                      <a:pt x="15435" y="15434"/>
                    </a:cubicBezTo>
                    <a:cubicBezTo>
                      <a:pt x="15373" y="15925"/>
                      <a:pt x="15524" y="16439"/>
                      <a:pt x="15902" y="16816"/>
                    </a:cubicBezTo>
                    <a:cubicBezTo>
                      <a:pt x="16225" y="17139"/>
                      <a:pt x="16648" y="17297"/>
                      <a:pt x="17073" y="17297"/>
                    </a:cubicBezTo>
                    <a:cubicBezTo>
                      <a:pt x="17144" y="17297"/>
                      <a:pt x="17214" y="17293"/>
                      <a:pt x="17284" y="17284"/>
                    </a:cubicBezTo>
                    <a:cubicBezTo>
                      <a:pt x="17345" y="16793"/>
                      <a:pt x="17196" y="16278"/>
                      <a:pt x="16816" y="15902"/>
                    </a:cubicBezTo>
                    <a:cubicBezTo>
                      <a:pt x="16493" y="15578"/>
                      <a:pt x="16069" y="15421"/>
                      <a:pt x="15645" y="15421"/>
                    </a:cubicBezTo>
                    <a:close/>
                    <a:moveTo>
                      <a:pt x="4604" y="15421"/>
                    </a:moveTo>
                    <a:cubicBezTo>
                      <a:pt x="4180" y="15421"/>
                      <a:pt x="3756" y="15578"/>
                      <a:pt x="3433" y="15902"/>
                    </a:cubicBezTo>
                    <a:cubicBezTo>
                      <a:pt x="3056" y="16278"/>
                      <a:pt x="2904" y="16791"/>
                      <a:pt x="2966" y="17284"/>
                    </a:cubicBezTo>
                    <a:cubicBezTo>
                      <a:pt x="3037" y="17293"/>
                      <a:pt x="3107" y="17297"/>
                      <a:pt x="3178" y="17297"/>
                    </a:cubicBezTo>
                    <a:cubicBezTo>
                      <a:pt x="3601" y="17297"/>
                      <a:pt x="4025" y="17140"/>
                      <a:pt x="4347" y="16816"/>
                    </a:cubicBezTo>
                    <a:cubicBezTo>
                      <a:pt x="4724" y="16439"/>
                      <a:pt x="4876" y="15925"/>
                      <a:pt x="4815" y="15434"/>
                    </a:cubicBezTo>
                    <a:cubicBezTo>
                      <a:pt x="4745" y="15425"/>
                      <a:pt x="4674" y="15421"/>
                      <a:pt x="4604" y="15421"/>
                    </a:cubicBezTo>
                    <a:close/>
                    <a:moveTo>
                      <a:pt x="6372" y="16626"/>
                    </a:moveTo>
                    <a:lnTo>
                      <a:pt x="6372" y="16626"/>
                    </a:lnTo>
                    <a:cubicBezTo>
                      <a:pt x="5880" y="16693"/>
                      <a:pt x="5424" y="16972"/>
                      <a:pt x="5157" y="17433"/>
                    </a:cubicBezTo>
                    <a:cubicBezTo>
                      <a:pt x="4889" y="17897"/>
                      <a:pt x="4876" y="18433"/>
                      <a:pt x="5063" y="18892"/>
                    </a:cubicBezTo>
                    <a:cubicBezTo>
                      <a:pt x="5554" y="18824"/>
                      <a:pt x="6011" y="18546"/>
                      <a:pt x="6277" y="18082"/>
                    </a:cubicBezTo>
                    <a:cubicBezTo>
                      <a:pt x="6543" y="17620"/>
                      <a:pt x="6557" y="17085"/>
                      <a:pt x="6372" y="16626"/>
                    </a:cubicBezTo>
                    <a:close/>
                    <a:moveTo>
                      <a:pt x="13879" y="16628"/>
                    </a:moveTo>
                    <a:cubicBezTo>
                      <a:pt x="13692" y="17085"/>
                      <a:pt x="13705" y="17622"/>
                      <a:pt x="13972" y="18084"/>
                    </a:cubicBezTo>
                    <a:cubicBezTo>
                      <a:pt x="14240" y="18546"/>
                      <a:pt x="14696" y="18824"/>
                      <a:pt x="15186" y="18892"/>
                    </a:cubicBezTo>
                    <a:cubicBezTo>
                      <a:pt x="15373" y="18433"/>
                      <a:pt x="15360" y="17897"/>
                      <a:pt x="15092" y="17435"/>
                    </a:cubicBezTo>
                    <a:cubicBezTo>
                      <a:pt x="14827" y="16974"/>
                      <a:pt x="14370" y="16694"/>
                      <a:pt x="13879" y="16628"/>
                    </a:cubicBezTo>
                    <a:close/>
                    <a:moveTo>
                      <a:pt x="8182" y="17375"/>
                    </a:moveTo>
                    <a:cubicBezTo>
                      <a:pt x="7727" y="17568"/>
                      <a:pt x="7356" y="17955"/>
                      <a:pt x="7219" y="18472"/>
                    </a:cubicBezTo>
                    <a:cubicBezTo>
                      <a:pt x="7079" y="18988"/>
                      <a:pt x="7206" y="19508"/>
                      <a:pt x="7505" y="19902"/>
                    </a:cubicBezTo>
                    <a:cubicBezTo>
                      <a:pt x="7961" y="19711"/>
                      <a:pt x="8331" y="19323"/>
                      <a:pt x="8468" y="18807"/>
                    </a:cubicBezTo>
                    <a:cubicBezTo>
                      <a:pt x="8606" y="18291"/>
                      <a:pt x="8481" y="17771"/>
                      <a:pt x="8182" y="17375"/>
                    </a:cubicBezTo>
                    <a:close/>
                    <a:moveTo>
                      <a:pt x="12068" y="17375"/>
                    </a:moveTo>
                    <a:cubicBezTo>
                      <a:pt x="11769" y="17771"/>
                      <a:pt x="11642" y="18291"/>
                      <a:pt x="11781" y="18807"/>
                    </a:cubicBezTo>
                    <a:cubicBezTo>
                      <a:pt x="11921" y="19323"/>
                      <a:pt x="12288" y="19711"/>
                      <a:pt x="12745" y="19902"/>
                    </a:cubicBezTo>
                    <a:cubicBezTo>
                      <a:pt x="13044" y="19508"/>
                      <a:pt x="13169" y="18988"/>
                      <a:pt x="13031" y="18472"/>
                    </a:cubicBezTo>
                    <a:cubicBezTo>
                      <a:pt x="12894" y="17955"/>
                      <a:pt x="12524" y="17569"/>
                      <a:pt x="12068" y="17375"/>
                    </a:cubicBezTo>
                    <a:close/>
                    <a:moveTo>
                      <a:pt x="10126" y="17633"/>
                    </a:moveTo>
                    <a:cubicBezTo>
                      <a:pt x="9735" y="17938"/>
                      <a:pt x="9480" y="18407"/>
                      <a:pt x="9480" y="18940"/>
                    </a:cubicBezTo>
                    <a:cubicBezTo>
                      <a:pt x="9477" y="19475"/>
                      <a:pt x="9735" y="19944"/>
                      <a:pt x="10126" y="20249"/>
                    </a:cubicBezTo>
                    <a:cubicBezTo>
                      <a:pt x="10517" y="19944"/>
                      <a:pt x="10772" y="19475"/>
                      <a:pt x="10772" y="18940"/>
                    </a:cubicBezTo>
                    <a:cubicBezTo>
                      <a:pt x="10772" y="18407"/>
                      <a:pt x="10517" y="17938"/>
                      <a:pt x="10126" y="176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1"/>
                  </a:gs>
                  <a:gs pos="100000">
                    <a:schemeClr val="accent2"/>
                  </a:gs>
                </a:gsLst>
                <a:lin ang="10800025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" name="Google Shape;85;p3"/>
            <p:cNvGrpSpPr/>
            <p:nvPr/>
          </p:nvGrpSpPr>
          <p:grpSpPr>
            <a:xfrm>
              <a:off x="-1359139" y="-1227790"/>
              <a:ext cx="3132921" cy="3132921"/>
              <a:chOff x="4320027" y="423103"/>
              <a:chExt cx="4720387" cy="4720387"/>
            </a:xfrm>
          </p:grpSpPr>
          <p:sp>
            <p:nvSpPr>
              <p:cNvPr id="86" name="Google Shape;86;p3"/>
              <p:cNvSpPr/>
              <p:nvPr/>
            </p:nvSpPr>
            <p:spPr>
              <a:xfrm>
                <a:off x="4320027" y="423103"/>
                <a:ext cx="4720387" cy="4720387"/>
              </a:xfrm>
              <a:custGeom>
                <a:avLst/>
                <a:gdLst/>
                <a:ahLst/>
                <a:cxnLst/>
                <a:rect l="l" t="t" r="r" b="b"/>
                <a:pathLst>
                  <a:path w="76611" h="76611" extrusionOk="0">
                    <a:moveTo>
                      <a:pt x="38418" y="0"/>
                    </a:moveTo>
                    <a:lnTo>
                      <a:pt x="37849" y="812"/>
                    </a:lnTo>
                    <a:cubicBezTo>
                      <a:pt x="37569" y="1212"/>
                      <a:pt x="36798" y="1785"/>
                      <a:pt x="35906" y="2452"/>
                    </a:cubicBezTo>
                    <a:cubicBezTo>
                      <a:pt x="33148" y="4512"/>
                      <a:pt x="28978" y="7624"/>
                      <a:pt x="28979" y="12789"/>
                    </a:cubicBezTo>
                    <a:cubicBezTo>
                      <a:pt x="28979" y="13494"/>
                      <a:pt x="29297" y="14940"/>
                      <a:pt x="29528" y="15909"/>
                    </a:cubicBezTo>
                    <a:cubicBezTo>
                      <a:pt x="29317" y="15992"/>
                      <a:pt x="29101" y="16083"/>
                      <a:pt x="28881" y="16177"/>
                    </a:cubicBezTo>
                    <a:cubicBezTo>
                      <a:pt x="28347" y="15308"/>
                      <a:pt x="27527" y="14021"/>
                      <a:pt x="27016" y="13511"/>
                    </a:cubicBezTo>
                    <a:cubicBezTo>
                      <a:pt x="24771" y="11262"/>
                      <a:pt x="21958" y="10680"/>
                      <a:pt x="19332" y="10680"/>
                    </a:cubicBezTo>
                    <a:cubicBezTo>
                      <a:pt x="17690" y="10680"/>
                      <a:pt x="16121" y="10908"/>
                      <a:pt x="14811" y="11098"/>
                    </a:cubicBezTo>
                    <a:cubicBezTo>
                      <a:pt x="13942" y="11225"/>
                      <a:pt x="13166" y="11338"/>
                      <a:pt x="12641" y="11338"/>
                    </a:cubicBezTo>
                    <a:cubicBezTo>
                      <a:pt x="12501" y="11338"/>
                      <a:pt x="12378" y="11329"/>
                      <a:pt x="12276" y="11311"/>
                    </a:cubicBezTo>
                    <a:lnTo>
                      <a:pt x="11301" y="11139"/>
                    </a:lnTo>
                    <a:lnTo>
                      <a:pt x="11474" y="12116"/>
                    </a:lnTo>
                    <a:cubicBezTo>
                      <a:pt x="11559" y="12595"/>
                      <a:pt x="11420" y="13549"/>
                      <a:pt x="11261" y="14650"/>
                    </a:cubicBezTo>
                    <a:cubicBezTo>
                      <a:pt x="10764" y="18057"/>
                      <a:pt x="10017" y="23206"/>
                      <a:pt x="13670" y="26858"/>
                    </a:cubicBezTo>
                    <a:cubicBezTo>
                      <a:pt x="14170" y="27356"/>
                      <a:pt x="15416" y="28155"/>
                      <a:pt x="16267" y="28676"/>
                    </a:cubicBezTo>
                    <a:cubicBezTo>
                      <a:pt x="16173" y="28892"/>
                      <a:pt x="16080" y="29107"/>
                      <a:pt x="15993" y="29323"/>
                    </a:cubicBezTo>
                    <a:cubicBezTo>
                      <a:pt x="15003" y="29084"/>
                      <a:pt x="13517" y="28755"/>
                      <a:pt x="12792" y="28755"/>
                    </a:cubicBezTo>
                    <a:lnTo>
                      <a:pt x="12789" y="28755"/>
                    </a:lnTo>
                    <a:cubicBezTo>
                      <a:pt x="7626" y="28755"/>
                      <a:pt x="4515" y="32922"/>
                      <a:pt x="2455" y="35681"/>
                    </a:cubicBezTo>
                    <a:cubicBezTo>
                      <a:pt x="1788" y="36574"/>
                      <a:pt x="1214" y="37345"/>
                      <a:pt x="814" y="37624"/>
                    </a:cubicBezTo>
                    <a:lnTo>
                      <a:pt x="0" y="38192"/>
                    </a:lnTo>
                    <a:lnTo>
                      <a:pt x="812" y="38762"/>
                    </a:lnTo>
                    <a:cubicBezTo>
                      <a:pt x="1213" y="39043"/>
                      <a:pt x="1787" y="39812"/>
                      <a:pt x="2453" y="40705"/>
                    </a:cubicBezTo>
                    <a:cubicBezTo>
                      <a:pt x="4512" y="43464"/>
                      <a:pt x="7625" y="47631"/>
                      <a:pt x="12786" y="47631"/>
                    </a:cubicBezTo>
                    <a:lnTo>
                      <a:pt x="12791" y="47631"/>
                    </a:lnTo>
                    <a:cubicBezTo>
                      <a:pt x="13495" y="47631"/>
                      <a:pt x="14940" y="47314"/>
                      <a:pt x="15909" y="47082"/>
                    </a:cubicBezTo>
                    <a:cubicBezTo>
                      <a:pt x="15993" y="47295"/>
                      <a:pt x="16083" y="47509"/>
                      <a:pt x="16177" y="47731"/>
                    </a:cubicBezTo>
                    <a:cubicBezTo>
                      <a:pt x="15308" y="48262"/>
                      <a:pt x="14022" y="49082"/>
                      <a:pt x="13511" y="49593"/>
                    </a:cubicBezTo>
                    <a:cubicBezTo>
                      <a:pt x="9858" y="53243"/>
                      <a:pt x="10604" y="58392"/>
                      <a:pt x="11098" y="61800"/>
                    </a:cubicBezTo>
                    <a:cubicBezTo>
                      <a:pt x="11258" y="62902"/>
                      <a:pt x="11398" y="63854"/>
                      <a:pt x="11313" y="64336"/>
                    </a:cubicBezTo>
                    <a:lnTo>
                      <a:pt x="11140" y="65309"/>
                    </a:lnTo>
                    <a:lnTo>
                      <a:pt x="12117" y="65137"/>
                    </a:lnTo>
                    <a:cubicBezTo>
                      <a:pt x="12217" y="65119"/>
                      <a:pt x="12337" y="65112"/>
                      <a:pt x="12475" y="65112"/>
                    </a:cubicBezTo>
                    <a:cubicBezTo>
                      <a:pt x="13000" y="65112"/>
                      <a:pt x="13778" y="65225"/>
                      <a:pt x="14650" y="65351"/>
                    </a:cubicBezTo>
                    <a:cubicBezTo>
                      <a:pt x="15961" y="65541"/>
                      <a:pt x="17531" y="65769"/>
                      <a:pt x="19173" y="65769"/>
                    </a:cubicBezTo>
                    <a:cubicBezTo>
                      <a:pt x="21799" y="65769"/>
                      <a:pt x="24612" y="65187"/>
                      <a:pt x="26858" y="62940"/>
                    </a:cubicBezTo>
                    <a:cubicBezTo>
                      <a:pt x="27358" y="62440"/>
                      <a:pt x="28158" y="61194"/>
                      <a:pt x="28676" y="60345"/>
                    </a:cubicBezTo>
                    <a:cubicBezTo>
                      <a:pt x="28892" y="60441"/>
                      <a:pt x="29108" y="60532"/>
                      <a:pt x="29324" y="60619"/>
                    </a:cubicBezTo>
                    <a:cubicBezTo>
                      <a:pt x="29085" y="61607"/>
                      <a:pt x="28755" y="63098"/>
                      <a:pt x="28755" y="63818"/>
                    </a:cubicBezTo>
                    <a:cubicBezTo>
                      <a:pt x="28753" y="68983"/>
                      <a:pt x="32922" y="72097"/>
                      <a:pt x="35681" y="74156"/>
                    </a:cubicBezTo>
                    <a:cubicBezTo>
                      <a:pt x="36574" y="74822"/>
                      <a:pt x="37346" y="75399"/>
                      <a:pt x="37624" y="75799"/>
                    </a:cubicBezTo>
                    <a:lnTo>
                      <a:pt x="38194" y="76610"/>
                    </a:lnTo>
                    <a:lnTo>
                      <a:pt x="38762" y="75799"/>
                    </a:lnTo>
                    <a:cubicBezTo>
                      <a:pt x="39043" y="75399"/>
                      <a:pt x="39815" y="74824"/>
                      <a:pt x="40706" y="74157"/>
                    </a:cubicBezTo>
                    <a:cubicBezTo>
                      <a:pt x="43464" y="72098"/>
                      <a:pt x="47634" y="68987"/>
                      <a:pt x="47633" y="63821"/>
                    </a:cubicBezTo>
                    <a:cubicBezTo>
                      <a:pt x="47630" y="63113"/>
                      <a:pt x="47315" y="61669"/>
                      <a:pt x="47083" y="60701"/>
                    </a:cubicBezTo>
                    <a:cubicBezTo>
                      <a:pt x="47295" y="60619"/>
                      <a:pt x="47511" y="60529"/>
                      <a:pt x="47731" y="60433"/>
                    </a:cubicBezTo>
                    <a:cubicBezTo>
                      <a:pt x="48263" y="61303"/>
                      <a:pt x="49083" y="62587"/>
                      <a:pt x="49596" y="63100"/>
                    </a:cubicBezTo>
                    <a:cubicBezTo>
                      <a:pt x="51842" y="65348"/>
                      <a:pt x="54656" y="65931"/>
                      <a:pt x="57283" y="65931"/>
                    </a:cubicBezTo>
                    <a:cubicBezTo>
                      <a:pt x="58924" y="65931"/>
                      <a:pt x="60491" y="65703"/>
                      <a:pt x="61801" y="65512"/>
                    </a:cubicBezTo>
                    <a:cubicBezTo>
                      <a:pt x="62674" y="65386"/>
                      <a:pt x="63449" y="65274"/>
                      <a:pt x="63974" y="65274"/>
                    </a:cubicBezTo>
                    <a:cubicBezTo>
                      <a:pt x="64114" y="65274"/>
                      <a:pt x="64235" y="65282"/>
                      <a:pt x="64337" y="65299"/>
                    </a:cubicBezTo>
                    <a:lnTo>
                      <a:pt x="65312" y="65470"/>
                    </a:lnTo>
                    <a:lnTo>
                      <a:pt x="65140" y="64495"/>
                    </a:lnTo>
                    <a:cubicBezTo>
                      <a:pt x="65054" y="64014"/>
                      <a:pt x="65195" y="63062"/>
                      <a:pt x="65354" y="61961"/>
                    </a:cubicBezTo>
                    <a:cubicBezTo>
                      <a:pt x="65850" y="58554"/>
                      <a:pt x="66596" y="53404"/>
                      <a:pt x="62943" y="49753"/>
                    </a:cubicBezTo>
                    <a:cubicBezTo>
                      <a:pt x="62442" y="49253"/>
                      <a:pt x="61196" y="48453"/>
                      <a:pt x="60348" y="47934"/>
                    </a:cubicBezTo>
                    <a:cubicBezTo>
                      <a:pt x="60443" y="47718"/>
                      <a:pt x="60533" y="47502"/>
                      <a:pt x="60620" y="47288"/>
                    </a:cubicBezTo>
                    <a:cubicBezTo>
                      <a:pt x="62098" y="47646"/>
                      <a:pt x="63272" y="47856"/>
                      <a:pt x="63821" y="47856"/>
                    </a:cubicBezTo>
                    <a:lnTo>
                      <a:pt x="63823" y="47856"/>
                    </a:lnTo>
                    <a:cubicBezTo>
                      <a:pt x="68987" y="47856"/>
                      <a:pt x="72099" y="43687"/>
                      <a:pt x="74159" y="40928"/>
                    </a:cubicBezTo>
                    <a:cubicBezTo>
                      <a:pt x="74825" y="40037"/>
                      <a:pt x="75399" y="39265"/>
                      <a:pt x="75799" y="38986"/>
                    </a:cubicBezTo>
                    <a:lnTo>
                      <a:pt x="76610" y="38417"/>
                    </a:lnTo>
                    <a:lnTo>
                      <a:pt x="75799" y="37849"/>
                    </a:lnTo>
                    <a:cubicBezTo>
                      <a:pt x="75399" y="37568"/>
                      <a:pt x="74825" y="36798"/>
                      <a:pt x="74159" y="35904"/>
                    </a:cubicBezTo>
                    <a:cubicBezTo>
                      <a:pt x="72099" y="33147"/>
                      <a:pt x="68987" y="28979"/>
                      <a:pt x="63826" y="28979"/>
                    </a:cubicBezTo>
                    <a:lnTo>
                      <a:pt x="63821" y="28979"/>
                    </a:lnTo>
                    <a:cubicBezTo>
                      <a:pt x="63115" y="28979"/>
                      <a:pt x="61669" y="29295"/>
                      <a:pt x="60703" y="29527"/>
                    </a:cubicBezTo>
                    <a:cubicBezTo>
                      <a:pt x="60619" y="29314"/>
                      <a:pt x="60530" y="29098"/>
                      <a:pt x="60435" y="28876"/>
                    </a:cubicBezTo>
                    <a:cubicBezTo>
                      <a:pt x="61301" y="28346"/>
                      <a:pt x="62588" y="27526"/>
                      <a:pt x="63101" y="27016"/>
                    </a:cubicBezTo>
                    <a:cubicBezTo>
                      <a:pt x="66754" y="23363"/>
                      <a:pt x="66006" y="18214"/>
                      <a:pt x="65511" y="14806"/>
                    </a:cubicBezTo>
                    <a:cubicBezTo>
                      <a:pt x="65351" y="13705"/>
                      <a:pt x="65212" y="12753"/>
                      <a:pt x="65298" y="12273"/>
                    </a:cubicBezTo>
                    <a:lnTo>
                      <a:pt x="65470" y="11297"/>
                    </a:lnTo>
                    <a:lnTo>
                      <a:pt x="64495" y="11469"/>
                    </a:lnTo>
                    <a:cubicBezTo>
                      <a:pt x="64395" y="11487"/>
                      <a:pt x="64274" y="11495"/>
                      <a:pt x="64136" y="11495"/>
                    </a:cubicBezTo>
                    <a:cubicBezTo>
                      <a:pt x="63612" y="11495"/>
                      <a:pt x="62834" y="11381"/>
                      <a:pt x="61962" y="11255"/>
                    </a:cubicBezTo>
                    <a:cubicBezTo>
                      <a:pt x="60651" y="11065"/>
                      <a:pt x="59083" y="10837"/>
                      <a:pt x="57441" y="10837"/>
                    </a:cubicBezTo>
                    <a:cubicBezTo>
                      <a:pt x="54815" y="10837"/>
                      <a:pt x="52001" y="11420"/>
                      <a:pt x="49753" y="13670"/>
                    </a:cubicBezTo>
                    <a:cubicBezTo>
                      <a:pt x="49256" y="14170"/>
                      <a:pt x="48456" y="15416"/>
                      <a:pt x="47934" y="16266"/>
                    </a:cubicBezTo>
                    <a:cubicBezTo>
                      <a:pt x="47720" y="16170"/>
                      <a:pt x="47504" y="16079"/>
                      <a:pt x="47288" y="15992"/>
                    </a:cubicBezTo>
                    <a:cubicBezTo>
                      <a:pt x="47647" y="14514"/>
                      <a:pt x="47857" y="13340"/>
                      <a:pt x="47857" y="12791"/>
                    </a:cubicBezTo>
                    <a:cubicBezTo>
                      <a:pt x="47859" y="7625"/>
                      <a:pt x="43691" y="4512"/>
                      <a:pt x="40931" y="2452"/>
                    </a:cubicBezTo>
                    <a:cubicBezTo>
                      <a:pt x="40037" y="1788"/>
                      <a:pt x="39266" y="1212"/>
                      <a:pt x="38986" y="812"/>
                    </a:cubicBezTo>
                    <a:lnTo>
                      <a:pt x="3841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3"/>
              <p:cNvSpPr/>
              <p:nvPr/>
            </p:nvSpPr>
            <p:spPr>
              <a:xfrm>
                <a:off x="4546580" y="649409"/>
                <a:ext cx="4267578" cy="4267455"/>
              </a:xfrm>
              <a:custGeom>
                <a:avLst/>
                <a:gdLst/>
                <a:ahLst/>
                <a:cxnLst/>
                <a:rect l="l" t="t" r="r" b="b"/>
                <a:pathLst>
                  <a:path w="69262" h="69260" extrusionOk="0">
                    <a:moveTo>
                      <a:pt x="34743" y="1"/>
                    </a:moveTo>
                    <a:cubicBezTo>
                      <a:pt x="33681" y="1516"/>
                      <a:pt x="27519" y="4133"/>
                      <a:pt x="27522" y="9564"/>
                    </a:cubicBezTo>
                    <a:cubicBezTo>
                      <a:pt x="27522" y="10873"/>
                      <a:pt x="29265" y="17721"/>
                      <a:pt x="31272" y="20955"/>
                    </a:cubicBezTo>
                    <a:lnTo>
                      <a:pt x="38213" y="20955"/>
                    </a:lnTo>
                    <a:cubicBezTo>
                      <a:pt x="40219" y="17721"/>
                      <a:pt x="41965" y="10873"/>
                      <a:pt x="41965" y="9564"/>
                    </a:cubicBezTo>
                    <a:cubicBezTo>
                      <a:pt x="41966" y="4133"/>
                      <a:pt x="35805" y="1518"/>
                      <a:pt x="34743" y="1"/>
                    </a:cubicBezTo>
                    <a:close/>
                    <a:moveTo>
                      <a:pt x="16126" y="9553"/>
                    </a:moveTo>
                    <a:cubicBezTo>
                      <a:pt x="13871" y="9553"/>
                      <a:pt x="11772" y="10091"/>
                      <a:pt x="10620" y="10091"/>
                    </a:cubicBezTo>
                    <a:cubicBezTo>
                      <a:pt x="10471" y="10091"/>
                      <a:pt x="10337" y="10082"/>
                      <a:pt x="10221" y="10061"/>
                    </a:cubicBezTo>
                    <a:lnTo>
                      <a:pt x="10221" y="10061"/>
                    </a:lnTo>
                    <a:cubicBezTo>
                      <a:pt x="10542" y="11885"/>
                      <a:pt x="8036" y="18092"/>
                      <a:pt x="11877" y="21932"/>
                    </a:cubicBezTo>
                    <a:cubicBezTo>
                      <a:pt x="12803" y="22856"/>
                      <a:pt x="18879" y="26464"/>
                      <a:pt x="22585" y="27332"/>
                    </a:cubicBezTo>
                    <a:lnTo>
                      <a:pt x="25039" y="24880"/>
                    </a:lnTo>
                    <a:lnTo>
                      <a:pt x="27490" y="22427"/>
                    </a:lnTo>
                    <a:cubicBezTo>
                      <a:pt x="26621" y="18722"/>
                      <a:pt x="23014" y="12646"/>
                      <a:pt x="22090" y="11719"/>
                    </a:cubicBezTo>
                    <a:cubicBezTo>
                      <a:pt x="20374" y="10002"/>
                      <a:pt x="18185" y="9553"/>
                      <a:pt x="16126" y="9553"/>
                    </a:cubicBezTo>
                    <a:close/>
                    <a:moveTo>
                      <a:pt x="53292" y="9711"/>
                    </a:moveTo>
                    <a:cubicBezTo>
                      <a:pt x="51233" y="9711"/>
                      <a:pt x="49044" y="10160"/>
                      <a:pt x="47328" y="11877"/>
                    </a:cubicBezTo>
                    <a:cubicBezTo>
                      <a:pt x="46402" y="12803"/>
                      <a:pt x="42793" y="18877"/>
                      <a:pt x="41927" y="22585"/>
                    </a:cubicBezTo>
                    <a:lnTo>
                      <a:pt x="44379" y="25038"/>
                    </a:lnTo>
                    <a:lnTo>
                      <a:pt x="46832" y="27490"/>
                    </a:lnTo>
                    <a:cubicBezTo>
                      <a:pt x="50537" y="26621"/>
                      <a:pt x="56613" y="23014"/>
                      <a:pt x="57540" y="22089"/>
                    </a:cubicBezTo>
                    <a:cubicBezTo>
                      <a:pt x="61382" y="18251"/>
                      <a:pt x="58875" y="12043"/>
                      <a:pt x="59198" y="10219"/>
                    </a:cubicBezTo>
                    <a:lnTo>
                      <a:pt x="59198" y="10219"/>
                    </a:lnTo>
                    <a:cubicBezTo>
                      <a:pt x="59082" y="10240"/>
                      <a:pt x="58948" y="10249"/>
                      <a:pt x="58798" y="10249"/>
                    </a:cubicBezTo>
                    <a:cubicBezTo>
                      <a:pt x="57646" y="10249"/>
                      <a:pt x="55547" y="9711"/>
                      <a:pt x="53292" y="9711"/>
                    </a:cubicBezTo>
                    <a:close/>
                    <a:moveTo>
                      <a:pt x="9561" y="27299"/>
                    </a:moveTo>
                    <a:cubicBezTo>
                      <a:pt x="4134" y="27299"/>
                      <a:pt x="1516" y="33457"/>
                      <a:pt x="1" y="34519"/>
                    </a:cubicBezTo>
                    <a:cubicBezTo>
                      <a:pt x="1519" y="35581"/>
                      <a:pt x="4134" y="41741"/>
                      <a:pt x="9562" y="41741"/>
                    </a:cubicBezTo>
                    <a:cubicBezTo>
                      <a:pt x="9563" y="41741"/>
                      <a:pt x="9564" y="41741"/>
                      <a:pt x="9564" y="41741"/>
                    </a:cubicBezTo>
                    <a:cubicBezTo>
                      <a:pt x="10874" y="41741"/>
                      <a:pt x="17721" y="39995"/>
                      <a:pt x="20955" y="37990"/>
                    </a:cubicBezTo>
                    <a:lnTo>
                      <a:pt x="20955" y="34518"/>
                    </a:lnTo>
                    <a:lnTo>
                      <a:pt x="20955" y="31049"/>
                    </a:lnTo>
                    <a:cubicBezTo>
                      <a:pt x="17721" y="29042"/>
                      <a:pt x="10874" y="27299"/>
                      <a:pt x="9564" y="27299"/>
                    </a:cubicBezTo>
                    <a:cubicBezTo>
                      <a:pt x="9563" y="27299"/>
                      <a:pt x="9562" y="27299"/>
                      <a:pt x="9561" y="27299"/>
                    </a:cubicBezTo>
                    <a:close/>
                    <a:moveTo>
                      <a:pt x="59700" y="27518"/>
                    </a:moveTo>
                    <a:cubicBezTo>
                      <a:pt x="59699" y="27518"/>
                      <a:pt x="59699" y="27518"/>
                      <a:pt x="59698" y="27518"/>
                    </a:cubicBezTo>
                    <a:cubicBezTo>
                      <a:pt x="58388" y="27518"/>
                      <a:pt x="51541" y="29264"/>
                      <a:pt x="48306" y="31268"/>
                    </a:cubicBezTo>
                    <a:lnTo>
                      <a:pt x="48306" y="34741"/>
                    </a:lnTo>
                    <a:lnTo>
                      <a:pt x="48306" y="38208"/>
                    </a:lnTo>
                    <a:cubicBezTo>
                      <a:pt x="51541" y="40217"/>
                      <a:pt x="58388" y="41960"/>
                      <a:pt x="59698" y="41960"/>
                    </a:cubicBezTo>
                    <a:cubicBezTo>
                      <a:pt x="59699" y="41960"/>
                      <a:pt x="59699" y="41960"/>
                      <a:pt x="59700" y="41960"/>
                    </a:cubicBezTo>
                    <a:cubicBezTo>
                      <a:pt x="65128" y="41960"/>
                      <a:pt x="67745" y="35801"/>
                      <a:pt x="69261" y="34739"/>
                    </a:cubicBezTo>
                    <a:cubicBezTo>
                      <a:pt x="67743" y="33677"/>
                      <a:pt x="65128" y="27518"/>
                      <a:pt x="59700" y="27518"/>
                    </a:cubicBezTo>
                    <a:close/>
                    <a:moveTo>
                      <a:pt x="22429" y="41769"/>
                    </a:moveTo>
                    <a:cubicBezTo>
                      <a:pt x="18722" y="42638"/>
                      <a:pt x="12648" y="46245"/>
                      <a:pt x="11721" y="47169"/>
                    </a:cubicBezTo>
                    <a:cubicBezTo>
                      <a:pt x="7878" y="51008"/>
                      <a:pt x="10385" y="57215"/>
                      <a:pt x="10063" y="59040"/>
                    </a:cubicBezTo>
                    <a:cubicBezTo>
                      <a:pt x="10179" y="59019"/>
                      <a:pt x="10313" y="59010"/>
                      <a:pt x="10463" y="59010"/>
                    </a:cubicBezTo>
                    <a:cubicBezTo>
                      <a:pt x="11615" y="59010"/>
                      <a:pt x="13713" y="59548"/>
                      <a:pt x="15967" y="59548"/>
                    </a:cubicBezTo>
                    <a:cubicBezTo>
                      <a:pt x="18026" y="59548"/>
                      <a:pt x="20215" y="59099"/>
                      <a:pt x="21932" y="57382"/>
                    </a:cubicBezTo>
                    <a:cubicBezTo>
                      <a:pt x="22858" y="56456"/>
                      <a:pt x="26466" y="50382"/>
                      <a:pt x="27334" y="46674"/>
                    </a:cubicBezTo>
                    <a:lnTo>
                      <a:pt x="24881" y="44220"/>
                    </a:lnTo>
                    <a:lnTo>
                      <a:pt x="22429" y="41769"/>
                    </a:lnTo>
                    <a:close/>
                    <a:moveTo>
                      <a:pt x="46674" y="41927"/>
                    </a:moveTo>
                    <a:lnTo>
                      <a:pt x="44222" y="44378"/>
                    </a:lnTo>
                    <a:lnTo>
                      <a:pt x="41769" y="46832"/>
                    </a:lnTo>
                    <a:cubicBezTo>
                      <a:pt x="42638" y="50537"/>
                      <a:pt x="46245" y="56613"/>
                      <a:pt x="47171" y="57540"/>
                    </a:cubicBezTo>
                    <a:cubicBezTo>
                      <a:pt x="48886" y="59257"/>
                      <a:pt x="51074" y="59706"/>
                      <a:pt x="53133" y="59706"/>
                    </a:cubicBezTo>
                    <a:cubicBezTo>
                      <a:pt x="55389" y="59706"/>
                      <a:pt x="57490" y="59167"/>
                      <a:pt x="58642" y="59167"/>
                    </a:cubicBezTo>
                    <a:cubicBezTo>
                      <a:pt x="58791" y="59167"/>
                      <a:pt x="58924" y="59176"/>
                      <a:pt x="59040" y="59196"/>
                    </a:cubicBezTo>
                    <a:cubicBezTo>
                      <a:pt x="58717" y="57373"/>
                      <a:pt x="61224" y="51167"/>
                      <a:pt x="57382" y="47327"/>
                    </a:cubicBezTo>
                    <a:cubicBezTo>
                      <a:pt x="56456" y="46401"/>
                      <a:pt x="50382" y="42793"/>
                      <a:pt x="46674" y="41927"/>
                    </a:cubicBezTo>
                    <a:close/>
                    <a:moveTo>
                      <a:pt x="31051" y="48305"/>
                    </a:moveTo>
                    <a:cubicBezTo>
                      <a:pt x="29044" y="51541"/>
                      <a:pt x="27299" y="58388"/>
                      <a:pt x="27299" y="59696"/>
                    </a:cubicBezTo>
                    <a:cubicBezTo>
                      <a:pt x="27296" y="65127"/>
                      <a:pt x="33457" y="67744"/>
                      <a:pt x="34520" y="69260"/>
                    </a:cubicBezTo>
                    <a:cubicBezTo>
                      <a:pt x="35582" y="67743"/>
                      <a:pt x="41743" y="65127"/>
                      <a:pt x="41742" y="59696"/>
                    </a:cubicBezTo>
                    <a:cubicBezTo>
                      <a:pt x="41742" y="58388"/>
                      <a:pt x="39995" y="51541"/>
                      <a:pt x="37990" y="48305"/>
                    </a:cubicBezTo>
                    <a:close/>
                  </a:path>
                </a:pathLst>
              </a:custGeom>
              <a:solidFill>
                <a:srgbClr val="495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3"/>
              <p:cNvSpPr/>
              <p:nvPr/>
            </p:nvSpPr>
            <p:spPr>
              <a:xfrm>
                <a:off x="4394641" y="497347"/>
                <a:ext cx="4571402" cy="4571402"/>
              </a:xfrm>
              <a:custGeom>
                <a:avLst/>
                <a:gdLst/>
                <a:ahLst/>
                <a:cxnLst/>
                <a:rect l="l" t="t" r="r" b="b"/>
                <a:pathLst>
                  <a:path w="74193" h="74193" extrusionOk="0">
                    <a:moveTo>
                      <a:pt x="37209" y="1"/>
                    </a:moveTo>
                    <a:cubicBezTo>
                      <a:pt x="35923" y="1838"/>
                      <a:pt x="28462" y="5006"/>
                      <a:pt x="28464" y="11583"/>
                    </a:cubicBezTo>
                    <a:cubicBezTo>
                      <a:pt x="28464" y="13170"/>
                      <a:pt x="30576" y="21459"/>
                      <a:pt x="33007" y="25378"/>
                    </a:cubicBezTo>
                    <a:lnTo>
                      <a:pt x="41411" y="25378"/>
                    </a:lnTo>
                    <a:cubicBezTo>
                      <a:pt x="43841" y="21459"/>
                      <a:pt x="45954" y="13168"/>
                      <a:pt x="45954" y="11583"/>
                    </a:cubicBezTo>
                    <a:cubicBezTo>
                      <a:pt x="45956" y="5006"/>
                      <a:pt x="38495" y="1838"/>
                      <a:pt x="37209" y="1"/>
                    </a:cubicBezTo>
                    <a:close/>
                    <a:moveTo>
                      <a:pt x="18093" y="10172"/>
                    </a:moveTo>
                    <a:cubicBezTo>
                      <a:pt x="15363" y="10172"/>
                      <a:pt x="12821" y="10823"/>
                      <a:pt x="11426" y="10823"/>
                    </a:cubicBezTo>
                    <a:cubicBezTo>
                      <a:pt x="11245" y="10823"/>
                      <a:pt x="11084" y="10812"/>
                      <a:pt x="10944" y="10787"/>
                    </a:cubicBezTo>
                    <a:lnTo>
                      <a:pt x="10944" y="10787"/>
                    </a:lnTo>
                    <a:cubicBezTo>
                      <a:pt x="11333" y="12996"/>
                      <a:pt x="8298" y="20512"/>
                      <a:pt x="12950" y="25160"/>
                    </a:cubicBezTo>
                    <a:cubicBezTo>
                      <a:pt x="14072" y="26282"/>
                      <a:pt x="21429" y="30651"/>
                      <a:pt x="25918" y="31701"/>
                    </a:cubicBezTo>
                    <a:lnTo>
                      <a:pt x="28887" y="28732"/>
                    </a:lnTo>
                    <a:lnTo>
                      <a:pt x="31857" y="25762"/>
                    </a:lnTo>
                    <a:cubicBezTo>
                      <a:pt x="30804" y="21273"/>
                      <a:pt x="26435" y="13916"/>
                      <a:pt x="25317" y="12794"/>
                    </a:cubicBezTo>
                    <a:cubicBezTo>
                      <a:pt x="23238" y="10715"/>
                      <a:pt x="20587" y="10172"/>
                      <a:pt x="18093" y="10172"/>
                    </a:cubicBezTo>
                    <a:close/>
                    <a:moveTo>
                      <a:pt x="56257" y="10328"/>
                    </a:moveTo>
                    <a:cubicBezTo>
                      <a:pt x="53763" y="10328"/>
                      <a:pt x="51112" y="10872"/>
                      <a:pt x="49034" y="12952"/>
                    </a:cubicBezTo>
                    <a:cubicBezTo>
                      <a:pt x="47914" y="14072"/>
                      <a:pt x="43545" y="21430"/>
                      <a:pt x="42495" y="25918"/>
                    </a:cubicBezTo>
                    <a:lnTo>
                      <a:pt x="45464" y="28887"/>
                    </a:lnTo>
                    <a:lnTo>
                      <a:pt x="48434" y="31858"/>
                    </a:lnTo>
                    <a:cubicBezTo>
                      <a:pt x="52922" y="30806"/>
                      <a:pt x="60280" y="26437"/>
                      <a:pt x="61400" y="25317"/>
                    </a:cubicBezTo>
                    <a:cubicBezTo>
                      <a:pt x="66052" y="20670"/>
                      <a:pt x="63016" y="13152"/>
                      <a:pt x="63407" y="10945"/>
                    </a:cubicBezTo>
                    <a:lnTo>
                      <a:pt x="63407" y="10945"/>
                    </a:lnTo>
                    <a:cubicBezTo>
                      <a:pt x="63268" y="10970"/>
                      <a:pt x="63107" y="10981"/>
                      <a:pt x="62927" y="10981"/>
                    </a:cubicBezTo>
                    <a:cubicBezTo>
                      <a:pt x="61533" y="10981"/>
                      <a:pt x="58989" y="10328"/>
                      <a:pt x="56257" y="10328"/>
                    </a:cubicBezTo>
                    <a:close/>
                    <a:moveTo>
                      <a:pt x="11579" y="28242"/>
                    </a:moveTo>
                    <a:cubicBezTo>
                      <a:pt x="5003" y="28242"/>
                      <a:pt x="1836" y="35702"/>
                      <a:pt x="1" y="36987"/>
                    </a:cubicBezTo>
                    <a:cubicBezTo>
                      <a:pt x="1836" y="38274"/>
                      <a:pt x="5003" y="45732"/>
                      <a:pt x="11577" y="45732"/>
                    </a:cubicBezTo>
                    <a:cubicBezTo>
                      <a:pt x="11579" y="45732"/>
                      <a:pt x="11580" y="45732"/>
                      <a:pt x="11581" y="45732"/>
                    </a:cubicBezTo>
                    <a:cubicBezTo>
                      <a:pt x="13166" y="45732"/>
                      <a:pt x="21458" y="43619"/>
                      <a:pt x="25376" y="41189"/>
                    </a:cubicBezTo>
                    <a:lnTo>
                      <a:pt x="25376" y="36986"/>
                    </a:lnTo>
                    <a:lnTo>
                      <a:pt x="25376" y="32785"/>
                    </a:lnTo>
                    <a:cubicBezTo>
                      <a:pt x="21458" y="30355"/>
                      <a:pt x="13168" y="28242"/>
                      <a:pt x="11581" y="28242"/>
                    </a:cubicBezTo>
                    <a:cubicBezTo>
                      <a:pt x="11581" y="28242"/>
                      <a:pt x="11580" y="28242"/>
                      <a:pt x="11579" y="28242"/>
                    </a:cubicBezTo>
                    <a:close/>
                    <a:moveTo>
                      <a:pt x="62614" y="28463"/>
                    </a:moveTo>
                    <a:cubicBezTo>
                      <a:pt x="62613" y="28463"/>
                      <a:pt x="62611" y="28463"/>
                      <a:pt x="62610" y="28463"/>
                    </a:cubicBezTo>
                    <a:cubicBezTo>
                      <a:pt x="61026" y="28463"/>
                      <a:pt x="52734" y="30575"/>
                      <a:pt x="48815" y="33005"/>
                    </a:cubicBezTo>
                    <a:lnTo>
                      <a:pt x="48815" y="37209"/>
                    </a:lnTo>
                    <a:lnTo>
                      <a:pt x="48815" y="41410"/>
                    </a:lnTo>
                    <a:cubicBezTo>
                      <a:pt x="52734" y="43840"/>
                      <a:pt x="61023" y="45952"/>
                      <a:pt x="62610" y="45952"/>
                    </a:cubicBezTo>
                    <a:cubicBezTo>
                      <a:pt x="62611" y="45952"/>
                      <a:pt x="62611" y="45952"/>
                      <a:pt x="62612" y="45952"/>
                    </a:cubicBezTo>
                    <a:cubicBezTo>
                      <a:pt x="69188" y="45952"/>
                      <a:pt x="72355" y="38493"/>
                      <a:pt x="74192" y="37207"/>
                    </a:cubicBezTo>
                    <a:cubicBezTo>
                      <a:pt x="72355" y="35921"/>
                      <a:pt x="69189" y="28463"/>
                      <a:pt x="62614" y="28463"/>
                    </a:cubicBezTo>
                    <a:close/>
                    <a:moveTo>
                      <a:pt x="25760" y="42337"/>
                    </a:moveTo>
                    <a:cubicBezTo>
                      <a:pt x="21272" y="43389"/>
                      <a:pt x="13914" y="47758"/>
                      <a:pt x="12793" y="48876"/>
                    </a:cubicBezTo>
                    <a:cubicBezTo>
                      <a:pt x="8141" y="53525"/>
                      <a:pt x="11177" y="61041"/>
                      <a:pt x="10786" y="63249"/>
                    </a:cubicBezTo>
                    <a:cubicBezTo>
                      <a:pt x="10926" y="63225"/>
                      <a:pt x="11087" y="63214"/>
                      <a:pt x="11268" y="63214"/>
                    </a:cubicBezTo>
                    <a:cubicBezTo>
                      <a:pt x="12663" y="63214"/>
                      <a:pt x="15206" y="63866"/>
                      <a:pt x="17937" y="63866"/>
                    </a:cubicBezTo>
                    <a:cubicBezTo>
                      <a:pt x="20431" y="63866"/>
                      <a:pt x="23081" y="63322"/>
                      <a:pt x="25159" y="61242"/>
                    </a:cubicBezTo>
                    <a:cubicBezTo>
                      <a:pt x="26280" y="60121"/>
                      <a:pt x="30649" y="52764"/>
                      <a:pt x="31699" y="48275"/>
                    </a:cubicBezTo>
                    <a:lnTo>
                      <a:pt x="28730" y="45308"/>
                    </a:lnTo>
                    <a:lnTo>
                      <a:pt x="25760" y="42337"/>
                    </a:lnTo>
                    <a:close/>
                    <a:moveTo>
                      <a:pt x="48275" y="42496"/>
                    </a:moveTo>
                    <a:lnTo>
                      <a:pt x="45306" y="45464"/>
                    </a:lnTo>
                    <a:lnTo>
                      <a:pt x="42335" y="48435"/>
                    </a:lnTo>
                    <a:cubicBezTo>
                      <a:pt x="43387" y="52924"/>
                      <a:pt x="47756" y="60280"/>
                      <a:pt x="48876" y="61402"/>
                    </a:cubicBezTo>
                    <a:cubicBezTo>
                      <a:pt x="50953" y="63481"/>
                      <a:pt x="53604" y="64024"/>
                      <a:pt x="56097" y="64024"/>
                    </a:cubicBezTo>
                    <a:cubicBezTo>
                      <a:pt x="58827" y="64024"/>
                      <a:pt x="61369" y="63373"/>
                      <a:pt x="62764" y="63373"/>
                    </a:cubicBezTo>
                    <a:cubicBezTo>
                      <a:pt x="62945" y="63373"/>
                      <a:pt x="63107" y="63384"/>
                      <a:pt x="63248" y="63409"/>
                    </a:cubicBezTo>
                    <a:cubicBezTo>
                      <a:pt x="62859" y="61200"/>
                      <a:pt x="65895" y="53684"/>
                      <a:pt x="61241" y="49036"/>
                    </a:cubicBezTo>
                    <a:cubicBezTo>
                      <a:pt x="60121" y="47916"/>
                      <a:pt x="52763" y="43547"/>
                      <a:pt x="48275" y="42496"/>
                    </a:cubicBezTo>
                    <a:close/>
                    <a:moveTo>
                      <a:pt x="32785" y="48817"/>
                    </a:moveTo>
                    <a:cubicBezTo>
                      <a:pt x="30353" y="52735"/>
                      <a:pt x="28242" y="61025"/>
                      <a:pt x="28242" y="62612"/>
                    </a:cubicBezTo>
                    <a:cubicBezTo>
                      <a:pt x="28239" y="69189"/>
                      <a:pt x="35700" y="72357"/>
                      <a:pt x="36987" y="74192"/>
                    </a:cubicBezTo>
                    <a:cubicBezTo>
                      <a:pt x="38272" y="72357"/>
                      <a:pt x="45733" y="69189"/>
                      <a:pt x="45732" y="62612"/>
                    </a:cubicBezTo>
                    <a:cubicBezTo>
                      <a:pt x="45732" y="61027"/>
                      <a:pt x="43618" y="52735"/>
                      <a:pt x="41189" y="4881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4665186" y="767892"/>
                <a:ext cx="4030299" cy="4030422"/>
              </a:xfrm>
              <a:custGeom>
                <a:avLst/>
                <a:gdLst/>
                <a:ahLst/>
                <a:cxnLst/>
                <a:rect l="l" t="t" r="r" b="b"/>
                <a:pathLst>
                  <a:path w="65411" h="65413" extrusionOk="0">
                    <a:moveTo>
                      <a:pt x="31918" y="0"/>
                    </a:moveTo>
                    <a:cubicBezTo>
                      <a:pt x="31874" y="0"/>
                      <a:pt x="31840" y="35"/>
                      <a:pt x="31840" y="79"/>
                    </a:cubicBezTo>
                    <a:cubicBezTo>
                      <a:pt x="31840" y="122"/>
                      <a:pt x="31874" y="157"/>
                      <a:pt x="31918" y="157"/>
                    </a:cubicBezTo>
                    <a:cubicBezTo>
                      <a:pt x="31961" y="157"/>
                      <a:pt x="31996" y="122"/>
                      <a:pt x="31996" y="79"/>
                    </a:cubicBezTo>
                    <a:cubicBezTo>
                      <a:pt x="31996" y="35"/>
                      <a:pt x="31961" y="0"/>
                      <a:pt x="31918" y="0"/>
                    </a:cubicBezTo>
                    <a:close/>
                    <a:moveTo>
                      <a:pt x="33715" y="0"/>
                    </a:moveTo>
                    <a:cubicBezTo>
                      <a:pt x="33671" y="0"/>
                      <a:pt x="33636" y="35"/>
                      <a:pt x="33636" y="79"/>
                    </a:cubicBezTo>
                    <a:cubicBezTo>
                      <a:pt x="33636" y="122"/>
                      <a:pt x="33671" y="157"/>
                      <a:pt x="33715" y="157"/>
                    </a:cubicBezTo>
                    <a:cubicBezTo>
                      <a:pt x="33758" y="157"/>
                      <a:pt x="33793" y="122"/>
                      <a:pt x="33793" y="79"/>
                    </a:cubicBezTo>
                    <a:cubicBezTo>
                      <a:pt x="33793" y="35"/>
                      <a:pt x="33758" y="0"/>
                      <a:pt x="33715" y="0"/>
                    </a:cubicBezTo>
                    <a:close/>
                    <a:moveTo>
                      <a:pt x="31405" y="380"/>
                    </a:moveTo>
                    <a:cubicBezTo>
                      <a:pt x="31359" y="380"/>
                      <a:pt x="31318" y="418"/>
                      <a:pt x="31318" y="467"/>
                    </a:cubicBezTo>
                    <a:cubicBezTo>
                      <a:pt x="31318" y="513"/>
                      <a:pt x="31357" y="554"/>
                      <a:pt x="31405" y="554"/>
                    </a:cubicBezTo>
                    <a:cubicBezTo>
                      <a:pt x="31454" y="554"/>
                      <a:pt x="31492" y="515"/>
                      <a:pt x="31492" y="467"/>
                    </a:cubicBezTo>
                    <a:cubicBezTo>
                      <a:pt x="31492" y="419"/>
                      <a:pt x="31454" y="380"/>
                      <a:pt x="31405" y="380"/>
                    </a:cubicBezTo>
                    <a:close/>
                    <a:moveTo>
                      <a:pt x="34228" y="380"/>
                    </a:moveTo>
                    <a:cubicBezTo>
                      <a:pt x="34178" y="380"/>
                      <a:pt x="34141" y="419"/>
                      <a:pt x="34141" y="467"/>
                    </a:cubicBezTo>
                    <a:cubicBezTo>
                      <a:pt x="34141" y="513"/>
                      <a:pt x="34178" y="554"/>
                      <a:pt x="34228" y="554"/>
                    </a:cubicBezTo>
                    <a:cubicBezTo>
                      <a:pt x="34274" y="554"/>
                      <a:pt x="34315" y="515"/>
                      <a:pt x="34315" y="467"/>
                    </a:cubicBezTo>
                    <a:cubicBezTo>
                      <a:pt x="34315" y="418"/>
                      <a:pt x="34277" y="380"/>
                      <a:pt x="34228" y="380"/>
                    </a:cubicBezTo>
                    <a:close/>
                    <a:moveTo>
                      <a:pt x="30833" y="800"/>
                    </a:moveTo>
                    <a:cubicBezTo>
                      <a:pt x="30780" y="800"/>
                      <a:pt x="30737" y="844"/>
                      <a:pt x="30737" y="896"/>
                    </a:cubicBezTo>
                    <a:cubicBezTo>
                      <a:pt x="30737" y="948"/>
                      <a:pt x="30780" y="992"/>
                      <a:pt x="30833" y="992"/>
                    </a:cubicBezTo>
                    <a:cubicBezTo>
                      <a:pt x="30886" y="992"/>
                      <a:pt x="30930" y="948"/>
                      <a:pt x="30930" y="896"/>
                    </a:cubicBezTo>
                    <a:cubicBezTo>
                      <a:pt x="30930" y="844"/>
                      <a:pt x="30888" y="800"/>
                      <a:pt x="30833" y="800"/>
                    </a:cubicBezTo>
                    <a:close/>
                    <a:moveTo>
                      <a:pt x="34800" y="800"/>
                    </a:moveTo>
                    <a:cubicBezTo>
                      <a:pt x="34748" y="800"/>
                      <a:pt x="34704" y="844"/>
                      <a:pt x="34704" y="896"/>
                    </a:cubicBezTo>
                    <a:cubicBezTo>
                      <a:pt x="34704" y="948"/>
                      <a:pt x="34746" y="992"/>
                      <a:pt x="34800" y="992"/>
                    </a:cubicBezTo>
                    <a:cubicBezTo>
                      <a:pt x="34852" y="992"/>
                      <a:pt x="34896" y="948"/>
                      <a:pt x="34896" y="896"/>
                    </a:cubicBezTo>
                    <a:cubicBezTo>
                      <a:pt x="34896" y="844"/>
                      <a:pt x="34852" y="800"/>
                      <a:pt x="34800" y="800"/>
                    </a:cubicBezTo>
                    <a:close/>
                    <a:moveTo>
                      <a:pt x="30222" y="1264"/>
                    </a:moveTo>
                    <a:cubicBezTo>
                      <a:pt x="30165" y="1264"/>
                      <a:pt x="30118" y="1310"/>
                      <a:pt x="30118" y="1368"/>
                    </a:cubicBezTo>
                    <a:cubicBezTo>
                      <a:pt x="30118" y="1426"/>
                      <a:pt x="30165" y="1474"/>
                      <a:pt x="30222" y="1474"/>
                    </a:cubicBezTo>
                    <a:cubicBezTo>
                      <a:pt x="30280" y="1474"/>
                      <a:pt x="30328" y="1426"/>
                      <a:pt x="30328" y="1368"/>
                    </a:cubicBezTo>
                    <a:cubicBezTo>
                      <a:pt x="30328" y="1310"/>
                      <a:pt x="30280" y="1264"/>
                      <a:pt x="30222" y="1264"/>
                    </a:cubicBezTo>
                    <a:close/>
                    <a:moveTo>
                      <a:pt x="35410" y="1264"/>
                    </a:moveTo>
                    <a:cubicBezTo>
                      <a:pt x="35352" y="1264"/>
                      <a:pt x="35306" y="1310"/>
                      <a:pt x="35306" y="1368"/>
                    </a:cubicBezTo>
                    <a:cubicBezTo>
                      <a:pt x="35306" y="1426"/>
                      <a:pt x="35352" y="1474"/>
                      <a:pt x="35410" y="1474"/>
                    </a:cubicBezTo>
                    <a:cubicBezTo>
                      <a:pt x="35468" y="1474"/>
                      <a:pt x="35516" y="1426"/>
                      <a:pt x="35516" y="1368"/>
                    </a:cubicBezTo>
                    <a:cubicBezTo>
                      <a:pt x="35516" y="1310"/>
                      <a:pt x="35468" y="1264"/>
                      <a:pt x="35410" y="1264"/>
                    </a:cubicBezTo>
                    <a:close/>
                    <a:moveTo>
                      <a:pt x="29594" y="1773"/>
                    </a:moveTo>
                    <a:cubicBezTo>
                      <a:pt x="29531" y="1773"/>
                      <a:pt x="29481" y="1823"/>
                      <a:pt x="29481" y="1887"/>
                    </a:cubicBezTo>
                    <a:cubicBezTo>
                      <a:pt x="29481" y="1949"/>
                      <a:pt x="29531" y="2000"/>
                      <a:pt x="29594" y="2000"/>
                    </a:cubicBezTo>
                    <a:cubicBezTo>
                      <a:pt x="29657" y="2000"/>
                      <a:pt x="29708" y="1949"/>
                      <a:pt x="29708" y="1887"/>
                    </a:cubicBezTo>
                    <a:cubicBezTo>
                      <a:pt x="29708" y="1823"/>
                      <a:pt x="29656" y="1773"/>
                      <a:pt x="29594" y="1773"/>
                    </a:cubicBezTo>
                    <a:close/>
                    <a:moveTo>
                      <a:pt x="36040" y="1773"/>
                    </a:moveTo>
                    <a:cubicBezTo>
                      <a:pt x="35977" y="1773"/>
                      <a:pt x="35926" y="1823"/>
                      <a:pt x="35926" y="1887"/>
                    </a:cubicBezTo>
                    <a:cubicBezTo>
                      <a:pt x="35926" y="1949"/>
                      <a:pt x="35977" y="2000"/>
                      <a:pt x="36040" y="2000"/>
                    </a:cubicBezTo>
                    <a:cubicBezTo>
                      <a:pt x="36104" y="2000"/>
                      <a:pt x="36155" y="1949"/>
                      <a:pt x="36155" y="1887"/>
                    </a:cubicBezTo>
                    <a:cubicBezTo>
                      <a:pt x="36155" y="1823"/>
                      <a:pt x="36104" y="1773"/>
                      <a:pt x="36040" y="1773"/>
                    </a:cubicBezTo>
                    <a:close/>
                    <a:moveTo>
                      <a:pt x="28968" y="2332"/>
                    </a:moveTo>
                    <a:cubicBezTo>
                      <a:pt x="28901" y="2332"/>
                      <a:pt x="28844" y="2387"/>
                      <a:pt x="28844" y="2455"/>
                    </a:cubicBezTo>
                    <a:cubicBezTo>
                      <a:pt x="28844" y="2522"/>
                      <a:pt x="28898" y="2578"/>
                      <a:pt x="28968" y="2578"/>
                    </a:cubicBezTo>
                    <a:cubicBezTo>
                      <a:pt x="29034" y="2578"/>
                      <a:pt x="29091" y="2523"/>
                      <a:pt x="29091" y="2455"/>
                    </a:cubicBezTo>
                    <a:cubicBezTo>
                      <a:pt x="29091" y="2387"/>
                      <a:pt x="29034" y="2332"/>
                      <a:pt x="28968" y="2332"/>
                    </a:cubicBezTo>
                    <a:close/>
                    <a:moveTo>
                      <a:pt x="36665" y="2332"/>
                    </a:moveTo>
                    <a:cubicBezTo>
                      <a:pt x="36598" y="2332"/>
                      <a:pt x="36542" y="2387"/>
                      <a:pt x="36542" y="2455"/>
                    </a:cubicBezTo>
                    <a:cubicBezTo>
                      <a:pt x="36542" y="2522"/>
                      <a:pt x="36597" y="2578"/>
                      <a:pt x="36665" y="2578"/>
                    </a:cubicBezTo>
                    <a:cubicBezTo>
                      <a:pt x="36733" y="2578"/>
                      <a:pt x="36788" y="2523"/>
                      <a:pt x="36788" y="2455"/>
                    </a:cubicBezTo>
                    <a:cubicBezTo>
                      <a:pt x="36788" y="2388"/>
                      <a:pt x="36734" y="2332"/>
                      <a:pt x="36665" y="2332"/>
                    </a:cubicBezTo>
                    <a:close/>
                    <a:moveTo>
                      <a:pt x="30179" y="2684"/>
                    </a:moveTo>
                    <a:cubicBezTo>
                      <a:pt x="30324" y="2684"/>
                      <a:pt x="30440" y="2801"/>
                      <a:pt x="30440" y="2945"/>
                    </a:cubicBezTo>
                    <a:cubicBezTo>
                      <a:pt x="30440" y="3087"/>
                      <a:pt x="30322" y="3204"/>
                      <a:pt x="30179" y="3204"/>
                    </a:cubicBezTo>
                    <a:cubicBezTo>
                      <a:pt x="30036" y="3204"/>
                      <a:pt x="29918" y="3087"/>
                      <a:pt x="29918" y="2945"/>
                    </a:cubicBezTo>
                    <a:cubicBezTo>
                      <a:pt x="29918" y="2801"/>
                      <a:pt x="30036" y="2684"/>
                      <a:pt x="30179" y="2684"/>
                    </a:cubicBezTo>
                    <a:close/>
                    <a:moveTo>
                      <a:pt x="35453" y="2684"/>
                    </a:moveTo>
                    <a:cubicBezTo>
                      <a:pt x="35597" y="2684"/>
                      <a:pt x="35714" y="2801"/>
                      <a:pt x="35714" y="2945"/>
                    </a:cubicBezTo>
                    <a:cubicBezTo>
                      <a:pt x="35714" y="3087"/>
                      <a:pt x="35597" y="3204"/>
                      <a:pt x="35453" y="3204"/>
                    </a:cubicBezTo>
                    <a:cubicBezTo>
                      <a:pt x="35310" y="3204"/>
                      <a:pt x="35193" y="3087"/>
                      <a:pt x="35193" y="2945"/>
                    </a:cubicBezTo>
                    <a:cubicBezTo>
                      <a:pt x="35193" y="2801"/>
                      <a:pt x="35310" y="2684"/>
                      <a:pt x="35453" y="2684"/>
                    </a:cubicBezTo>
                    <a:close/>
                    <a:moveTo>
                      <a:pt x="28365" y="2945"/>
                    </a:moveTo>
                    <a:cubicBezTo>
                      <a:pt x="28292" y="2945"/>
                      <a:pt x="28232" y="3004"/>
                      <a:pt x="28232" y="3077"/>
                    </a:cubicBezTo>
                    <a:cubicBezTo>
                      <a:pt x="28232" y="3149"/>
                      <a:pt x="28292" y="3209"/>
                      <a:pt x="28365" y="3209"/>
                    </a:cubicBezTo>
                    <a:cubicBezTo>
                      <a:pt x="28437" y="3209"/>
                      <a:pt x="28497" y="3149"/>
                      <a:pt x="28497" y="3077"/>
                    </a:cubicBezTo>
                    <a:cubicBezTo>
                      <a:pt x="28497" y="3004"/>
                      <a:pt x="28437" y="2945"/>
                      <a:pt x="28365" y="2945"/>
                    </a:cubicBezTo>
                    <a:close/>
                    <a:moveTo>
                      <a:pt x="37269" y="2945"/>
                    </a:moveTo>
                    <a:cubicBezTo>
                      <a:pt x="37197" y="2945"/>
                      <a:pt x="37136" y="3004"/>
                      <a:pt x="37136" y="3077"/>
                    </a:cubicBezTo>
                    <a:cubicBezTo>
                      <a:pt x="37136" y="3149"/>
                      <a:pt x="37197" y="3209"/>
                      <a:pt x="37269" y="3209"/>
                    </a:cubicBezTo>
                    <a:cubicBezTo>
                      <a:pt x="37342" y="3209"/>
                      <a:pt x="37401" y="3149"/>
                      <a:pt x="37401" y="3077"/>
                    </a:cubicBezTo>
                    <a:cubicBezTo>
                      <a:pt x="37401" y="3004"/>
                      <a:pt x="37342" y="2945"/>
                      <a:pt x="37269" y="2945"/>
                    </a:cubicBezTo>
                    <a:close/>
                    <a:moveTo>
                      <a:pt x="30180" y="2678"/>
                    </a:moveTo>
                    <a:cubicBezTo>
                      <a:pt x="30034" y="2678"/>
                      <a:pt x="29915" y="2797"/>
                      <a:pt x="29915" y="2945"/>
                    </a:cubicBezTo>
                    <a:cubicBezTo>
                      <a:pt x="29915" y="3091"/>
                      <a:pt x="30034" y="3210"/>
                      <a:pt x="30180" y="3210"/>
                    </a:cubicBezTo>
                    <a:cubicBezTo>
                      <a:pt x="30328" y="3210"/>
                      <a:pt x="30447" y="3091"/>
                      <a:pt x="30447" y="2945"/>
                    </a:cubicBezTo>
                    <a:cubicBezTo>
                      <a:pt x="30447" y="2797"/>
                      <a:pt x="30327" y="2678"/>
                      <a:pt x="30180" y="2678"/>
                    </a:cubicBezTo>
                    <a:close/>
                    <a:moveTo>
                      <a:pt x="35453" y="2678"/>
                    </a:moveTo>
                    <a:cubicBezTo>
                      <a:pt x="35307" y="2678"/>
                      <a:pt x="35187" y="2797"/>
                      <a:pt x="35187" y="2945"/>
                    </a:cubicBezTo>
                    <a:cubicBezTo>
                      <a:pt x="35187" y="3091"/>
                      <a:pt x="35307" y="3210"/>
                      <a:pt x="35453" y="3210"/>
                    </a:cubicBezTo>
                    <a:cubicBezTo>
                      <a:pt x="35600" y="3210"/>
                      <a:pt x="35720" y="3091"/>
                      <a:pt x="35720" y="2945"/>
                    </a:cubicBezTo>
                    <a:cubicBezTo>
                      <a:pt x="35720" y="2797"/>
                      <a:pt x="35600" y="2678"/>
                      <a:pt x="35453" y="2678"/>
                    </a:cubicBezTo>
                    <a:close/>
                    <a:moveTo>
                      <a:pt x="27807" y="3613"/>
                    </a:moveTo>
                    <a:cubicBezTo>
                      <a:pt x="27729" y="3613"/>
                      <a:pt x="27665" y="3675"/>
                      <a:pt x="27665" y="3753"/>
                    </a:cubicBezTo>
                    <a:cubicBezTo>
                      <a:pt x="27665" y="3832"/>
                      <a:pt x="27729" y="3895"/>
                      <a:pt x="27807" y="3895"/>
                    </a:cubicBezTo>
                    <a:cubicBezTo>
                      <a:pt x="27884" y="3895"/>
                      <a:pt x="27948" y="3832"/>
                      <a:pt x="27948" y="3753"/>
                    </a:cubicBezTo>
                    <a:cubicBezTo>
                      <a:pt x="27948" y="3675"/>
                      <a:pt x="27884" y="3613"/>
                      <a:pt x="27807" y="3613"/>
                    </a:cubicBezTo>
                    <a:close/>
                    <a:moveTo>
                      <a:pt x="37828" y="3613"/>
                    </a:moveTo>
                    <a:cubicBezTo>
                      <a:pt x="37749" y="3613"/>
                      <a:pt x="37686" y="3675"/>
                      <a:pt x="37686" y="3753"/>
                    </a:cubicBezTo>
                    <a:cubicBezTo>
                      <a:pt x="37686" y="3832"/>
                      <a:pt x="37750" y="3895"/>
                      <a:pt x="37828" y="3895"/>
                    </a:cubicBezTo>
                    <a:cubicBezTo>
                      <a:pt x="37907" y="3895"/>
                      <a:pt x="37969" y="3832"/>
                      <a:pt x="37969" y="3753"/>
                    </a:cubicBezTo>
                    <a:cubicBezTo>
                      <a:pt x="37969" y="3677"/>
                      <a:pt x="37907" y="3613"/>
                      <a:pt x="37828" y="3613"/>
                    </a:cubicBezTo>
                    <a:close/>
                    <a:moveTo>
                      <a:pt x="29257" y="3694"/>
                    </a:moveTo>
                    <a:cubicBezTo>
                      <a:pt x="29440" y="3694"/>
                      <a:pt x="29586" y="3840"/>
                      <a:pt x="29586" y="4024"/>
                    </a:cubicBezTo>
                    <a:cubicBezTo>
                      <a:pt x="29586" y="4205"/>
                      <a:pt x="29439" y="4353"/>
                      <a:pt x="29257" y="4353"/>
                    </a:cubicBezTo>
                    <a:cubicBezTo>
                      <a:pt x="29076" y="4353"/>
                      <a:pt x="28927" y="4205"/>
                      <a:pt x="28927" y="4024"/>
                    </a:cubicBezTo>
                    <a:cubicBezTo>
                      <a:pt x="28927" y="3843"/>
                      <a:pt x="29076" y="3694"/>
                      <a:pt x="29257" y="3694"/>
                    </a:cubicBezTo>
                    <a:close/>
                    <a:moveTo>
                      <a:pt x="36375" y="3694"/>
                    </a:moveTo>
                    <a:cubicBezTo>
                      <a:pt x="36556" y="3694"/>
                      <a:pt x="36705" y="3840"/>
                      <a:pt x="36705" y="4024"/>
                    </a:cubicBezTo>
                    <a:cubicBezTo>
                      <a:pt x="36705" y="4205"/>
                      <a:pt x="36556" y="4353"/>
                      <a:pt x="36375" y="4353"/>
                    </a:cubicBezTo>
                    <a:cubicBezTo>
                      <a:pt x="36194" y="4353"/>
                      <a:pt x="36046" y="4205"/>
                      <a:pt x="36046" y="4024"/>
                    </a:cubicBezTo>
                    <a:cubicBezTo>
                      <a:pt x="36046" y="3843"/>
                      <a:pt x="36194" y="3694"/>
                      <a:pt x="36375" y="3694"/>
                    </a:cubicBezTo>
                    <a:close/>
                    <a:moveTo>
                      <a:pt x="29259" y="3687"/>
                    </a:moveTo>
                    <a:cubicBezTo>
                      <a:pt x="29072" y="3687"/>
                      <a:pt x="28921" y="3839"/>
                      <a:pt x="28921" y="4024"/>
                    </a:cubicBezTo>
                    <a:cubicBezTo>
                      <a:pt x="28921" y="4210"/>
                      <a:pt x="29073" y="4360"/>
                      <a:pt x="29259" y="4360"/>
                    </a:cubicBezTo>
                    <a:cubicBezTo>
                      <a:pt x="29444" y="4360"/>
                      <a:pt x="29596" y="4208"/>
                      <a:pt x="29596" y="4024"/>
                    </a:cubicBezTo>
                    <a:cubicBezTo>
                      <a:pt x="29596" y="3837"/>
                      <a:pt x="29444" y="3687"/>
                      <a:pt x="29259" y="3687"/>
                    </a:cubicBezTo>
                    <a:close/>
                    <a:moveTo>
                      <a:pt x="36375" y="3687"/>
                    </a:moveTo>
                    <a:cubicBezTo>
                      <a:pt x="36190" y="3687"/>
                      <a:pt x="36039" y="3839"/>
                      <a:pt x="36039" y="4024"/>
                    </a:cubicBezTo>
                    <a:cubicBezTo>
                      <a:pt x="36039" y="4210"/>
                      <a:pt x="36191" y="4360"/>
                      <a:pt x="36375" y="4360"/>
                    </a:cubicBezTo>
                    <a:cubicBezTo>
                      <a:pt x="36562" y="4360"/>
                      <a:pt x="36713" y="4208"/>
                      <a:pt x="36713" y="4024"/>
                    </a:cubicBezTo>
                    <a:cubicBezTo>
                      <a:pt x="36713" y="3837"/>
                      <a:pt x="36561" y="3687"/>
                      <a:pt x="36375" y="3687"/>
                    </a:cubicBezTo>
                    <a:close/>
                    <a:moveTo>
                      <a:pt x="27311" y="4340"/>
                    </a:moveTo>
                    <a:cubicBezTo>
                      <a:pt x="27229" y="4340"/>
                      <a:pt x="27162" y="4408"/>
                      <a:pt x="27162" y="4491"/>
                    </a:cubicBezTo>
                    <a:cubicBezTo>
                      <a:pt x="27162" y="4575"/>
                      <a:pt x="27229" y="4642"/>
                      <a:pt x="27311" y="4642"/>
                    </a:cubicBezTo>
                    <a:cubicBezTo>
                      <a:pt x="27395" y="4642"/>
                      <a:pt x="27462" y="4573"/>
                      <a:pt x="27462" y="4491"/>
                    </a:cubicBezTo>
                    <a:cubicBezTo>
                      <a:pt x="27462" y="4408"/>
                      <a:pt x="27395" y="4340"/>
                      <a:pt x="27311" y="4340"/>
                    </a:cubicBezTo>
                    <a:close/>
                    <a:moveTo>
                      <a:pt x="38321" y="4340"/>
                    </a:moveTo>
                    <a:cubicBezTo>
                      <a:pt x="38237" y="4340"/>
                      <a:pt x="38170" y="4408"/>
                      <a:pt x="38170" y="4491"/>
                    </a:cubicBezTo>
                    <a:cubicBezTo>
                      <a:pt x="38170" y="4575"/>
                      <a:pt x="38237" y="4642"/>
                      <a:pt x="38321" y="4642"/>
                    </a:cubicBezTo>
                    <a:cubicBezTo>
                      <a:pt x="38404" y="4642"/>
                      <a:pt x="38472" y="4573"/>
                      <a:pt x="38472" y="4491"/>
                    </a:cubicBezTo>
                    <a:cubicBezTo>
                      <a:pt x="38472" y="4407"/>
                      <a:pt x="38404" y="4340"/>
                      <a:pt x="38321" y="4340"/>
                    </a:cubicBezTo>
                    <a:close/>
                    <a:moveTo>
                      <a:pt x="38728" y="5130"/>
                    </a:moveTo>
                    <a:cubicBezTo>
                      <a:pt x="38640" y="5133"/>
                      <a:pt x="38569" y="5202"/>
                      <a:pt x="38569" y="5289"/>
                    </a:cubicBezTo>
                    <a:cubicBezTo>
                      <a:pt x="38569" y="5376"/>
                      <a:pt x="38640" y="5449"/>
                      <a:pt x="38728" y="5449"/>
                    </a:cubicBezTo>
                    <a:cubicBezTo>
                      <a:pt x="38815" y="5449"/>
                      <a:pt x="38888" y="5379"/>
                      <a:pt x="38888" y="5289"/>
                    </a:cubicBezTo>
                    <a:cubicBezTo>
                      <a:pt x="38888" y="5201"/>
                      <a:pt x="38817" y="5130"/>
                      <a:pt x="38728" y="5130"/>
                    </a:cubicBezTo>
                    <a:close/>
                    <a:moveTo>
                      <a:pt x="26906" y="5133"/>
                    </a:moveTo>
                    <a:cubicBezTo>
                      <a:pt x="26819" y="5133"/>
                      <a:pt x="26746" y="5202"/>
                      <a:pt x="26746" y="5292"/>
                    </a:cubicBezTo>
                    <a:cubicBezTo>
                      <a:pt x="26746" y="5381"/>
                      <a:pt x="26817" y="5452"/>
                      <a:pt x="26906" y="5452"/>
                    </a:cubicBezTo>
                    <a:cubicBezTo>
                      <a:pt x="26995" y="5452"/>
                      <a:pt x="27065" y="5381"/>
                      <a:pt x="27065" y="5292"/>
                    </a:cubicBezTo>
                    <a:cubicBezTo>
                      <a:pt x="27065" y="5202"/>
                      <a:pt x="26993" y="5133"/>
                      <a:pt x="26906" y="5133"/>
                    </a:cubicBezTo>
                    <a:close/>
                    <a:moveTo>
                      <a:pt x="28439" y="4963"/>
                    </a:moveTo>
                    <a:cubicBezTo>
                      <a:pt x="28707" y="4963"/>
                      <a:pt x="28924" y="5181"/>
                      <a:pt x="28924" y="5449"/>
                    </a:cubicBezTo>
                    <a:cubicBezTo>
                      <a:pt x="28924" y="5717"/>
                      <a:pt x="28707" y="5934"/>
                      <a:pt x="28439" y="5934"/>
                    </a:cubicBezTo>
                    <a:cubicBezTo>
                      <a:pt x="28171" y="5934"/>
                      <a:pt x="27953" y="5717"/>
                      <a:pt x="27953" y="5449"/>
                    </a:cubicBezTo>
                    <a:cubicBezTo>
                      <a:pt x="27953" y="5181"/>
                      <a:pt x="28171" y="4963"/>
                      <a:pt x="28439" y="4963"/>
                    </a:cubicBezTo>
                    <a:close/>
                    <a:moveTo>
                      <a:pt x="37194" y="4963"/>
                    </a:moveTo>
                    <a:cubicBezTo>
                      <a:pt x="37462" y="4963"/>
                      <a:pt x="37679" y="5181"/>
                      <a:pt x="37679" y="5449"/>
                    </a:cubicBezTo>
                    <a:cubicBezTo>
                      <a:pt x="37679" y="5717"/>
                      <a:pt x="37462" y="5934"/>
                      <a:pt x="37194" y="5934"/>
                    </a:cubicBezTo>
                    <a:cubicBezTo>
                      <a:pt x="36926" y="5934"/>
                      <a:pt x="36708" y="5717"/>
                      <a:pt x="36708" y="5449"/>
                    </a:cubicBezTo>
                    <a:cubicBezTo>
                      <a:pt x="36708" y="5181"/>
                      <a:pt x="36926" y="4963"/>
                      <a:pt x="37194" y="4963"/>
                    </a:cubicBezTo>
                    <a:close/>
                    <a:moveTo>
                      <a:pt x="28439" y="4953"/>
                    </a:moveTo>
                    <a:cubicBezTo>
                      <a:pt x="28165" y="4953"/>
                      <a:pt x="27942" y="5176"/>
                      <a:pt x="27942" y="5449"/>
                    </a:cubicBezTo>
                    <a:cubicBezTo>
                      <a:pt x="27942" y="5723"/>
                      <a:pt x="28165" y="5946"/>
                      <a:pt x="28439" y="5946"/>
                    </a:cubicBezTo>
                    <a:cubicBezTo>
                      <a:pt x="28713" y="5946"/>
                      <a:pt x="28934" y="5723"/>
                      <a:pt x="28934" y="5449"/>
                    </a:cubicBezTo>
                    <a:cubicBezTo>
                      <a:pt x="28934" y="5176"/>
                      <a:pt x="28713" y="4953"/>
                      <a:pt x="28439" y="4953"/>
                    </a:cubicBezTo>
                    <a:close/>
                    <a:moveTo>
                      <a:pt x="37197" y="4953"/>
                    </a:moveTo>
                    <a:cubicBezTo>
                      <a:pt x="36923" y="4953"/>
                      <a:pt x="36700" y="5176"/>
                      <a:pt x="36700" y="5449"/>
                    </a:cubicBezTo>
                    <a:cubicBezTo>
                      <a:pt x="36700" y="5723"/>
                      <a:pt x="36923" y="5946"/>
                      <a:pt x="37197" y="5946"/>
                    </a:cubicBezTo>
                    <a:cubicBezTo>
                      <a:pt x="37469" y="5946"/>
                      <a:pt x="37692" y="5723"/>
                      <a:pt x="37692" y="5449"/>
                    </a:cubicBezTo>
                    <a:cubicBezTo>
                      <a:pt x="37692" y="5176"/>
                      <a:pt x="37469" y="4953"/>
                      <a:pt x="37197" y="4953"/>
                    </a:cubicBezTo>
                    <a:close/>
                    <a:moveTo>
                      <a:pt x="26606" y="5988"/>
                    </a:moveTo>
                    <a:cubicBezTo>
                      <a:pt x="26513" y="5988"/>
                      <a:pt x="26438" y="6063"/>
                      <a:pt x="26438" y="6156"/>
                    </a:cubicBezTo>
                    <a:cubicBezTo>
                      <a:pt x="26438" y="6249"/>
                      <a:pt x="26513" y="6324"/>
                      <a:pt x="26606" y="6324"/>
                    </a:cubicBezTo>
                    <a:cubicBezTo>
                      <a:pt x="26698" y="6324"/>
                      <a:pt x="26774" y="6247"/>
                      <a:pt x="26774" y="6156"/>
                    </a:cubicBezTo>
                    <a:cubicBezTo>
                      <a:pt x="26774" y="6063"/>
                      <a:pt x="26698" y="5988"/>
                      <a:pt x="26606" y="5988"/>
                    </a:cubicBezTo>
                    <a:close/>
                    <a:moveTo>
                      <a:pt x="39030" y="5988"/>
                    </a:moveTo>
                    <a:cubicBezTo>
                      <a:pt x="38935" y="5988"/>
                      <a:pt x="38860" y="6063"/>
                      <a:pt x="38860" y="6156"/>
                    </a:cubicBezTo>
                    <a:cubicBezTo>
                      <a:pt x="38860" y="6249"/>
                      <a:pt x="38937" y="6324"/>
                      <a:pt x="39030" y="6324"/>
                    </a:cubicBezTo>
                    <a:cubicBezTo>
                      <a:pt x="39121" y="6324"/>
                      <a:pt x="39198" y="6249"/>
                      <a:pt x="39198" y="6156"/>
                    </a:cubicBezTo>
                    <a:cubicBezTo>
                      <a:pt x="39198" y="6063"/>
                      <a:pt x="39121" y="5988"/>
                      <a:pt x="39030" y="5988"/>
                    </a:cubicBezTo>
                    <a:close/>
                    <a:moveTo>
                      <a:pt x="26432" y="6912"/>
                    </a:moveTo>
                    <a:cubicBezTo>
                      <a:pt x="26333" y="6912"/>
                      <a:pt x="26254" y="6992"/>
                      <a:pt x="26254" y="7090"/>
                    </a:cubicBezTo>
                    <a:cubicBezTo>
                      <a:pt x="26254" y="7188"/>
                      <a:pt x="26333" y="7267"/>
                      <a:pt x="26432" y="7267"/>
                    </a:cubicBezTo>
                    <a:cubicBezTo>
                      <a:pt x="26529" y="7267"/>
                      <a:pt x="26609" y="7188"/>
                      <a:pt x="26609" y="7090"/>
                    </a:cubicBezTo>
                    <a:cubicBezTo>
                      <a:pt x="26609" y="6992"/>
                      <a:pt x="26529" y="6912"/>
                      <a:pt x="26432" y="6912"/>
                    </a:cubicBezTo>
                    <a:close/>
                    <a:moveTo>
                      <a:pt x="39201" y="6912"/>
                    </a:moveTo>
                    <a:cubicBezTo>
                      <a:pt x="39104" y="6912"/>
                      <a:pt x="39024" y="6992"/>
                      <a:pt x="39024" y="7090"/>
                    </a:cubicBezTo>
                    <a:cubicBezTo>
                      <a:pt x="39024" y="7188"/>
                      <a:pt x="39104" y="7267"/>
                      <a:pt x="39201" y="7267"/>
                    </a:cubicBezTo>
                    <a:cubicBezTo>
                      <a:pt x="39299" y="7267"/>
                      <a:pt x="39379" y="7188"/>
                      <a:pt x="39379" y="7090"/>
                    </a:cubicBezTo>
                    <a:cubicBezTo>
                      <a:pt x="39379" y="6992"/>
                      <a:pt x="39299" y="6912"/>
                      <a:pt x="39201" y="6912"/>
                    </a:cubicBezTo>
                    <a:close/>
                    <a:moveTo>
                      <a:pt x="27810" y="6648"/>
                    </a:moveTo>
                    <a:cubicBezTo>
                      <a:pt x="27990" y="6648"/>
                      <a:pt x="28136" y="6796"/>
                      <a:pt x="28136" y="6977"/>
                    </a:cubicBezTo>
                    <a:cubicBezTo>
                      <a:pt x="28136" y="7159"/>
                      <a:pt x="27988" y="7308"/>
                      <a:pt x="27807" y="7308"/>
                    </a:cubicBezTo>
                    <a:cubicBezTo>
                      <a:pt x="27626" y="7308"/>
                      <a:pt x="27477" y="7159"/>
                      <a:pt x="27477" y="6977"/>
                    </a:cubicBezTo>
                    <a:cubicBezTo>
                      <a:pt x="27477" y="6796"/>
                      <a:pt x="27626" y="6649"/>
                      <a:pt x="27807" y="6649"/>
                    </a:cubicBezTo>
                    <a:cubicBezTo>
                      <a:pt x="27808" y="6648"/>
                      <a:pt x="27809" y="6648"/>
                      <a:pt x="27810" y="6648"/>
                    </a:cubicBezTo>
                    <a:close/>
                    <a:moveTo>
                      <a:pt x="37831" y="6648"/>
                    </a:moveTo>
                    <a:cubicBezTo>
                      <a:pt x="38011" y="6648"/>
                      <a:pt x="38157" y="6796"/>
                      <a:pt x="38157" y="6977"/>
                    </a:cubicBezTo>
                    <a:cubicBezTo>
                      <a:pt x="38157" y="7159"/>
                      <a:pt x="38010" y="7308"/>
                      <a:pt x="37828" y="7308"/>
                    </a:cubicBezTo>
                    <a:cubicBezTo>
                      <a:pt x="37647" y="7308"/>
                      <a:pt x="37498" y="7159"/>
                      <a:pt x="37498" y="6977"/>
                    </a:cubicBezTo>
                    <a:cubicBezTo>
                      <a:pt x="37498" y="6796"/>
                      <a:pt x="37647" y="6649"/>
                      <a:pt x="37828" y="6649"/>
                    </a:cubicBezTo>
                    <a:cubicBezTo>
                      <a:pt x="37829" y="6648"/>
                      <a:pt x="37830" y="6648"/>
                      <a:pt x="37831" y="6648"/>
                    </a:cubicBezTo>
                    <a:close/>
                    <a:moveTo>
                      <a:pt x="27807" y="6641"/>
                    </a:moveTo>
                    <a:cubicBezTo>
                      <a:pt x="27620" y="6641"/>
                      <a:pt x="27469" y="6793"/>
                      <a:pt x="27469" y="6977"/>
                    </a:cubicBezTo>
                    <a:cubicBezTo>
                      <a:pt x="27469" y="7164"/>
                      <a:pt x="27621" y="7315"/>
                      <a:pt x="27807" y="7315"/>
                    </a:cubicBezTo>
                    <a:cubicBezTo>
                      <a:pt x="27992" y="7315"/>
                      <a:pt x="28143" y="7163"/>
                      <a:pt x="28143" y="6977"/>
                    </a:cubicBezTo>
                    <a:cubicBezTo>
                      <a:pt x="28143" y="6792"/>
                      <a:pt x="27991" y="6641"/>
                      <a:pt x="27807" y="6641"/>
                    </a:cubicBezTo>
                    <a:close/>
                    <a:moveTo>
                      <a:pt x="37828" y="6641"/>
                    </a:moveTo>
                    <a:cubicBezTo>
                      <a:pt x="37642" y="6641"/>
                      <a:pt x="37491" y="6793"/>
                      <a:pt x="37491" y="6977"/>
                    </a:cubicBezTo>
                    <a:cubicBezTo>
                      <a:pt x="37491" y="7164"/>
                      <a:pt x="37643" y="7315"/>
                      <a:pt x="37828" y="7315"/>
                    </a:cubicBezTo>
                    <a:cubicBezTo>
                      <a:pt x="38012" y="7315"/>
                      <a:pt x="38165" y="7163"/>
                      <a:pt x="38165" y="6977"/>
                    </a:cubicBezTo>
                    <a:cubicBezTo>
                      <a:pt x="38165" y="6792"/>
                      <a:pt x="38012" y="6641"/>
                      <a:pt x="37828" y="6641"/>
                    </a:cubicBezTo>
                    <a:close/>
                    <a:moveTo>
                      <a:pt x="26403" y="7922"/>
                    </a:moveTo>
                    <a:cubicBezTo>
                      <a:pt x="26300" y="7922"/>
                      <a:pt x="26216" y="8005"/>
                      <a:pt x="26216" y="8108"/>
                    </a:cubicBezTo>
                    <a:cubicBezTo>
                      <a:pt x="26216" y="8212"/>
                      <a:pt x="26300" y="8295"/>
                      <a:pt x="26403" y="8295"/>
                    </a:cubicBezTo>
                    <a:cubicBezTo>
                      <a:pt x="26506" y="8295"/>
                      <a:pt x="26590" y="8212"/>
                      <a:pt x="26590" y="8108"/>
                    </a:cubicBezTo>
                    <a:cubicBezTo>
                      <a:pt x="26590" y="8005"/>
                      <a:pt x="26506" y="7922"/>
                      <a:pt x="26403" y="7922"/>
                    </a:cubicBezTo>
                    <a:close/>
                    <a:moveTo>
                      <a:pt x="39233" y="7922"/>
                    </a:moveTo>
                    <a:cubicBezTo>
                      <a:pt x="39128" y="7922"/>
                      <a:pt x="39046" y="8005"/>
                      <a:pt x="39046" y="8108"/>
                    </a:cubicBezTo>
                    <a:cubicBezTo>
                      <a:pt x="39046" y="8212"/>
                      <a:pt x="39128" y="8295"/>
                      <a:pt x="39233" y="8295"/>
                    </a:cubicBezTo>
                    <a:cubicBezTo>
                      <a:pt x="39335" y="8295"/>
                      <a:pt x="39418" y="8212"/>
                      <a:pt x="39418" y="8108"/>
                    </a:cubicBezTo>
                    <a:cubicBezTo>
                      <a:pt x="39418" y="8005"/>
                      <a:pt x="39335" y="7922"/>
                      <a:pt x="39233" y="7922"/>
                    </a:cubicBezTo>
                    <a:close/>
                    <a:moveTo>
                      <a:pt x="14115" y="8392"/>
                    </a:moveTo>
                    <a:cubicBezTo>
                      <a:pt x="14084" y="8392"/>
                      <a:pt x="14053" y="8403"/>
                      <a:pt x="14028" y="8426"/>
                    </a:cubicBezTo>
                    <a:cubicBezTo>
                      <a:pt x="13979" y="8476"/>
                      <a:pt x="13979" y="8554"/>
                      <a:pt x="14028" y="8600"/>
                    </a:cubicBezTo>
                    <a:cubicBezTo>
                      <a:pt x="14053" y="8625"/>
                      <a:pt x="14084" y="8637"/>
                      <a:pt x="14115" y="8637"/>
                    </a:cubicBezTo>
                    <a:cubicBezTo>
                      <a:pt x="14146" y="8637"/>
                      <a:pt x="14177" y="8625"/>
                      <a:pt x="14202" y="8600"/>
                    </a:cubicBezTo>
                    <a:cubicBezTo>
                      <a:pt x="14251" y="8554"/>
                      <a:pt x="14251" y="8476"/>
                      <a:pt x="14202" y="8426"/>
                    </a:cubicBezTo>
                    <a:cubicBezTo>
                      <a:pt x="14177" y="8403"/>
                      <a:pt x="14146" y="8392"/>
                      <a:pt x="14115" y="8392"/>
                    </a:cubicBezTo>
                    <a:close/>
                    <a:moveTo>
                      <a:pt x="14979" y="8396"/>
                    </a:moveTo>
                    <a:cubicBezTo>
                      <a:pt x="14945" y="8396"/>
                      <a:pt x="14911" y="8408"/>
                      <a:pt x="14886" y="8434"/>
                    </a:cubicBezTo>
                    <a:cubicBezTo>
                      <a:pt x="14835" y="8487"/>
                      <a:pt x="14835" y="8570"/>
                      <a:pt x="14886" y="8621"/>
                    </a:cubicBezTo>
                    <a:cubicBezTo>
                      <a:pt x="14911" y="8646"/>
                      <a:pt x="14945" y="8659"/>
                      <a:pt x="14979" y="8659"/>
                    </a:cubicBezTo>
                    <a:cubicBezTo>
                      <a:pt x="15013" y="8659"/>
                      <a:pt x="15048" y="8646"/>
                      <a:pt x="15073" y="8621"/>
                    </a:cubicBezTo>
                    <a:cubicBezTo>
                      <a:pt x="15124" y="8570"/>
                      <a:pt x="15124" y="8484"/>
                      <a:pt x="15073" y="8434"/>
                    </a:cubicBezTo>
                    <a:cubicBezTo>
                      <a:pt x="15048" y="8408"/>
                      <a:pt x="15013" y="8396"/>
                      <a:pt x="14979" y="8396"/>
                    </a:cubicBezTo>
                    <a:close/>
                    <a:moveTo>
                      <a:pt x="13270" y="8441"/>
                    </a:moveTo>
                    <a:cubicBezTo>
                      <a:pt x="13241" y="8441"/>
                      <a:pt x="13212" y="8452"/>
                      <a:pt x="13189" y="8474"/>
                    </a:cubicBezTo>
                    <a:cubicBezTo>
                      <a:pt x="13144" y="8519"/>
                      <a:pt x="13144" y="8592"/>
                      <a:pt x="13189" y="8635"/>
                    </a:cubicBezTo>
                    <a:cubicBezTo>
                      <a:pt x="13212" y="8658"/>
                      <a:pt x="13241" y="8669"/>
                      <a:pt x="13270" y="8669"/>
                    </a:cubicBezTo>
                    <a:cubicBezTo>
                      <a:pt x="13299" y="8669"/>
                      <a:pt x="13328" y="8658"/>
                      <a:pt x="13350" y="8635"/>
                    </a:cubicBezTo>
                    <a:cubicBezTo>
                      <a:pt x="13396" y="8590"/>
                      <a:pt x="13396" y="8519"/>
                      <a:pt x="13350" y="8474"/>
                    </a:cubicBezTo>
                    <a:cubicBezTo>
                      <a:pt x="13328" y="8452"/>
                      <a:pt x="13299" y="8441"/>
                      <a:pt x="13270" y="8441"/>
                    </a:cubicBezTo>
                    <a:close/>
                    <a:moveTo>
                      <a:pt x="12458" y="8528"/>
                    </a:moveTo>
                    <a:cubicBezTo>
                      <a:pt x="12431" y="8528"/>
                      <a:pt x="12404" y="8539"/>
                      <a:pt x="12383" y="8560"/>
                    </a:cubicBezTo>
                    <a:cubicBezTo>
                      <a:pt x="12343" y="8600"/>
                      <a:pt x="12343" y="8666"/>
                      <a:pt x="12383" y="8708"/>
                    </a:cubicBezTo>
                    <a:cubicBezTo>
                      <a:pt x="12404" y="8729"/>
                      <a:pt x="12431" y="8739"/>
                      <a:pt x="12458" y="8739"/>
                    </a:cubicBezTo>
                    <a:cubicBezTo>
                      <a:pt x="12485" y="8739"/>
                      <a:pt x="12511" y="8729"/>
                      <a:pt x="12531" y="8708"/>
                    </a:cubicBezTo>
                    <a:cubicBezTo>
                      <a:pt x="12573" y="8666"/>
                      <a:pt x="12573" y="8600"/>
                      <a:pt x="12531" y="8560"/>
                    </a:cubicBezTo>
                    <a:cubicBezTo>
                      <a:pt x="12511" y="8539"/>
                      <a:pt x="12485" y="8528"/>
                      <a:pt x="12458" y="8528"/>
                    </a:cubicBezTo>
                    <a:close/>
                    <a:moveTo>
                      <a:pt x="15854" y="8472"/>
                    </a:moveTo>
                    <a:cubicBezTo>
                      <a:pt x="15818" y="8472"/>
                      <a:pt x="15781" y="8485"/>
                      <a:pt x="15754" y="8512"/>
                    </a:cubicBezTo>
                    <a:cubicBezTo>
                      <a:pt x="15700" y="8568"/>
                      <a:pt x="15700" y="8657"/>
                      <a:pt x="15754" y="8712"/>
                    </a:cubicBezTo>
                    <a:cubicBezTo>
                      <a:pt x="15781" y="8739"/>
                      <a:pt x="15818" y="8752"/>
                      <a:pt x="15854" y="8752"/>
                    </a:cubicBezTo>
                    <a:cubicBezTo>
                      <a:pt x="15890" y="8752"/>
                      <a:pt x="15926" y="8739"/>
                      <a:pt x="15954" y="8712"/>
                    </a:cubicBezTo>
                    <a:cubicBezTo>
                      <a:pt x="16007" y="8657"/>
                      <a:pt x="16007" y="8567"/>
                      <a:pt x="15954" y="8512"/>
                    </a:cubicBezTo>
                    <a:cubicBezTo>
                      <a:pt x="15926" y="8485"/>
                      <a:pt x="15890" y="8472"/>
                      <a:pt x="15854" y="8472"/>
                    </a:cubicBezTo>
                    <a:close/>
                    <a:moveTo>
                      <a:pt x="27542" y="8245"/>
                    </a:moveTo>
                    <a:cubicBezTo>
                      <a:pt x="27687" y="8245"/>
                      <a:pt x="27803" y="8364"/>
                      <a:pt x="27803" y="8506"/>
                    </a:cubicBezTo>
                    <a:cubicBezTo>
                      <a:pt x="27803" y="8650"/>
                      <a:pt x="27685" y="8767"/>
                      <a:pt x="27542" y="8767"/>
                    </a:cubicBezTo>
                    <a:cubicBezTo>
                      <a:pt x="27398" y="8767"/>
                      <a:pt x="27281" y="8650"/>
                      <a:pt x="27281" y="8506"/>
                    </a:cubicBezTo>
                    <a:cubicBezTo>
                      <a:pt x="27281" y="8364"/>
                      <a:pt x="27398" y="8245"/>
                      <a:pt x="27542" y="8245"/>
                    </a:cubicBezTo>
                    <a:close/>
                    <a:moveTo>
                      <a:pt x="38091" y="8245"/>
                    </a:moveTo>
                    <a:cubicBezTo>
                      <a:pt x="38234" y="8245"/>
                      <a:pt x="38352" y="8364"/>
                      <a:pt x="38352" y="8506"/>
                    </a:cubicBezTo>
                    <a:cubicBezTo>
                      <a:pt x="38352" y="8650"/>
                      <a:pt x="38234" y="8767"/>
                      <a:pt x="38091" y="8767"/>
                    </a:cubicBezTo>
                    <a:cubicBezTo>
                      <a:pt x="37947" y="8767"/>
                      <a:pt x="37830" y="8650"/>
                      <a:pt x="37830" y="8506"/>
                    </a:cubicBezTo>
                    <a:cubicBezTo>
                      <a:pt x="37830" y="8364"/>
                      <a:pt x="37947" y="8245"/>
                      <a:pt x="38091" y="8245"/>
                    </a:cubicBezTo>
                    <a:close/>
                    <a:moveTo>
                      <a:pt x="27543" y="8241"/>
                    </a:moveTo>
                    <a:cubicBezTo>
                      <a:pt x="27397" y="8241"/>
                      <a:pt x="27278" y="8360"/>
                      <a:pt x="27278" y="8506"/>
                    </a:cubicBezTo>
                    <a:cubicBezTo>
                      <a:pt x="27278" y="8654"/>
                      <a:pt x="27397" y="8773"/>
                      <a:pt x="27543" y="8773"/>
                    </a:cubicBezTo>
                    <a:cubicBezTo>
                      <a:pt x="27544" y="8773"/>
                      <a:pt x="27545" y="8773"/>
                      <a:pt x="27546" y="8773"/>
                    </a:cubicBezTo>
                    <a:cubicBezTo>
                      <a:pt x="27690" y="8773"/>
                      <a:pt x="27810" y="8655"/>
                      <a:pt x="27810" y="8506"/>
                    </a:cubicBezTo>
                    <a:cubicBezTo>
                      <a:pt x="27810" y="8360"/>
                      <a:pt x="27691" y="8241"/>
                      <a:pt x="27543" y="8241"/>
                    </a:cubicBezTo>
                    <a:close/>
                    <a:moveTo>
                      <a:pt x="38091" y="8241"/>
                    </a:moveTo>
                    <a:cubicBezTo>
                      <a:pt x="37944" y="8241"/>
                      <a:pt x="37824" y="8360"/>
                      <a:pt x="37824" y="8506"/>
                    </a:cubicBezTo>
                    <a:cubicBezTo>
                      <a:pt x="37824" y="8654"/>
                      <a:pt x="37944" y="8773"/>
                      <a:pt x="38091" y="8773"/>
                    </a:cubicBezTo>
                    <a:cubicBezTo>
                      <a:pt x="38092" y="8773"/>
                      <a:pt x="38092" y="8773"/>
                      <a:pt x="38093" y="8773"/>
                    </a:cubicBezTo>
                    <a:cubicBezTo>
                      <a:pt x="38239" y="8773"/>
                      <a:pt x="38357" y="8655"/>
                      <a:pt x="38357" y="8506"/>
                    </a:cubicBezTo>
                    <a:cubicBezTo>
                      <a:pt x="38357" y="8360"/>
                      <a:pt x="38237" y="8241"/>
                      <a:pt x="38091" y="8241"/>
                    </a:cubicBezTo>
                    <a:close/>
                    <a:moveTo>
                      <a:pt x="51453" y="8547"/>
                    </a:moveTo>
                    <a:cubicBezTo>
                      <a:pt x="51421" y="8547"/>
                      <a:pt x="51390" y="8560"/>
                      <a:pt x="51365" y="8584"/>
                    </a:cubicBezTo>
                    <a:cubicBezTo>
                      <a:pt x="51317" y="8634"/>
                      <a:pt x="51317" y="8709"/>
                      <a:pt x="51365" y="8758"/>
                    </a:cubicBezTo>
                    <a:cubicBezTo>
                      <a:pt x="51389" y="8782"/>
                      <a:pt x="51420" y="8794"/>
                      <a:pt x="51452" y="8794"/>
                    </a:cubicBezTo>
                    <a:cubicBezTo>
                      <a:pt x="51483" y="8794"/>
                      <a:pt x="51515" y="8782"/>
                      <a:pt x="51539" y="8758"/>
                    </a:cubicBezTo>
                    <a:cubicBezTo>
                      <a:pt x="51588" y="8712"/>
                      <a:pt x="51588" y="8634"/>
                      <a:pt x="51539" y="8584"/>
                    </a:cubicBezTo>
                    <a:cubicBezTo>
                      <a:pt x="51515" y="8560"/>
                      <a:pt x="51484" y="8547"/>
                      <a:pt x="51453" y="8547"/>
                    </a:cubicBezTo>
                    <a:close/>
                    <a:moveTo>
                      <a:pt x="50588" y="8554"/>
                    </a:moveTo>
                    <a:cubicBezTo>
                      <a:pt x="50554" y="8554"/>
                      <a:pt x="50520" y="8566"/>
                      <a:pt x="50494" y="8592"/>
                    </a:cubicBezTo>
                    <a:cubicBezTo>
                      <a:pt x="50444" y="8642"/>
                      <a:pt x="50444" y="8728"/>
                      <a:pt x="50494" y="8779"/>
                    </a:cubicBezTo>
                    <a:cubicBezTo>
                      <a:pt x="50520" y="8804"/>
                      <a:pt x="50554" y="8817"/>
                      <a:pt x="50588" y="8817"/>
                    </a:cubicBezTo>
                    <a:cubicBezTo>
                      <a:pt x="50622" y="8817"/>
                      <a:pt x="50656" y="8804"/>
                      <a:pt x="50681" y="8779"/>
                    </a:cubicBezTo>
                    <a:cubicBezTo>
                      <a:pt x="50732" y="8728"/>
                      <a:pt x="50732" y="8644"/>
                      <a:pt x="50681" y="8592"/>
                    </a:cubicBezTo>
                    <a:cubicBezTo>
                      <a:pt x="50656" y="8566"/>
                      <a:pt x="50622" y="8554"/>
                      <a:pt x="50588" y="8554"/>
                    </a:cubicBezTo>
                    <a:close/>
                    <a:moveTo>
                      <a:pt x="52298" y="8597"/>
                    </a:moveTo>
                    <a:cubicBezTo>
                      <a:pt x="52269" y="8597"/>
                      <a:pt x="52240" y="8609"/>
                      <a:pt x="52217" y="8632"/>
                    </a:cubicBezTo>
                    <a:cubicBezTo>
                      <a:pt x="52172" y="8677"/>
                      <a:pt x="52172" y="8748"/>
                      <a:pt x="52217" y="8793"/>
                    </a:cubicBezTo>
                    <a:cubicBezTo>
                      <a:pt x="52240" y="8816"/>
                      <a:pt x="52269" y="8827"/>
                      <a:pt x="52298" y="8827"/>
                    </a:cubicBezTo>
                    <a:cubicBezTo>
                      <a:pt x="52327" y="8827"/>
                      <a:pt x="52356" y="8816"/>
                      <a:pt x="52378" y="8793"/>
                    </a:cubicBezTo>
                    <a:cubicBezTo>
                      <a:pt x="52423" y="8748"/>
                      <a:pt x="52423" y="8677"/>
                      <a:pt x="52378" y="8632"/>
                    </a:cubicBezTo>
                    <a:cubicBezTo>
                      <a:pt x="52356" y="8609"/>
                      <a:pt x="52327" y="8597"/>
                      <a:pt x="52298" y="8597"/>
                    </a:cubicBezTo>
                    <a:close/>
                    <a:moveTo>
                      <a:pt x="11692" y="8636"/>
                    </a:moveTo>
                    <a:cubicBezTo>
                      <a:pt x="11668" y="8636"/>
                      <a:pt x="11643" y="8645"/>
                      <a:pt x="11624" y="8664"/>
                    </a:cubicBezTo>
                    <a:cubicBezTo>
                      <a:pt x="11587" y="8702"/>
                      <a:pt x="11587" y="8763"/>
                      <a:pt x="11624" y="8800"/>
                    </a:cubicBezTo>
                    <a:cubicBezTo>
                      <a:pt x="11643" y="8819"/>
                      <a:pt x="11668" y="8829"/>
                      <a:pt x="11692" y="8829"/>
                    </a:cubicBezTo>
                    <a:cubicBezTo>
                      <a:pt x="11717" y="8829"/>
                      <a:pt x="11742" y="8819"/>
                      <a:pt x="11760" y="8800"/>
                    </a:cubicBezTo>
                    <a:cubicBezTo>
                      <a:pt x="11798" y="8763"/>
                      <a:pt x="11798" y="8702"/>
                      <a:pt x="11760" y="8664"/>
                    </a:cubicBezTo>
                    <a:cubicBezTo>
                      <a:pt x="11742" y="8645"/>
                      <a:pt x="11717" y="8636"/>
                      <a:pt x="11692" y="8636"/>
                    </a:cubicBezTo>
                    <a:close/>
                    <a:moveTo>
                      <a:pt x="53110" y="8686"/>
                    </a:moveTo>
                    <a:cubicBezTo>
                      <a:pt x="53084" y="8686"/>
                      <a:pt x="53057" y="8696"/>
                      <a:pt x="53036" y="8716"/>
                    </a:cubicBezTo>
                    <a:cubicBezTo>
                      <a:pt x="52994" y="8758"/>
                      <a:pt x="52994" y="8823"/>
                      <a:pt x="53036" y="8866"/>
                    </a:cubicBezTo>
                    <a:cubicBezTo>
                      <a:pt x="53056" y="8887"/>
                      <a:pt x="53083" y="8897"/>
                      <a:pt x="53110" y="8897"/>
                    </a:cubicBezTo>
                    <a:cubicBezTo>
                      <a:pt x="53137" y="8897"/>
                      <a:pt x="53164" y="8887"/>
                      <a:pt x="53184" y="8866"/>
                    </a:cubicBezTo>
                    <a:cubicBezTo>
                      <a:pt x="53224" y="8823"/>
                      <a:pt x="53224" y="8758"/>
                      <a:pt x="53184" y="8716"/>
                    </a:cubicBezTo>
                    <a:cubicBezTo>
                      <a:pt x="53164" y="8696"/>
                      <a:pt x="53137" y="8686"/>
                      <a:pt x="53110" y="8686"/>
                    </a:cubicBezTo>
                    <a:close/>
                    <a:moveTo>
                      <a:pt x="49714" y="8629"/>
                    </a:moveTo>
                    <a:cubicBezTo>
                      <a:pt x="49678" y="8629"/>
                      <a:pt x="49642" y="8642"/>
                      <a:pt x="49615" y="8670"/>
                    </a:cubicBezTo>
                    <a:cubicBezTo>
                      <a:pt x="49560" y="8724"/>
                      <a:pt x="49560" y="8815"/>
                      <a:pt x="49615" y="8868"/>
                    </a:cubicBezTo>
                    <a:cubicBezTo>
                      <a:pt x="49642" y="8896"/>
                      <a:pt x="49678" y="8910"/>
                      <a:pt x="49714" y="8910"/>
                    </a:cubicBezTo>
                    <a:cubicBezTo>
                      <a:pt x="49750" y="8910"/>
                      <a:pt x="49787" y="8896"/>
                      <a:pt x="49813" y="8868"/>
                    </a:cubicBezTo>
                    <a:cubicBezTo>
                      <a:pt x="49868" y="8815"/>
                      <a:pt x="49868" y="8726"/>
                      <a:pt x="49813" y="8670"/>
                    </a:cubicBezTo>
                    <a:cubicBezTo>
                      <a:pt x="49787" y="8642"/>
                      <a:pt x="49750" y="8629"/>
                      <a:pt x="49714" y="8629"/>
                    </a:cubicBezTo>
                    <a:close/>
                    <a:moveTo>
                      <a:pt x="10985" y="8745"/>
                    </a:moveTo>
                    <a:cubicBezTo>
                      <a:pt x="10963" y="8745"/>
                      <a:pt x="10940" y="8754"/>
                      <a:pt x="10923" y="8771"/>
                    </a:cubicBezTo>
                    <a:cubicBezTo>
                      <a:pt x="10890" y="8806"/>
                      <a:pt x="10890" y="8861"/>
                      <a:pt x="10923" y="8894"/>
                    </a:cubicBezTo>
                    <a:cubicBezTo>
                      <a:pt x="10940" y="8912"/>
                      <a:pt x="10963" y="8921"/>
                      <a:pt x="10985" y="8921"/>
                    </a:cubicBezTo>
                    <a:cubicBezTo>
                      <a:pt x="11007" y="8921"/>
                      <a:pt x="11029" y="8912"/>
                      <a:pt x="11046" y="8894"/>
                    </a:cubicBezTo>
                    <a:cubicBezTo>
                      <a:pt x="11081" y="8860"/>
                      <a:pt x="11081" y="8806"/>
                      <a:pt x="11046" y="8771"/>
                    </a:cubicBezTo>
                    <a:cubicBezTo>
                      <a:pt x="11029" y="8754"/>
                      <a:pt x="11007" y="8745"/>
                      <a:pt x="10985" y="8745"/>
                    </a:cubicBezTo>
                    <a:close/>
                    <a:moveTo>
                      <a:pt x="16724" y="8635"/>
                    </a:moveTo>
                    <a:cubicBezTo>
                      <a:pt x="16685" y="8635"/>
                      <a:pt x="16647" y="8650"/>
                      <a:pt x="16618" y="8679"/>
                    </a:cubicBezTo>
                    <a:cubicBezTo>
                      <a:pt x="16560" y="8737"/>
                      <a:pt x="16560" y="8832"/>
                      <a:pt x="16618" y="8890"/>
                    </a:cubicBezTo>
                    <a:cubicBezTo>
                      <a:pt x="16647" y="8919"/>
                      <a:pt x="16685" y="8934"/>
                      <a:pt x="16724" y="8934"/>
                    </a:cubicBezTo>
                    <a:cubicBezTo>
                      <a:pt x="16763" y="8934"/>
                      <a:pt x="16802" y="8919"/>
                      <a:pt x="16831" y="8890"/>
                    </a:cubicBezTo>
                    <a:cubicBezTo>
                      <a:pt x="16887" y="8832"/>
                      <a:pt x="16887" y="8737"/>
                      <a:pt x="16831" y="8679"/>
                    </a:cubicBezTo>
                    <a:cubicBezTo>
                      <a:pt x="16802" y="8650"/>
                      <a:pt x="16763" y="8635"/>
                      <a:pt x="16724" y="8635"/>
                    </a:cubicBezTo>
                    <a:close/>
                    <a:moveTo>
                      <a:pt x="53876" y="8794"/>
                    </a:moveTo>
                    <a:cubicBezTo>
                      <a:pt x="53851" y="8794"/>
                      <a:pt x="53826" y="8803"/>
                      <a:pt x="53807" y="8822"/>
                    </a:cubicBezTo>
                    <a:cubicBezTo>
                      <a:pt x="53769" y="8860"/>
                      <a:pt x="53769" y="8919"/>
                      <a:pt x="53807" y="8958"/>
                    </a:cubicBezTo>
                    <a:cubicBezTo>
                      <a:pt x="53826" y="8977"/>
                      <a:pt x="53851" y="8987"/>
                      <a:pt x="53876" y="8987"/>
                    </a:cubicBezTo>
                    <a:cubicBezTo>
                      <a:pt x="53900" y="8987"/>
                      <a:pt x="53924" y="8977"/>
                      <a:pt x="53943" y="8958"/>
                    </a:cubicBezTo>
                    <a:cubicBezTo>
                      <a:pt x="53981" y="8919"/>
                      <a:pt x="53981" y="8858"/>
                      <a:pt x="53943" y="8822"/>
                    </a:cubicBezTo>
                    <a:cubicBezTo>
                      <a:pt x="53924" y="8803"/>
                      <a:pt x="53900" y="8794"/>
                      <a:pt x="53876" y="8794"/>
                    </a:cubicBezTo>
                    <a:close/>
                    <a:moveTo>
                      <a:pt x="10348" y="8842"/>
                    </a:moveTo>
                    <a:cubicBezTo>
                      <a:pt x="10328" y="8842"/>
                      <a:pt x="10308" y="8850"/>
                      <a:pt x="10293" y="8866"/>
                    </a:cubicBezTo>
                    <a:cubicBezTo>
                      <a:pt x="10262" y="8896"/>
                      <a:pt x="10262" y="8945"/>
                      <a:pt x="10293" y="8976"/>
                    </a:cubicBezTo>
                    <a:cubicBezTo>
                      <a:pt x="10308" y="8991"/>
                      <a:pt x="10328" y="8998"/>
                      <a:pt x="10348" y="8998"/>
                    </a:cubicBezTo>
                    <a:cubicBezTo>
                      <a:pt x="10368" y="8998"/>
                      <a:pt x="10388" y="8991"/>
                      <a:pt x="10404" y="8976"/>
                    </a:cubicBezTo>
                    <a:cubicBezTo>
                      <a:pt x="10435" y="8945"/>
                      <a:pt x="10435" y="8896"/>
                      <a:pt x="10404" y="8866"/>
                    </a:cubicBezTo>
                    <a:cubicBezTo>
                      <a:pt x="10388" y="8850"/>
                      <a:pt x="10368" y="8842"/>
                      <a:pt x="10348" y="8842"/>
                    </a:cubicBezTo>
                    <a:close/>
                    <a:moveTo>
                      <a:pt x="54583" y="8903"/>
                    </a:moveTo>
                    <a:cubicBezTo>
                      <a:pt x="54561" y="8903"/>
                      <a:pt x="54539" y="8912"/>
                      <a:pt x="54521" y="8929"/>
                    </a:cubicBezTo>
                    <a:cubicBezTo>
                      <a:pt x="54486" y="8963"/>
                      <a:pt x="54486" y="9018"/>
                      <a:pt x="54521" y="9051"/>
                    </a:cubicBezTo>
                    <a:cubicBezTo>
                      <a:pt x="54539" y="9068"/>
                      <a:pt x="54561" y="9077"/>
                      <a:pt x="54583" y="9077"/>
                    </a:cubicBezTo>
                    <a:cubicBezTo>
                      <a:pt x="54605" y="9077"/>
                      <a:pt x="54627" y="9068"/>
                      <a:pt x="54644" y="9051"/>
                    </a:cubicBezTo>
                    <a:cubicBezTo>
                      <a:pt x="54679" y="9018"/>
                      <a:pt x="54679" y="8963"/>
                      <a:pt x="54644" y="8929"/>
                    </a:cubicBezTo>
                    <a:cubicBezTo>
                      <a:pt x="54627" y="8912"/>
                      <a:pt x="54605" y="8903"/>
                      <a:pt x="54583" y="8903"/>
                    </a:cubicBezTo>
                    <a:close/>
                    <a:moveTo>
                      <a:pt x="48844" y="8793"/>
                    </a:moveTo>
                    <a:cubicBezTo>
                      <a:pt x="48806" y="8793"/>
                      <a:pt x="48767" y="8808"/>
                      <a:pt x="48738" y="8837"/>
                    </a:cubicBezTo>
                    <a:cubicBezTo>
                      <a:pt x="48680" y="8894"/>
                      <a:pt x="48680" y="8990"/>
                      <a:pt x="48738" y="9048"/>
                    </a:cubicBezTo>
                    <a:cubicBezTo>
                      <a:pt x="48767" y="9077"/>
                      <a:pt x="48806" y="9092"/>
                      <a:pt x="48844" y="9092"/>
                    </a:cubicBezTo>
                    <a:cubicBezTo>
                      <a:pt x="48882" y="9092"/>
                      <a:pt x="48921" y="9077"/>
                      <a:pt x="48950" y="9048"/>
                    </a:cubicBezTo>
                    <a:cubicBezTo>
                      <a:pt x="49008" y="8990"/>
                      <a:pt x="49008" y="8894"/>
                      <a:pt x="48950" y="8837"/>
                    </a:cubicBezTo>
                    <a:cubicBezTo>
                      <a:pt x="48921" y="8808"/>
                      <a:pt x="48882" y="8793"/>
                      <a:pt x="48844" y="8793"/>
                    </a:cubicBezTo>
                    <a:close/>
                    <a:moveTo>
                      <a:pt x="55220" y="9000"/>
                    </a:moveTo>
                    <a:cubicBezTo>
                      <a:pt x="55200" y="9000"/>
                      <a:pt x="55180" y="9008"/>
                      <a:pt x="55165" y="9023"/>
                    </a:cubicBezTo>
                    <a:cubicBezTo>
                      <a:pt x="55133" y="9054"/>
                      <a:pt x="55133" y="9103"/>
                      <a:pt x="55165" y="9134"/>
                    </a:cubicBezTo>
                    <a:cubicBezTo>
                      <a:pt x="55180" y="9149"/>
                      <a:pt x="55200" y="9156"/>
                      <a:pt x="55220" y="9156"/>
                    </a:cubicBezTo>
                    <a:cubicBezTo>
                      <a:pt x="55240" y="9156"/>
                      <a:pt x="55260" y="9149"/>
                      <a:pt x="55275" y="9134"/>
                    </a:cubicBezTo>
                    <a:cubicBezTo>
                      <a:pt x="55305" y="9103"/>
                      <a:pt x="55305" y="9054"/>
                      <a:pt x="55275" y="9023"/>
                    </a:cubicBezTo>
                    <a:cubicBezTo>
                      <a:pt x="55260" y="9008"/>
                      <a:pt x="55240" y="9000"/>
                      <a:pt x="55220" y="9000"/>
                    </a:cubicBezTo>
                    <a:close/>
                    <a:moveTo>
                      <a:pt x="17578" y="8904"/>
                    </a:moveTo>
                    <a:cubicBezTo>
                      <a:pt x="17537" y="8904"/>
                      <a:pt x="17496" y="8920"/>
                      <a:pt x="17465" y="8951"/>
                    </a:cubicBezTo>
                    <a:cubicBezTo>
                      <a:pt x="17403" y="9012"/>
                      <a:pt x="17403" y="9112"/>
                      <a:pt x="17465" y="9176"/>
                    </a:cubicBezTo>
                    <a:cubicBezTo>
                      <a:pt x="17496" y="9206"/>
                      <a:pt x="17537" y="9221"/>
                      <a:pt x="17578" y="9221"/>
                    </a:cubicBezTo>
                    <a:cubicBezTo>
                      <a:pt x="17619" y="9221"/>
                      <a:pt x="17659" y="9206"/>
                      <a:pt x="17690" y="9176"/>
                    </a:cubicBezTo>
                    <a:cubicBezTo>
                      <a:pt x="17752" y="9113"/>
                      <a:pt x="17752" y="9012"/>
                      <a:pt x="17690" y="8951"/>
                    </a:cubicBezTo>
                    <a:cubicBezTo>
                      <a:pt x="17659" y="8920"/>
                      <a:pt x="17619" y="8904"/>
                      <a:pt x="17578" y="8904"/>
                    </a:cubicBezTo>
                    <a:close/>
                    <a:moveTo>
                      <a:pt x="26456" y="8850"/>
                    </a:moveTo>
                    <a:cubicBezTo>
                      <a:pt x="26351" y="8850"/>
                      <a:pt x="26261" y="8937"/>
                      <a:pt x="26261" y="9045"/>
                    </a:cubicBezTo>
                    <a:cubicBezTo>
                      <a:pt x="26261" y="9151"/>
                      <a:pt x="26348" y="9239"/>
                      <a:pt x="26456" y="9239"/>
                    </a:cubicBezTo>
                    <a:cubicBezTo>
                      <a:pt x="26564" y="9239"/>
                      <a:pt x="26652" y="9154"/>
                      <a:pt x="26652" y="9045"/>
                    </a:cubicBezTo>
                    <a:cubicBezTo>
                      <a:pt x="26652" y="8937"/>
                      <a:pt x="26565" y="8850"/>
                      <a:pt x="26456" y="8850"/>
                    </a:cubicBezTo>
                    <a:close/>
                    <a:moveTo>
                      <a:pt x="39176" y="8850"/>
                    </a:moveTo>
                    <a:cubicBezTo>
                      <a:pt x="39067" y="8850"/>
                      <a:pt x="38980" y="8937"/>
                      <a:pt x="38980" y="9045"/>
                    </a:cubicBezTo>
                    <a:cubicBezTo>
                      <a:pt x="38980" y="9151"/>
                      <a:pt x="39067" y="9241"/>
                      <a:pt x="39176" y="9241"/>
                    </a:cubicBezTo>
                    <a:cubicBezTo>
                      <a:pt x="39283" y="9241"/>
                      <a:pt x="39372" y="9154"/>
                      <a:pt x="39372" y="9045"/>
                    </a:cubicBezTo>
                    <a:cubicBezTo>
                      <a:pt x="39372" y="8938"/>
                      <a:pt x="39285" y="8850"/>
                      <a:pt x="39176" y="8850"/>
                    </a:cubicBezTo>
                    <a:close/>
                    <a:moveTo>
                      <a:pt x="47992" y="9060"/>
                    </a:moveTo>
                    <a:cubicBezTo>
                      <a:pt x="47951" y="9060"/>
                      <a:pt x="47910" y="9076"/>
                      <a:pt x="47879" y="9106"/>
                    </a:cubicBezTo>
                    <a:cubicBezTo>
                      <a:pt x="47818" y="9168"/>
                      <a:pt x="47818" y="9270"/>
                      <a:pt x="47879" y="9331"/>
                    </a:cubicBezTo>
                    <a:cubicBezTo>
                      <a:pt x="47910" y="9362"/>
                      <a:pt x="47951" y="9377"/>
                      <a:pt x="47992" y="9377"/>
                    </a:cubicBezTo>
                    <a:cubicBezTo>
                      <a:pt x="48032" y="9377"/>
                      <a:pt x="48073" y="9362"/>
                      <a:pt x="48103" y="9331"/>
                    </a:cubicBezTo>
                    <a:cubicBezTo>
                      <a:pt x="48166" y="9270"/>
                      <a:pt x="48166" y="9170"/>
                      <a:pt x="48103" y="9106"/>
                    </a:cubicBezTo>
                    <a:cubicBezTo>
                      <a:pt x="48073" y="9076"/>
                      <a:pt x="48032" y="9060"/>
                      <a:pt x="47992" y="9060"/>
                    </a:cubicBezTo>
                    <a:close/>
                    <a:moveTo>
                      <a:pt x="18401" y="9295"/>
                    </a:moveTo>
                    <a:cubicBezTo>
                      <a:pt x="18358" y="9295"/>
                      <a:pt x="18315" y="9311"/>
                      <a:pt x="18282" y="9344"/>
                    </a:cubicBezTo>
                    <a:cubicBezTo>
                      <a:pt x="18217" y="9409"/>
                      <a:pt x="18217" y="9513"/>
                      <a:pt x="18282" y="9581"/>
                    </a:cubicBezTo>
                    <a:cubicBezTo>
                      <a:pt x="18315" y="9614"/>
                      <a:pt x="18358" y="9630"/>
                      <a:pt x="18401" y="9630"/>
                    </a:cubicBezTo>
                    <a:cubicBezTo>
                      <a:pt x="18444" y="9630"/>
                      <a:pt x="18488" y="9614"/>
                      <a:pt x="18520" y="9581"/>
                    </a:cubicBezTo>
                    <a:cubicBezTo>
                      <a:pt x="18585" y="9516"/>
                      <a:pt x="18585" y="9409"/>
                      <a:pt x="18520" y="9344"/>
                    </a:cubicBezTo>
                    <a:cubicBezTo>
                      <a:pt x="18488" y="9311"/>
                      <a:pt x="18444" y="9295"/>
                      <a:pt x="18401" y="9295"/>
                    </a:cubicBezTo>
                    <a:close/>
                    <a:moveTo>
                      <a:pt x="47166" y="9450"/>
                    </a:moveTo>
                    <a:cubicBezTo>
                      <a:pt x="47123" y="9450"/>
                      <a:pt x="47080" y="9466"/>
                      <a:pt x="47047" y="9499"/>
                    </a:cubicBezTo>
                    <a:cubicBezTo>
                      <a:pt x="46982" y="9564"/>
                      <a:pt x="46982" y="9671"/>
                      <a:pt x="47047" y="9736"/>
                    </a:cubicBezTo>
                    <a:cubicBezTo>
                      <a:pt x="47080" y="9769"/>
                      <a:pt x="47123" y="9785"/>
                      <a:pt x="47166" y="9785"/>
                    </a:cubicBezTo>
                    <a:cubicBezTo>
                      <a:pt x="47209" y="9785"/>
                      <a:pt x="47252" y="9769"/>
                      <a:pt x="47285" y="9736"/>
                    </a:cubicBezTo>
                    <a:cubicBezTo>
                      <a:pt x="47350" y="9671"/>
                      <a:pt x="47350" y="9567"/>
                      <a:pt x="47285" y="9499"/>
                    </a:cubicBezTo>
                    <a:cubicBezTo>
                      <a:pt x="47252" y="9466"/>
                      <a:pt x="47209" y="9450"/>
                      <a:pt x="47166" y="9450"/>
                    </a:cubicBezTo>
                    <a:close/>
                    <a:moveTo>
                      <a:pt x="13602" y="9457"/>
                    </a:moveTo>
                    <a:cubicBezTo>
                      <a:pt x="13673" y="9457"/>
                      <a:pt x="13738" y="9484"/>
                      <a:pt x="13788" y="9534"/>
                    </a:cubicBezTo>
                    <a:cubicBezTo>
                      <a:pt x="13889" y="9635"/>
                      <a:pt x="13889" y="9802"/>
                      <a:pt x="13788" y="9903"/>
                    </a:cubicBezTo>
                    <a:cubicBezTo>
                      <a:pt x="13737" y="9954"/>
                      <a:pt x="13670" y="9979"/>
                      <a:pt x="13603" y="9979"/>
                    </a:cubicBezTo>
                    <a:cubicBezTo>
                      <a:pt x="13536" y="9979"/>
                      <a:pt x="13469" y="9954"/>
                      <a:pt x="13418" y="9903"/>
                    </a:cubicBezTo>
                    <a:cubicBezTo>
                      <a:pt x="13369" y="9854"/>
                      <a:pt x="13341" y="9789"/>
                      <a:pt x="13341" y="9719"/>
                    </a:cubicBezTo>
                    <a:cubicBezTo>
                      <a:pt x="13341" y="9649"/>
                      <a:pt x="13369" y="9583"/>
                      <a:pt x="13418" y="9534"/>
                    </a:cubicBezTo>
                    <a:cubicBezTo>
                      <a:pt x="13466" y="9484"/>
                      <a:pt x="13531" y="9457"/>
                      <a:pt x="13602" y="9457"/>
                    </a:cubicBezTo>
                    <a:close/>
                    <a:moveTo>
                      <a:pt x="13604" y="9452"/>
                    </a:moveTo>
                    <a:cubicBezTo>
                      <a:pt x="13534" y="9452"/>
                      <a:pt x="13466" y="9480"/>
                      <a:pt x="13415" y="9531"/>
                    </a:cubicBezTo>
                    <a:cubicBezTo>
                      <a:pt x="13364" y="9581"/>
                      <a:pt x="13338" y="9648"/>
                      <a:pt x="13338" y="9719"/>
                    </a:cubicBezTo>
                    <a:cubicBezTo>
                      <a:pt x="13338" y="9789"/>
                      <a:pt x="13364" y="9857"/>
                      <a:pt x="13415" y="9907"/>
                    </a:cubicBezTo>
                    <a:cubicBezTo>
                      <a:pt x="13469" y="9960"/>
                      <a:pt x="13535" y="9984"/>
                      <a:pt x="13604" y="9984"/>
                    </a:cubicBezTo>
                    <a:cubicBezTo>
                      <a:pt x="13672" y="9984"/>
                      <a:pt x="13740" y="9960"/>
                      <a:pt x="13792" y="9907"/>
                    </a:cubicBezTo>
                    <a:cubicBezTo>
                      <a:pt x="13896" y="9803"/>
                      <a:pt x="13896" y="9633"/>
                      <a:pt x="13792" y="9531"/>
                    </a:cubicBezTo>
                    <a:cubicBezTo>
                      <a:pt x="13741" y="9480"/>
                      <a:pt x="13675" y="9452"/>
                      <a:pt x="13604" y="9452"/>
                    </a:cubicBezTo>
                    <a:close/>
                    <a:moveTo>
                      <a:pt x="26572" y="9632"/>
                    </a:moveTo>
                    <a:cubicBezTo>
                      <a:pt x="26461" y="9632"/>
                      <a:pt x="26368" y="9722"/>
                      <a:pt x="26368" y="9836"/>
                    </a:cubicBezTo>
                    <a:cubicBezTo>
                      <a:pt x="26368" y="9948"/>
                      <a:pt x="26459" y="10041"/>
                      <a:pt x="26572" y="10041"/>
                    </a:cubicBezTo>
                    <a:cubicBezTo>
                      <a:pt x="26685" y="10041"/>
                      <a:pt x="26778" y="9951"/>
                      <a:pt x="26778" y="9836"/>
                    </a:cubicBezTo>
                    <a:cubicBezTo>
                      <a:pt x="26778" y="9723"/>
                      <a:pt x="26685" y="9632"/>
                      <a:pt x="26572" y="9632"/>
                    </a:cubicBezTo>
                    <a:close/>
                    <a:moveTo>
                      <a:pt x="39060" y="9632"/>
                    </a:moveTo>
                    <a:cubicBezTo>
                      <a:pt x="38947" y="9632"/>
                      <a:pt x="38856" y="9723"/>
                      <a:pt x="38856" y="9836"/>
                    </a:cubicBezTo>
                    <a:cubicBezTo>
                      <a:pt x="38856" y="9948"/>
                      <a:pt x="38946" y="10041"/>
                      <a:pt x="39060" y="10041"/>
                    </a:cubicBezTo>
                    <a:cubicBezTo>
                      <a:pt x="39172" y="10041"/>
                      <a:pt x="39264" y="9951"/>
                      <a:pt x="39264" y="9836"/>
                    </a:cubicBezTo>
                    <a:cubicBezTo>
                      <a:pt x="39264" y="9723"/>
                      <a:pt x="39175" y="9632"/>
                      <a:pt x="39060" y="9632"/>
                    </a:cubicBezTo>
                    <a:close/>
                    <a:moveTo>
                      <a:pt x="51964" y="9615"/>
                    </a:moveTo>
                    <a:cubicBezTo>
                      <a:pt x="52030" y="9615"/>
                      <a:pt x="52097" y="9641"/>
                      <a:pt x="52148" y="9691"/>
                    </a:cubicBezTo>
                    <a:cubicBezTo>
                      <a:pt x="52197" y="9741"/>
                      <a:pt x="52225" y="9806"/>
                      <a:pt x="52225" y="9875"/>
                    </a:cubicBezTo>
                    <a:cubicBezTo>
                      <a:pt x="52225" y="9946"/>
                      <a:pt x="52197" y="10012"/>
                      <a:pt x="52148" y="10061"/>
                    </a:cubicBezTo>
                    <a:cubicBezTo>
                      <a:pt x="52098" y="10110"/>
                      <a:pt x="52035" y="10136"/>
                      <a:pt x="51964" y="10136"/>
                    </a:cubicBezTo>
                    <a:cubicBezTo>
                      <a:pt x="51893" y="10136"/>
                      <a:pt x="51828" y="10110"/>
                      <a:pt x="51778" y="10061"/>
                    </a:cubicBezTo>
                    <a:cubicBezTo>
                      <a:pt x="51730" y="10012"/>
                      <a:pt x="51703" y="9946"/>
                      <a:pt x="51703" y="9875"/>
                    </a:cubicBezTo>
                    <a:cubicBezTo>
                      <a:pt x="51703" y="9806"/>
                      <a:pt x="51730" y="9741"/>
                      <a:pt x="51778" y="9691"/>
                    </a:cubicBezTo>
                    <a:cubicBezTo>
                      <a:pt x="51829" y="9641"/>
                      <a:pt x="51897" y="9615"/>
                      <a:pt x="51964" y="9615"/>
                    </a:cubicBezTo>
                    <a:close/>
                    <a:moveTo>
                      <a:pt x="51965" y="9610"/>
                    </a:moveTo>
                    <a:cubicBezTo>
                      <a:pt x="51897" y="9610"/>
                      <a:pt x="51828" y="9636"/>
                      <a:pt x="51777" y="9687"/>
                    </a:cubicBezTo>
                    <a:cubicBezTo>
                      <a:pt x="51726" y="9738"/>
                      <a:pt x="51699" y="9806"/>
                      <a:pt x="51699" y="9875"/>
                    </a:cubicBezTo>
                    <a:cubicBezTo>
                      <a:pt x="51699" y="9946"/>
                      <a:pt x="51726" y="10013"/>
                      <a:pt x="51777" y="10064"/>
                    </a:cubicBezTo>
                    <a:cubicBezTo>
                      <a:pt x="51828" y="10115"/>
                      <a:pt x="51894" y="10142"/>
                      <a:pt x="51965" y="10142"/>
                    </a:cubicBezTo>
                    <a:cubicBezTo>
                      <a:pt x="52036" y="10142"/>
                      <a:pt x="52103" y="10115"/>
                      <a:pt x="52154" y="10064"/>
                    </a:cubicBezTo>
                    <a:cubicBezTo>
                      <a:pt x="52204" y="10013"/>
                      <a:pt x="52232" y="9946"/>
                      <a:pt x="52232" y="9875"/>
                    </a:cubicBezTo>
                    <a:cubicBezTo>
                      <a:pt x="52232" y="9806"/>
                      <a:pt x="52204" y="9738"/>
                      <a:pt x="52154" y="9687"/>
                    </a:cubicBezTo>
                    <a:cubicBezTo>
                      <a:pt x="52102" y="9636"/>
                      <a:pt x="52034" y="9610"/>
                      <a:pt x="51965" y="9610"/>
                    </a:cubicBezTo>
                    <a:close/>
                    <a:moveTo>
                      <a:pt x="15019" y="9499"/>
                    </a:moveTo>
                    <a:cubicBezTo>
                      <a:pt x="15108" y="9499"/>
                      <a:pt x="15189" y="9534"/>
                      <a:pt x="15253" y="9596"/>
                    </a:cubicBezTo>
                    <a:cubicBezTo>
                      <a:pt x="15313" y="9657"/>
                      <a:pt x="15348" y="9741"/>
                      <a:pt x="15348" y="9829"/>
                    </a:cubicBezTo>
                    <a:cubicBezTo>
                      <a:pt x="15348" y="9918"/>
                      <a:pt x="15313" y="9999"/>
                      <a:pt x="15253" y="10062"/>
                    </a:cubicBezTo>
                    <a:cubicBezTo>
                      <a:pt x="15190" y="10125"/>
                      <a:pt x="15108" y="10158"/>
                      <a:pt x="15019" y="10158"/>
                    </a:cubicBezTo>
                    <a:cubicBezTo>
                      <a:pt x="14929" y="10158"/>
                      <a:pt x="14847" y="10125"/>
                      <a:pt x="14785" y="10062"/>
                    </a:cubicBezTo>
                    <a:cubicBezTo>
                      <a:pt x="14724" y="10002"/>
                      <a:pt x="14689" y="9918"/>
                      <a:pt x="14689" y="9829"/>
                    </a:cubicBezTo>
                    <a:cubicBezTo>
                      <a:pt x="14689" y="9741"/>
                      <a:pt x="14724" y="9658"/>
                      <a:pt x="14785" y="9596"/>
                    </a:cubicBezTo>
                    <a:cubicBezTo>
                      <a:pt x="14847" y="9534"/>
                      <a:pt x="14929" y="9499"/>
                      <a:pt x="15019" y="9499"/>
                    </a:cubicBezTo>
                    <a:close/>
                    <a:moveTo>
                      <a:pt x="15019" y="9490"/>
                    </a:moveTo>
                    <a:cubicBezTo>
                      <a:pt x="14928" y="9490"/>
                      <a:pt x="14842" y="9525"/>
                      <a:pt x="14780" y="9590"/>
                    </a:cubicBezTo>
                    <a:cubicBezTo>
                      <a:pt x="14716" y="9654"/>
                      <a:pt x="14680" y="9738"/>
                      <a:pt x="14680" y="9829"/>
                    </a:cubicBezTo>
                    <a:cubicBezTo>
                      <a:pt x="14680" y="9919"/>
                      <a:pt x="14715" y="10004"/>
                      <a:pt x="14780" y="10068"/>
                    </a:cubicBezTo>
                    <a:cubicBezTo>
                      <a:pt x="14842" y="10132"/>
                      <a:pt x="14928" y="10168"/>
                      <a:pt x="15019" y="10168"/>
                    </a:cubicBezTo>
                    <a:cubicBezTo>
                      <a:pt x="15109" y="10165"/>
                      <a:pt x="15193" y="10132"/>
                      <a:pt x="15258" y="10068"/>
                    </a:cubicBezTo>
                    <a:cubicBezTo>
                      <a:pt x="15321" y="10004"/>
                      <a:pt x="15357" y="9919"/>
                      <a:pt x="15357" y="9829"/>
                    </a:cubicBezTo>
                    <a:cubicBezTo>
                      <a:pt x="15357" y="9738"/>
                      <a:pt x="15324" y="9654"/>
                      <a:pt x="15258" y="9590"/>
                    </a:cubicBezTo>
                    <a:cubicBezTo>
                      <a:pt x="15195" y="9526"/>
                      <a:pt x="15109" y="9490"/>
                      <a:pt x="15019" y="9490"/>
                    </a:cubicBezTo>
                    <a:close/>
                    <a:moveTo>
                      <a:pt x="19184" y="9823"/>
                    </a:moveTo>
                    <a:cubicBezTo>
                      <a:pt x="19139" y="9823"/>
                      <a:pt x="19094" y="9840"/>
                      <a:pt x="19059" y="9874"/>
                    </a:cubicBezTo>
                    <a:cubicBezTo>
                      <a:pt x="18990" y="9944"/>
                      <a:pt x="18990" y="10055"/>
                      <a:pt x="19059" y="10125"/>
                    </a:cubicBezTo>
                    <a:cubicBezTo>
                      <a:pt x="19094" y="10159"/>
                      <a:pt x="19139" y="10176"/>
                      <a:pt x="19184" y="10176"/>
                    </a:cubicBezTo>
                    <a:cubicBezTo>
                      <a:pt x="19230" y="10176"/>
                      <a:pt x="19275" y="10159"/>
                      <a:pt x="19310" y="10125"/>
                    </a:cubicBezTo>
                    <a:cubicBezTo>
                      <a:pt x="19378" y="10055"/>
                      <a:pt x="19378" y="9944"/>
                      <a:pt x="19310" y="9874"/>
                    </a:cubicBezTo>
                    <a:cubicBezTo>
                      <a:pt x="19275" y="9840"/>
                      <a:pt x="19230" y="9823"/>
                      <a:pt x="19184" y="9823"/>
                    </a:cubicBezTo>
                    <a:close/>
                    <a:moveTo>
                      <a:pt x="9077" y="10113"/>
                    </a:moveTo>
                    <a:cubicBezTo>
                      <a:pt x="9057" y="10113"/>
                      <a:pt x="9037" y="10121"/>
                      <a:pt x="9022" y="10136"/>
                    </a:cubicBezTo>
                    <a:cubicBezTo>
                      <a:pt x="8991" y="10168"/>
                      <a:pt x="8991" y="10216"/>
                      <a:pt x="9022" y="10248"/>
                    </a:cubicBezTo>
                    <a:cubicBezTo>
                      <a:pt x="9037" y="10263"/>
                      <a:pt x="9057" y="10271"/>
                      <a:pt x="9077" y="10271"/>
                    </a:cubicBezTo>
                    <a:cubicBezTo>
                      <a:pt x="9097" y="10271"/>
                      <a:pt x="9117" y="10263"/>
                      <a:pt x="9132" y="10248"/>
                    </a:cubicBezTo>
                    <a:cubicBezTo>
                      <a:pt x="9162" y="10216"/>
                      <a:pt x="9162" y="10168"/>
                      <a:pt x="9132" y="10136"/>
                    </a:cubicBezTo>
                    <a:cubicBezTo>
                      <a:pt x="9117" y="10121"/>
                      <a:pt x="9097" y="10113"/>
                      <a:pt x="9077" y="10113"/>
                    </a:cubicBezTo>
                    <a:close/>
                    <a:moveTo>
                      <a:pt x="50549" y="9657"/>
                    </a:moveTo>
                    <a:cubicBezTo>
                      <a:pt x="50634" y="9657"/>
                      <a:pt x="50719" y="9690"/>
                      <a:pt x="50783" y="9752"/>
                    </a:cubicBezTo>
                    <a:cubicBezTo>
                      <a:pt x="50844" y="9815"/>
                      <a:pt x="50878" y="9897"/>
                      <a:pt x="50878" y="9987"/>
                    </a:cubicBezTo>
                    <a:cubicBezTo>
                      <a:pt x="50878" y="10075"/>
                      <a:pt x="50844" y="10157"/>
                      <a:pt x="50783" y="10220"/>
                    </a:cubicBezTo>
                    <a:cubicBezTo>
                      <a:pt x="50718" y="10285"/>
                      <a:pt x="50634" y="10317"/>
                      <a:pt x="50549" y="10317"/>
                    </a:cubicBezTo>
                    <a:cubicBezTo>
                      <a:pt x="50464" y="10317"/>
                      <a:pt x="50379" y="10285"/>
                      <a:pt x="50315" y="10220"/>
                    </a:cubicBezTo>
                    <a:cubicBezTo>
                      <a:pt x="50254" y="10158"/>
                      <a:pt x="50219" y="10075"/>
                      <a:pt x="50219" y="9987"/>
                    </a:cubicBezTo>
                    <a:cubicBezTo>
                      <a:pt x="50219" y="9897"/>
                      <a:pt x="50254" y="9816"/>
                      <a:pt x="50315" y="9752"/>
                    </a:cubicBezTo>
                    <a:cubicBezTo>
                      <a:pt x="50380" y="9687"/>
                      <a:pt x="50464" y="9657"/>
                      <a:pt x="50549" y="9657"/>
                    </a:cubicBezTo>
                    <a:close/>
                    <a:moveTo>
                      <a:pt x="50549" y="9648"/>
                    </a:moveTo>
                    <a:cubicBezTo>
                      <a:pt x="50463" y="9648"/>
                      <a:pt x="50376" y="9681"/>
                      <a:pt x="50310" y="9747"/>
                    </a:cubicBezTo>
                    <a:cubicBezTo>
                      <a:pt x="50247" y="9810"/>
                      <a:pt x="50210" y="9896"/>
                      <a:pt x="50210" y="9987"/>
                    </a:cubicBezTo>
                    <a:cubicBezTo>
                      <a:pt x="50210" y="10077"/>
                      <a:pt x="50245" y="10162"/>
                      <a:pt x="50310" y="10226"/>
                    </a:cubicBezTo>
                    <a:cubicBezTo>
                      <a:pt x="50376" y="10291"/>
                      <a:pt x="50463" y="10325"/>
                      <a:pt x="50549" y="10325"/>
                    </a:cubicBezTo>
                    <a:cubicBezTo>
                      <a:pt x="50636" y="10325"/>
                      <a:pt x="50723" y="10291"/>
                      <a:pt x="50789" y="10226"/>
                    </a:cubicBezTo>
                    <a:cubicBezTo>
                      <a:pt x="50851" y="10162"/>
                      <a:pt x="50887" y="10077"/>
                      <a:pt x="50887" y="9987"/>
                    </a:cubicBezTo>
                    <a:cubicBezTo>
                      <a:pt x="50887" y="9896"/>
                      <a:pt x="50854" y="9810"/>
                      <a:pt x="50789" y="9747"/>
                    </a:cubicBezTo>
                    <a:cubicBezTo>
                      <a:pt x="50722" y="9681"/>
                      <a:pt x="50635" y="9648"/>
                      <a:pt x="50549" y="9648"/>
                    </a:cubicBezTo>
                    <a:close/>
                    <a:moveTo>
                      <a:pt x="46383" y="9980"/>
                    </a:moveTo>
                    <a:cubicBezTo>
                      <a:pt x="46337" y="9980"/>
                      <a:pt x="46292" y="9997"/>
                      <a:pt x="46257" y="10032"/>
                    </a:cubicBezTo>
                    <a:cubicBezTo>
                      <a:pt x="46189" y="10100"/>
                      <a:pt x="46189" y="10213"/>
                      <a:pt x="46257" y="10281"/>
                    </a:cubicBezTo>
                    <a:cubicBezTo>
                      <a:pt x="46292" y="10316"/>
                      <a:pt x="46337" y="10333"/>
                      <a:pt x="46383" y="10333"/>
                    </a:cubicBezTo>
                    <a:cubicBezTo>
                      <a:pt x="46428" y="10333"/>
                      <a:pt x="46473" y="10316"/>
                      <a:pt x="46508" y="10281"/>
                    </a:cubicBezTo>
                    <a:cubicBezTo>
                      <a:pt x="46579" y="10213"/>
                      <a:pt x="46579" y="10100"/>
                      <a:pt x="46508" y="10032"/>
                    </a:cubicBezTo>
                    <a:cubicBezTo>
                      <a:pt x="46473" y="9997"/>
                      <a:pt x="46428" y="9980"/>
                      <a:pt x="46383" y="9980"/>
                    </a:cubicBezTo>
                    <a:close/>
                    <a:moveTo>
                      <a:pt x="56490" y="10271"/>
                    </a:moveTo>
                    <a:cubicBezTo>
                      <a:pt x="56471" y="10271"/>
                      <a:pt x="56451" y="10279"/>
                      <a:pt x="56435" y="10294"/>
                    </a:cubicBezTo>
                    <a:cubicBezTo>
                      <a:pt x="56405" y="10325"/>
                      <a:pt x="56405" y="10374"/>
                      <a:pt x="56435" y="10404"/>
                    </a:cubicBezTo>
                    <a:cubicBezTo>
                      <a:pt x="56451" y="10420"/>
                      <a:pt x="56471" y="10428"/>
                      <a:pt x="56490" y="10428"/>
                    </a:cubicBezTo>
                    <a:cubicBezTo>
                      <a:pt x="56510" y="10428"/>
                      <a:pt x="56530" y="10420"/>
                      <a:pt x="56546" y="10404"/>
                    </a:cubicBezTo>
                    <a:cubicBezTo>
                      <a:pt x="56577" y="10374"/>
                      <a:pt x="56577" y="10325"/>
                      <a:pt x="56546" y="10294"/>
                    </a:cubicBezTo>
                    <a:cubicBezTo>
                      <a:pt x="56530" y="10279"/>
                      <a:pt x="56510" y="10271"/>
                      <a:pt x="56490" y="10271"/>
                    </a:cubicBezTo>
                    <a:close/>
                    <a:moveTo>
                      <a:pt x="16607" y="9773"/>
                    </a:moveTo>
                    <a:cubicBezTo>
                      <a:pt x="16731" y="9773"/>
                      <a:pt x="16855" y="9820"/>
                      <a:pt x="16949" y="9915"/>
                    </a:cubicBezTo>
                    <a:cubicBezTo>
                      <a:pt x="17138" y="10104"/>
                      <a:pt x="17138" y="10412"/>
                      <a:pt x="16949" y="10600"/>
                    </a:cubicBezTo>
                    <a:cubicBezTo>
                      <a:pt x="16855" y="10695"/>
                      <a:pt x="16730" y="10742"/>
                      <a:pt x="16605" y="10742"/>
                    </a:cubicBezTo>
                    <a:cubicBezTo>
                      <a:pt x="16480" y="10742"/>
                      <a:pt x="16356" y="10695"/>
                      <a:pt x="16263" y="10600"/>
                    </a:cubicBezTo>
                    <a:cubicBezTo>
                      <a:pt x="16171" y="10509"/>
                      <a:pt x="16122" y="10387"/>
                      <a:pt x="16122" y="10258"/>
                    </a:cubicBezTo>
                    <a:cubicBezTo>
                      <a:pt x="16122" y="10128"/>
                      <a:pt x="16173" y="10006"/>
                      <a:pt x="16263" y="9915"/>
                    </a:cubicBezTo>
                    <a:cubicBezTo>
                      <a:pt x="16357" y="9820"/>
                      <a:pt x="16483" y="9773"/>
                      <a:pt x="16607" y="9773"/>
                    </a:cubicBezTo>
                    <a:close/>
                    <a:moveTo>
                      <a:pt x="16605" y="9762"/>
                    </a:moveTo>
                    <a:cubicBezTo>
                      <a:pt x="16478" y="9762"/>
                      <a:pt x="16351" y="9810"/>
                      <a:pt x="16254" y="9907"/>
                    </a:cubicBezTo>
                    <a:cubicBezTo>
                      <a:pt x="16160" y="10002"/>
                      <a:pt x="16109" y="10126"/>
                      <a:pt x="16109" y="10258"/>
                    </a:cubicBezTo>
                    <a:cubicBezTo>
                      <a:pt x="16109" y="10390"/>
                      <a:pt x="16161" y="10516"/>
                      <a:pt x="16254" y="10610"/>
                    </a:cubicBezTo>
                    <a:cubicBezTo>
                      <a:pt x="16349" y="10706"/>
                      <a:pt x="16478" y="10755"/>
                      <a:pt x="16606" y="10755"/>
                    </a:cubicBezTo>
                    <a:cubicBezTo>
                      <a:pt x="16733" y="10755"/>
                      <a:pt x="16861" y="10706"/>
                      <a:pt x="16957" y="10610"/>
                    </a:cubicBezTo>
                    <a:cubicBezTo>
                      <a:pt x="17151" y="10416"/>
                      <a:pt x="17151" y="10100"/>
                      <a:pt x="16957" y="9907"/>
                    </a:cubicBezTo>
                    <a:cubicBezTo>
                      <a:pt x="16860" y="9810"/>
                      <a:pt x="16732" y="9762"/>
                      <a:pt x="16605" y="9762"/>
                    </a:cubicBezTo>
                    <a:close/>
                    <a:moveTo>
                      <a:pt x="26745" y="10329"/>
                    </a:moveTo>
                    <a:cubicBezTo>
                      <a:pt x="26627" y="10329"/>
                      <a:pt x="26532" y="10425"/>
                      <a:pt x="26532" y="10542"/>
                    </a:cubicBezTo>
                    <a:cubicBezTo>
                      <a:pt x="26532" y="10661"/>
                      <a:pt x="26627" y="10756"/>
                      <a:pt x="26745" y="10756"/>
                    </a:cubicBezTo>
                    <a:cubicBezTo>
                      <a:pt x="26862" y="10756"/>
                      <a:pt x="26959" y="10661"/>
                      <a:pt x="26959" y="10542"/>
                    </a:cubicBezTo>
                    <a:cubicBezTo>
                      <a:pt x="26959" y="10425"/>
                      <a:pt x="26862" y="10329"/>
                      <a:pt x="26745" y="10329"/>
                    </a:cubicBezTo>
                    <a:close/>
                    <a:moveTo>
                      <a:pt x="38888" y="10329"/>
                    </a:moveTo>
                    <a:cubicBezTo>
                      <a:pt x="38770" y="10329"/>
                      <a:pt x="38675" y="10425"/>
                      <a:pt x="38675" y="10542"/>
                    </a:cubicBezTo>
                    <a:cubicBezTo>
                      <a:pt x="38675" y="10661"/>
                      <a:pt x="38770" y="10756"/>
                      <a:pt x="38888" y="10756"/>
                    </a:cubicBezTo>
                    <a:cubicBezTo>
                      <a:pt x="39005" y="10756"/>
                      <a:pt x="39102" y="10661"/>
                      <a:pt x="39102" y="10542"/>
                    </a:cubicBezTo>
                    <a:cubicBezTo>
                      <a:pt x="39102" y="10425"/>
                      <a:pt x="39005" y="10329"/>
                      <a:pt x="38888" y="10329"/>
                    </a:cubicBezTo>
                    <a:close/>
                    <a:moveTo>
                      <a:pt x="19925" y="10514"/>
                    </a:moveTo>
                    <a:cubicBezTo>
                      <a:pt x="19877" y="10514"/>
                      <a:pt x="19830" y="10532"/>
                      <a:pt x="19794" y="10568"/>
                    </a:cubicBezTo>
                    <a:cubicBezTo>
                      <a:pt x="19721" y="10639"/>
                      <a:pt x="19721" y="10756"/>
                      <a:pt x="19794" y="10830"/>
                    </a:cubicBezTo>
                    <a:cubicBezTo>
                      <a:pt x="19830" y="10867"/>
                      <a:pt x="19877" y="10885"/>
                      <a:pt x="19925" y="10885"/>
                    </a:cubicBezTo>
                    <a:cubicBezTo>
                      <a:pt x="19972" y="10885"/>
                      <a:pt x="20020" y="10867"/>
                      <a:pt x="20056" y="10830"/>
                    </a:cubicBezTo>
                    <a:cubicBezTo>
                      <a:pt x="20129" y="10758"/>
                      <a:pt x="20129" y="10641"/>
                      <a:pt x="20056" y="10568"/>
                    </a:cubicBezTo>
                    <a:cubicBezTo>
                      <a:pt x="20020" y="10532"/>
                      <a:pt x="19972" y="10514"/>
                      <a:pt x="19925" y="10514"/>
                    </a:cubicBezTo>
                    <a:close/>
                    <a:moveTo>
                      <a:pt x="48963" y="9931"/>
                    </a:moveTo>
                    <a:cubicBezTo>
                      <a:pt x="49087" y="9931"/>
                      <a:pt x="49211" y="9977"/>
                      <a:pt x="49305" y="10071"/>
                    </a:cubicBezTo>
                    <a:cubicBezTo>
                      <a:pt x="49397" y="10164"/>
                      <a:pt x="49448" y="10286"/>
                      <a:pt x="49448" y="10415"/>
                    </a:cubicBezTo>
                    <a:cubicBezTo>
                      <a:pt x="49448" y="10545"/>
                      <a:pt x="49397" y="10665"/>
                      <a:pt x="49305" y="10758"/>
                    </a:cubicBezTo>
                    <a:cubicBezTo>
                      <a:pt x="49210" y="10852"/>
                      <a:pt x="49085" y="10899"/>
                      <a:pt x="48961" y="10899"/>
                    </a:cubicBezTo>
                    <a:cubicBezTo>
                      <a:pt x="48836" y="10899"/>
                      <a:pt x="48712" y="10852"/>
                      <a:pt x="48618" y="10758"/>
                    </a:cubicBezTo>
                    <a:cubicBezTo>
                      <a:pt x="48525" y="10665"/>
                      <a:pt x="48474" y="10545"/>
                      <a:pt x="48474" y="10415"/>
                    </a:cubicBezTo>
                    <a:cubicBezTo>
                      <a:pt x="48474" y="10283"/>
                      <a:pt x="48525" y="10162"/>
                      <a:pt x="48618" y="10071"/>
                    </a:cubicBezTo>
                    <a:cubicBezTo>
                      <a:pt x="48712" y="9977"/>
                      <a:pt x="48837" y="9931"/>
                      <a:pt x="48963" y="9931"/>
                    </a:cubicBezTo>
                    <a:close/>
                    <a:moveTo>
                      <a:pt x="48962" y="9919"/>
                    </a:moveTo>
                    <a:cubicBezTo>
                      <a:pt x="48835" y="9919"/>
                      <a:pt x="48708" y="9967"/>
                      <a:pt x="48611" y="10064"/>
                    </a:cubicBezTo>
                    <a:cubicBezTo>
                      <a:pt x="48516" y="10158"/>
                      <a:pt x="48466" y="10284"/>
                      <a:pt x="48466" y="10416"/>
                    </a:cubicBezTo>
                    <a:cubicBezTo>
                      <a:pt x="48466" y="10548"/>
                      <a:pt x="48518" y="10672"/>
                      <a:pt x="48611" y="10767"/>
                    </a:cubicBezTo>
                    <a:cubicBezTo>
                      <a:pt x="48706" y="10862"/>
                      <a:pt x="48835" y="10912"/>
                      <a:pt x="48963" y="10912"/>
                    </a:cubicBezTo>
                    <a:cubicBezTo>
                      <a:pt x="49089" y="10912"/>
                      <a:pt x="49216" y="10864"/>
                      <a:pt x="49313" y="10767"/>
                    </a:cubicBezTo>
                    <a:cubicBezTo>
                      <a:pt x="49408" y="10672"/>
                      <a:pt x="49458" y="10548"/>
                      <a:pt x="49458" y="10416"/>
                    </a:cubicBezTo>
                    <a:cubicBezTo>
                      <a:pt x="49458" y="10284"/>
                      <a:pt x="49406" y="10158"/>
                      <a:pt x="49313" y="10064"/>
                    </a:cubicBezTo>
                    <a:cubicBezTo>
                      <a:pt x="49216" y="9967"/>
                      <a:pt x="49089" y="9919"/>
                      <a:pt x="48962" y="9919"/>
                    </a:cubicBezTo>
                    <a:close/>
                    <a:moveTo>
                      <a:pt x="8989" y="10742"/>
                    </a:moveTo>
                    <a:cubicBezTo>
                      <a:pt x="8967" y="10742"/>
                      <a:pt x="8945" y="10750"/>
                      <a:pt x="8928" y="10767"/>
                    </a:cubicBezTo>
                    <a:cubicBezTo>
                      <a:pt x="8893" y="10801"/>
                      <a:pt x="8893" y="10856"/>
                      <a:pt x="8928" y="10890"/>
                    </a:cubicBezTo>
                    <a:cubicBezTo>
                      <a:pt x="8945" y="10907"/>
                      <a:pt x="8967" y="10916"/>
                      <a:pt x="8989" y="10916"/>
                    </a:cubicBezTo>
                    <a:cubicBezTo>
                      <a:pt x="9011" y="10916"/>
                      <a:pt x="9033" y="10907"/>
                      <a:pt x="9051" y="10890"/>
                    </a:cubicBezTo>
                    <a:cubicBezTo>
                      <a:pt x="9085" y="10856"/>
                      <a:pt x="9085" y="10801"/>
                      <a:pt x="9051" y="10767"/>
                    </a:cubicBezTo>
                    <a:cubicBezTo>
                      <a:pt x="9033" y="10750"/>
                      <a:pt x="9011" y="10742"/>
                      <a:pt x="8989" y="10742"/>
                    </a:cubicBezTo>
                    <a:close/>
                    <a:moveTo>
                      <a:pt x="45643" y="10669"/>
                    </a:moveTo>
                    <a:cubicBezTo>
                      <a:pt x="45595" y="10669"/>
                      <a:pt x="45547" y="10687"/>
                      <a:pt x="45511" y="10723"/>
                    </a:cubicBezTo>
                    <a:cubicBezTo>
                      <a:pt x="45439" y="10796"/>
                      <a:pt x="45439" y="10914"/>
                      <a:pt x="45511" y="10987"/>
                    </a:cubicBezTo>
                    <a:cubicBezTo>
                      <a:pt x="45547" y="11023"/>
                      <a:pt x="45595" y="11041"/>
                      <a:pt x="45643" y="11041"/>
                    </a:cubicBezTo>
                    <a:cubicBezTo>
                      <a:pt x="45691" y="11041"/>
                      <a:pt x="45739" y="11023"/>
                      <a:pt x="45775" y="10987"/>
                    </a:cubicBezTo>
                    <a:cubicBezTo>
                      <a:pt x="45847" y="10914"/>
                      <a:pt x="45847" y="10796"/>
                      <a:pt x="45775" y="10723"/>
                    </a:cubicBezTo>
                    <a:cubicBezTo>
                      <a:pt x="45739" y="10687"/>
                      <a:pt x="45691" y="10669"/>
                      <a:pt x="45643" y="10669"/>
                    </a:cubicBezTo>
                    <a:close/>
                    <a:moveTo>
                      <a:pt x="56579" y="10898"/>
                    </a:moveTo>
                    <a:cubicBezTo>
                      <a:pt x="56556" y="10898"/>
                      <a:pt x="56534" y="10907"/>
                      <a:pt x="56517" y="10925"/>
                    </a:cubicBezTo>
                    <a:cubicBezTo>
                      <a:pt x="56483" y="10959"/>
                      <a:pt x="56483" y="11013"/>
                      <a:pt x="56517" y="11048"/>
                    </a:cubicBezTo>
                    <a:cubicBezTo>
                      <a:pt x="56534" y="11065"/>
                      <a:pt x="56556" y="11074"/>
                      <a:pt x="56579" y="11074"/>
                    </a:cubicBezTo>
                    <a:cubicBezTo>
                      <a:pt x="56601" y="11074"/>
                      <a:pt x="56623" y="11065"/>
                      <a:pt x="56640" y="11048"/>
                    </a:cubicBezTo>
                    <a:cubicBezTo>
                      <a:pt x="56675" y="11013"/>
                      <a:pt x="56675" y="10959"/>
                      <a:pt x="56640" y="10925"/>
                    </a:cubicBezTo>
                    <a:cubicBezTo>
                      <a:pt x="56623" y="10907"/>
                      <a:pt x="56601" y="10898"/>
                      <a:pt x="56579" y="10898"/>
                    </a:cubicBezTo>
                    <a:close/>
                    <a:moveTo>
                      <a:pt x="18132" y="10562"/>
                    </a:moveTo>
                    <a:cubicBezTo>
                      <a:pt x="18217" y="10562"/>
                      <a:pt x="18303" y="10593"/>
                      <a:pt x="18367" y="10658"/>
                    </a:cubicBezTo>
                    <a:cubicBezTo>
                      <a:pt x="18427" y="10720"/>
                      <a:pt x="18462" y="10803"/>
                      <a:pt x="18462" y="10893"/>
                    </a:cubicBezTo>
                    <a:cubicBezTo>
                      <a:pt x="18462" y="10981"/>
                      <a:pt x="18427" y="11062"/>
                      <a:pt x="18367" y="11126"/>
                    </a:cubicBezTo>
                    <a:cubicBezTo>
                      <a:pt x="18304" y="11187"/>
                      <a:pt x="18222" y="11222"/>
                      <a:pt x="18132" y="11222"/>
                    </a:cubicBezTo>
                    <a:cubicBezTo>
                      <a:pt x="18043" y="11222"/>
                      <a:pt x="17962" y="11187"/>
                      <a:pt x="17898" y="11126"/>
                    </a:cubicBezTo>
                    <a:cubicBezTo>
                      <a:pt x="17770" y="10997"/>
                      <a:pt x="17770" y="10787"/>
                      <a:pt x="17898" y="10658"/>
                    </a:cubicBezTo>
                    <a:cubicBezTo>
                      <a:pt x="17964" y="10593"/>
                      <a:pt x="18048" y="10562"/>
                      <a:pt x="18132" y="10562"/>
                    </a:cubicBezTo>
                    <a:close/>
                    <a:moveTo>
                      <a:pt x="18132" y="10552"/>
                    </a:moveTo>
                    <a:cubicBezTo>
                      <a:pt x="18046" y="10552"/>
                      <a:pt x="17959" y="10585"/>
                      <a:pt x="17893" y="10651"/>
                    </a:cubicBezTo>
                    <a:cubicBezTo>
                      <a:pt x="17761" y="10783"/>
                      <a:pt x="17761" y="10997"/>
                      <a:pt x="17893" y="11129"/>
                    </a:cubicBezTo>
                    <a:cubicBezTo>
                      <a:pt x="17956" y="11193"/>
                      <a:pt x="18042" y="11229"/>
                      <a:pt x="18132" y="11229"/>
                    </a:cubicBezTo>
                    <a:cubicBezTo>
                      <a:pt x="18223" y="11229"/>
                      <a:pt x="18309" y="11194"/>
                      <a:pt x="18371" y="11129"/>
                    </a:cubicBezTo>
                    <a:cubicBezTo>
                      <a:pt x="18435" y="11067"/>
                      <a:pt x="18471" y="10981"/>
                      <a:pt x="18471" y="10890"/>
                    </a:cubicBezTo>
                    <a:cubicBezTo>
                      <a:pt x="18471" y="10800"/>
                      <a:pt x="18436" y="10714"/>
                      <a:pt x="18371" y="10651"/>
                    </a:cubicBezTo>
                    <a:cubicBezTo>
                      <a:pt x="18305" y="10585"/>
                      <a:pt x="18219" y="10552"/>
                      <a:pt x="18132" y="10552"/>
                    </a:cubicBezTo>
                    <a:close/>
                    <a:moveTo>
                      <a:pt x="47440" y="10720"/>
                    </a:moveTo>
                    <a:cubicBezTo>
                      <a:pt x="47522" y="10720"/>
                      <a:pt x="47605" y="10752"/>
                      <a:pt x="47667" y="10816"/>
                    </a:cubicBezTo>
                    <a:cubicBezTo>
                      <a:pt x="47728" y="10878"/>
                      <a:pt x="47763" y="10961"/>
                      <a:pt x="47763" y="11049"/>
                    </a:cubicBezTo>
                    <a:cubicBezTo>
                      <a:pt x="47763" y="11139"/>
                      <a:pt x="47728" y="11220"/>
                      <a:pt x="47667" y="11284"/>
                    </a:cubicBezTo>
                    <a:cubicBezTo>
                      <a:pt x="47605" y="11345"/>
                      <a:pt x="47522" y="11380"/>
                      <a:pt x="47434" y="11380"/>
                    </a:cubicBezTo>
                    <a:cubicBezTo>
                      <a:pt x="47344" y="11380"/>
                      <a:pt x="47263" y="11345"/>
                      <a:pt x="47199" y="11284"/>
                    </a:cubicBezTo>
                    <a:cubicBezTo>
                      <a:pt x="47138" y="11222"/>
                      <a:pt x="47104" y="11139"/>
                      <a:pt x="47104" y="11049"/>
                    </a:cubicBezTo>
                    <a:cubicBezTo>
                      <a:pt x="47104" y="10961"/>
                      <a:pt x="47138" y="10880"/>
                      <a:pt x="47199" y="10816"/>
                    </a:cubicBezTo>
                    <a:cubicBezTo>
                      <a:pt x="47265" y="10751"/>
                      <a:pt x="47349" y="10720"/>
                      <a:pt x="47434" y="10720"/>
                    </a:cubicBezTo>
                    <a:cubicBezTo>
                      <a:pt x="47436" y="10720"/>
                      <a:pt x="47438" y="10720"/>
                      <a:pt x="47440" y="10720"/>
                    </a:cubicBezTo>
                    <a:close/>
                    <a:moveTo>
                      <a:pt x="47434" y="10710"/>
                    </a:moveTo>
                    <a:cubicBezTo>
                      <a:pt x="47347" y="10710"/>
                      <a:pt x="47261" y="10743"/>
                      <a:pt x="47195" y="10809"/>
                    </a:cubicBezTo>
                    <a:cubicBezTo>
                      <a:pt x="47131" y="10872"/>
                      <a:pt x="47095" y="10958"/>
                      <a:pt x="47095" y="11048"/>
                    </a:cubicBezTo>
                    <a:cubicBezTo>
                      <a:pt x="47095" y="11139"/>
                      <a:pt x="47130" y="11223"/>
                      <a:pt x="47195" y="11287"/>
                    </a:cubicBezTo>
                    <a:cubicBezTo>
                      <a:pt x="47257" y="11351"/>
                      <a:pt x="47343" y="11387"/>
                      <a:pt x="47434" y="11387"/>
                    </a:cubicBezTo>
                    <a:cubicBezTo>
                      <a:pt x="47524" y="11387"/>
                      <a:pt x="47609" y="11352"/>
                      <a:pt x="47673" y="11287"/>
                    </a:cubicBezTo>
                    <a:cubicBezTo>
                      <a:pt x="47735" y="11223"/>
                      <a:pt x="47772" y="11139"/>
                      <a:pt x="47772" y="11048"/>
                    </a:cubicBezTo>
                    <a:cubicBezTo>
                      <a:pt x="47772" y="10958"/>
                      <a:pt x="47738" y="10872"/>
                      <a:pt x="47673" y="10809"/>
                    </a:cubicBezTo>
                    <a:cubicBezTo>
                      <a:pt x="47606" y="10743"/>
                      <a:pt x="47520" y="10710"/>
                      <a:pt x="47434" y="10710"/>
                    </a:cubicBezTo>
                    <a:close/>
                    <a:moveTo>
                      <a:pt x="26968" y="11001"/>
                    </a:moveTo>
                    <a:cubicBezTo>
                      <a:pt x="26845" y="11001"/>
                      <a:pt x="26745" y="11100"/>
                      <a:pt x="26745" y="11223"/>
                    </a:cubicBezTo>
                    <a:cubicBezTo>
                      <a:pt x="26745" y="11346"/>
                      <a:pt x="26845" y="11446"/>
                      <a:pt x="26968" y="11446"/>
                    </a:cubicBezTo>
                    <a:cubicBezTo>
                      <a:pt x="27091" y="11446"/>
                      <a:pt x="27191" y="11346"/>
                      <a:pt x="27191" y="11223"/>
                    </a:cubicBezTo>
                    <a:cubicBezTo>
                      <a:pt x="27191" y="11100"/>
                      <a:pt x="27091" y="11001"/>
                      <a:pt x="26968" y="11001"/>
                    </a:cubicBezTo>
                    <a:close/>
                    <a:moveTo>
                      <a:pt x="38665" y="11001"/>
                    </a:moveTo>
                    <a:cubicBezTo>
                      <a:pt x="38541" y="11001"/>
                      <a:pt x="38443" y="11100"/>
                      <a:pt x="38443" y="11223"/>
                    </a:cubicBezTo>
                    <a:cubicBezTo>
                      <a:pt x="38443" y="11346"/>
                      <a:pt x="38541" y="11446"/>
                      <a:pt x="38665" y="11446"/>
                    </a:cubicBezTo>
                    <a:cubicBezTo>
                      <a:pt x="38788" y="11446"/>
                      <a:pt x="38888" y="11346"/>
                      <a:pt x="38888" y="11223"/>
                    </a:cubicBezTo>
                    <a:cubicBezTo>
                      <a:pt x="38888" y="11100"/>
                      <a:pt x="38788" y="11001"/>
                      <a:pt x="38665" y="11001"/>
                    </a:cubicBezTo>
                    <a:close/>
                    <a:moveTo>
                      <a:pt x="20548" y="11204"/>
                    </a:moveTo>
                    <a:cubicBezTo>
                      <a:pt x="20498" y="11204"/>
                      <a:pt x="20449" y="11223"/>
                      <a:pt x="20411" y="11261"/>
                    </a:cubicBezTo>
                    <a:cubicBezTo>
                      <a:pt x="20334" y="11338"/>
                      <a:pt x="20334" y="11461"/>
                      <a:pt x="20411" y="11538"/>
                    </a:cubicBezTo>
                    <a:cubicBezTo>
                      <a:pt x="20449" y="11575"/>
                      <a:pt x="20498" y="11594"/>
                      <a:pt x="20548" y="11594"/>
                    </a:cubicBezTo>
                    <a:cubicBezTo>
                      <a:pt x="20598" y="11594"/>
                      <a:pt x="20648" y="11575"/>
                      <a:pt x="20686" y="11538"/>
                    </a:cubicBezTo>
                    <a:cubicBezTo>
                      <a:pt x="20762" y="11461"/>
                      <a:pt x="20762" y="11338"/>
                      <a:pt x="20686" y="11261"/>
                    </a:cubicBezTo>
                    <a:cubicBezTo>
                      <a:pt x="20648" y="11223"/>
                      <a:pt x="20598" y="11204"/>
                      <a:pt x="20548" y="11204"/>
                    </a:cubicBezTo>
                    <a:close/>
                    <a:moveTo>
                      <a:pt x="32816" y="2829"/>
                    </a:moveTo>
                    <a:cubicBezTo>
                      <a:pt x="32767" y="4360"/>
                      <a:pt x="28289" y="9965"/>
                      <a:pt x="29707" y="11603"/>
                    </a:cubicBezTo>
                    <a:lnTo>
                      <a:pt x="29708" y="11603"/>
                    </a:lnTo>
                    <a:cubicBezTo>
                      <a:pt x="30919" y="9999"/>
                      <a:pt x="32383" y="9121"/>
                      <a:pt x="32816" y="7043"/>
                    </a:cubicBezTo>
                    <a:cubicBezTo>
                      <a:pt x="33250" y="9121"/>
                      <a:pt x="34713" y="9999"/>
                      <a:pt x="35924" y="11603"/>
                    </a:cubicBezTo>
                    <a:cubicBezTo>
                      <a:pt x="37342" y="9965"/>
                      <a:pt x="32864" y="4360"/>
                      <a:pt x="32816" y="2829"/>
                    </a:cubicBezTo>
                    <a:close/>
                    <a:moveTo>
                      <a:pt x="8888" y="11440"/>
                    </a:moveTo>
                    <a:cubicBezTo>
                      <a:pt x="8863" y="11440"/>
                      <a:pt x="8838" y="11449"/>
                      <a:pt x="8820" y="11468"/>
                    </a:cubicBezTo>
                    <a:cubicBezTo>
                      <a:pt x="8783" y="11506"/>
                      <a:pt x="8783" y="11567"/>
                      <a:pt x="8820" y="11604"/>
                    </a:cubicBezTo>
                    <a:cubicBezTo>
                      <a:pt x="8839" y="11623"/>
                      <a:pt x="8863" y="11632"/>
                      <a:pt x="8888" y="11632"/>
                    </a:cubicBezTo>
                    <a:cubicBezTo>
                      <a:pt x="8912" y="11632"/>
                      <a:pt x="8937" y="11623"/>
                      <a:pt x="8957" y="11604"/>
                    </a:cubicBezTo>
                    <a:cubicBezTo>
                      <a:pt x="8994" y="11567"/>
                      <a:pt x="8994" y="11506"/>
                      <a:pt x="8957" y="11468"/>
                    </a:cubicBezTo>
                    <a:cubicBezTo>
                      <a:pt x="8938" y="11449"/>
                      <a:pt x="8913" y="11440"/>
                      <a:pt x="8888" y="11440"/>
                    </a:cubicBezTo>
                    <a:close/>
                    <a:moveTo>
                      <a:pt x="45019" y="11362"/>
                    </a:moveTo>
                    <a:cubicBezTo>
                      <a:pt x="44969" y="11362"/>
                      <a:pt x="44919" y="11381"/>
                      <a:pt x="44881" y="11419"/>
                    </a:cubicBezTo>
                    <a:cubicBezTo>
                      <a:pt x="44806" y="11495"/>
                      <a:pt x="44806" y="11619"/>
                      <a:pt x="44881" y="11694"/>
                    </a:cubicBezTo>
                    <a:cubicBezTo>
                      <a:pt x="44919" y="11732"/>
                      <a:pt x="44969" y="11752"/>
                      <a:pt x="45019" y="11752"/>
                    </a:cubicBezTo>
                    <a:cubicBezTo>
                      <a:pt x="45069" y="11752"/>
                      <a:pt x="45118" y="11732"/>
                      <a:pt x="45156" y="11694"/>
                    </a:cubicBezTo>
                    <a:cubicBezTo>
                      <a:pt x="45233" y="11619"/>
                      <a:pt x="45233" y="11495"/>
                      <a:pt x="45156" y="11419"/>
                    </a:cubicBezTo>
                    <a:cubicBezTo>
                      <a:pt x="45118" y="11381"/>
                      <a:pt x="45069" y="11362"/>
                      <a:pt x="45019" y="11362"/>
                    </a:cubicBezTo>
                    <a:close/>
                    <a:moveTo>
                      <a:pt x="56680" y="11598"/>
                    </a:moveTo>
                    <a:cubicBezTo>
                      <a:pt x="56655" y="11598"/>
                      <a:pt x="56630" y="11607"/>
                      <a:pt x="56611" y="11626"/>
                    </a:cubicBezTo>
                    <a:cubicBezTo>
                      <a:pt x="56573" y="11664"/>
                      <a:pt x="56573" y="11723"/>
                      <a:pt x="56611" y="11762"/>
                    </a:cubicBezTo>
                    <a:cubicBezTo>
                      <a:pt x="56630" y="11781"/>
                      <a:pt x="56655" y="11790"/>
                      <a:pt x="56679" y="11790"/>
                    </a:cubicBezTo>
                    <a:cubicBezTo>
                      <a:pt x="56704" y="11790"/>
                      <a:pt x="56728" y="11781"/>
                      <a:pt x="56747" y="11762"/>
                    </a:cubicBezTo>
                    <a:cubicBezTo>
                      <a:pt x="56785" y="11723"/>
                      <a:pt x="56785" y="11664"/>
                      <a:pt x="56747" y="11626"/>
                    </a:cubicBezTo>
                    <a:cubicBezTo>
                      <a:pt x="56729" y="11607"/>
                      <a:pt x="56705" y="11598"/>
                      <a:pt x="56680" y="11598"/>
                    </a:cubicBezTo>
                    <a:close/>
                    <a:moveTo>
                      <a:pt x="19403" y="11526"/>
                    </a:moveTo>
                    <a:cubicBezTo>
                      <a:pt x="19471" y="11526"/>
                      <a:pt x="19537" y="11553"/>
                      <a:pt x="19587" y="11603"/>
                    </a:cubicBezTo>
                    <a:cubicBezTo>
                      <a:pt x="19636" y="11651"/>
                      <a:pt x="19662" y="11716"/>
                      <a:pt x="19662" y="11787"/>
                    </a:cubicBezTo>
                    <a:cubicBezTo>
                      <a:pt x="19662" y="11855"/>
                      <a:pt x="19636" y="11923"/>
                      <a:pt x="19587" y="11972"/>
                    </a:cubicBezTo>
                    <a:cubicBezTo>
                      <a:pt x="19536" y="12023"/>
                      <a:pt x="19469" y="12048"/>
                      <a:pt x="19402" y="12048"/>
                    </a:cubicBezTo>
                    <a:cubicBezTo>
                      <a:pt x="19335" y="12048"/>
                      <a:pt x="19268" y="12023"/>
                      <a:pt x="19217" y="11972"/>
                    </a:cubicBezTo>
                    <a:cubicBezTo>
                      <a:pt x="19116" y="11871"/>
                      <a:pt x="19116" y="11704"/>
                      <a:pt x="19217" y="11603"/>
                    </a:cubicBezTo>
                    <a:cubicBezTo>
                      <a:pt x="19266" y="11553"/>
                      <a:pt x="19332" y="11526"/>
                      <a:pt x="19403" y="11526"/>
                    </a:cubicBezTo>
                    <a:close/>
                    <a:moveTo>
                      <a:pt x="19403" y="11520"/>
                    </a:moveTo>
                    <a:cubicBezTo>
                      <a:pt x="19332" y="11520"/>
                      <a:pt x="19265" y="11548"/>
                      <a:pt x="19214" y="11598"/>
                    </a:cubicBezTo>
                    <a:cubicBezTo>
                      <a:pt x="19110" y="11701"/>
                      <a:pt x="19110" y="11872"/>
                      <a:pt x="19214" y="11975"/>
                    </a:cubicBezTo>
                    <a:cubicBezTo>
                      <a:pt x="19266" y="12027"/>
                      <a:pt x="19333" y="12053"/>
                      <a:pt x="19403" y="12053"/>
                    </a:cubicBezTo>
                    <a:cubicBezTo>
                      <a:pt x="19471" y="12053"/>
                      <a:pt x="19540" y="12027"/>
                      <a:pt x="19591" y="11975"/>
                    </a:cubicBezTo>
                    <a:cubicBezTo>
                      <a:pt x="19642" y="11924"/>
                      <a:pt x="19668" y="11858"/>
                      <a:pt x="19668" y="11787"/>
                    </a:cubicBezTo>
                    <a:cubicBezTo>
                      <a:pt x="19668" y="11716"/>
                      <a:pt x="19642" y="11649"/>
                      <a:pt x="19591" y="11598"/>
                    </a:cubicBezTo>
                    <a:cubicBezTo>
                      <a:pt x="19540" y="11548"/>
                      <a:pt x="19472" y="11520"/>
                      <a:pt x="19403" y="11520"/>
                    </a:cubicBezTo>
                    <a:close/>
                    <a:moveTo>
                      <a:pt x="38396" y="11706"/>
                    </a:moveTo>
                    <a:cubicBezTo>
                      <a:pt x="38269" y="11707"/>
                      <a:pt x="38165" y="11810"/>
                      <a:pt x="38165" y="11937"/>
                    </a:cubicBezTo>
                    <a:cubicBezTo>
                      <a:pt x="38165" y="12066"/>
                      <a:pt x="38269" y="12169"/>
                      <a:pt x="38396" y="12169"/>
                    </a:cubicBezTo>
                    <a:cubicBezTo>
                      <a:pt x="38524" y="12169"/>
                      <a:pt x="38628" y="12066"/>
                      <a:pt x="38628" y="11937"/>
                    </a:cubicBezTo>
                    <a:cubicBezTo>
                      <a:pt x="38628" y="11810"/>
                      <a:pt x="38525" y="11706"/>
                      <a:pt x="38396" y="11706"/>
                    </a:cubicBezTo>
                    <a:close/>
                    <a:moveTo>
                      <a:pt x="27237" y="11707"/>
                    </a:moveTo>
                    <a:cubicBezTo>
                      <a:pt x="27111" y="11707"/>
                      <a:pt x="27006" y="11810"/>
                      <a:pt x="27006" y="11939"/>
                    </a:cubicBezTo>
                    <a:cubicBezTo>
                      <a:pt x="27006" y="12068"/>
                      <a:pt x="27109" y="12171"/>
                      <a:pt x="27237" y="12171"/>
                    </a:cubicBezTo>
                    <a:cubicBezTo>
                      <a:pt x="27365" y="12171"/>
                      <a:pt x="27469" y="12068"/>
                      <a:pt x="27469" y="11939"/>
                    </a:cubicBezTo>
                    <a:cubicBezTo>
                      <a:pt x="27468" y="11810"/>
                      <a:pt x="27365" y="11707"/>
                      <a:pt x="27237" y="11707"/>
                    </a:cubicBezTo>
                    <a:close/>
                    <a:moveTo>
                      <a:pt x="46166" y="11684"/>
                    </a:moveTo>
                    <a:cubicBezTo>
                      <a:pt x="46233" y="11684"/>
                      <a:pt x="46299" y="11709"/>
                      <a:pt x="46350" y="11759"/>
                    </a:cubicBezTo>
                    <a:cubicBezTo>
                      <a:pt x="46452" y="11861"/>
                      <a:pt x="46452" y="12027"/>
                      <a:pt x="46350" y="12129"/>
                    </a:cubicBezTo>
                    <a:cubicBezTo>
                      <a:pt x="46299" y="12179"/>
                      <a:pt x="46232" y="12205"/>
                      <a:pt x="46165" y="12205"/>
                    </a:cubicBezTo>
                    <a:cubicBezTo>
                      <a:pt x="46098" y="12205"/>
                      <a:pt x="46031" y="12179"/>
                      <a:pt x="45981" y="12129"/>
                    </a:cubicBezTo>
                    <a:cubicBezTo>
                      <a:pt x="45931" y="12081"/>
                      <a:pt x="45905" y="12016"/>
                      <a:pt x="45905" y="11945"/>
                    </a:cubicBezTo>
                    <a:cubicBezTo>
                      <a:pt x="45905" y="11875"/>
                      <a:pt x="45931" y="11808"/>
                      <a:pt x="45981" y="11759"/>
                    </a:cubicBezTo>
                    <a:cubicBezTo>
                      <a:pt x="46031" y="11709"/>
                      <a:pt x="46098" y="11684"/>
                      <a:pt x="46166" y="11684"/>
                    </a:cubicBezTo>
                    <a:close/>
                    <a:moveTo>
                      <a:pt x="46166" y="11679"/>
                    </a:moveTo>
                    <a:cubicBezTo>
                      <a:pt x="46097" y="11679"/>
                      <a:pt x="46029" y="11705"/>
                      <a:pt x="45978" y="11756"/>
                    </a:cubicBezTo>
                    <a:cubicBezTo>
                      <a:pt x="45927" y="11807"/>
                      <a:pt x="45900" y="11874"/>
                      <a:pt x="45900" y="11945"/>
                    </a:cubicBezTo>
                    <a:cubicBezTo>
                      <a:pt x="45900" y="12016"/>
                      <a:pt x="45927" y="12082"/>
                      <a:pt x="45978" y="12133"/>
                    </a:cubicBezTo>
                    <a:cubicBezTo>
                      <a:pt x="46030" y="12185"/>
                      <a:pt x="46097" y="12211"/>
                      <a:pt x="46166" y="12211"/>
                    </a:cubicBezTo>
                    <a:cubicBezTo>
                      <a:pt x="46234" y="12211"/>
                      <a:pt x="46304" y="12185"/>
                      <a:pt x="46355" y="12133"/>
                    </a:cubicBezTo>
                    <a:cubicBezTo>
                      <a:pt x="46457" y="12030"/>
                      <a:pt x="46457" y="11859"/>
                      <a:pt x="46355" y="11756"/>
                    </a:cubicBezTo>
                    <a:cubicBezTo>
                      <a:pt x="46302" y="11705"/>
                      <a:pt x="46234" y="11679"/>
                      <a:pt x="46166" y="11679"/>
                    </a:cubicBezTo>
                    <a:close/>
                    <a:moveTo>
                      <a:pt x="21026" y="11837"/>
                    </a:moveTo>
                    <a:cubicBezTo>
                      <a:pt x="20974" y="11837"/>
                      <a:pt x="20922" y="11857"/>
                      <a:pt x="20882" y="11897"/>
                    </a:cubicBezTo>
                    <a:cubicBezTo>
                      <a:pt x="20802" y="11977"/>
                      <a:pt x="20802" y="12106"/>
                      <a:pt x="20882" y="12185"/>
                    </a:cubicBezTo>
                    <a:cubicBezTo>
                      <a:pt x="20922" y="12225"/>
                      <a:pt x="20974" y="12245"/>
                      <a:pt x="21026" y="12245"/>
                    </a:cubicBezTo>
                    <a:cubicBezTo>
                      <a:pt x="21078" y="12245"/>
                      <a:pt x="21131" y="12225"/>
                      <a:pt x="21170" y="12185"/>
                    </a:cubicBezTo>
                    <a:cubicBezTo>
                      <a:pt x="21250" y="12106"/>
                      <a:pt x="21250" y="11977"/>
                      <a:pt x="21170" y="11897"/>
                    </a:cubicBezTo>
                    <a:cubicBezTo>
                      <a:pt x="21131" y="11857"/>
                      <a:pt x="21078" y="11837"/>
                      <a:pt x="21026" y="11837"/>
                    </a:cubicBezTo>
                    <a:close/>
                    <a:moveTo>
                      <a:pt x="44542" y="11995"/>
                    </a:moveTo>
                    <a:cubicBezTo>
                      <a:pt x="44490" y="11995"/>
                      <a:pt x="44438" y="12015"/>
                      <a:pt x="44398" y="12055"/>
                    </a:cubicBezTo>
                    <a:cubicBezTo>
                      <a:pt x="44319" y="12135"/>
                      <a:pt x="44319" y="12263"/>
                      <a:pt x="44398" y="12343"/>
                    </a:cubicBezTo>
                    <a:cubicBezTo>
                      <a:pt x="44438" y="12383"/>
                      <a:pt x="44490" y="12403"/>
                      <a:pt x="44542" y="12403"/>
                    </a:cubicBezTo>
                    <a:cubicBezTo>
                      <a:pt x="44594" y="12403"/>
                      <a:pt x="44645" y="12383"/>
                      <a:pt x="44685" y="12343"/>
                    </a:cubicBezTo>
                    <a:cubicBezTo>
                      <a:pt x="44765" y="12263"/>
                      <a:pt x="44765" y="12135"/>
                      <a:pt x="44685" y="12055"/>
                    </a:cubicBezTo>
                    <a:cubicBezTo>
                      <a:pt x="44645" y="12015"/>
                      <a:pt x="44594" y="11995"/>
                      <a:pt x="44542" y="11995"/>
                    </a:cubicBezTo>
                    <a:close/>
                    <a:moveTo>
                      <a:pt x="8789" y="12197"/>
                    </a:moveTo>
                    <a:cubicBezTo>
                      <a:pt x="8763" y="12197"/>
                      <a:pt x="8736" y="12207"/>
                      <a:pt x="8716" y="12227"/>
                    </a:cubicBezTo>
                    <a:cubicBezTo>
                      <a:pt x="8674" y="12269"/>
                      <a:pt x="8674" y="12334"/>
                      <a:pt x="8716" y="12375"/>
                    </a:cubicBezTo>
                    <a:cubicBezTo>
                      <a:pt x="8736" y="12396"/>
                      <a:pt x="8763" y="12407"/>
                      <a:pt x="8789" y="12407"/>
                    </a:cubicBezTo>
                    <a:cubicBezTo>
                      <a:pt x="8816" y="12407"/>
                      <a:pt x="8843" y="12396"/>
                      <a:pt x="8864" y="12375"/>
                    </a:cubicBezTo>
                    <a:cubicBezTo>
                      <a:pt x="8906" y="12334"/>
                      <a:pt x="8906" y="12269"/>
                      <a:pt x="8864" y="12227"/>
                    </a:cubicBezTo>
                    <a:cubicBezTo>
                      <a:pt x="8843" y="12207"/>
                      <a:pt x="8816" y="12197"/>
                      <a:pt x="8789" y="12197"/>
                    </a:cubicBezTo>
                    <a:close/>
                    <a:moveTo>
                      <a:pt x="56778" y="12354"/>
                    </a:moveTo>
                    <a:cubicBezTo>
                      <a:pt x="56751" y="12354"/>
                      <a:pt x="56724" y="12364"/>
                      <a:pt x="56703" y="12384"/>
                    </a:cubicBezTo>
                    <a:cubicBezTo>
                      <a:pt x="56661" y="12426"/>
                      <a:pt x="56661" y="12491"/>
                      <a:pt x="56703" y="12533"/>
                    </a:cubicBezTo>
                    <a:cubicBezTo>
                      <a:pt x="56724" y="12554"/>
                      <a:pt x="56751" y="12565"/>
                      <a:pt x="56778" y="12565"/>
                    </a:cubicBezTo>
                    <a:cubicBezTo>
                      <a:pt x="56805" y="12565"/>
                      <a:pt x="56832" y="12554"/>
                      <a:pt x="56853" y="12533"/>
                    </a:cubicBezTo>
                    <a:cubicBezTo>
                      <a:pt x="56893" y="12491"/>
                      <a:pt x="56893" y="12426"/>
                      <a:pt x="56853" y="12384"/>
                    </a:cubicBezTo>
                    <a:cubicBezTo>
                      <a:pt x="56832" y="12364"/>
                      <a:pt x="56805" y="12354"/>
                      <a:pt x="56778" y="12354"/>
                    </a:cubicBezTo>
                    <a:close/>
                    <a:moveTo>
                      <a:pt x="21404" y="12449"/>
                    </a:moveTo>
                    <a:cubicBezTo>
                      <a:pt x="21349" y="12449"/>
                      <a:pt x="21295" y="12470"/>
                      <a:pt x="21253" y="12511"/>
                    </a:cubicBezTo>
                    <a:cubicBezTo>
                      <a:pt x="21170" y="12595"/>
                      <a:pt x="21170" y="12729"/>
                      <a:pt x="21253" y="12813"/>
                    </a:cubicBezTo>
                    <a:cubicBezTo>
                      <a:pt x="21295" y="12854"/>
                      <a:pt x="21349" y="12875"/>
                      <a:pt x="21404" y="12875"/>
                    </a:cubicBezTo>
                    <a:cubicBezTo>
                      <a:pt x="21458" y="12875"/>
                      <a:pt x="21512" y="12854"/>
                      <a:pt x="21554" y="12813"/>
                    </a:cubicBezTo>
                    <a:cubicBezTo>
                      <a:pt x="21637" y="12729"/>
                      <a:pt x="21637" y="12595"/>
                      <a:pt x="21554" y="12511"/>
                    </a:cubicBezTo>
                    <a:cubicBezTo>
                      <a:pt x="21512" y="12470"/>
                      <a:pt x="21458" y="12449"/>
                      <a:pt x="21404" y="12449"/>
                    </a:cubicBezTo>
                    <a:close/>
                    <a:moveTo>
                      <a:pt x="38085" y="12504"/>
                    </a:moveTo>
                    <a:cubicBezTo>
                      <a:pt x="37953" y="12505"/>
                      <a:pt x="37844" y="12613"/>
                      <a:pt x="37844" y="12745"/>
                    </a:cubicBezTo>
                    <a:cubicBezTo>
                      <a:pt x="37844" y="12878"/>
                      <a:pt x="37952" y="12987"/>
                      <a:pt x="38085" y="12987"/>
                    </a:cubicBezTo>
                    <a:cubicBezTo>
                      <a:pt x="38218" y="12987"/>
                      <a:pt x="38327" y="12879"/>
                      <a:pt x="38327" y="12745"/>
                    </a:cubicBezTo>
                    <a:cubicBezTo>
                      <a:pt x="38327" y="12613"/>
                      <a:pt x="38220" y="12504"/>
                      <a:pt x="38085" y="12504"/>
                    </a:cubicBezTo>
                    <a:close/>
                    <a:moveTo>
                      <a:pt x="27548" y="12505"/>
                    </a:moveTo>
                    <a:cubicBezTo>
                      <a:pt x="27416" y="12505"/>
                      <a:pt x="27307" y="12613"/>
                      <a:pt x="27307" y="12746"/>
                    </a:cubicBezTo>
                    <a:cubicBezTo>
                      <a:pt x="27307" y="12879"/>
                      <a:pt x="27413" y="12988"/>
                      <a:pt x="27548" y="12988"/>
                    </a:cubicBezTo>
                    <a:cubicBezTo>
                      <a:pt x="27679" y="12988"/>
                      <a:pt x="27788" y="12881"/>
                      <a:pt x="27788" y="12746"/>
                    </a:cubicBezTo>
                    <a:cubicBezTo>
                      <a:pt x="27788" y="12613"/>
                      <a:pt x="27679" y="12505"/>
                      <a:pt x="27548" y="12505"/>
                    </a:cubicBezTo>
                    <a:close/>
                    <a:moveTo>
                      <a:pt x="44164" y="12606"/>
                    </a:moveTo>
                    <a:cubicBezTo>
                      <a:pt x="44110" y="12606"/>
                      <a:pt x="44056" y="12627"/>
                      <a:pt x="44014" y="12669"/>
                    </a:cubicBezTo>
                    <a:cubicBezTo>
                      <a:pt x="43930" y="12752"/>
                      <a:pt x="43930" y="12887"/>
                      <a:pt x="44014" y="12969"/>
                    </a:cubicBezTo>
                    <a:cubicBezTo>
                      <a:pt x="44056" y="13011"/>
                      <a:pt x="44110" y="13032"/>
                      <a:pt x="44164" y="13032"/>
                    </a:cubicBezTo>
                    <a:cubicBezTo>
                      <a:pt x="44219" y="13032"/>
                      <a:pt x="44273" y="13011"/>
                      <a:pt x="44314" y="12969"/>
                    </a:cubicBezTo>
                    <a:cubicBezTo>
                      <a:pt x="44398" y="12887"/>
                      <a:pt x="44398" y="12752"/>
                      <a:pt x="44314" y="12669"/>
                    </a:cubicBezTo>
                    <a:cubicBezTo>
                      <a:pt x="44273" y="12627"/>
                      <a:pt x="44219" y="12606"/>
                      <a:pt x="44164" y="12606"/>
                    </a:cubicBezTo>
                    <a:close/>
                    <a:moveTo>
                      <a:pt x="8711" y="12999"/>
                    </a:moveTo>
                    <a:cubicBezTo>
                      <a:pt x="8682" y="12999"/>
                      <a:pt x="8653" y="13010"/>
                      <a:pt x="8630" y="13033"/>
                    </a:cubicBezTo>
                    <a:cubicBezTo>
                      <a:pt x="8586" y="13078"/>
                      <a:pt x="8586" y="13149"/>
                      <a:pt x="8630" y="13194"/>
                    </a:cubicBezTo>
                    <a:cubicBezTo>
                      <a:pt x="8653" y="13217"/>
                      <a:pt x="8682" y="13229"/>
                      <a:pt x="8711" y="13229"/>
                    </a:cubicBezTo>
                    <a:cubicBezTo>
                      <a:pt x="8740" y="13229"/>
                      <a:pt x="8769" y="13217"/>
                      <a:pt x="8791" y="13194"/>
                    </a:cubicBezTo>
                    <a:cubicBezTo>
                      <a:pt x="8836" y="13149"/>
                      <a:pt x="8836" y="13078"/>
                      <a:pt x="8791" y="13033"/>
                    </a:cubicBezTo>
                    <a:cubicBezTo>
                      <a:pt x="8770" y="13010"/>
                      <a:pt x="8741" y="12999"/>
                      <a:pt x="8711" y="12999"/>
                    </a:cubicBezTo>
                    <a:close/>
                    <a:moveTo>
                      <a:pt x="56856" y="13156"/>
                    </a:moveTo>
                    <a:cubicBezTo>
                      <a:pt x="56827" y="13156"/>
                      <a:pt x="56798" y="13168"/>
                      <a:pt x="56776" y="13191"/>
                    </a:cubicBezTo>
                    <a:cubicBezTo>
                      <a:pt x="56731" y="13236"/>
                      <a:pt x="56731" y="13307"/>
                      <a:pt x="56776" y="13352"/>
                    </a:cubicBezTo>
                    <a:cubicBezTo>
                      <a:pt x="56798" y="13374"/>
                      <a:pt x="56827" y="13385"/>
                      <a:pt x="56856" y="13385"/>
                    </a:cubicBezTo>
                    <a:cubicBezTo>
                      <a:pt x="56885" y="13385"/>
                      <a:pt x="56914" y="13374"/>
                      <a:pt x="56937" y="13352"/>
                    </a:cubicBezTo>
                    <a:cubicBezTo>
                      <a:pt x="56983" y="13307"/>
                      <a:pt x="56983" y="13236"/>
                      <a:pt x="56937" y="13191"/>
                    </a:cubicBezTo>
                    <a:cubicBezTo>
                      <a:pt x="56914" y="13168"/>
                      <a:pt x="56885" y="13156"/>
                      <a:pt x="56856" y="13156"/>
                    </a:cubicBezTo>
                    <a:close/>
                    <a:moveTo>
                      <a:pt x="21728" y="13081"/>
                    </a:moveTo>
                    <a:cubicBezTo>
                      <a:pt x="21671" y="13081"/>
                      <a:pt x="21615" y="13102"/>
                      <a:pt x="21572" y="13146"/>
                    </a:cubicBezTo>
                    <a:cubicBezTo>
                      <a:pt x="21485" y="13230"/>
                      <a:pt x="21485" y="13372"/>
                      <a:pt x="21572" y="13459"/>
                    </a:cubicBezTo>
                    <a:cubicBezTo>
                      <a:pt x="21615" y="13502"/>
                      <a:pt x="21672" y="13524"/>
                      <a:pt x="21729" y="13524"/>
                    </a:cubicBezTo>
                    <a:cubicBezTo>
                      <a:pt x="21786" y="13524"/>
                      <a:pt x="21843" y="13502"/>
                      <a:pt x="21885" y="13459"/>
                    </a:cubicBezTo>
                    <a:cubicBezTo>
                      <a:pt x="21972" y="13372"/>
                      <a:pt x="21972" y="13230"/>
                      <a:pt x="21885" y="13146"/>
                    </a:cubicBezTo>
                    <a:cubicBezTo>
                      <a:pt x="21841" y="13102"/>
                      <a:pt x="21784" y="13081"/>
                      <a:pt x="21728" y="13081"/>
                    </a:cubicBezTo>
                    <a:close/>
                    <a:moveTo>
                      <a:pt x="43838" y="13236"/>
                    </a:moveTo>
                    <a:cubicBezTo>
                      <a:pt x="43781" y="13236"/>
                      <a:pt x="43725" y="13258"/>
                      <a:pt x="43683" y="13301"/>
                    </a:cubicBezTo>
                    <a:cubicBezTo>
                      <a:pt x="43596" y="13388"/>
                      <a:pt x="43596" y="13530"/>
                      <a:pt x="43683" y="13614"/>
                    </a:cubicBezTo>
                    <a:cubicBezTo>
                      <a:pt x="43726" y="13657"/>
                      <a:pt x="43783" y="13679"/>
                      <a:pt x="43840" y="13679"/>
                    </a:cubicBezTo>
                    <a:cubicBezTo>
                      <a:pt x="43896" y="13679"/>
                      <a:pt x="43953" y="13657"/>
                      <a:pt x="43996" y="13614"/>
                    </a:cubicBezTo>
                    <a:cubicBezTo>
                      <a:pt x="44082" y="13530"/>
                      <a:pt x="44082" y="13388"/>
                      <a:pt x="43996" y="13301"/>
                    </a:cubicBezTo>
                    <a:cubicBezTo>
                      <a:pt x="43952" y="13258"/>
                      <a:pt x="43895" y="13236"/>
                      <a:pt x="43838" y="13236"/>
                    </a:cubicBezTo>
                    <a:close/>
                    <a:moveTo>
                      <a:pt x="9875" y="13187"/>
                    </a:moveTo>
                    <a:cubicBezTo>
                      <a:pt x="9942" y="13187"/>
                      <a:pt x="10009" y="13213"/>
                      <a:pt x="10059" y="13263"/>
                    </a:cubicBezTo>
                    <a:cubicBezTo>
                      <a:pt x="10161" y="13365"/>
                      <a:pt x="10161" y="13531"/>
                      <a:pt x="10059" y="13633"/>
                    </a:cubicBezTo>
                    <a:cubicBezTo>
                      <a:pt x="10009" y="13684"/>
                      <a:pt x="9942" y="13709"/>
                      <a:pt x="9874" y="13709"/>
                    </a:cubicBezTo>
                    <a:cubicBezTo>
                      <a:pt x="9807" y="13709"/>
                      <a:pt x="9740" y="13684"/>
                      <a:pt x="9690" y="13633"/>
                    </a:cubicBezTo>
                    <a:cubicBezTo>
                      <a:pt x="9588" y="13531"/>
                      <a:pt x="9588" y="13365"/>
                      <a:pt x="9690" y="13263"/>
                    </a:cubicBezTo>
                    <a:cubicBezTo>
                      <a:pt x="9740" y="13213"/>
                      <a:pt x="9807" y="13187"/>
                      <a:pt x="9875" y="13187"/>
                    </a:cubicBezTo>
                    <a:close/>
                    <a:moveTo>
                      <a:pt x="9875" y="13182"/>
                    </a:moveTo>
                    <a:cubicBezTo>
                      <a:pt x="9806" y="13182"/>
                      <a:pt x="9738" y="13208"/>
                      <a:pt x="9687" y="13259"/>
                    </a:cubicBezTo>
                    <a:cubicBezTo>
                      <a:pt x="9583" y="13363"/>
                      <a:pt x="9583" y="13533"/>
                      <a:pt x="9687" y="13636"/>
                    </a:cubicBezTo>
                    <a:cubicBezTo>
                      <a:pt x="9739" y="13689"/>
                      <a:pt x="9806" y="13714"/>
                      <a:pt x="9875" y="13714"/>
                    </a:cubicBezTo>
                    <a:cubicBezTo>
                      <a:pt x="9943" y="13714"/>
                      <a:pt x="10010" y="13688"/>
                      <a:pt x="10064" y="13636"/>
                    </a:cubicBezTo>
                    <a:cubicBezTo>
                      <a:pt x="10166" y="13533"/>
                      <a:pt x="10166" y="13363"/>
                      <a:pt x="10064" y="13259"/>
                    </a:cubicBezTo>
                    <a:cubicBezTo>
                      <a:pt x="10011" y="13208"/>
                      <a:pt x="9943" y="13182"/>
                      <a:pt x="9875" y="13182"/>
                    </a:cubicBezTo>
                    <a:close/>
                    <a:moveTo>
                      <a:pt x="55694" y="13344"/>
                    </a:moveTo>
                    <a:cubicBezTo>
                      <a:pt x="55762" y="13344"/>
                      <a:pt x="55828" y="13372"/>
                      <a:pt x="55878" y="13421"/>
                    </a:cubicBezTo>
                    <a:cubicBezTo>
                      <a:pt x="55979" y="13521"/>
                      <a:pt x="55979" y="13688"/>
                      <a:pt x="55878" y="13791"/>
                    </a:cubicBezTo>
                    <a:cubicBezTo>
                      <a:pt x="55828" y="13839"/>
                      <a:pt x="55763" y="13866"/>
                      <a:pt x="55694" y="13866"/>
                    </a:cubicBezTo>
                    <a:cubicBezTo>
                      <a:pt x="55624" y="13866"/>
                      <a:pt x="55557" y="13839"/>
                      <a:pt x="55508" y="13791"/>
                    </a:cubicBezTo>
                    <a:cubicBezTo>
                      <a:pt x="55407" y="13686"/>
                      <a:pt x="55407" y="13523"/>
                      <a:pt x="55508" y="13421"/>
                    </a:cubicBezTo>
                    <a:cubicBezTo>
                      <a:pt x="55557" y="13372"/>
                      <a:pt x="55623" y="13344"/>
                      <a:pt x="55694" y="13344"/>
                    </a:cubicBezTo>
                    <a:close/>
                    <a:moveTo>
                      <a:pt x="55694" y="13339"/>
                    </a:moveTo>
                    <a:cubicBezTo>
                      <a:pt x="55623" y="13339"/>
                      <a:pt x="55556" y="13366"/>
                      <a:pt x="55505" y="13417"/>
                    </a:cubicBezTo>
                    <a:cubicBezTo>
                      <a:pt x="55401" y="13520"/>
                      <a:pt x="55401" y="13691"/>
                      <a:pt x="55505" y="13794"/>
                    </a:cubicBezTo>
                    <a:cubicBezTo>
                      <a:pt x="55556" y="13844"/>
                      <a:pt x="55623" y="13872"/>
                      <a:pt x="55694" y="13872"/>
                    </a:cubicBezTo>
                    <a:cubicBezTo>
                      <a:pt x="55763" y="13872"/>
                      <a:pt x="55833" y="13844"/>
                      <a:pt x="55882" y="13794"/>
                    </a:cubicBezTo>
                    <a:cubicBezTo>
                      <a:pt x="55985" y="13691"/>
                      <a:pt x="55985" y="13520"/>
                      <a:pt x="55882" y="13417"/>
                    </a:cubicBezTo>
                    <a:cubicBezTo>
                      <a:pt x="55831" y="13366"/>
                      <a:pt x="55763" y="13339"/>
                      <a:pt x="55694" y="13339"/>
                    </a:cubicBezTo>
                    <a:close/>
                    <a:moveTo>
                      <a:pt x="37740" y="13455"/>
                    </a:moveTo>
                    <a:cubicBezTo>
                      <a:pt x="37602" y="13457"/>
                      <a:pt x="37489" y="13569"/>
                      <a:pt x="37489" y="13705"/>
                    </a:cubicBezTo>
                    <a:cubicBezTo>
                      <a:pt x="37489" y="13843"/>
                      <a:pt x="37602" y="13954"/>
                      <a:pt x="37740" y="13954"/>
                    </a:cubicBezTo>
                    <a:cubicBezTo>
                      <a:pt x="37878" y="13954"/>
                      <a:pt x="37989" y="13843"/>
                      <a:pt x="37989" y="13705"/>
                    </a:cubicBezTo>
                    <a:cubicBezTo>
                      <a:pt x="37989" y="13568"/>
                      <a:pt x="37878" y="13455"/>
                      <a:pt x="37740" y="13455"/>
                    </a:cubicBezTo>
                    <a:close/>
                    <a:moveTo>
                      <a:pt x="27895" y="13457"/>
                    </a:moveTo>
                    <a:cubicBezTo>
                      <a:pt x="27758" y="13457"/>
                      <a:pt x="27645" y="13569"/>
                      <a:pt x="27645" y="13707"/>
                    </a:cubicBezTo>
                    <a:cubicBezTo>
                      <a:pt x="27645" y="13844"/>
                      <a:pt x="27758" y="13956"/>
                      <a:pt x="27895" y="13956"/>
                    </a:cubicBezTo>
                    <a:cubicBezTo>
                      <a:pt x="28033" y="13956"/>
                      <a:pt x="28145" y="13844"/>
                      <a:pt x="28145" y="13707"/>
                    </a:cubicBezTo>
                    <a:cubicBezTo>
                      <a:pt x="28145" y="13569"/>
                      <a:pt x="28033" y="13457"/>
                      <a:pt x="27895" y="13457"/>
                    </a:cubicBezTo>
                    <a:close/>
                    <a:moveTo>
                      <a:pt x="8671" y="13835"/>
                    </a:moveTo>
                    <a:cubicBezTo>
                      <a:pt x="8639" y="13835"/>
                      <a:pt x="8607" y="13847"/>
                      <a:pt x="8583" y="13872"/>
                    </a:cubicBezTo>
                    <a:cubicBezTo>
                      <a:pt x="8535" y="13921"/>
                      <a:pt x="8535" y="13997"/>
                      <a:pt x="8583" y="14046"/>
                    </a:cubicBezTo>
                    <a:cubicBezTo>
                      <a:pt x="8607" y="14070"/>
                      <a:pt x="8639" y="14083"/>
                      <a:pt x="8670" y="14083"/>
                    </a:cubicBezTo>
                    <a:cubicBezTo>
                      <a:pt x="8701" y="14083"/>
                      <a:pt x="8733" y="14070"/>
                      <a:pt x="8757" y="14046"/>
                    </a:cubicBezTo>
                    <a:cubicBezTo>
                      <a:pt x="8806" y="13997"/>
                      <a:pt x="8806" y="13920"/>
                      <a:pt x="8757" y="13872"/>
                    </a:cubicBezTo>
                    <a:cubicBezTo>
                      <a:pt x="8733" y="13847"/>
                      <a:pt x="8702" y="13835"/>
                      <a:pt x="8671" y="13835"/>
                    </a:cubicBezTo>
                    <a:close/>
                    <a:moveTo>
                      <a:pt x="22042" y="13765"/>
                    </a:moveTo>
                    <a:cubicBezTo>
                      <a:pt x="21983" y="13765"/>
                      <a:pt x="21925" y="13788"/>
                      <a:pt x="21880" y="13833"/>
                    </a:cubicBezTo>
                    <a:cubicBezTo>
                      <a:pt x="21789" y="13924"/>
                      <a:pt x="21789" y="14069"/>
                      <a:pt x="21880" y="14159"/>
                    </a:cubicBezTo>
                    <a:cubicBezTo>
                      <a:pt x="21925" y="14204"/>
                      <a:pt x="21984" y="14227"/>
                      <a:pt x="22043" y="14227"/>
                    </a:cubicBezTo>
                    <a:cubicBezTo>
                      <a:pt x="22102" y="14227"/>
                      <a:pt x="22162" y="14204"/>
                      <a:pt x="22206" y="14159"/>
                    </a:cubicBezTo>
                    <a:cubicBezTo>
                      <a:pt x="22296" y="14069"/>
                      <a:pt x="22296" y="13923"/>
                      <a:pt x="22206" y="13833"/>
                    </a:cubicBezTo>
                    <a:cubicBezTo>
                      <a:pt x="22161" y="13788"/>
                      <a:pt x="22101" y="13765"/>
                      <a:pt x="22042" y="13765"/>
                    </a:cubicBezTo>
                    <a:close/>
                    <a:moveTo>
                      <a:pt x="56897" y="13993"/>
                    </a:moveTo>
                    <a:cubicBezTo>
                      <a:pt x="56865" y="13993"/>
                      <a:pt x="56834" y="14005"/>
                      <a:pt x="56811" y="14030"/>
                    </a:cubicBezTo>
                    <a:cubicBezTo>
                      <a:pt x="56761" y="14078"/>
                      <a:pt x="56761" y="14154"/>
                      <a:pt x="56811" y="14204"/>
                    </a:cubicBezTo>
                    <a:cubicBezTo>
                      <a:pt x="56835" y="14228"/>
                      <a:pt x="56867" y="14240"/>
                      <a:pt x="56898" y="14240"/>
                    </a:cubicBezTo>
                    <a:cubicBezTo>
                      <a:pt x="56929" y="14240"/>
                      <a:pt x="56960" y="14228"/>
                      <a:pt x="56985" y="14204"/>
                    </a:cubicBezTo>
                    <a:cubicBezTo>
                      <a:pt x="57031" y="14154"/>
                      <a:pt x="57031" y="14078"/>
                      <a:pt x="56985" y="14030"/>
                    </a:cubicBezTo>
                    <a:cubicBezTo>
                      <a:pt x="56960" y="14005"/>
                      <a:pt x="56928" y="13993"/>
                      <a:pt x="56897" y="13993"/>
                    </a:cubicBezTo>
                    <a:close/>
                    <a:moveTo>
                      <a:pt x="43524" y="13923"/>
                    </a:moveTo>
                    <a:cubicBezTo>
                      <a:pt x="43465" y="13923"/>
                      <a:pt x="43406" y="13946"/>
                      <a:pt x="43362" y="13991"/>
                    </a:cubicBezTo>
                    <a:cubicBezTo>
                      <a:pt x="43271" y="14082"/>
                      <a:pt x="43271" y="14228"/>
                      <a:pt x="43362" y="14317"/>
                    </a:cubicBezTo>
                    <a:cubicBezTo>
                      <a:pt x="43407" y="14362"/>
                      <a:pt x="43466" y="14385"/>
                      <a:pt x="43525" y="14385"/>
                    </a:cubicBezTo>
                    <a:cubicBezTo>
                      <a:pt x="43584" y="14385"/>
                      <a:pt x="43643" y="14362"/>
                      <a:pt x="43688" y="14317"/>
                    </a:cubicBezTo>
                    <a:cubicBezTo>
                      <a:pt x="43778" y="14227"/>
                      <a:pt x="43778" y="14081"/>
                      <a:pt x="43688" y="13991"/>
                    </a:cubicBezTo>
                    <a:cubicBezTo>
                      <a:pt x="43643" y="13946"/>
                      <a:pt x="43583" y="13923"/>
                      <a:pt x="43524" y="13923"/>
                    </a:cubicBezTo>
                    <a:close/>
                    <a:moveTo>
                      <a:pt x="8684" y="14692"/>
                    </a:moveTo>
                    <a:cubicBezTo>
                      <a:pt x="8651" y="14692"/>
                      <a:pt x="8617" y="14704"/>
                      <a:pt x="8590" y="14730"/>
                    </a:cubicBezTo>
                    <a:cubicBezTo>
                      <a:pt x="8539" y="14780"/>
                      <a:pt x="8539" y="14866"/>
                      <a:pt x="8590" y="14917"/>
                    </a:cubicBezTo>
                    <a:cubicBezTo>
                      <a:pt x="8615" y="14942"/>
                      <a:pt x="8649" y="14955"/>
                      <a:pt x="8683" y="14955"/>
                    </a:cubicBezTo>
                    <a:cubicBezTo>
                      <a:pt x="8717" y="14955"/>
                      <a:pt x="8751" y="14942"/>
                      <a:pt x="8777" y="14917"/>
                    </a:cubicBezTo>
                    <a:cubicBezTo>
                      <a:pt x="8828" y="14866"/>
                      <a:pt x="8828" y="14780"/>
                      <a:pt x="8777" y="14730"/>
                    </a:cubicBezTo>
                    <a:cubicBezTo>
                      <a:pt x="8751" y="14704"/>
                      <a:pt x="8718" y="14692"/>
                      <a:pt x="8684" y="14692"/>
                    </a:cubicBezTo>
                    <a:close/>
                    <a:moveTo>
                      <a:pt x="22396" y="14545"/>
                    </a:moveTo>
                    <a:cubicBezTo>
                      <a:pt x="22334" y="14545"/>
                      <a:pt x="22272" y="14569"/>
                      <a:pt x="22225" y="14617"/>
                    </a:cubicBezTo>
                    <a:cubicBezTo>
                      <a:pt x="22131" y="14712"/>
                      <a:pt x="22131" y="14864"/>
                      <a:pt x="22225" y="14956"/>
                    </a:cubicBezTo>
                    <a:cubicBezTo>
                      <a:pt x="22272" y="15004"/>
                      <a:pt x="22334" y="15028"/>
                      <a:pt x="22396" y="15028"/>
                    </a:cubicBezTo>
                    <a:cubicBezTo>
                      <a:pt x="22457" y="15028"/>
                      <a:pt x="22519" y="15004"/>
                      <a:pt x="22566" y="14956"/>
                    </a:cubicBezTo>
                    <a:cubicBezTo>
                      <a:pt x="22660" y="14862"/>
                      <a:pt x="22660" y="14711"/>
                      <a:pt x="22566" y="14617"/>
                    </a:cubicBezTo>
                    <a:cubicBezTo>
                      <a:pt x="22519" y="14569"/>
                      <a:pt x="22457" y="14545"/>
                      <a:pt x="22396" y="14545"/>
                    </a:cubicBezTo>
                    <a:close/>
                    <a:moveTo>
                      <a:pt x="56884" y="14850"/>
                    </a:moveTo>
                    <a:cubicBezTo>
                      <a:pt x="56850" y="14850"/>
                      <a:pt x="56816" y="14862"/>
                      <a:pt x="56790" y="14888"/>
                    </a:cubicBezTo>
                    <a:cubicBezTo>
                      <a:pt x="56740" y="14938"/>
                      <a:pt x="56740" y="15024"/>
                      <a:pt x="56790" y="15075"/>
                    </a:cubicBezTo>
                    <a:cubicBezTo>
                      <a:pt x="56816" y="15100"/>
                      <a:pt x="56850" y="15113"/>
                      <a:pt x="56884" y="15113"/>
                    </a:cubicBezTo>
                    <a:cubicBezTo>
                      <a:pt x="56918" y="15113"/>
                      <a:pt x="56952" y="15100"/>
                      <a:pt x="56977" y="15075"/>
                    </a:cubicBezTo>
                    <a:cubicBezTo>
                      <a:pt x="57028" y="15024"/>
                      <a:pt x="57028" y="14938"/>
                      <a:pt x="56977" y="14888"/>
                    </a:cubicBezTo>
                    <a:cubicBezTo>
                      <a:pt x="56952" y="14862"/>
                      <a:pt x="56918" y="14850"/>
                      <a:pt x="56884" y="14850"/>
                    </a:cubicBezTo>
                    <a:close/>
                    <a:moveTo>
                      <a:pt x="43173" y="14704"/>
                    </a:moveTo>
                    <a:cubicBezTo>
                      <a:pt x="43112" y="14704"/>
                      <a:pt x="43050" y="14728"/>
                      <a:pt x="43003" y="14775"/>
                    </a:cubicBezTo>
                    <a:cubicBezTo>
                      <a:pt x="42909" y="14870"/>
                      <a:pt x="42909" y="15021"/>
                      <a:pt x="43003" y="15115"/>
                    </a:cubicBezTo>
                    <a:cubicBezTo>
                      <a:pt x="43050" y="15162"/>
                      <a:pt x="43112" y="15186"/>
                      <a:pt x="43173" y="15186"/>
                    </a:cubicBezTo>
                    <a:cubicBezTo>
                      <a:pt x="43235" y="15186"/>
                      <a:pt x="43296" y="15162"/>
                      <a:pt x="43343" y="15115"/>
                    </a:cubicBezTo>
                    <a:cubicBezTo>
                      <a:pt x="43436" y="15020"/>
                      <a:pt x="43436" y="14867"/>
                      <a:pt x="43343" y="14775"/>
                    </a:cubicBezTo>
                    <a:cubicBezTo>
                      <a:pt x="43296" y="14728"/>
                      <a:pt x="43235" y="14704"/>
                      <a:pt x="43173" y="14704"/>
                    </a:cubicBezTo>
                    <a:close/>
                    <a:moveTo>
                      <a:pt x="9985" y="14533"/>
                    </a:moveTo>
                    <a:cubicBezTo>
                      <a:pt x="10074" y="14533"/>
                      <a:pt x="10155" y="14567"/>
                      <a:pt x="10219" y="14628"/>
                    </a:cubicBezTo>
                    <a:cubicBezTo>
                      <a:pt x="10348" y="14757"/>
                      <a:pt x="10348" y="14967"/>
                      <a:pt x="10219" y="15096"/>
                    </a:cubicBezTo>
                    <a:cubicBezTo>
                      <a:pt x="10158" y="15157"/>
                      <a:pt x="10074" y="15192"/>
                      <a:pt x="9985" y="15192"/>
                    </a:cubicBezTo>
                    <a:cubicBezTo>
                      <a:pt x="9897" y="15192"/>
                      <a:pt x="9814" y="15157"/>
                      <a:pt x="9752" y="15096"/>
                    </a:cubicBezTo>
                    <a:cubicBezTo>
                      <a:pt x="9623" y="14967"/>
                      <a:pt x="9623" y="14757"/>
                      <a:pt x="9752" y="14628"/>
                    </a:cubicBezTo>
                    <a:cubicBezTo>
                      <a:pt x="9813" y="14567"/>
                      <a:pt x="9897" y="14533"/>
                      <a:pt x="9985" y="14533"/>
                    </a:cubicBezTo>
                    <a:close/>
                    <a:moveTo>
                      <a:pt x="9985" y="14524"/>
                    </a:moveTo>
                    <a:cubicBezTo>
                      <a:pt x="9894" y="14524"/>
                      <a:pt x="9810" y="14557"/>
                      <a:pt x="9746" y="14622"/>
                    </a:cubicBezTo>
                    <a:cubicBezTo>
                      <a:pt x="9614" y="14756"/>
                      <a:pt x="9614" y="14969"/>
                      <a:pt x="9746" y="15101"/>
                    </a:cubicBezTo>
                    <a:cubicBezTo>
                      <a:pt x="9810" y="15164"/>
                      <a:pt x="9894" y="15201"/>
                      <a:pt x="9985" y="15201"/>
                    </a:cubicBezTo>
                    <a:cubicBezTo>
                      <a:pt x="10075" y="15199"/>
                      <a:pt x="10161" y="15164"/>
                      <a:pt x="10224" y="15101"/>
                    </a:cubicBezTo>
                    <a:cubicBezTo>
                      <a:pt x="10356" y="14969"/>
                      <a:pt x="10356" y="14756"/>
                      <a:pt x="10224" y="14622"/>
                    </a:cubicBezTo>
                    <a:cubicBezTo>
                      <a:pt x="10161" y="14560"/>
                      <a:pt x="10075" y="14524"/>
                      <a:pt x="9985" y="14524"/>
                    </a:cubicBezTo>
                    <a:close/>
                    <a:moveTo>
                      <a:pt x="55582" y="14691"/>
                    </a:moveTo>
                    <a:cubicBezTo>
                      <a:pt x="55672" y="14691"/>
                      <a:pt x="55754" y="14725"/>
                      <a:pt x="55817" y="14786"/>
                    </a:cubicBezTo>
                    <a:cubicBezTo>
                      <a:pt x="55944" y="14915"/>
                      <a:pt x="55944" y="15125"/>
                      <a:pt x="55817" y="15254"/>
                    </a:cubicBezTo>
                    <a:cubicBezTo>
                      <a:pt x="55754" y="15315"/>
                      <a:pt x="55672" y="15350"/>
                      <a:pt x="55582" y="15350"/>
                    </a:cubicBezTo>
                    <a:cubicBezTo>
                      <a:pt x="55494" y="15350"/>
                      <a:pt x="55412" y="15315"/>
                      <a:pt x="55349" y="15254"/>
                    </a:cubicBezTo>
                    <a:cubicBezTo>
                      <a:pt x="55288" y="15192"/>
                      <a:pt x="55253" y="15109"/>
                      <a:pt x="55253" y="15020"/>
                    </a:cubicBezTo>
                    <a:cubicBezTo>
                      <a:pt x="55253" y="14931"/>
                      <a:pt x="55288" y="14850"/>
                      <a:pt x="55349" y="14786"/>
                    </a:cubicBezTo>
                    <a:cubicBezTo>
                      <a:pt x="55411" y="14724"/>
                      <a:pt x="55494" y="14691"/>
                      <a:pt x="55582" y="14691"/>
                    </a:cubicBezTo>
                    <a:close/>
                    <a:moveTo>
                      <a:pt x="55582" y="14680"/>
                    </a:moveTo>
                    <a:cubicBezTo>
                      <a:pt x="55492" y="14680"/>
                      <a:pt x="55407" y="14715"/>
                      <a:pt x="55343" y="14780"/>
                    </a:cubicBezTo>
                    <a:cubicBezTo>
                      <a:pt x="55279" y="14844"/>
                      <a:pt x="55243" y="14930"/>
                      <a:pt x="55243" y="15020"/>
                    </a:cubicBezTo>
                    <a:cubicBezTo>
                      <a:pt x="55243" y="15111"/>
                      <a:pt x="55278" y="15196"/>
                      <a:pt x="55343" y="15259"/>
                    </a:cubicBezTo>
                    <a:cubicBezTo>
                      <a:pt x="55407" y="15322"/>
                      <a:pt x="55492" y="15359"/>
                      <a:pt x="55582" y="15359"/>
                    </a:cubicBezTo>
                    <a:cubicBezTo>
                      <a:pt x="55673" y="15357"/>
                      <a:pt x="55757" y="15322"/>
                      <a:pt x="55821" y="15259"/>
                    </a:cubicBezTo>
                    <a:cubicBezTo>
                      <a:pt x="55953" y="15127"/>
                      <a:pt x="55953" y="14914"/>
                      <a:pt x="55821" y="14780"/>
                    </a:cubicBezTo>
                    <a:cubicBezTo>
                      <a:pt x="55757" y="14717"/>
                      <a:pt x="55673" y="14680"/>
                      <a:pt x="55582" y="14680"/>
                    </a:cubicBezTo>
                    <a:close/>
                    <a:moveTo>
                      <a:pt x="8769" y="15557"/>
                    </a:moveTo>
                    <a:cubicBezTo>
                      <a:pt x="8733" y="15557"/>
                      <a:pt x="8696" y="15571"/>
                      <a:pt x="8668" y="15598"/>
                    </a:cubicBezTo>
                    <a:cubicBezTo>
                      <a:pt x="8615" y="15653"/>
                      <a:pt x="8615" y="15743"/>
                      <a:pt x="8668" y="15798"/>
                    </a:cubicBezTo>
                    <a:cubicBezTo>
                      <a:pt x="8696" y="15824"/>
                      <a:pt x="8732" y="15838"/>
                      <a:pt x="8768" y="15838"/>
                    </a:cubicBezTo>
                    <a:cubicBezTo>
                      <a:pt x="8804" y="15838"/>
                      <a:pt x="8841" y="15824"/>
                      <a:pt x="8868" y="15798"/>
                    </a:cubicBezTo>
                    <a:cubicBezTo>
                      <a:pt x="8922" y="15743"/>
                      <a:pt x="8922" y="15653"/>
                      <a:pt x="8868" y="15598"/>
                    </a:cubicBezTo>
                    <a:cubicBezTo>
                      <a:pt x="8841" y="15571"/>
                      <a:pt x="8805" y="15557"/>
                      <a:pt x="8769" y="15557"/>
                    </a:cubicBezTo>
                    <a:close/>
                    <a:moveTo>
                      <a:pt x="22830" y="15461"/>
                    </a:moveTo>
                    <a:cubicBezTo>
                      <a:pt x="22766" y="15461"/>
                      <a:pt x="22702" y="15485"/>
                      <a:pt x="22653" y="15534"/>
                    </a:cubicBezTo>
                    <a:cubicBezTo>
                      <a:pt x="22556" y="15632"/>
                      <a:pt x="22556" y="15792"/>
                      <a:pt x="22653" y="15887"/>
                    </a:cubicBezTo>
                    <a:cubicBezTo>
                      <a:pt x="22702" y="15937"/>
                      <a:pt x="22766" y="15961"/>
                      <a:pt x="22830" y="15961"/>
                    </a:cubicBezTo>
                    <a:cubicBezTo>
                      <a:pt x="22894" y="15961"/>
                      <a:pt x="22958" y="15937"/>
                      <a:pt x="23006" y="15887"/>
                    </a:cubicBezTo>
                    <a:cubicBezTo>
                      <a:pt x="23105" y="15789"/>
                      <a:pt x="23105" y="15632"/>
                      <a:pt x="23006" y="15534"/>
                    </a:cubicBezTo>
                    <a:cubicBezTo>
                      <a:pt x="22958" y="15485"/>
                      <a:pt x="22894" y="15461"/>
                      <a:pt x="22830" y="15461"/>
                    </a:cubicBezTo>
                    <a:close/>
                    <a:moveTo>
                      <a:pt x="31490" y="13954"/>
                    </a:moveTo>
                    <a:lnTo>
                      <a:pt x="31490" y="13954"/>
                    </a:lnTo>
                    <a:cubicBezTo>
                      <a:pt x="30789" y="14536"/>
                      <a:pt x="28992" y="14966"/>
                      <a:pt x="28729" y="15979"/>
                    </a:cubicBezTo>
                    <a:cubicBezTo>
                      <a:pt x="28832" y="15987"/>
                      <a:pt x="28932" y="15991"/>
                      <a:pt x="29029" y="15991"/>
                    </a:cubicBezTo>
                    <a:cubicBezTo>
                      <a:pt x="30888" y="15991"/>
                      <a:pt x="31565" y="14596"/>
                      <a:pt x="31490" y="13954"/>
                    </a:cubicBezTo>
                    <a:close/>
                    <a:moveTo>
                      <a:pt x="34144" y="13954"/>
                    </a:moveTo>
                    <a:lnTo>
                      <a:pt x="34144" y="13954"/>
                    </a:lnTo>
                    <a:cubicBezTo>
                      <a:pt x="34068" y="14596"/>
                      <a:pt x="34745" y="15991"/>
                      <a:pt x="36606" y="15991"/>
                    </a:cubicBezTo>
                    <a:cubicBezTo>
                      <a:pt x="36703" y="15991"/>
                      <a:pt x="36803" y="15987"/>
                      <a:pt x="36907" y="15979"/>
                    </a:cubicBezTo>
                    <a:cubicBezTo>
                      <a:pt x="36642" y="14967"/>
                      <a:pt x="34845" y="14537"/>
                      <a:pt x="34144" y="13954"/>
                    </a:cubicBezTo>
                    <a:close/>
                    <a:moveTo>
                      <a:pt x="56799" y="15714"/>
                    </a:moveTo>
                    <a:cubicBezTo>
                      <a:pt x="56763" y="15714"/>
                      <a:pt x="56727" y="15728"/>
                      <a:pt x="56699" y="15756"/>
                    </a:cubicBezTo>
                    <a:cubicBezTo>
                      <a:pt x="56646" y="15809"/>
                      <a:pt x="56646" y="15901"/>
                      <a:pt x="56699" y="15954"/>
                    </a:cubicBezTo>
                    <a:cubicBezTo>
                      <a:pt x="56727" y="15982"/>
                      <a:pt x="56763" y="15995"/>
                      <a:pt x="56799" y="15995"/>
                    </a:cubicBezTo>
                    <a:cubicBezTo>
                      <a:pt x="56835" y="15995"/>
                      <a:pt x="56872" y="15982"/>
                      <a:pt x="56899" y="15954"/>
                    </a:cubicBezTo>
                    <a:cubicBezTo>
                      <a:pt x="56953" y="15901"/>
                      <a:pt x="56953" y="15809"/>
                      <a:pt x="56899" y="15756"/>
                    </a:cubicBezTo>
                    <a:cubicBezTo>
                      <a:pt x="56872" y="15728"/>
                      <a:pt x="56835" y="15714"/>
                      <a:pt x="56799" y="15714"/>
                    </a:cubicBezTo>
                    <a:close/>
                    <a:moveTo>
                      <a:pt x="42738" y="15621"/>
                    </a:moveTo>
                    <a:cubicBezTo>
                      <a:pt x="42674" y="15621"/>
                      <a:pt x="42610" y="15645"/>
                      <a:pt x="42561" y="15693"/>
                    </a:cubicBezTo>
                    <a:cubicBezTo>
                      <a:pt x="42464" y="15792"/>
                      <a:pt x="42464" y="15948"/>
                      <a:pt x="42561" y="16047"/>
                    </a:cubicBezTo>
                    <a:cubicBezTo>
                      <a:pt x="42610" y="16096"/>
                      <a:pt x="42674" y="16121"/>
                      <a:pt x="42738" y="16121"/>
                    </a:cubicBezTo>
                    <a:cubicBezTo>
                      <a:pt x="42802" y="16121"/>
                      <a:pt x="42865" y="16096"/>
                      <a:pt x="42915" y="16047"/>
                    </a:cubicBezTo>
                    <a:cubicBezTo>
                      <a:pt x="43012" y="15947"/>
                      <a:pt x="43012" y="15789"/>
                      <a:pt x="42915" y="15693"/>
                    </a:cubicBezTo>
                    <a:cubicBezTo>
                      <a:pt x="42865" y="15645"/>
                      <a:pt x="42802" y="15621"/>
                      <a:pt x="42738" y="15621"/>
                    </a:cubicBezTo>
                    <a:close/>
                    <a:moveTo>
                      <a:pt x="8941" y="16418"/>
                    </a:moveTo>
                    <a:cubicBezTo>
                      <a:pt x="8902" y="16418"/>
                      <a:pt x="8864" y="16432"/>
                      <a:pt x="8835" y="16461"/>
                    </a:cubicBezTo>
                    <a:cubicBezTo>
                      <a:pt x="8777" y="16519"/>
                      <a:pt x="8777" y="16616"/>
                      <a:pt x="8835" y="16674"/>
                    </a:cubicBezTo>
                    <a:cubicBezTo>
                      <a:pt x="8864" y="16703"/>
                      <a:pt x="8902" y="16718"/>
                      <a:pt x="8941" y="16718"/>
                    </a:cubicBezTo>
                    <a:cubicBezTo>
                      <a:pt x="8979" y="16718"/>
                      <a:pt x="9017" y="16703"/>
                      <a:pt x="9046" y="16674"/>
                    </a:cubicBezTo>
                    <a:cubicBezTo>
                      <a:pt x="9104" y="16616"/>
                      <a:pt x="9104" y="16519"/>
                      <a:pt x="9046" y="16461"/>
                    </a:cubicBezTo>
                    <a:cubicBezTo>
                      <a:pt x="9017" y="16432"/>
                      <a:pt x="8979" y="16418"/>
                      <a:pt x="8941" y="16418"/>
                    </a:cubicBezTo>
                    <a:close/>
                    <a:moveTo>
                      <a:pt x="56627" y="16576"/>
                    </a:moveTo>
                    <a:cubicBezTo>
                      <a:pt x="56589" y="16576"/>
                      <a:pt x="56551" y="16590"/>
                      <a:pt x="56521" y="16619"/>
                    </a:cubicBezTo>
                    <a:cubicBezTo>
                      <a:pt x="56463" y="16677"/>
                      <a:pt x="56463" y="16773"/>
                      <a:pt x="56521" y="16831"/>
                    </a:cubicBezTo>
                    <a:cubicBezTo>
                      <a:pt x="56550" y="16860"/>
                      <a:pt x="56588" y="16874"/>
                      <a:pt x="56627" y="16874"/>
                    </a:cubicBezTo>
                    <a:cubicBezTo>
                      <a:pt x="56665" y="16874"/>
                      <a:pt x="56703" y="16860"/>
                      <a:pt x="56732" y="16831"/>
                    </a:cubicBezTo>
                    <a:cubicBezTo>
                      <a:pt x="56790" y="16773"/>
                      <a:pt x="56790" y="16677"/>
                      <a:pt x="56732" y="16619"/>
                    </a:cubicBezTo>
                    <a:cubicBezTo>
                      <a:pt x="56703" y="16590"/>
                      <a:pt x="56665" y="16576"/>
                      <a:pt x="56627" y="16576"/>
                    </a:cubicBezTo>
                    <a:close/>
                    <a:moveTo>
                      <a:pt x="10414" y="15966"/>
                    </a:moveTo>
                    <a:cubicBezTo>
                      <a:pt x="10543" y="15966"/>
                      <a:pt x="10666" y="16015"/>
                      <a:pt x="10756" y="16106"/>
                    </a:cubicBezTo>
                    <a:cubicBezTo>
                      <a:pt x="10945" y="16295"/>
                      <a:pt x="10945" y="16605"/>
                      <a:pt x="10756" y="16793"/>
                    </a:cubicBezTo>
                    <a:cubicBezTo>
                      <a:pt x="10665" y="16886"/>
                      <a:pt x="10543" y="16935"/>
                      <a:pt x="10414" y="16935"/>
                    </a:cubicBezTo>
                    <a:cubicBezTo>
                      <a:pt x="10284" y="16935"/>
                      <a:pt x="10162" y="16884"/>
                      <a:pt x="10071" y="16793"/>
                    </a:cubicBezTo>
                    <a:cubicBezTo>
                      <a:pt x="9882" y="16605"/>
                      <a:pt x="9882" y="16295"/>
                      <a:pt x="10071" y="16106"/>
                    </a:cubicBezTo>
                    <a:cubicBezTo>
                      <a:pt x="10162" y="16015"/>
                      <a:pt x="10284" y="15966"/>
                      <a:pt x="10414" y="15966"/>
                    </a:cubicBezTo>
                    <a:close/>
                    <a:moveTo>
                      <a:pt x="10414" y="15953"/>
                    </a:moveTo>
                    <a:cubicBezTo>
                      <a:pt x="10282" y="15953"/>
                      <a:pt x="10158" y="16005"/>
                      <a:pt x="10064" y="16098"/>
                    </a:cubicBezTo>
                    <a:cubicBezTo>
                      <a:pt x="9869" y="16292"/>
                      <a:pt x="9869" y="16606"/>
                      <a:pt x="10064" y="16800"/>
                    </a:cubicBezTo>
                    <a:cubicBezTo>
                      <a:pt x="10158" y="16895"/>
                      <a:pt x="10282" y="16945"/>
                      <a:pt x="10414" y="16945"/>
                    </a:cubicBezTo>
                    <a:cubicBezTo>
                      <a:pt x="10416" y="16945"/>
                      <a:pt x="10418" y="16945"/>
                      <a:pt x="10420" y="16945"/>
                    </a:cubicBezTo>
                    <a:cubicBezTo>
                      <a:pt x="10550" y="16945"/>
                      <a:pt x="10673" y="16893"/>
                      <a:pt x="10766" y="16800"/>
                    </a:cubicBezTo>
                    <a:cubicBezTo>
                      <a:pt x="10959" y="16606"/>
                      <a:pt x="10959" y="16292"/>
                      <a:pt x="10766" y="16098"/>
                    </a:cubicBezTo>
                    <a:cubicBezTo>
                      <a:pt x="10672" y="16003"/>
                      <a:pt x="10546" y="15953"/>
                      <a:pt x="10414" y="15953"/>
                    </a:cubicBezTo>
                    <a:close/>
                    <a:moveTo>
                      <a:pt x="55153" y="16121"/>
                    </a:moveTo>
                    <a:cubicBezTo>
                      <a:pt x="55283" y="16121"/>
                      <a:pt x="55405" y="16172"/>
                      <a:pt x="55498" y="16264"/>
                    </a:cubicBezTo>
                    <a:cubicBezTo>
                      <a:pt x="55685" y="16453"/>
                      <a:pt x="55685" y="16763"/>
                      <a:pt x="55498" y="16951"/>
                    </a:cubicBezTo>
                    <a:cubicBezTo>
                      <a:pt x="55405" y="17044"/>
                      <a:pt x="55283" y="17092"/>
                      <a:pt x="55153" y="17092"/>
                    </a:cubicBezTo>
                    <a:cubicBezTo>
                      <a:pt x="55023" y="17092"/>
                      <a:pt x="54901" y="17041"/>
                      <a:pt x="54810" y="16951"/>
                    </a:cubicBezTo>
                    <a:cubicBezTo>
                      <a:pt x="54717" y="16858"/>
                      <a:pt x="54668" y="16737"/>
                      <a:pt x="54668" y="16606"/>
                    </a:cubicBezTo>
                    <a:cubicBezTo>
                      <a:pt x="54668" y="16476"/>
                      <a:pt x="54718" y="16356"/>
                      <a:pt x="54810" y="16263"/>
                    </a:cubicBezTo>
                    <a:cubicBezTo>
                      <a:pt x="54901" y="16170"/>
                      <a:pt x="55023" y="16121"/>
                      <a:pt x="55153" y="16121"/>
                    </a:cubicBezTo>
                    <a:close/>
                    <a:moveTo>
                      <a:pt x="55153" y="16111"/>
                    </a:moveTo>
                    <a:cubicBezTo>
                      <a:pt x="55021" y="16111"/>
                      <a:pt x="54895" y="16163"/>
                      <a:pt x="54802" y="16256"/>
                    </a:cubicBezTo>
                    <a:cubicBezTo>
                      <a:pt x="54707" y="16350"/>
                      <a:pt x="54657" y="16474"/>
                      <a:pt x="54657" y="16606"/>
                    </a:cubicBezTo>
                    <a:cubicBezTo>
                      <a:pt x="54657" y="16740"/>
                      <a:pt x="54710" y="16864"/>
                      <a:pt x="54802" y="16958"/>
                    </a:cubicBezTo>
                    <a:cubicBezTo>
                      <a:pt x="54897" y="17053"/>
                      <a:pt x="55021" y="17103"/>
                      <a:pt x="55153" y="17103"/>
                    </a:cubicBezTo>
                    <a:cubicBezTo>
                      <a:pt x="55285" y="17103"/>
                      <a:pt x="55411" y="17053"/>
                      <a:pt x="55504" y="16958"/>
                    </a:cubicBezTo>
                    <a:cubicBezTo>
                      <a:pt x="55698" y="16764"/>
                      <a:pt x="55698" y="16450"/>
                      <a:pt x="55504" y="16256"/>
                    </a:cubicBezTo>
                    <a:cubicBezTo>
                      <a:pt x="55410" y="16161"/>
                      <a:pt x="55285" y="16111"/>
                      <a:pt x="55153" y="16111"/>
                    </a:cubicBezTo>
                    <a:close/>
                    <a:moveTo>
                      <a:pt x="9218" y="17262"/>
                    </a:moveTo>
                    <a:cubicBezTo>
                      <a:pt x="9177" y="17262"/>
                      <a:pt x="9136" y="17278"/>
                      <a:pt x="9104" y="17309"/>
                    </a:cubicBezTo>
                    <a:cubicBezTo>
                      <a:pt x="9043" y="17371"/>
                      <a:pt x="9043" y="17473"/>
                      <a:pt x="9104" y="17534"/>
                    </a:cubicBezTo>
                    <a:cubicBezTo>
                      <a:pt x="9135" y="17565"/>
                      <a:pt x="9176" y="17580"/>
                      <a:pt x="9217" y="17580"/>
                    </a:cubicBezTo>
                    <a:cubicBezTo>
                      <a:pt x="9258" y="17580"/>
                      <a:pt x="9298" y="17565"/>
                      <a:pt x="9329" y="17534"/>
                    </a:cubicBezTo>
                    <a:cubicBezTo>
                      <a:pt x="9391" y="17473"/>
                      <a:pt x="9391" y="17371"/>
                      <a:pt x="9329" y="17309"/>
                    </a:cubicBezTo>
                    <a:cubicBezTo>
                      <a:pt x="9298" y="17278"/>
                      <a:pt x="9258" y="17262"/>
                      <a:pt x="9218" y="17262"/>
                    </a:cubicBezTo>
                    <a:close/>
                    <a:moveTo>
                      <a:pt x="32816" y="13863"/>
                    </a:moveTo>
                    <a:cubicBezTo>
                      <a:pt x="32816" y="13863"/>
                      <a:pt x="32737" y="15295"/>
                      <a:pt x="31541" y="16027"/>
                    </a:cubicBezTo>
                    <a:cubicBezTo>
                      <a:pt x="31541" y="16027"/>
                      <a:pt x="32318" y="16873"/>
                      <a:pt x="32242" y="17642"/>
                    </a:cubicBezTo>
                    <a:lnTo>
                      <a:pt x="32816" y="17206"/>
                    </a:lnTo>
                    <a:lnTo>
                      <a:pt x="33390" y="17642"/>
                    </a:lnTo>
                    <a:cubicBezTo>
                      <a:pt x="33315" y="16873"/>
                      <a:pt x="34091" y="16027"/>
                      <a:pt x="34091" y="16027"/>
                    </a:cubicBezTo>
                    <a:cubicBezTo>
                      <a:pt x="32896" y="15295"/>
                      <a:pt x="32816" y="13863"/>
                      <a:pt x="32816" y="13863"/>
                    </a:cubicBezTo>
                    <a:close/>
                    <a:moveTo>
                      <a:pt x="56350" y="17419"/>
                    </a:moveTo>
                    <a:cubicBezTo>
                      <a:pt x="56309" y="17419"/>
                      <a:pt x="56269" y="17435"/>
                      <a:pt x="56238" y="17467"/>
                    </a:cubicBezTo>
                    <a:cubicBezTo>
                      <a:pt x="56176" y="17529"/>
                      <a:pt x="56176" y="17631"/>
                      <a:pt x="56238" y="17692"/>
                    </a:cubicBezTo>
                    <a:cubicBezTo>
                      <a:pt x="56269" y="17723"/>
                      <a:pt x="56309" y="17738"/>
                      <a:pt x="56350" y="17738"/>
                    </a:cubicBezTo>
                    <a:cubicBezTo>
                      <a:pt x="56391" y="17738"/>
                      <a:pt x="56432" y="17723"/>
                      <a:pt x="56463" y="17692"/>
                    </a:cubicBezTo>
                    <a:cubicBezTo>
                      <a:pt x="56524" y="17631"/>
                      <a:pt x="56524" y="17529"/>
                      <a:pt x="56463" y="17467"/>
                    </a:cubicBezTo>
                    <a:cubicBezTo>
                      <a:pt x="56431" y="17435"/>
                      <a:pt x="56390" y="17419"/>
                      <a:pt x="56350" y="17419"/>
                    </a:cubicBezTo>
                    <a:close/>
                    <a:moveTo>
                      <a:pt x="30879" y="17355"/>
                    </a:moveTo>
                    <a:cubicBezTo>
                      <a:pt x="30825" y="17468"/>
                      <a:pt x="30818" y="17602"/>
                      <a:pt x="30872" y="17726"/>
                    </a:cubicBezTo>
                    <a:cubicBezTo>
                      <a:pt x="30924" y="17851"/>
                      <a:pt x="31024" y="17938"/>
                      <a:pt x="31141" y="17981"/>
                    </a:cubicBezTo>
                    <a:cubicBezTo>
                      <a:pt x="31193" y="17867"/>
                      <a:pt x="31201" y="17735"/>
                      <a:pt x="31148" y="17610"/>
                    </a:cubicBezTo>
                    <a:cubicBezTo>
                      <a:pt x="31096" y="17484"/>
                      <a:pt x="30996" y="17399"/>
                      <a:pt x="30879" y="17355"/>
                    </a:cubicBezTo>
                    <a:close/>
                    <a:moveTo>
                      <a:pt x="34755" y="17355"/>
                    </a:moveTo>
                    <a:cubicBezTo>
                      <a:pt x="34636" y="17399"/>
                      <a:pt x="34538" y="17486"/>
                      <a:pt x="34484" y="17610"/>
                    </a:cubicBezTo>
                    <a:cubicBezTo>
                      <a:pt x="34432" y="17735"/>
                      <a:pt x="34441" y="17867"/>
                      <a:pt x="34491" y="17981"/>
                    </a:cubicBezTo>
                    <a:cubicBezTo>
                      <a:pt x="34610" y="17939"/>
                      <a:pt x="34709" y="17851"/>
                      <a:pt x="34762" y="17726"/>
                    </a:cubicBezTo>
                    <a:cubicBezTo>
                      <a:pt x="34814" y="17602"/>
                      <a:pt x="34807" y="17468"/>
                      <a:pt x="34755" y="17355"/>
                    </a:cubicBezTo>
                    <a:close/>
                    <a:moveTo>
                      <a:pt x="35772" y="17381"/>
                    </a:moveTo>
                    <a:cubicBezTo>
                      <a:pt x="35566" y="17381"/>
                      <a:pt x="35360" y="17449"/>
                      <a:pt x="35190" y="17590"/>
                    </a:cubicBezTo>
                    <a:cubicBezTo>
                      <a:pt x="34984" y="17761"/>
                      <a:pt x="34878" y="18002"/>
                      <a:pt x="34865" y="18247"/>
                    </a:cubicBezTo>
                    <a:cubicBezTo>
                      <a:pt x="34906" y="18252"/>
                      <a:pt x="34946" y="18254"/>
                      <a:pt x="34987" y="18254"/>
                    </a:cubicBezTo>
                    <a:cubicBezTo>
                      <a:pt x="35193" y="18254"/>
                      <a:pt x="35399" y="18187"/>
                      <a:pt x="35569" y="18045"/>
                    </a:cubicBezTo>
                    <a:cubicBezTo>
                      <a:pt x="35774" y="17877"/>
                      <a:pt x="35882" y="17635"/>
                      <a:pt x="35894" y="17389"/>
                    </a:cubicBezTo>
                    <a:cubicBezTo>
                      <a:pt x="35854" y="17383"/>
                      <a:pt x="35813" y="17381"/>
                      <a:pt x="35772" y="17381"/>
                    </a:cubicBezTo>
                    <a:close/>
                    <a:moveTo>
                      <a:pt x="29864" y="17383"/>
                    </a:moveTo>
                    <a:cubicBezTo>
                      <a:pt x="29822" y="17383"/>
                      <a:pt x="29780" y="17386"/>
                      <a:pt x="29739" y="17392"/>
                    </a:cubicBezTo>
                    <a:cubicBezTo>
                      <a:pt x="29750" y="17635"/>
                      <a:pt x="29859" y="17877"/>
                      <a:pt x="30063" y="18047"/>
                    </a:cubicBezTo>
                    <a:cubicBezTo>
                      <a:pt x="30233" y="18189"/>
                      <a:pt x="30440" y="18256"/>
                      <a:pt x="30645" y="18256"/>
                    </a:cubicBezTo>
                    <a:cubicBezTo>
                      <a:pt x="30686" y="18256"/>
                      <a:pt x="30727" y="18253"/>
                      <a:pt x="30767" y="18248"/>
                    </a:cubicBezTo>
                    <a:cubicBezTo>
                      <a:pt x="30756" y="18002"/>
                      <a:pt x="30648" y="17761"/>
                      <a:pt x="30444" y="17592"/>
                    </a:cubicBezTo>
                    <a:cubicBezTo>
                      <a:pt x="30273" y="17451"/>
                      <a:pt x="30069" y="17383"/>
                      <a:pt x="29864" y="17383"/>
                    </a:cubicBezTo>
                    <a:close/>
                    <a:moveTo>
                      <a:pt x="11046" y="17648"/>
                    </a:moveTo>
                    <a:cubicBezTo>
                      <a:pt x="11136" y="17648"/>
                      <a:pt x="11218" y="17681"/>
                      <a:pt x="11281" y="17744"/>
                    </a:cubicBezTo>
                    <a:cubicBezTo>
                      <a:pt x="11342" y="17806"/>
                      <a:pt x="11376" y="17889"/>
                      <a:pt x="11376" y="17978"/>
                    </a:cubicBezTo>
                    <a:cubicBezTo>
                      <a:pt x="11376" y="18067"/>
                      <a:pt x="11342" y="18148"/>
                      <a:pt x="11281" y="18212"/>
                    </a:cubicBezTo>
                    <a:cubicBezTo>
                      <a:pt x="11218" y="18273"/>
                      <a:pt x="11136" y="18307"/>
                      <a:pt x="11046" y="18307"/>
                    </a:cubicBezTo>
                    <a:cubicBezTo>
                      <a:pt x="10958" y="18307"/>
                      <a:pt x="10876" y="18273"/>
                      <a:pt x="10813" y="18212"/>
                    </a:cubicBezTo>
                    <a:cubicBezTo>
                      <a:pt x="10684" y="18083"/>
                      <a:pt x="10684" y="17873"/>
                      <a:pt x="10813" y="17744"/>
                    </a:cubicBezTo>
                    <a:cubicBezTo>
                      <a:pt x="10875" y="17683"/>
                      <a:pt x="10958" y="17648"/>
                      <a:pt x="11046" y="17648"/>
                    </a:cubicBezTo>
                    <a:close/>
                    <a:moveTo>
                      <a:pt x="11046" y="17638"/>
                    </a:moveTo>
                    <a:cubicBezTo>
                      <a:pt x="10956" y="17638"/>
                      <a:pt x="10871" y="17671"/>
                      <a:pt x="10807" y="17736"/>
                    </a:cubicBezTo>
                    <a:cubicBezTo>
                      <a:pt x="10675" y="17870"/>
                      <a:pt x="10675" y="18083"/>
                      <a:pt x="10807" y="18215"/>
                    </a:cubicBezTo>
                    <a:cubicBezTo>
                      <a:pt x="10871" y="18278"/>
                      <a:pt x="10956" y="18315"/>
                      <a:pt x="11046" y="18315"/>
                    </a:cubicBezTo>
                    <a:cubicBezTo>
                      <a:pt x="11137" y="18315"/>
                      <a:pt x="11223" y="18280"/>
                      <a:pt x="11285" y="18215"/>
                    </a:cubicBezTo>
                    <a:cubicBezTo>
                      <a:pt x="11349" y="18152"/>
                      <a:pt x="11385" y="18067"/>
                      <a:pt x="11385" y="17976"/>
                    </a:cubicBezTo>
                    <a:cubicBezTo>
                      <a:pt x="11385" y="17886"/>
                      <a:pt x="11350" y="17800"/>
                      <a:pt x="11285" y="17736"/>
                    </a:cubicBezTo>
                    <a:cubicBezTo>
                      <a:pt x="11223" y="17674"/>
                      <a:pt x="11137" y="17638"/>
                      <a:pt x="11046" y="17638"/>
                    </a:cubicBezTo>
                    <a:close/>
                    <a:moveTo>
                      <a:pt x="9617" y="18077"/>
                    </a:moveTo>
                    <a:cubicBezTo>
                      <a:pt x="9575" y="18077"/>
                      <a:pt x="9532" y="18094"/>
                      <a:pt x="9498" y="18126"/>
                    </a:cubicBezTo>
                    <a:cubicBezTo>
                      <a:pt x="9433" y="18191"/>
                      <a:pt x="9433" y="18299"/>
                      <a:pt x="9498" y="18364"/>
                    </a:cubicBezTo>
                    <a:cubicBezTo>
                      <a:pt x="9531" y="18396"/>
                      <a:pt x="9574" y="18413"/>
                      <a:pt x="9617" y="18413"/>
                    </a:cubicBezTo>
                    <a:cubicBezTo>
                      <a:pt x="9659" y="18413"/>
                      <a:pt x="9702" y="18396"/>
                      <a:pt x="9735" y="18364"/>
                    </a:cubicBezTo>
                    <a:cubicBezTo>
                      <a:pt x="9800" y="18299"/>
                      <a:pt x="9800" y="18191"/>
                      <a:pt x="9735" y="18126"/>
                    </a:cubicBezTo>
                    <a:cubicBezTo>
                      <a:pt x="9702" y="18094"/>
                      <a:pt x="9660" y="18077"/>
                      <a:pt x="9617" y="18077"/>
                    </a:cubicBezTo>
                    <a:close/>
                    <a:moveTo>
                      <a:pt x="54521" y="17805"/>
                    </a:moveTo>
                    <a:cubicBezTo>
                      <a:pt x="54605" y="17805"/>
                      <a:pt x="54690" y="17837"/>
                      <a:pt x="54755" y="17902"/>
                    </a:cubicBezTo>
                    <a:cubicBezTo>
                      <a:pt x="54815" y="17964"/>
                      <a:pt x="54850" y="18047"/>
                      <a:pt x="54850" y="18135"/>
                    </a:cubicBezTo>
                    <a:cubicBezTo>
                      <a:pt x="54850" y="18225"/>
                      <a:pt x="54815" y="18306"/>
                      <a:pt x="54755" y="18370"/>
                    </a:cubicBezTo>
                    <a:cubicBezTo>
                      <a:pt x="54690" y="18433"/>
                      <a:pt x="54605" y="18465"/>
                      <a:pt x="54521" y="18465"/>
                    </a:cubicBezTo>
                    <a:cubicBezTo>
                      <a:pt x="54436" y="18465"/>
                      <a:pt x="54352" y="18433"/>
                      <a:pt x="54288" y="18370"/>
                    </a:cubicBezTo>
                    <a:cubicBezTo>
                      <a:pt x="54226" y="18307"/>
                      <a:pt x="54191" y="18225"/>
                      <a:pt x="54191" y="18135"/>
                    </a:cubicBezTo>
                    <a:cubicBezTo>
                      <a:pt x="54189" y="18047"/>
                      <a:pt x="54224" y="17964"/>
                      <a:pt x="54288" y="17902"/>
                    </a:cubicBezTo>
                    <a:cubicBezTo>
                      <a:pt x="54352" y="17837"/>
                      <a:pt x="54436" y="17805"/>
                      <a:pt x="54521" y="17805"/>
                    </a:cubicBezTo>
                    <a:close/>
                    <a:moveTo>
                      <a:pt x="54519" y="17796"/>
                    </a:moveTo>
                    <a:cubicBezTo>
                      <a:pt x="54433" y="17796"/>
                      <a:pt x="54347" y="17828"/>
                      <a:pt x="54281" y="17894"/>
                    </a:cubicBezTo>
                    <a:cubicBezTo>
                      <a:pt x="54217" y="17958"/>
                      <a:pt x="54181" y="18044"/>
                      <a:pt x="54181" y="18133"/>
                    </a:cubicBezTo>
                    <a:cubicBezTo>
                      <a:pt x="54181" y="18225"/>
                      <a:pt x="54216" y="18309"/>
                      <a:pt x="54281" y="18373"/>
                    </a:cubicBezTo>
                    <a:cubicBezTo>
                      <a:pt x="54346" y="18438"/>
                      <a:pt x="54433" y="18471"/>
                      <a:pt x="54520" y="18471"/>
                    </a:cubicBezTo>
                    <a:cubicBezTo>
                      <a:pt x="54522" y="18471"/>
                      <a:pt x="54523" y="18471"/>
                      <a:pt x="54525" y="18471"/>
                    </a:cubicBezTo>
                    <a:cubicBezTo>
                      <a:pt x="54610" y="18471"/>
                      <a:pt x="54695" y="18438"/>
                      <a:pt x="54759" y="18373"/>
                    </a:cubicBezTo>
                    <a:cubicBezTo>
                      <a:pt x="54821" y="18309"/>
                      <a:pt x="54857" y="18225"/>
                      <a:pt x="54857" y="18133"/>
                    </a:cubicBezTo>
                    <a:cubicBezTo>
                      <a:pt x="54857" y="18044"/>
                      <a:pt x="54824" y="17958"/>
                      <a:pt x="54759" y="17894"/>
                    </a:cubicBezTo>
                    <a:cubicBezTo>
                      <a:pt x="54692" y="17828"/>
                      <a:pt x="54606" y="17796"/>
                      <a:pt x="54519" y="17796"/>
                    </a:cubicBezTo>
                    <a:close/>
                    <a:moveTo>
                      <a:pt x="55950" y="18235"/>
                    </a:moveTo>
                    <a:cubicBezTo>
                      <a:pt x="55908" y="18235"/>
                      <a:pt x="55865" y="18252"/>
                      <a:pt x="55833" y="18284"/>
                    </a:cubicBezTo>
                    <a:cubicBezTo>
                      <a:pt x="55767" y="18349"/>
                      <a:pt x="55767" y="18457"/>
                      <a:pt x="55833" y="18522"/>
                    </a:cubicBezTo>
                    <a:cubicBezTo>
                      <a:pt x="55865" y="18554"/>
                      <a:pt x="55908" y="18570"/>
                      <a:pt x="55951" y="18570"/>
                    </a:cubicBezTo>
                    <a:cubicBezTo>
                      <a:pt x="55995" y="18570"/>
                      <a:pt x="56038" y="18554"/>
                      <a:pt x="56070" y="18522"/>
                    </a:cubicBezTo>
                    <a:cubicBezTo>
                      <a:pt x="56135" y="18457"/>
                      <a:pt x="56135" y="18349"/>
                      <a:pt x="56070" y="18284"/>
                    </a:cubicBezTo>
                    <a:cubicBezTo>
                      <a:pt x="56036" y="18252"/>
                      <a:pt x="55993" y="18235"/>
                      <a:pt x="55950" y="18235"/>
                    </a:cubicBezTo>
                    <a:close/>
                    <a:moveTo>
                      <a:pt x="30123" y="18373"/>
                    </a:moveTo>
                    <a:cubicBezTo>
                      <a:pt x="29992" y="18373"/>
                      <a:pt x="29872" y="18430"/>
                      <a:pt x="29788" y="18522"/>
                    </a:cubicBezTo>
                    <a:cubicBezTo>
                      <a:pt x="29872" y="18616"/>
                      <a:pt x="29992" y="18675"/>
                      <a:pt x="30127" y="18675"/>
                    </a:cubicBezTo>
                    <a:cubicBezTo>
                      <a:pt x="30128" y="18675"/>
                      <a:pt x="30130" y="18675"/>
                      <a:pt x="30132" y="18675"/>
                    </a:cubicBezTo>
                    <a:cubicBezTo>
                      <a:pt x="30263" y="18675"/>
                      <a:pt x="30383" y="18618"/>
                      <a:pt x="30467" y="18526"/>
                    </a:cubicBezTo>
                    <a:cubicBezTo>
                      <a:pt x="30383" y="18435"/>
                      <a:pt x="30265" y="18374"/>
                      <a:pt x="30128" y="18373"/>
                    </a:cubicBezTo>
                    <a:cubicBezTo>
                      <a:pt x="30127" y="18373"/>
                      <a:pt x="30125" y="18373"/>
                      <a:pt x="30123" y="18373"/>
                    </a:cubicBezTo>
                    <a:close/>
                    <a:moveTo>
                      <a:pt x="35504" y="18374"/>
                    </a:moveTo>
                    <a:cubicBezTo>
                      <a:pt x="35371" y="18377"/>
                      <a:pt x="35249" y="18435"/>
                      <a:pt x="35165" y="18529"/>
                    </a:cubicBezTo>
                    <a:cubicBezTo>
                      <a:pt x="35251" y="18619"/>
                      <a:pt x="35372" y="18677"/>
                      <a:pt x="35506" y="18677"/>
                    </a:cubicBezTo>
                    <a:cubicBezTo>
                      <a:pt x="35642" y="18675"/>
                      <a:pt x="35762" y="18616"/>
                      <a:pt x="35845" y="18523"/>
                    </a:cubicBezTo>
                    <a:cubicBezTo>
                      <a:pt x="35759" y="18432"/>
                      <a:pt x="35639" y="18374"/>
                      <a:pt x="35504" y="18374"/>
                    </a:cubicBezTo>
                    <a:close/>
                    <a:moveTo>
                      <a:pt x="32816" y="17799"/>
                    </a:moveTo>
                    <a:cubicBezTo>
                      <a:pt x="32693" y="17913"/>
                      <a:pt x="32613" y="18074"/>
                      <a:pt x="32613" y="18255"/>
                    </a:cubicBezTo>
                    <a:cubicBezTo>
                      <a:pt x="32613" y="18436"/>
                      <a:pt x="32692" y="18597"/>
                      <a:pt x="32816" y="18712"/>
                    </a:cubicBezTo>
                    <a:cubicBezTo>
                      <a:pt x="32939" y="18597"/>
                      <a:pt x="33019" y="18436"/>
                      <a:pt x="33019" y="18255"/>
                    </a:cubicBezTo>
                    <a:cubicBezTo>
                      <a:pt x="33019" y="18074"/>
                      <a:pt x="32939" y="17913"/>
                      <a:pt x="32816" y="17799"/>
                    </a:cubicBezTo>
                    <a:close/>
                    <a:moveTo>
                      <a:pt x="23192" y="17750"/>
                    </a:moveTo>
                    <a:cubicBezTo>
                      <a:pt x="22305" y="17750"/>
                      <a:pt x="21176" y="18363"/>
                      <a:pt x="20463" y="18431"/>
                    </a:cubicBezTo>
                    <a:cubicBezTo>
                      <a:pt x="20674" y="18698"/>
                      <a:pt x="21180" y="18965"/>
                      <a:pt x="21805" y="18965"/>
                    </a:cubicBezTo>
                    <a:cubicBezTo>
                      <a:pt x="22427" y="18965"/>
                      <a:pt x="23166" y="18700"/>
                      <a:pt x="23847" y="17907"/>
                    </a:cubicBezTo>
                    <a:cubicBezTo>
                      <a:pt x="23655" y="17795"/>
                      <a:pt x="23433" y="17750"/>
                      <a:pt x="23192" y="17750"/>
                    </a:cubicBezTo>
                    <a:close/>
                    <a:moveTo>
                      <a:pt x="42373" y="17908"/>
                    </a:moveTo>
                    <a:cubicBezTo>
                      <a:pt x="42134" y="17908"/>
                      <a:pt x="41912" y="17952"/>
                      <a:pt x="41721" y="18064"/>
                    </a:cubicBezTo>
                    <a:cubicBezTo>
                      <a:pt x="42402" y="18857"/>
                      <a:pt x="43142" y="19122"/>
                      <a:pt x="43763" y="19122"/>
                    </a:cubicBezTo>
                    <a:cubicBezTo>
                      <a:pt x="44388" y="19122"/>
                      <a:pt x="44893" y="18855"/>
                      <a:pt x="45104" y="18588"/>
                    </a:cubicBezTo>
                    <a:cubicBezTo>
                      <a:pt x="44391" y="18521"/>
                      <a:pt x="43262" y="17908"/>
                      <a:pt x="42373" y="17908"/>
                    </a:cubicBezTo>
                    <a:close/>
                    <a:moveTo>
                      <a:pt x="10156" y="18852"/>
                    </a:moveTo>
                    <a:cubicBezTo>
                      <a:pt x="10110" y="18852"/>
                      <a:pt x="10065" y="18869"/>
                      <a:pt x="10030" y="18903"/>
                    </a:cubicBezTo>
                    <a:cubicBezTo>
                      <a:pt x="9962" y="18972"/>
                      <a:pt x="9962" y="19084"/>
                      <a:pt x="10030" y="19154"/>
                    </a:cubicBezTo>
                    <a:cubicBezTo>
                      <a:pt x="10065" y="19188"/>
                      <a:pt x="10110" y="19205"/>
                      <a:pt x="10156" y="19205"/>
                    </a:cubicBezTo>
                    <a:cubicBezTo>
                      <a:pt x="10201" y="19205"/>
                      <a:pt x="10246" y="19188"/>
                      <a:pt x="10281" y="19154"/>
                    </a:cubicBezTo>
                    <a:cubicBezTo>
                      <a:pt x="10349" y="19084"/>
                      <a:pt x="10349" y="18972"/>
                      <a:pt x="10281" y="18903"/>
                    </a:cubicBezTo>
                    <a:cubicBezTo>
                      <a:pt x="10246" y="18869"/>
                      <a:pt x="10201" y="18852"/>
                      <a:pt x="10156" y="18852"/>
                    </a:cubicBezTo>
                    <a:close/>
                    <a:moveTo>
                      <a:pt x="55412" y="19008"/>
                    </a:moveTo>
                    <a:cubicBezTo>
                      <a:pt x="55366" y="19008"/>
                      <a:pt x="55321" y="19025"/>
                      <a:pt x="55286" y="19061"/>
                    </a:cubicBezTo>
                    <a:cubicBezTo>
                      <a:pt x="55218" y="19130"/>
                      <a:pt x="55218" y="19242"/>
                      <a:pt x="55286" y="19312"/>
                    </a:cubicBezTo>
                    <a:cubicBezTo>
                      <a:pt x="55321" y="19346"/>
                      <a:pt x="55366" y="19363"/>
                      <a:pt x="55412" y="19363"/>
                    </a:cubicBezTo>
                    <a:cubicBezTo>
                      <a:pt x="55457" y="19363"/>
                      <a:pt x="55502" y="19346"/>
                      <a:pt x="55537" y="19312"/>
                    </a:cubicBezTo>
                    <a:cubicBezTo>
                      <a:pt x="55605" y="19242"/>
                      <a:pt x="55605" y="19130"/>
                      <a:pt x="55537" y="19061"/>
                    </a:cubicBezTo>
                    <a:cubicBezTo>
                      <a:pt x="55502" y="19025"/>
                      <a:pt x="55457" y="19008"/>
                      <a:pt x="55412" y="19008"/>
                    </a:cubicBezTo>
                    <a:close/>
                    <a:moveTo>
                      <a:pt x="11943" y="18986"/>
                    </a:moveTo>
                    <a:cubicBezTo>
                      <a:pt x="12014" y="18986"/>
                      <a:pt x="12079" y="19012"/>
                      <a:pt x="12128" y="19061"/>
                    </a:cubicBezTo>
                    <a:cubicBezTo>
                      <a:pt x="12230" y="19162"/>
                      <a:pt x="12230" y="19329"/>
                      <a:pt x="12128" y="19430"/>
                    </a:cubicBezTo>
                    <a:cubicBezTo>
                      <a:pt x="12079" y="19480"/>
                      <a:pt x="12014" y="19507"/>
                      <a:pt x="11943" y="19507"/>
                    </a:cubicBezTo>
                    <a:cubicBezTo>
                      <a:pt x="11872" y="19507"/>
                      <a:pt x="11807" y="19480"/>
                      <a:pt x="11759" y="19430"/>
                    </a:cubicBezTo>
                    <a:cubicBezTo>
                      <a:pt x="11658" y="19329"/>
                      <a:pt x="11658" y="19162"/>
                      <a:pt x="11759" y="19061"/>
                    </a:cubicBezTo>
                    <a:cubicBezTo>
                      <a:pt x="11807" y="19012"/>
                      <a:pt x="11872" y="18986"/>
                      <a:pt x="11943" y="18986"/>
                    </a:cubicBezTo>
                    <a:close/>
                    <a:moveTo>
                      <a:pt x="11943" y="18980"/>
                    </a:moveTo>
                    <a:cubicBezTo>
                      <a:pt x="11872" y="18980"/>
                      <a:pt x="11805" y="19007"/>
                      <a:pt x="11755" y="19058"/>
                    </a:cubicBezTo>
                    <a:cubicBezTo>
                      <a:pt x="11652" y="19161"/>
                      <a:pt x="11652" y="19330"/>
                      <a:pt x="11755" y="19435"/>
                    </a:cubicBezTo>
                    <a:cubicBezTo>
                      <a:pt x="11805" y="19485"/>
                      <a:pt x="11872" y="19512"/>
                      <a:pt x="11943" y="19512"/>
                    </a:cubicBezTo>
                    <a:cubicBezTo>
                      <a:pt x="12014" y="19512"/>
                      <a:pt x="12081" y="19485"/>
                      <a:pt x="12131" y="19435"/>
                    </a:cubicBezTo>
                    <a:cubicBezTo>
                      <a:pt x="12234" y="19330"/>
                      <a:pt x="12234" y="19161"/>
                      <a:pt x="12131" y="19058"/>
                    </a:cubicBezTo>
                    <a:cubicBezTo>
                      <a:pt x="12081" y="19007"/>
                      <a:pt x="12014" y="18980"/>
                      <a:pt x="11943" y="18980"/>
                    </a:cubicBezTo>
                    <a:close/>
                    <a:moveTo>
                      <a:pt x="53624" y="19142"/>
                    </a:moveTo>
                    <a:cubicBezTo>
                      <a:pt x="53695" y="19142"/>
                      <a:pt x="53761" y="19170"/>
                      <a:pt x="53810" y="19219"/>
                    </a:cubicBezTo>
                    <a:cubicBezTo>
                      <a:pt x="53858" y="19268"/>
                      <a:pt x="53885" y="19333"/>
                      <a:pt x="53885" y="19403"/>
                    </a:cubicBezTo>
                    <a:cubicBezTo>
                      <a:pt x="53885" y="19474"/>
                      <a:pt x="53858" y="19539"/>
                      <a:pt x="53810" y="19588"/>
                    </a:cubicBezTo>
                    <a:cubicBezTo>
                      <a:pt x="53761" y="19638"/>
                      <a:pt x="53695" y="19664"/>
                      <a:pt x="53624" y="19664"/>
                    </a:cubicBezTo>
                    <a:cubicBezTo>
                      <a:pt x="53556" y="19664"/>
                      <a:pt x="53488" y="19638"/>
                      <a:pt x="53439" y="19588"/>
                    </a:cubicBezTo>
                    <a:cubicBezTo>
                      <a:pt x="53337" y="19487"/>
                      <a:pt x="53337" y="19320"/>
                      <a:pt x="53439" y="19219"/>
                    </a:cubicBezTo>
                    <a:cubicBezTo>
                      <a:pt x="53488" y="19170"/>
                      <a:pt x="53553" y="19142"/>
                      <a:pt x="53624" y="19142"/>
                    </a:cubicBezTo>
                    <a:close/>
                    <a:moveTo>
                      <a:pt x="53624" y="19138"/>
                    </a:moveTo>
                    <a:cubicBezTo>
                      <a:pt x="53553" y="19138"/>
                      <a:pt x="53487" y="19164"/>
                      <a:pt x="53436" y="19214"/>
                    </a:cubicBezTo>
                    <a:cubicBezTo>
                      <a:pt x="53333" y="19319"/>
                      <a:pt x="53333" y="19488"/>
                      <a:pt x="53436" y="19591"/>
                    </a:cubicBezTo>
                    <a:cubicBezTo>
                      <a:pt x="53487" y="19642"/>
                      <a:pt x="53553" y="19669"/>
                      <a:pt x="53624" y="19669"/>
                    </a:cubicBezTo>
                    <a:cubicBezTo>
                      <a:pt x="53626" y="19669"/>
                      <a:pt x="53628" y="19670"/>
                      <a:pt x="53629" y="19670"/>
                    </a:cubicBezTo>
                    <a:cubicBezTo>
                      <a:pt x="53700" y="19670"/>
                      <a:pt x="53765" y="19641"/>
                      <a:pt x="53813" y="19591"/>
                    </a:cubicBezTo>
                    <a:cubicBezTo>
                      <a:pt x="53863" y="19540"/>
                      <a:pt x="53891" y="19474"/>
                      <a:pt x="53891" y="19403"/>
                    </a:cubicBezTo>
                    <a:cubicBezTo>
                      <a:pt x="53891" y="19332"/>
                      <a:pt x="53863" y="19265"/>
                      <a:pt x="53813" y="19214"/>
                    </a:cubicBezTo>
                    <a:cubicBezTo>
                      <a:pt x="53762" y="19164"/>
                      <a:pt x="53695" y="19138"/>
                      <a:pt x="53624" y="19138"/>
                    </a:cubicBezTo>
                    <a:close/>
                    <a:moveTo>
                      <a:pt x="11658" y="11501"/>
                    </a:moveTo>
                    <a:cubicBezTo>
                      <a:pt x="12708" y="12618"/>
                      <a:pt x="13505" y="19748"/>
                      <a:pt x="15664" y="19903"/>
                    </a:cubicBezTo>
                    <a:cubicBezTo>
                      <a:pt x="15386" y="17912"/>
                      <a:pt x="15802" y="16257"/>
                      <a:pt x="14638" y="14482"/>
                    </a:cubicBezTo>
                    <a:lnTo>
                      <a:pt x="14638" y="14482"/>
                    </a:lnTo>
                    <a:cubicBezTo>
                      <a:pt x="16412" y="15644"/>
                      <a:pt x="18069" y="15233"/>
                      <a:pt x="20059" y="15508"/>
                    </a:cubicBezTo>
                    <a:cubicBezTo>
                      <a:pt x="19904" y="13349"/>
                      <a:pt x="12775" y="12552"/>
                      <a:pt x="11658" y="11501"/>
                    </a:cubicBezTo>
                    <a:close/>
                    <a:moveTo>
                      <a:pt x="10854" y="19583"/>
                    </a:moveTo>
                    <a:cubicBezTo>
                      <a:pt x="10807" y="19583"/>
                      <a:pt x="10759" y="19601"/>
                      <a:pt x="10723" y="19638"/>
                    </a:cubicBezTo>
                    <a:cubicBezTo>
                      <a:pt x="10650" y="19710"/>
                      <a:pt x="10650" y="19827"/>
                      <a:pt x="10723" y="19900"/>
                    </a:cubicBezTo>
                    <a:cubicBezTo>
                      <a:pt x="10759" y="19936"/>
                      <a:pt x="10807" y="19954"/>
                      <a:pt x="10854" y="19954"/>
                    </a:cubicBezTo>
                    <a:cubicBezTo>
                      <a:pt x="10901" y="19954"/>
                      <a:pt x="10949" y="19936"/>
                      <a:pt x="10985" y="19900"/>
                    </a:cubicBezTo>
                    <a:cubicBezTo>
                      <a:pt x="11058" y="19827"/>
                      <a:pt x="11058" y="19710"/>
                      <a:pt x="10985" y="19638"/>
                    </a:cubicBezTo>
                    <a:cubicBezTo>
                      <a:pt x="10949" y="19601"/>
                      <a:pt x="10901" y="19583"/>
                      <a:pt x="10854" y="19583"/>
                    </a:cubicBezTo>
                    <a:close/>
                    <a:moveTo>
                      <a:pt x="53913" y="11658"/>
                    </a:moveTo>
                    <a:cubicBezTo>
                      <a:pt x="52794" y="12708"/>
                      <a:pt x="45666" y="13505"/>
                      <a:pt x="45510" y="15664"/>
                    </a:cubicBezTo>
                    <a:cubicBezTo>
                      <a:pt x="47501" y="15388"/>
                      <a:pt x="49155" y="15802"/>
                      <a:pt x="50931" y="14640"/>
                    </a:cubicBezTo>
                    <a:lnTo>
                      <a:pt x="50931" y="14640"/>
                    </a:lnTo>
                    <a:cubicBezTo>
                      <a:pt x="49767" y="16413"/>
                      <a:pt x="50181" y="18070"/>
                      <a:pt x="49906" y="20061"/>
                    </a:cubicBezTo>
                    <a:cubicBezTo>
                      <a:pt x="52065" y="19906"/>
                      <a:pt x="52862" y="12776"/>
                      <a:pt x="53913" y="11658"/>
                    </a:cubicBezTo>
                    <a:close/>
                    <a:moveTo>
                      <a:pt x="54714" y="19740"/>
                    </a:moveTo>
                    <a:cubicBezTo>
                      <a:pt x="54666" y="19740"/>
                      <a:pt x="54618" y="19758"/>
                      <a:pt x="54582" y="19794"/>
                    </a:cubicBezTo>
                    <a:cubicBezTo>
                      <a:pt x="54510" y="19867"/>
                      <a:pt x="54510" y="19985"/>
                      <a:pt x="54582" y="20058"/>
                    </a:cubicBezTo>
                    <a:cubicBezTo>
                      <a:pt x="54618" y="20094"/>
                      <a:pt x="54666" y="20112"/>
                      <a:pt x="54714" y="20112"/>
                    </a:cubicBezTo>
                    <a:cubicBezTo>
                      <a:pt x="54762" y="20112"/>
                      <a:pt x="54810" y="20094"/>
                      <a:pt x="54846" y="20058"/>
                    </a:cubicBezTo>
                    <a:cubicBezTo>
                      <a:pt x="54918" y="19985"/>
                      <a:pt x="54918" y="19867"/>
                      <a:pt x="54846" y="19794"/>
                    </a:cubicBezTo>
                    <a:cubicBezTo>
                      <a:pt x="54810" y="19758"/>
                      <a:pt x="54762" y="19740"/>
                      <a:pt x="54714" y="19740"/>
                    </a:cubicBezTo>
                    <a:close/>
                    <a:moveTo>
                      <a:pt x="11556" y="20197"/>
                    </a:moveTo>
                    <a:cubicBezTo>
                      <a:pt x="11506" y="20197"/>
                      <a:pt x="11456" y="20216"/>
                      <a:pt x="11418" y="20255"/>
                    </a:cubicBezTo>
                    <a:cubicBezTo>
                      <a:pt x="11342" y="20330"/>
                      <a:pt x="11342" y="20453"/>
                      <a:pt x="11418" y="20530"/>
                    </a:cubicBezTo>
                    <a:cubicBezTo>
                      <a:pt x="11456" y="20568"/>
                      <a:pt x="11506" y="20587"/>
                      <a:pt x="11556" y="20587"/>
                    </a:cubicBezTo>
                    <a:cubicBezTo>
                      <a:pt x="11605" y="20587"/>
                      <a:pt x="11655" y="20568"/>
                      <a:pt x="11694" y="20530"/>
                    </a:cubicBezTo>
                    <a:cubicBezTo>
                      <a:pt x="11769" y="20453"/>
                      <a:pt x="11769" y="20330"/>
                      <a:pt x="11694" y="20255"/>
                    </a:cubicBezTo>
                    <a:cubicBezTo>
                      <a:pt x="11655" y="20216"/>
                      <a:pt x="11605" y="20197"/>
                      <a:pt x="11556" y="20197"/>
                    </a:cubicBezTo>
                    <a:close/>
                    <a:moveTo>
                      <a:pt x="54012" y="20355"/>
                    </a:moveTo>
                    <a:cubicBezTo>
                      <a:pt x="53962" y="20355"/>
                      <a:pt x="53912" y="20374"/>
                      <a:pt x="53874" y="20413"/>
                    </a:cubicBezTo>
                    <a:cubicBezTo>
                      <a:pt x="53798" y="20488"/>
                      <a:pt x="53798" y="20611"/>
                      <a:pt x="53874" y="20688"/>
                    </a:cubicBezTo>
                    <a:cubicBezTo>
                      <a:pt x="53912" y="20726"/>
                      <a:pt x="53962" y="20745"/>
                      <a:pt x="54012" y="20745"/>
                    </a:cubicBezTo>
                    <a:cubicBezTo>
                      <a:pt x="54062" y="20745"/>
                      <a:pt x="54112" y="20726"/>
                      <a:pt x="54150" y="20688"/>
                    </a:cubicBezTo>
                    <a:cubicBezTo>
                      <a:pt x="54226" y="20611"/>
                      <a:pt x="54226" y="20488"/>
                      <a:pt x="54150" y="20413"/>
                    </a:cubicBezTo>
                    <a:cubicBezTo>
                      <a:pt x="54112" y="20374"/>
                      <a:pt x="54062" y="20355"/>
                      <a:pt x="54012" y="20355"/>
                    </a:cubicBezTo>
                    <a:close/>
                    <a:moveTo>
                      <a:pt x="24879" y="20457"/>
                    </a:moveTo>
                    <a:cubicBezTo>
                      <a:pt x="24760" y="20457"/>
                      <a:pt x="24639" y="20501"/>
                      <a:pt x="24550" y="20594"/>
                    </a:cubicBezTo>
                    <a:cubicBezTo>
                      <a:pt x="24455" y="20690"/>
                      <a:pt x="24412" y="20816"/>
                      <a:pt x="24419" y="20942"/>
                    </a:cubicBezTo>
                    <a:cubicBezTo>
                      <a:pt x="24423" y="20942"/>
                      <a:pt x="24427" y="20942"/>
                      <a:pt x="24431" y="20942"/>
                    </a:cubicBezTo>
                    <a:cubicBezTo>
                      <a:pt x="24552" y="20942"/>
                      <a:pt x="24674" y="20898"/>
                      <a:pt x="24765" y="20805"/>
                    </a:cubicBezTo>
                    <a:cubicBezTo>
                      <a:pt x="24860" y="20710"/>
                      <a:pt x="24903" y="20582"/>
                      <a:pt x="24896" y="20458"/>
                    </a:cubicBezTo>
                    <a:cubicBezTo>
                      <a:pt x="24890" y="20458"/>
                      <a:pt x="24885" y="20457"/>
                      <a:pt x="24879" y="20457"/>
                    </a:cubicBezTo>
                    <a:close/>
                    <a:moveTo>
                      <a:pt x="24129" y="19620"/>
                    </a:moveTo>
                    <a:cubicBezTo>
                      <a:pt x="23934" y="19771"/>
                      <a:pt x="23797" y="19995"/>
                      <a:pt x="23774" y="20261"/>
                    </a:cubicBezTo>
                    <a:cubicBezTo>
                      <a:pt x="23751" y="20524"/>
                      <a:pt x="23845" y="20771"/>
                      <a:pt x="24010" y="20953"/>
                    </a:cubicBezTo>
                    <a:cubicBezTo>
                      <a:pt x="24206" y="20804"/>
                      <a:pt x="24341" y="20578"/>
                      <a:pt x="24365" y="20314"/>
                    </a:cubicBezTo>
                    <a:cubicBezTo>
                      <a:pt x="24389" y="20051"/>
                      <a:pt x="24294" y="19804"/>
                      <a:pt x="24129" y="19620"/>
                    </a:cubicBezTo>
                    <a:close/>
                    <a:moveTo>
                      <a:pt x="23298" y="20403"/>
                    </a:moveTo>
                    <a:cubicBezTo>
                      <a:pt x="23245" y="20516"/>
                      <a:pt x="23237" y="20649"/>
                      <a:pt x="23287" y="20775"/>
                    </a:cubicBezTo>
                    <a:cubicBezTo>
                      <a:pt x="23338" y="20900"/>
                      <a:pt x="23438" y="20988"/>
                      <a:pt x="23555" y="21032"/>
                    </a:cubicBezTo>
                    <a:cubicBezTo>
                      <a:pt x="23608" y="20920"/>
                      <a:pt x="23616" y="20785"/>
                      <a:pt x="23566" y="20661"/>
                    </a:cubicBezTo>
                    <a:cubicBezTo>
                      <a:pt x="23515" y="20536"/>
                      <a:pt x="23416" y="20446"/>
                      <a:pt x="23298" y="20403"/>
                    </a:cubicBezTo>
                    <a:close/>
                    <a:moveTo>
                      <a:pt x="12197" y="20666"/>
                    </a:moveTo>
                    <a:cubicBezTo>
                      <a:pt x="12145" y="20666"/>
                      <a:pt x="12093" y="20686"/>
                      <a:pt x="12053" y="20726"/>
                    </a:cubicBezTo>
                    <a:cubicBezTo>
                      <a:pt x="11973" y="20805"/>
                      <a:pt x="11973" y="20934"/>
                      <a:pt x="12053" y="21014"/>
                    </a:cubicBezTo>
                    <a:cubicBezTo>
                      <a:pt x="12093" y="21054"/>
                      <a:pt x="12145" y="21074"/>
                      <a:pt x="12197" y="21074"/>
                    </a:cubicBezTo>
                    <a:cubicBezTo>
                      <a:pt x="12249" y="21074"/>
                      <a:pt x="12302" y="21054"/>
                      <a:pt x="12341" y="21014"/>
                    </a:cubicBezTo>
                    <a:cubicBezTo>
                      <a:pt x="12421" y="20934"/>
                      <a:pt x="12421" y="20805"/>
                      <a:pt x="12341" y="20726"/>
                    </a:cubicBezTo>
                    <a:cubicBezTo>
                      <a:pt x="12302" y="20686"/>
                      <a:pt x="12249" y="20666"/>
                      <a:pt x="12197" y="20666"/>
                    </a:cubicBezTo>
                    <a:close/>
                    <a:moveTo>
                      <a:pt x="40693" y="20615"/>
                    </a:moveTo>
                    <a:cubicBezTo>
                      <a:pt x="40686" y="20615"/>
                      <a:pt x="40679" y="20615"/>
                      <a:pt x="40671" y="20616"/>
                    </a:cubicBezTo>
                    <a:cubicBezTo>
                      <a:pt x="40667" y="20740"/>
                      <a:pt x="40708" y="20866"/>
                      <a:pt x="40802" y="20963"/>
                    </a:cubicBezTo>
                    <a:cubicBezTo>
                      <a:pt x="40891" y="21054"/>
                      <a:pt x="41009" y="21099"/>
                      <a:pt x="41127" y="21099"/>
                    </a:cubicBezTo>
                    <a:cubicBezTo>
                      <a:pt x="41134" y="21099"/>
                      <a:pt x="41141" y="21099"/>
                      <a:pt x="41148" y="21098"/>
                    </a:cubicBezTo>
                    <a:cubicBezTo>
                      <a:pt x="41154" y="20974"/>
                      <a:pt x="41112" y="20848"/>
                      <a:pt x="41018" y="20750"/>
                    </a:cubicBezTo>
                    <a:cubicBezTo>
                      <a:pt x="40929" y="20660"/>
                      <a:pt x="40812" y="20615"/>
                      <a:pt x="40693" y="20615"/>
                    </a:cubicBezTo>
                    <a:close/>
                    <a:moveTo>
                      <a:pt x="41438" y="19778"/>
                    </a:moveTo>
                    <a:cubicBezTo>
                      <a:pt x="41273" y="19959"/>
                      <a:pt x="41179" y="20206"/>
                      <a:pt x="41203" y="20472"/>
                    </a:cubicBezTo>
                    <a:cubicBezTo>
                      <a:pt x="41226" y="20736"/>
                      <a:pt x="41363" y="20962"/>
                      <a:pt x="41558" y="21111"/>
                    </a:cubicBezTo>
                    <a:cubicBezTo>
                      <a:pt x="41722" y="20929"/>
                      <a:pt x="41816" y="20682"/>
                      <a:pt x="41793" y="20417"/>
                    </a:cubicBezTo>
                    <a:cubicBezTo>
                      <a:pt x="41770" y="20153"/>
                      <a:pt x="41632" y="19927"/>
                      <a:pt x="41438" y="19778"/>
                    </a:cubicBezTo>
                    <a:close/>
                    <a:moveTo>
                      <a:pt x="42270" y="20559"/>
                    </a:moveTo>
                    <a:cubicBezTo>
                      <a:pt x="42152" y="20603"/>
                      <a:pt x="42052" y="20692"/>
                      <a:pt x="42002" y="20816"/>
                    </a:cubicBezTo>
                    <a:cubicBezTo>
                      <a:pt x="41951" y="20942"/>
                      <a:pt x="41958" y="21075"/>
                      <a:pt x="42012" y="21188"/>
                    </a:cubicBezTo>
                    <a:cubicBezTo>
                      <a:pt x="42131" y="21143"/>
                      <a:pt x="42229" y="21055"/>
                      <a:pt x="42280" y="20930"/>
                    </a:cubicBezTo>
                    <a:cubicBezTo>
                      <a:pt x="42331" y="20805"/>
                      <a:pt x="42322" y="20671"/>
                      <a:pt x="42270" y="20559"/>
                    </a:cubicBezTo>
                    <a:close/>
                    <a:moveTo>
                      <a:pt x="53371" y="20824"/>
                    </a:moveTo>
                    <a:cubicBezTo>
                      <a:pt x="53318" y="20824"/>
                      <a:pt x="53266" y="20844"/>
                      <a:pt x="53226" y="20884"/>
                    </a:cubicBezTo>
                    <a:cubicBezTo>
                      <a:pt x="53146" y="20963"/>
                      <a:pt x="53146" y="21091"/>
                      <a:pt x="53226" y="21171"/>
                    </a:cubicBezTo>
                    <a:cubicBezTo>
                      <a:pt x="53266" y="21210"/>
                      <a:pt x="53318" y="21230"/>
                      <a:pt x="53370" y="21230"/>
                    </a:cubicBezTo>
                    <a:cubicBezTo>
                      <a:pt x="53422" y="21230"/>
                      <a:pt x="53474" y="21210"/>
                      <a:pt x="53514" y="21171"/>
                    </a:cubicBezTo>
                    <a:cubicBezTo>
                      <a:pt x="53594" y="21091"/>
                      <a:pt x="53594" y="20963"/>
                      <a:pt x="53514" y="20884"/>
                    </a:cubicBezTo>
                    <a:cubicBezTo>
                      <a:pt x="53475" y="20844"/>
                      <a:pt x="53423" y="20824"/>
                      <a:pt x="53371" y="20824"/>
                    </a:cubicBezTo>
                    <a:close/>
                    <a:moveTo>
                      <a:pt x="12818" y="21036"/>
                    </a:moveTo>
                    <a:cubicBezTo>
                      <a:pt x="12764" y="21036"/>
                      <a:pt x="12710" y="21057"/>
                      <a:pt x="12667" y="21098"/>
                    </a:cubicBezTo>
                    <a:cubicBezTo>
                      <a:pt x="12585" y="21182"/>
                      <a:pt x="12585" y="21316"/>
                      <a:pt x="12667" y="21400"/>
                    </a:cubicBezTo>
                    <a:cubicBezTo>
                      <a:pt x="12710" y="21441"/>
                      <a:pt x="12764" y="21462"/>
                      <a:pt x="12818" y="21462"/>
                    </a:cubicBezTo>
                    <a:cubicBezTo>
                      <a:pt x="12873" y="21462"/>
                      <a:pt x="12927" y="21441"/>
                      <a:pt x="12969" y="21400"/>
                    </a:cubicBezTo>
                    <a:cubicBezTo>
                      <a:pt x="13051" y="21316"/>
                      <a:pt x="13051" y="21182"/>
                      <a:pt x="12969" y="21098"/>
                    </a:cubicBezTo>
                    <a:cubicBezTo>
                      <a:pt x="12927" y="21057"/>
                      <a:pt x="12873" y="21036"/>
                      <a:pt x="12818" y="21036"/>
                    </a:cubicBezTo>
                    <a:close/>
                    <a:moveTo>
                      <a:pt x="52750" y="21192"/>
                    </a:moveTo>
                    <a:cubicBezTo>
                      <a:pt x="52695" y="21192"/>
                      <a:pt x="52641" y="21213"/>
                      <a:pt x="52600" y="21255"/>
                    </a:cubicBezTo>
                    <a:cubicBezTo>
                      <a:pt x="52516" y="21337"/>
                      <a:pt x="52516" y="21472"/>
                      <a:pt x="52600" y="21555"/>
                    </a:cubicBezTo>
                    <a:cubicBezTo>
                      <a:pt x="52641" y="21597"/>
                      <a:pt x="52695" y="21618"/>
                      <a:pt x="52750" y="21618"/>
                    </a:cubicBezTo>
                    <a:cubicBezTo>
                      <a:pt x="52804" y="21618"/>
                      <a:pt x="52858" y="21597"/>
                      <a:pt x="52900" y="21555"/>
                    </a:cubicBezTo>
                    <a:cubicBezTo>
                      <a:pt x="52984" y="21472"/>
                      <a:pt x="52984" y="21337"/>
                      <a:pt x="52900" y="21255"/>
                    </a:cubicBezTo>
                    <a:cubicBezTo>
                      <a:pt x="52858" y="21213"/>
                      <a:pt x="52804" y="21192"/>
                      <a:pt x="52750" y="21192"/>
                    </a:cubicBezTo>
                    <a:close/>
                    <a:moveTo>
                      <a:pt x="13457" y="21350"/>
                    </a:moveTo>
                    <a:cubicBezTo>
                      <a:pt x="13400" y="21350"/>
                      <a:pt x="13343" y="21372"/>
                      <a:pt x="13299" y="21416"/>
                    </a:cubicBezTo>
                    <a:cubicBezTo>
                      <a:pt x="13212" y="21502"/>
                      <a:pt x="13212" y="21644"/>
                      <a:pt x="13299" y="21729"/>
                    </a:cubicBezTo>
                    <a:cubicBezTo>
                      <a:pt x="13343" y="21772"/>
                      <a:pt x="13400" y="21794"/>
                      <a:pt x="13457" y="21794"/>
                    </a:cubicBezTo>
                    <a:cubicBezTo>
                      <a:pt x="13514" y="21794"/>
                      <a:pt x="13571" y="21772"/>
                      <a:pt x="13614" y="21729"/>
                    </a:cubicBezTo>
                    <a:cubicBezTo>
                      <a:pt x="13701" y="21642"/>
                      <a:pt x="13701" y="21501"/>
                      <a:pt x="13614" y="21416"/>
                    </a:cubicBezTo>
                    <a:cubicBezTo>
                      <a:pt x="13571" y="21372"/>
                      <a:pt x="13514" y="21350"/>
                      <a:pt x="13457" y="21350"/>
                    </a:cubicBezTo>
                    <a:close/>
                    <a:moveTo>
                      <a:pt x="52110" y="21508"/>
                    </a:moveTo>
                    <a:cubicBezTo>
                      <a:pt x="52054" y="21508"/>
                      <a:pt x="51997" y="21530"/>
                      <a:pt x="51955" y="21573"/>
                    </a:cubicBezTo>
                    <a:cubicBezTo>
                      <a:pt x="51868" y="21660"/>
                      <a:pt x="51868" y="21801"/>
                      <a:pt x="51955" y="21886"/>
                    </a:cubicBezTo>
                    <a:cubicBezTo>
                      <a:pt x="51998" y="21930"/>
                      <a:pt x="52055" y="21952"/>
                      <a:pt x="52112" y="21952"/>
                    </a:cubicBezTo>
                    <a:cubicBezTo>
                      <a:pt x="52169" y="21952"/>
                      <a:pt x="52225" y="21930"/>
                      <a:pt x="52268" y="21886"/>
                    </a:cubicBezTo>
                    <a:cubicBezTo>
                      <a:pt x="52355" y="21800"/>
                      <a:pt x="52355" y="21659"/>
                      <a:pt x="52268" y="21573"/>
                    </a:cubicBezTo>
                    <a:cubicBezTo>
                      <a:pt x="52225" y="21530"/>
                      <a:pt x="52167" y="21508"/>
                      <a:pt x="52110" y="21508"/>
                    </a:cubicBezTo>
                    <a:close/>
                    <a:moveTo>
                      <a:pt x="14152" y="21656"/>
                    </a:moveTo>
                    <a:cubicBezTo>
                      <a:pt x="14093" y="21656"/>
                      <a:pt x="14035" y="21679"/>
                      <a:pt x="13990" y="21724"/>
                    </a:cubicBezTo>
                    <a:cubicBezTo>
                      <a:pt x="13899" y="21814"/>
                      <a:pt x="13899" y="21960"/>
                      <a:pt x="13990" y="22050"/>
                    </a:cubicBezTo>
                    <a:cubicBezTo>
                      <a:pt x="14035" y="22095"/>
                      <a:pt x="14094" y="22118"/>
                      <a:pt x="14153" y="22118"/>
                    </a:cubicBezTo>
                    <a:cubicBezTo>
                      <a:pt x="14213" y="22118"/>
                      <a:pt x="14272" y="22095"/>
                      <a:pt x="14316" y="22050"/>
                    </a:cubicBezTo>
                    <a:cubicBezTo>
                      <a:pt x="14406" y="21959"/>
                      <a:pt x="14406" y="21813"/>
                      <a:pt x="14316" y="21724"/>
                    </a:cubicBezTo>
                    <a:cubicBezTo>
                      <a:pt x="14271" y="21679"/>
                      <a:pt x="14211" y="21656"/>
                      <a:pt x="14152" y="21656"/>
                    </a:cubicBezTo>
                    <a:close/>
                    <a:moveTo>
                      <a:pt x="51415" y="21813"/>
                    </a:moveTo>
                    <a:cubicBezTo>
                      <a:pt x="51356" y="21813"/>
                      <a:pt x="51297" y="21836"/>
                      <a:pt x="51252" y="21881"/>
                    </a:cubicBezTo>
                    <a:cubicBezTo>
                      <a:pt x="51161" y="21972"/>
                      <a:pt x="51161" y="22118"/>
                      <a:pt x="51252" y="22207"/>
                    </a:cubicBezTo>
                    <a:cubicBezTo>
                      <a:pt x="51297" y="22252"/>
                      <a:pt x="51356" y="22275"/>
                      <a:pt x="51415" y="22275"/>
                    </a:cubicBezTo>
                    <a:cubicBezTo>
                      <a:pt x="51474" y="22275"/>
                      <a:pt x="51533" y="22252"/>
                      <a:pt x="51578" y="22207"/>
                    </a:cubicBezTo>
                    <a:cubicBezTo>
                      <a:pt x="51668" y="22117"/>
                      <a:pt x="51668" y="21971"/>
                      <a:pt x="51578" y="21881"/>
                    </a:cubicBezTo>
                    <a:cubicBezTo>
                      <a:pt x="51533" y="21836"/>
                      <a:pt x="51474" y="21813"/>
                      <a:pt x="51415" y="21813"/>
                    </a:cubicBezTo>
                    <a:close/>
                    <a:moveTo>
                      <a:pt x="19461" y="19304"/>
                    </a:moveTo>
                    <a:lnTo>
                      <a:pt x="19461" y="19304"/>
                    </a:lnTo>
                    <a:cubicBezTo>
                      <a:pt x="19461" y="19305"/>
                      <a:pt x="20417" y="20374"/>
                      <a:pt x="20088" y="21736"/>
                    </a:cubicBezTo>
                    <a:cubicBezTo>
                      <a:pt x="20088" y="21736"/>
                      <a:pt x="21237" y="21785"/>
                      <a:pt x="21725" y="22383"/>
                    </a:cubicBezTo>
                    <a:lnTo>
                      <a:pt x="21824" y="21668"/>
                    </a:lnTo>
                    <a:lnTo>
                      <a:pt x="22540" y="21569"/>
                    </a:lnTo>
                    <a:cubicBezTo>
                      <a:pt x="21941" y="21079"/>
                      <a:pt x="21892" y="19932"/>
                      <a:pt x="21892" y="19932"/>
                    </a:cubicBezTo>
                    <a:cubicBezTo>
                      <a:pt x="21692" y="19980"/>
                      <a:pt x="21499" y="20001"/>
                      <a:pt x="21314" y="20001"/>
                    </a:cubicBezTo>
                    <a:cubicBezTo>
                      <a:pt x="20239" y="20001"/>
                      <a:pt x="19461" y="19305"/>
                      <a:pt x="19461" y="19304"/>
                    </a:cubicBezTo>
                    <a:close/>
                    <a:moveTo>
                      <a:pt x="14944" y="21998"/>
                    </a:moveTo>
                    <a:cubicBezTo>
                      <a:pt x="14882" y="21998"/>
                      <a:pt x="14821" y="22022"/>
                      <a:pt x="14774" y="22069"/>
                    </a:cubicBezTo>
                    <a:cubicBezTo>
                      <a:pt x="14680" y="22163"/>
                      <a:pt x="14680" y="22315"/>
                      <a:pt x="14774" y="22410"/>
                    </a:cubicBezTo>
                    <a:cubicBezTo>
                      <a:pt x="14821" y="22457"/>
                      <a:pt x="14883" y="22480"/>
                      <a:pt x="14945" y="22480"/>
                    </a:cubicBezTo>
                    <a:cubicBezTo>
                      <a:pt x="15006" y="22480"/>
                      <a:pt x="15068" y="22457"/>
                      <a:pt x="15115" y="22410"/>
                    </a:cubicBezTo>
                    <a:cubicBezTo>
                      <a:pt x="15209" y="22315"/>
                      <a:pt x="15209" y="22163"/>
                      <a:pt x="15115" y="22069"/>
                    </a:cubicBezTo>
                    <a:cubicBezTo>
                      <a:pt x="15067" y="22022"/>
                      <a:pt x="15005" y="21998"/>
                      <a:pt x="14944" y="21998"/>
                    </a:cubicBezTo>
                    <a:close/>
                    <a:moveTo>
                      <a:pt x="46107" y="19461"/>
                    </a:moveTo>
                    <a:lnTo>
                      <a:pt x="46107" y="19461"/>
                    </a:lnTo>
                    <a:cubicBezTo>
                      <a:pt x="46106" y="19461"/>
                      <a:pt x="45327" y="20158"/>
                      <a:pt x="44251" y="20158"/>
                    </a:cubicBezTo>
                    <a:cubicBezTo>
                      <a:pt x="44067" y="20158"/>
                      <a:pt x="43874" y="20138"/>
                      <a:pt x="43675" y="20090"/>
                    </a:cubicBezTo>
                    <a:cubicBezTo>
                      <a:pt x="43675" y="20090"/>
                      <a:pt x="43626" y="21239"/>
                      <a:pt x="43028" y="21727"/>
                    </a:cubicBezTo>
                    <a:lnTo>
                      <a:pt x="43743" y="21826"/>
                    </a:lnTo>
                    <a:lnTo>
                      <a:pt x="43842" y="22540"/>
                    </a:lnTo>
                    <a:cubicBezTo>
                      <a:pt x="44333" y="21943"/>
                      <a:pt x="45479" y="21894"/>
                      <a:pt x="45479" y="21894"/>
                    </a:cubicBezTo>
                    <a:cubicBezTo>
                      <a:pt x="45150" y="20532"/>
                      <a:pt x="46106" y="19461"/>
                      <a:pt x="46107" y="19461"/>
                    </a:cubicBezTo>
                    <a:close/>
                    <a:moveTo>
                      <a:pt x="50626" y="22156"/>
                    </a:moveTo>
                    <a:cubicBezTo>
                      <a:pt x="50564" y="22156"/>
                      <a:pt x="50502" y="22180"/>
                      <a:pt x="50455" y="22227"/>
                    </a:cubicBezTo>
                    <a:cubicBezTo>
                      <a:pt x="50361" y="22321"/>
                      <a:pt x="50361" y="22473"/>
                      <a:pt x="50455" y="22568"/>
                    </a:cubicBezTo>
                    <a:cubicBezTo>
                      <a:pt x="50502" y="22615"/>
                      <a:pt x="50564" y="22638"/>
                      <a:pt x="50626" y="22638"/>
                    </a:cubicBezTo>
                    <a:cubicBezTo>
                      <a:pt x="50687" y="22638"/>
                      <a:pt x="50749" y="22615"/>
                      <a:pt x="50796" y="22568"/>
                    </a:cubicBezTo>
                    <a:cubicBezTo>
                      <a:pt x="50890" y="22473"/>
                      <a:pt x="50890" y="22321"/>
                      <a:pt x="50796" y="22227"/>
                    </a:cubicBezTo>
                    <a:cubicBezTo>
                      <a:pt x="50749" y="22180"/>
                      <a:pt x="50687" y="22156"/>
                      <a:pt x="50626" y="22156"/>
                    </a:cubicBezTo>
                    <a:close/>
                    <a:moveTo>
                      <a:pt x="22270" y="22086"/>
                    </a:moveTo>
                    <a:cubicBezTo>
                      <a:pt x="22261" y="22086"/>
                      <a:pt x="22252" y="22086"/>
                      <a:pt x="22243" y="22086"/>
                    </a:cubicBezTo>
                    <a:cubicBezTo>
                      <a:pt x="22235" y="22255"/>
                      <a:pt x="22293" y="22423"/>
                      <a:pt x="22421" y="22552"/>
                    </a:cubicBezTo>
                    <a:cubicBezTo>
                      <a:pt x="22543" y="22673"/>
                      <a:pt x="22699" y="22732"/>
                      <a:pt x="22858" y="22732"/>
                    </a:cubicBezTo>
                    <a:cubicBezTo>
                      <a:pt x="22867" y="22732"/>
                      <a:pt x="22877" y="22732"/>
                      <a:pt x="22886" y="22731"/>
                    </a:cubicBezTo>
                    <a:cubicBezTo>
                      <a:pt x="22893" y="22562"/>
                      <a:pt x="22835" y="22394"/>
                      <a:pt x="22708" y="22265"/>
                    </a:cubicBezTo>
                    <a:cubicBezTo>
                      <a:pt x="22587" y="22145"/>
                      <a:pt x="22429" y="22086"/>
                      <a:pt x="22270" y="22086"/>
                    </a:cubicBezTo>
                    <a:close/>
                    <a:moveTo>
                      <a:pt x="43298" y="22242"/>
                    </a:moveTo>
                    <a:cubicBezTo>
                      <a:pt x="43138" y="22242"/>
                      <a:pt x="42981" y="22301"/>
                      <a:pt x="42859" y="22423"/>
                    </a:cubicBezTo>
                    <a:cubicBezTo>
                      <a:pt x="42732" y="22552"/>
                      <a:pt x="42674" y="22720"/>
                      <a:pt x="42681" y="22888"/>
                    </a:cubicBezTo>
                    <a:cubicBezTo>
                      <a:pt x="42691" y="22888"/>
                      <a:pt x="42700" y="22888"/>
                      <a:pt x="42709" y="22888"/>
                    </a:cubicBezTo>
                    <a:cubicBezTo>
                      <a:pt x="42868" y="22888"/>
                      <a:pt x="43025" y="22830"/>
                      <a:pt x="43146" y="22710"/>
                    </a:cubicBezTo>
                    <a:cubicBezTo>
                      <a:pt x="43272" y="22582"/>
                      <a:pt x="43333" y="22412"/>
                      <a:pt x="43326" y="22243"/>
                    </a:cubicBezTo>
                    <a:cubicBezTo>
                      <a:pt x="43317" y="22243"/>
                      <a:pt x="43307" y="22242"/>
                      <a:pt x="43298" y="22242"/>
                    </a:cubicBezTo>
                    <a:close/>
                    <a:moveTo>
                      <a:pt x="15868" y="22424"/>
                    </a:moveTo>
                    <a:cubicBezTo>
                      <a:pt x="15804" y="22424"/>
                      <a:pt x="15741" y="22448"/>
                      <a:pt x="15693" y="22497"/>
                    </a:cubicBezTo>
                    <a:cubicBezTo>
                      <a:pt x="15595" y="22595"/>
                      <a:pt x="15595" y="22753"/>
                      <a:pt x="15693" y="22850"/>
                    </a:cubicBezTo>
                    <a:cubicBezTo>
                      <a:pt x="15742" y="22899"/>
                      <a:pt x="15805" y="22924"/>
                      <a:pt x="15869" y="22924"/>
                    </a:cubicBezTo>
                    <a:cubicBezTo>
                      <a:pt x="15933" y="22924"/>
                      <a:pt x="15997" y="22899"/>
                      <a:pt x="16045" y="22850"/>
                    </a:cubicBezTo>
                    <a:cubicBezTo>
                      <a:pt x="16144" y="22753"/>
                      <a:pt x="16144" y="22595"/>
                      <a:pt x="16045" y="22497"/>
                    </a:cubicBezTo>
                    <a:cubicBezTo>
                      <a:pt x="15996" y="22448"/>
                      <a:pt x="15932" y="22424"/>
                      <a:pt x="15868" y="22424"/>
                    </a:cubicBezTo>
                    <a:close/>
                    <a:moveTo>
                      <a:pt x="49700" y="22582"/>
                    </a:moveTo>
                    <a:cubicBezTo>
                      <a:pt x="49637" y="22582"/>
                      <a:pt x="49573" y="22606"/>
                      <a:pt x="49524" y="22654"/>
                    </a:cubicBezTo>
                    <a:cubicBezTo>
                      <a:pt x="49426" y="22753"/>
                      <a:pt x="49426" y="22909"/>
                      <a:pt x="49524" y="23008"/>
                    </a:cubicBezTo>
                    <a:cubicBezTo>
                      <a:pt x="49573" y="23057"/>
                      <a:pt x="49637" y="23081"/>
                      <a:pt x="49700" y="23081"/>
                    </a:cubicBezTo>
                    <a:cubicBezTo>
                      <a:pt x="49764" y="23081"/>
                      <a:pt x="49828" y="23057"/>
                      <a:pt x="49877" y="23008"/>
                    </a:cubicBezTo>
                    <a:cubicBezTo>
                      <a:pt x="49974" y="22909"/>
                      <a:pt x="49974" y="22753"/>
                      <a:pt x="49877" y="22654"/>
                    </a:cubicBezTo>
                    <a:cubicBezTo>
                      <a:pt x="49828" y="22606"/>
                      <a:pt x="49764" y="22582"/>
                      <a:pt x="49700" y="22582"/>
                    </a:cubicBezTo>
                    <a:close/>
                    <a:moveTo>
                      <a:pt x="20755" y="23098"/>
                    </a:moveTo>
                    <a:cubicBezTo>
                      <a:pt x="20687" y="23098"/>
                      <a:pt x="20619" y="23114"/>
                      <a:pt x="20557" y="23144"/>
                    </a:cubicBezTo>
                    <a:cubicBezTo>
                      <a:pt x="20601" y="23260"/>
                      <a:pt x="20692" y="23359"/>
                      <a:pt x="20815" y="23412"/>
                    </a:cubicBezTo>
                    <a:cubicBezTo>
                      <a:pt x="20872" y="23435"/>
                      <a:pt x="20931" y="23446"/>
                      <a:pt x="20988" y="23446"/>
                    </a:cubicBezTo>
                    <a:cubicBezTo>
                      <a:pt x="21057" y="23446"/>
                      <a:pt x="21125" y="23431"/>
                      <a:pt x="21186" y="23401"/>
                    </a:cubicBezTo>
                    <a:cubicBezTo>
                      <a:pt x="21143" y="23283"/>
                      <a:pt x="21054" y="23183"/>
                      <a:pt x="20928" y="23133"/>
                    </a:cubicBezTo>
                    <a:cubicBezTo>
                      <a:pt x="20872" y="23110"/>
                      <a:pt x="20813" y="23098"/>
                      <a:pt x="20755" y="23098"/>
                    </a:cubicBezTo>
                    <a:close/>
                    <a:moveTo>
                      <a:pt x="44812" y="23255"/>
                    </a:moveTo>
                    <a:cubicBezTo>
                      <a:pt x="44754" y="23255"/>
                      <a:pt x="44696" y="23266"/>
                      <a:pt x="44639" y="23289"/>
                    </a:cubicBezTo>
                    <a:cubicBezTo>
                      <a:pt x="44514" y="23340"/>
                      <a:pt x="44424" y="23438"/>
                      <a:pt x="44381" y="23557"/>
                    </a:cubicBezTo>
                    <a:cubicBezTo>
                      <a:pt x="44443" y="23586"/>
                      <a:pt x="44510" y="23601"/>
                      <a:pt x="44580" y="23601"/>
                    </a:cubicBezTo>
                    <a:cubicBezTo>
                      <a:pt x="44637" y="23601"/>
                      <a:pt x="44696" y="23590"/>
                      <a:pt x="44753" y="23567"/>
                    </a:cubicBezTo>
                    <a:cubicBezTo>
                      <a:pt x="44878" y="23517"/>
                      <a:pt x="44966" y="23417"/>
                      <a:pt x="45010" y="23299"/>
                    </a:cubicBezTo>
                    <a:cubicBezTo>
                      <a:pt x="44949" y="23271"/>
                      <a:pt x="44881" y="23255"/>
                      <a:pt x="44812" y="23255"/>
                    </a:cubicBezTo>
                    <a:close/>
                    <a:moveTo>
                      <a:pt x="18587" y="20307"/>
                    </a:moveTo>
                    <a:lnTo>
                      <a:pt x="18587" y="20307"/>
                    </a:lnTo>
                    <a:cubicBezTo>
                      <a:pt x="18501" y="21213"/>
                      <a:pt x="17536" y="22789"/>
                      <a:pt x="18064" y="23691"/>
                    </a:cubicBezTo>
                    <a:cubicBezTo>
                      <a:pt x="19652" y="22327"/>
                      <a:pt x="19120" y="20727"/>
                      <a:pt x="18587" y="20307"/>
                    </a:cubicBezTo>
                    <a:close/>
                    <a:moveTo>
                      <a:pt x="46981" y="20465"/>
                    </a:moveTo>
                    <a:cubicBezTo>
                      <a:pt x="46449" y="20885"/>
                      <a:pt x="45915" y="22485"/>
                      <a:pt x="47504" y="23848"/>
                    </a:cubicBezTo>
                    <a:cubicBezTo>
                      <a:pt x="48032" y="22946"/>
                      <a:pt x="47066" y="21371"/>
                      <a:pt x="46981" y="20465"/>
                    </a:cubicBezTo>
                    <a:close/>
                    <a:moveTo>
                      <a:pt x="20496" y="23615"/>
                    </a:moveTo>
                    <a:cubicBezTo>
                      <a:pt x="20470" y="23615"/>
                      <a:pt x="20443" y="23616"/>
                      <a:pt x="20417" y="23618"/>
                    </a:cubicBezTo>
                    <a:cubicBezTo>
                      <a:pt x="20152" y="23641"/>
                      <a:pt x="19926" y="23779"/>
                      <a:pt x="19776" y="23973"/>
                    </a:cubicBezTo>
                    <a:cubicBezTo>
                      <a:pt x="19942" y="24122"/>
                      <a:pt x="20158" y="24213"/>
                      <a:pt x="20391" y="24213"/>
                    </a:cubicBezTo>
                    <a:cubicBezTo>
                      <a:pt x="20418" y="24213"/>
                      <a:pt x="20444" y="24212"/>
                      <a:pt x="20471" y="24209"/>
                    </a:cubicBezTo>
                    <a:cubicBezTo>
                      <a:pt x="20736" y="24185"/>
                      <a:pt x="20962" y="24050"/>
                      <a:pt x="21110" y="23854"/>
                    </a:cubicBezTo>
                    <a:cubicBezTo>
                      <a:pt x="20945" y="23706"/>
                      <a:pt x="20730" y="23615"/>
                      <a:pt x="20496" y="23615"/>
                    </a:cubicBezTo>
                    <a:close/>
                    <a:moveTo>
                      <a:pt x="45072" y="23773"/>
                    </a:moveTo>
                    <a:cubicBezTo>
                      <a:pt x="44838" y="23773"/>
                      <a:pt x="44622" y="23864"/>
                      <a:pt x="44458" y="24011"/>
                    </a:cubicBezTo>
                    <a:cubicBezTo>
                      <a:pt x="44608" y="24206"/>
                      <a:pt x="44833" y="24343"/>
                      <a:pt x="45097" y="24366"/>
                    </a:cubicBezTo>
                    <a:cubicBezTo>
                      <a:pt x="45125" y="24368"/>
                      <a:pt x="45153" y="24370"/>
                      <a:pt x="45181" y="24370"/>
                    </a:cubicBezTo>
                    <a:cubicBezTo>
                      <a:pt x="45415" y="24370"/>
                      <a:pt x="45629" y="24279"/>
                      <a:pt x="45791" y="24131"/>
                    </a:cubicBezTo>
                    <a:cubicBezTo>
                      <a:pt x="45640" y="23935"/>
                      <a:pt x="45416" y="23799"/>
                      <a:pt x="45152" y="23776"/>
                    </a:cubicBezTo>
                    <a:cubicBezTo>
                      <a:pt x="45125" y="23774"/>
                      <a:pt x="45099" y="23773"/>
                      <a:pt x="45072" y="23773"/>
                    </a:cubicBezTo>
                    <a:close/>
                    <a:moveTo>
                      <a:pt x="21075" y="24262"/>
                    </a:moveTo>
                    <a:cubicBezTo>
                      <a:pt x="20957" y="24262"/>
                      <a:pt x="20840" y="24305"/>
                      <a:pt x="20750" y="24393"/>
                    </a:cubicBezTo>
                    <a:cubicBezTo>
                      <a:pt x="20653" y="24487"/>
                      <a:pt x="20608" y="24615"/>
                      <a:pt x="20614" y="24740"/>
                    </a:cubicBezTo>
                    <a:cubicBezTo>
                      <a:pt x="20623" y="24740"/>
                      <a:pt x="20632" y="24740"/>
                      <a:pt x="20641" y="24740"/>
                    </a:cubicBezTo>
                    <a:cubicBezTo>
                      <a:pt x="20757" y="24740"/>
                      <a:pt x="20873" y="24697"/>
                      <a:pt x="20962" y="24609"/>
                    </a:cubicBezTo>
                    <a:cubicBezTo>
                      <a:pt x="21057" y="24515"/>
                      <a:pt x="21102" y="24387"/>
                      <a:pt x="21098" y="24263"/>
                    </a:cubicBezTo>
                    <a:cubicBezTo>
                      <a:pt x="21090" y="24263"/>
                      <a:pt x="21083" y="24262"/>
                      <a:pt x="21075" y="24262"/>
                    </a:cubicBezTo>
                    <a:close/>
                    <a:moveTo>
                      <a:pt x="44497" y="24420"/>
                    </a:moveTo>
                    <a:cubicBezTo>
                      <a:pt x="44489" y="24420"/>
                      <a:pt x="44480" y="24420"/>
                      <a:pt x="44471" y="24421"/>
                    </a:cubicBezTo>
                    <a:cubicBezTo>
                      <a:pt x="44466" y="24545"/>
                      <a:pt x="44510" y="24673"/>
                      <a:pt x="44606" y="24767"/>
                    </a:cubicBezTo>
                    <a:cubicBezTo>
                      <a:pt x="44696" y="24855"/>
                      <a:pt x="44812" y="24898"/>
                      <a:pt x="44927" y="24898"/>
                    </a:cubicBezTo>
                    <a:cubicBezTo>
                      <a:pt x="44936" y="24898"/>
                      <a:pt x="44945" y="24898"/>
                      <a:pt x="44953" y="24898"/>
                    </a:cubicBezTo>
                    <a:cubicBezTo>
                      <a:pt x="44958" y="24771"/>
                      <a:pt x="44914" y="24645"/>
                      <a:pt x="44819" y="24551"/>
                    </a:cubicBezTo>
                    <a:cubicBezTo>
                      <a:pt x="44728" y="24464"/>
                      <a:pt x="44613" y="24420"/>
                      <a:pt x="44497" y="24420"/>
                    </a:cubicBezTo>
                    <a:close/>
                    <a:moveTo>
                      <a:pt x="8107" y="25994"/>
                    </a:moveTo>
                    <a:cubicBezTo>
                      <a:pt x="8003" y="25994"/>
                      <a:pt x="7920" y="26079"/>
                      <a:pt x="7920" y="26181"/>
                    </a:cubicBezTo>
                    <a:cubicBezTo>
                      <a:pt x="7920" y="26284"/>
                      <a:pt x="8003" y="26368"/>
                      <a:pt x="8107" y="26368"/>
                    </a:cubicBezTo>
                    <a:cubicBezTo>
                      <a:pt x="8210" y="26368"/>
                      <a:pt x="8293" y="26284"/>
                      <a:pt x="8293" y="26181"/>
                    </a:cubicBezTo>
                    <a:cubicBezTo>
                      <a:pt x="8293" y="26079"/>
                      <a:pt x="8210" y="25994"/>
                      <a:pt x="8107" y="25994"/>
                    </a:cubicBezTo>
                    <a:close/>
                    <a:moveTo>
                      <a:pt x="7089" y="26032"/>
                    </a:moveTo>
                    <a:cubicBezTo>
                      <a:pt x="6992" y="26032"/>
                      <a:pt x="6912" y="26112"/>
                      <a:pt x="6912" y="26210"/>
                    </a:cubicBezTo>
                    <a:cubicBezTo>
                      <a:pt x="6912" y="26310"/>
                      <a:pt x="6992" y="26387"/>
                      <a:pt x="7089" y="26387"/>
                    </a:cubicBezTo>
                    <a:cubicBezTo>
                      <a:pt x="7187" y="26387"/>
                      <a:pt x="7267" y="26307"/>
                      <a:pt x="7267" y="26210"/>
                    </a:cubicBezTo>
                    <a:cubicBezTo>
                      <a:pt x="7267" y="26112"/>
                      <a:pt x="7187" y="26032"/>
                      <a:pt x="7089" y="26032"/>
                    </a:cubicBezTo>
                    <a:close/>
                    <a:moveTo>
                      <a:pt x="9043" y="26039"/>
                    </a:moveTo>
                    <a:cubicBezTo>
                      <a:pt x="8936" y="26039"/>
                      <a:pt x="8848" y="26126"/>
                      <a:pt x="8848" y="26235"/>
                    </a:cubicBezTo>
                    <a:cubicBezTo>
                      <a:pt x="8848" y="26344"/>
                      <a:pt x="8935" y="26431"/>
                      <a:pt x="9043" y="26431"/>
                    </a:cubicBezTo>
                    <a:cubicBezTo>
                      <a:pt x="9151" y="26431"/>
                      <a:pt x="9239" y="26344"/>
                      <a:pt x="9239" y="26235"/>
                    </a:cubicBezTo>
                    <a:cubicBezTo>
                      <a:pt x="9239" y="26129"/>
                      <a:pt x="9152" y="26039"/>
                      <a:pt x="9043" y="26039"/>
                    </a:cubicBezTo>
                    <a:close/>
                    <a:moveTo>
                      <a:pt x="6154" y="26216"/>
                    </a:moveTo>
                    <a:cubicBezTo>
                      <a:pt x="6061" y="26216"/>
                      <a:pt x="5986" y="26292"/>
                      <a:pt x="5986" y="26384"/>
                    </a:cubicBezTo>
                    <a:cubicBezTo>
                      <a:pt x="5986" y="26477"/>
                      <a:pt x="6061" y="26552"/>
                      <a:pt x="6154" y="26552"/>
                    </a:cubicBezTo>
                    <a:cubicBezTo>
                      <a:pt x="6247" y="26552"/>
                      <a:pt x="6322" y="26477"/>
                      <a:pt x="6322" y="26384"/>
                    </a:cubicBezTo>
                    <a:cubicBezTo>
                      <a:pt x="6322" y="26292"/>
                      <a:pt x="6247" y="26216"/>
                      <a:pt x="6154" y="26216"/>
                    </a:cubicBezTo>
                    <a:close/>
                    <a:moveTo>
                      <a:pt x="9835" y="26147"/>
                    </a:moveTo>
                    <a:cubicBezTo>
                      <a:pt x="9723" y="26147"/>
                      <a:pt x="9630" y="26238"/>
                      <a:pt x="9630" y="26351"/>
                    </a:cubicBezTo>
                    <a:cubicBezTo>
                      <a:pt x="9630" y="26464"/>
                      <a:pt x="9723" y="26557"/>
                      <a:pt x="9835" y="26557"/>
                    </a:cubicBezTo>
                    <a:cubicBezTo>
                      <a:pt x="9948" y="26557"/>
                      <a:pt x="10039" y="26465"/>
                      <a:pt x="10039" y="26351"/>
                    </a:cubicBezTo>
                    <a:cubicBezTo>
                      <a:pt x="10039" y="26239"/>
                      <a:pt x="9949" y="26147"/>
                      <a:pt x="9835" y="26147"/>
                    </a:cubicBezTo>
                    <a:close/>
                    <a:moveTo>
                      <a:pt x="57303" y="26218"/>
                    </a:moveTo>
                    <a:cubicBezTo>
                      <a:pt x="57201" y="26218"/>
                      <a:pt x="57116" y="26300"/>
                      <a:pt x="57116" y="26405"/>
                    </a:cubicBezTo>
                    <a:cubicBezTo>
                      <a:pt x="57116" y="26507"/>
                      <a:pt x="57201" y="26590"/>
                      <a:pt x="57303" y="26590"/>
                    </a:cubicBezTo>
                    <a:cubicBezTo>
                      <a:pt x="57406" y="26590"/>
                      <a:pt x="57490" y="26507"/>
                      <a:pt x="57490" y="26405"/>
                    </a:cubicBezTo>
                    <a:cubicBezTo>
                      <a:pt x="57490" y="26300"/>
                      <a:pt x="57406" y="26218"/>
                      <a:pt x="57303" y="26218"/>
                    </a:cubicBezTo>
                    <a:close/>
                    <a:moveTo>
                      <a:pt x="58321" y="26255"/>
                    </a:moveTo>
                    <a:cubicBezTo>
                      <a:pt x="58224" y="26255"/>
                      <a:pt x="58144" y="26335"/>
                      <a:pt x="58144" y="26434"/>
                    </a:cubicBezTo>
                    <a:cubicBezTo>
                      <a:pt x="58144" y="26531"/>
                      <a:pt x="58224" y="26610"/>
                      <a:pt x="58321" y="26610"/>
                    </a:cubicBezTo>
                    <a:cubicBezTo>
                      <a:pt x="58421" y="26610"/>
                      <a:pt x="58499" y="26531"/>
                      <a:pt x="58499" y="26434"/>
                    </a:cubicBezTo>
                    <a:cubicBezTo>
                      <a:pt x="58499" y="26335"/>
                      <a:pt x="58419" y="26255"/>
                      <a:pt x="58321" y="26255"/>
                    </a:cubicBezTo>
                    <a:close/>
                    <a:moveTo>
                      <a:pt x="56367" y="26263"/>
                    </a:moveTo>
                    <a:cubicBezTo>
                      <a:pt x="56260" y="26263"/>
                      <a:pt x="56172" y="26349"/>
                      <a:pt x="56172" y="26458"/>
                    </a:cubicBezTo>
                    <a:cubicBezTo>
                      <a:pt x="56172" y="26565"/>
                      <a:pt x="56259" y="26654"/>
                      <a:pt x="56367" y="26654"/>
                    </a:cubicBezTo>
                    <a:cubicBezTo>
                      <a:pt x="56476" y="26654"/>
                      <a:pt x="56563" y="26567"/>
                      <a:pt x="56563" y="26458"/>
                    </a:cubicBezTo>
                    <a:cubicBezTo>
                      <a:pt x="56563" y="26351"/>
                      <a:pt x="56476" y="26263"/>
                      <a:pt x="56367" y="26263"/>
                    </a:cubicBezTo>
                    <a:close/>
                    <a:moveTo>
                      <a:pt x="10542" y="26310"/>
                    </a:moveTo>
                    <a:cubicBezTo>
                      <a:pt x="10423" y="26310"/>
                      <a:pt x="10327" y="26406"/>
                      <a:pt x="10327" y="26523"/>
                    </a:cubicBezTo>
                    <a:cubicBezTo>
                      <a:pt x="10327" y="26641"/>
                      <a:pt x="10423" y="26738"/>
                      <a:pt x="10542" y="26738"/>
                    </a:cubicBezTo>
                    <a:cubicBezTo>
                      <a:pt x="10659" y="26738"/>
                      <a:pt x="10755" y="26641"/>
                      <a:pt x="10755" y="26523"/>
                    </a:cubicBezTo>
                    <a:cubicBezTo>
                      <a:pt x="10755" y="26406"/>
                      <a:pt x="10659" y="26310"/>
                      <a:pt x="10542" y="26310"/>
                    </a:cubicBezTo>
                    <a:close/>
                    <a:moveTo>
                      <a:pt x="59255" y="26438"/>
                    </a:moveTo>
                    <a:cubicBezTo>
                      <a:pt x="59164" y="26438"/>
                      <a:pt x="59087" y="26515"/>
                      <a:pt x="59087" y="26607"/>
                    </a:cubicBezTo>
                    <a:cubicBezTo>
                      <a:pt x="59087" y="26699"/>
                      <a:pt x="59164" y="26775"/>
                      <a:pt x="59255" y="26775"/>
                    </a:cubicBezTo>
                    <a:cubicBezTo>
                      <a:pt x="59348" y="26775"/>
                      <a:pt x="59425" y="26699"/>
                      <a:pt x="59425" y="26607"/>
                    </a:cubicBezTo>
                    <a:cubicBezTo>
                      <a:pt x="59425" y="26515"/>
                      <a:pt x="59348" y="26438"/>
                      <a:pt x="59255" y="26438"/>
                    </a:cubicBezTo>
                    <a:close/>
                    <a:moveTo>
                      <a:pt x="55575" y="26370"/>
                    </a:moveTo>
                    <a:cubicBezTo>
                      <a:pt x="55462" y="26370"/>
                      <a:pt x="55370" y="26460"/>
                      <a:pt x="55370" y="26574"/>
                    </a:cubicBezTo>
                    <a:cubicBezTo>
                      <a:pt x="55370" y="26687"/>
                      <a:pt x="55462" y="26778"/>
                      <a:pt x="55575" y="26778"/>
                    </a:cubicBezTo>
                    <a:cubicBezTo>
                      <a:pt x="55689" y="26778"/>
                      <a:pt x="55780" y="26687"/>
                      <a:pt x="55780" y="26574"/>
                    </a:cubicBezTo>
                    <a:cubicBezTo>
                      <a:pt x="55780" y="26462"/>
                      <a:pt x="55689" y="26370"/>
                      <a:pt x="55575" y="26370"/>
                    </a:cubicBezTo>
                    <a:close/>
                    <a:moveTo>
                      <a:pt x="5289" y="26525"/>
                    </a:moveTo>
                    <a:cubicBezTo>
                      <a:pt x="5202" y="26525"/>
                      <a:pt x="5130" y="26596"/>
                      <a:pt x="5130" y="26684"/>
                    </a:cubicBezTo>
                    <a:cubicBezTo>
                      <a:pt x="5131" y="26771"/>
                      <a:pt x="5202" y="26844"/>
                      <a:pt x="5289" y="26844"/>
                    </a:cubicBezTo>
                    <a:cubicBezTo>
                      <a:pt x="5376" y="26844"/>
                      <a:pt x="5448" y="26774"/>
                      <a:pt x="5448" y="26684"/>
                    </a:cubicBezTo>
                    <a:cubicBezTo>
                      <a:pt x="5448" y="26597"/>
                      <a:pt x="5377" y="26525"/>
                      <a:pt x="5289" y="26525"/>
                    </a:cubicBezTo>
                    <a:close/>
                    <a:moveTo>
                      <a:pt x="54869" y="26532"/>
                    </a:moveTo>
                    <a:cubicBezTo>
                      <a:pt x="54752" y="26532"/>
                      <a:pt x="54655" y="26629"/>
                      <a:pt x="54655" y="26747"/>
                    </a:cubicBezTo>
                    <a:cubicBezTo>
                      <a:pt x="54655" y="26864"/>
                      <a:pt x="54752" y="26960"/>
                      <a:pt x="54869" y="26960"/>
                    </a:cubicBezTo>
                    <a:cubicBezTo>
                      <a:pt x="54986" y="26960"/>
                      <a:pt x="55082" y="26864"/>
                      <a:pt x="55082" y="26747"/>
                    </a:cubicBezTo>
                    <a:cubicBezTo>
                      <a:pt x="55082" y="26629"/>
                      <a:pt x="54986" y="26532"/>
                      <a:pt x="54869" y="26532"/>
                    </a:cubicBezTo>
                    <a:close/>
                    <a:moveTo>
                      <a:pt x="11223" y="26523"/>
                    </a:moveTo>
                    <a:cubicBezTo>
                      <a:pt x="11100" y="26523"/>
                      <a:pt x="11000" y="26623"/>
                      <a:pt x="11000" y="26747"/>
                    </a:cubicBezTo>
                    <a:cubicBezTo>
                      <a:pt x="11000" y="26870"/>
                      <a:pt x="11100" y="26970"/>
                      <a:pt x="11223" y="26970"/>
                    </a:cubicBezTo>
                    <a:cubicBezTo>
                      <a:pt x="11346" y="26970"/>
                      <a:pt x="11445" y="26870"/>
                      <a:pt x="11445" y="26747"/>
                    </a:cubicBezTo>
                    <a:cubicBezTo>
                      <a:pt x="11445" y="26623"/>
                      <a:pt x="11346" y="26523"/>
                      <a:pt x="11223" y="26523"/>
                    </a:cubicBezTo>
                    <a:close/>
                    <a:moveTo>
                      <a:pt x="60122" y="26748"/>
                    </a:moveTo>
                    <a:cubicBezTo>
                      <a:pt x="60033" y="26748"/>
                      <a:pt x="59962" y="26819"/>
                      <a:pt x="59962" y="26907"/>
                    </a:cubicBezTo>
                    <a:cubicBezTo>
                      <a:pt x="59962" y="26996"/>
                      <a:pt x="60033" y="27067"/>
                      <a:pt x="60122" y="27067"/>
                    </a:cubicBezTo>
                    <a:cubicBezTo>
                      <a:pt x="60210" y="27067"/>
                      <a:pt x="60281" y="26994"/>
                      <a:pt x="60281" y="26907"/>
                    </a:cubicBezTo>
                    <a:cubicBezTo>
                      <a:pt x="60281" y="26820"/>
                      <a:pt x="60210" y="26748"/>
                      <a:pt x="60122" y="26748"/>
                    </a:cubicBezTo>
                    <a:close/>
                    <a:moveTo>
                      <a:pt x="54188" y="26747"/>
                    </a:moveTo>
                    <a:cubicBezTo>
                      <a:pt x="54065" y="26747"/>
                      <a:pt x="53965" y="26846"/>
                      <a:pt x="53965" y="26970"/>
                    </a:cubicBezTo>
                    <a:cubicBezTo>
                      <a:pt x="53965" y="27093"/>
                      <a:pt x="54065" y="27191"/>
                      <a:pt x="54188" y="27191"/>
                    </a:cubicBezTo>
                    <a:cubicBezTo>
                      <a:pt x="54311" y="27191"/>
                      <a:pt x="54411" y="27093"/>
                      <a:pt x="54411" y="26970"/>
                    </a:cubicBezTo>
                    <a:cubicBezTo>
                      <a:pt x="54411" y="26846"/>
                      <a:pt x="54311" y="26747"/>
                      <a:pt x="54188" y="26747"/>
                    </a:cubicBezTo>
                    <a:close/>
                    <a:moveTo>
                      <a:pt x="4489" y="26941"/>
                    </a:moveTo>
                    <a:cubicBezTo>
                      <a:pt x="4407" y="26941"/>
                      <a:pt x="4340" y="27007"/>
                      <a:pt x="4340" y="27090"/>
                    </a:cubicBezTo>
                    <a:cubicBezTo>
                      <a:pt x="4340" y="27174"/>
                      <a:pt x="4407" y="27241"/>
                      <a:pt x="4489" y="27241"/>
                    </a:cubicBezTo>
                    <a:cubicBezTo>
                      <a:pt x="4573" y="27241"/>
                      <a:pt x="4640" y="27174"/>
                      <a:pt x="4640" y="27090"/>
                    </a:cubicBezTo>
                    <a:cubicBezTo>
                      <a:pt x="4640" y="27007"/>
                      <a:pt x="4573" y="26941"/>
                      <a:pt x="4489" y="26941"/>
                    </a:cubicBezTo>
                    <a:close/>
                    <a:moveTo>
                      <a:pt x="11936" y="26783"/>
                    </a:moveTo>
                    <a:cubicBezTo>
                      <a:pt x="11810" y="26783"/>
                      <a:pt x="11704" y="26886"/>
                      <a:pt x="11704" y="27015"/>
                    </a:cubicBezTo>
                    <a:cubicBezTo>
                      <a:pt x="11705" y="27144"/>
                      <a:pt x="11810" y="27246"/>
                      <a:pt x="11936" y="27246"/>
                    </a:cubicBezTo>
                    <a:cubicBezTo>
                      <a:pt x="12065" y="27246"/>
                      <a:pt x="12168" y="27144"/>
                      <a:pt x="12168" y="27015"/>
                    </a:cubicBezTo>
                    <a:cubicBezTo>
                      <a:pt x="12168" y="26887"/>
                      <a:pt x="12065" y="26783"/>
                      <a:pt x="11936" y="26783"/>
                    </a:cubicBezTo>
                    <a:close/>
                    <a:moveTo>
                      <a:pt x="60920" y="27162"/>
                    </a:moveTo>
                    <a:cubicBezTo>
                      <a:pt x="60838" y="27162"/>
                      <a:pt x="60769" y="27230"/>
                      <a:pt x="60769" y="27313"/>
                    </a:cubicBezTo>
                    <a:cubicBezTo>
                      <a:pt x="60769" y="27397"/>
                      <a:pt x="60838" y="27464"/>
                      <a:pt x="60920" y="27464"/>
                    </a:cubicBezTo>
                    <a:cubicBezTo>
                      <a:pt x="61004" y="27464"/>
                      <a:pt x="61071" y="27397"/>
                      <a:pt x="61071" y="27313"/>
                    </a:cubicBezTo>
                    <a:cubicBezTo>
                      <a:pt x="61071" y="27230"/>
                      <a:pt x="61004" y="27162"/>
                      <a:pt x="60920" y="27162"/>
                    </a:cubicBezTo>
                    <a:close/>
                    <a:moveTo>
                      <a:pt x="53474" y="27007"/>
                    </a:moveTo>
                    <a:cubicBezTo>
                      <a:pt x="53346" y="27007"/>
                      <a:pt x="53242" y="27110"/>
                      <a:pt x="53242" y="27239"/>
                    </a:cubicBezTo>
                    <a:cubicBezTo>
                      <a:pt x="53242" y="27365"/>
                      <a:pt x="53346" y="27471"/>
                      <a:pt x="53474" y="27471"/>
                    </a:cubicBezTo>
                    <a:cubicBezTo>
                      <a:pt x="53603" y="27470"/>
                      <a:pt x="53705" y="27365"/>
                      <a:pt x="53705" y="27239"/>
                    </a:cubicBezTo>
                    <a:cubicBezTo>
                      <a:pt x="53705" y="27112"/>
                      <a:pt x="53603" y="27007"/>
                      <a:pt x="53474" y="27007"/>
                    </a:cubicBezTo>
                    <a:close/>
                    <a:moveTo>
                      <a:pt x="12744" y="27086"/>
                    </a:moveTo>
                    <a:cubicBezTo>
                      <a:pt x="12611" y="27086"/>
                      <a:pt x="12502" y="27191"/>
                      <a:pt x="12502" y="27326"/>
                    </a:cubicBezTo>
                    <a:cubicBezTo>
                      <a:pt x="12505" y="27458"/>
                      <a:pt x="12611" y="27567"/>
                      <a:pt x="12744" y="27567"/>
                    </a:cubicBezTo>
                    <a:cubicBezTo>
                      <a:pt x="12876" y="27567"/>
                      <a:pt x="12985" y="27459"/>
                      <a:pt x="12985" y="27326"/>
                    </a:cubicBezTo>
                    <a:cubicBezTo>
                      <a:pt x="12985" y="27194"/>
                      <a:pt x="12878" y="27086"/>
                      <a:pt x="12744" y="27086"/>
                    </a:cubicBezTo>
                    <a:close/>
                    <a:moveTo>
                      <a:pt x="8507" y="27059"/>
                    </a:moveTo>
                    <a:cubicBezTo>
                      <a:pt x="8651" y="27059"/>
                      <a:pt x="8768" y="27177"/>
                      <a:pt x="8768" y="27320"/>
                    </a:cubicBezTo>
                    <a:cubicBezTo>
                      <a:pt x="8768" y="27464"/>
                      <a:pt x="8651" y="27581"/>
                      <a:pt x="8507" y="27581"/>
                    </a:cubicBezTo>
                    <a:cubicBezTo>
                      <a:pt x="8364" y="27581"/>
                      <a:pt x="8246" y="27464"/>
                      <a:pt x="8246" y="27320"/>
                    </a:cubicBezTo>
                    <a:cubicBezTo>
                      <a:pt x="8246" y="27177"/>
                      <a:pt x="8364" y="27059"/>
                      <a:pt x="8507" y="27059"/>
                    </a:cubicBezTo>
                    <a:close/>
                    <a:moveTo>
                      <a:pt x="8507" y="27054"/>
                    </a:moveTo>
                    <a:cubicBezTo>
                      <a:pt x="8361" y="27054"/>
                      <a:pt x="8241" y="27174"/>
                      <a:pt x="8241" y="27320"/>
                    </a:cubicBezTo>
                    <a:cubicBezTo>
                      <a:pt x="8241" y="27467"/>
                      <a:pt x="8361" y="27587"/>
                      <a:pt x="8507" y="27587"/>
                    </a:cubicBezTo>
                    <a:cubicBezTo>
                      <a:pt x="8508" y="27587"/>
                      <a:pt x="8509" y="27587"/>
                      <a:pt x="8510" y="27587"/>
                    </a:cubicBezTo>
                    <a:cubicBezTo>
                      <a:pt x="8655" y="27587"/>
                      <a:pt x="8774" y="27466"/>
                      <a:pt x="8774" y="27320"/>
                    </a:cubicBezTo>
                    <a:cubicBezTo>
                      <a:pt x="8774" y="27174"/>
                      <a:pt x="8654" y="27054"/>
                      <a:pt x="8507" y="27054"/>
                    </a:cubicBezTo>
                    <a:close/>
                    <a:moveTo>
                      <a:pt x="3753" y="27443"/>
                    </a:moveTo>
                    <a:cubicBezTo>
                      <a:pt x="3675" y="27443"/>
                      <a:pt x="3611" y="27507"/>
                      <a:pt x="3611" y="27585"/>
                    </a:cubicBezTo>
                    <a:cubicBezTo>
                      <a:pt x="3611" y="27662"/>
                      <a:pt x="3675" y="27726"/>
                      <a:pt x="3753" y="27726"/>
                    </a:cubicBezTo>
                    <a:cubicBezTo>
                      <a:pt x="3830" y="27726"/>
                      <a:pt x="3894" y="27662"/>
                      <a:pt x="3894" y="27585"/>
                    </a:cubicBezTo>
                    <a:cubicBezTo>
                      <a:pt x="3894" y="27507"/>
                      <a:pt x="3830" y="27443"/>
                      <a:pt x="3753" y="27443"/>
                    </a:cubicBezTo>
                    <a:close/>
                    <a:moveTo>
                      <a:pt x="52666" y="27307"/>
                    </a:moveTo>
                    <a:cubicBezTo>
                      <a:pt x="52535" y="27307"/>
                      <a:pt x="52426" y="27415"/>
                      <a:pt x="52426" y="27549"/>
                    </a:cubicBezTo>
                    <a:cubicBezTo>
                      <a:pt x="52426" y="27681"/>
                      <a:pt x="52532" y="27790"/>
                      <a:pt x="52666" y="27790"/>
                    </a:cubicBezTo>
                    <a:cubicBezTo>
                      <a:pt x="52798" y="27790"/>
                      <a:pt x="52907" y="27681"/>
                      <a:pt x="52907" y="27549"/>
                    </a:cubicBezTo>
                    <a:cubicBezTo>
                      <a:pt x="52907" y="27416"/>
                      <a:pt x="52800" y="27307"/>
                      <a:pt x="52666" y="27307"/>
                    </a:cubicBezTo>
                    <a:close/>
                    <a:moveTo>
                      <a:pt x="56905" y="27283"/>
                    </a:moveTo>
                    <a:cubicBezTo>
                      <a:pt x="57048" y="27283"/>
                      <a:pt x="57166" y="27400"/>
                      <a:pt x="57166" y="27543"/>
                    </a:cubicBezTo>
                    <a:cubicBezTo>
                      <a:pt x="57166" y="27687"/>
                      <a:pt x="57048" y="27804"/>
                      <a:pt x="56905" y="27804"/>
                    </a:cubicBezTo>
                    <a:cubicBezTo>
                      <a:pt x="56761" y="27804"/>
                      <a:pt x="56644" y="27687"/>
                      <a:pt x="56644" y="27543"/>
                    </a:cubicBezTo>
                    <a:cubicBezTo>
                      <a:pt x="56644" y="27400"/>
                      <a:pt x="56761" y="27283"/>
                      <a:pt x="56905" y="27283"/>
                    </a:cubicBezTo>
                    <a:close/>
                    <a:moveTo>
                      <a:pt x="56905" y="27277"/>
                    </a:moveTo>
                    <a:cubicBezTo>
                      <a:pt x="56757" y="27277"/>
                      <a:pt x="56638" y="27397"/>
                      <a:pt x="56638" y="27543"/>
                    </a:cubicBezTo>
                    <a:cubicBezTo>
                      <a:pt x="56638" y="27690"/>
                      <a:pt x="56757" y="27810"/>
                      <a:pt x="56905" y="27810"/>
                    </a:cubicBezTo>
                    <a:cubicBezTo>
                      <a:pt x="57051" y="27810"/>
                      <a:pt x="57170" y="27690"/>
                      <a:pt x="57170" y="27543"/>
                    </a:cubicBezTo>
                    <a:cubicBezTo>
                      <a:pt x="57170" y="27397"/>
                      <a:pt x="57051" y="27277"/>
                      <a:pt x="56905" y="27277"/>
                    </a:cubicBezTo>
                    <a:close/>
                    <a:moveTo>
                      <a:pt x="6977" y="27255"/>
                    </a:moveTo>
                    <a:cubicBezTo>
                      <a:pt x="7158" y="27255"/>
                      <a:pt x="7306" y="27401"/>
                      <a:pt x="7306" y="27585"/>
                    </a:cubicBezTo>
                    <a:cubicBezTo>
                      <a:pt x="7306" y="27767"/>
                      <a:pt x="7158" y="27914"/>
                      <a:pt x="6977" y="27914"/>
                    </a:cubicBezTo>
                    <a:cubicBezTo>
                      <a:pt x="6796" y="27914"/>
                      <a:pt x="6647" y="27767"/>
                      <a:pt x="6647" y="27585"/>
                    </a:cubicBezTo>
                    <a:cubicBezTo>
                      <a:pt x="6647" y="27404"/>
                      <a:pt x="6796" y="27255"/>
                      <a:pt x="6977" y="27255"/>
                    </a:cubicBezTo>
                    <a:close/>
                    <a:moveTo>
                      <a:pt x="6977" y="27248"/>
                    </a:moveTo>
                    <a:cubicBezTo>
                      <a:pt x="6790" y="27248"/>
                      <a:pt x="6640" y="27400"/>
                      <a:pt x="6640" y="27585"/>
                    </a:cubicBezTo>
                    <a:cubicBezTo>
                      <a:pt x="6640" y="27771"/>
                      <a:pt x="6792" y="27922"/>
                      <a:pt x="6977" y="27922"/>
                    </a:cubicBezTo>
                    <a:cubicBezTo>
                      <a:pt x="7161" y="27922"/>
                      <a:pt x="7313" y="27771"/>
                      <a:pt x="7313" y="27585"/>
                    </a:cubicBezTo>
                    <a:cubicBezTo>
                      <a:pt x="7313" y="27399"/>
                      <a:pt x="7161" y="27248"/>
                      <a:pt x="6977" y="27248"/>
                    </a:cubicBezTo>
                    <a:close/>
                    <a:moveTo>
                      <a:pt x="13705" y="27422"/>
                    </a:moveTo>
                    <a:cubicBezTo>
                      <a:pt x="13567" y="27422"/>
                      <a:pt x="13456" y="27535"/>
                      <a:pt x="13456" y="27672"/>
                    </a:cubicBezTo>
                    <a:cubicBezTo>
                      <a:pt x="13456" y="27812"/>
                      <a:pt x="13567" y="27922"/>
                      <a:pt x="13705" y="27922"/>
                    </a:cubicBezTo>
                    <a:cubicBezTo>
                      <a:pt x="13843" y="27922"/>
                      <a:pt x="13956" y="27810"/>
                      <a:pt x="13956" y="27672"/>
                    </a:cubicBezTo>
                    <a:cubicBezTo>
                      <a:pt x="13956" y="27535"/>
                      <a:pt x="13843" y="27422"/>
                      <a:pt x="13705" y="27422"/>
                    </a:cubicBezTo>
                    <a:close/>
                    <a:moveTo>
                      <a:pt x="61658" y="27667"/>
                    </a:moveTo>
                    <a:cubicBezTo>
                      <a:pt x="61579" y="27667"/>
                      <a:pt x="61516" y="27730"/>
                      <a:pt x="61516" y="27807"/>
                    </a:cubicBezTo>
                    <a:cubicBezTo>
                      <a:pt x="61516" y="27885"/>
                      <a:pt x="61579" y="27949"/>
                      <a:pt x="61658" y="27949"/>
                    </a:cubicBezTo>
                    <a:cubicBezTo>
                      <a:pt x="61735" y="27949"/>
                      <a:pt x="61798" y="27885"/>
                      <a:pt x="61798" y="27807"/>
                    </a:cubicBezTo>
                    <a:cubicBezTo>
                      <a:pt x="61798" y="27730"/>
                      <a:pt x="61735" y="27667"/>
                      <a:pt x="61658" y="27667"/>
                    </a:cubicBezTo>
                    <a:close/>
                    <a:moveTo>
                      <a:pt x="58435" y="27478"/>
                    </a:moveTo>
                    <a:cubicBezTo>
                      <a:pt x="58616" y="27478"/>
                      <a:pt x="58764" y="27625"/>
                      <a:pt x="58764" y="27807"/>
                    </a:cubicBezTo>
                    <a:cubicBezTo>
                      <a:pt x="58764" y="27988"/>
                      <a:pt x="58616" y="28138"/>
                      <a:pt x="58435" y="28138"/>
                    </a:cubicBezTo>
                    <a:cubicBezTo>
                      <a:pt x="58254" y="28138"/>
                      <a:pt x="58105" y="27988"/>
                      <a:pt x="58105" y="27807"/>
                    </a:cubicBezTo>
                    <a:cubicBezTo>
                      <a:pt x="58105" y="27626"/>
                      <a:pt x="58254" y="27478"/>
                      <a:pt x="58435" y="27478"/>
                    </a:cubicBezTo>
                    <a:close/>
                    <a:moveTo>
                      <a:pt x="58435" y="27471"/>
                    </a:moveTo>
                    <a:cubicBezTo>
                      <a:pt x="58248" y="27471"/>
                      <a:pt x="58099" y="27623"/>
                      <a:pt x="58099" y="27807"/>
                    </a:cubicBezTo>
                    <a:cubicBezTo>
                      <a:pt x="58099" y="27994"/>
                      <a:pt x="58251" y="28145"/>
                      <a:pt x="58435" y="28145"/>
                    </a:cubicBezTo>
                    <a:cubicBezTo>
                      <a:pt x="58619" y="28145"/>
                      <a:pt x="58773" y="27994"/>
                      <a:pt x="58773" y="27807"/>
                    </a:cubicBezTo>
                    <a:cubicBezTo>
                      <a:pt x="58773" y="27622"/>
                      <a:pt x="58621" y="27471"/>
                      <a:pt x="58435" y="27471"/>
                    </a:cubicBezTo>
                    <a:close/>
                    <a:moveTo>
                      <a:pt x="51704" y="27646"/>
                    </a:moveTo>
                    <a:cubicBezTo>
                      <a:pt x="51567" y="27646"/>
                      <a:pt x="51455" y="27759"/>
                      <a:pt x="51455" y="27897"/>
                    </a:cubicBezTo>
                    <a:cubicBezTo>
                      <a:pt x="51455" y="28035"/>
                      <a:pt x="51567" y="28146"/>
                      <a:pt x="51704" y="28146"/>
                    </a:cubicBezTo>
                    <a:cubicBezTo>
                      <a:pt x="51842" y="28146"/>
                      <a:pt x="51955" y="28035"/>
                      <a:pt x="51955" y="27897"/>
                    </a:cubicBezTo>
                    <a:cubicBezTo>
                      <a:pt x="51955" y="27759"/>
                      <a:pt x="51842" y="27646"/>
                      <a:pt x="51704" y="27646"/>
                    </a:cubicBezTo>
                    <a:close/>
                    <a:moveTo>
                      <a:pt x="3075" y="28010"/>
                    </a:moveTo>
                    <a:cubicBezTo>
                      <a:pt x="3002" y="28010"/>
                      <a:pt x="2943" y="28071"/>
                      <a:pt x="2943" y="28143"/>
                    </a:cubicBezTo>
                    <a:cubicBezTo>
                      <a:pt x="2943" y="28216"/>
                      <a:pt x="3002" y="28275"/>
                      <a:pt x="3075" y="28275"/>
                    </a:cubicBezTo>
                    <a:cubicBezTo>
                      <a:pt x="3147" y="28275"/>
                      <a:pt x="3207" y="28216"/>
                      <a:pt x="3207" y="28143"/>
                    </a:cubicBezTo>
                    <a:cubicBezTo>
                      <a:pt x="3207" y="28071"/>
                      <a:pt x="3147" y="28010"/>
                      <a:pt x="3075" y="28010"/>
                    </a:cubicBezTo>
                    <a:close/>
                    <a:moveTo>
                      <a:pt x="62334" y="28233"/>
                    </a:moveTo>
                    <a:cubicBezTo>
                      <a:pt x="62262" y="28233"/>
                      <a:pt x="62203" y="28293"/>
                      <a:pt x="62203" y="28365"/>
                    </a:cubicBezTo>
                    <a:cubicBezTo>
                      <a:pt x="62203" y="28438"/>
                      <a:pt x="62262" y="28498"/>
                      <a:pt x="62334" y="28498"/>
                    </a:cubicBezTo>
                    <a:cubicBezTo>
                      <a:pt x="62410" y="28498"/>
                      <a:pt x="62468" y="28438"/>
                      <a:pt x="62468" y="28365"/>
                    </a:cubicBezTo>
                    <a:cubicBezTo>
                      <a:pt x="62468" y="28293"/>
                      <a:pt x="62407" y="28233"/>
                      <a:pt x="62334" y="28233"/>
                    </a:cubicBezTo>
                    <a:close/>
                    <a:moveTo>
                      <a:pt x="5448" y="27732"/>
                    </a:moveTo>
                    <a:cubicBezTo>
                      <a:pt x="5716" y="27732"/>
                      <a:pt x="5934" y="27949"/>
                      <a:pt x="5934" y="28217"/>
                    </a:cubicBezTo>
                    <a:cubicBezTo>
                      <a:pt x="5934" y="28485"/>
                      <a:pt x="5716" y="28703"/>
                      <a:pt x="5448" y="28703"/>
                    </a:cubicBezTo>
                    <a:cubicBezTo>
                      <a:pt x="5180" y="28703"/>
                      <a:pt x="4963" y="28485"/>
                      <a:pt x="4963" y="28217"/>
                    </a:cubicBezTo>
                    <a:cubicBezTo>
                      <a:pt x="4963" y="27949"/>
                      <a:pt x="5180" y="27732"/>
                      <a:pt x="5448" y="27732"/>
                    </a:cubicBezTo>
                    <a:close/>
                    <a:moveTo>
                      <a:pt x="5448" y="27720"/>
                    </a:moveTo>
                    <a:cubicBezTo>
                      <a:pt x="5175" y="27720"/>
                      <a:pt x="4951" y="27943"/>
                      <a:pt x="4951" y="28217"/>
                    </a:cubicBezTo>
                    <a:cubicBezTo>
                      <a:pt x="4951" y="28491"/>
                      <a:pt x="5175" y="28713"/>
                      <a:pt x="5448" y="28713"/>
                    </a:cubicBezTo>
                    <a:cubicBezTo>
                      <a:pt x="5721" y="28713"/>
                      <a:pt x="5944" y="28491"/>
                      <a:pt x="5944" y="28217"/>
                    </a:cubicBezTo>
                    <a:cubicBezTo>
                      <a:pt x="5944" y="27943"/>
                      <a:pt x="5721" y="27720"/>
                      <a:pt x="5448" y="27720"/>
                    </a:cubicBezTo>
                    <a:close/>
                    <a:moveTo>
                      <a:pt x="2453" y="28623"/>
                    </a:moveTo>
                    <a:cubicBezTo>
                      <a:pt x="2387" y="28623"/>
                      <a:pt x="2330" y="28677"/>
                      <a:pt x="2330" y="28746"/>
                    </a:cubicBezTo>
                    <a:cubicBezTo>
                      <a:pt x="2330" y="28813"/>
                      <a:pt x="2385" y="28869"/>
                      <a:pt x="2453" y="28869"/>
                    </a:cubicBezTo>
                    <a:cubicBezTo>
                      <a:pt x="2521" y="28869"/>
                      <a:pt x="2576" y="28814"/>
                      <a:pt x="2576" y="28746"/>
                    </a:cubicBezTo>
                    <a:cubicBezTo>
                      <a:pt x="2576" y="28680"/>
                      <a:pt x="2523" y="28623"/>
                      <a:pt x="2453" y="28623"/>
                    </a:cubicBezTo>
                    <a:close/>
                    <a:moveTo>
                      <a:pt x="59962" y="27955"/>
                    </a:moveTo>
                    <a:cubicBezTo>
                      <a:pt x="60230" y="27955"/>
                      <a:pt x="60448" y="28172"/>
                      <a:pt x="60448" y="28440"/>
                    </a:cubicBezTo>
                    <a:cubicBezTo>
                      <a:pt x="60448" y="28708"/>
                      <a:pt x="60230" y="28926"/>
                      <a:pt x="59962" y="28926"/>
                    </a:cubicBezTo>
                    <a:cubicBezTo>
                      <a:pt x="59694" y="28926"/>
                      <a:pt x="59477" y="28708"/>
                      <a:pt x="59477" y="28440"/>
                    </a:cubicBezTo>
                    <a:cubicBezTo>
                      <a:pt x="59477" y="28172"/>
                      <a:pt x="59694" y="27955"/>
                      <a:pt x="59962" y="27955"/>
                    </a:cubicBezTo>
                    <a:close/>
                    <a:moveTo>
                      <a:pt x="59962" y="27943"/>
                    </a:moveTo>
                    <a:cubicBezTo>
                      <a:pt x="59688" y="27943"/>
                      <a:pt x="59465" y="28167"/>
                      <a:pt x="59465" y="28440"/>
                    </a:cubicBezTo>
                    <a:cubicBezTo>
                      <a:pt x="59465" y="28713"/>
                      <a:pt x="59688" y="28936"/>
                      <a:pt x="59962" y="28936"/>
                    </a:cubicBezTo>
                    <a:cubicBezTo>
                      <a:pt x="60236" y="28936"/>
                      <a:pt x="60458" y="28713"/>
                      <a:pt x="60458" y="28440"/>
                    </a:cubicBezTo>
                    <a:cubicBezTo>
                      <a:pt x="60458" y="28167"/>
                      <a:pt x="60236" y="27943"/>
                      <a:pt x="59962" y="27943"/>
                    </a:cubicBezTo>
                    <a:close/>
                    <a:moveTo>
                      <a:pt x="62956" y="28846"/>
                    </a:moveTo>
                    <a:cubicBezTo>
                      <a:pt x="62889" y="28846"/>
                      <a:pt x="62833" y="28900"/>
                      <a:pt x="62833" y="28969"/>
                    </a:cubicBezTo>
                    <a:cubicBezTo>
                      <a:pt x="62833" y="29036"/>
                      <a:pt x="62888" y="29092"/>
                      <a:pt x="62956" y="29092"/>
                    </a:cubicBezTo>
                    <a:cubicBezTo>
                      <a:pt x="63026" y="29092"/>
                      <a:pt x="63079" y="29036"/>
                      <a:pt x="63079" y="28969"/>
                    </a:cubicBezTo>
                    <a:cubicBezTo>
                      <a:pt x="63079" y="28901"/>
                      <a:pt x="63026" y="28846"/>
                      <a:pt x="62956" y="28846"/>
                    </a:cubicBezTo>
                    <a:close/>
                    <a:moveTo>
                      <a:pt x="4023" y="28706"/>
                    </a:moveTo>
                    <a:cubicBezTo>
                      <a:pt x="4204" y="28706"/>
                      <a:pt x="4352" y="28855"/>
                      <a:pt x="4352" y="29036"/>
                    </a:cubicBezTo>
                    <a:cubicBezTo>
                      <a:pt x="4352" y="29217"/>
                      <a:pt x="4204" y="29365"/>
                      <a:pt x="4023" y="29365"/>
                    </a:cubicBezTo>
                    <a:cubicBezTo>
                      <a:pt x="3841" y="29365"/>
                      <a:pt x="3692" y="29217"/>
                      <a:pt x="3692" y="29036"/>
                    </a:cubicBezTo>
                    <a:cubicBezTo>
                      <a:pt x="3692" y="28855"/>
                      <a:pt x="3841" y="28706"/>
                      <a:pt x="4023" y="28706"/>
                    </a:cubicBezTo>
                    <a:close/>
                    <a:moveTo>
                      <a:pt x="4023" y="28698"/>
                    </a:moveTo>
                    <a:cubicBezTo>
                      <a:pt x="3836" y="28698"/>
                      <a:pt x="3685" y="28850"/>
                      <a:pt x="3685" y="29036"/>
                    </a:cubicBezTo>
                    <a:cubicBezTo>
                      <a:pt x="3685" y="29223"/>
                      <a:pt x="3837" y="29372"/>
                      <a:pt x="4023" y="29372"/>
                    </a:cubicBezTo>
                    <a:cubicBezTo>
                      <a:pt x="4024" y="29372"/>
                      <a:pt x="4026" y="29372"/>
                      <a:pt x="4028" y="29372"/>
                    </a:cubicBezTo>
                    <a:cubicBezTo>
                      <a:pt x="4209" y="29372"/>
                      <a:pt x="4359" y="29221"/>
                      <a:pt x="4359" y="29036"/>
                    </a:cubicBezTo>
                    <a:cubicBezTo>
                      <a:pt x="4359" y="28849"/>
                      <a:pt x="4207" y="28698"/>
                      <a:pt x="4023" y="28698"/>
                    </a:cubicBezTo>
                    <a:close/>
                    <a:moveTo>
                      <a:pt x="1885" y="29259"/>
                    </a:moveTo>
                    <a:cubicBezTo>
                      <a:pt x="1822" y="29259"/>
                      <a:pt x="1771" y="29310"/>
                      <a:pt x="1771" y="29372"/>
                    </a:cubicBezTo>
                    <a:cubicBezTo>
                      <a:pt x="1771" y="29434"/>
                      <a:pt x="1822" y="29487"/>
                      <a:pt x="1885" y="29487"/>
                    </a:cubicBezTo>
                    <a:cubicBezTo>
                      <a:pt x="1949" y="29487"/>
                      <a:pt x="2000" y="29436"/>
                      <a:pt x="2000" y="29372"/>
                    </a:cubicBezTo>
                    <a:cubicBezTo>
                      <a:pt x="2000" y="29310"/>
                      <a:pt x="1949" y="29259"/>
                      <a:pt x="1885" y="29259"/>
                    </a:cubicBezTo>
                    <a:close/>
                    <a:moveTo>
                      <a:pt x="61390" y="28929"/>
                    </a:moveTo>
                    <a:cubicBezTo>
                      <a:pt x="61571" y="28929"/>
                      <a:pt x="61719" y="29078"/>
                      <a:pt x="61719" y="29259"/>
                    </a:cubicBezTo>
                    <a:cubicBezTo>
                      <a:pt x="61719" y="29440"/>
                      <a:pt x="61571" y="29588"/>
                      <a:pt x="61390" y="29588"/>
                    </a:cubicBezTo>
                    <a:cubicBezTo>
                      <a:pt x="61209" y="29588"/>
                      <a:pt x="61059" y="29440"/>
                      <a:pt x="61059" y="29259"/>
                    </a:cubicBezTo>
                    <a:cubicBezTo>
                      <a:pt x="61059" y="29078"/>
                      <a:pt x="61209" y="28929"/>
                      <a:pt x="61390" y="28929"/>
                    </a:cubicBezTo>
                    <a:close/>
                    <a:moveTo>
                      <a:pt x="61390" y="28921"/>
                    </a:moveTo>
                    <a:cubicBezTo>
                      <a:pt x="61203" y="28921"/>
                      <a:pt x="61052" y="29074"/>
                      <a:pt x="61052" y="29259"/>
                    </a:cubicBezTo>
                    <a:cubicBezTo>
                      <a:pt x="61052" y="29445"/>
                      <a:pt x="61204" y="29595"/>
                      <a:pt x="61390" y="29595"/>
                    </a:cubicBezTo>
                    <a:cubicBezTo>
                      <a:pt x="61391" y="29595"/>
                      <a:pt x="61391" y="29595"/>
                      <a:pt x="61392" y="29595"/>
                    </a:cubicBezTo>
                    <a:cubicBezTo>
                      <a:pt x="61575" y="29595"/>
                      <a:pt x="61726" y="29444"/>
                      <a:pt x="61726" y="29259"/>
                    </a:cubicBezTo>
                    <a:cubicBezTo>
                      <a:pt x="61726" y="29072"/>
                      <a:pt x="61574" y="28921"/>
                      <a:pt x="61390" y="28921"/>
                    </a:cubicBezTo>
                    <a:close/>
                    <a:moveTo>
                      <a:pt x="63526" y="29481"/>
                    </a:moveTo>
                    <a:cubicBezTo>
                      <a:pt x="63462" y="29481"/>
                      <a:pt x="63411" y="29532"/>
                      <a:pt x="63411" y="29595"/>
                    </a:cubicBezTo>
                    <a:cubicBezTo>
                      <a:pt x="63411" y="29659"/>
                      <a:pt x="63462" y="29710"/>
                      <a:pt x="63526" y="29710"/>
                    </a:cubicBezTo>
                    <a:cubicBezTo>
                      <a:pt x="63588" y="29710"/>
                      <a:pt x="63639" y="29658"/>
                      <a:pt x="63639" y="29595"/>
                    </a:cubicBezTo>
                    <a:cubicBezTo>
                      <a:pt x="63639" y="29532"/>
                      <a:pt x="63588" y="29481"/>
                      <a:pt x="63526" y="29481"/>
                    </a:cubicBezTo>
                    <a:close/>
                    <a:moveTo>
                      <a:pt x="1367" y="29897"/>
                    </a:moveTo>
                    <a:cubicBezTo>
                      <a:pt x="1309" y="29897"/>
                      <a:pt x="1262" y="29943"/>
                      <a:pt x="1262" y="30001"/>
                    </a:cubicBezTo>
                    <a:cubicBezTo>
                      <a:pt x="1262" y="30059"/>
                      <a:pt x="1309" y="30107"/>
                      <a:pt x="1367" y="30107"/>
                    </a:cubicBezTo>
                    <a:cubicBezTo>
                      <a:pt x="1424" y="30107"/>
                      <a:pt x="1472" y="30059"/>
                      <a:pt x="1472" y="30001"/>
                    </a:cubicBezTo>
                    <a:cubicBezTo>
                      <a:pt x="1472" y="29943"/>
                      <a:pt x="1424" y="29897"/>
                      <a:pt x="1367" y="29897"/>
                    </a:cubicBezTo>
                    <a:close/>
                    <a:moveTo>
                      <a:pt x="2943" y="29697"/>
                    </a:moveTo>
                    <a:cubicBezTo>
                      <a:pt x="3088" y="29697"/>
                      <a:pt x="3204" y="29814"/>
                      <a:pt x="3204" y="29958"/>
                    </a:cubicBezTo>
                    <a:cubicBezTo>
                      <a:pt x="3204" y="30101"/>
                      <a:pt x="3087" y="30218"/>
                      <a:pt x="2943" y="30218"/>
                    </a:cubicBezTo>
                    <a:cubicBezTo>
                      <a:pt x="2800" y="30218"/>
                      <a:pt x="2682" y="30101"/>
                      <a:pt x="2682" y="29958"/>
                    </a:cubicBezTo>
                    <a:cubicBezTo>
                      <a:pt x="2682" y="29814"/>
                      <a:pt x="2800" y="29697"/>
                      <a:pt x="2943" y="29697"/>
                    </a:cubicBezTo>
                    <a:close/>
                    <a:moveTo>
                      <a:pt x="2943" y="29691"/>
                    </a:moveTo>
                    <a:cubicBezTo>
                      <a:pt x="2797" y="29691"/>
                      <a:pt x="2676" y="29811"/>
                      <a:pt x="2676" y="29958"/>
                    </a:cubicBezTo>
                    <a:cubicBezTo>
                      <a:pt x="2676" y="30104"/>
                      <a:pt x="2797" y="30224"/>
                      <a:pt x="2943" y="30224"/>
                    </a:cubicBezTo>
                    <a:cubicBezTo>
                      <a:pt x="3089" y="30224"/>
                      <a:pt x="3210" y="30107"/>
                      <a:pt x="3210" y="29958"/>
                    </a:cubicBezTo>
                    <a:cubicBezTo>
                      <a:pt x="3210" y="29811"/>
                      <a:pt x="3089" y="29691"/>
                      <a:pt x="2943" y="29691"/>
                    </a:cubicBezTo>
                    <a:close/>
                    <a:moveTo>
                      <a:pt x="18522" y="29566"/>
                    </a:moveTo>
                    <a:cubicBezTo>
                      <a:pt x="18432" y="29652"/>
                      <a:pt x="18374" y="29774"/>
                      <a:pt x="18374" y="29907"/>
                    </a:cubicBezTo>
                    <a:cubicBezTo>
                      <a:pt x="18375" y="30042"/>
                      <a:pt x="18433" y="30162"/>
                      <a:pt x="18527" y="30246"/>
                    </a:cubicBezTo>
                    <a:cubicBezTo>
                      <a:pt x="18617" y="30160"/>
                      <a:pt x="18675" y="30039"/>
                      <a:pt x="18675" y="29905"/>
                    </a:cubicBezTo>
                    <a:cubicBezTo>
                      <a:pt x="18674" y="29771"/>
                      <a:pt x="18614" y="29652"/>
                      <a:pt x="18522" y="29566"/>
                    </a:cubicBezTo>
                    <a:close/>
                    <a:moveTo>
                      <a:pt x="64044" y="30118"/>
                    </a:moveTo>
                    <a:cubicBezTo>
                      <a:pt x="63986" y="30118"/>
                      <a:pt x="63940" y="30166"/>
                      <a:pt x="63940" y="30224"/>
                    </a:cubicBezTo>
                    <a:cubicBezTo>
                      <a:pt x="63940" y="30282"/>
                      <a:pt x="63986" y="30329"/>
                      <a:pt x="64044" y="30329"/>
                    </a:cubicBezTo>
                    <a:cubicBezTo>
                      <a:pt x="64102" y="30329"/>
                      <a:pt x="64150" y="30282"/>
                      <a:pt x="64150" y="30224"/>
                    </a:cubicBezTo>
                    <a:cubicBezTo>
                      <a:pt x="64150" y="30166"/>
                      <a:pt x="64102" y="30118"/>
                      <a:pt x="64044" y="30118"/>
                    </a:cubicBezTo>
                    <a:close/>
                    <a:moveTo>
                      <a:pt x="62468" y="29920"/>
                    </a:moveTo>
                    <a:cubicBezTo>
                      <a:pt x="62613" y="29920"/>
                      <a:pt x="62729" y="30037"/>
                      <a:pt x="62729" y="30181"/>
                    </a:cubicBezTo>
                    <a:cubicBezTo>
                      <a:pt x="62729" y="30324"/>
                      <a:pt x="62610" y="30442"/>
                      <a:pt x="62468" y="30442"/>
                    </a:cubicBezTo>
                    <a:cubicBezTo>
                      <a:pt x="62324" y="30442"/>
                      <a:pt x="62207" y="30324"/>
                      <a:pt x="62207" y="30181"/>
                    </a:cubicBezTo>
                    <a:cubicBezTo>
                      <a:pt x="62207" y="30037"/>
                      <a:pt x="62324" y="29920"/>
                      <a:pt x="62468" y="29920"/>
                    </a:cubicBezTo>
                    <a:close/>
                    <a:moveTo>
                      <a:pt x="62469" y="29914"/>
                    </a:moveTo>
                    <a:cubicBezTo>
                      <a:pt x="62321" y="29914"/>
                      <a:pt x="62203" y="30033"/>
                      <a:pt x="62203" y="30181"/>
                    </a:cubicBezTo>
                    <a:cubicBezTo>
                      <a:pt x="62203" y="30327"/>
                      <a:pt x="62321" y="30446"/>
                      <a:pt x="62469" y="30446"/>
                    </a:cubicBezTo>
                    <a:cubicBezTo>
                      <a:pt x="62471" y="30446"/>
                      <a:pt x="62473" y="30446"/>
                      <a:pt x="62474" y="30446"/>
                    </a:cubicBezTo>
                    <a:cubicBezTo>
                      <a:pt x="62617" y="30446"/>
                      <a:pt x="62736" y="30327"/>
                      <a:pt x="62736" y="30181"/>
                    </a:cubicBezTo>
                    <a:cubicBezTo>
                      <a:pt x="62736" y="30034"/>
                      <a:pt x="62616" y="29914"/>
                      <a:pt x="62469" y="29914"/>
                    </a:cubicBezTo>
                    <a:close/>
                    <a:moveTo>
                      <a:pt x="46891" y="29789"/>
                    </a:moveTo>
                    <a:cubicBezTo>
                      <a:pt x="46796" y="29872"/>
                      <a:pt x="46736" y="29994"/>
                      <a:pt x="46736" y="30129"/>
                    </a:cubicBezTo>
                    <a:cubicBezTo>
                      <a:pt x="46734" y="30262"/>
                      <a:pt x="46792" y="30384"/>
                      <a:pt x="46885" y="30469"/>
                    </a:cubicBezTo>
                    <a:cubicBezTo>
                      <a:pt x="46978" y="30385"/>
                      <a:pt x="47037" y="30266"/>
                      <a:pt x="47038" y="30130"/>
                    </a:cubicBezTo>
                    <a:cubicBezTo>
                      <a:pt x="47040" y="29995"/>
                      <a:pt x="46982" y="29875"/>
                      <a:pt x="46891" y="29789"/>
                    </a:cubicBezTo>
                    <a:close/>
                    <a:moveTo>
                      <a:pt x="17388" y="29517"/>
                    </a:moveTo>
                    <a:lnTo>
                      <a:pt x="17388" y="29517"/>
                    </a:lnTo>
                    <a:cubicBezTo>
                      <a:pt x="17355" y="29762"/>
                      <a:pt x="17419" y="30017"/>
                      <a:pt x="17588" y="30223"/>
                    </a:cubicBezTo>
                    <a:cubicBezTo>
                      <a:pt x="17759" y="30427"/>
                      <a:pt x="18000" y="30534"/>
                      <a:pt x="18245" y="30546"/>
                    </a:cubicBezTo>
                    <a:cubicBezTo>
                      <a:pt x="18277" y="30302"/>
                      <a:pt x="18214" y="30046"/>
                      <a:pt x="18043" y="29842"/>
                    </a:cubicBezTo>
                    <a:cubicBezTo>
                      <a:pt x="17875" y="29637"/>
                      <a:pt x="17635" y="29529"/>
                      <a:pt x="17388" y="29517"/>
                    </a:cubicBezTo>
                    <a:close/>
                    <a:moveTo>
                      <a:pt x="894" y="30515"/>
                    </a:moveTo>
                    <a:cubicBezTo>
                      <a:pt x="842" y="30515"/>
                      <a:pt x="798" y="30559"/>
                      <a:pt x="798" y="30611"/>
                    </a:cubicBezTo>
                    <a:cubicBezTo>
                      <a:pt x="798" y="30666"/>
                      <a:pt x="842" y="30707"/>
                      <a:pt x="894" y="30707"/>
                    </a:cubicBezTo>
                    <a:cubicBezTo>
                      <a:pt x="946" y="30707"/>
                      <a:pt x="990" y="30663"/>
                      <a:pt x="990" y="30611"/>
                    </a:cubicBezTo>
                    <a:cubicBezTo>
                      <a:pt x="990" y="30559"/>
                      <a:pt x="946" y="30515"/>
                      <a:pt x="894" y="30515"/>
                    </a:cubicBezTo>
                    <a:close/>
                    <a:moveTo>
                      <a:pt x="48022" y="29740"/>
                    </a:moveTo>
                    <a:lnTo>
                      <a:pt x="48022" y="29740"/>
                    </a:lnTo>
                    <a:cubicBezTo>
                      <a:pt x="47776" y="29752"/>
                      <a:pt x="47537" y="29860"/>
                      <a:pt x="47366" y="30065"/>
                    </a:cubicBezTo>
                    <a:cubicBezTo>
                      <a:pt x="47196" y="30269"/>
                      <a:pt x="47133" y="30524"/>
                      <a:pt x="47166" y="30769"/>
                    </a:cubicBezTo>
                    <a:cubicBezTo>
                      <a:pt x="47412" y="30756"/>
                      <a:pt x="47653" y="30650"/>
                      <a:pt x="47821" y="30444"/>
                    </a:cubicBezTo>
                    <a:cubicBezTo>
                      <a:pt x="47990" y="30240"/>
                      <a:pt x="48054" y="29985"/>
                      <a:pt x="48022" y="29740"/>
                    </a:cubicBezTo>
                    <a:close/>
                    <a:moveTo>
                      <a:pt x="64515" y="30739"/>
                    </a:moveTo>
                    <a:cubicBezTo>
                      <a:pt x="64463" y="30739"/>
                      <a:pt x="64420" y="30782"/>
                      <a:pt x="64420" y="30834"/>
                    </a:cubicBezTo>
                    <a:cubicBezTo>
                      <a:pt x="64420" y="30886"/>
                      <a:pt x="64463" y="30930"/>
                      <a:pt x="64515" y="30930"/>
                    </a:cubicBezTo>
                    <a:cubicBezTo>
                      <a:pt x="64570" y="30930"/>
                      <a:pt x="64612" y="30888"/>
                      <a:pt x="64612" y="30834"/>
                    </a:cubicBezTo>
                    <a:cubicBezTo>
                      <a:pt x="64612" y="30782"/>
                      <a:pt x="64569" y="30739"/>
                      <a:pt x="64515" y="30739"/>
                    </a:cubicBezTo>
                    <a:close/>
                    <a:moveTo>
                      <a:pt x="17551" y="30614"/>
                    </a:moveTo>
                    <a:cubicBezTo>
                      <a:pt x="17483" y="30614"/>
                      <a:pt x="17416" y="30630"/>
                      <a:pt x="17354" y="30657"/>
                    </a:cubicBezTo>
                    <a:cubicBezTo>
                      <a:pt x="17396" y="30775"/>
                      <a:pt x="17484" y="30875"/>
                      <a:pt x="17609" y="30927"/>
                    </a:cubicBezTo>
                    <a:cubicBezTo>
                      <a:pt x="17666" y="30951"/>
                      <a:pt x="17726" y="30962"/>
                      <a:pt x="17784" y="30962"/>
                    </a:cubicBezTo>
                    <a:cubicBezTo>
                      <a:pt x="17852" y="30962"/>
                      <a:pt x="17919" y="30947"/>
                      <a:pt x="17980" y="30920"/>
                    </a:cubicBezTo>
                    <a:cubicBezTo>
                      <a:pt x="17939" y="30802"/>
                      <a:pt x="17849" y="30702"/>
                      <a:pt x="17725" y="30650"/>
                    </a:cubicBezTo>
                    <a:cubicBezTo>
                      <a:pt x="17668" y="30626"/>
                      <a:pt x="17609" y="30614"/>
                      <a:pt x="17551" y="30614"/>
                    </a:cubicBezTo>
                    <a:close/>
                    <a:moveTo>
                      <a:pt x="47862" y="30836"/>
                    </a:moveTo>
                    <a:cubicBezTo>
                      <a:pt x="47803" y="30836"/>
                      <a:pt x="47743" y="30848"/>
                      <a:pt x="47685" y="30872"/>
                    </a:cubicBezTo>
                    <a:cubicBezTo>
                      <a:pt x="47560" y="30925"/>
                      <a:pt x="47473" y="31024"/>
                      <a:pt x="47430" y="31143"/>
                    </a:cubicBezTo>
                    <a:cubicBezTo>
                      <a:pt x="47491" y="31171"/>
                      <a:pt x="47557" y="31186"/>
                      <a:pt x="47624" y="31186"/>
                    </a:cubicBezTo>
                    <a:cubicBezTo>
                      <a:pt x="47683" y="31186"/>
                      <a:pt x="47743" y="31174"/>
                      <a:pt x="47801" y="31150"/>
                    </a:cubicBezTo>
                    <a:cubicBezTo>
                      <a:pt x="47927" y="31096"/>
                      <a:pt x="48014" y="30998"/>
                      <a:pt x="48057" y="30879"/>
                    </a:cubicBezTo>
                    <a:cubicBezTo>
                      <a:pt x="47996" y="30851"/>
                      <a:pt x="47930" y="30836"/>
                      <a:pt x="47862" y="30836"/>
                    </a:cubicBezTo>
                    <a:close/>
                    <a:moveTo>
                      <a:pt x="465" y="31096"/>
                    </a:moveTo>
                    <a:cubicBezTo>
                      <a:pt x="417" y="31096"/>
                      <a:pt x="378" y="31134"/>
                      <a:pt x="378" y="31183"/>
                    </a:cubicBezTo>
                    <a:cubicBezTo>
                      <a:pt x="378" y="31233"/>
                      <a:pt x="417" y="31270"/>
                      <a:pt x="465" y="31270"/>
                    </a:cubicBezTo>
                    <a:cubicBezTo>
                      <a:pt x="512" y="31270"/>
                      <a:pt x="552" y="31233"/>
                      <a:pt x="552" y="31183"/>
                    </a:cubicBezTo>
                    <a:cubicBezTo>
                      <a:pt x="552" y="31137"/>
                      <a:pt x="514" y="31096"/>
                      <a:pt x="465" y="31096"/>
                    </a:cubicBezTo>
                    <a:close/>
                    <a:moveTo>
                      <a:pt x="15977" y="28507"/>
                    </a:moveTo>
                    <a:lnTo>
                      <a:pt x="15977" y="28507"/>
                    </a:lnTo>
                    <a:cubicBezTo>
                      <a:pt x="14966" y="28771"/>
                      <a:pt x="14535" y="30568"/>
                      <a:pt x="13954" y="31269"/>
                    </a:cubicBezTo>
                    <a:cubicBezTo>
                      <a:pt x="13986" y="31273"/>
                      <a:pt x="14019" y="31274"/>
                      <a:pt x="14053" y="31274"/>
                    </a:cubicBezTo>
                    <a:cubicBezTo>
                      <a:pt x="14766" y="31274"/>
                      <a:pt x="16129" y="30497"/>
                      <a:pt x="15977" y="28507"/>
                    </a:cubicBezTo>
                    <a:close/>
                    <a:moveTo>
                      <a:pt x="64946" y="31320"/>
                    </a:moveTo>
                    <a:cubicBezTo>
                      <a:pt x="64898" y="31320"/>
                      <a:pt x="64859" y="31357"/>
                      <a:pt x="64859" y="31407"/>
                    </a:cubicBezTo>
                    <a:cubicBezTo>
                      <a:pt x="64859" y="31456"/>
                      <a:pt x="64896" y="31494"/>
                      <a:pt x="64946" y="31494"/>
                    </a:cubicBezTo>
                    <a:cubicBezTo>
                      <a:pt x="64992" y="31494"/>
                      <a:pt x="65031" y="31456"/>
                      <a:pt x="65031" y="31407"/>
                    </a:cubicBezTo>
                    <a:cubicBezTo>
                      <a:pt x="65031" y="31360"/>
                      <a:pt x="64993" y="31320"/>
                      <a:pt x="64946" y="31320"/>
                    </a:cubicBezTo>
                    <a:close/>
                    <a:moveTo>
                      <a:pt x="49434" y="28727"/>
                    </a:moveTo>
                    <a:lnTo>
                      <a:pt x="49434" y="28727"/>
                    </a:lnTo>
                    <a:cubicBezTo>
                      <a:pt x="49283" y="30717"/>
                      <a:pt x="50643" y="31496"/>
                      <a:pt x="51356" y="31496"/>
                    </a:cubicBezTo>
                    <a:cubicBezTo>
                      <a:pt x="51391" y="31496"/>
                      <a:pt x="51425" y="31494"/>
                      <a:pt x="51457" y="31491"/>
                    </a:cubicBezTo>
                    <a:cubicBezTo>
                      <a:pt x="50875" y="30789"/>
                      <a:pt x="50445" y="28992"/>
                      <a:pt x="49434" y="28727"/>
                    </a:cubicBezTo>
                    <a:close/>
                    <a:moveTo>
                      <a:pt x="77" y="31618"/>
                    </a:moveTo>
                    <a:cubicBezTo>
                      <a:pt x="33" y="31618"/>
                      <a:pt x="0" y="31653"/>
                      <a:pt x="0" y="31696"/>
                    </a:cubicBezTo>
                    <a:cubicBezTo>
                      <a:pt x="0" y="31740"/>
                      <a:pt x="33" y="31775"/>
                      <a:pt x="77" y="31775"/>
                    </a:cubicBezTo>
                    <a:cubicBezTo>
                      <a:pt x="120" y="31775"/>
                      <a:pt x="155" y="31740"/>
                      <a:pt x="155" y="31696"/>
                    </a:cubicBezTo>
                    <a:cubicBezTo>
                      <a:pt x="155" y="31653"/>
                      <a:pt x="120" y="31618"/>
                      <a:pt x="77" y="31618"/>
                    </a:cubicBezTo>
                    <a:close/>
                    <a:moveTo>
                      <a:pt x="65332" y="31841"/>
                    </a:moveTo>
                    <a:cubicBezTo>
                      <a:pt x="65289" y="31841"/>
                      <a:pt x="65254" y="31876"/>
                      <a:pt x="65254" y="31920"/>
                    </a:cubicBezTo>
                    <a:cubicBezTo>
                      <a:pt x="65254" y="31963"/>
                      <a:pt x="65289" y="31998"/>
                      <a:pt x="65332" y="31998"/>
                    </a:cubicBezTo>
                    <a:cubicBezTo>
                      <a:pt x="65376" y="31998"/>
                      <a:pt x="65411" y="31963"/>
                      <a:pt x="65411" y="31920"/>
                    </a:cubicBezTo>
                    <a:cubicBezTo>
                      <a:pt x="65411" y="31876"/>
                      <a:pt x="65376" y="31841"/>
                      <a:pt x="65332" y="31841"/>
                    </a:cubicBezTo>
                    <a:close/>
                    <a:moveTo>
                      <a:pt x="18253" y="32392"/>
                    </a:moveTo>
                    <a:cubicBezTo>
                      <a:pt x="18072" y="32392"/>
                      <a:pt x="17912" y="32472"/>
                      <a:pt x="17797" y="32595"/>
                    </a:cubicBezTo>
                    <a:cubicBezTo>
                      <a:pt x="17912" y="32718"/>
                      <a:pt x="18072" y="32798"/>
                      <a:pt x="18253" y="32798"/>
                    </a:cubicBezTo>
                    <a:cubicBezTo>
                      <a:pt x="18435" y="32798"/>
                      <a:pt x="18595" y="32719"/>
                      <a:pt x="18710" y="32595"/>
                    </a:cubicBezTo>
                    <a:cubicBezTo>
                      <a:pt x="18595" y="32472"/>
                      <a:pt x="18435" y="32392"/>
                      <a:pt x="18253" y="32392"/>
                    </a:cubicBezTo>
                    <a:close/>
                    <a:moveTo>
                      <a:pt x="47156" y="32615"/>
                    </a:moveTo>
                    <a:cubicBezTo>
                      <a:pt x="46975" y="32615"/>
                      <a:pt x="46814" y="32693"/>
                      <a:pt x="46699" y="32818"/>
                    </a:cubicBezTo>
                    <a:cubicBezTo>
                      <a:pt x="46814" y="32941"/>
                      <a:pt x="46975" y="33021"/>
                      <a:pt x="47156" y="33021"/>
                    </a:cubicBezTo>
                    <a:cubicBezTo>
                      <a:pt x="47337" y="33021"/>
                      <a:pt x="47499" y="32941"/>
                      <a:pt x="47612" y="32818"/>
                    </a:cubicBezTo>
                    <a:cubicBezTo>
                      <a:pt x="47499" y="32695"/>
                      <a:pt x="47337" y="32615"/>
                      <a:pt x="47156" y="32615"/>
                    </a:cubicBezTo>
                    <a:close/>
                    <a:moveTo>
                      <a:pt x="77" y="33415"/>
                    </a:moveTo>
                    <a:cubicBezTo>
                      <a:pt x="33" y="33415"/>
                      <a:pt x="0" y="33450"/>
                      <a:pt x="0" y="33493"/>
                    </a:cubicBezTo>
                    <a:cubicBezTo>
                      <a:pt x="0" y="33537"/>
                      <a:pt x="33" y="33571"/>
                      <a:pt x="77" y="33571"/>
                    </a:cubicBezTo>
                    <a:cubicBezTo>
                      <a:pt x="120" y="33571"/>
                      <a:pt x="155" y="33537"/>
                      <a:pt x="155" y="33493"/>
                    </a:cubicBezTo>
                    <a:cubicBezTo>
                      <a:pt x="155" y="33450"/>
                      <a:pt x="120" y="33415"/>
                      <a:pt x="77" y="33415"/>
                    </a:cubicBezTo>
                    <a:close/>
                    <a:moveTo>
                      <a:pt x="65332" y="33638"/>
                    </a:moveTo>
                    <a:cubicBezTo>
                      <a:pt x="65289" y="33638"/>
                      <a:pt x="65254" y="33673"/>
                      <a:pt x="65254" y="33716"/>
                    </a:cubicBezTo>
                    <a:cubicBezTo>
                      <a:pt x="65254" y="33760"/>
                      <a:pt x="65289" y="33795"/>
                      <a:pt x="65332" y="33795"/>
                    </a:cubicBezTo>
                    <a:cubicBezTo>
                      <a:pt x="65376" y="33795"/>
                      <a:pt x="65411" y="33760"/>
                      <a:pt x="65411" y="33716"/>
                    </a:cubicBezTo>
                    <a:cubicBezTo>
                      <a:pt x="65411" y="33673"/>
                      <a:pt x="65376" y="33638"/>
                      <a:pt x="65332" y="33638"/>
                    </a:cubicBezTo>
                    <a:close/>
                    <a:moveTo>
                      <a:pt x="16026" y="31320"/>
                    </a:moveTo>
                    <a:cubicBezTo>
                      <a:pt x="15295" y="32515"/>
                      <a:pt x="13861" y="32595"/>
                      <a:pt x="13861" y="32595"/>
                    </a:cubicBezTo>
                    <a:cubicBezTo>
                      <a:pt x="13861" y="32595"/>
                      <a:pt x="15295" y="32674"/>
                      <a:pt x="16026" y="33870"/>
                    </a:cubicBezTo>
                    <a:cubicBezTo>
                      <a:pt x="16026" y="33870"/>
                      <a:pt x="16795" y="33163"/>
                      <a:pt x="17535" y="33163"/>
                    </a:cubicBezTo>
                    <a:cubicBezTo>
                      <a:pt x="17571" y="33163"/>
                      <a:pt x="17606" y="33165"/>
                      <a:pt x="17642" y="33169"/>
                    </a:cubicBezTo>
                    <a:lnTo>
                      <a:pt x="17204" y="32595"/>
                    </a:lnTo>
                    <a:lnTo>
                      <a:pt x="17642" y="32021"/>
                    </a:lnTo>
                    <a:lnTo>
                      <a:pt x="17642" y="32021"/>
                    </a:lnTo>
                    <a:cubicBezTo>
                      <a:pt x="17606" y="32024"/>
                      <a:pt x="17571" y="32026"/>
                      <a:pt x="17535" y="32026"/>
                    </a:cubicBezTo>
                    <a:cubicBezTo>
                      <a:pt x="16795" y="32026"/>
                      <a:pt x="16026" y="31320"/>
                      <a:pt x="16026" y="31320"/>
                    </a:cubicBezTo>
                    <a:close/>
                    <a:moveTo>
                      <a:pt x="465" y="33919"/>
                    </a:moveTo>
                    <a:cubicBezTo>
                      <a:pt x="417" y="33919"/>
                      <a:pt x="378" y="33958"/>
                      <a:pt x="378" y="34006"/>
                    </a:cubicBezTo>
                    <a:cubicBezTo>
                      <a:pt x="378" y="34053"/>
                      <a:pt x="416" y="34093"/>
                      <a:pt x="465" y="34093"/>
                    </a:cubicBezTo>
                    <a:cubicBezTo>
                      <a:pt x="512" y="34093"/>
                      <a:pt x="552" y="34055"/>
                      <a:pt x="552" y="34006"/>
                    </a:cubicBezTo>
                    <a:cubicBezTo>
                      <a:pt x="552" y="33958"/>
                      <a:pt x="514" y="33919"/>
                      <a:pt x="465" y="33919"/>
                    </a:cubicBezTo>
                    <a:close/>
                    <a:moveTo>
                      <a:pt x="49384" y="31543"/>
                    </a:moveTo>
                    <a:cubicBezTo>
                      <a:pt x="49384" y="31543"/>
                      <a:pt x="48616" y="32248"/>
                      <a:pt x="47878" y="32248"/>
                    </a:cubicBezTo>
                    <a:cubicBezTo>
                      <a:pt x="47841" y="32248"/>
                      <a:pt x="47805" y="32246"/>
                      <a:pt x="47769" y="32243"/>
                    </a:cubicBezTo>
                    <a:lnTo>
                      <a:pt x="47769" y="32243"/>
                    </a:lnTo>
                    <a:lnTo>
                      <a:pt x="48205" y="32818"/>
                    </a:lnTo>
                    <a:lnTo>
                      <a:pt x="47769" y="33392"/>
                    </a:lnTo>
                    <a:cubicBezTo>
                      <a:pt x="47804" y="33388"/>
                      <a:pt x="47840" y="33387"/>
                      <a:pt x="47876" y="33387"/>
                    </a:cubicBezTo>
                    <a:cubicBezTo>
                      <a:pt x="48615" y="33387"/>
                      <a:pt x="49384" y="34093"/>
                      <a:pt x="49384" y="34093"/>
                    </a:cubicBezTo>
                    <a:cubicBezTo>
                      <a:pt x="50116" y="32898"/>
                      <a:pt x="51549" y="32818"/>
                      <a:pt x="51549" y="32818"/>
                    </a:cubicBezTo>
                    <a:cubicBezTo>
                      <a:pt x="51549" y="32818"/>
                      <a:pt x="50116" y="32738"/>
                      <a:pt x="49384" y="31543"/>
                    </a:cubicBezTo>
                    <a:close/>
                    <a:moveTo>
                      <a:pt x="64946" y="34142"/>
                    </a:moveTo>
                    <a:cubicBezTo>
                      <a:pt x="64898" y="34142"/>
                      <a:pt x="64859" y="34180"/>
                      <a:pt x="64859" y="34229"/>
                    </a:cubicBezTo>
                    <a:cubicBezTo>
                      <a:pt x="64859" y="34276"/>
                      <a:pt x="64896" y="34316"/>
                      <a:pt x="64946" y="34316"/>
                    </a:cubicBezTo>
                    <a:cubicBezTo>
                      <a:pt x="64993" y="34316"/>
                      <a:pt x="65031" y="34277"/>
                      <a:pt x="65031" y="34229"/>
                    </a:cubicBezTo>
                    <a:cubicBezTo>
                      <a:pt x="65031" y="34180"/>
                      <a:pt x="64992" y="34142"/>
                      <a:pt x="64946" y="34142"/>
                    </a:cubicBezTo>
                    <a:close/>
                    <a:moveTo>
                      <a:pt x="17785" y="34227"/>
                    </a:moveTo>
                    <a:cubicBezTo>
                      <a:pt x="17727" y="34227"/>
                      <a:pt x="17667" y="34238"/>
                      <a:pt x="17609" y="34263"/>
                    </a:cubicBezTo>
                    <a:cubicBezTo>
                      <a:pt x="17484" y="34316"/>
                      <a:pt x="17397" y="34415"/>
                      <a:pt x="17354" y="34534"/>
                    </a:cubicBezTo>
                    <a:cubicBezTo>
                      <a:pt x="17415" y="34561"/>
                      <a:pt x="17481" y="34577"/>
                      <a:pt x="17549" y="34577"/>
                    </a:cubicBezTo>
                    <a:cubicBezTo>
                      <a:pt x="17608" y="34577"/>
                      <a:pt x="17667" y="34565"/>
                      <a:pt x="17725" y="34541"/>
                    </a:cubicBezTo>
                    <a:cubicBezTo>
                      <a:pt x="17849" y="34487"/>
                      <a:pt x="17936" y="34389"/>
                      <a:pt x="17980" y="34270"/>
                    </a:cubicBezTo>
                    <a:cubicBezTo>
                      <a:pt x="17919" y="34242"/>
                      <a:pt x="17853" y="34227"/>
                      <a:pt x="17785" y="34227"/>
                    </a:cubicBezTo>
                    <a:close/>
                    <a:moveTo>
                      <a:pt x="894" y="34483"/>
                    </a:moveTo>
                    <a:cubicBezTo>
                      <a:pt x="842" y="34483"/>
                      <a:pt x="798" y="34526"/>
                      <a:pt x="798" y="34578"/>
                    </a:cubicBezTo>
                    <a:cubicBezTo>
                      <a:pt x="798" y="34631"/>
                      <a:pt x="842" y="34674"/>
                      <a:pt x="894" y="34674"/>
                    </a:cubicBezTo>
                    <a:cubicBezTo>
                      <a:pt x="946" y="34674"/>
                      <a:pt x="990" y="34631"/>
                      <a:pt x="990" y="34578"/>
                    </a:cubicBezTo>
                    <a:cubicBezTo>
                      <a:pt x="990" y="34526"/>
                      <a:pt x="946" y="34483"/>
                      <a:pt x="894" y="34483"/>
                    </a:cubicBezTo>
                    <a:close/>
                    <a:moveTo>
                      <a:pt x="47626" y="34451"/>
                    </a:moveTo>
                    <a:cubicBezTo>
                      <a:pt x="47558" y="34451"/>
                      <a:pt x="47491" y="34466"/>
                      <a:pt x="47430" y="34493"/>
                    </a:cubicBezTo>
                    <a:cubicBezTo>
                      <a:pt x="47472" y="34610"/>
                      <a:pt x="47560" y="34710"/>
                      <a:pt x="47685" y="34763"/>
                    </a:cubicBezTo>
                    <a:cubicBezTo>
                      <a:pt x="47744" y="34788"/>
                      <a:pt x="47804" y="34799"/>
                      <a:pt x="47863" y="34799"/>
                    </a:cubicBezTo>
                    <a:cubicBezTo>
                      <a:pt x="47930" y="34799"/>
                      <a:pt x="47996" y="34784"/>
                      <a:pt x="48057" y="34755"/>
                    </a:cubicBezTo>
                    <a:cubicBezTo>
                      <a:pt x="48014" y="34638"/>
                      <a:pt x="47927" y="34538"/>
                      <a:pt x="47801" y="34486"/>
                    </a:cubicBezTo>
                    <a:cubicBezTo>
                      <a:pt x="47743" y="34462"/>
                      <a:pt x="47684" y="34451"/>
                      <a:pt x="47626" y="34451"/>
                    </a:cubicBezTo>
                    <a:close/>
                    <a:moveTo>
                      <a:pt x="64515" y="34705"/>
                    </a:moveTo>
                    <a:cubicBezTo>
                      <a:pt x="64463" y="34705"/>
                      <a:pt x="64420" y="34748"/>
                      <a:pt x="64420" y="34802"/>
                    </a:cubicBezTo>
                    <a:cubicBezTo>
                      <a:pt x="64420" y="34854"/>
                      <a:pt x="64463" y="34897"/>
                      <a:pt x="64515" y="34897"/>
                    </a:cubicBezTo>
                    <a:cubicBezTo>
                      <a:pt x="64567" y="34897"/>
                      <a:pt x="64611" y="34854"/>
                      <a:pt x="64611" y="34802"/>
                    </a:cubicBezTo>
                    <a:cubicBezTo>
                      <a:pt x="64612" y="34748"/>
                      <a:pt x="64570" y="34705"/>
                      <a:pt x="64515" y="34705"/>
                    </a:cubicBezTo>
                    <a:close/>
                    <a:moveTo>
                      <a:pt x="1367" y="35083"/>
                    </a:moveTo>
                    <a:cubicBezTo>
                      <a:pt x="1309" y="35083"/>
                      <a:pt x="1262" y="35131"/>
                      <a:pt x="1262" y="35189"/>
                    </a:cubicBezTo>
                    <a:cubicBezTo>
                      <a:pt x="1262" y="35246"/>
                      <a:pt x="1309" y="35294"/>
                      <a:pt x="1367" y="35294"/>
                    </a:cubicBezTo>
                    <a:cubicBezTo>
                      <a:pt x="1424" y="35294"/>
                      <a:pt x="1472" y="35246"/>
                      <a:pt x="1472" y="35189"/>
                    </a:cubicBezTo>
                    <a:cubicBezTo>
                      <a:pt x="1472" y="35131"/>
                      <a:pt x="1424" y="35083"/>
                      <a:pt x="1367" y="35083"/>
                    </a:cubicBezTo>
                    <a:close/>
                    <a:moveTo>
                      <a:pt x="2943" y="34971"/>
                    </a:moveTo>
                    <a:cubicBezTo>
                      <a:pt x="3088" y="34971"/>
                      <a:pt x="3204" y="35087"/>
                      <a:pt x="3204" y="35232"/>
                    </a:cubicBezTo>
                    <a:cubicBezTo>
                      <a:pt x="3204" y="35375"/>
                      <a:pt x="3087" y="35493"/>
                      <a:pt x="2943" y="35493"/>
                    </a:cubicBezTo>
                    <a:cubicBezTo>
                      <a:pt x="2800" y="35493"/>
                      <a:pt x="2682" y="35375"/>
                      <a:pt x="2682" y="35232"/>
                    </a:cubicBezTo>
                    <a:cubicBezTo>
                      <a:pt x="2682" y="35089"/>
                      <a:pt x="2800" y="34971"/>
                      <a:pt x="2943" y="34971"/>
                    </a:cubicBezTo>
                    <a:close/>
                    <a:moveTo>
                      <a:pt x="2943" y="34965"/>
                    </a:moveTo>
                    <a:cubicBezTo>
                      <a:pt x="2797" y="34965"/>
                      <a:pt x="2676" y="35086"/>
                      <a:pt x="2676" y="35232"/>
                    </a:cubicBezTo>
                    <a:cubicBezTo>
                      <a:pt x="2676" y="35378"/>
                      <a:pt x="2797" y="35499"/>
                      <a:pt x="2943" y="35499"/>
                    </a:cubicBezTo>
                    <a:cubicBezTo>
                      <a:pt x="3089" y="35499"/>
                      <a:pt x="3210" y="35378"/>
                      <a:pt x="3210" y="35232"/>
                    </a:cubicBezTo>
                    <a:cubicBezTo>
                      <a:pt x="3210" y="35086"/>
                      <a:pt x="3089" y="34965"/>
                      <a:pt x="2943" y="34965"/>
                    </a:cubicBezTo>
                    <a:close/>
                    <a:moveTo>
                      <a:pt x="64044" y="35306"/>
                    </a:moveTo>
                    <a:cubicBezTo>
                      <a:pt x="63986" y="35306"/>
                      <a:pt x="63940" y="35354"/>
                      <a:pt x="63940" y="35412"/>
                    </a:cubicBezTo>
                    <a:cubicBezTo>
                      <a:pt x="63940" y="35470"/>
                      <a:pt x="63986" y="35516"/>
                      <a:pt x="64044" y="35516"/>
                    </a:cubicBezTo>
                    <a:cubicBezTo>
                      <a:pt x="64102" y="35516"/>
                      <a:pt x="64150" y="35470"/>
                      <a:pt x="64150" y="35412"/>
                    </a:cubicBezTo>
                    <a:cubicBezTo>
                      <a:pt x="64150" y="35354"/>
                      <a:pt x="64102" y="35306"/>
                      <a:pt x="64044" y="35306"/>
                    </a:cubicBezTo>
                    <a:close/>
                    <a:moveTo>
                      <a:pt x="18526" y="34944"/>
                    </a:moveTo>
                    <a:cubicBezTo>
                      <a:pt x="18433" y="35028"/>
                      <a:pt x="18374" y="35147"/>
                      <a:pt x="18371" y="35283"/>
                    </a:cubicBezTo>
                    <a:cubicBezTo>
                      <a:pt x="18369" y="35416"/>
                      <a:pt x="18427" y="35538"/>
                      <a:pt x="18520" y="35623"/>
                    </a:cubicBezTo>
                    <a:cubicBezTo>
                      <a:pt x="18614" y="35541"/>
                      <a:pt x="18674" y="35420"/>
                      <a:pt x="18674" y="35284"/>
                    </a:cubicBezTo>
                    <a:cubicBezTo>
                      <a:pt x="18675" y="35151"/>
                      <a:pt x="18617" y="35029"/>
                      <a:pt x="18526" y="34944"/>
                    </a:cubicBezTo>
                    <a:close/>
                    <a:moveTo>
                      <a:pt x="18246" y="34645"/>
                    </a:moveTo>
                    <a:lnTo>
                      <a:pt x="18246" y="34645"/>
                    </a:lnTo>
                    <a:cubicBezTo>
                      <a:pt x="18000" y="34658"/>
                      <a:pt x="17759" y="34764"/>
                      <a:pt x="17591" y="34970"/>
                    </a:cubicBezTo>
                    <a:cubicBezTo>
                      <a:pt x="17420" y="35174"/>
                      <a:pt x="17357" y="35429"/>
                      <a:pt x="17390" y="35674"/>
                    </a:cubicBezTo>
                    <a:cubicBezTo>
                      <a:pt x="17635" y="35661"/>
                      <a:pt x="17875" y="35552"/>
                      <a:pt x="18045" y="35349"/>
                    </a:cubicBezTo>
                    <a:cubicBezTo>
                      <a:pt x="18216" y="35145"/>
                      <a:pt x="18280" y="34890"/>
                      <a:pt x="18246" y="34645"/>
                    </a:cubicBezTo>
                    <a:close/>
                    <a:moveTo>
                      <a:pt x="62468" y="35194"/>
                    </a:moveTo>
                    <a:cubicBezTo>
                      <a:pt x="62613" y="35194"/>
                      <a:pt x="62729" y="35310"/>
                      <a:pt x="62729" y="35455"/>
                    </a:cubicBezTo>
                    <a:cubicBezTo>
                      <a:pt x="62729" y="35599"/>
                      <a:pt x="62610" y="35716"/>
                      <a:pt x="62468" y="35716"/>
                    </a:cubicBezTo>
                    <a:cubicBezTo>
                      <a:pt x="62324" y="35716"/>
                      <a:pt x="62207" y="35599"/>
                      <a:pt x="62207" y="35455"/>
                    </a:cubicBezTo>
                    <a:cubicBezTo>
                      <a:pt x="62207" y="35312"/>
                      <a:pt x="62324" y="35194"/>
                      <a:pt x="62468" y="35194"/>
                    </a:cubicBezTo>
                    <a:close/>
                    <a:moveTo>
                      <a:pt x="62469" y="35189"/>
                    </a:moveTo>
                    <a:cubicBezTo>
                      <a:pt x="62321" y="35189"/>
                      <a:pt x="62203" y="35309"/>
                      <a:pt x="62203" y="35455"/>
                    </a:cubicBezTo>
                    <a:cubicBezTo>
                      <a:pt x="62203" y="35602"/>
                      <a:pt x="62321" y="35722"/>
                      <a:pt x="62469" y="35722"/>
                    </a:cubicBezTo>
                    <a:cubicBezTo>
                      <a:pt x="62614" y="35722"/>
                      <a:pt x="62736" y="35602"/>
                      <a:pt x="62736" y="35455"/>
                    </a:cubicBezTo>
                    <a:cubicBezTo>
                      <a:pt x="62736" y="35309"/>
                      <a:pt x="62616" y="35189"/>
                      <a:pt x="62469" y="35189"/>
                    </a:cubicBezTo>
                    <a:close/>
                    <a:moveTo>
                      <a:pt x="46883" y="35167"/>
                    </a:moveTo>
                    <a:cubicBezTo>
                      <a:pt x="46792" y="35252"/>
                      <a:pt x="46734" y="35374"/>
                      <a:pt x="46734" y="35507"/>
                    </a:cubicBezTo>
                    <a:cubicBezTo>
                      <a:pt x="46736" y="35644"/>
                      <a:pt x="46796" y="35762"/>
                      <a:pt x="46888" y="35846"/>
                    </a:cubicBezTo>
                    <a:cubicBezTo>
                      <a:pt x="46979" y="35761"/>
                      <a:pt x="47037" y="35639"/>
                      <a:pt x="47037" y="35506"/>
                    </a:cubicBezTo>
                    <a:cubicBezTo>
                      <a:pt x="47036" y="35371"/>
                      <a:pt x="46978" y="35251"/>
                      <a:pt x="46883" y="35167"/>
                    </a:cubicBezTo>
                    <a:close/>
                    <a:moveTo>
                      <a:pt x="47166" y="34865"/>
                    </a:moveTo>
                    <a:lnTo>
                      <a:pt x="47166" y="34865"/>
                    </a:lnTo>
                    <a:cubicBezTo>
                      <a:pt x="47133" y="35110"/>
                      <a:pt x="47196" y="35365"/>
                      <a:pt x="47366" y="35571"/>
                    </a:cubicBezTo>
                    <a:cubicBezTo>
                      <a:pt x="47537" y="35775"/>
                      <a:pt x="47776" y="35884"/>
                      <a:pt x="48022" y="35896"/>
                    </a:cubicBezTo>
                    <a:cubicBezTo>
                      <a:pt x="48054" y="35651"/>
                      <a:pt x="47992" y="35396"/>
                      <a:pt x="47821" y="35190"/>
                    </a:cubicBezTo>
                    <a:cubicBezTo>
                      <a:pt x="47651" y="34986"/>
                      <a:pt x="47409" y="34878"/>
                      <a:pt x="47166" y="34865"/>
                    </a:cubicBezTo>
                    <a:close/>
                    <a:moveTo>
                      <a:pt x="1885" y="35704"/>
                    </a:moveTo>
                    <a:cubicBezTo>
                      <a:pt x="1822" y="35704"/>
                      <a:pt x="1771" y="35755"/>
                      <a:pt x="1771" y="35819"/>
                    </a:cubicBezTo>
                    <a:cubicBezTo>
                      <a:pt x="1771" y="35883"/>
                      <a:pt x="1822" y="35933"/>
                      <a:pt x="1885" y="35933"/>
                    </a:cubicBezTo>
                    <a:cubicBezTo>
                      <a:pt x="1949" y="35933"/>
                      <a:pt x="2000" y="35883"/>
                      <a:pt x="2000" y="35819"/>
                    </a:cubicBezTo>
                    <a:cubicBezTo>
                      <a:pt x="2000" y="35755"/>
                      <a:pt x="1949" y="35704"/>
                      <a:pt x="1885" y="35704"/>
                    </a:cubicBezTo>
                    <a:close/>
                    <a:moveTo>
                      <a:pt x="10730" y="29210"/>
                    </a:moveTo>
                    <a:cubicBezTo>
                      <a:pt x="8510" y="29210"/>
                      <a:pt x="4150" y="32555"/>
                      <a:pt x="2827" y="32595"/>
                    </a:cubicBezTo>
                    <a:cubicBezTo>
                      <a:pt x="4150" y="32636"/>
                      <a:pt x="8510" y="35981"/>
                      <a:pt x="10730" y="35981"/>
                    </a:cubicBezTo>
                    <a:cubicBezTo>
                      <a:pt x="11080" y="35981"/>
                      <a:pt x="11378" y="35898"/>
                      <a:pt x="11601" y="35704"/>
                    </a:cubicBezTo>
                    <a:lnTo>
                      <a:pt x="11601" y="35703"/>
                    </a:lnTo>
                    <a:cubicBezTo>
                      <a:pt x="9998" y="34492"/>
                      <a:pt x="9119" y="33028"/>
                      <a:pt x="7042" y="32595"/>
                    </a:cubicBezTo>
                    <a:cubicBezTo>
                      <a:pt x="9119" y="32162"/>
                      <a:pt x="10000" y="30698"/>
                      <a:pt x="11601" y="29487"/>
                    </a:cubicBezTo>
                    <a:cubicBezTo>
                      <a:pt x="11378" y="29293"/>
                      <a:pt x="11080" y="29210"/>
                      <a:pt x="10730" y="29210"/>
                    </a:cubicBezTo>
                    <a:close/>
                    <a:moveTo>
                      <a:pt x="63526" y="35928"/>
                    </a:moveTo>
                    <a:cubicBezTo>
                      <a:pt x="63462" y="35928"/>
                      <a:pt x="63411" y="35978"/>
                      <a:pt x="63411" y="36042"/>
                    </a:cubicBezTo>
                    <a:cubicBezTo>
                      <a:pt x="63411" y="36106"/>
                      <a:pt x="63462" y="36156"/>
                      <a:pt x="63526" y="36156"/>
                    </a:cubicBezTo>
                    <a:cubicBezTo>
                      <a:pt x="63588" y="36156"/>
                      <a:pt x="63639" y="36106"/>
                      <a:pt x="63639" y="36042"/>
                    </a:cubicBezTo>
                    <a:cubicBezTo>
                      <a:pt x="63639" y="35978"/>
                      <a:pt x="63588" y="35928"/>
                      <a:pt x="63526" y="35928"/>
                    </a:cubicBezTo>
                    <a:close/>
                    <a:moveTo>
                      <a:pt x="54680" y="29434"/>
                    </a:moveTo>
                    <a:cubicBezTo>
                      <a:pt x="54330" y="29434"/>
                      <a:pt x="54033" y="29517"/>
                      <a:pt x="53810" y="29710"/>
                    </a:cubicBezTo>
                    <a:lnTo>
                      <a:pt x="53810" y="29711"/>
                    </a:lnTo>
                    <a:cubicBezTo>
                      <a:pt x="55412" y="30923"/>
                      <a:pt x="56291" y="32386"/>
                      <a:pt x="58368" y="32819"/>
                    </a:cubicBezTo>
                    <a:cubicBezTo>
                      <a:pt x="56291" y="33251"/>
                      <a:pt x="55412" y="34715"/>
                      <a:pt x="53810" y="35928"/>
                    </a:cubicBezTo>
                    <a:cubicBezTo>
                      <a:pt x="54033" y="36121"/>
                      <a:pt x="54331" y="36205"/>
                      <a:pt x="54682" y="36205"/>
                    </a:cubicBezTo>
                    <a:cubicBezTo>
                      <a:pt x="56901" y="36205"/>
                      <a:pt x="61260" y="32861"/>
                      <a:pt x="62584" y="32819"/>
                    </a:cubicBezTo>
                    <a:cubicBezTo>
                      <a:pt x="61260" y="32779"/>
                      <a:pt x="56899" y="29434"/>
                      <a:pt x="54680" y="29434"/>
                    </a:cubicBezTo>
                    <a:close/>
                    <a:moveTo>
                      <a:pt x="4023" y="35825"/>
                    </a:moveTo>
                    <a:cubicBezTo>
                      <a:pt x="4204" y="35825"/>
                      <a:pt x="4352" y="35972"/>
                      <a:pt x="4352" y="36154"/>
                    </a:cubicBezTo>
                    <a:cubicBezTo>
                      <a:pt x="4352" y="36335"/>
                      <a:pt x="4204" y="36484"/>
                      <a:pt x="4023" y="36484"/>
                    </a:cubicBezTo>
                    <a:cubicBezTo>
                      <a:pt x="3841" y="36484"/>
                      <a:pt x="3692" y="36335"/>
                      <a:pt x="3692" y="36154"/>
                    </a:cubicBezTo>
                    <a:cubicBezTo>
                      <a:pt x="3692" y="35972"/>
                      <a:pt x="3841" y="35825"/>
                      <a:pt x="4023" y="35825"/>
                    </a:cubicBezTo>
                    <a:close/>
                    <a:moveTo>
                      <a:pt x="4023" y="35817"/>
                    </a:moveTo>
                    <a:cubicBezTo>
                      <a:pt x="3836" y="35817"/>
                      <a:pt x="3685" y="35970"/>
                      <a:pt x="3685" y="36154"/>
                    </a:cubicBezTo>
                    <a:cubicBezTo>
                      <a:pt x="3685" y="36341"/>
                      <a:pt x="3837" y="36491"/>
                      <a:pt x="4023" y="36491"/>
                    </a:cubicBezTo>
                    <a:cubicBezTo>
                      <a:pt x="4207" y="36491"/>
                      <a:pt x="4359" y="36341"/>
                      <a:pt x="4359" y="36154"/>
                    </a:cubicBezTo>
                    <a:cubicBezTo>
                      <a:pt x="4359" y="35968"/>
                      <a:pt x="4207" y="35817"/>
                      <a:pt x="4023" y="35817"/>
                    </a:cubicBezTo>
                    <a:close/>
                    <a:moveTo>
                      <a:pt x="2453" y="36320"/>
                    </a:moveTo>
                    <a:cubicBezTo>
                      <a:pt x="2385" y="36320"/>
                      <a:pt x="2330" y="36377"/>
                      <a:pt x="2330" y="36443"/>
                    </a:cubicBezTo>
                    <a:cubicBezTo>
                      <a:pt x="2330" y="36511"/>
                      <a:pt x="2385" y="36567"/>
                      <a:pt x="2453" y="36567"/>
                    </a:cubicBezTo>
                    <a:cubicBezTo>
                      <a:pt x="2521" y="36567"/>
                      <a:pt x="2576" y="36513"/>
                      <a:pt x="2576" y="36443"/>
                    </a:cubicBezTo>
                    <a:cubicBezTo>
                      <a:pt x="2576" y="36377"/>
                      <a:pt x="2523" y="36320"/>
                      <a:pt x="2453" y="36320"/>
                    </a:cubicBezTo>
                    <a:close/>
                    <a:moveTo>
                      <a:pt x="14055" y="33916"/>
                    </a:moveTo>
                    <a:cubicBezTo>
                      <a:pt x="14020" y="33916"/>
                      <a:pt x="13986" y="33918"/>
                      <a:pt x="13954" y="33922"/>
                    </a:cubicBezTo>
                    <a:cubicBezTo>
                      <a:pt x="14535" y="34623"/>
                      <a:pt x="14964" y="36420"/>
                      <a:pt x="15977" y="36684"/>
                    </a:cubicBezTo>
                    <a:cubicBezTo>
                      <a:pt x="16129" y="34694"/>
                      <a:pt x="14768" y="33916"/>
                      <a:pt x="14055" y="33916"/>
                    </a:cubicBezTo>
                    <a:close/>
                    <a:moveTo>
                      <a:pt x="61390" y="36048"/>
                    </a:moveTo>
                    <a:cubicBezTo>
                      <a:pt x="61571" y="36048"/>
                      <a:pt x="61719" y="36196"/>
                      <a:pt x="61719" y="36377"/>
                    </a:cubicBezTo>
                    <a:cubicBezTo>
                      <a:pt x="61719" y="36558"/>
                      <a:pt x="61571" y="36706"/>
                      <a:pt x="61390" y="36706"/>
                    </a:cubicBezTo>
                    <a:cubicBezTo>
                      <a:pt x="61209" y="36706"/>
                      <a:pt x="61059" y="36558"/>
                      <a:pt x="61059" y="36377"/>
                    </a:cubicBezTo>
                    <a:cubicBezTo>
                      <a:pt x="61059" y="36196"/>
                      <a:pt x="61209" y="36048"/>
                      <a:pt x="61390" y="36048"/>
                    </a:cubicBezTo>
                    <a:close/>
                    <a:moveTo>
                      <a:pt x="61390" y="36041"/>
                    </a:moveTo>
                    <a:cubicBezTo>
                      <a:pt x="61203" y="36041"/>
                      <a:pt x="61052" y="36193"/>
                      <a:pt x="61052" y="36377"/>
                    </a:cubicBezTo>
                    <a:cubicBezTo>
                      <a:pt x="61052" y="36564"/>
                      <a:pt x="61204" y="36713"/>
                      <a:pt x="61390" y="36713"/>
                    </a:cubicBezTo>
                    <a:cubicBezTo>
                      <a:pt x="61391" y="36713"/>
                      <a:pt x="61391" y="36713"/>
                      <a:pt x="61392" y="36713"/>
                    </a:cubicBezTo>
                    <a:cubicBezTo>
                      <a:pt x="61575" y="36713"/>
                      <a:pt x="61726" y="36563"/>
                      <a:pt x="61726" y="36377"/>
                    </a:cubicBezTo>
                    <a:cubicBezTo>
                      <a:pt x="61726" y="36190"/>
                      <a:pt x="61574" y="36041"/>
                      <a:pt x="61390" y="36041"/>
                    </a:cubicBezTo>
                    <a:close/>
                    <a:moveTo>
                      <a:pt x="62956" y="36543"/>
                    </a:moveTo>
                    <a:cubicBezTo>
                      <a:pt x="62889" y="36543"/>
                      <a:pt x="62833" y="36598"/>
                      <a:pt x="62833" y="36667"/>
                    </a:cubicBezTo>
                    <a:cubicBezTo>
                      <a:pt x="62833" y="36733"/>
                      <a:pt x="62888" y="36790"/>
                      <a:pt x="62956" y="36790"/>
                    </a:cubicBezTo>
                    <a:cubicBezTo>
                      <a:pt x="63023" y="36790"/>
                      <a:pt x="63079" y="36736"/>
                      <a:pt x="63079" y="36667"/>
                    </a:cubicBezTo>
                    <a:cubicBezTo>
                      <a:pt x="63079" y="36600"/>
                      <a:pt x="63026" y="36543"/>
                      <a:pt x="62956" y="36543"/>
                    </a:cubicBezTo>
                    <a:close/>
                    <a:moveTo>
                      <a:pt x="51356" y="34140"/>
                    </a:moveTo>
                    <a:cubicBezTo>
                      <a:pt x="50643" y="34140"/>
                      <a:pt x="49283" y="34918"/>
                      <a:pt x="49434" y="36907"/>
                    </a:cubicBezTo>
                    <a:cubicBezTo>
                      <a:pt x="50444" y="36643"/>
                      <a:pt x="50875" y="34847"/>
                      <a:pt x="51457" y="34145"/>
                    </a:cubicBezTo>
                    <a:cubicBezTo>
                      <a:pt x="51425" y="34141"/>
                      <a:pt x="51391" y="34140"/>
                      <a:pt x="51356" y="34140"/>
                    </a:cubicBezTo>
                    <a:close/>
                    <a:moveTo>
                      <a:pt x="3075" y="36914"/>
                    </a:moveTo>
                    <a:cubicBezTo>
                      <a:pt x="3002" y="36914"/>
                      <a:pt x="2943" y="36974"/>
                      <a:pt x="2943" y="37046"/>
                    </a:cubicBezTo>
                    <a:cubicBezTo>
                      <a:pt x="2943" y="37119"/>
                      <a:pt x="3002" y="37180"/>
                      <a:pt x="3075" y="37180"/>
                    </a:cubicBezTo>
                    <a:cubicBezTo>
                      <a:pt x="3147" y="37180"/>
                      <a:pt x="3207" y="37119"/>
                      <a:pt x="3207" y="37046"/>
                    </a:cubicBezTo>
                    <a:cubicBezTo>
                      <a:pt x="3207" y="36974"/>
                      <a:pt x="3147" y="36914"/>
                      <a:pt x="3075" y="36914"/>
                    </a:cubicBezTo>
                    <a:close/>
                    <a:moveTo>
                      <a:pt x="62334" y="37137"/>
                    </a:moveTo>
                    <a:cubicBezTo>
                      <a:pt x="62262" y="37137"/>
                      <a:pt x="62203" y="37197"/>
                      <a:pt x="62203" y="37269"/>
                    </a:cubicBezTo>
                    <a:cubicBezTo>
                      <a:pt x="62203" y="37342"/>
                      <a:pt x="62262" y="37403"/>
                      <a:pt x="62334" y="37403"/>
                    </a:cubicBezTo>
                    <a:cubicBezTo>
                      <a:pt x="62407" y="37403"/>
                      <a:pt x="62466" y="37342"/>
                      <a:pt x="62466" y="37269"/>
                    </a:cubicBezTo>
                    <a:cubicBezTo>
                      <a:pt x="62468" y="37197"/>
                      <a:pt x="62410" y="37137"/>
                      <a:pt x="62334" y="37137"/>
                    </a:cubicBezTo>
                    <a:close/>
                    <a:moveTo>
                      <a:pt x="5448" y="36487"/>
                    </a:moveTo>
                    <a:cubicBezTo>
                      <a:pt x="5716" y="36487"/>
                      <a:pt x="5934" y="36707"/>
                      <a:pt x="5934" y="36972"/>
                    </a:cubicBezTo>
                    <a:cubicBezTo>
                      <a:pt x="5934" y="37240"/>
                      <a:pt x="5716" y="37458"/>
                      <a:pt x="5448" y="37458"/>
                    </a:cubicBezTo>
                    <a:cubicBezTo>
                      <a:pt x="5180" y="37458"/>
                      <a:pt x="4963" y="37240"/>
                      <a:pt x="4963" y="36972"/>
                    </a:cubicBezTo>
                    <a:cubicBezTo>
                      <a:pt x="4963" y="36704"/>
                      <a:pt x="5180" y="36487"/>
                      <a:pt x="5448" y="36487"/>
                    </a:cubicBezTo>
                    <a:close/>
                    <a:moveTo>
                      <a:pt x="5448" y="36477"/>
                    </a:moveTo>
                    <a:cubicBezTo>
                      <a:pt x="5175" y="36477"/>
                      <a:pt x="4951" y="36700"/>
                      <a:pt x="4951" y="36972"/>
                    </a:cubicBezTo>
                    <a:cubicBezTo>
                      <a:pt x="4951" y="37246"/>
                      <a:pt x="5175" y="37469"/>
                      <a:pt x="5448" y="37469"/>
                    </a:cubicBezTo>
                    <a:cubicBezTo>
                      <a:pt x="5449" y="37469"/>
                      <a:pt x="5450" y="37469"/>
                      <a:pt x="5451" y="37469"/>
                    </a:cubicBezTo>
                    <a:cubicBezTo>
                      <a:pt x="5722" y="37469"/>
                      <a:pt x="5944" y="37247"/>
                      <a:pt x="5944" y="36972"/>
                    </a:cubicBezTo>
                    <a:cubicBezTo>
                      <a:pt x="5944" y="36700"/>
                      <a:pt x="5721" y="36477"/>
                      <a:pt x="5448" y="36477"/>
                    </a:cubicBezTo>
                    <a:close/>
                    <a:moveTo>
                      <a:pt x="59962" y="36710"/>
                    </a:moveTo>
                    <a:cubicBezTo>
                      <a:pt x="60230" y="36710"/>
                      <a:pt x="60448" y="36929"/>
                      <a:pt x="60448" y="37195"/>
                    </a:cubicBezTo>
                    <a:cubicBezTo>
                      <a:pt x="60448" y="37464"/>
                      <a:pt x="60230" y="37681"/>
                      <a:pt x="59962" y="37681"/>
                    </a:cubicBezTo>
                    <a:cubicBezTo>
                      <a:pt x="59694" y="37681"/>
                      <a:pt x="59477" y="37464"/>
                      <a:pt x="59477" y="37195"/>
                    </a:cubicBezTo>
                    <a:cubicBezTo>
                      <a:pt x="59477" y="36927"/>
                      <a:pt x="59694" y="36710"/>
                      <a:pt x="59962" y="36710"/>
                    </a:cubicBezTo>
                    <a:close/>
                    <a:moveTo>
                      <a:pt x="59962" y="36700"/>
                    </a:moveTo>
                    <a:cubicBezTo>
                      <a:pt x="59688" y="36700"/>
                      <a:pt x="59465" y="36922"/>
                      <a:pt x="59465" y="37195"/>
                    </a:cubicBezTo>
                    <a:cubicBezTo>
                      <a:pt x="59465" y="37469"/>
                      <a:pt x="59688" y="37692"/>
                      <a:pt x="59962" y="37692"/>
                    </a:cubicBezTo>
                    <a:cubicBezTo>
                      <a:pt x="60236" y="37692"/>
                      <a:pt x="60458" y="37471"/>
                      <a:pt x="60458" y="37195"/>
                    </a:cubicBezTo>
                    <a:cubicBezTo>
                      <a:pt x="60458" y="36922"/>
                      <a:pt x="60236" y="36700"/>
                      <a:pt x="59962" y="36700"/>
                    </a:cubicBezTo>
                    <a:close/>
                    <a:moveTo>
                      <a:pt x="3753" y="37464"/>
                    </a:moveTo>
                    <a:cubicBezTo>
                      <a:pt x="3675" y="37465"/>
                      <a:pt x="3611" y="37527"/>
                      <a:pt x="3611" y="37606"/>
                    </a:cubicBezTo>
                    <a:cubicBezTo>
                      <a:pt x="3611" y="37682"/>
                      <a:pt x="3675" y="37746"/>
                      <a:pt x="3753" y="37746"/>
                    </a:cubicBezTo>
                    <a:cubicBezTo>
                      <a:pt x="3830" y="37746"/>
                      <a:pt x="3894" y="37682"/>
                      <a:pt x="3894" y="37606"/>
                    </a:cubicBezTo>
                    <a:cubicBezTo>
                      <a:pt x="3894" y="37527"/>
                      <a:pt x="3830" y="37464"/>
                      <a:pt x="3753" y="37464"/>
                    </a:cubicBezTo>
                    <a:close/>
                    <a:moveTo>
                      <a:pt x="13705" y="37268"/>
                    </a:moveTo>
                    <a:cubicBezTo>
                      <a:pt x="13567" y="37268"/>
                      <a:pt x="13456" y="37381"/>
                      <a:pt x="13456" y="37517"/>
                    </a:cubicBezTo>
                    <a:cubicBezTo>
                      <a:pt x="13456" y="37655"/>
                      <a:pt x="13567" y="37768"/>
                      <a:pt x="13705" y="37768"/>
                    </a:cubicBezTo>
                    <a:cubicBezTo>
                      <a:pt x="13843" y="37768"/>
                      <a:pt x="13956" y="37656"/>
                      <a:pt x="13956" y="37517"/>
                    </a:cubicBezTo>
                    <a:cubicBezTo>
                      <a:pt x="13956" y="37381"/>
                      <a:pt x="13843" y="37268"/>
                      <a:pt x="13705" y="37268"/>
                    </a:cubicBezTo>
                    <a:close/>
                    <a:moveTo>
                      <a:pt x="6977" y="37275"/>
                    </a:moveTo>
                    <a:cubicBezTo>
                      <a:pt x="7158" y="37275"/>
                      <a:pt x="7306" y="37424"/>
                      <a:pt x="7306" y="37606"/>
                    </a:cubicBezTo>
                    <a:cubicBezTo>
                      <a:pt x="7306" y="37787"/>
                      <a:pt x="7158" y="37934"/>
                      <a:pt x="6977" y="37934"/>
                    </a:cubicBezTo>
                    <a:cubicBezTo>
                      <a:pt x="6796" y="37934"/>
                      <a:pt x="6647" y="37787"/>
                      <a:pt x="6647" y="37606"/>
                    </a:cubicBezTo>
                    <a:cubicBezTo>
                      <a:pt x="6647" y="37424"/>
                      <a:pt x="6796" y="37275"/>
                      <a:pt x="6977" y="37275"/>
                    </a:cubicBezTo>
                    <a:close/>
                    <a:moveTo>
                      <a:pt x="6977" y="37268"/>
                    </a:moveTo>
                    <a:cubicBezTo>
                      <a:pt x="6790" y="37268"/>
                      <a:pt x="6640" y="37420"/>
                      <a:pt x="6640" y="37606"/>
                    </a:cubicBezTo>
                    <a:cubicBezTo>
                      <a:pt x="6640" y="37791"/>
                      <a:pt x="6792" y="37942"/>
                      <a:pt x="6977" y="37942"/>
                    </a:cubicBezTo>
                    <a:cubicBezTo>
                      <a:pt x="6978" y="37942"/>
                      <a:pt x="6979" y="37942"/>
                      <a:pt x="6980" y="37942"/>
                    </a:cubicBezTo>
                    <a:cubicBezTo>
                      <a:pt x="7163" y="37942"/>
                      <a:pt x="7313" y="37790"/>
                      <a:pt x="7313" y="37606"/>
                    </a:cubicBezTo>
                    <a:cubicBezTo>
                      <a:pt x="7313" y="37419"/>
                      <a:pt x="7161" y="37268"/>
                      <a:pt x="6977" y="37268"/>
                    </a:cubicBezTo>
                    <a:close/>
                    <a:moveTo>
                      <a:pt x="61658" y="37688"/>
                    </a:moveTo>
                    <a:cubicBezTo>
                      <a:pt x="61579" y="37688"/>
                      <a:pt x="61516" y="37752"/>
                      <a:pt x="61516" y="37830"/>
                    </a:cubicBezTo>
                    <a:cubicBezTo>
                      <a:pt x="61516" y="37907"/>
                      <a:pt x="61579" y="37971"/>
                      <a:pt x="61658" y="37971"/>
                    </a:cubicBezTo>
                    <a:cubicBezTo>
                      <a:pt x="61735" y="37971"/>
                      <a:pt x="61798" y="37907"/>
                      <a:pt x="61798" y="37830"/>
                    </a:cubicBezTo>
                    <a:cubicBezTo>
                      <a:pt x="61798" y="37750"/>
                      <a:pt x="61735" y="37688"/>
                      <a:pt x="61658" y="37688"/>
                    </a:cubicBezTo>
                    <a:close/>
                    <a:moveTo>
                      <a:pt x="51706" y="37491"/>
                    </a:moveTo>
                    <a:cubicBezTo>
                      <a:pt x="51568" y="37491"/>
                      <a:pt x="51457" y="37603"/>
                      <a:pt x="51457" y="37740"/>
                    </a:cubicBezTo>
                    <a:cubicBezTo>
                      <a:pt x="51457" y="37878"/>
                      <a:pt x="51568" y="37991"/>
                      <a:pt x="51706" y="37991"/>
                    </a:cubicBezTo>
                    <a:cubicBezTo>
                      <a:pt x="51843" y="37991"/>
                      <a:pt x="51956" y="37878"/>
                      <a:pt x="51956" y="37740"/>
                    </a:cubicBezTo>
                    <a:cubicBezTo>
                      <a:pt x="51955" y="37603"/>
                      <a:pt x="51843" y="37491"/>
                      <a:pt x="51706" y="37491"/>
                    </a:cubicBezTo>
                    <a:close/>
                    <a:moveTo>
                      <a:pt x="12746" y="37623"/>
                    </a:moveTo>
                    <a:cubicBezTo>
                      <a:pt x="12611" y="37624"/>
                      <a:pt x="12505" y="37732"/>
                      <a:pt x="12505" y="37863"/>
                    </a:cubicBezTo>
                    <a:cubicBezTo>
                      <a:pt x="12505" y="37997"/>
                      <a:pt x="12611" y="38105"/>
                      <a:pt x="12746" y="38105"/>
                    </a:cubicBezTo>
                    <a:cubicBezTo>
                      <a:pt x="12878" y="38105"/>
                      <a:pt x="12986" y="37998"/>
                      <a:pt x="12986" y="37863"/>
                    </a:cubicBezTo>
                    <a:cubicBezTo>
                      <a:pt x="12986" y="37732"/>
                      <a:pt x="12879" y="37623"/>
                      <a:pt x="12746" y="37623"/>
                    </a:cubicBezTo>
                    <a:close/>
                    <a:moveTo>
                      <a:pt x="8507" y="37608"/>
                    </a:moveTo>
                    <a:cubicBezTo>
                      <a:pt x="8651" y="37608"/>
                      <a:pt x="8768" y="37726"/>
                      <a:pt x="8768" y="37869"/>
                    </a:cubicBezTo>
                    <a:cubicBezTo>
                      <a:pt x="8768" y="38013"/>
                      <a:pt x="8651" y="38130"/>
                      <a:pt x="8507" y="38130"/>
                    </a:cubicBezTo>
                    <a:cubicBezTo>
                      <a:pt x="8364" y="38130"/>
                      <a:pt x="8246" y="38013"/>
                      <a:pt x="8246" y="37869"/>
                    </a:cubicBezTo>
                    <a:cubicBezTo>
                      <a:pt x="8246" y="37726"/>
                      <a:pt x="8364" y="37608"/>
                      <a:pt x="8507" y="37608"/>
                    </a:cubicBezTo>
                    <a:close/>
                    <a:moveTo>
                      <a:pt x="8507" y="37603"/>
                    </a:moveTo>
                    <a:cubicBezTo>
                      <a:pt x="8361" y="37603"/>
                      <a:pt x="8241" y="37723"/>
                      <a:pt x="8241" y="37869"/>
                    </a:cubicBezTo>
                    <a:cubicBezTo>
                      <a:pt x="8241" y="38016"/>
                      <a:pt x="8361" y="38136"/>
                      <a:pt x="8507" y="38136"/>
                    </a:cubicBezTo>
                    <a:cubicBezTo>
                      <a:pt x="8654" y="38136"/>
                      <a:pt x="8774" y="38016"/>
                      <a:pt x="8774" y="37869"/>
                    </a:cubicBezTo>
                    <a:cubicBezTo>
                      <a:pt x="8774" y="37723"/>
                      <a:pt x="8654" y="37603"/>
                      <a:pt x="8507" y="37603"/>
                    </a:cubicBezTo>
                    <a:close/>
                    <a:moveTo>
                      <a:pt x="58435" y="37498"/>
                    </a:moveTo>
                    <a:cubicBezTo>
                      <a:pt x="58616" y="37498"/>
                      <a:pt x="58764" y="37646"/>
                      <a:pt x="58764" y="37827"/>
                    </a:cubicBezTo>
                    <a:cubicBezTo>
                      <a:pt x="58764" y="38008"/>
                      <a:pt x="58616" y="38158"/>
                      <a:pt x="58435" y="38158"/>
                    </a:cubicBezTo>
                    <a:cubicBezTo>
                      <a:pt x="58254" y="38158"/>
                      <a:pt x="58105" y="38008"/>
                      <a:pt x="58105" y="37827"/>
                    </a:cubicBezTo>
                    <a:cubicBezTo>
                      <a:pt x="58105" y="37646"/>
                      <a:pt x="58254" y="37498"/>
                      <a:pt x="58435" y="37498"/>
                    </a:cubicBezTo>
                    <a:close/>
                    <a:moveTo>
                      <a:pt x="58435" y="37491"/>
                    </a:moveTo>
                    <a:cubicBezTo>
                      <a:pt x="58248" y="37491"/>
                      <a:pt x="58099" y="37643"/>
                      <a:pt x="58099" y="37827"/>
                    </a:cubicBezTo>
                    <a:cubicBezTo>
                      <a:pt x="58099" y="38014"/>
                      <a:pt x="58251" y="38165"/>
                      <a:pt x="58435" y="38165"/>
                    </a:cubicBezTo>
                    <a:cubicBezTo>
                      <a:pt x="58436" y="38165"/>
                      <a:pt x="58437" y="38165"/>
                      <a:pt x="58438" y="38165"/>
                    </a:cubicBezTo>
                    <a:cubicBezTo>
                      <a:pt x="58621" y="38165"/>
                      <a:pt x="58773" y="38013"/>
                      <a:pt x="58773" y="37827"/>
                    </a:cubicBezTo>
                    <a:cubicBezTo>
                      <a:pt x="58773" y="37642"/>
                      <a:pt x="58621" y="37491"/>
                      <a:pt x="58435" y="37491"/>
                    </a:cubicBezTo>
                    <a:close/>
                    <a:moveTo>
                      <a:pt x="4489" y="37949"/>
                    </a:moveTo>
                    <a:cubicBezTo>
                      <a:pt x="4407" y="37949"/>
                      <a:pt x="4340" y="38016"/>
                      <a:pt x="4340" y="38100"/>
                    </a:cubicBezTo>
                    <a:cubicBezTo>
                      <a:pt x="4340" y="38182"/>
                      <a:pt x="4407" y="38250"/>
                      <a:pt x="4489" y="38250"/>
                    </a:cubicBezTo>
                    <a:cubicBezTo>
                      <a:pt x="4573" y="38250"/>
                      <a:pt x="4640" y="38182"/>
                      <a:pt x="4640" y="38100"/>
                    </a:cubicBezTo>
                    <a:cubicBezTo>
                      <a:pt x="4640" y="38016"/>
                      <a:pt x="4573" y="37949"/>
                      <a:pt x="4489" y="37949"/>
                    </a:cubicBezTo>
                    <a:close/>
                    <a:moveTo>
                      <a:pt x="52666" y="37846"/>
                    </a:moveTo>
                    <a:cubicBezTo>
                      <a:pt x="52535" y="37846"/>
                      <a:pt x="52426" y="37953"/>
                      <a:pt x="52426" y="38087"/>
                    </a:cubicBezTo>
                    <a:cubicBezTo>
                      <a:pt x="52426" y="38218"/>
                      <a:pt x="52532" y="38327"/>
                      <a:pt x="52666" y="38327"/>
                    </a:cubicBezTo>
                    <a:cubicBezTo>
                      <a:pt x="52798" y="38327"/>
                      <a:pt x="52907" y="38221"/>
                      <a:pt x="52907" y="38087"/>
                    </a:cubicBezTo>
                    <a:cubicBezTo>
                      <a:pt x="52907" y="37955"/>
                      <a:pt x="52798" y="37846"/>
                      <a:pt x="52666" y="37846"/>
                    </a:cubicBezTo>
                    <a:close/>
                    <a:moveTo>
                      <a:pt x="56905" y="37832"/>
                    </a:moveTo>
                    <a:cubicBezTo>
                      <a:pt x="57048" y="37832"/>
                      <a:pt x="57166" y="37949"/>
                      <a:pt x="57166" y="38092"/>
                    </a:cubicBezTo>
                    <a:cubicBezTo>
                      <a:pt x="57166" y="38236"/>
                      <a:pt x="57048" y="38353"/>
                      <a:pt x="56905" y="38353"/>
                    </a:cubicBezTo>
                    <a:cubicBezTo>
                      <a:pt x="56761" y="38353"/>
                      <a:pt x="56644" y="38236"/>
                      <a:pt x="56644" y="38092"/>
                    </a:cubicBezTo>
                    <a:cubicBezTo>
                      <a:pt x="56644" y="37949"/>
                      <a:pt x="56761" y="37832"/>
                      <a:pt x="56905" y="37832"/>
                    </a:cubicBezTo>
                    <a:close/>
                    <a:moveTo>
                      <a:pt x="56905" y="37826"/>
                    </a:moveTo>
                    <a:cubicBezTo>
                      <a:pt x="56757" y="37826"/>
                      <a:pt x="56638" y="37946"/>
                      <a:pt x="56638" y="38092"/>
                    </a:cubicBezTo>
                    <a:cubicBezTo>
                      <a:pt x="56638" y="38239"/>
                      <a:pt x="56757" y="38359"/>
                      <a:pt x="56905" y="38359"/>
                    </a:cubicBezTo>
                    <a:cubicBezTo>
                      <a:pt x="57051" y="38359"/>
                      <a:pt x="57170" y="38239"/>
                      <a:pt x="57170" y="38092"/>
                    </a:cubicBezTo>
                    <a:cubicBezTo>
                      <a:pt x="57170" y="37946"/>
                      <a:pt x="57051" y="37826"/>
                      <a:pt x="56905" y="37826"/>
                    </a:cubicBezTo>
                    <a:close/>
                    <a:moveTo>
                      <a:pt x="11937" y="37943"/>
                    </a:moveTo>
                    <a:cubicBezTo>
                      <a:pt x="11810" y="37943"/>
                      <a:pt x="11705" y="38047"/>
                      <a:pt x="11705" y="38175"/>
                    </a:cubicBezTo>
                    <a:cubicBezTo>
                      <a:pt x="11705" y="38302"/>
                      <a:pt x="11810" y="38407"/>
                      <a:pt x="11937" y="38407"/>
                    </a:cubicBezTo>
                    <a:cubicBezTo>
                      <a:pt x="12066" y="38407"/>
                      <a:pt x="12169" y="38304"/>
                      <a:pt x="12169" y="38175"/>
                    </a:cubicBezTo>
                    <a:cubicBezTo>
                      <a:pt x="12169" y="38049"/>
                      <a:pt x="12066" y="37943"/>
                      <a:pt x="11937" y="37943"/>
                    </a:cubicBezTo>
                    <a:close/>
                    <a:moveTo>
                      <a:pt x="60920" y="38172"/>
                    </a:moveTo>
                    <a:cubicBezTo>
                      <a:pt x="60836" y="38172"/>
                      <a:pt x="60769" y="38239"/>
                      <a:pt x="60769" y="38323"/>
                    </a:cubicBezTo>
                    <a:cubicBezTo>
                      <a:pt x="60769" y="38405"/>
                      <a:pt x="60838" y="38472"/>
                      <a:pt x="60920" y="38472"/>
                    </a:cubicBezTo>
                    <a:cubicBezTo>
                      <a:pt x="61004" y="38472"/>
                      <a:pt x="61071" y="38405"/>
                      <a:pt x="61071" y="38323"/>
                    </a:cubicBezTo>
                    <a:cubicBezTo>
                      <a:pt x="61071" y="38239"/>
                      <a:pt x="61004" y="38172"/>
                      <a:pt x="60920" y="38172"/>
                    </a:cubicBezTo>
                    <a:close/>
                    <a:moveTo>
                      <a:pt x="53474" y="38166"/>
                    </a:moveTo>
                    <a:cubicBezTo>
                      <a:pt x="53346" y="38166"/>
                      <a:pt x="53242" y="38269"/>
                      <a:pt x="53242" y="38398"/>
                    </a:cubicBezTo>
                    <a:cubicBezTo>
                      <a:pt x="53242" y="38526"/>
                      <a:pt x="53346" y="38630"/>
                      <a:pt x="53474" y="38630"/>
                    </a:cubicBezTo>
                    <a:cubicBezTo>
                      <a:pt x="53601" y="38630"/>
                      <a:pt x="53705" y="38527"/>
                      <a:pt x="53705" y="38398"/>
                    </a:cubicBezTo>
                    <a:cubicBezTo>
                      <a:pt x="53705" y="38269"/>
                      <a:pt x="53603" y="38166"/>
                      <a:pt x="53474" y="38166"/>
                    </a:cubicBezTo>
                    <a:close/>
                    <a:moveTo>
                      <a:pt x="5290" y="38347"/>
                    </a:moveTo>
                    <a:cubicBezTo>
                      <a:pt x="5202" y="38347"/>
                      <a:pt x="5131" y="38418"/>
                      <a:pt x="5131" y="38507"/>
                    </a:cubicBezTo>
                    <a:cubicBezTo>
                      <a:pt x="5131" y="38594"/>
                      <a:pt x="5202" y="38666"/>
                      <a:pt x="5290" y="38666"/>
                    </a:cubicBezTo>
                    <a:cubicBezTo>
                      <a:pt x="5377" y="38666"/>
                      <a:pt x="5450" y="38595"/>
                      <a:pt x="5450" y="38507"/>
                    </a:cubicBezTo>
                    <a:cubicBezTo>
                      <a:pt x="5450" y="38420"/>
                      <a:pt x="5379" y="38347"/>
                      <a:pt x="5290" y="38347"/>
                    </a:cubicBezTo>
                    <a:close/>
                    <a:moveTo>
                      <a:pt x="11223" y="38221"/>
                    </a:moveTo>
                    <a:cubicBezTo>
                      <a:pt x="11100" y="38221"/>
                      <a:pt x="11000" y="38320"/>
                      <a:pt x="11000" y="38443"/>
                    </a:cubicBezTo>
                    <a:cubicBezTo>
                      <a:pt x="11000" y="38566"/>
                      <a:pt x="11100" y="38666"/>
                      <a:pt x="11223" y="38666"/>
                    </a:cubicBezTo>
                    <a:cubicBezTo>
                      <a:pt x="11346" y="38666"/>
                      <a:pt x="11445" y="38566"/>
                      <a:pt x="11445" y="38443"/>
                    </a:cubicBezTo>
                    <a:cubicBezTo>
                      <a:pt x="11445" y="38320"/>
                      <a:pt x="11346" y="38221"/>
                      <a:pt x="11223" y="38221"/>
                    </a:cubicBezTo>
                    <a:close/>
                    <a:moveTo>
                      <a:pt x="10542" y="38452"/>
                    </a:moveTo>
                    <a:cubicBezTo>
                      <a:pt x="10423" y="38455"/>
                      <a:pt x="10327" y="38549"/>
                      <a:pt x="10327" y="38666"/>
                    </a:cubicBezTo>
                    <a:cubicBezTo>
                      <a:pt x="10327" y="38784"/>
                      <a:pt x="10423" y="38881"/>
                      <a:pt x="10542" y="38881"/>
                    </a:cubicBezTo>
                    <a:cubicBezTo>
                      <a:pt x="10659" y="38881"/>
                      <a:pt x="10755" y="38784"/>
                      <a:pt x="10755" y="38666"/>
                    </a:cubicBezTo>
                    <a:cubicBezTo>
                      <a:pt x="10755" y="38549"/>
                      <a:pt x="10659" y="38452"/>
                      <a:pt x="10542" y="38452"/>
                    </a:cubicBezTo>
                    <a:close/>
                    <a:moveTo>
                      <a:pt x="54189" y="38443"/>
                    </a:moveTo>
                    <a:cubicBezTo>
                      <a:pt x="54066" y="38443"/>
                      <a:pt x="53966" y="38543"/>
                      <a:pt x="53966" y="38666"/>
                    </a:cubicBezTo>
                    <a:cubicBezTo>
                      <a:pt x="53966" y="38789"/>
                      <a:pt x="54066" y="38889"/>
                      <a:pt x="54189" y="38889"/>
                    </a:cubicBezTo>
                    <a:cubicBezTo>
                      <a:pt x="54313" y="38889"/>
                      <a:pt x="54413" y="38789"/>
                      <a:pt x="54413" y="38666"/>
                    </a:cubicBezTo>
                    <a:cubicBezTo>
                      <a:pt x="54411" y="38543"/>
                      <a:pt x="54311" y="38443"/>
                      <a:pt x="54189" y="38443"/>
                    </a:cubicBezTo>
                    <a:close/>
                    <a:moveTo>
                      <a:pt x="60122" y="38571"/>
                    </a:moveTo>
                    <a:cubicBezTo>
                      <a:pt x="60035" y="38571"/>
                      <a:pt x="59962" y="38642"/>
                      <a:pt x="59962" y="38730"/>
                    </a:cubicBezTo>
                    <a:cubicBezTo>
                      <a:pt x="59962" y="38817"/>
                      <a:pt x="60033" y="38889"/>
                      <a:pt x="60122" y="38889"/>
                    </a:cubicBezTo>
                    <a:cubicBezTo>
                      <a:pt x="60210" y="38889"/>
                      <a:pt x="60281" y="38818"/>
                      <a:pt x="60281" y="38730"/>
                    </a:cubicBezTo>
                    <a:cubicBezTo>
                      <a:pt x="60281" y="38640"/>
                      <a:pt x="60209" y="38571"/>
                      <a:pt x="60122" y="38571"/>
                    </a:cubicBezTo>
                    <a:close/>
                    <a:moveTo>
                      <a:pt x="6154" y="38637"/>
                    </a:moveTo>
                    <a:cubicBezTo>
                      <a:pt x="6061" y="38639"/>
                      <a:pt x="5986" y="38713"/>
                      <a:pt x="5986" y="38805"/>
                    </a:cubicBezTo>
                    <a:cubicBezTo>
                      <a:pt x="5986" y="38898"/>
                      <a:pt x="6061" y="38975"/>
                      <a:pt x="6154" y="38975"/>
                    </a:cubicBezTo>
                    <a:cubicBezTo>
                      <a:pt x="6247" y="38975"/>
                      <a:pt x="6322" y="38898"/>
                      <a:pt x="6322" y="38805"/>
                    </a:cubicBezTo>
                    <a:cubicBezTo>
                      <a:pt x="6322" y="38714"/>
                      <a:pt x="6247" y="38637"/>
                      <a:pt x="6154" y="38637"/>
                    </a:cubicBezTo>
                    <a:close/>
                    <a:moveTo>
                      <a:pt x="9835" y="38633"/>
                    </a:moveTo>
                    <a:cubicBezTo>
                      <a:pt x="9723" y="38634"/>
                      <a:pt x="9630" y="38726"/>
                      <a:pt x="9630" y="38839"/>
                    </a:cubicBezTo>
                    <a:cubicBezTo>
                      <a:pt x="9630" y="38950"/>
                      <a:pt x="9720" y="39043"/>
                      <a:pt x="9835" y="39043"/>
                    </a:cubicBezTo>
                    <a:cubicBezTo>
                      <a:pt x="9948" y="39043"/>
                      <a:pt x="10039" y="38953"/>
                      <a:pt x="10039" y="38839"/>
                    </a:cubicBezTo>
                    <a:cubicBezTo>
                      <a:pt x="10039" y="38726"/>
                      <a:pt x="9949" y="38633"/>
                      <a:pt x="9835" y="38633"/>
                    </a:cubicBezTo>
                    <a:close/>
                    <a:moveTo>
                      <a:pt x="54869" y="38675"/>
                    </a:moveTo>
                    <a:cubicBezTo>
                      <a:pt x="54752" y="38675"/>
                      <a:pt x="54655" y="38772"/>
                      <a:pt x="54655" y="38889"/>
                    </a:cubicBezTo>
                    <a:cubicBezTo>
                      <a:pt x="54655" y="39007"/>
                      <a:pt x="54752" y="39102"/>
                      <a:pt x="54869" y="39102"/>
                    </a:cubicBezTo>
                    <a:cubicBezTo>
                      <a:pt x="54986" y="39102"/>
                      <a:pt x="55082" y="39007"/>
                      <a:pt x="55082" y="38889"/>
                    </a:cubicBezTo>
                    <a:cubicBezTo>
                      <a:pt x="55082" y="38772"/>
                      <a:pt x="54986" y="38675"/>
                      <a:pt x="54869" y="38675"/>
                    </a:cubicBezTo>
                    <a:close/>
                    <a:moveTo>
                      <a:pt x="9043" y="38759"/>
                    </a:moveTo>
                    <a:cubicBezTo>
                      <a:pt x="8935" y="38759"/>
                      <a:pt x="8848" y="38847"/>
                      <a:pt x="8848" y="38955"/>
                    </a:cubicBezTo>
                    <a:cubicBezTo>
                      <a:pt x="8848" y="39062"/>
                      <a:pt x="8935" y="39150"/>
                      <a:pt x="9043" y="39150"/>
                    </a:cubicBezTo>
                    <a:cubicBezTo>
                      <a:pt x="9151" y="39150"/>
                      <a:pt x="9239" y="39063"/>
                      <a:pt x="9239" y="38955"/>
                    </a:cubicBezTo>
                    <a:cubicBezTo>
                      <a:pt x="9239" y="38847"/>
                      <a:pt x="9152" y="38759"/>
                      <a:pt x="9043" y="38759"/>
                    </a:cubicBezTo>
                    <a:close/>
                    <a:moveTo>
                      <a:pt x="7089" y="38802"/>
                    </a:moveTo>
                    <a:cubicBezTo>
                      <a:pt x="6992" y="38802"/>
                      <a:pt x="6912" y="38882"/>
                      <a:pt x="6912" y="38979"/>
                    </a:cubicBezTo>
                    <a:cubicBezTo>
                      <a:pt x="6912" y="39078"/>
                      <a:pt x="6992" y="39157"/>
                      <a:pt x="7089" y="39157"/>
                    </a:cubicBezTo>
                    <a:cubicBezTo>
                      <a:pt x="7187" y="39157"/>
                      <a:pt x="7267" y="39078"/>
                      <a:pt x="7267" y="38979"/>
                    </a:cubicBezTo>
                    <a:cubicBezTo>
                      <a:pt x="7267" y="38882"/>
                      <a:pt x="7187" y="38802"/>
                      <a:pt x="7089" y="38802"/>
                    </a:cubicBezTo>
                    <a:close/>
                    <a:moveTo>
                      <a:pt x="8107" y="38821"/>
                    </a:moveTo>
                    <a:cubicBezTo>
                      <a:pt x="8003" y="38821"/>
                      <a:pt x="7920" y="38907"/>
                      <a:pt x="7920" y="39008"/>
                    </a:cubicBezTo>
                    <a:cubicBezTo>
                      <a:pt x="7920" y="39111"/>
                      <a:pt x="8003" y="39195"/>
                      <a:pt x="8107" y="39195"/>
                    </a:cubicBezTo>
                    <a:cubicBezTo>
                      <a:pt x="8210" y="39195"/>
                      <a:pt x="8293" y="39113"/>
                      <a:pt x="8293" y="39008"/>
                    </a:cubicBezTo>
                    <a:cubicBezTo>
                      <a:pt x="8293" y="38905"/>
                      <a:pt x="8210" y="38821"/>
                      <a:pt x="8107" y="38821"/>
                    </a:cubicBezTo>
                    <a:close/>
                    <a:moveTo>
                      <a:pt x="59255" y="38862"/>
                    </a:moveTo>
                    <a:cubicBezTo>
                      <a:pt x="59162" y="38862"/>
                      <a:pt x="59087" y="38939"/>
                      <a:pt x="59087" y="39030"/>
                    </a:cubicBezTo>
                    <a:cubicBezTo>
                      <a:pt x="59087" y="39123"/>
                      <a:pt x="59164" y="39199"/>
                      <a:pt x="59255" y="39199"/>
                    </a:cubicBezTo>
                    <a:cubicBezTo>
                      <a:pt x="59348" y="39199"/>
                      <a:pt x="59423" y="39123"/>
                      <a:pt x="59423" y="39030"/>
                    </a:cubicBezTo>
                    <a:cubicBezTo>
                      <a:pt x="59425" y="38936"/>
                      <a:pt x="59348" y="38862"/>
                      <a:pt x="59255" y="38862"/>
                    </a:cubicBezTo>
                    <a:close/>
                    <a:moveTo>
                      <a:pt x="55575" y="38856"/>
                    </a:moveTo>
                    <a:cubicBezTo>
                      <a:pt x="55463" y="38856"/>
                      <a:pt x="55370" y="38947"/>
                      <a:pt x="55370" y="39062"/>
                    </a:cubicBezTo>
                    <a:cubicBezTo>
                      <a:pt x="55370" y="39173"/>
                      <a:pt x="55462" y="39266"/>
                      <a:pt x="55575" y="39266"/>
                    </a:cubicBezTo>
                    <a:cubicBezTo>
                      <a:pt x="55689" y="39266"/>
                      <a:pt x="55780" y="39175"/>
                      <a:pt x="55780" y="39062"/>
                    </a:cubicBezTo>
                    <a:cubicBezTo>
                      <a:pt x="55780" y="38949"/>
                      <a:pt x="55689" y="38856"/>
                      <a:pt x="55575" y="38856"/>
                    </a:cubicBezTo>
                    <a:close/>
                    <a:moveTo>
                      <a:pt x="56369" y="38982"/>
                    </a:moveTo>
                    <a:cubicBezTo>
                      <a:pt x="56262" y="38982"/>
                      <a:pt x="56173" y="39069"/>
                      <a:pt x="56173" y="39178"/>
                    </a:cubicBezTo>
                    <a:cubicBezTo>
                      <a:pt x="56173" y="39283"/>
                      <a:pt x="56260" y="39373"/>
                      <a:pt x="56369" y="39373"/>
                    </a:cubicBezTo>
                    <a:cubicBezTo>
                      <a:pt x="56476" y="39373"/>
                      <a:pt x="56564" y="39286"/>
                      <a:pt x="56564" y="39178"/>
                    </a:cubicBezTo>
                    <a:cubicBezTo>
                      <a:pt x="56563" y="39069"/>
                      <a:pt x="56476" y="38982"/>
                      <a:pt x="56369" y="38982"/>
                    </a:cubicBezTo>
                    <a:close/>
                    <a:moveTo>
                      <a:pt x="58324" y="39026"/>
                    </a:moveTo>
                    <a:cubicBezTo>
                      <a:pt x="58225" y="39026"/>
                      <a:pt x="58145" y="39105"/>
                      <a:pt x="58145" y="39202"/>
                    </a:cubicBezTo>
                    <a:cubicBezTo>
                      <a:pt x="58145" y="39301"/>
                      <a:pt x="58225" y="39381"/>
                      <a:pt x="58324" y="39381"/>
                    </a:cubicBezTo>
                    <a:cubicBezTo>
                      <a:pt x="58421" y="39381"/>
                      <a:pt x="58500" y="39301"/>
                      <a:pt x="58500" y="39202"/>
                    </a:cubicBezTo>
                    <a:cubicBezTo>
                      <a:pt x="58499" y="39105"/>
                      <a:pt x="58421" y="39026"/>
                      <a:pt x="58324" y="39026"/>
                    </a:cubicBezTo>
                    <a:close/>
                    <a:moveTo>
                      <a:pt x="57305" y="39047"/>
                    </a:moveTo>
                    <a:cubicBezTo>
                      <a:pt x="57202" y="39047"/>
                      <a:pt x="57118" y="39130"/>
                      <a:pt x="57118" y="39233"/>
                    </a:cubicBezTo>
                    <a:cubicBezTo>
                      <a:pt x="57118" y="39337"/>
                      <a:pt x="57202" y="39420"/>
                      <a:pt x="57305" y="39420"/>
                    </a:cubicBezTo>
                    <a:cubicBezTo>
                      <a:pt x="57408" y="39420"/>
                      <a:pt x="57492" y="39337"/>
                      <a:pt x="57492" y="39233"/>
                    </a:cubicBezTo>
                    <a:cubicBezTo>
                      <a:pt x="57490" y="39128"/>
                      <a:pt x="57406" y="39047"/>
                      <a:pt x="57305" y="39047"/>
                    </a:cubicBezTo>
                    <a:close/>
                    <a:moveTo>
                      <a:pt x="20474" y="40515"/>
                    </a:moveTo>
                    <a:cubicBezTo>
                      <a:pt x="20468" y="40515"/>
                      <a:pt x="20462" y="40515"/>
                      <a:pt x="20456" y="40515"/>
                    </a:cubicBezTo>
                    <a:cubicBezTo>
                      <a:pt x="20453" y="40641"/>
                      <a:pt x="20497" y="40767"/>
                      <a:pt x="20592" y="40861"/>
                    </a:cubicBezTo>
                    <a:cubicBezTo>
                      <a:pt x="20681" y="40949"/>
                      <a:pt x="20797" y="40993"/>
                      <a:pt x="20913" y="40993"/>
                    </a:cubicBezTo>
                    <a:cubicBezTo>
                      <a:pt x="20922" y="40993"/>
                      <a:pt x="20931" y="40992"/>
                      <a:pt x="20940" y="40992"/>
                    </a:cubicBezTo>
                    <a:cubicBezTo>
                      <a:pt x="20943" y="40867"/>
                      <a:pt x="20899" y="40740"/>
                      <a:pt x="20804" y="40646"/>
                    </a:cubicBezTo>
                    <a:cubicBezTo>
                      <a:pt x="20713" y="40556"/>
                      <a:pt x="20593" y="40515"/>
                      <a:pt x="20474" y="40515"/>
                    </a:cubicBezTo>
                    <a:close/>
                    <a:moveTo>
                      <a:pt x="44776" y="40673"/>
                    </a:moveTo>
                    <a:cubicBezTo>
                      <a:pt x="44658" y="40673"/>
                      <a:pt x="44540" y="40715"/>
                      <a:pt x="44450" y="40804"/>
                    </a:cubicBezTo>
                    <a:cubicBezTo>
                      <a:pt x="44355" y="40898"/>
                      <a:pt x="44308" y="41025"/>
                      <a:pt x="44314" y="41150"/>
                    </a:cubicBezTo>
                    <a:cubicBezTo>
                      <a:pt x="44322" y="41150"/>
                      <a:pt x="44329" y="41150"/>
                      <a:pt x="44337" y="41150"/>
                    </a:cubicBezTo>
                    <a:cubicBezTo>
                      <a:pt x="44454" y="41150"/>
                      <a:pt x="44572" y="41108"/>
                      <a:pt x="44662" y="41019"/>
                    </a:cubicBezTo>
                    <a:cubicBezTo>
                      <a:pt x="44758" y="40925"/>
                      <a:pt x="44804" y="40798"/>
                      <a:pt x="44798" y="40673"/>
                    </a:cubicBezTo>
                    <a:cubicBezTo>
                      <a:pt x="44791" y="40673"/>
                      <a:pt x="44783" y="40673"/>
                      <a:pt x="44776" y="40673"/>
                    </a:cubicBezTo>
                    <a:close/>
                    <a:moveTo>
                      <a:pt x="20229" y="41043"/>
                    </a:moveTo>
                    <a:cubicBezTo>
                      <a:pt x="19997" y="41043"/>
                      <a:pt x="19783" y="41134"/>
                      <a:pt x="19620" y="41282"/>
                    </a:cubicBezTo>
                    <a:cubicBezTo>
                      <a:pt x="19769" y="41477"/>
                      <a:pt x="19994" y="41614"/>
                      <a:pt x="20259" y="41637"/>
                    </a:cubicBezTo>
                    <a:cubicBezTo>
                      <a:pt x="20286" y="41639"/>
                      <a:pt x="20312" y="41640"/>
                      <a:pt x="20338" y="41640"/>
                    </a:cubicBezTo>
                    <a:cubicBezTo>
                      <a:pt x="20572" y="41640"/>
                      <a:pt x="20788" y="41549"/>
                      <a:pt x="20953" y="41402"/>
                    </a:cubicBezTo>
                    <a:cubicBezTo>
                      <a:pt x="20802" y="41206"/>
                      <a:pt x="20578" y="41070"/>
                      <a:pt x="20313" y="41047"/>
                    </a:cubicBezTo>
                    <a:cubicBezTo>
                      <a:pt x="20285" y="41044"/>
                      <a:pt x="20257" y="41043"/>
                      <a:pt x="20229" y="41043"/>
                    </a:cubicBezTo>
                    <a:close/>
                    <a:moveTo>
                      <a:pt x="45021" y="41200"/>
                    </a:moveTo>
                    <a:cubicBezTo>
                      <a:pt x="44995" y="41200"/>
                      <a:pt x="44968" y="41201"/>
                      <a:pt x="44942" y="41203"/>
                    </a:cubicBezTo>
                    <a:cubicBezTo>
                      <a:pt x="44677" y="41228"/>
                      <a:pt x="44450" y="41363"/>
                      <a:pt x="44301" y="41558"/>
                    </a:cubicBezTo>
                    <a:cubicBezTo>
                      <a:pt x="44467" y="41707"/>
                      <a:pt x="44683" y="41798"/>
                      <a:pt x="44916" y="41798"/>
                    </a:cubicBezTo>
                    <a:cubicBezTo>
                      <a:pt x="44942" y="41798"/>
                      <a:pt x="44969" y="41797"/>
                      <a:pt x="44995" y="41795"/>
                    </a:cubicBezTo>
                    <a:cubicBezTo>
                      <a:pt x="45261" y="41770"/>
                      <a:pt x="45487" y="41632"/>
                      <a:pt x="45634" y="41440"/>
                    </a:cubicBezTo>
                    <a:cubicBezTo>
                      <a:pt x="45470" y="41291"/>
                      <a:pt x="45254" y="41200"/>
                      <a:pt x="45021" y="41200"/>
                    </a:cubicBezTo>
                    <a:close/>
                    <a:moveTo>
                      <a:pt x="20832" y="41812"/>
                    </a:moveTo>
                    <a:cubicBezTo>
                      <a:pt x="20774" y="41812"/>
                      <a:pt x="20716" y="41822"/>
                      <a:pt x="20659" y="41845"/>
                    </a:cubicBezTo>
                    <a:cubicBezTo>
                      <a:pt x="20534" y="41896"/>
                      <a:pt x="20446" y="41996"/>
                      <a:pt x="20402" y="42113"/>
                    </a:cubicBezTo>
                    <a:cubicBezTo>
                      <a:pt x="20463" y="42142"/>
                      <a:pt x="20531" y="42157"/>
                      <a:pt x="20600" y="42157"/>
                    </a:cubicBezTo>
                    <a:cubicBezTo>
                      <a:pt x="20658" y="42157"/>
                      <a:pt x="20717" y="42147"/>
                      <a:pt x="20773" y="42124"/>
                    </a:cubicBezTo>
                    <a:cubicBezTo>
                      <a:pt x="20898" y="42073"/>
                      <a:pt x="20986" y="41974"/>
                      <a:pt x="21030" y="41856"/>
                    </a:cubicBezTo>
                    <a:cubicBezTo>
                      <a:pt x="20969" y="41827"/>
                      <a:pt x="20901" y="41812"/>
                      <a:pt x="20832" y="41812"/>
                    </a:cubicBezTo>
                    <a:close/>
                    <a:moveTo>
                      <a:pt x="44421" y="41969"/>
                    </a:moveTo>
                    <a:cubicBezTo>
                      <a:pt x="44352" y="41969"/>
                      <a:pt x="44285" y="41984"/>
                      <a:pt x="44224" y="42013"/>
                    </a:cubicBezTo>
                    <a:cubicBezTo>
                      <a:pt x="44268" y="42131"/>
                      <a:pt x="44356" y="42231"/>
                      <a:pt x="44481" y="42282"/>
                    </a:cubicBezTo>
                    <a:cubicBezTo>
                      <a:pt x="44538" y="42305"/>
                      <a:pt x="44597" y="42316"/>
                      <a:pt x="44656" y="42316"/>
                    </a:cubicBezTo>
                    <a:cubicBezTo>
                      <a:pt x="44724" y="42316"/>
                      <a:pt x="44791" y="42300"/>
                      <a:pt x="44852" y="42271"/>
                    </a:cubicBezTo>
                    <a:cubicBezTo>
                      <a:pt x="44808" y="42153"/>
                      <a:pt x="44720" y="42054"/>
                      <a:pt x="44595" y="42003"/>
                    </a:cubicBezTo>
                    <a:cubicBezTo>
                      <a:pt x="44538" y="41980"/>
                      <a:pt x="44479" y="41969"/>
                      <a:pt x="44421" y="41969"/>
                    </a:cubicBezTo>
                    <a:close/>
                    <a:moveTo>
                      <a:pt x="15710" y="42333"/>
                    </a:moveTo>
                    <a:cubicBezTo>
                      <a:pt x="15646" y="42333"/>
                      <a:pt x="15582" y="42358"/>
                      <a:pt x="15534" y="42406"/>
                    </a:cubicBezTo>
                    <a:cubicBezTo>
                      <a:pt x="15435" y="42505"/>
                      <a:pt x="15435" y="42663"/>
                      <a:pt x="15534" y="42760"/>
                    </a:cubicBezTo>
                    <a:cubicBezTo>
                      <a:pt x="15582" y="42808"/>
                      <a:pt x="15646" y="42831"/>
                      <a:pt x="15710" y="42831"/>
                    </a:cubicBezTo>
                    <a:cubicBezTo>
                      <a:pt x="15774" y="42831"/>
                      <a:pt x="15838" y="42808"/>
                      <a:pt x="15886" y="42760"/>
                    </a:cubicBezTo>
                    <a:cubicBezTo>
                      <a:pt x="15984" y="42663"/>
                      <a:pt x="15984" y="42505"/>
                      <a:pt x="15886" y="42406"/>
                    </a:cubicBezTo>
                    <a:cubicBezTo>
                      <a:pt x="15837" y="42358"/>
                      <a:pt x="15773" y="42333"/>
                      <a:pt x="15710" y="42333"/>
                    </a:cubicBezTo>
                    <a:close/>
                    <a:moveTo>
                      <a:pt x="49543" y="42489"/>
                    </a:moveTo>
                    <a:cubicBezTo>
                      <a:pt x="49479" y="42489"/>
                      <a:pt x="49415" y="42513"/>
                      <a:pt x="49366" y="42563"/>
                    </a:cubicBezTo>
                    <a:cubicBezTo>
                      <a:pt x="49269" y="42660"/>
                      <a:pt x="49269" y="42818"/>
                      <a:pt x="49366" y="42916"/>
                    </a:cubicBezTo>
                    <a:cubicBezTo>
                      <a:pt x="49415" y="42965"/>
                      <a:pt x="49479" y="42989"/>
                      <a:pt x="49543" y="42989"/>
                    </a:cubicBezTo>
                    <a:cubicBezTo>
                      <a:pt x="49607" y="42989"/>
                      <a:pt x="49671" y="42965"/>
                      <a:pt x="49719" y="42916"/>
                    </a:cubicBezTo>
                    <a:cubicBezTo>
                      <a:pt x="49816" y="42818"/>
                      <a:pt x="49816" y="42660"/>
                      <a:pt x="49719" y="42563"/>
                    </a:cubicBezTo>
                    <a:cubicBezTo>
                      <a:pt x="49671" y="42513"/>
                      <a:pt x="49607" y="42489"/>
                      <a:pt x="49543" y="42489"/>
                    </a:cubicBezTo>
                    <a:close/>
                    <a:moveTo>
                      <a:pt x="22701" y="42524"/>
                    </a:moveTo>
                    <a:cubicBezTo>
                      <a:pt x="22541" y="42524"/>
                      <a:pt x="22385" y="42583"/>
                      <a:pt x="22264" y="42703"/>
                    </a:cubicBezTo>
                    <a:cubicBezTo>
                      <a:pt x="22137" y="42832"/>
                      <a:pt x="22077" y="43000"/>
                      <a:pt x="22085" y="43170"/>
                    </a:cubicBezTo>
                    <a:cubicBezTo>
                      <a:pt x="22094" y="43170"/>
                      <a:pt x="22103" y="43170"/>
                      <a:pt x="22112" y="43170"/>
                    </a:cubicBezTo>
                    <a:cubicBezTo>
                      <a:pt x="22271" y="43170"/>
                      <a:pt x="22428" y="43111"/>
                      <a:pt x="22550" y="42990"/>
                    </a:cubicBezTo>
                    <a:cubicBezTo>
                      <a:pt x="22679" y="42861"/>
                      <a:pt x="22737" y="42693"/>
                      <a:pt x="22730" y="42525"/>
                    </a:cubicBezTo>
                    <a:cubicBezTo>
                      <a:pt x="22720" y="42525"/>
                      <a:pt x="22711" y="42524"/>
                      <a:pt x="22701" y="42524"/>
                    </a:cubicBezTo>
                    <a:close/>
                    <a:moveTo>
                      <a:pt x="14785" y="42776"/>
                    </a:moveTo>
                    <a:cubicBezTo>
                      <a:pt x="14724" y="42776"/>
                      <a:pt x="14663" y="42800"/>
                      <a:pt x="14616" y="42847"/>
                    </a:cubicBezTo>
                    <a:cubicBezTo>
                      <a:pt x="14522" y="42941"/>
                      <a:pt x="14522" y="43093"/>
                      <a:pt x="14616" y="43187"/>
                    </a:cubicBezTo>
                    <a:cubicBezTo>
                      <a:pt x="14664" y="43234"/>
                      <a:pt x="14725" y="43257"/>
                      <a:pt x="14787" y="43257"/>
                    </a:cubicBezTo>
                    <a:cubicBezTo>
                      <a:pt x="14848" y="43257"/>
                      <a:pt x="14909" y="43234"/>
                      <a:pt x="14956" y="43187"/>
                    </a:cubicBezTo>
                    <a:cubicBezTo>
                      <a:pt x="15050" y="43093"/>
                      <a:pt x="15050" y="42941"/>
                      <a:pt x="14956" y="42847"/>
                    </a:cubicBezTo>
                    <a:cubicBezTo>
                      <a:pt x="14908" y="42800"/>
                      <a:pt x="14847" y="42776"/>
                      <a:pt x="14785" y="42776"/>
                    </a:cubicBezTo>
                    <a:close/>
                    <a:moveTo>
                      <a:pt x="42551" y="42681"/>
                    </a:moveTo>
                    <a:cubicBezTo>
                      <a:pt x="42542" y="42681"/>
                      <a:pt x="42533" y="42681"/>
                      <a:pt x="42523" y="42681"/>
                    </a:cubicBezTo>
                    <a:cubicBezTo>
                      <a:pt x="42516" y="42851"/>
                      <a:pt x="42574" y="43019"/>
                      <a:pt x="42703" y="43148"/>
                    </a:cubicBezTo>
                    <a:cubicBezTo>
                      <a:pt x="42824" y="43267"/>
                      <a:pt x="42982" y="43327"/>
                      <a:pt x="43141" y="43327"/>
                    </a:cubicBezTo>
                    <a:cubicBezTo>
                      <a:pt x="43150" y="43327"/>
                      <a:pt x="43159" y="43327"/>
                      <a:pt x="43168" y="43326"/>
                    </a:cubicBezTo>
                    <a:cubicBezTo>
                      <a:pt x="43175" y="43158"/>
                      <a:pt x="43117" y="42990"/>
                      <a:pt x="42988" y="42861"/>
                    </a:cubicBezTo>
                    <a:cubicBezTo>
                      <a:pt x="42867" y="42739"/>
                      <a:pt x="42710" y="42681"/>
                      <a:pt x="42551" y="42681"/>
                    </a:cubicBezTo>
                    <a:close/>
                    <a:moveTo>
                      <a:pt x="50468" y="42933"/>
                    </a:moveTo>
                    <a:cubicBezTo>
                      <a:pt x="50406" y="42933"/>
                      <a:pt x="50344" y="42956"/>
                      <a:pt x="50297" y="43003"/>
                    </a:cubicBezTo>
                    <a:cubicBezTo>
                      <a:pt x="50203" y="43097"/>
                      <a:pt x="50203" y="43249"/>
                      <a:pt x="50297" y="43344"/>
                    </a:cubicBezTo>
                    <a:cubicBezTo>
                      <a:pt x="50344" y="43391"/>
                      <a:pt x="50406" y="43414"/>
                      <a:pt x="50468" y="43414"/>
                    </a:cubicBezTo>
                    <a:cubicBezTo>
                      <a:pt x="50529" y="43414"/>
                      <a:pt x="50591" y="43391"/>
                      <a:pt x="50638" y="43344"/>
                    </a:cubicBezTo>
                    <a:cubicBezTo>
                      <a:pt x="50732" y="43249"/>
                      <a:pt x="50732" y="43097"/>
                      <a:pt x="50638" y="43003"/>
                    </a:cubicBezTo>
                    <a:cubicBezTo>
                      <a:pt x="50591" y="42956"/>
                      <a:pt x="50529" y="42933"/>
                      <a:pt x="50468" y="42933"/>
                    </a:cubicBezTo>
                    <a:close/>
                    <a:moveTo>
                      <a:pt x="13994" y="43138"/>
                    </a:moveTo>
                    <a:cubicBezTo>
                      <a:pt x="13935" y="43138"/>
                      <a:pt x="13877" y="43160"/>
                      <a:pt x="13833" y="43206"/>
                    </a:cubicBezTo>
                    <a:cubicBezTo>
                      <a:pt x="13741" y="43296"/>
                      <a:pt x="13741" y="43442"/>
                      <a:pt x="13833" y="43532"/>
                    </a:cubicBezTo>
                    <a:cubicBezTo>
                      <a:pt x="13877" y="43577"/>
                      <a:pt x="13936" y="43599"/>
                      <a:pt x="13995" y="43599"/>
                    </a:cubicBezTo>
                    <a:cubicBezTo>
                      <a:pt x="14054" y="43599"/>
                      <a:pt x="14113" y="43577"/>
                      <a:pt x="14159" y="43532"/>
                    </a:cubicBezTo>
                    <a:cubicBezTo>
                      <a:pt x="14248" y="43441"/>
                      <a:pt x="14248" y="43294"/>
                      <a:pt x="14159" y="43206"/>
                    </a:cubicBezTo>
                    <a:cubicBezTo>
                      <a:pt x="14113" y="43160"/>
                      <a:pt x="14053" y="43138"/>
                      <a:pt x="13994" y="43138"/>
                    </a:cubicBezTo>
                    <a:close/>
                    <a:moveTo>
                      <a:pt x="51258" y="43295"/>
                    </a:moveTo>
                    <a:cubicBezTo>
                      <a:pt x="51199" y="43295"/>
                      <a:pt x="51140" y="43318"/>
                      <a:pt x="51096" y="43362"/>
                    </a:cubicBezTo>
                    <a:cubicBezTo>
                      <a:pt x="51006" y="43454"/>
                      <a:pt x="51006" y="43600"/>
                      <a:pt x="51096" y="43689"/>
                    </a:cubicBezTo>
                    <a:cubicBezTo>
                      <a:pt x="51140" y="43734"/>
                      <a:pt x="51199" y="43757"/>
                      <a:pt x="51258" y="43757"/>
                    </a:cubicBezTo>
                    <a:cubicBezTo>
                      <a:pt x="51317" y="43757"/>
                      <a:pt x="51377" y="43734"/>
                      <a:pt x="51422" y="43689"/>
                    </a:cubicBezTo>
                    <a:cubicBezTo>
                      <a:pt x="51513" y="43599"/>
                      <a:pt x="51513" y="43452"/>
                      <a:pt x="51422" y="43362"/>
                    </a:cubicBezTo>
                    <a:cubicBezTo>
                      <a:pt x="51377" y="43318"/>
                      <a:pt x="51317" y="43295"/>
                      <a:pt x="51258" y="43295"/>
                    </a:cubicBezTo>
                    <a:close/>
                    <a:moveTo>
                      <a:pt x="13300" y="43462"/>
                    </a:moveTo>
                    <a:cubicBezTo>
                      <a:pt x="13243" y="43462"/>
                      <a:pt x="13186" y="43484"/>
                      <a:pt x="13144" y="43528"/>
                    </a:cubicBezTo>
                    <a:cubicBezTo>
                      <a:pt x="13057" y="43615"/>
                      <a:pt x="13057" y="43757"/>
                      <a:pt x="13144" y="43841"/>
                    </a:cubicBezTo>
                    <a:cubicBezTo>
                      <a:pt x="13187" y="43883"/>
                      <a:pt x="13243" y="43905"/>
                      <a:pt x="13300" y="43905"/>
                    </a:cubicBezTo>
                    <a:cubicBezTo>
                      <a:pt x="13357" y="43905"/>
                      <a:pt x="13414" y="43883"/>
                      <a:pt x="13457" y="43841"/>
                    </a:cubicBezTo>
                    <a:cubicBezTo>
                      <a:pt x="13544" y="43754"/>
                      <a:pt x="13544" y="43613"/>
                      <a:pt x="13457" y="43528"/>
                    </a:cubicBezTo>
                    <a:cubicBezTo>
                      <a:pt x="13414" y="43484"/>
                      <a:pt x="13357" y="43462"/>
                      <a:pt x="13300" y="43462"/>
                    </a:cubicBezTo>
                    <a:close/>
                    <a:moveTo>
                      <a:pt x="51952" y="43619"/>
                    </a:moveTo>
                    <a:cubicBezTo>
                      <a:pt x="51896" y="43619"/>
                      <a:pt x="51839" y="43641"/>
                      <a:pt x="51797" y="43684"/>
                    </a:cubicBezTo>
                    <a:cubicBezTo>
                      <a:pt x="51710" y="43771"/>
                      <a:pt x="51710" y="43912"/>
                      <a:pt x="51797" y="43997"/>
                    </a:cubicBezTo>
                    <a:cubicBezTo>
                      <a:pt x="51840" y="44041"/>
                      <a:pt x="51896" y="44062"/>
                      <a:pt x="51953" y="44062"/>
                    </a:cubicBezTo>
                    <a:cubicBezTo>
                      <a:pt x="52010" y="44062"/>
                      <a:pt x="52067" y="44041"/>
                      <a:pt x="52110" y="43997"/>
                    </a:cubicBezTo>
                    <a:cubicBezTo>
                      <a:pt x="52197" y="43910"/>
                      <a:pt x="52197" y="43768"/>
                      <a:pt x="52110" y="43684"/>
                    </a:cubicBezTo>
                    <a:cubicBezTo>
                      <a:pt x="52067" y="43641"/>
                      <a:pt x="52009" y="43619"/>
                      <a:pt x="51952" y="43619"/>
                    </a:cubicBezTo>
                    <a:close/>
                    <a:moveTo>
                      <a:pt x="12660" y="43795"/>
                    </a:moveTo>
                    <a:cubicBezTo>
                      <a:pt x="12606" y="43795"/>
                      <a:pt x="12552" y="43816"/>
                      <a:pt x="12510" y="43858"/>
                    </a:cubicBezTo>
                    <a:cubicBezTo>
                      <a:pt x="12427" y="43941"/>
                      <a:pt x="12427" y="44075"/>
                      <a:pt x="12510" y="44158"/>
                    </a:cubicBezTo>
                    <a:cubicBezTo>
                      <a:pt x="12552" y="44200"/>
                      <a:pt x="12606" y="44221"/>
                      <a:pt x="12660" y="44221"/>
                    </a:cubicBezTo>
                    <a:cubicBezTo>
                      <a:pt x="12715" y="44221"/>
                      <a:pt x="12769" y="44200"/>
                      <a:pt x="12811" y="44158"/>
                    </a:cubicBezTo>
                    <a:cubicBezTo>
                      <a:pt x="12894" y="44075"/>
                      <a:pt x="12894" y="43941"/>
                      <a:pt x="12811" y="43858"/>
                    </a:cubicBezTo>
                    <a:cubicBezTo>
                      <a:pt x="12769" y="43816"/>
                      <a:pt x="12715" y="43795"/>
                      <a:pt x="12660" y="43795"/>
                    </a:cubicBezTo>
                    <a:close/>
                    <a:moveTo>
                      <a:pt x="52592" y="43953"/>
                    </a:moveTo>
                    <a:cubicBezTo>
                      <a:pt x="52538" y="43953"/>
                      <a:pt x="52483" y="43973"/>
                      <a:pt x="52442" y="44015"/>
                    </a:cubicBezTo>
                    <a:cubicBezTo>
                      <a:pt x="52358" y="44099"/>
                      <a:pt x="52358" y="44232"/>
                      <a:pt x="52442" y="44316"/>
                    </a:cubicBezTo>
                    <a:cubicBezTo>
                      <a:pt x="52483" y="44357"/>
                      <a:pt x="52538" y="44378"/>
                      <a:pt x="52592" y="44378"/>
                    </a:cubicBezTo>
                    <a:cubicBezTo>
                      <a:pt x="52646" y="44378"/>
                      <a:pt x="52701" y="44357"/>
                      <a:pt x="52742" y="44316"/>
                    </a:cubicBezTo>
                    <a:cubicBezTo>
                      <a:pt x="52826" y="44232"/>
                      <a:pt x="52826" y="44099"/>
                      <a:pt x="52742" y="44015"/>
                    </a:cubicBezTo>
                    <a:cubicBezTo>
                      <a:pt x="52701" y="43973"/>
                      <a:pt x="52646" y="43953"/>
                      <a:pt x="52592" y="43953"/>
                    </a:cubicBezTo>
                    <a:close/>
                    <a:moveTo>
                      <a:pt x="12040" y="44182"/>
                    </a:moveTo>
                    <a:cubicBezTo>
                      <a:pt x="11988" y="44182"/>
                      <a:pt x="11936" y="44202"/>
                      <a:pt x="11897" y="44242"/>
                    </a:cubicBezTo>
                    <a:cubicBezTo>
                      <a:pt x="11817" y="44322"/>
                      <a:pt x="11817" y="44449"/>
                      <a:pt x="11897" y="44529"/>
                    </a:cubicBezTo>
                    <a:cubicBezTo>
                      <a:pt x="11936" y="44569"/>
                      <a:pt x="11988" y="44589"/>
                      <a:pt x="12040" y="44589"/>
                    </a:cubicBezTo>
                    <a:cubicBezTo>
                      <a:pt x="12092" y="44589"/>
                      <a:pt x="12144" y="44569"/>
                      <a:pt x="12184" y="44529"/>
                    </a:cubicBezTo>
                    <a:cubicBezTo>
                      <a:pt x="12263" y="44449"/>
                      <a:pt x="12263" y="44322"/>
                      <a:pt x="12184" y="44242"/>
                    </a:cubicBezTo>
                    <a:cubicBezTo>
                      <a:pt x="12144" y="44202"/>
                      <a:pt x="12092" y="44182"/>
                      <a:pt x="12040" y="44182"/>
                    </a:cubicBezTo>
                    <a:close/>
                    <a:moveTo>
                      <a:pt x="53214" y="44339"/>
                    </a:moveTo>
                    <a:cubicBezTo>
                      <a:pt x="53162" y="44339"/>
                      <a:pt x="53110" y="44359"/>
                      <a:pt x="53071" y="44399"/>
                    </a:cubicBezTo>
                    <a:cubicBezTo>
                      <a:pt x="52991" y="44478"/>
                      <a:pt x="52991" y="44607"/>
                      <a:pt x="53071" y="44687"/>
                    </a:cubicBezTo>
                    <a:cubicBezTo>
                      <a:pt x="53109" y="44727"/>
                      <a:pt x="53161" y="44747"/>
                      <a:pt x="53213" y="44747"/>
                    </a:cubicBezTo>
                    <a:cubicBezTo>
                      <a:pt x="53265" y="44747"/>
                      <a:pt x="53318" y="44727"/>
                      <a:pt x="53358" y="44687"/>
                    </a:cubicBezTo>
                    <a:cubicBezTo>
                      <a:pt x="53437" y="44607"/>
                      <a:pt x="53437" y="44478"/>
                      <a:pt x="53358" y="44399"/>
                    </a:cubicBezTo>
                    <a:cubicBezTo>
                      <a:pt x="53318" y="44359"/>
                      <a:pt x="53266" y="44339"/>
                      <a:pt x="53214" y="44339"/>
                    </a:cubicBezTo>
                    <a:close/>
                    <a:moveTo>
                      <a:pt x="24283" y="44315"/>
                    </a:moveTo>
                    <a:cubicBezTo>
                      <a:pt x="24276" y="44315"/>
                      <a:pt x="24268" y="44316"/>
                      <a:pt x="24261" y="44316"/>
                    </a:cubicBezTo>
                    <a:cubicBezTo>
                      <a:pt x="24257" y="44441"/>
                      <a:pt x="24297" y="44568"/>
                      <a:pt x="24392" y="44664"/>
                    </a:cubicBezTo>
                    <a:cubicBezTo>
                      <a:pt x="24482" y="44755"/>
                      <a:pt x="24602" y="44800"/>
                      <a:pt x="24721" y="44800"/>
                    </a:cubicBezTo>
                    <a:cubicBezTo>
                      <a:pt x="24727" y="44800"/>
                      <a:pt x="24732" y="44800"/>
                      <a:pt x="24738" y="44800"/>
                    </a:cubicBezTo>
                    <a:cubicBezTo>
                      <a:pt x="24745" y="44674"/>
                      <a:pt x="24702" y="44548"/>
                      <a:pt x="24607" y="44452"/>
                    </a:cubicBezTo>
                    <a:cubicBezTo>
                      <a:pt x="24519" y="44361"/>
                      <a:pt x="24402" y="44315"/>
                      <a:pt x="24283" y="44315"/>
                    </a:cubicBezTo>
                    <a:close/>
                    <a:moveTo>
                      <a:pt x="23399" y="44225"/>
                    </a:moveTo>
                    <a:cubicBezTo>
                      <a:pt x="23282" y="44268"/>
                      <a:pt x="23182" y="44358"/>
                      <a:pt x="23131" y="44483"/>
                    </a:cubicBezTo>
                    <a:cubicBezTo>
                      <a:pt x="23080" y="44607"/>
                      <a:pt x="23089" y="44742"/>
                      <a:pt x="23143" y="44854"/>
                    </a:cubicBezTo>
                    <a:cubicBezTo>
                      <a:pt x="23258" y="44810"/>
                      <a:pt x="23358" y="44722"/>
                      <a:pt x="23411" y="44597"/>
                    </a:cubicBezTo>
                    <a:cubicBezTo>
                      <a:pt x="23461" y="44471"/>
                      <a:pt x="23454" y="44338"/>
                      <a:pt x="23399" y="44225"/>
                    </a:cubicBezTo>
                    <a:close/>
                    <a:moveTo>
                      <a:pt x="17906" y="41564"/>
                    </a:moveTo>
                    <a:lnTo>
                      <a:pt x="17906" y="41564"/>
                    </a:lnTo>
                    <a:cubicBezTo>
                      <a:pt x="17377" y="42467"/>
                      <a:pt x="18345" y="44042"/>
                      <a:pt x="18429" y="44948"/>
                    </a:cubicBezTo>
                    <a:cubicBezTo>
                      <a:pt x="18962" y="44528"/>
                      <a:pt x="19494" y="42931"/>
                      <a:pt x="17906" y="41564"/>
                    </a:cubicBezTo>
                    <a:close/>
                    <a:moveTo>
                      <a:pt x="40979" y="44471"/>
                    </a:moveTo>
                    <a:cubicBezTo>
                      <a:pt x="40858" y="44471"/>
                      <a:pt x="40737" y="44515"/>
                      <a:pt x="40645" y="44607"/>
                    </a:cubicBezTo>
                    <a:cubicBezTo>
                      <a:pt x="40551" y="44703"/>
                      <a:pt x="40509" y="44832"/>
                      <a:pt x="40515" y="44955"/>
                    </a:cubicBezTo>
                    <a:cubicBezTo>
                      <a:pt x="40521" y="44955"/>
                      <a:pt x="40526" y="44955"/>
                      <a:pt x="40532" y="44955"/>
                    </a:cubicBezTo>
                    <a:cubicBezTo>
                      <a:pt x="40651" y="44955"/>
                      <a:pt x="40770" y="44911"/>
                      <a:pt x="40860" y="44819"/>
                    </a:cubicBezTo>
                    <a:cubicBezTo>
                      <a:pt x="40954" y="44723"/>
                      <a:pt x="40997" y="44597"/>
                      <a:pt x="40990" y="44471"/>
                    </a:cubicBezTo>
                    <a:cubicBezTo>
                      <a:pt x="40986" y="44471"/>
                      <a:pt x="40982" y="44471"/>
                      <a:pt x="40979" y="44471"/>
                    </a:cubicBezTo>
                    <a:close/>
                    <a:moveTo>
                      <a:pt x="41855" y="44383"/>
                    </a:moveTo>
                    <a:cubicBezTo>
                      <a:pt x="41802" y="44496"/>
                      <a:pt x="41793" y="44629"/>
                      <a:pt x="41844" y="44754"/>
                    </a:cubicBezTo>
                    <a:cubicBezTo>
                      <a:pt x="41894" y="44880"/>
                      <a:pt x="41994" y="44968"/>
                      <a:pt x="42112" y="45011"/>
                    </a:cubicBezTo>
                    <a:cubicBezTo>
                      <a:pt x="42164" y="44898"/>
                      <a:pt x="42173" y="44765"/>
                      <a:pt x="42123" y="44641"/>
                    </a:cubicBezTo>
                    <a:cubicBezTo>
                      <a:pt x="42073" y="44514"/>
                      <a:pt x="41973" y="44426"/>
                      <a:pt x="41855" y="44383"/>
                    </a:cubicBezTo>
                    <a:close/>
                    <a:moveTo>
                      <a:pt x="11398" y="44668"/>
                    </a:moveTo>
                    <a:cubicBezTo>
                      <a:pt x="11348" y="44668"/>
                      <a:pt x="11298" y="44687"/>
                      <a:pt x="11260" y="44725"/>
                    </a:cubicBezTo>
                    <a:cubicBezTo>
                      <a:pt x="11184" y="44801"/>
                      <a:pt x="11184" y="44925"/>
                      <a:pt x="11260" y="45000"/>
                    </a:cubicBezTo>
                    <a:cubicBezTo>
                      <a:pt x="11298" y="45038"/>
                      <a:pt x="11348" y="45057"/>
                      <a:pt x="11398" y="45057"/>
                    </a:cubicBezTo>
                    <a:cubicBezTo>
                      <a:pt x="11447" y="45057"/>
                      <a:pt x="11497" y="45038"/>
                      <a:pt x="11536" y="45000"/>
                    </a:cubicBezTo>
                    <a:cubicBezTo>
                      <a:pt x="11611" y="44925"/>
                      <a:pt x="11611" y="44801"/>
                      <a:pt x="11536" y="44725"/>
                    </a:cubicBezTo>
                    <a:cubicBezTo>
                      <a:pt x="11497" y="44687"/>
                      <a:pt x="11447" y="44668"/>
                      <a:pt x="11398" y="44668"/>
                    </a:cubicBezTo>
                    <a:close/>
                    <a:moveTo>
                      <a:pt x="47347" y="41722"/>
                    </a:moveTo>
                    <a:cubicBezTo>
                      <a:pt x="45758" y="43087"/>
                      <a:pt x="46291" y="44685"/>
                      <a:pt x="46823" y="45106"/>
                    </a:cubicBezTo>
                    <a:cubicBezTo>
                      <a:pt x="46908" y="44200"/>
                      <a:pt x="47873" y="42623"/>
                      <a:pt x="47347" y="41722"/>
                    </a:cubicBezTo>
                    <a:close/>
                    <a:moveTo>
                      <a:pt x="53854" y="44826"/>
                    </a:moveTo>
                    <a:cubicBezTo>
                      <a:pt x="53804" y="44826"/>
                      <a:pt x="53755" y="44845"/>
                      <a:pt x="53717" y="44883"/>
                    </a:cubicBezTo>
                    <a:cubicBezTo>
                      <a:pt x="53640" y="44959"/>
                      <a:pt x="53640" y="45082"/>
                      <a:pt x="53717" y="45158"/>
                    </a:cubicBezTo>
                    <a:cubicBezTo>
                      <a:pt x="53755" y="45196"/>
                      <a:pt x="53804" y="45215"/>
                      <a:pt x="53854" y="45215"/>
                    </a:cubicBezTo>
                    <a:cubicBezTo>
                      <a:pt x="53904" y="45215"/>
                      <a:pt x="53954" y="45196"/>
                      <a:pt x="53992" y="45158"/>
                    </a:cubicBezTo>
                    <a:cubicBezTo>
                      <a:pt x="54068" y="45082"/>
                      <a:pt x="54068" y="44959"/>
                      <a:pt x="53992" y="44883"/>
                    </a:cubicBezTo>
                    <a:cubicBezTo>
                      <a:pt x="53954" y="44845"/>
                      <a:pt x="53904" y="44826"/>
                      <a:pt x="53854" y="44826"/>
                    </a:cubicBezTo>
                    <a:close/>
                    <a:moveTo>
                      <a:pt x="23853" y="44303"/>
                    </a:moveTo>
                    <a:cubicBezTo>
                      <a:pt x="23687" y="44485"/>
                      <a:pt x="23593" y="44732"/>
                      <a:pt x="23616" y="44997"/>
                    </a:cubicBezTo>
                    <a:cubicBezTo>
                      <a:pt x="23641" y="45261"/>
                      <a:pt x="23777" y="45488"/>
                      <a:pt x="23971" y="45636"/>
                    </a:cubicBezTo>
                    <a:cubicBezTo>
                      <a:pt x="24138" y="45453"/>
                      <a:pt x="24231" y="45207"/>
                      <a:pt x="24208" y="44942"/>
                    </a:cubicBezTo>
                    <a:cubicBezTo>
                      <a:pt x="24184" y="44678"/>
                      <a:pt x="24048" y="44452"/>
                      <a:pt x="23853" y="44303"/>
                    </a:cubicBezTo>
                    <a:close/>
                    <a:moveTo>
                      <a:pt x="10698" y="45301"/>
                    </a:moveTo>
                    <a:cubicBezTo>
                      <a:pt x="10650" y="45301"/>
                      <a:pt x="10603" y="45319"/>
                      <a:pt x="10566" y="45355"/>
                    </a:cubicBezTo>
                    <a:cubicBezTo>
                      <a:pt x="10494" y="45427"/>
                      <a:pt x="10494" y="45546"/>
                      <a:pt x="10566" y="45619"/>
                    </a:cubicBezTo>
                    <a:cubicBezTo>
                      <a:pt x="10602" y="45655"/>
                      <a:pt x="10649" y="45673"/>
                      <a:pt x="10696" y="45673"/>
                    </a:cubicBezTo>
                    <a:cubicBezTo>
                      <a:pt x="10744" y="45673"/>
                      <a:pt x="10792" y="45655"/>
                      <a:pt x="10829" y="45619"/>
                    </a:cubicBezTo>
                    <a:cubicBezTo>
                      <a:pt x="10901" y="45546"/>
                      <a:pt x="10901" y="45427"/>
                      <a:pt x="10829" y="45355"/>
                    </a:cubicBezTo>
                    <a:cubicBezTo>
                      <a:pt x="10792" y="45319"/>
                      <a:pt x="10745" y="45301"/>
                      <a:pt x="10698" y="45301"/>
                    </a:cubicBezTo>
                    <a:close/>
                    <a:moveTo>
                      <a:pt x="41402" y="44458"/>
                    </a:moveTo>
                    <a:cubicBezTo>
                      <a:pt x="41206" y="44609"/>
                      <a:pt x="41070" y="44833"/>
                      <a:pt x="41047" y="45098"/>
                    </a:cubicBezTo>
                    <a:cubicBezTo>
                      <a:pt x="41022" y="45365"/>
                      <a:pt x="41116" y="45611"/>
                      <a:pt x="41280" y="45793"/>
                    </a:cubicBezTo>
                    <a:cubicBezTo>
                      <a:pt x="41476" y="45642"/>
                      <a:pt x="41612" y="45417"/>
                      <a:pt x="41638" y="45152"/>
                    </a:cubicBezTo>
                    <a:cubicBezTo>
                      <a:pt x="41661" y="44888"/>
                      <a:pt x="41567" y="44642"/>
                      <a:pt x="41402" y="44458"/>
                    </a:cubicBezTo>
                    <a:close/>
                    <a:moveTo>
                      <a:pt x="54557" y="45459"/>
                    </a:moveTo>
                    <a:cubicBezTo>
                      <a:pt x="54509" y="45459"/>
                      <a:pt x="54462" y="45477"/>
                      <a:pt x="54426" y="45513"/>
                    </a:cubicBezTo>
                    <a:cubicBezTo>
                      <a:pt x="54353" y="45585"/>
                      <a:pt x="54353" y="45703"/>
                      <a:pt x="54426" y="45775"/>
                    </a:cubicBezTo>
                    <a:cubicBezTo>
                      <a:pt x="54462" y="45811"/>
                      <a:pt x="54509" y="45829"/>
                      <a:pt x="54557" y="45829"/>
                    </a:cubicBezTo>
                    <a:cubicBezTo>
                      <a:pt x="54604" y="45829"/>
                      <a:pt x="54652" y="45811"/>
                      <a:pt x="54688" y="45775"/>
                    </a:cubicBezTo>
                    <a:cubicBezTo>
                      <a:pt x="54760" y="45703"/>
                      <a:pt x="54760" y="45585"/>
                      <a:pt x="54688" y="45513"/>
                    </a:cubicBezTo>
                    <a:cubicBezTo>
                      <a:pt x="54652" y="45477"/>
                      <a:pt x="54604" y="45459"/>
                      <a:pt x="54557" y="45459"/>
                    </a:cubicBezTo>
                    <a:close/>
                    <a:moveTo>
                      <a:pt x="21569" y="42873"/>
                    </a:moveTo>
                    <a:cubicBezTo>
                      <a:pt x="21078" y="43470"/>
                      <a:pt x="19931" y="43519"/>
                      <a:pt x="19931" y="43519"/>
                    </a:cubicBezTo>
                    <a:cubicBezTo>
                      <a:pt x="20259" y="44881"/>
                      <a:pt x="19303" y="45952"/>
                      <a:pt x="19303" y="45952"/>
                    </a:cubicBezTo>
                    <a:cubicBezTo>
                      <a:pt x="19303" y="45952"/>
                      <a:pt x="20083" y="45255"/>
                      <a:pt x="21159" y="45255"/>
                    </a:cubicBezTo>
                    <a:cubicBezTo>
                      <a:pt x="21344" y="45255"/>
                      <a:pt x="21536" y="45275"/>
                      <a:pt x="21736" y="45323"/>
                    </a:cubicBezTo>
                    <a:cubicBezTo>
                      <a:pt x="21736" y="45323"/>
                      <a:pt x="21783" y="44174"/>
                      <a:pt x="22382" y="43686"/>
                    </a:cubicBezTo>
                    <a:lnTo>
                      <a:pt x="21666" y="43587"/>
                    </a:lnTo>
                    <a:lnTo>
                      <a:pt x="21569" y="42873"/>
                    </a:lnTo>
                    <a:close/>
                    <a:moveTo>
                      <a:pt x="43684" y="43029"/>
                    </a:moveTo>
                    <a:lnTo>
                      <a:pt x="43587" y="43745"/>
                    </a:lnTo>
                    <a:lnTo>
                      <a:pt x="42871" y="43844"/>
                    </a:lnTo>
                    <a:cubicBezTo>
                      <a:pt x="43468" y="44333"/>
                      <a:pt x="43517" y="45481"/>
                      <a:pt x="43517" y="45481"/>
                    </a:cubicBezTo>
                    <a:cubicBezTo>
                      <a:pt x="43717" y="45433"/>
                      <a:pt x="43911" y="45412"/>
                      <a:pt x="44096" y="45412"/>
                    </a:cubicBezTo>
                    <a:cubicBezTo>
                      <a:pt x="45171" y="45412"/>
                      <a:pt x="45950" y="46108"/>
                      <a:pt x="45950" y="46108"/>
                    </a:cubicBezTo>
                    <a:cubicBezTo>
                      <a:pt x="45950" y="46108"/>
                      <a:pt x="44994" y="45039"/>
                      <a:pt x="45321" y="43677"/>
                    </a:cubicBezTo>
                    <a:cubicBezTo>
                      <a:pt x="45321" y="43677"/>
                      <a:pt x="44174" y="43628"/>
                      <a:pt x="43684" y="43029"/>
                    </a:cubicBezTo>
                    <a:close/>
                    <a:moveTo>
                      <a:pt x="11785" y="45749"/>
                    </a:moveTo>
                    <a:cubicBezTo>
                      <a:pt x="11856" y="45749"/>
                      <a:pt x="11921" y="45775"/>
                      <a:pt x="11971" y="45824"/>
                    </a:cubicBezTo>
                    <a:cubicBezTo>
                      <a:pt x="12020" y="45874"/>
                      <a:pt x="12046" y="45939"/>
                      <a:pt x="12046" y="46010"/>
                    </a:cubicBezTo>
                    <a:cubicBezTo>
                      <a:pt x="12046" y="46079"/>
                      <a:pt x="12020" y="46145"/>
                      <a:pt x="11971" y="46194"/>
                    </a:cubicBezTo>
                    <a:cubicBezTo>
                      <a:pt x="11921" y="46243"/>
                      <a:pt x="11856" y="46269"/>
                      <a:pt x="11785" y="46269"/>
                    </a:cubicBezTo>
                    <a:cubicBezTo>
                      <a:pt x="11715" y="46269"/>
                      <a:pt x="11650" y="46243"/>
                      <a:pt x="11601" y="46194"/>
                    </a:cubicBezTo>
                    <a:cubicBezTo>
                      <a:pt x="11552" y="46145"/>
                      <a:pt x="11524" y="46079"/>
                      <a:pt x="11524" y="46010"/>
                    </a:cubicBezTo>
                    <a:cubicBezTo>
                      <a:pt x="11524" y="45939"/>
                      <a:pt x="11552" y="45874"/>
                      <a:pt x="11601" y="45824"/>
                    </a:cubicBezTo>
                    <a:cubicBezTo>
                      <a:pt x="11650" y="45775"/>
                      <a:pt x="11715" y="45749"/>
                      <a:pt x="11785" y="45749"/>
                    </a:cubicBezTo>
                    <a:close/>
                    <a:moveTo>
                      <a:pt x="11785" y="45743"/>
                    </a:moveTo>
                    <a:cubicBezTo>
                      <a:pt x="11715" y="45743"/>
                      <a:pt x="11647" y="45771"/>
                      <a:pt x="11597" y="45821"/>
                    </a:cubicBezTo>
                    <a:cubicBezTo>
                      <a:pt x="11546" y="45872"/>
                      <a:pt x="11520" y="45939"/>
                      <a:pt x="11520" y="46010"/>
                    </a:cubicBezTo>
                    <a:cubicBezTo>
                      <a:pt x="11520" y="46079"/>
                      <a:pt x="11546" y="46148"/>
                      <a:pt x="11597" y="46198"/>
                    </a:cubicBezTo>
                    <a:cubicBezTo>
                      <a:pt x="11647" y="46249"/>
                      <a:pt x="11715" y="46275"/>
                      <a:pt x="11785" y="46275"/>
                    </a:cubicBezTo>
                    <a:cubicBezTo>
                      <a:pt x="11856" y="46275"/>
                      <a:pt x="11923" y="46249"/>
                      <a:pt x="11973" y="46198"/>
                    </a:cubicBezTo>
                    <a:cubicBezTo>
                      <a:pt x="12024" y="46148"/>
                      <a:pt x="12052" y="46079"/>
                      <a:pt x="12052" y="46010"/>
                    </a:cubicBezTo>
                    <a:cubicBezTo>
                      <a:pt x="12052" y="45939"/>
                      <a:pt x="12024" y="45872"/>
                      <a:pt x="11973" y="45821"/>
                    </a:cubicBezTo>
                    <a:cubicBezTo>
                      <a:pt x="11923" y="45771"/>
                      <a:pt x="11856" y="45743"/>
                      <a:pt x="11785" y="45743"/>
                    </a:cubicBezTo>
                    <a:close/>
                    <a:moveTo>
                      <a:pt x="9998" y="46052"/>
                    </a:moveTo>
                    <a:cubicBezTo>
                      <a:pt x="9952" y="46052"/>
                      <a:pt x="9907" y="46069"/>
                      <a:pt x="9872" y="46104"/>
                    </a:cubicBezTo>
                    <a:cubicBezTo>
                      <a:pt x="9804" y="46172"/>
                      <a:pt x="9804" y="46285"/>
                      <a:pt x="9872" y="46353"/>
                    </a:cubicBezTo>
                    <a:cubicBezTo>
                      <a:pt x="9907" y="46388"/>
                      <a:pt x="9952" y="46405"/>
                      <a:pt x="9998" y="46405"/>
                    </a:cubicBezTo>
                    <a:cubicBezTo>
                      <a:pt x="10043" y="46405"/>
                      <a:pt x="10088" y="46388"/>
                      <a:pt x="10123" y="46353"/>
                    </a:cubicBezTo>
                    <a:cubicBezTo>
                      <a:pt x="10191" y="46285"/>
                      <a:pt x="10191" y="46172"/>
                      <a:pt x="10123" y="46104"/>
                    </a:cubicBezTo>
                    <a:cubicBezTo>
                      <a:pt x="10088" y="46069"/>
                      <a:pt x="10043" y="46052"/>
                      <a:pt x="9998" y="46052"/>
                    </a:cubicBezTo>
                    <a:close/>
                    <a:moveTo>
                      <a:pt x="53466" y="45906"/>
                    </a:moveTo>
                    <a:cubicBezTo>
                      <a:pt x="53537" y="45906"/>
                      <a:pt x="53603" y="45933"/>
                      <a:pt x="53652" y="45982"/>
                    </a:cubicBezTo>
                    <a:cubicBezTo>
                      <a:pt x="53753" y="46084"/>
                      <a:pt x="53753" y="46250"/>
                      <a:pt x="53652" y="46352"/>
                    </a:cubicBezTo>
                    <a:cubicBezTo>
                      <a:pt x="53603" y="46401"/>
                      <a:pt x="53537" y="46427"/>
                      <a:pt x="53466" y="46427"/>
                    </a:cubicBezTo>
                    <a:cubicBezTo>
                      <a:pt x="53397" y="46427"/>
                      <a:pt x="53333" y="46401"/>
                      <a:pt x="53282" y="46352"/>
                    </a:cubicBezTo>
                    <a:cubicBezTo>
                      <a:pt x="53181" y="46250"/>
                      <a:pt x="53181" y="46084"/>
                      <a:pt x="53282" y="45982"/>
                    </a:cubicBezTo>
                    <a:cubicBezTo>
                      <a:pt x="53332" y="45933"/>
                      <a:pt x="53397" y="45906"/>
                      <a:pt x="53466" y="45906"/>
                    </a:cubicBezTo>
                    <a:close/>
                    <a:moveTo>
                      <a:pt x="53466" y="45900"/>
                    </a:moveTo>
                    <a:cubicBezTo>
                      <a:pt x="53397" y="45900"/>
                      <a:pt x="53329" y="45927"/>
                      <a:pt x="53278" y="45978"/>
                    </a:cubicBezTo>
                    <a:cubicBezTo>
                      <a:pt x="53175" y="46081"/>
                      <a:pt x="53175" y="46252"/>
                      <a:pt x="53278" y="46355"/>
                    </a:cubicBezTo>
                    <a:cubicBezTo>
                      <a:pt x="53329" y="46405"/>
                      <a:pt x="53397" y="46433"/>
                      <a:pt x="53466" y="46433"/>
                    </a:cubicBezTo>
                    <a:cubicBezTo>
                      <a:pt x="53537" y="46433"/>
                      <a:pt x="53607" y="46405"/>
                      <a:pt x="53655" y="46355"/>
                    </a:cubicBezTo>
                    <a:cubicBezTo>
                      <a:pt x="53759" y="46252"/>
                      <a:pt x="53759" y="46082"/>
                      <a:pt x="53655" y="45978"/>
                    </a:cubicBezTo>
                    <a:cubicBezTo>
                      <a:pt x="53604" y="45927"/>
                      <a:pt x="53537" y="45900"/>
                      <a:pt x="53466" y="45900"/>
                    </a:cubicBezTo>
                    <a:close/>
                    <a:moveTo>
                      <a:pt x="55254" y="46207"/>
                    </a:moveTo>
                    <a:cubicBezTo>
                      <a:pt x="55209" y="46207"/>
                      <a:pt x="55164" y="46224"/>
                      <a:pt x="55130" y="46259"/>
                    </a:cubicBezTo>
                    <a:cubicBezTo>
                      <a:pt x="55060" y="46329"/>
                      <a:pt x="55060" y="46440"/>
                      <a:pt x="55130" y="46510"/>
                    </a:cubicBezTo>
                    <a:cubicBezTo>
                      <a:pt x="55164" y="46545"/>
                      <a:pt x="55209" y="46562"/>
                      <a:pt x="55254" y="46562"/>
                    </a:cubicBezTo>
                    <a:cubicBezTo>
                      <a:pt x="55300" y="46562"/>
                      <a:pt x="55345" y="46545"/>
                      <a:pt x="55379" y="46510"/>
                    </a:cubicBezTo>
                    <a:cubicBezTo>
                      <a:pt x="55449" y="46440"/>
                      <a:pt x="55449" y="46329"/>
                      <a:pt x="55379" y="46259"/>
                    </a:cubicBezTo>
                    <a:cubicBezTo>
                      <a:pt x="55345" y="46224"/>
                      <a:pt x="55300" y="46207"/>
                      <a:pt x="55254" y="46207"/>
                    </a:cubicBezTo>
                    <a:close/>
                    <a:moveTo>
                      <a:pt x="29904" y="46736"/>
                    </a:moveTo>
                    <a:cubicBezTo>
                      <a:pt x="29770" y="46737"/>
                      <a:pt x="29650" y="46797"/>
                      <a:pt x="29565" y="46889"/>
                    </a:cubicBezTo>
                    <a:cubicBezTo>
                      <a:pt x="29650" y="46981"/>
                      <a:pt x="29772" y="47039"/>
                      <a:pt x="29905" y="47039"/>
                    </a:cubicBezTo>
                    <a:cubicBezTo>
                      <a:pt x="30040" y="47036"/>
                      <a:pt x="30162" y="46978"/>
                      <a:pt x="30244" y="46884"/>
                    </a:cubicBezTo>
                    <a:cubicBezTo>
                      <a:pt x="30159" y="46794"/>
                      <a:pt x="30038" y="46736"/>
                      <a:pt x="29904" y="46736"/>
                    </a:cubicBezTo>
                    <a:close/>
                    <a:moveTo>
                      <a:pt x="35279" y="46737"/>
                    </a:moveTo>
                    <a:cubicBezTo>
                      <a:pt x="35146" y="46737"/>
                      <a:pt x="35026" y="46795"/>
                      <a:pt x="34943" y="46885"/>
                    </a:cubicBezTo>
                    <a:cubicBezTo>
                      <a:pt x="35026" y="46978"/>
                      <a:pt x="35145" y="47039"/>
                      <a:pt x="35281" y="47040"/>
                    </a:cubicBezTo>
                    <a:cubicBezTo>
                      <a:pt x="35283" y="47040"/>
                      <a:pt x="35284" y="47040"/>
                      <a:pt x="35286" y="47040"/>
                    </a:cubicBezTo>
                    <a:cubicBezTo>
                      <a:pt x="35419" y="47040"/>
                      <a:pt x="35539" y="46982"/>
                      <a:pt x="35622" y="46891"/>
                    </a:cubicBezTo>
                    <a:cubicBezTo>
                      <a:pt x="35539" y="46797"/>
                      <a:pt x="35419" y="46737"/>
                      <a:pt x="35284" y="46737"/>
                    </a:cubicBezTo>
                    <a:cubicBezTo>
                      <a:pt x="35282" y="46737"/>
                      <a:pt x="35281" y="46737"/>
                      <a:pt x="35279" y="46737"/>
                    </a:cubicBezTo>
                    <a:close/>
                    <a:moveTo>
                      <a:pt x="9461" y="46842"/>
                    </a:moveTo>
                    <a:cubicBezTo>
                      <a:pt x="9418" y="46842"/>
                      <a:pt x="9375" y="46858"/>
                      <a:pt x="9342" y="46891"/>
                    </a:cubicBezTo>
                    <a:cubicBezTo>
                      <a:pt x="9277" y="46956"/>
                      <a:pt x="9277" y="47063"/>
                      <a:pt x="9342" y="47129"/>
                    </a:cubicBezTo>
                    <a:cubicBezTo>
                      <a:pt x="9375" y="47161"/>
                      <a:pt x="9417" y="47177"/>
                      <a:pt x="9460" y="47177"/>
                    </a:cubicBezTo>
                    <a:cubicBezTo>
                      <a:pt x="9503" y="47177"/>
                      <a:pt x="9546" y="47161"/>
                      <a:pt x="9580" y="47129"/>
                    </a:cubicBezTo>
                    <a:cubicBezTo>
                      <a:pt x="9645" y="47063"/>
                      <a:pt x="9645" y="46956"/>
                      <a:pt x="9580" y="46891"/>
                    </a:cubicBezTo>
                    <a:cubicBezTo>
                      <a:pt x="9547" y="46858"/>
                      <a:pt x="9504" y="46842"/>
                      <a:pt x="9461" y="46842"/>
                    </a:cubicBezTo>
                    <a:close/>
                    <a:moveTo>
                      <a:pt x="55793" y="47000"/>
                    </a:moveTo>
                    <a:cubicBezTo>
                      <a:pt x="55750" y="47000"/>
                      <a:pt x="55707" y="47016"/>
                      <a:pt x="55675" y="47049"/>
                    </a:cubicBezTo>
                    <a:cubicBezTo>
                      <a:pt x="55609" y="47114"/>
                      <a:pt x="55609" y="47221"/>
                      <a:pt x="55675" y="47286"/>
                    </a:cubicBezTo>
                    <a:cubicBezTo>
                      <a:pt x="55707" y="47319"/>
                      <a:pt x="55750" y="47335"/>
                      <a:pt x="55793" y="47335"/>
                    </a:cubicBezTo>
                    <a:cubicBezTo>
                      <a:pt x="55837" y="47335"/>
                      <a:pt x="55880" y="47319"/>
                      <a:pt x="55912" y="47286"/>
                    </a:cubicBezTo>
                    <a:cubicBezTo>
                      <a:pt x="55978" y="47221"/>
                      <a:pt x="55978" y="47114"/>
                      <a:pt x="55912" y="47049"/>
                    </a:cubicBezTo>
                    <a:cubicBezTo>
                      <a:pt x="55880" y="47016"/>
                      <a:pt x="55837" y="47000"/>
                      <a:pt x="55793" y="47000"/>
                    </a:cubicBezTo>
                    <a:close/>
                    <a:moveTo>
                      <a:pt x="21648" y="46291"/>
                    </a:moveTo>
                    <a:cubicBezTo>
                      <a:pt x="21023" y="46291"/>
                      <a:pt x="20516" y="46558"/>
                      <a:pt x="20305" y="46824"/>
                    </a:cubicBezTo>
                    <a:cubicBezTo>
                      <a:pt x="21018" y="46892"/>
                      <a:pt x="22147" y="47504"/>
                      <a:pt x="23035" y="47504"/>
                    </a:cubicBezTo>
                    <a:cubicBezTo>
                      <a:pt x="23275" y="47504"/>
                      <a:pt x="23497" y="47459"/>
                      <a:pt x="23689" y="47347"/>
                    </a:cubicBezTo>
                    <a:cubicBezTo>
                      <a:pt x="23009" y="46555"/>
                      <a:pt x="22270" y="46291"/>
                      <a:pt x="21648" y="46291"/>
                    </a:cubicBezTo>
                    <a:close/>
                    <a:moveTo>
                      <a:pt x="10895" y="46949"/>
                    </a:moveTo>
                    <a:cubicBezTo>
                      <a:pt x="10981" y="46949"/>
                      <a:pt x="11062" y="46983"/>
                      <a:pt x="11123" y="47046"/>
                    </a:cubicBezTo>
                    <a:cubicBezTo>
                      <a:pt x="11184" y="47107"/>
                      <a:pt x="11218" y="47191"/>
                      <a:pt x="11218" y="47279"/>
                    </a:cubicBezTo>
                    <a:cubicBezTo>
                      <a:pt x="11218" y="47368"/>
                      <a:pt x="11184" y="47449"/>
                      <a:pt x="11123" y="47513"/>
                    </a:cubicBezTo>
                    <a:cubicBezTo>
                      <a:pt x="11058" y="47577"/>
                      <a:pt x="10974" y="47609"/>
                      <a:pt x="10889" y="47609"/>
                    </a:cubicBezTo>
                    <a:cubicBezTo>
                      <a:pt x="10804" y="47609"/>
                      <a:pt x="10719" y="47577"/>
                      <a:pt x="10655" y="47513"/>
                    </a:cubicBezTo>
                    <a:cubicBezTo>
                      <a:pt x="10527" y="47384"/>
                      <a:pt x="10527" y="47173"/>
                      <a:pt x="10655" y="47046"/>
                    </a:cubicBezTo>
                    <a:cubicBezTo>
                      <a:pt x="10717" y="46984"/>
                      <a:pt x="10800" y="46949"/>
                      <a:pt x="10890" y="46949"/>
                    </a:cubicBezTo>
                    <a:cubicBezTo>
                      <a:pt x="10891" y="46949"/>
                      <a:pt x="10893" y="46949"/>
                      <a:pt x="10895" y="46949"/>
                    </a:cubicBezTo>
                    <a:close/>
                    <a:moveTo>
                      <a:pt x="32593" y="46701"/>
                    </a:moveTo>
                    <a:cubicBezTo>
                      <a:pt x="32470" y="46816"/>
                      <a:pt x="32390" y="46976"/>
                      <a:pt x="32390" y="47158"/>
                    </a:cubicBezTo>
                    <a:cubicBezTo>
                      <a:pt x="32390" y="47339"/>
                      <a:pt x="32470" y="47499"/>
                      <a:pt x="32593" y="47614"/>
                    </a:cubicBezTo>
                    <a:cubicBezTo>
                      <a:pt x="32716" y="47499"/>
                      <a:pt x="32796" y="47339"/>
                      <a:pt x="32796" y="47158"/>
                    </a:cubicBezTo>
                    <a:cubicBezTo>
                      <a:pt x="32796" y="46976"/>
                      <a:pt x="32718" y="46816"/>
                      <a:pt x="32593" y="46701"/>
                    </a:cubicBezTo>
                    <a:close/>
                    <a:moveTo>
                      <a:pt x="10890" y="46939"/>
                    </a:moveTo>
                    <a:cubicBezTo>
                      <a:pt x="10798" y="46939"/>
                      <a:pt x="10713" y="46973"/>
                      <a:pt x="10650" y="47039"/>
                    </a:cubicBezTo>
                    <a:cubicBezTo>
                      <a:pt x="10517" y="47171"/>
                      <a:pt x="10517" y="47384"/>
                      <a:pt x="10650" y="47517"/>
                    </a:cubicBezTo>
                    <a:cubicBezTo>
                      <a:pt x="10716" y="47582"/>
                      <a:pt x="10803" y="47614"/>
                      <a:pt x="10890" y="47614"/>
                    </a:cubicBezTo>
                    <a:cubicBezTo>
                      <a:pt x="10891" y="47614"/>
                      <a:pt x="10893" y="47614"/>
                      <a:pt x="10895" y="47614"/>
                    </a:cubicBezTo>
                    <a:cubicBezTo>
                      <a:pt x="10980" y="47614"/>
                      <a:pt x="11065" y="47582"/>
                      <a:pt x="11129" y="47517"/>
                    </a:cubicBezTo>
                    <a:cubicBezTo>
                      <a:pt x="11191" y="47453"/>
                      <a:pt x="11227" y="47368"/>
                      <a:pt x="11227" y="47278"/>
                    </a:cubicBezTo>
                    <a:cubicBezTo>
                      <a:pt x="11227" y="47186"/>
                      <a:pt x="11194" y="47101"/>
                      <a:pt x="11129" y="47039"/>
                    </a:cubicBezTo>
                    <a:cubicBezTo>
                      <a:pt x="11065" y="46975"/>
                      <a:pt x="10979" y="46939"/>
                      <a:pt x="10890" y="46939"/>
                    </a:cubicBezTo>
                    <a:close/>
                    <a:moveTo>
                      <a:pt x="43605" y="46448"/>
                    </a:moveTo>
                    <a:cubicBezTo>
                      <a:pt x="42984" y="46448"/>
                      <a:pt x="42244" y="46713"/>
                      <a:pt x="41563" y="47505"/>
                    </a:cubicBezTo>
                    <a:cubicBezTo>
                      <a:pt x="41755" y="47618"/>
                      <a:pt x="41977" y="47663"/>
                      <a:pt x="42217" y="47663"/>
                    </a:cubicBezTo>
                    <a:cubicBezTo>
                      <a:pt x="43105" y="47663"/>
                      <a:pt x="44233" y="47049"/>
                      <a:pt x="44946" y="46982"/>
                    </a:cubicBezTo>
                    <a:cubicBezTo>
                      <a:pt x="44736" y="46715"/>
                      <a:pt x="44230" y="46448"/>
                      <a:pt x="43605" y="46448"/>
                    </a:cubicBezTo>
                    <a:close/>
                    <a:moveTo>
                      <a:pt x="54362" y="47107"/>
                    </a:moveTo>
                    <a:cubicBezTo>
                      <a:pt x="54450" y="47107"/>
                      <a:pt x="54534" y="47140"/>
                      <a:pt x="54595" y="47202"/>
                    </a:cubicBezTo>
                    <a:cubicBezTo>
                      <a:pt x="54724" y="47331"/>
                      <a:pt x="54724" y="47541"/>
                      <a:pt x="54595" y="47670"/>
                    </a:cubicBezTo>
                    <a:cubicBezTo>
                      <a:pt x="54531" y="47735"/>
                      <a:pt x="54446" y="47767"/>
                      <a:pt x="54361" y="47767"/>
                    </a:cubicBezTo>
                    <a:cubicBezTo>
                      <a:pt x="54277" y="47767"/>
                      <a:pt x="54192" y="47735"/>
                      <a:pt x="54129" y="47670"/>
                    </a:cubicBezTo>
                    <a:cubicBezTo>
                      <a:pt x="54066" y="47608"/>
                      <a:pt x="54031" y="47526"/>
                      <a:pt x="54031" y="47437"/>
                    </a:cubicBezTo>
                    <a:cubicBezTo>
                      <a:pt x="54031" y="47347"/>
                      <a:pt x="54066" y="47266"/>
                      <a:pt x="54129" y="47202"/>
                    </a:cubicBezTo>
                    <a:cubicBezTo>
                      <a:pt x="54189" y="47142"/>
                      <a:pt x="54273" y="47107"/>
                      <a:pt x="54362" y="47107"/>
                    </a:cubicBezTo>
                    <a:close/>
                    <a:moveTo>
                      <a:pt x="54363" y="47097"/>
                    </a:moveTo>
                    <a:cubicBezTo>
                      <a:pt x="54272" y="47097"/>
                      <a:pt x="54188" y="47130"/>
                      <a:pt x="54124" y="47195"/>
                    </a:cubicBezTo>
                    <a:cubicBezTo>
                      <a:pt x="54060" y="47259"/>
                      <a:pt x="54024" y="47344"/>
                      <a:pt x="54024" y="47434"/>
                    </a:cubicBezTo>
                    <a:cubicBezTo>
                      <a:pt x="54024" y="47526"/>
                      <a:pt x="54059" y="47610"/>
                      <a:pt x="54124" y="47673"/>
                    </a:cubicBezTo>
                    <a:cubicBezTo>
                      <a:pt x="54188" y="47737"/>
                      <a:pt x="54273" y="47772"/>
                      <a:pt x="54358" y="47772"/>
                    </a:cubicBezTo>
                    <a:cubicBezTo>
                      <a:pt x="54360" y="47772"/>
                      <a:pt x="54362" y="47772"/>
                      <a:pt x="54363" y="47772"/>
                    </a:cubicBezTo>
                    <a:cubicBezTo>
                      <a:pt x="54365" y="47772"/>
                      <a:pt x="54367" y="47772"/>
                      <a:pt x="54369" y="47772"/>
                    </a:cubicBezTo>
                    <a:cubicBezTo>
                      <a:pt x="54453" y="47772"/>
                      <a:pt x="54537" y="47740"/>
                      <a:pt x="54602" y="47673"/>
                    </a:cubicBezTo>
                    <a:cubicBezTo>
                      <a:pt x="54734" y="47541"/>
                      <a:pt x="54734" y="47328"/>
                      <a:pt x="54602" y="47195"/>
                    </a:cubicBezTo>
                    <a:cubicBezTo>
                      <a:pt x="54539" y="47133"/>
                      <a:pt x="54453" y="47097"/>
                      <a:pt x="54363" y="47097"/>
                    </a:cubicBezTo>
                    <a:close/>
                    <a:moveTo>
                      <a:pt x="9061" y="47677"/>
                    </a:moveTo>
                    <a:cubicBezTo>
                      <a:pt x="9020" y="47677"/>
                      <a:pt x="8980" y="47692"/>
                      <a:pt x="8949" y="47723"/>
                    </a:cubicBezTo>
                    <a:cubicBezTo>
                      <a:pt x="8887" y="47785"/>
                      <a:pt x="8887" y="47886"/>
                      <a:pt x="8949" y="47947"/>
                    </a:cubicBezTo>
                    <a:cubicBezTo>
                      <a:pt x="8980" y="47978"/>
                      <a:pt x="9020" y="47994"/>
                      <a:pt x="9060" y="47994"/>
                    </a:cubicBezTo>
                    <a:cubicBezTo>
                      <a:pt x="9101" y="47994"/>
                      <a:pt x="9142" y="47978"/>
                      <a:pt x="9174" y="47947"/>
                    </a:cubicBezTo>
                    <a:cubicBezTo>
                      <a:pt x="9235" y="47886"/>
                      <a:pt x="9235" y="47785"/>
                      <a:pt x="9174" y="47723"/>
                    </a:cubicBezTo>
                    <a:cubicBezTo>
                      <a:pt x="9143" y="47692"/>
                      <a:pt x="9102" y="47677"/>
                      <a:pt x="9061" y="47677"/>
                    </a:cubicBezTo>
                    <a:close/>
                    <a:moveTo>
                      <a:pt x="30423" y="47158"/>
                    </a:moveTo>
                    <a:cubicBezTo>
                      <a:pt x="30217" y="47158"/>
                      <a:pt x="30010" y="47226"/>
                      <a:pt x="29840" y="47368"/>
                    </a:cubicBezTo>
                    <a:cubicBezTo>
                      <a:pt x="29636" y="47539"/>
                      <a:pt x="29527" y="47778"/>
                      <a:pt x="29517" y="48024"/>
                    </a:cubicBezTo>
                    <a:cubicBezTo>
                      <a:pt x="29557" y="48029"/>
                      <a:pt x="29598" y="48032"/>
                      <a:pt x="29638" y="48032"/>
                    </a:cubicBezTo>
                    <a:cubicBezTo>
                      <a:pt x="29844" y="48032"/>
                      <a:pt x="30050" y="47964"/>
                      <a:pt x="30221" y="47823"/>
                    </a:cubicBezTo>
                    <a:cubicBezTo>
                      <a:pt x="30425" y="47652"/>
                      <a:pt x="30533" y="47411"/>
                      <a:pt x="30544" y="47166"/>
                    </a:cubicBezTo>
                    <a:cubicBezTo>
                      <a:pt x="30504" y="47161"/>
                      <a:pt x="30463" y="47158"/>
                      <a:pt x="30423" y="47158"/>
                    </a:cubicBezTo>
                    <a:close/>
                    <a:moveTo>
                      <a:pt x="34765" y="47158"/>
                    </a:moveTo>
                    <a:cubicBezTo>
                      <a:pt x="34725" y="47158"/>
                      <a:pt x="34684" y="47161"/>
                      <a:pt x="34643" y="47166"/>
                    </a:cubicBezTo>
                    <a:cubicBezTo>
                      <a:pt x="34655" y="47413"/>
                      <a:pt x="34764" y="47655"/>
                      <a:pt x="34968" y="47823"/>
                    </a:cubicBezTo>
                    <a:cubicBezTo>
                      <a:pt x="35139" y="47964"/>
                      <a:pt x="35346" y="48032"/>
                      <a:pt x="35551" y="48032"/>
                    </a:cubicBezTo>
                    <a:cubicBezTo>
                      <a:pt x="35591" y="48032"/>
                      <a:pt x="35632" y="48029"/>
                      <a:pt x="35672" y="48024"/>
                    </a:cubicBezTo>
                    <a:cubicBezTo>
                      <a:pt x="35661" y="47778"/>
                      <a:pt x="35552" y="47539"/>
                      <a:pt x="35349" y="47368"/>
                    </a:cubicBezTo>
                    <a:cubicBezTo>
                      <a:pt x="35177" y="47226"/>
                      <a:pt x="34971" y="47158"/>
                      <a:pt x="34765" y="47158"/>
                    </a:cubicBezTo>
                    <a:close/>
                    <a:moveTo>
                      <a:pt x="30918" y="47431"/>
                    </a:moveTo>
                    <a:cubicBezTo>
                      <a:pt x="30801" y="47473"/>
                      <a:pt x="30701" y="47562"/>
                      <a:pt x="30648" y="47686"/>
                    </a:cubicBezTo>
                    <a:cubicBezTo>
                      <a:pt x="30596" y="47811"/>
                      <a:pt x="30605" y="47944"/>
                      <a:pt x="30656" y="48057"/>
                    </a:cubicBezTo>
                    <a:cubicBezTo>
                      <a:pt x="30773" y="48017"/>
                      <a:pt x="30873" y="47927"/>
                      <a:pt x="30925" y="47802"/>
                    </a:cubicBezTo>
                    <a:cubicBezTo>
                      <a:pt x="30977" y="47678"/>
                      <a:pt x="30969" y="47546"/>
                      <a:pt x="30918" y="47431"/>
                    </a:cubicBezTo>
                    <a:close/>
                    <a:moveTo>
                      <a:pt x="34270" y="47431"/>
                    </a:moveTo>
                    <a:cubicBezTo>
                      <a:pt x="34216" y="47546"/>
                      <a:pt x="34209" y="47678"/>
                      <a:pt x="34262" y="47802"/>
                    </a:cubicBezTo>
                    <a:cubicBezTo>
                      <a:pt x="34315" y="47927"/>
                      <a:pt x="34415" y="48014"/>
                      <a:pt x="34532" y="48057"/>
                    </a:cubicBezTo>
                    <a:cubicBezTo>
                      <a:pt x="34584" y="47944"/>
                      <a:pt x="34591" y="47811"/>
                      <a:pt x="34539" y="47686"/>
                    </a:cubicBezTo>
                    <a:cubicBezTo>
                      <a:pt x="34487" y="47562"/>
                      <a:pt x="34387" y="47475"/>
                      <a:pt x="34270" y="47431"/>
                    </a:cubicBezTo>
                    <a:close/>
                    <a:moveTo>
                      <a:pt x="56193" y="47832"/>
                    </a:moveTo>
                    <a:cubicBezTo>
                      <a:pt x="56152" y="47832"/>
                      <a:pt x="56112" y="47848"/>
                      <a:pt x="56080" y="47879"/>
                    </a:cubicBezTo>
                    <a:cubicBezTo>
                      <a:pt x="56020" y="47940"/>
                      <a:pt x="56020" y="48041"/>
                      <a:pt x="56080" y="48104"/>
                    </a:cubicBezTo>
                    <a:cubicBezTo>
                      <a:pt x="56112" y="48135"/>
                      <a:pt x="56152" y="48150"/>
                      <a:pt x="56192" y="48150"/>
                    </a:cubicBezTo>
                    <a:cubicBezTo>
                      <a:pt x="56233" y="48150"/>
                      <a:pt x="56273" y="48135"/>
                      <a:pt x="56305" y="48104"/>
                    </a:cubicBezTo>
                    <a:cubicBezTo>
                      <a:pt x="56367" y="48041"/>
                      <a:pt x="56367" y="47940"/>
                      <a:pt x="56305" y="47879"/>
                    </a:cubicBezTo>
                    <a:cubicBezTo>
                      <a:pt x="56275" y="47848"/>
                      <a:pt x="56234" y="47832"/>
                      <a:pt x="56193" y="47832"/>
                    </a:cubicBezTo>
                    <a:close/>
                    <a:moveTo>
                      <a:pt x="8783" y="48538"/>
                    </a:moveTo>
                    <a:cubicBezTo>
                      <a:pt x="8745" y="48538"/>
                      <a:pt x="8706" y="48553"/>
                      <a:pt x="8677" y="48582"/>
                    </a:cubicBezTo>
                    <a:cubicBezTo>
                      <a:pt x="8619" y="48640"/>
                      <a:pt x="8619" y="48735"/>
                      <a:pt x="8677" y="48793"/>
                    </a:cubicBezTo>
                    <a:cubicBezTo>
                      <a:pt x="8706" y="48822"/>
                      <a:pt x="8745" y="48837"/>
                      <a:pt x="8783" y="48837"/>
                    </a:cubicBezTo>
                    <a:cubicBezTo>
                      <a:pt x="8822" y="48837"/>
                      <a:pt x="8861" y="48822"/>
                      <a:pt x="8890" y="48793"/>
                    </a:cubicBezTo>
                    <a:cubicBezTo>
                      <a:pt x="8948" y="48735"/>
                      <a:pt x="8948" y="48640"/>
                      <a:pt x="8890" y="48582"/>
                    </a:cubicBezTo>
                    <a:cubicBezTo>
                      <a:pt x="8861" y="48553"/>
                      <a:pt x="8822" y="48538"/>
                      <a:pt x="8783" y="48538"/>
                    </a:cubicBezTo>
                    <a:close/>
                    <a:moveTo>
                      <a:pt x="56469" y="48695"/>
                    </a:moveTo>
                    <a:cubicBezTo>
                      <a:pt x="56430" y="48695"/>
                      <a:pt x="56392" y="48709"/>
                      <a:pt x="56363" y="48738"/>
                    </a:cubicBezTo>
                    <a:cubicBezTo>
                      <a:pt x="56305" y="48796"/>
                      <a:pt x="56305" y="48893"/>
                      <a:pt x="56363" y="48951"/>
                    </a:cubicBezTo>
                    <a:cubicBezTo>
                      <a:pt x="56393" y="48980"/>
                      <a:pt x="56431" y="48995"/>
                      <a:pt x="56469" y="48995"/>
                    </a:cubicBezTo>
                    <a:cubicBezTo>
                      <a:pt x="56508" y="48995"/>
                      <a:pt x="56546" y="48980"/>
                      <a:pt x="56575" y="48951"/>
                    </a:cubicBezTo>
                    <a:cubicBezTo>
                      <a:pt x="56632" y="48893"/>
                      <a:pt x="56632" y="48796"/>
                      <a:pt x="56575" y="48738"/>
                    </a:cubicBezTo>
                    <a:cubicBezTo>
                      <a:pt x="56546" y="48709"/>
                      <a:pt x="56507" y="48695"/>
                      <a:pt x="56469" y="48695"/>
                    </a:cubicBezTo>
                    <a:close/>
                    <a:moveTo>
                      <a:pt x="10255" y="48321"/>
                    </a:moveTo>
                    <a:cubicBezTo>
                      <a:pt x="10382" y="48321"/>
                      <a:pt x="10506" y="48367"/>
                      <a:pt x="10600" y="48462"/>
                    </a:cubicBezTo>
                    <a:cubicBezTo>
                      <a:pt x="10788" y="48650"/>
                      <a:pt x="10788" y="48960"/>
                      <a:pt x="10600" y="49148"/>
                    </a:cubicBezTo>
                    <a:cubicBezTo>
                      <a:pt x="10507" y="49241"/>
                      <a:pt x="10385" y="49289"/>
                      <a:pt x="10255" y="49289"/>
                    </a:cubicBezTo>
                    <a:cubicBezTo>
                      <a:pt x="10124" y="49289"/>
                      <a:pt x="10003" y="49238"/>
                      <a:pt x="9913" y="49148"/>
                    </a:cubicBezTo>
                    <a:cubicBezTo>
                      <a:pt x="9725" y="48960"/>
                      <a:pt x="9725" y="48650"/>
                      <a:pt x="9913" y="48462"/>
                    </a:cubicBezTo>
                    <a:cubicBezTo>
                      <a:pt x="10007" y="48367"/>
                      <a:pt x="10132" y="48321"/>
                      <a:pt x="10255" y="48321"/>
                    </a:cubicBezTo>
                    <a:close/>
                    <a:moveTo>
                      <a:pt x="10257" y="48309"/>
                    </a:moveTo>
                    <a:cubicBezTo>
                      <a:pt x="10130" y="48309"/>
                      <a:pt x="10003" y="48357"/>
                      <a:pt x="9906" y="48454"/>
                    </a:cubicBezTo>
                    <a:cubicBezTo>
                      <a:pt x="9711" y="48649"/>
                      <a:pt x="9711" y="48963"/>
                      <a:pt x="9906" y="49157"/>
                    </a:cubicBezTo>
                    <a:cubicBezTo>
                      <a:pt x="10000" y="49251"/>
                      <a:pt x="10124" y="49302"/>
                      <a:pt x="10256" y="49302"/>
                    </a:cubicBezTo>
                    <a:cubicBezTo>
                      <a:pt x="10390" y="49302"/>
                      <a:pt x="10514" y="49250"/>
                      <a:pt x="10608" y="49157"/>
                    </a:cubicBezTo>
                    <a:cubicBezTo>
                      <a:pt x="10803" y="48963"/>
                      <a:pt x="10803" y="48649"/>
                      <a:pt x="10608" y="48454"/>
                    </a:cubicBezTo>
                    <a:cubicBezTo>
                      <a:pt x="10511" y="48357"/>
                      <a:pt x="10384" y="48309"/>
                      <a:pt x="10257" y="48309"/>
                    </a:cubicBezTo>
                    <a:close/>
                    <a:moveTo>
                      <a:pt x="54995" y="48478"/>
                    </a:moveTo>
                    <a:cubicBezTo>
                      <a:pt x="55125" y="48478"/>
                      <a:pt x="55247" y="48528"/>
                      <a:pt x="55340" y="48620"/>
                    </a:cubicBezTo>
                    <a:cubicBezTo>
                      <a:pt x="55528" y="48808"/>
                      <a:pt x="55528" y="49118"/>
                      <a:pt x="55340" y="49306"/>
                    </a:cubicBezTo>
                    <a:cubicBezTo>
                      <a:pt x="55247" y="49398"/>
                      <a:pt x="55125" y="49447"/>
                      <a:pt x="54995" y="49447"/>
                    </a:cubicBezTo>
                    <a:cubicBezTo>
                      <a:pt x="54865" y="49447"/>
                      <a:pt x="54744" y="49396"/>
                      <a:pt x="54653" y="49306"/>
                    </a:cubicBezTo>
                    <a:cubicBezTo>
                      <a:pt x="54465" y="49118"/>
                      <a:pt x="54465" y="48808"/>
                      <a:pt x="54653" y="48620"/>
                    </a:cubicBezTo>
                    <a:cubicBezTo>
                      <a:pt x="54746" y="48527"/>
                      <a:pt x="54868" y="48478"/>
                      <a:pt x="54995" y="48478"/>
                    </a:cubicBezTo>
                    <a:close/>
                    <a:moveTo>
                      <a:pt x="54995" y="48467"/>
                    </a:moveTo>
                    <a:cubicBezTo>
                      <a:pt x="54863" y="48467"/>
                      <a:pt x="54739" y="48520"/>
                      <a:pt x="54644" y="48612"/>
                    </a:cubicBezTo>
                    <a:cubicBezTo>
                      <a:pt x="54450" y="48805"/>
                      <a:pt x="54450" y="49121"/>
                      <a:pt x="54644" y="49315"/>
                    </a:cubicBezTo>
                    <a:cubicBezTo>
                      <a:pt x="54739" y="49409"/>
                      <a:pt x="54863" y="49460"/>
                      <a:pt x="54995" y="49460"/>
                    </a:cubicBezTo>
                    <a:cubicBezTo>
                      <a:pt x="55128" y="49460"/>
                      <a:pt x="55253" y="49408"/>
                      <a:pt x="55347" y="49315"/>
                    </a:cubicBezTo>
                    <a:cubicBezTo>
                      <a:pt x="55541" y="49121"/>
                      <a:pt x="55541" y="48806"/>
                      <a:pt x="55347" y="48612"/>
                    </a:cubicBezTo>
                    <a:cubicBezTo>
                      <a:pt x="55253" y="48518"/>
                      <a:pt x="55128" y="48467"/>
                      <a:pt x="54995" y="48467"/>
                    </a:cubicBezTo>
                    <a:close/>
                    <a:moveTo>
                      <a:pt x="8610" y="49417"/>
                    </a:moveTo>
                    <a:cubicBezTo>
                      <a:pt x="8574" y="49417"/>
                      <a:pt x="8538" y="49431"/>
                      <a:pt x="8510" y="49459"/>
                    </a:cubicBezTo>
                    <a:cubicBezTo>
                      <a:pt x="8457" y="49512"/>
                      <a:pt x="8457" y="49603"/>
                      <a:pt x="8510" y="49657"/>
                    </a:cubicBezTo>
                    <a:cubicBezTo>
                      <a:pt x="8538" y="49685"/>
                      <a:pt x="8575" y="49698"/>
                      <a:pt x="8611" y="49698"/>
                    </a:cubicBezTo>
                    <a:cubicBezTo>
                      <a:pt x="8647" y="49698"/>
                      <a:pt x="8683" y="49685"/>
                      <a:pt x="8710" y="49657"/>
                    </a:cubicBezTo>
                    <a:cubicBezTo>
                      <a:pt x="8764" y="49603"/>
                      <a:pt x="8764" y="49512"/>
                      <a:pt x="8710" y="49459"/>
                    </a:cubicBezTo>
                    <a:cubicBezTo>
                      <a:pt x="8683" y="49431"/>
                      <a:pt x="8646" y="49417"/>
                      <a:pt x="8610" y="49417"/>
                    </a:cubicBezTo>
                    <a:close/>
                    <a:moveTo>
                      <a:pt x="22672" y="49294"/>
                    </a:moveTo>
                    <a:cubicBezTo>
                      <a:pt x="22609" y="49294"/>
                      <a:pt x="22545" y="49319"/>
                      <a:pt x="22496" y="49367"/>
                    </a:cubicBezTo>
                    <a:cubicBezTo>
                      <a:pt x="22398" y="49466"/>
                      <a:pt x="22398" y="49622"/>
                      <a:pt x="22496" y="49721"/>
                    </a:cubicBezTo>
                    <a:cubicBezTo>
                      <a:pt x="22545" y="49769"/>
                      <a:pt x="22609" y="49794"/>
                      <a:pt x="22672" y="49794"/>
                    </a:cubicBezTo>
                    <a:cubicBezTo>
                      <a:pt x="22736" y="49794"/>
                      <a:pt x="22800" y="49769"/>
                      <a:pt x="22848" y="49721"/>
                    </a:cubicBezTo>
                    <a:cubicBezTo>
                      <a:pt x="22947" y="49622"/>
                      <a:pt x="22947" y="49466"/>
                      <a:pt x="22848" y="49367"/>
                    </a:cubicBezTo>
                    <a:cubicBezTo>
                      <a:pt x="22800" y="49319"/>
                      <a:pt x="22736" y="49294"/>
                      <a:pt x="22672" y="49294"/>
                    </a:cubicBezTo>
                    <a:close/>
                    <a:moveTo>
                      <a:pt x="56642" y="49575"/>
                    </a:moveTo>
                    <a:cubicBezTo>
                      <a:pt x="56606" y="49575"/>
                      <a:pt x="56569" y="49588"/>
                      <a:pt x="56543" y="49615"/>
                    </a:cubicBezTo>
                    <a:cubicBezTo>
                      <a:pt x="56488" y="49670"/>
                      <a:pt x="56488" y="49760"/>
                      <a:pt x="56543" y="49815"/>
                    </a:cubicBezTo>
                    <a:cubicBezTo>
                      <a:pt x="56569" y="49842"/>
                      <a:pt x="56606" y="49855"/>
                      <a:pt x="56642" y="49855"/>
                    </a:cubicBezTo>
                    <a:cubicBezTo>
                      <a:pt x="56678" y="49855"/>
                      <a:pt x="56714" y="49842"/>
                      <a:pt x="56741" y="49815"/>
                    </a:cubicBezTo>
                    <a:cubicBezTo>
                      <a:pt x="56796" y="49760"/>
                      <a:pt x="56796" y="49670"/>
                      <a:pt x="56741" y="49615"/>
                    </a:cubicBezTo>
                    <a:cubicBezTo>
                      <a:pt x="56714" y="49588"/>
                      <a:pt x="56678" y="49575"/>
                      <a:pt x="56642" y="49575"/>
                    </a:cubicBezTo>
                    <a:close/>
                    <a:moveTo>
                      <a:pt x="42582" y="49451"/>
                    </a:moveTo>
                    <a:cubicBezTo>
                      <a:pt x="42518" y="49451"/>
                      <a:pt x="42454" y="49476"/>
                      <a:pt x="42406" y="49525"/>
                    </a:cubicBezTo>
                    <a:cubicBezTo>
                      <a:pt x="42307" y="49622"/>
                      <a:pt x="42307" y="49780"/>
                      <a:pt x="42406" y="49879"/>
                    </a:cubicBezTo>
                    <a:cubicBezTo>
                      <a:pt x="42454" y="49927"/>
                      <a:pt x="42518" y="49952"/>
                      <a:pt x="42582" y="49952"/>
                    </a:cubicBezTo>
                    <a:cubicBezTo>
                      <a:pt x="42646" y="49952"/>
                      <a:pt x="42709" y="49927"/>
                      <a:pt x="42758" y="49879"/>
                    </a:cubicBezTo>
                    <a:cubicBezTo>
                      <a:pt x="42855" y="49780"/>
                      <a:pt x="42855" y="49622"/>
                      <a:pt x="42758" y="49525"/>
                    </a:cubicBezTo>
                    <a:cubicBezTo>
                      <a:pt x="42709" y="49476"/>
                      <a:pt x="42646" y="49451"/>
                      <a:pt x="42582" y="49451"/>
                    </a:cubicBezTo>
                    <a:close/>
                    <a:moveTo>
                      <a:pt x="8526" y="50300"/>
                    </a:moveTo>
                    <a:cubicBezTo>
                      <a:pt x="8492" y="50300"/>
                      <a:pt x="8459" y="50313"/>
                      <a:pt x="8433" y="50338"/>
                    </a:cubicBezTo>
                    <a:cubicBezTo>
                      <a:pt x="8383" y="50389"/>
                      <a:pt x="8383" y="50474"/>
                      <a:pt x="8433" y="50525"/>
                    </a:cubicBezTo>
                    <a:cubicBezTo>
                      <a:pt x="8460" y="50550"/>
                      <a:pt x="8493" y="50563"/>
                      <a:pt x="8527" y="50563"/>
                    </a:cubicBezTo>
                    <a:cubicBezTo>
                      <a:pt x="8560" y="50563"/>
                      <a:pt x="8594" y="50550"/>
                      <a:pt x="8619" y="50525"/>
                    </a:cubicBezTo>
                    <a:cubicBezTo>
                      <a:pt x="8670" y="50474"/>
                      <a:pt x="8670" y="50389"/>
                      <a:pt x="8619" y="50338"/>
                    </a:cubicBezTo>
                    <a:cubicBezTo>
                      <a:pt x="8594" y="50313"/>
                      <a:pt x="8560" y="50300"/>
                      <a:pt x="8526" y="50300"/>
                    </a:cubicBezTo>
                    <a:close/>
                    <a:moveTo>
                      <a:pt x="22239" y="50228"/>
                    </a:moveTo>
                    <a:cubicBezTo>
                      <a:pt x="22177" y="50228"/>
                      <a:pt x="22116" y="50252"/>
                      <a:pt x="22069" y="50299"/>
                    </a:cubicBezTo>
                    <a:cubicBezTo>
                      <a:pt x="21975" y="50392"/>
                      <a:pt x="21975" y="50545"/>
                      <a:pt x="22069" y="50640"/>
                    </a:cubicBezTo>
                    <a:cubicBezTo>
                      <a:pt x="22116" y="50687"/>
                      <a:pt x="22177" y="50710"/>
                      <a:pt x="22239" y="50710"/>
                    </a:cubicBezTo>
                    <a:cubicBezTo>
                      <a:pt x="22301" y="50710"/>
                      <a:pt x="22362" y="50687"/>
                      <a:pt x="22409" y="50640"/>
                    </a:cubicBezTo>
                    <a:cubicBezTo>
                      <a:pt x="22503" y="50545"/>
                      <a:pt x="22503" y="50393"/>
                      <a:pt x="22409" y="50299"/>
                    </a:cubicBezTo>
                    <a:cubicBezTo>
                      <a:pt x="22362" y="50252"/>
                      <a:pt x="22301" y="50228"/>
                      <a:pt x="22239" y="50228"/>
                    </a:cubicBezTo>
                    <a:close/>
                    <a:moveTo>
                      <a:pt x="56726" y="50458"/>
                    </a:moveTo>
                    <a:cubicBezTo>
                      <a:pt x="56692" y="50458"/>
                      <a:pt x="56658" y="50471"/>
                      <a:pt x="56632" y="50496"/>
                    </a:cubicBezTo>
                    <a:cubicBezTo>
                      <a:pt x="56582" y="50547"/>
                      <a:pt x="56582" y="50632"/>
                      <a:pt x="56632" y="50683"/>
                    </a:cubicBezTo>
                    <a:cubicBezTo>
                      <a:pt x="56658" y="50708"/>
                      <a:pt x="56692" y="50721"/>
                      <a:pt x="56726" y="50721"/>
                    </a:cubicBezTo>
                    <a:cubicBezTo>
                      <a:pt x="56760" y="50721"/>
                      <a:pt x="56794" y="50708"/>
                      <a:pt x="56819" y="50683"/>
                    </a:cubicBezTo>
                    <a:cubicBezTo>
                      <a:pt x="56870" y="50632"/>
                      <a:pt x="56870" y="50547"/>
                      <a:pt x="56819" y="50496"/>
                    </a:cubicBezTo>
                    <a:cubicBezTo>
                      <a:pt x="56794" y="50471"/>
                      <a:pt x="56760" y="50458"/>
                      <a:pt x="56726" y="50458"/>
                    </a:cubicBezTo>
                    <a:close/>
                    <a:moveTo>
                      <a:pt x="9833" y="50064"/>
                    </a:moveTo>
                    <a:cubicBezTo>
                      <a:pt x="9919" y="50064"/>
                      <a:pt x="10000" y="50099"/>
                      <a:pt x="10061" y="50161"/>
                    </a:cubicBezTo>
                    <a:cubicBezTo>
                      <a:pt x="10190" y="50289"/>
                      <a:pt x="10190" y="50499"/>
                      <a:pt x="10061" y="50628"/>
                    </a:cubicBezTo>
                    <a:cubicBezTo>
                      <a:pt x="10000" y="50690"/>
                      <a:pt x="9916" y="50724"/>
                      <a:pt x="9827" y="50724"/>
                    </a:cubicBezTo>
                    <a:cubicBezTo>
                      <a:pt x="9739" y="50724"/>
                      <a:pt x="9658" y="50690"/>
                      <a:pt x="9594" y="50628"/>
                    </a:cubicBezTo>
                    <a:cubicBezTo>
                      <a:pt x="9532" y="50567"/>
                      <a:pt x="9498" y="50483"/>
                      <a:pt x="9498" y="50395"/>
                    </a:cubicBezTo>
                    <a:cubicBezTo>
                      <a:pt x="9498" y="50306"/>
                      <a:pt x="9532" y="50224"/>
                      <a:pt x="9594" y="50161"/>
                    </a:cubicBezTo>
                    <a:cubicBezTo>
                      <a:pt x="9655" y="50099"/>
                      <a:pt x="9739" y="50064"/>
                      <a:pt x="9827" y="50064"/>
                    </a:cubicBezTo>
                    <a:cubicBezTo>
                      <a:pt x="9829" y="50064"/>
                      <a:pt x="9831" y="50064"/>
                      <a:pt x="9833" y="50064"/>
                    </a:cubicBezTo>
                    <a:close/>
                    <a:moveTo>
                      <a:pt x="9827" y="50054"/>
                    </a:moveTo>
                    <a:cubicBezTo>
                      <a:pt x="9738" y="50054"/>
                      <a:pt x="9652" y="50089"/>
                      <a:pt x="9588" y="50154"/>
                    </a:cubicBezTo>
                    <a:cubicBezTo>
                      <a:pt x="9525" y="50216"/>
                      <a:pt x="9488" y="50302"/>
                      <a:pt x="9488" y="50392"/>
                    </a:cubicBezTo>
                    <a:cubicBezTo>
                      <a:pt x="9488" y="50483"/>
                      <a:pt x="9523" y="50569"/>
                      <a:pt x="9588" y="50631"/>
                    </a:cubicBezTo>
                    <a:cubicBezTo>
                      <a:pt x="9652" y="50695"/>
                      <a:pt x="9738" y="50731"/>
                      <a:pt x="9827" y="50731"/>
                    </a:cubicBezTo>
                    <a:cubicBezTo>
                      <a:pt x="9919" y="50731"/>
                      <a:pt x="10003" y="50695"/>
                      <a:pt x="10066" y="50632"/>
                    </a:cubicBezTo>
                    <a:cubicBezTo>
                      <a:pt x="10198" y="50499"/>
                      <a:pt x="10198" y="50286"/>
                      <a:pt x="10066" y="50154"/>
                    </a:cubicBezTo>
                    <a:cubicBezTo>
                      <a:pt x="10003" y="50090"/>
                      <a:pt x="9919" y="50054"/>
                      <a:pt x="9827" y="50054"/>
                    </a:cubicBezTo>
                    <a:close/>
                    <a:moveTo>
                      <a:pt x="43015" y="50385"/>
                    </a:moveTo>
                    <a:cubicBezTo>
                      <a:pt x="42954" y="50385"/>
                      <a:pt x="42892" y="50408"/>
                      <a:pt x="42845" y="50455"/>
                    </a:cubicBezTo>
                    <a:cubicBezTo>
                      <a:pt x="42751" y="50550"/>
                      <a:pt x="42751" y="50702"/>
                      <a:pt x="42845" y="50796"/>
                    </a:cubicBezTo>
                    <a:cubicBezTo>
                      <a:pt x="42892" y="50843"/>
                      <a:pt x="42954" y="50867"/>
                      <a:pt x="43015" y="50867"/>
                    </a:cubicBezTo>
                    <a:cubicBezTo>
                      <a:pt x="43077" y="50867"/>
                      <a:pt x="43138" y="50843"/>
                      <a:pt x="43185" y="50796"/>
                    </a:cubicBezTo>
                    <a:cubicBezTo>
                      <a:pt x="43278" y="50702"/>
                      <a:pt x="43278" y="50550"/>
                      <a:pt x="43185" y="50455"/>
                    </a:cubicBezTo>
                    <a:cubicBezTo>
                      <a:pt x="43138" y="50408"/>
                      <a:pt x="43077" y="50385"/>
                      <a:pt x="43015" y="50385"/>
                    </a:cubicBezTo>
                    <a:close/>
                    <a:moveTo>
                      <a:pt x="55431" y="50222"/>
                    </a:moveTo>
                    <a:cubicBezTo>
                      <a:pt x="55517" y="50222"/>
                      <a:pt x="55598" y="50257"/>
                      <a:pt x="55659" y="50318"/>
                    </a:cubicBezTo>
                    <a:cubicBezTo>
                      <a:pt x="55720" y="50380"/>
                      <a:pt x="55754" y="50463"/>
                      <a:pt x="55754" y="50553"/>
                    </a:cubicBezTo>
                    <a:cubicBezTo>
                      <a:pt x="55754" y="50641"/>
                      <a:pt x="55720" y="50722"/>
                      <a:pt x="55659" y="50786"/>
                    </a:cubicBezTo>
                    <a:cubicBezTo>
                      <a:pt x="55596" y="50847"/>
                      <a:pt x="55514" y="50881"/>
                      <a:pt x="55425" y="50881"/>
                    </a:cubicBezTo>
                    <a:cubicBezTo>
                      <a:pt x="55336" y="50881"/>
                      <a:pt x="55254" y="50847"/>
                      <a:pt x="55191" y="50786"/>
                    </a:cubicBezTo>
                    <a:cubicBezTo>
                      <a:pt x="55130" y="50724"/>
                      <a:pt x="55095" y="50641"/>
                      <a:pt x="55095" y="50553"/>
                    </a:cubicBezTo>
                    <a:cubicBezTo>
                      <a:pt x="55095" y="50463"/>
                      <a:pt x="55130" y="50382"/>
                      <a:pt x="55191" y="50318"/>
                    </a:cubicBezTo>
                    <a:cubicBezTo>
                      <a:pt x="55253" y="50257"/>
                      <a:pt x="55336" y="50222"/>
                      <a:pt x="55425" y="50222"/>
                    </a:cubicBezTo>
                    <a:cubicBezTo>
                      <a:pt x="55427" y="50222"/>
                      <a:pt x="55429" y="50222"/>
                      <a:pt x="55431" y="50222"/>
                    </a:cubicBezTo>
                    <a:close/>
                    <a:moveTo>
                      <a:pt x="55425" y="50212"/>
                    </a:moveTo>
                    <a:cubicBezTo>
                      <a:pt x="55334" y="50212"/>
                      <a:pt x="55249" y="50245"/>
                      <a:pt x="55185" y="50311"/>
                    </a:cubicBezTo>
                    <a:cubicBezTo>
                      <a:pt x="55123" y="50374"/>
                      <a:pt x="55086" y="50460"/>
                      <a:pt x="55086" y="50550"/>
                    </a:cubicBezTo>
                    <a:cubicBezTo>
                      <a:pt x="55086" y="50641"/>
                      <a:pt x="55120" y="50726"/>
                      <a:pt x="55185" y="50789"/>
                    </a:cubicBezTo>
                    <a:cubicBezTo>
                      <a:pt x="55249" y="50853"/>
                      <a:pt x="55334" y="50889"/>
                      <a:pt x="55425" y="50889"/>
                    </a:cubicBezTo>
                    <a:cubicBezTo>
                      <a:pt x="55515" y="50889"/>
                      <a:pt x="55601" y="50853"/>
                      <a:pt x="55665" y="50789"/>
                    </a:cubicBezTo>
                    <a:cubicBezTo>
                      <a:pt x="55727" y="50726"/>
                      <a:pt x="55763" y="50641"/>
                      <a:pt x="55763" y="50550"/>
                    </a:cubicBezTo>
                    <a:cubicBezTo>
                      <a:pt x="55763" y="50460"/>
                      <a:pt x="55730" y="50374"/>
                      <a:pt x="55665" y="50311"/>
                    </a:cubicBezTo>
                    <a:cubicBezTo>
                      <a:pt x="55601" y="50248"/>
                      <a:pt x="55515" y="50212"/>
                      <a:pt x="55425" y="50212"/>
                    </a:cubicBezTo>
                    <a:close/>
                    <a:moveTo>
                      <a:pt x="8513" y="51173"/>
                    </a:moveTo>
                    <a:cubicBezTo>
                      <a:pt x="8482" y="51173"/>
                      <a:pt x="8450" y="51185"/>
                      <a:pt x="8426" y="51209"/>
                    </a:cubicBezTo>
                    <a:cubicBezTo>
                      <a:pt x="8378" y="51257"/>
                      <a:pt x="8378" y="51335"/>
                      <a:pt x="8426" y="51383"/>
                    </a:cubicBezTo>
                    <a:cubicBezTo>
                      <a:pt x="8450" y="51407"/>
                      <a:pt x="8482" y="51420"/>
                      <a:pt x="8513" y="51420"/>
                    </a:cubicBezTo>
                    <a:cubicBezTo>
                      <a:pt x="8545" y="51420"/>
                      <a:pt x="8576" y="51407"/>
                      <a:pt x="8600" y="51383"/>
                    </a:cubicBezTo>
                    <a:cubicBezTo>
                      <a:pt x="8648" y="51335"/>
                      <a:pt x="8648" y="51257"/>
                      <a:pt x="8600" y="51209"/>
                    </a:cubicBezTo>
                    <a:cubicBezTo>
                      <a:pt x="8576" y="51185"/>
                      <a:pt x="8545" y="51173"/>
                      <a:pt x="8513" y="51173"/>
                    </a:cubicBezTo>
                    <a:close/>
                    <a:moveTo>
                      <a:pt x="28802" y="49423"/>
                    </a:moveTo>
                    <a:cubicBezTo>
                      <a:pt x="28706" y="49423"/>
                      <a:pt x="28607" y="49426"/>
                      <a:pt x="28505" y="49434"/>
                    </a:cubicBezTo>
                    <a:cubicBezTo>
                      <a:pt x="28771" y="50445"/>
                      <a:pt x="30567" y="50876"/>
                      <a:pt x="31267" y="51458"/>
                    </a:cubicBezTo>
                    <a:cubicBezTo>
                      <a:pt x="31342" y="50815"/>
                      <a:pt x="30664" y="49423"/>
                      <a:pt x="28802" y="49423"/>
                    </a:cubicBezTo>
                    <a:close/>
                    <a:moveTo>
                      <a:pt x="36387" y="49423"/>
                    </a:moveTo>
                    <a:cubicBezTo>
                      <a:pt x="34524" y="49423"/>
                      <a:pt x="33846" y="50815"/>
                      <a:pt x="33922" y="51458"/>
                    </a:cubicBezTo>
                    <a:cubicBezTo>
                      <a:pt x="34622" y="50876"/>
                      <a:pt x="36419" y="50447"/>
                      <a:pt x="36684" y="49434"/>
                    </a:cubicBezTo>
                    <a:cubicBezTo>
                      <a:pt x="36582" y="49426"/>
                      <a:pt x="36483" y="49423"/>
                      <a:pt x="36387" y="49423"/>
                    </a:cubicBezTo>
                    <a:close/>
                    <a:moveTo>
                      <a:pt x="21884" y="51029"/>
                    </a:moveTo>
                    <a:cubicBezTo>
                      <a:pt x="21825" y="51029"/>
                      <a:pt x="21767" y="51052"/>
                      <a:pt x="21722" y="51097"/>
                    </a:cubicBezTo>
                    <a:cubicBezTo>
                      <a:pt x="21631" y="51186"/>
                      <a:pt x="21631" y="51332"/>
                      <a:pt x="21722" y="51423"/>
                    </a:cubicBezTo>
                    <a:cubicBezTo>
                      <a:pt x="21767" y="51468"/>
                      <a:pt x="21827" y="51491"/>
                      <a:pt x="21886" y="51491"/>
                    </a:cubicBezTo>
                    <a:cubicBezTo>
                      <a:pt x="21945" y="51491"/>
                      <a:pt x="22004" y="51468"/>
                      <a:pt x="22049" y="51423"/>
                    </a:cubicBezTo>
                    <a:cubicBezTo>
                      <a:pt x="22138" y="51332"/>
                      <a:pt x="22138" y="51186"/>
                      <a:pt x="22049" y="51097"/>
                    </a:cubicBezTo>
                    <a:cubicBezTo>
                      <a:pt x="22003" y="51052"/>
                      <a:pt x="21943" y="51029"/>
                      <a:pt x="21884" y="51029"/>
                    </a:cubicBezTo>
                    <a:close/>
                    <a:moveTo>
                      <a:pt x="32019" y="47770"/>
                    </a:moveTo>
                    <a:lnTo>
                      <a:pt x="32019" y="47770"/>
                    </a:lnTo>
                    <a:cubicBezTo>
                      <a:pt x="32096" y="48540"/>
                      <a:pt x="31318" y="49385"/>
                      <a:pt x="31318" y="49385"/>
                    </a:cubicBezTo>
                    <a:cubicBezTo>
                      <a:pt x="32513" y="50118"/>
                      <a:pt x="32593" y="51550"/>
                      <a:pt x="32593" y="51550"/>
                    </a:cubicBezTo>
                    <a:cubicBezTo>
                      <a:pt x="32593" y="51550"/>
                      <a:pt x="32673" y="50118"/>
                      <a:pt x="33868" y="49385"/>
                    </a:cubicBezTo>
                    <a:cubicBezTo>
                      <a:pt x="33868" y="49385"/>
                      <a:pt x="33092" y="48540"/>
                      <a:pt x="33168" y="47770"/>
                    </a:cubicBezTo>
                    <a:lnTo>
                      <a:pt x="33168" y="47770"/>
                    </a:lnTo>
                    <a:lnTo>
                      <a:pt x="32593" y="48207"/>
                    </a:lnTo>
                    <a:lnTo>
                      <a:pt x="32019" y="47770"/>
                    </a:lnTo>
                    <a:close/>
                    <a:moveTo>
                      <a:pt x="56740" y="51330"/>
                    </a:moveTo>
                    <a:cubicBezTo>
                      <a:pt x="56709" y="51330"/>
                      <a:pt x="56677" y="51342"/>
                      <a:pt x="56653" y="51367"/>
                    </a:cubicBezTo>
                    <a:cubicBezTo>
                      <a:pt x="56604" y="51415"/>
                      <a:pt x="56604" y="51492"/>
                      <a:pt x="56653" y="51541"/>
                    </a:cubicBezTo>
                    <a:cubicBezTo>
                      <a:pt x="56676" y="51565"/>
                      <a:pt x="56707" y="51578"/>
                      <a:pt x="56739" y="51578"/>
                    </a:cubicBezTo>
                    <a:cubicBezTo>
                      <a:pt x="56770" y="51578"/>
                      <a:pt x="56802" y="51565"/>
                      <a:pt x="56827" y="51541"/>
                    </a:cubicBezTo>
                    <a:cubicBezTo>
                      <a:pt x="56876" y="51492"/>
                      <a:pt x="56876" y="51416"/>
                      <a:pt x="56827" y="51367"/>
                    </a:cubicBezTo>
                    <a:cubicBezTo>
                      <a:pt x="56802" y="51342"/>
                      <a:pt x="56771" y="51330"/>
                      <a:pt x="56740" y="51330"/>
                    </a:cubicBezTo>
                    <a:close/>
                    <a:moveTo>
                      <a:pt x="43366" y="51185"/>
                    </a:moveTo>
                    <a:cubicBezTo>
                      <a:pt x="43307" y="51185"/>
                      <a:pt x="43249" y="51208"/>
                      <a:pt x="43204" y="51252"/>
                    </a:cubicBezTo>
                    <a:cubicBezTo>
                      <a:pt x="43113" y="51344"/>
                      <a:pt x="43113" y="51490"/>
                      <a:pt x="43204" y="51578"/>
                    </a:cubicBezTo>
                    <a:cubicBezTo>
                      <a:pt x="43249" y="51624"/>
                      <a:pt x="43309" y="51647"/>
                      <a:pt x="43368" y="51647"/>
                    </a:cubicBezTo>
                    <a:cubicBezTo>
                      <a:pt x="43427" y="51647"/>
                      <a:pt x="43486" y="51624"/>
                      <a:pt x="43530" y="51578"/>
                    </a:cubicBezTo>
                    <a:cubicBezTo>
                      <a:pt x="43620" y="51490"/>
                      <a:pt x="43620" y="51344"/>
                      <a:pt x="43530" y="51252"/>
                    </a:cubicBezTo>
                    <a:cubicBezTo>
                      <a:pt x="43485" y="51208"/>
                      <a:pt x="43425" y="51185"/>
                      <a:pt x="43366" y="51185"/>
                    </a:cubicBezTo>
                    <a:close/>
                    <a:moveTo>
                      <a:pt x="37517" y="51455"/>
                    </a:moveTo>
                    <a:cubicBezTo>
                      <a:pt x="37379" y="51455"/>
                      <a:pt x="37266" y="51568"/>
                      <a:pt x="37266" y="51706"/>
                    </a:cubicBezTo>
                    <a:cubicBezTo>
                      <a:pt x="37266" y="51845"/>
                      <a:pt x="37379" y="51955"/>
                      <a:pt x="37517" y="51955"/>
                    </a:cubicBezTo>
                    <a:cubicBezTo>
                      <a:pt x="37655" y="51955"/>
                      <a:pt x="37766" y="51844"/>
                      <a:pt x="37766" y="51706"/>
                    </a:cubicBezTo>
                    <a:cubicBezTo>
                      <a:pt x="37766" y="51568"/>
                      <a:pt x="37655" y="51455"/>
                      <a:pt x="37517" y="51455"/>
                    </a:cubicBezTo>
                    <a:close/>
                    <a:moveTo>
                      <a:pt x="27671" y="51458"/>
                    </a:moveTo>
                    <a:cubicBezTo>
                      <a:pt x="27533" y="51458"/>
                      <a:pt x="27420" y="51570"/>
                      <a:pt x="27420" y="51707"/>
                    </a:cubicBezTo>
                    <a:cubicBezTo>
                      <a:pt x="27420" y="51845"/>
                      <a:pt x="27533" y="51958"/>
                      <a:pt x="27671" y="51958"/>
                    </a:cubicBezTo>
                    <a:cubicBezTo>
                      <a:pt x="27810" y="51955"/>
                      <a:pt x="27920" y="51845"/>
                      <a:pt x="27920" y="51707"/>
                    </a:cubicBezTo>
                    <a:cubicBezTo>
                      <a:pt x="27920" y="51570"/>
                      <a:pt x="27808" y="51458"/>
                      <a:pt x="27671" y="51458"/>
                    </a:cubicBezTo>
                    <a:close/>
                    <a:moveTo>
                      <a:pt x="9717" y="51548"/>
                    </a:moveTo>
                    <a:cubicBezTo>
                      <a:pt x="9784" y="51548"/>
                      <a:pt x="9851" y="51574"/>
                      <a:pt x="9901" y="51625"/>
                    </a:cubicBezTo>
                    <a:cubicBezTo>
                      <a:pt x="9951" y="51673"/>
                      <a:pt x="9978" y="51738"/>
                      <a:pt x="9978" y="51809"/>
                    </a:cubicBezTo>
                    <a:cubicBezTo>
                      <a:pt x="9978" y="51878"/>
                      <a:pt x="9951" y="51945"/>
                      <a:pt x="9901" y="51993"/>
                    </a:cubicBezTo>
                    <a:cubicBezTo>
                      <a:pt x="9853" y="52042"/>
                      <a:pt x="9788" y="52070"/>
                      <a:pt x="9717" y="52070"/>
                    </a:cubicBezTo>
                    <a:cubicBezTo>
                      <a:pt x="9648" y="52070"/>
                      <a:pt x="9581" y="52042"/>
                      <a:pt x="9532" y="51993"/>
                    </a:cubicBezTo>
                    <a:cubicBezTo>
                      <a:pt x="9430" y="51893"/>
                      <a:pt x="9430" y="51725"/>
                      <a:pt x="9532" y="51623"/>
                    </a:cubicBezTo>
                    <a:cubicBezTo>
                      <a:pt x="9583" y="51573"/>
                      <a:pt x="9651" y="51548"/>
                      <a:pt x="9717" y="51548"/>
                    </a:cubicBezTo>
                    <a:close/>
                    <a:moveTo>
                      <a:pt x="9717" y="51543"/>
                    </a:moveTo>
                    <a:cubicBezTo>
                      <a:pt x="9649" y="51543"/>
                      <a:pt x="9580" y="51569"/>
                      <a:pt x="9529" y="51621"/>
                    </a:cubicBezTo>
                    <a:cubicBezTo>
                      <a:pt x="9426" y="51723"/>
                      <a:pt x="9426" y="51894"/>
                      <a:pt x="9529" y="51997"/>
                    </a:cubicBezTo>
                    <a:cubicBezTo>
                      <a:pt x="9580" y="52048"/>
                      <a:pt x="9646" y="52075"/>
                      <a:pt x="9717" y="52075"/>
                    </a:cubicBezTo>
                    <a:cubicBezTo>
                      <a:pt x="9787" y="52075"/>
                      <a:pt x="9855" y="52048"/>
                      <a:pt x="9906" y="51997"/>
                    </a:cubicBezTo>
                    <a:cubicBezTo>
                      <a:pt x="9956" y="51947"/>
                      <a:pt x="9984" y="51880"/>
                      <a:pt x="9984" y="51809"/>
                    </a:cubicBezTo>
                    <a:cubicBezTo>
                      <a:pt x="9984" y="51738"/>
                      <a:pt x="9956" y="51671"/>
                      <a:pt x="9906" y="51621"/>
                    </a:cubicBezTo>
                    <a:cubicBezTo>
                      <a:pt x="9854" y="51569"/>
                      <a:pt x="9786" y="51543"/>
                      <a:pt x="9717" y="51543"/>
                    </a:cubicBezTo>
                    <a:close/>
                    <a:moveTo>
                      <a:pt x="21571" y="51734"/>
                    </a:moveTo>
                    <a:cubicBezTo>
                      <a:pt x="21513" y="51734"/>
                      <a:pt x="21457" y="51755"/>
                      <a:pt x="21414" y="51799"/>
                    </a:cubicBezTo>
                    <a:cubicBezTo>
                      <a:pt x="21327" y="51883"/>
                      <a:pt x="21327" y="52025"/>
                      <a:pt x="21414" y="52112"/>
                    </a:cubicBezTo>
                    <a:cubicBezTo>
                      <a:pt x="21457" y="52155"/>
                      <a:pt x="21515" y="52177"/>
                      <a:pt x="21572" y="52177"/>
                    </a:cubicBezTo>
                    <a:cubicBezTo>
                      <a:pt x="21629" y="52177"/>
                      <a:pt x="21686" y="52155"/>
                      <a:pt x="21728" y="52112"/>
                    </a:cubicBezTo>
                    <a:cubicBezTo>
                      <a:pt x="21815" y="52025"/>
                      <a:pt x="21815" y="51883"/>
                      <a:pt x="21728" y="51799"/>
                    </a:cubicBezTo>
                    <a:cubicBezTo>
                      <a:pt x="21685" y="51755"/>
                      <a:pt x="21628" y="51734"/>
                      <a:pt x="21571" y="51734"/>
                    </a:cubicBezTo>
                    <a:close/>
                    <a:moveTo>
                      <a:pt x="55536" y="51706"/>
                    </a:moveTo>
                    <a:cubicBezTo>
                      <a:pt x="55607" y="51706"/>
                      <a:pt x="55672" y="51734"/>
                      <a:pt x="55720" y="51781"/>
                    </a:cubicBezTo>
                    <a:cubicBezTo>
                      <a:pt x="55821" y="51883"/>
                      <a:pt x="55821" y="52049"/>
                      <a:pt x="55720" y="52151"/>
                    </a:cubicBezTo>
                    <a:cubicBezTo>
                      <a:pt x="55672" y="52200"/>
                      <a:pt x="55607" y="52228"/>
                      <a:pt x="55536" y="52228"/>
                    </a:cubicBezTo>
                    <a:cubicBezTo>
                      <a:pt x="55466" y="52228"/>
                      <a:pt x="55399" y="52200"/>
                      <a:pt x="55350" y="52151"/>
                    </a:cubicBezTo>
                    <a:cubicBezTo>
                      <a:pt x="55301" y="52103"/>
                      <a:pt x="55275" y="52038"/>
                      <a:pt x="55275" y="51967"/>
                    </a:cubicBezTo>
                    <a:cubicBezTo>
                      <a:pt x="55275" y="51897"/>
                      <a:pt x="55301" y="51831"/>
                      <a:pt x="55350" y="51781"/>
                    </a:cubicBezTo>
                    <a:cubicBezTo>
                      <a:pt x="55399" y="51734"/>
                      <a:pt x="55465" y="51706"/>
                      <a:pt x="55536" y="51706"/>
                    </a:cubicBezTo>
                    <a:close/>
                    <a:moveTo>
                      <a:pt x="55537" y="51700"/>
                    </a:moveTo>
                    <a:cubicBezTo>
                      <a:pt x="55466" y="51700"/>
                      <a:pt x="55399" y="51728"/>
                      <a:pt x="55349" y="51778"/>
                    </a:cubicBezTo>
                    <a:cubicBezTo>
                      <a:pt x="55298" y="51829"/>
                      <a:pt x="55270" y="51896"/>
                      <a:pt x="55270" y="51967"/>
                    </a:cubicBezTo>
                    <a:cubicBezTo>
                      <a:pt x="55270" y="52038"/>
                      <a:pt x="55298" y="52104"/>
                      <a:pt x="55349" y="52155"/>
                    </a:cubicBezTo>
                    <a:cubicBezTo>
                      <a:pt x="55399" y="52206"/>
                      <a:pt x="55466" y="52233"/>
                      <a:pt x="55537" y="52233"/>
                    </a:cubicBezTo>
                    <a:cubicBezTo>
                      <a:pt x="55608" y="52233"/>
                      <a:pt x="55675" y="52206"/>
                      <a:pt x="55725" y="52155"/>
                    </a:cubicBezTo>
                    <a:cubicBezTo>
                      <a:pt x="55828" y="52052"/>
                      <a:pt x="55828" y="51881"/>
                      <a:pt x="55725" y="51778"/>
                    </a:cubicBezTo>
                    <a:cubicBezTo>
                      <a:pt x="55675" y="51728"/>
                      <a:pt x="55608" y="51700"/>
                      <a:pt x="55537" y="51700"/>
                    </a:cubicBezTo>
                    <a:close/>
                    <a:moveTo>
                      <a:pt x="8553" y="52027"/>
                    </a:moveTo>
                    <a:cubicBezTo>
                      <a:pt x="8524" y="52027"/>
                      <a:pt x="8495" y="52039"/>
                      <a:pt x="8473" y="52061"/>
                    </a:cubicBezTo>
                    <a:cubicBezTo>
                      <a:pt x="8428" y="52106"/>
                      <a:pt x="8428" y="52177"/>
                      <a:pt x="8473" y="52222"/>
                    </a:cubicBezTo>
                    <a:cubicBezTo>
                      <a:pt x="8495" y="52244"/>
                      <a:pt x="8524" y="52256"/>
                      <a:pt x="8554" y="52256"/>
                    </a:cubicBezTo>
                    <a:cubicBezTo>
                      <a:pt x="8583" y="52256"/>
                      <a:pt x="8612" y="52244"/>
                      <a:pt x="8633" y="52222"/>
                    </a:cubicBezTo>
                    <a:cubicBezTo>
                      <a:pt x="8680" y="52177"/>
                      <a:pt x="8680" y="52106"/>
                      <a:pt x="8633" y="52061"/>
                    </a:cubicBezTo>
                    <a:cubicBezTo>
                      <a:pt x="8611" y="52039"/>
                      <a:pt x="8582" y="52027"/>
                      <a:pt x="8553" y="52027"/>
                    </a:cubicBezTo>
                    <a:close/>
                    <a:moveTo>
                      <a:pt x="43683" y="51889"/>
                    </a:moveTo>
                    <a:cubicBezTo>
                      <a:pt x="43626" y="51889"/>
                      <a:pt x="43569" y="51910"/>
                      <a:pt x="43526" y="51954"/>
                    </a:cubicBezTo>
                    <a:cubicBezTo>
                      <a:pt x="43439" y="52041"/>
                      <a:pt x="43439" y="52183"/>
                      <a:pt x="43526" y="52267"/>
                    </a:cubicBezTo>
                    <a:cubicBezTo>
                      <a:pt x="43569" y="52310"/>
                      <a:pt x="43627" y="52332"/>
                      <a:pt x="43684" y="52332"/>
                    </a:cubicBezTo>
                    <a:cubicBezTo>
                      <a:pt x="43741" y="52332"/>
                      <a:pt x="43798" y="52310"/>
                      <a:pt x="43840" y="52267"/>
                    </a:cubicBezTo>
                    <a:cubicBezTo>
                      <a:pt x="43924" y="52183"/>
                      <a:pt x="43924" y="52041"/>
                      <a:pt x="43840" y="51954"/>
                    </a:cubicBezTo>
                    <a:cubicBezTo>
                      <a:pt x="43797" y="51910"/>
                      <a:pt x="43740" y="51889"/>
                      <a:pt x="43683" y="51889"/>
                    </a:cubicBezTo>
                    <a:close/>
                    <a:moveTo>
                      <a:pt x="56699" y="52184"/>
                    </a:moveTo>
                    <a:cubicBezTo>
                      <a:pt x="56670" y="52184"/>
                      <a:pt x="56641" y="52196"/>
                      <a:pt x="56618" y="52219"/>
                    </a:cubicBezTo>
                    <a:cubicBezTo>
                      <a:pt x="56573" y="52264"/>
                      <a:pt x="56573" y="52335"/>
                      <a:pt x="56618" y="52380"/>
                    </a:cubicBezTo>
                    <a:cubicBezTo>
                      <a:pt x="56640" y="52402"/>
                      <a:pt x="56669" y="52413"/>
                      <a:pt x="56698" y="52413"/>
                    </a:cubicBezTo>
                    <a:cubicBezTo>
                      <a:pt x="56727" y="52413"/>
                      <a:pt x="56757" y="52402"/>
                      <a:pt x="56780" y="52380"/>
                    </a:cubicBezTo>
                    <a:cubicBezTo>
                      <a:pt x="56825" y="52335"/>
                      <a:pt x="56825" y="52264"/>
                      <a:pt x="56780" y="52219"/>
                    </a:cubicBezTo>
                    <a:cubicBezTo>
                      <a:pt x="56757" y="52196"/>
                      <a:pt x="56728" y="52184"/>
                      <a:pt x="56699" y="52184"/>
                    </a:cubicBezTo>
                    <a:close/>
                    <a:moveTo>
                      <a:pt x="21248" y="52381"/>
                    </a:moveTo>
                    <a:cubicBezTo>
                      <a:pt x="21194" y="52381"/>
                      <a:pt x="21139" y="52402"/>
                      <a:pt x="21098" y="52444"/>
                    </a:cubicBezTo>
                    <a:cubicBezTo>
                      <a:pt x="21014" y="52526"/>
                      <a:pt x="21014" y="52661"/>
                      <a:pt x="21098" y="52743"/>
                    </a:cubicBezTo>
                    <a:cubicBezTo>
                      <a:pt x="21139" y="52786"/>
                      <a:pt x="21194" y="52807"/>
                      <a:pt x="21248" y="52807"/>
                    </a:cubicBezTo>
                    <a:cubicBezTo>
                      <a:pt x="21302" y="52807"/>
                      <a:pt x="21357" y="52786"/>
                      <a:pt x="21398" y="52743"/>
                    </a:cubicBezTo>
                    <a:cubicBezTo>
                      <a:pt x="21482" y="52661"/>
                      <a:pt x="21482" y="52526"/>
                      <a:pt x="21398" y="52444"/>
                    </a:cubicBezTo>
                    <a:cubicBezTo>
                      <a:pt x="21357" y="52402"/>
                      <a:pt x="21302" y="52381"/>
                      <a:pt x="21248" y="52381"/>
                    </a:cubicBezTo>
                    <a:close/>
                    <a:moveTo>
                      <a:pt x="27324" y="52426"/>
                    </a:moveTo>
                    <a:cubicBezTo>
                      <a:pt x="27193" y="52426"/>
                      <a:pt x="27084" y="52533"/>
                      <a:pt x="27084" y="52668"/>
                    </a:cubicBezTo>
                    <a:cubicBezTo>
                      <a:pt x="27084" y="52800"/>
                      <a:pt x="27191" y="52909"/>
                      <a:pt x="27324" y="52909"/>
                    </a:cubicBezTo>
                    <a:cubicBezTo>
                      <a:pt x="27456" y="52909"/>
                      <a:pt x="27565" y="52800"/>
                      <a:pt x="27565" y="52668"/>
                    </a:cubicBezTo>
                    <a:cubicBezTo>
                      <a:pt x="27565" y="52535"/>
                      <a:pt x="27459" y="52426"/>
                      <a:pt x="27324" y="52426"/>
                    </a:cubicBezTo>
                    <a:close/>
                    <a:moveTo>
                      <a:pt x="37863" y="52426"/>
                    </a:moveTo>
                    <a:cubicBezTo>
                      <a:pt x="37730" y="52426"/>
                      <a:pt x="37621" y="52533"/>
                      <a:pt x="37621" y="52668"/>
                    </a:cubicBezTo>
                    <a:cubicBezTo>
                      <a:pt x="37624" y="52800"/>
                      <a:pt x="37730" y="52909"/>
                      <a:pt x="37863" y="52909"/>
                    </a:cubicBezTo>
                    <a:cubicBezTo>
                      <a:pt x="37995" y="52909"/>
                      <a:pt x="38104" y="52801"/>
                      <a:pt x="38104" y="52668"/>
                    </a:cubicBezTo>
                    <a:cubicBezTo>
                      <a:pt x="38104" y="52535"/>
                      <a:pt x="37997" y="52426"/>
                      <a:pt x="37863" y="52426"/>
                    </a:cubicBezTo>
                    <a:close/>
                    <a:moveTo>
                      <a:pt x="44006" y="52538"/>
                    </a:moveTo>
                    <a:cubicBezTo>
                      <a:pt x="43952" y="52538"/>
                      <a:pt x="43898" y="52559"/>
                      <a:pt x="43856" y="52600"/>
                    </a:cubicBezTo>
                    <a:cubicBezTo>
                      <a:pt x="43772" y="52684"/>
                      <a:pt x="43772" y="52817"/>
                      <a:pt x="43856" y="52901"/>
                    </a:cubicBezTo>
                    <a:cubicBezTo>
                      <a:pt x="43898" y="52943"/>
                      <a:pt x="43952" y="52963"/>
                      <a:pt x="44006" y="52963"/>
                    </a:cubicBezTo>
                    <a:cubicBezTo>
                      <a:pt x="44061" y="52963"/>
                      <a:pt x="44115" y="52943"/>
                      <a:pt x="44156" y="52901"/>
                    </a:cubicBezTo>
                    <a:cubicBezTo>
                      <a:pt x="44240" y="52817"/>
                      <a:pt x="44240" y="52684"/>
                      <a:pt x="44156" y="52600"/>
                    </a:cubicBezTo>
                    <a:cubicBezTo>
                      <a:pt x="44115" y="52559"/>
                      <a:pt x="44061" y="52538"/>
                      <a:pt x="44006" y="52538"/>
                    </a:cubicBezTo>
                    <a:close/>
                    <a:moveTo>
                      <a:pt x="8632" y="52848"/>
                    </a:moveTo>
                    <a:cubicBezTo>
                      <a:pt x="8606" y="52848"/>
                      <a:pt x="8579" y="52859"/>
                      <a:pt x="8558" y="52880"/>
                    </a:cubicBezTo>
                    <a:cubicBezTo>
                      <a:pt x="8516" y="52922"/>
                      <a:pt x="8516" y="52987"/>
                      <a:pt x="8558" y="53028"/>
                    </a:cubicBezTo>
                    <a:cubicBezTo>
                      <a:pt x="8579" y="53048"/>
                      <a:pt x="8606" y="53058"/>
                      <a:pt x="8632" y="53058"/>
                    </a:cubicBezTo>
                    <a:cubicBezTo>
                      <a:pt x="8659" y="53058"/>
                      <a:pt x="8686" y="53048"/>
                      <a:pt x="8706" y="53028"/>
                    </a:cubicBezTo>
                    <a:cubicBezTo>
                      <a:pt x="8748" y="52987"/>
                      <a:pt x="8748" y="52922"/>
                      <a:pt x="8706" y="52880"/>
                    </a:cubicBezTo>
                    <a:cubicBezTo>
                      <a:pt x="8686" y="52859"/>
                      <a:pt x="8659" y="52848"/>
                      <a:pt x="8632" y="52848"/>
                    </a:cubicBezTo>
                    <a:close/>
                    <a:moveTo>
                      <a:pt x="56620" y="53006"/>
                    </a:moveTo>
                    <a:cubicBezTo>
                      <a:pt x="56593" y="53006"/>
                      <a:pt x="56567" y="53017"/>
                      <a:pt x="56546" y="53038"/>
                    </a:cubicBezTo>
                    <a:cubicBezTo>
                      <a:pt x="56505" y="53078"/>
                      <a:pt x="56505" y="53143"/>
                      <a:pt x="56546" y="53185"/>
                    </a:cubicBezTo>
                    <a:cubicBezTo>
                      <a:pt x="56567" y="53206"/>
                      <a:pt x="56594" y="53216"/>
                      <a:pt x="56621" y="53216"/>
                    </a:cubicBezTo>
                    <a:cubicBezTo>
                      <a:pt x="56648" y="53216"/>
                      <a:pt x="56675" y="53206"/>
                      <a:pt x="56695" y="53185"/>
                    </a:cubicBezTo>
                    <a:cubicBezTo>
                      <a:pt x="56735" y="53143"/>
                      <a:pt x="56735" y="53078"/>
                      <a:pt x="56695" y="53038"/>
                    </a:cubicBezTo>
                    <a:cubicBezTo>
                      <a:pt x="56674" y="53017"/>
                      <a:pt x="56647" y="53006"/>
                      <a:pt x="56620" y="53006"/>
                    </a:cubicBezTo>
                    <a:close/>
                    <a:moveTo>
                      <a:pt x="20868" y="53011"/>
                    </a:moveTo>
                    <a:cubicBezTo>
                      <a:pt x="20816" y="53011"/>
                      <a:pt x="20764" y="53031"/>
                      <a:pt x="20724" y="53071"/>
                    </a:cubicBezTo>
                    <a:cubicBezTo>
                      <a:pt x="20644" y="53149"/>
                      <a:pt x="20644" y="53280"/>
                      <a:pt x="20724" y="53359"/>
                    </a:cubicBezTo>
                    <a:cubicBezTo>
                      <a:pt x="20764" y="53399"/>
                      <a:pt x="20816" y="53419"/>
                      <a:pt x="20868" y="53419"/>
                    </a:cubicBezTo>
                    <a:cubicBezTo>
                      <a:pt x="20920" y="53419"/>
                      <a:pt x="20973" y="53399"/>
                      <a:pt x="21012" y="53359"/>
                    </a:cubicBezTo>
                    <a:cubicBezTo>
                      <a:pt x="21092" y="53280"/>
                      <a:pt x="21092" y="53151"/>
                      <a:pt x="21012" y="53071"/>
                    </a:cubicBezTo>
                    <a:cubicBezTo>
                      <a:pt x="20973" y="53031"/>
                      <a:pt x="20920" y="53011"/>
                      <a:pt x="20868" y="53011"/>
                    </a:cubicBezTo>
                    <a:close/>
                    <a:moveTo>
                      <a:pt x="44385" y="53168"/>
                    </a:moveTo>
                    <a:cubicBezTo>
                      <a:pt x="44332" y="53168"/>
                      <a:pt x="44280" y="53188"/>
                      <a:pt x="44240" y="53227"/>
                    </a:cubicBezTo>
                    <a:cubicBezTo>
                      <a:pt x="44161" y="53307"/>
                      <a:pt x="44161" y="53436"/>
                      <a:pt x="44240" y="53516"/>
                    </a:cubicBezTo>
                    <a:cubicBezTo>
                      <a:pt x="44280" y="53556"/>
                      <a:pt x="44332" y="53576"/>
                      <a:pt x="44385" y="53576"/>
                    </a:cubicBezTo>
                    <a:cubicBezTo>
                      <a:pt x="44437" y="53576"/>
                      <a:pt x="44489" y="53556"/>
                      <a:pt x="44529" y="53516"/>
                    </a:cubicBezTo>
                    <a:cubicBezTo>
                      <a:pt x="44608" y="53438"/>
                      <a:pt x="44608" y="53307"/>
                      <a:pt x="44529" y="53227"/>
                    </a:cubicBezTo>
                    <a:cubicBezTo>
                      <a:pt x="44489" y="53188"/>
                      <a:pt x="44437" y="53168"/>
                      <a:pt x="44385" y="53168"/>
                    </a:cubicBezTo>
                    <a:close/>
                    <a:moveTo>
                      <a:pt x="27013" y="53243"/>
                    </a:moveTo>
                    <a:cubicBezTo>
                      <a:pt x="26887" y="53243"/>
                      <a:pt x="26781" y="53346"/>
                      <a:pt x="26781" y="53475"/>
                    </a:cubicBezTo>
                    <a:cubicBezTo>
                      <a:pt x="26781" y="53603"/>
                      <a:pt x="26884" y="53707"/>
                      <a:pt x="27013" y="53707"/>
                    </a:cubicBezTo>
                    <a:cubicBezTo>
                      <a:pt x="27142" y="53707"/>
                      <a:pt x="27245" y="53604"/>
                      <a:pt x="27245" y="53475"/>
                    </a:cubicBezTo>
                    <a:cubicBezTo>
                      <a:pt x="27245" y="53346"/>
                      <a:pt x="27142" y="53243"/>
                      <a:pt x="27013" y="53243"/>
                    </a:cubicBezTo>
                    <a:close/>
                    <a:moveTo>
                      <a:pt x="38175" y="53243"/>
                    </a:moveTo>
                    <a:cubicBezTo>
                      <a:pt x="38047" y="53243"/>
                      <a:pt x="37943" y="53346"/>
                      <a:pt x="37943" y="53475"/>
                    </a:cubicBezTo>
                    <a:cubicBezTo>
                      <a:pt x="37943" y="53604"/>
                      <a:pt x="38046" y="53707"/>
                      <a:pt x="38175" y="53707"/>
                    </a:cubicBezTo>
                    <a:cubicBezTo>
                      <a:pt x="38301" y="53707"/>
                      <a:pt x="38407" y="53604"/>
                      <a:pt x="38407" y="53475"/>
                    </a:cubicBezTo>
                    <a:cubicBezTo>
                      <a:pt x="38407" y="53346"/>
                      <a:pt x="38302" y="53243"/>
                      <a:pt x="38175" y="53243"/>
                    </a:cubicBezTo>
                    <a:close/>
                    <a:moveTo>
                      <a:pt x="19245" y="53207"/>
                    </a:moveTo>
                    <a:cubicBezTo>
                      <a:pt x="19311" y="53207"/>
                      <a:pt x="19378" y="53233"/>
                      <a:pt x="19429" y="53284"/>
                    </a:cubicBezTo>
                    <a:cubicBezTo>
                      <a:pt x="19478" y="53332"/>
                      <a:pt x="19505" y="53397"/>
                      <a:pt x="19505" y="53468"/>
                    </a:cubicBezTo>
                    <a:cubicBezTo>
                      <a:pt x="19505" y="53538"/>
                      <a:pt x="19478" y="53604"/>
                      <a:pt x="19429" y="53652"/>
                    </a:cubicBezTo>
                    <a:cubicBezTo>
                      <a:pt x="19378" y="53703"/>
                      <a:pt x="19311" y="53728"/>
                      <a:pt x="19244" y="53728"/>
                    </a:cubicBezTo>
                    <a:cubicBezTo>
                      <a:pt x="19177" y="53728"/>
                      <a:pt x="19110" y="53703"/>
                      <a:pt x="19059" y="53652"/>
                    </a:cubicBezTo>
                    <a:cubicBezTo>
                      <a:pt x="18958" y="53551"/>
                      <a:pt x="18958" y="53384"/>
                      <a:pt x="19059" y="53283"/>
                    </a:cubicBezTo>
                    <a:cubicBezTo>
                      <a:pt x="19110" y="53232"/>
                      <a:pt x="19178" y="53207"/>
                      <a:pt x="19245" y="53207"/>
                    </a:cubicBezTo>
                    <a:close/>
                    <a:moveTo>
                      <a:pt x="19245" y="53202"/>
                    </a:moveTo>
                    <a:cubicBezTo>
                      <a:pt x="19176" y="53202"/>
                      <a:pt x="19108" y="53228"/>
                      <a:pt x="19056" y="53280"/>
                    </a:cubicBezTo>
                    <a:cubicBezTo>
                      <a:pt x="18953" y="53383"/>
                      <a:pt x="18953" y="53554"/>
                      <a:pt x="19056" y="53656"/>
                    </a:cubicBezTo>
                    <a:cubicBezTo>
                      <a:pt x="19108" y="53709"/>
                      <a:pt x="19175" y="53735"/>
                      <a:pt x="19245" y="53735"/>
                    </a:cubicBezTo>
                    <a:cubicBezTo>
                      <a:pt x="19313" y="53735"/>
                      <a:pt x="19382" y="53709"/>
                      <a:pt x="19433" y="53656"/>
                    </a:cubicBezTo>
                    <a:cubicBezTo>
                      <a:pt x="19484" y="53606"/>
                      <a:pt x="19511" y="53539"/>
                      <a:pt x="19511" y="53468"/>
                    </a:cubicBezTo>
                    <a:cubicBezTo>
                      <a:pt x="19511" y="53397"/>
                      <a:pt x="19484" y="53330"/>
                      <a:pt x="19433" y="53280"/>
                    </a:cubicBezTo>
                    <a:cubicBezTo>
                      <a:pt x="19382" y="53228"/>
                      <a:pt x="19313" y="53202"/>
                      <a:pt x="19245" y="53202"/>
                    </a:cubicBezTo>
                    <a:close/>
                    <a:moveTo>
                      <a:pt x="15506" y="45352"/>
                    </a:moveTo>
                    <a:cubicBezTo>
                      <a:pt x="13347" y="45507"/>
                      <a:pt x="12550" y="52636"/>
                      <a:pt x="11500" y="53755"/>
                    </a:cubicBezTo>
                    <a:cubicBezTo>
                      <a:pt x="12617" y="52704"/>
                      <a:pt x="19746" y="51907"/>
                      <a:pt x="19902" y="49748"/>
                    </a:cubicBezTo>
                    <a:lnTo>
                      <a:pt x="19902" y="49748"/>
                    </a:lnTo>
                    <a:cubicBezTo>
                      <a:pt x="17912" y="50025"/>
                      <a:pt x="16255" y="49611"/>
                      <a:pt x="14480" y="50773"/>
                    </a:cubicBezTo>
                    <a:cubicBezTo>
                      <a:pt x="15644" y="48999"/>
                      <a:pt x="15231" y="47343"/>
                      <a:pt x="15506" y="45352"/>
                    </a:cubicBezTo>
                    <a:close/>
                    <a:moveTo>
                      <a:pt x="8731" y="53622"/>
                    </a:moveTo>
                    <a:cubicBezTo>
                      <a:pt x="8707" y="53622"/>
                      <a:pt x="8682" y="53632"/>
                      <a:pt x="8662" y="53651"/>
                    </a:cubicBezTo>
                    <a:cubicBezTo>
                      <a:pt x="8625" y="53690"/>
                      <a:pt x="8625" y="53749"/>
                      <a:pt x="8662" y="53787"/>
                    </a:cubicBezTo>
                    <a:cubicBezTo>
                      <a:pt x="8682" y="53806"/>
                      <a:pt x="8707" y="53815"/>
                      <a:pt x="8731" y="53815"/>
                    </a:cubicBezTo>
                    <a:cubicBezTo>
                      <a:pt x="8755" y="53815"/>
                      <a:pt x="8780" y="53806"/>
                      <a:pt x="8799" y="53787"/>
                    </a:cubicBezTo>
                    <a:cubicBezTo>
                      <a:pt x="8836" y="53749"/>
                      <a:pt x="8836" y="53690"/>
                      <a:pt x="8799" y="53651"/>
                    </a:cubicBezTo>
                    <a:cubicBezTo>
                      <a:pt x="8780" y="53632"/>
                      <a:pt x="8755" y="53622"/>
                      <a:pt x="8731" y="53622"/>
                    </a:cubicBezTo>
                    <a:close/>
                    <a:moveTo>
                      <a:pt x="46008" y="53365"/>
                    </a:moveTo>
                    <a:cubicBezTo>
                      <a:pt x="46075" y="53365"/>
                      <a:pt x="46142" y="53390"/>
                      <a:pt x="46192" y="53440"/>
                    </a:cubicBezTo>
                    <a:cubicBezTo>
                      <a:pt x="46241" y="53490"/>
                      <a:pt x="46269" y="53555"/>
                      <a:pt x="46269" y="53626"/>
                    </a:cubicBezTo>
                    <a:cubicBezTo>
                      <a:pt x="46269" y="53696"/>
                      <a:pt x="46241" y="53762"/>
                      <a:pt x="46192" y="53810"/>
                    </a:cubicBezTo>
                    <a:cubicBezTo>
                      <a:pt x="46142" y="53861"/>
                      <a:pt x="46074" y="53886"/>
                      <a:pt x="46007" y="53886"/>
                    </a:cubicBezTo>
                    <a:cubicBezTo>
                      <a:pt x="45940" y="53886"/>
                      <a:pt x="45873" y="53861"/>
                      <a:pt x="45823" y="53810"/>
                    </a:cubicBezTo>
                    <a:cubicBezTo>
                      <a:pt x="45721" y="53709"/>
                      <a:pt x="45721" y="53542"/>
                      <a:pt x="45823" y="53440"/>
                    </a:cubicBezTo>
                    <a:cubicBezTo>
                      <a:pt x="45873" y="53390"/>
                      <a:pt x="45942" y="53365"/>
                      <a:pt x="46008" y="53365"/>
                    </a:cubicBezTo>
                    <a:close/>
                    <a:moveTo>
                      <a:pt x="46008" y="53360"/>
                    </a:moveTo>
                    <a:cubicBezTo>
                      <a:pt x="45940" y="53360"/>
                      <a:pt x="45871" y="53386"/>
                      <a:pt x="45820" y="53438"/>
                    </a:cubicBezTo>
                    <a:cubicBezTo>
                      <a:pt x="45717" y="53540"/>
                      <a:pt x="45717" y="53711"/>
                      <a:pt x="45820" y="53814"/>
                    </a:cubicBezTo>
                    <a:cubicBezTo>
                      <a:pt x="45872" y="53866"/>
                      <a:pt x="45939" y="53893"/>
                      <a:pt x="46008" y="53893"/>
                    </a:cubicBezTo>
                    <a:cubicBezTo>
                      <a:pt x="46076" y="53893"/>
                      <a:pt x="46146" y="53866"/>
                      <a:pt x="46197" y="53814"/>
                    </a:cubicBezTo>
                    <a:cubicBezTo>
                      <a:pt x="46247" y="53764"/>
                      <a:pt x="46275" y="53697"/>
                      <a:pt x="46275" y="53626"/>
                    </a:cubicBezTo>
                    <a:cubicBezTo>
                      <a:pt x="46275" y="53555"/>
                      <a:pt x="46247" y="53488"/>
                      <a:pt x="46197" y="53438"/>
                    </a:cubicBezTo>
                    <a:cubicBezTo>
                      <a:pt x="46145" y="53386"/>
                      <a:pt x="46077" y="53360"/>
                      <a:pt x="46008" y="53360"/>
                    </a:cubicBezTo>
                    <a:close/>
                    <a:moveTo>
                      <a:pt x="49747" y="45511"/>
                    </a:moveTo>
                    <a:cubicBezTo>
                      <a:pt x="50023" y="47501"/>
                      <a:pt x="49609" y="49157"/>
                      <a:pt x="50771" y="50932"/>
                    </a:cubicBezTo>
                    <a:cubicBezTo>
                      <a:pt x="48999" y="49767"/>
                      <a:pt x="47341" y="50183"/>
                      <a:pt x="45350" y="49908"/>
                    </a:cubicBezTo>
                    <a:lnTo>
                      <a:pt x="45350" y="49908"/>
                    </a:lnTo>
                    <a:cubicBezTo>
                      <a:pt x="45507" y="52065"/>
                      <a:pt x="52636" y="52862"/>
                      <a:pt x="53753" y="53913"/>
                    </a:cubicBezTo>
                    <a:cubicBezTo>
                      <a:pt x="52703" y="52796"/>
                      <a:pt x="51906" y="45666"/>
                      <a:pt x="49747" y="45511"/>
                    </a:cubicBezTo>
                    <a:close/>
                    <a:moveTo>
                      <a:pt x="56522" y="53780"/>
                    </a:moveTo>
                    <a:cubicBezTo>
                      <a:pt x="56497" y="53780"/>
                      <a:pt x="56473" y="53790"/>
                      <a:pt x="56454" y="53809"/>
                    </a:cubicBezTo>
                    <a:cubicBezTo>
                      <a:pt x="56415" y="53846"/>
                      <a:pt x="56415" y="53907"/>
                      <a:pt x="56454" y="53945"/>
                    </a:cubicBezTo>
                    <a:cubicBezTo>
                      <a:pt x="56473" y="53964"/>
                      <a:pt x="56498" y="53973"/>
                      <a:pt x="56522" y="53973"/>
                    </a:cubicBezTo>
                    <a:cubicBezTo>
                      <a:pt x="56547" y="53973"/>
                      <a:pt x="56571" y="53964"/>
                      <a:pt x="56589" y="53945"/>
                    </a:cubicBezTo>
                    <a:cubicBezTo>
                      <a:pt x="56628" y="53907"/>
                      <a:pt x="56628" y="53846"/>
                      <a:pt x="56589" y="53809"/>
                    </a:cubicBezTo>
                    <a:cubicBezTo>
                      <a:pt x="56570" y="53790"/>
                      <a:pt x="56546" y="53780"/>
                      <a:pt x="56522" y="53780"/>
                    </a:cubicBezTo>
                    <a:close/>
                    <a:moveTo>
                      <a:pt x="20391" y="53661"/>
                    </a:moveTo>
                    <a:cubicBezTo>
                      <a:pt x="20342" y="53661"/>
                      <a:pt x="20292" y="53680"/>
                      <a:pt x="20253" y="53719"/>
                    </a:cubicBezTo>
                    <a:cubicBezTo>
                      <a:pt x="20178" y="53794"/>
                      <a:pt x="20178" y="53917"/>
                      <a:pt x="20253" y="53994"/>
                    </a:cubicBezTo>
                    <a:cubicBezTo>
                      <a:pt x="20292" y="54032"/>
                      <a:pt x="20342" y="54051"/>
                      <a:pt x="20391" y="54051"/>
                    </a:cubicBezTo>
                    <a:cubicBezTo>
                      <a:pt x="20441" y="54051"/>
                      <a:pt x="20491" y="54032"/>
                      <a:pt x="20528" y="53994"/>
                    </a:cubicBezTo>
                    <a:cubicBezTo>
                      <a:pt x="20605" y="53917"/>
                      <a:pt x="20605" y="53794"/>
                      <a:pt x="20528" y="53719"/>
                    </a:cubicBezTo>
                    <a:cubicBezTo>
                      <a:pt x="20491" y="53680"/>
                      <a:pt x="20441" y="53661"/>
                      <a:pt x="20391" y="53661"/>
                    </a:cubicBezTo>
                    <a:close/>
                    <a:moveTo>
                      <a:pt x="44861" y="53819"/>
                    </a:moveTo>
                    <a:cubicBezTo>
                      <a:pt x="44812" y="53819"/>
                      <a:pt x="44762" y="53838"/>
                      <a:pt x="44724" y="53875"/>
                    </a:cubicBezTo>
                    <a:cubicBezTo>
                      <a:pt x="44648" y="53952"/>
                      <a:pt x="44648" y="54075"/>
                      <a:pt x="44724" y="54151"/>
                    </a:cubicBezTo>
                    <a:cubicBezTo>
                      <a:pt x="44762" y="54189"/>
                      <a:pt x="44812" y="54208"/>
                      <a:pt x="44861" y="54208"/>
                    </a:cubicBezTo>
                    <a:cubicBezTo>
                      <a:pt x="44911" y="54208"/>
                      <a:pt x="44961" y="54189"/>
                      <a:pt x="45000" y="54151"/>
                    </a:cubicBezTo>
                    <a:cubicBezTo>
                      <a:pt x="45075" y="54075"/>
                      <a:pt x="45075" y="53952"/>
                      <a:pt x="45000" y="53875"/>
                    </a:cubicBezTo>
                    <a:cubicBezTo>
                      <a:pt x="44961" y="53838"/>
                      <a:pt x="44911" y="53819"/>
                      <a:pt x="44861" y="53819"/>
                    </a:cubicBezTo>
                    <a:close/>
                    <a:moveTo>
                      <a:pt x="38443" y="53966"/>
                    </a:moveTo>
                    <a:cubicBezTo>
                      <a:pt x="38320" y="53966"/>
                      <a:pt x="38220" y="54066"/>
                      <a:pt x="38220" y="54190"/>
                    </a:cubicBezTo>
                    <a:cubicBezTo>
                      <a:pt x="38220" y="54313"/>
                      <a:pt x="38320" y="54411"/>
                      <a:pt x="38443" y="54411"/>
                    </a:cubicBezTo>
                    <a:cubicBezTo>
                      <a:pt x="38566" y="54411"/>
                      <a:pt x="38665" y="54313"/>
                      <a:pt x="38665" y="54190"/>
                    </a:cubicBezTo>
                    <a:cubicBezTo>
                      <a:pt x="38665" y="54066"/>
                      <a:pt x="38566" y="53966"/>
                      <a:pt x="38443" y="53966"/>
                    </a:cubicBezTo>
                    <a:close/>
                    <a:moveTo>
                      <a:pt x="26745" y="53968"/>
                    </a:moveTo>
                    <a:cubicBezTo>
                      <a:pt x="26622" y="53968"/>
                      <a:pt x="26522" y="54068"/>
                      <a:pt x="26522" y="54191"/>
                    </a:cubicBezTo>
                    <a:cubicBezTo>
                      <a:pt x="26522" y="54314"/>
                      <a:pt x="26622" y="54414"/>
                      <a:pt x="26745" y="54414"/>
                    </a:cubicBezTo>
                    <a:cubicBezTo>
                      <a:pt x="26868" y="54411"/>
                      <a:pt x="26968" y="54313"/>
                      <a:pt x="26968" y="54191"/>
                    </a:cubicBezTo>
                    <a:cubicBezTo>
                      <a:pt x="26968" y="54068"/>
                      <a:pt x="26868" y="53968"/>
                      <a:pt x="26745" y="53968"/>
                    </a:cubicBezTo>
                    <a:close/>
                    <a:moveTo>
                      <a:pt x="8831" y="54339"/>
                    </a:moveTo>
                    <a:cubicBezTo>
                      <a:pt x="8809" y="54339"/>
                      <a:pt x="8787" y="54348"/>
                      <a:pt x="8770" y="54365"/>
                    </a:cubicBezTo>
                    <a:cubicBezTo>
                      <a:pt x="8735" y="54400"/>
                      <a:pt x="8735" y="54453"/>
                      <a:pt x="8770" y="54488"/>
                    </a:cubicBezTo>
                    <a:cubicBezTo>
                      <a:pt x="8787" y="54506"/>
                      <a:pt x="8810" y="54514"/>
                      <a:pt x="8832" y="54514"/>
                    </a:cubicBezTo>
                    <a:cubicBezTo>
                      <a:pt x="8855" y="54514"/>
                      <a:pt x="8877" y="54506"/>
                      <a:pt x="8893" y="54488"/>
                    </a:cubicBezTo>
                    <a:cubicBezTo>
                      <a:pt x="8928" y="54453"/>
                      <a:pt x="8928" y="54400"/>
                      <a:pt x="8893" y="54365"/>
                    </a:cubicBezTo>
                    <a:cubicBezTo>
                      <a:pt x="8875" y="54348"/>
                      <a:pt x="8853" y="54339"/>
                      <a:pt x="8831" y="54339"/>
                    </a:cubicBezTo>
                    <a:close/>
                    <a:moveTo>
                      <a:pt x="56421" y="54497"/>
                    </a:moveTo>
                    <a:cubicBezTo>
                      <a:pt x="56399" y="54497"/>
                      <a:pt x="56377" y="54506"/>
                      <a:pt x="56360" y="54523"/>
                    </a:cubicBezTo>
                    <a:cubicBezTo>
                      <a:pt x="56325" y="54556"/>
                      <a:pt x="56325" y="54611"/>
                      <a:pt x="56360" y="54646"/>
                    </a:cubicBezTo>
                    <a:cubicBezTo>
                      <a:pt x="56377" y="54663"/>
                      <a:pt x="56399" y="54671"/>
                      <a:pt x="56421" y="54671"/>
                    </a:cubicBezTo>
                    <a:cubicBezTo>
                      <a:pt x="56443" y="54671"/>
                      <a:pt x="56465" y="54663"/>
                      <a:pt x="56482" y="54646"/>
                    </a:cubicBezTo>
                    <a:cubicBezTo>
                      <a:pt x="56517" y="54611"/>
                      <a:pt x="56517" y="54556"/>
                      <a:pt x="56482" y="54523"/>
                    </a:cubicBezTo>
                    <a:cubicBezTo>
                      <a:pt x="56465" y="54506"/>
                      <a:pt x="56443" y="54497"/>
                      <a:pt x="56421" y="54497"/>
                    </a:cubicBezTo>
                    <a:close/>
                    <a:moveTo>
                      <a:pt x="17977" y="54035"/>
                    </a:moveTo>
                    <a:cubicBezTo>
                      <a:pt x="18065" y="54035"/>
                      <a:pt x="18146" y="54069"/>
                      <a:pt x="18210" y="54132"/>
                    </a:cubicBezTo>
                    <a:cubicBezTo>
                      <a:pt x="18271" y="54193"/>
                      <a:pt x="18306" y="54277"/>
                      <a:pt x="18306" y="54365"/>
                    </a:cubicBezTo>
                    <a:cubicBezTo>
                      <a:pt x="18306" y="54453"/>
                      <a:pt x="18272" y="54534"/>
                      <a:pt x="18210" y="54598"/>
                    </a:cubicBezTo>
                    <a:cubicBezTo>
                      <a:pt x="18146" y="54663"/>
                      <a:pt x="18061" y="54695"/>
                      <a:pt x="17976" y="54695"/>
                    </a:cubicBezTo>
                    <a:cubicBezTo>
                      <a:pt x="17891" y="54695"/>
                      <a:pt x="17806" y="54663"/>
                      <a:pt x="17742" y="54598"/>
                    </a:cubicBezTo>
                    <a:cubicBezTo>
                      <a:pt x="17614" y="54468"/>
                      <a:pt x="17614" y="54259"/>
                      <a:pt x="17743" y="54132"/>
                    </a:cubicBezTo>
                    <a:cubicBezTo>
                      <a:pt x="17804" y="54069"/>
                      <a:pt x="17888" y="54035"/>
                      <a:pt x="17977" y="54035"/>
                    </a:cubicBezTo>
                    <a:close/>
                    <a:moveTo>
                      <a:pt x="17975" y="54024"/>
                    </a:moveTo>
                    <a:cubicBezTo>
                      <a:pt x="17884" y="54024"/>
                      <a:pt x="17798" y="54059"/>
                      <a:pt x="17736" y="54124"/>
                    </a:cubicBezTo>
                    <a:cubicBezTo>
                      <a:pt x="17603" y="54256"/>
                      <a:pt x="17603" y="54469"/>
                      <a:pt x="17736" y="54603"/>
                    </a:cubicBezTo>
                    <a:cubicBezTo>
                      <a:pt x="17801" y="54668"/>
                      <a:pt x="17888" y="54700"/>
                      <a:pt x="17975" y="54700"/>
                    </a:cubicBezTo>
                    <a:cubicBezTo>
                      <a:pt x="17977" y="54700"/>
                      <a:pt x="17979" y="54700"/>
                      <a:pt x="17981" y="54700"/>
                    </a:cubicBezTo>
                    <a:cubicBezTo>
                      <a:pt x="18066" y="54700"/>
                      <a:pt x="18151" y="54668"/>
                      <a:pt x="18214" y="54603"/>
                    </a:cubicBezTo>
                    <a:cubicBezTo>
                      <a:pt x="18277" y="54539"/>
                      <a:pt x="18313" y="54453"/>
                      <a:pt x="18313" y="54364"/>
                    </a:cubicBezTo>
                    <a:cubicBezTo>
                      <a:pt x="18313" y="54272"/>
                      <a:pt x="18280" y="54187"/>
                      <a:pt x="18214" y="54124"/>
                    </a:cubicBezTo>
                    <a:cubicBezTo>
                      <a:pt x="18151" y="54061"/>
                      <a:pt x="18065" y="54024"/>
                      <a:pt x="17975" y="54024"/>
                    </a:cubicBezTo>
                    <a:close/>
                    <a:moveTo>
                      <a:pt x="19767" y="54371"/>
                    </a:moveTo>
                    <a:cubicBezTo>
                      <a:pt x="19720" y="54371"/>
                      <a:pt x="19672" y="54390"/>
                      <a:pt x="19636" y="54426"/>
                    </a:cubicBezTo>
                    <a:cubicBezTo>
                      <a:pt x="19563" y="54498"/>
                      <a:pt x="19563" y="54617"/>
                      <a:pt x="19636" y="54690"/>
                    </a:cubicBezTo>
                    <a:cubicBezTo>
                      <a:pt x="19672" y="54726"/>
                      <a:pt x="19720" y="54744"/>
                      <a:pt x="19767" y="54744"/>
                    </a:cubicBezTo>
                    <a:cubicBezTo>
                      <a:pt x="19814" y="54744"/>
                      <a:pt x="19862" y="54726"/>
                      <a:pt x="19898" y="54690"/>
                    </a:cubicBezTo>
                    <a:cubicBezTo>
                      <a:pt x="19971" y="54617"/>
                      <a:pt x="19971" y="54498"/>
                      <a:pt x="19898" y="54426"/>
                    </a:cubicBezTo>
                    <a:cubicBezTo>
                      <a:pt x="19862" y="54390"/>
                      <a:pt x="19814" y="54371"/>
                      <a:pt x="19767" y="54371"/>
                    </a:cubicBezTo>
                    <a:close/>
                    <a:moveTo>
                      <a:pt x="47281" y="54192"/>
                    </a:moveTo>
                    <a:cubicBezTo>
                      <a:pt x="47368" y="54192"/>
                      <a:pt x="47450" y="54227"/>
                      <a:pt x="47509" y="54288"/>
                    </a:cubicBezTo>
                    <a:cubicBezTo>
                      <a:pt x="47638" y="54417"/>
                      <a:pt x="47638" y="54627"/>
                      <a:pt x="47509" y="54756"/>
                    </a:cubicBezTo>
                    <a:cubicBezTo>
                      <a:pt x="47445" y="54821"/>
                      <a:pt x="47360" y="54853"/>
                      <a:pt x="47276" y="54853"/>
                    </a:cubicBezTo>
                    <a:cubicBezTo>
                      <a:pt x="47191" y="54853"/>
                      <a:pt x="47107" y="54821"/>
                      <a:pt x="47043" y="54756"/>
                    </a:cubicBezTo>
                    <a:cubicBezTo>
                      <a:pt x="46981" y="54694"/>
                      <a:pt x="46946" y="54611"/>
                      <a:pt x="46946" y="54523"/>
                    </a:cubicBezTo>
                    <a:cubicBezTo>
                      <a:pt x="46946" y="54433"/>
                      <a:pt x="46981" y="54352"/>
                      <a:pt x="47043" y="54288"/>
                    </a:cubicBezTo>
                    <a:cubicBezTo>
                      <a:pt x="47104" y="54227"/>
                      <a:pt x="47188" y="54193"/>
                      <a:pt x="47276" y="54193"/>
                    </a:cubicBezTo>
                    <a:cubicBezTo>
                      <a:pt x="47278" y="54192"/>
                      <a:pt x="47280" y="54192"/>
                      <a:pt x="47281" y="54192"/>
                    </a:cubicBezTo>
                    <a:close/>
                    <a:moveTo>
                      <a:pt x="47276" y="54182"/>
                    </a:moveTo>
                    <a:cubicBezTo>
                      <a:pt x="47185" y="54182"/>
                      <a:pt x="47101" y="54216"/>
                      <a:pt x="47037" y="54281"/>
                    </a:cubicBezTo>
                    <a:cubicBezTo>
                      <a:pt x="46973" y="54345"/>
                      <a:pt x="46937" y="54430"/>
                      <a:pt x="46937" y="54520"/>
                    </a:cubicBezTo>
                    <a:cubicBezTo>
                      <a:pt x="46937" y="54611"/>
                      <a:pt x="46972" y="54695"/>
                      <a:pt x="47037" y="54759"/>
                    </a:cubicBezTo>
                    <a:cubicBezTo>
                      <a:pt x="47102" y="54824"/>
                      <a:pt x="47189" y="54858"/>
                      <a:pt x="47276" y="54858"/>
                    </a:cubicBezTo>
                    <a:cubicBezTo>
                      <a:pt x="47278" y="54858"/>
                      <a:pt x="47280" y="54858"/>
                      <a:pt x="47282" y="54858"/>
                    </a:cubicBezTo>
                    <a:cubicBezTo>
                      <a:pt x="47367" y="54858"/>
                      <a:pt x="47451" y="54826"/>
                      <a:pt x="47515" y="54759"/>
                    </a:cubicBezTo>
                    <a:cubicBezTo>
                      <a:pt x="47647" y="54627"/>
                      <a:pt x="47647" y="54414"/>
                      <a:pt x="47515" y="54281"/>
                    </a:cubicBezTo>
                    <a:cubicBezTo>
                      <a:pt x="47451" y="54219"/>
                      <a:pt x="47366" y="54182"/>
                      <a:pt x="47276" y="54182"/>
                    </a:cubicBezTo>
                    <a:close/>
                    <a:moveTo>
                      <a:pt x="45486" y="54529"/>
                    </a:moveTo>
                    <a:cubicBezTo>
                      <a:pt x="45438" y="54529"/>
                      <a:pt x="45391" y="54548"/>
                      <a:pt x="45355" y="54584"/>
                    </a:cubicBezTo>
                    <a:cubicBezTo>
                      <a:pt x="45282" y="54656"/>
                      <a:pt x="45282" y="54774"/>
                      <a:pt x="45355" y="54846"/>
                    </a:cubicBezTo>
                    <a:cubicBezTo>
                      <a:pt x="45391" y="54882"/>
                      <a:pt x="45438" y="54900"/>
                      <a:pt x="45486" y="54900"/>
                    </a:cubicBezTo>
                    <a:cubicBezTo>
                      <a:pt x="45533" y="54900"/>
                      <a:pt x="45581" y="54882"/>
                      <a:pt x="45617" y="54846"/>
                    </a:cubicBezTo>
                    <a:cubicBezTo>
                      <a:pt x="45689" y="54774"/>
                      <a:pt x="45689" y="54656"/>
                      <a:pt x="45617" y="54584"/>
                    </a:cubicBezTo>
                    <a:cubicBezTo>
                      <a:pt x="45581" y="54548"/>
                      <a:pt x="45533" y="54529"/>
                      <a:pt x="45486" y="54529"/>
                    </a:cubicBezTo>
                    <a:close/>
                    <a:moveTo>
                      <a:pt x="26522" y="54656"/>
                    </a:moveTo>
                    <a:cubicBezTo>
                      <a:pt x="26404" y="54656"/>
                      <a:pt x="26309" y="54752"/>
                      <a:pt x="26309" y="54871"/>
                    </a:cubicBezTo>
                    <a:cubicBezTo>
                      <a:pt x="26309" y="54988"/>
                      <a:pt x="26404" y="55084"/>
                      <a:pt x="26522" y="55084"/>
                    </a:cubicBezTo>
                    <a:cubicBezTo>
                      <a:pt x="26640" y="55084"/>
                      <a:pt x="26736" y="54988"/>
                      <a:pt x="26736" y="54871"/>
                    </a:cubicBezTo>
                    <a:cubicBezTo>
                      <a:pt x="26736" y="54752"/>
                      <a:pt x="26640" y="54656"/>
                      <a:pt x="26522" y="54656"/>
                    </a:cubicBezTo>
                    <a:close/>
                    <a:moveTo>
                      <a:pt x="38665" y="54656"/>
                    </a:moveTo>
                    <a:cubicBezTo>
                      <a:pt x="38547" y="54656"/>
                      <a:pt x="38452" y="54752"/>
                      <a:pt x="38452" y="54871"/>
                    </a:cubicBezTo>
                    <a:cubicBezTo>
                      <a:pt x="38453" y="54988"/>
                      <a:pt x="38547" y="55084"/>
                      <a:pt x="38665" y="55084"/>
                    </a:cubicBezTo>
                    <a:cubicBezTo>
                      <a:pt x="38783" y="55084"/>
                      <a:pt x="38879" y="54988"/>
                      <a:pt x="38879" y="54871"/>
                    </a:cubicBezTo>
                    <a:cubicBezTo>
                      <a:pt x="38879" y="54752"/>
                      <a:pt x="38783" y="54656"/>
                      <a:pt x="38665" y="54656"/>
                    </a:cubicBezTo>
                    <a:close/>
                    <a:moveTo>
                      <a:pt x="8919" y="54984"/>
                    </a:moveTo>
                    <a:cubicBezTo>
                      <a:pt x="8899" y="54984"/>
                      <a:pt x="8879" y="54992"/>
                      <a:pt x="8864" y="55008"/>
                    </a:cubicBezTo>
                    <a:cubicBezTo>
                      <a:pt x="8833" y="55039"/>
                      <a:pt x="8833" y="55088"/>
                      <a:pt x="8864" y="55118"/>
                    </a:cubicBezTo>
                    <a:cubicBezTo>
                      <a:pt x="8879" y="55134"/>
                      <a:pt x="8899" y="55141"/>
                      <a:pt x="8919" y="55141"/>
                    </a:cubicBezTo>
                    <a:cubicBezTo>
                      <a:pt x="8939" y="55141"/>
                      <a:pt x="8959" y="55134"/>
                      <a:pt x="8974" y="55118"/>
                    </a:cubicBezTo>
                    <a:cubicBezTo>
                      <a:pt x="9006" y="55088"/>
                      <a:pt x="9006" y="55039"/>
                      <a:pt x="8974" y="55008"/>
                    </a:cubicBezTo>
                    <a:cubicBezTo>
                      <a:pt x="8959" y="54992"/>
                      <a:pt x="8939" y="54984"/>
                      <a:pt x="8919" y="54984"/>
                    </a:cubicBezTo>
                    <a:close/>
                    <a:moveTo>
                      <a:pt x="56333" y="55142"/>
                    </a:moveTo>
                    <a:cubicBezTo>
                      <a:pt x="56313" y="55142"/>
                      <a:pt x="56293" y="55150"/>
                      <a:pt x="56277" y="55165"/>
                    </a:cubicBezTo>
                    <a:cubicBezTo>
                      <a:pt x="56247" y="55197"/>
                      <a:pt x="56247" y="55245"/>
                      <a:pt x="56277" y="55276"/>
                    </a:cubicBezTo>
                    <a:cubicBezTo>
                      <a:pt x="56293" y="55292"/>
                      <a:pt x="56313" y="55299"/>
                      <a:pt x="56333" y="55299"/>
                    </a:cubicBezTo>
                    <a:cubicBezTo>
                      <a:pt x="56353" y="55299"/>
                      <a:pt x="56373" y="55292"/>
                      <a:pt x="56389" y="55276"/>
                    </a:cubicBezTo>
                    <a:cubicBezTo>
                      <a:pt x="56419" y="55245"/>
                      <a:pt x="56419" y="55197"/>
                      <a:pt x="56389" y="55165"/>
                    </a:cubicBezTo>
                    <a:cubicBezTo>
                      <a:pt x="56373" y="55150"/>
                      <a:pt x="56353" y="55142"/>
                      <a:pt x="56333" y="55142"/>
                    </a:cubicBezTo>
                    <a:close/>
                    <a:moveTo>
                      <a:pt x="19027" y="55079"/>
                    </a:moveTo>
                    <a:cubicBezTo>
                      <a:pt x="18982" y="55079"/>
                      <a:pt x="18937" y="55097"/>
                      <a:pt x="18903" y="55131"/>
                    </a:cubicBezTo>
                    <a:cubicBezTo>
                      <a:pt x="18833" y="55200"/>
                      <a:pt x="18833" y="55313"/>
                      <a:pt x="18903" y="55381"/>
                    </a:cubicBezTo>
                    <a:cubicBezTo>
                      <a:pt x="18937" y="55416"/>
                      <a:pt x="18982" y="55433"/>
                      <a:pt x="19027" y="55433"/>
                    </a:cubicBezTo>
                    <a:cubicBezTo>
                      <a:pt x="19073" y="55433"/>
                      <a:pt x="19118" y="55416"/>
                      <a:pt x="19152" y="55381"/>
                    </a:cubicBezTo>
                    <a:cubicBezTo>
                      <a:pt x="19221" y="55313"/>
                      <a:pt x="19221" y="55200"/>
                      <a:pt x="19152" y="55131"/>
                    </a:cubicBezTo>
                    <a:cubicBezTo>
                      <a:pt x="19118" y="55097"/>
                      <a:pt x="19073" y="55079"/>
                      <a:pt x="19027" y="55079"/>
                    </a:cubicBezTo>
                    <a:close/>
                    <a:moveTo>
                      <a:pt x="16449" y="54513"/>
                    </a:moveTo>
                    <a:cubicBezTo>
                      <a:pt x="16574" y="54513"/>
                      <a:pt x="16697" y="54561"/>
                      <a:pt x="16791" y="54655"/>
                    </a:cubicBezTo>
                    <a:cubicBezTo>
                      <a:pt x="16884" y="54748"/>
                      <a:pt x="16933" y="54868"/>
                      <a:pt x="16933" y="54997"/>
                    </a:cubicBezTo>
                    <a:cubicBezTo>
                      <a:pt x="16933" y="55127"/>
                      <a:pt x="16883" y="55249"/>
                      <a:pt x="16791" y="55342"/>
                    </a:cubicBezTo>
                    <a:cubicBezTo>
                      <a:pt x="16697" y="55436"/>
                      <a:pt x="16572" y="55483"/>
                      <a:pt x="16448" y="55483"/>
                    </a:cubicBezTo>
                    <a:cubicBezTo>
                      <a:pt x="16324" y="55483"/>
                      <a:pt x="16200" y="55436"/>
                      <a:pt x="16106" y="55342"/>
                    </a:cubicBezTo>
                    <a:cubicBezTo>
                      <a:pt x="16013" y="55249"/>
                      <a:pt x="15963" y="55127"/>
                      <a:pt x="15963" y="54997"/>
                    </a:cubicBezTo>
                    <a:cubicBezTo>
                      <a:pt x="15963" y="54866"/>
                      <a:pt x="16013" y="54745"/>
                      <a:pt x="16106" y="54655"/>
                    </a:cubicBezTo>
                    <a:cubicBezTo>
                      <a:pt x="16200" y="54561"/>
                      <a:pt x="16325" y="54513"/>
                      <a:pt x="16449" y="54513"/>
                    </a:cubicBezTo>
                    <a:close/>
                    <a:moveTo>
                      <a:pt x="16450" y="54500"/>
                    </a:moveTo>
                    <a:cubicBezTo>
                      <a:pt x="16322" y="54500"/>
                      <a:pt x="16195" y="54549"/>
                      <a:pt x="16099" y="54646"/>
                    </a:cubicBezTo>
                    <a:cubicBezTo>
                      <a:pt x="16005" y="54739"/>
                      <a:pt x="15954" y="54865"/>
                      <a:pt x="15954" y="54997"/>
                    </a:cubicBezTo>
                    <a:cubicBezTo>
                      <a:pt x="15954" y="55129"/>
                      <a:pt x="16006" y="55253"/>
                      <a:pt x="16099" y="55349"/>
                    </a:cubicBezTo>
                    <a:cubicBezTo>
                      <a:pt x="16194" y="55444"/>
                      <a:pt x="16323" y="55494"/>
                      <a:pt x="16449" y="55494"/>
                    </a:cubicBezTo>
                    <a:cubicBezTo>
                      <a:pt x="16577" y="55494"/>
                      <a:pt x="16703" y="55446"/>
                      <a:pt x="16802" y="55349"/>
                    </a:cubicBezTo>
                    <a:cubicBezTo>
                      <a:pt x="16896" y="55255"/>
                      <a:pt x="16946" y="55129"/>
                      <a:pt x="16946" y="54997"/>
                    </a:cubicBezTo>
                    <a:cubicBezTo>
                      <a:pt x="16946" y="54865"/>
                      <a:pt x="16893" y="54740"/>
                      <a:pt x="16802" y="54646"/>
                    </a:cubicBezTo>
                    <a:cubicBezTo>
                      <a:pt x="16704" y="54549"/>
                      <a:pt x="16577" y="54500"/>
                      <a:pt x="16450" y="54500"/>
                    </a:cubicBezTo>
                    <a:close/>
                    <a:moveTo>
                      <a:pt x="46227" y="55237"/>
                    </a:moveTo>
                    <a:cubicBezTo>
                      <a:pt x="46182" y="55237"/>
                      <a:pt x="46136" y="55254"/>
                      <a:pt x="46102" y="55288"/>
                    </a:cubicBezTo>
                    <a:cubicBezTo>
                      <a:pt x="46033" y="55358"/>
                      <a:pt x="46033" y="55469"/>
                      <a:pt x="46102" y="55539"/>
                    </a:cubicBezTo>
                    <a:cubicBezTo>
                      <a:pt x="46136" y="55573"/>
                      <a:pt x="46182" y="55590"/>
                      <a:pt x="46227" y="55590"/>
                    </a:cubicBezTo>
                    <a:cubicBezTo>
                      <a:pt x="46272" y="55590"/>
                      <a:pt x="46318" y="55573"/>
                      <a:pt x="46352" y="55539"/>
                    </a:cubicBezTo>
                    <a:cubicBezTo>
                      <a:pt x="46421" y="55469"/>
                      <a:pt x="46421" y="55358"/>
                      <a:pt x="46352" y="55288"/>
                    </a:cubicBezTo>
                    <a:cubicBezTo>
                      <a:pt x="46318" y="55254"/>
                      <a:pt x="46272" y="55237"/>
                      <a:pt x="46227" y="55237"/>
                    </a:cubicBezTo>
                    <a:close/>
                    <a:moveTo>
                      <a:pt x="48809" y="54671"/>
                    </a:moveTo>
                    <a:cubicBezTo>
                      <a:pt x="48937" y="54671"/>
                      <a:pt x="49058" y="54721"/>
                      <a:pt x="49147" y="54813"/>
                    </a:cubicBezTo>
                    <a:cubicBezTo>
                      <a:pt x="49240" y="54904"/>
                      <a:pt x="49289" y="55026"/>
                      <a:pt x="49289" y="55155"/>
                    </a:cubicBezTo>
                    <a:cubicBezTo>
                      <a:pt x="49289" y="55285"/>
                      <a:pt x="49238" y="55407"/>
                      <a:pt x="49147" y="55497"/>
                    </a:cubicBezTo>
                    <a:cubicBezTo>
                      <a:pt x="49054" y="55589"/>
                      <a:pt x="48934" y="55639"/>
                      <a:pt x="48803" y="55639"/>
                    </a:cubicBezTo>
                    <a:cubicBezTo>
                      <a:pt x="48673" y="55639"/>
                      <a:pt x="48551" y="55588"/>
                      <a:pt x="48460" y="55497"/>
                    </a:cubicBezTo>
                    <a:cubicBezTo>
                      <a:pt x="48369" y="55404"/>
                      <a:pt x="48318" y="55284"/>
                      <a:pt x="48318" y="55155"/>
                    </a:cubicBezTo>
                    <a:cubicBezTo>
                      <a:pt x="48318" y="55026"/>
                      <a:pt x="48369" y="54903"/>
                      <a:pt x="48460" y="54813"/>
                    </a:cubicBezTo>
                    <a:cubicBezTo>
                      <a:pt x="48553" y="54720"/>
                      <a:pt x="48674" y="54671"/>
                      <a:pt x="48803" y="54671"/>
                    </a:cubicBezTo>
                    <a:cubicBezTo>
                      <a:pt x="48805" y="54671"/>
                      <a:pt x="48807" y="54671"/>
                      <a:pt x="48809" y="54671"/>
                    </a:cubicBezTo>
                    <a:close/>
                    <a:moveTo>
                      <a:pt x="48805" y="54658"/>
                    </a:moveTo>
                    <a:cubicBezTo>
                      <a:pt x="48673" y="54658"/>
                      <a:pt x="48547" y="54711"/>
                      <a:pt x="48453" y="54803"/>
                    </a:cubicBezTo>
                    <a:cubicBezTo>
                      <a:pt x="48359" y="54897"/>
                      <a:pt x="48308" y="55023"/>
                      <a:pt x="48308" y="55155"/>
                    </a:cubicBezTo>
                    <a:cubicBezTo>
                      <a:pt x="48308" y="55287"/>
                      <a:pt x="48361" y="55411"/>
                      <a:pt x="48453" y="55505"/>
                    </a:cubicBezTo>
                    <a:cubicBezTo>
                      <a:pt x="48547" y="55600"/>
                      <a:pt x="48673" y="55650"/>
                      <a:pt x="48805" y="55650"/>
                    </a:cubicBezTo>
                    <a:cubicBezTo>
                      <a:pt x="48937" y="55650"/>
                      <a:pt x="49061" y="55600"/>
                      <a:pt x="49155" y="55505"/>
                    </a:cubicBezTo>
                    <a:cubicBezTo>
                      <a:pt x="49250" y="55411"/>
                      <a:pt x="49300" y="55287"/>
                      <a:pt x="49300" y="55155"/>
                    </a:cubicBezTo>
                    <a:cubicBezTo>
                      <a:pt x="49300" y="55023"/>
                      <a:pt x="49248" y="54897"/>
                      <a:pt x="49155" y="54803"/>
                    </a:cubicBezTo>
                    <a:cubicBezTo>
                      <a:pt x="49061" y="54708"/>
                      <a:pt x="48937" y="54658"/>
                      <a:pt x="48805" y="54658"/>
                    </a:cubicBezTo>
                    <a:close/>
                    <a:moveTo>
                      <a:pt x="14861" y="55096"/>
                    </a:moveTo>
                    <a:cubicBezTo>
                      <a:pt x="14945" y="55096"/>
                      <a:pt x="15030" y="55128"/>
                      <a:pt x="15095" y="55192"/>
                    </a:cubicBezTo>
                    <a:cubicBezTo>
                      <a:pt x="15157" y="55255"/>
                      <a:pt x="15190" y="55337"/>
                      <a:pt x="15190" y="55426"/>
                    </a:cubicBezTo>
                    <a:cubicBezTo>
                      <a:pt x="15190" y="55515"/>
                      <a:pt x="15157" y="55597"/>
                      <a:pt x="15095" y="55660"/>
                    </a:cubicBezTo>
                    <a:cubicBezTo>
                      <a:pt x="15034" y="55721"/>
                      <a:pt x="14950" y="55756"/>
                      <a:pt x="14861" y="55756"/>
                    </a:cubicBezTo>
                    <a:cubicBezTo>
                      <a:pt x="14773" y="55756"/>
                      <a:pt x="14690" y="55721"/>
                      <a:pt x="14628" y="55660"/>
                    </a:cubicBezTo>
                    <a:cubicBezTo>
                      <a:pt x="14566" y="55598"/>
                      <a:pt x="14531" y="55515"/>
                      <a:pt x="14531" y="55426"/>
                    </a:cubicBezTo>
                    <a:cubicBezTo>
                      <a:pt x="14531" y="55339"/>
                      <a:pt x="14566" y="55256"/>
                      <a:pt x="14628" y="55192"/>
                    </a:cubicBezTo>
                    <a:cubicBezTo>
                      <a:pt x="14692" y="55128"/>
                      <a:pt x="14776" y="55096"/>
                      <a:pt x="14861" y="55096"/>
                    </a:cubicBezTo>
                    <a:close/>
                    <a:moveTo>
                      <a:pt x="14861" y="55088"/>
                    </a:moveTo>
                    <a:cubicBezTo>
                      <a:pt x="14775" y="55088"/>
                      <a:pt x="14688" y="55121"/>
                      <a:pt x="14622" y="55187"/>
                    </a:cubicBezTo>
                    <a:cubicBezTo>
                      <a:pt x="14558" y="55250"/>
                      <a:pt x="14522" y="55336"/>
                      <a:pt x="14522" y="55426"/>
                    </a:cubicBezTo>
                    <a:cubicBezTo>
                      <a:pt x="14522" y="55517"/>
                      <a:pt x="14557" y="55602"/>
                      <a:pt x="14622" y="55665"/>
                    </a:cubicBezTo>
                    <a:cubicBezTo>
                      <a:pt x="14686" y="55728"/>
                      <a:pt x="14770" y="55765"/>
                      <a:pt x="14861" y="55765"/>
                    </a:cubicBezTo>
                    <a:cubicBezTo>
                      <a:pt x="14951" y="55765"/>
                      <a:pt x="15035" y="55728"/>
                      <a:pt x="15100" y="55665"/>
                    </a:cubicBezTo>
                    <a:cubicBezTo>
                      <a:pt x="15164" y="55602"/>
                      <a:pt x="15200" y="55517"/>
                      <a:pt x="15200" y="55426"/>
                    </a:cubicBezTo>
                    <a:cubicBezTo>
                      <a:pt x="15200" y="55336"/>
                      <a:pt x="15166" y="55250"/>
                      <a:pt x="15100" y="55187"/>
                    </a:cubicBezTo>
                    <a:cubicBezTo>
                      <a:pt x="15034" y="55121"/>
                      <a:pt x="14948" y="55088"/>
                      <a:pt x="14861" y="55088"/>
                    </a:cubicBezTo>
                    <a:close/>
                    <a:moveTo>
                      <a:pt x="26351" y="55372"/>
                    </a:moveTo>
                    <a:cubicBezTo>
                      <a:pt x="26238" y="55372"/>
                      <a:pt x="26145" y="55462"/>
                      <a:pt x="26145" y="55576"/>
                    </a:cubicBezTo>
                    <a:cubicBezTo>
                      <a:pt x="26145" y="55688"/>
                      <a:pt x="26236" y="55781"/>
                      <a:pt x="26351" y="55781"/>
                    </a:cubicBezTo>
                    <a:cubicBezTo>
                      <a:pt x="26462" y="55781"/>
                      <a:pt x="26555" y="55691"/>
                      <a:pt x="26555" y="55576"/>
                    </a:cubicBezTo>
                    <a:cubicBezTo>
                      <a:pt x="26555" y="55465"/>
                      <a:pt x="26464" y="55372"/>
                      <a:pt x="26351" y="55372"/>
                    </a:cubicBezTo>
                    <a:close/>
                    <a:moveTo>
                      <a:pt x="38837" y="55372"/>
                    </a:moveTo>
                    <a:cubicBezTo>
                      <a:pt x="38725" y="55372"/>
                      <a:pt x="38633" y="55462"/>
                      <a:pt x="38633" y="55576"/>
                    </a:cubicBezTo>
                    <a:cubicBezTo>
                      <a:pt x="38633" y="55691"/>
                      <a:pt x="38725" y="55781"/>
                      <a:pt x="38837" y="55781"/>
                    </a:cubicBezTo>
                    <a:cubicBezTo>
                      <a:pt x="38950" y="55781"/>
                      <a:pt x="39041" y="55691"/>
                      <a:pt x="39041" y="55576"/>
                    </a:cubicBezTo>
                    <a:cubicBezTo>
                      <a:pt x="39041" y="55465"/>
                      <a:pt x="38951" y="55372"/>
                      <a:pt x="38837" y="55372"/>
                    </a:cubicBezTo>
                    <a:close/>
                    <a:moveTo>
                      <a:pt x="13446" y="55276"/>
                    </a:moveTo>
                    <a:cubicBezTo>
                      <a:pt x="13513" y="55276"/>
                      <a:pt x="13580" y="55301"/>
                      <a:pt x="13631" y="55352"/>
                    </a:cubicBezTo>
                    <a:cubicBezTo>
                      <a:pt x="13733" y="55453"/>
                      <a:pt x="13733" y="55620"/>
                      <a:pt x="13631" y="55721"/>
                    </a:cubicBezTo>
                    <a:cubicBezTo>
                      <a:pt x="13580" y="55772"/>
                      <a:pt x="13513" y="55797"/>
                      <a:pt x="13446" y="55797"/>
                    </a:cubicBezTo>
                    <a:cubicBezTo>
                      <a:pt x="13379" y="55797"/>
                      <a:pt x="13312" y="55772"/>
                      <a:pt x="13262" y="55721"/>
                    </a:cubicBezTo>
                    <a:cubicBezTo>
                      <a:pt x="13160" y="55620"/>
                      <a:pt x="13160" y="55455"/>
                      <a:pt x="13262" y="55352"/>
                    </a:cubicBezTo>
                    <a:cubicBezTo>
                      <a:pt x="13312" y="55301"/>
                      <a:pt x="13379" y="55276"/>
                      <a:pt x="13446" y="55276"/>
                    </a:cubicBezTo>
                    <a:close/>
                    <a:moveTo>
                      <a:pt x="13447" y="55271"/>
                    </a:moveTo>
                    <a:cubicBezTo>
                      <a:pt x="13378" y="55271"/>
                      <a:pt x="13310" y="55297"/>
                      <a:pt x="13259" y="55349"/>
                    </a:cubicBezTo>
                    <a:cubicBezTo>
                      <a:pt x="13154" y="55452"/>
                      <a:pt x="13154" y="55621"/>
                      <a:pt x="13259" y="55726"/>
                    </a:cubicBezTo>
                    <a:cubicBezTo>
                      <a:pt x="13311" y="55778"/>
                      <a:pt x="13378" y="55802"/>
                      <a:pt x="13446" y="55802"/>
                    </a:cubicBezTo>
                    <a:cubicBezTo>
                      <a:pt x="13515" y="55802"/>
                      <a:pt x="13582" y="55778"/>
                      <a:pt x="13635" y="55726"/>
                    </a:cubicBezTo>
                    <a:cubicBezTo>
                      <a:pt x="13738" y="55621"/>
                      <a:pt x="13738" y="55452"/>
                      <a:pt x="13635" y="55349"/>
                    </a:cubicBezTo>
                    <a:cubicBezTo>
                      <a:pt x="13583" y="55297"/>
                      <a:pt x="13515" y="55271"/>
                      <a:pt x="13447" y="55271"/>
                    </a:cubicBezTo>
                    <a:close/>
                    <a:moveTo>
                      <a:pt x="50392" y="55253"/>
                    </a:moveTo>
                    <a:cubicBezTo>
                      <a:pt x="50477" y="55255"/>
                      <a:pt x="50561" y="55287"/>
                      <a:pt x="50625" y="55350"/>
                    </a:cubicBezTo>
                    <a:cubicBezTo>
                      <a:pt x="50686" y="55411"/>
                      <a:pt x="50720" y="55495"/>
                      <a:pt x="50720" y="55584"/>
                    </a:cubicBezTo>
                    <a:cubicBezTo>
                      <a:pt x="50720" y="55672"/>
                      <a:pt x="50687" y="55755"/>
                      <a:pt x="50625" y="55817"/>
                    </a:cubicBezTo>
                    <a:cubicBezTo>
                      <a:pt x="50560" y="55881"/>
                      <a:pt x="50476" y="55914"/>
                      <a:pt x="50391" y="55914"/>
                    </a:cubicBezTo>
                    <a:cubicBezTo>
                      <a:pt x="50306" y="55914"/>
                      <a:pt x="50222" y="55881"/>
                      <a:pt x="50158" y="55817"/>
                    </a:cubicBezTo>
                    <a:cubicBezTo>
                      <a:pt x="50096" y="55756"/>
                      <a:pt x="50061" y="55672"/>
                      <a:pt x="50061" y="55584"/>
                    </a:cubicBezTo>
                    <a:cubicBezTo>
                      <a:pt x="50061" y="55495"/>
                      <a:pt x="50096" y="55414"/>
                      <a:pt x="50158" y="55350"/>
                    </a:cubicBezTo>
                    <a:cubicBezTo>
                      <a:pt x="50223" y="55285"/>
                      <a:pt x="50306" y="55253"/>
                      <a:pt x="50392" y="55253"/>
                    </a:cubicBezTo>
                    <a:close/>
                    <a:moveTo>
                      <a:pt x="50392" y="55246"/>
                    </a:moveTo>
                    <a:cubicBezTo>
                      <a:pt x="50305" y="55246"/>
                      <a:pt x="50218" y="55279"/>
                      <a:pt x="50152" y="55345"/>
                    </a:cubicBezTo>
                    <a:cubicBezTo>
                      <a:pt x="50089" y="55408"/>
                      <a:pt x="50052" y="55494"/>
                      <a:pt x="50052" y="55584"/>
                    </a:cubicBezTo>
                    <a:cubicBezTo>
                      <a:pt x="50052" y="55675"/>
                      <a:pt x="50087" y="55759"/>
                      <a:pt x="50152" y="55823"/>
                    </a:cubicBezTo>
                    <a:cubicBezTo>
                      <a:pt x="50218" y="55888"/>
                      <a:pt x="50305" y="55923"/>
                      <a:pt x="50392" y="55923"/>
                    </a:cubicBezTo>
                    <a:cubicBezTo>
                      <a:pt x="50478" y="55923"/>
                      <a:pt x="50565" y="55888"/>
                      <a:pt x="50631" y="55823"/>
                    </a:cubicBezTo>
                    <a:cubicBezTo>
                      <a:pt x="50694" y="55759"/>
                      <a:pt x="50731" y="55675"/>
                      <a:pt x="50731" y="55584"/>
                    </a:cubicBezTo>
                    <a:cubicBezTo>
                      <a:pt x="50731" y="55494"/>
                      <a:pt x="50696" y="55408"/>
                      <a:pt x="50631" y="55345"/>
                    </a:cubicBezTo>
                    <a:cubicBezTo>
                      <a:pt x="50565" y="55279"/>
                      <a:pt x="50478" y="55246"/>
                      <a:pt x="50392" y="55246"/>
                    </a:cubicBezTo>
                    <a:close/>
                    <a:moveTo>
                      <a:pt x="51807" y="55433"/>
                    </a:moveTo>
                    <a:cubicBezTo>
                      <a:pt x="51877" y="55433"/>
                      <a:pt x="51942" y="55460"/>
                      <a:pt x="51993" y="55510"/>
                    </a:cubicBezTo>
                    <a:cubicBezTo>
                      <a:pt x="52094" y="55611"/>
                      <a:pt x="52094" y="55778"/>
                      <a:pt x="51993" y="55879"/>
                    </a:cubicBezTo>
                    <a:cubicBezTo>
                      <a:pt x="51942" y="55930"/>
                      <a:pt x="51875" y="55955"/>
                      <a:pt x="51808" y="55955"/>
                    </a:cubicBezTo>
                    <a:cubicBezTo>
                      <a:pt x="51741" y="55955"/>
                      <a:pt x="51674" y="55930"/>
                      <a:pt x="51623" y="55879"/>
                    </a:cubicBezTo>
                    <a:cubicBezTo>
                      <a:pt x="51574" y="55830"/>
                      <a:pt x="51546" y="55765"/>
                      <a:pt x="51546" y="55694"/>
                    </a:cubicBezTo>
                    <a:cubicBezTo>
                      <a:pt x="51546" y="55624"/>
                      <a:pt x="51574" y="55559"/>
                      <a:pt x="51623" y="55510"/>
                    </a:cubicBezTo>
                    <a:cubicBezTo>
                      <a:pt x="51672" y="55460"/>
                      <a:pt x="51738" y="55433"/>
                      <a:pt x="51807" y="55433"/>
                    </a:cubicBezTo>
                    <a:close/>
                    <a:moveTo>
                      <a:pt x="51807" y="55427"/>
                    </a:moveTo>
                    <a:cubicBezTo>
                      <a:pt x="51738" y="55427"/>
                      <a:pt x="51670" y="55455"/>
                      <a:pt x="51619" y="55505"/>
                    </a:cubicBezTo>
                    <a:cubicBezTo>
                      <a:pt x="51568" y="55556"/>
                      <a:pt x="51542" y="55624"/>
                      <a:pt x="51542" y="55694"/>
                    </a:cubicBezTo>
                    <a:cubicBezTo>
                      <a:pt x="51542" y="55765"/>
                      <a:pt x="51568" y="55831"/>
                      <a:pt x="51619" y="55882"/>
                    </a:cubicBezTo>
                    <a:cubicBezTo>
                      <a:pt x="51672" y="55936"/>
                      <a:pt x="51739" y="55960"/>
                      <a:pt x="51807" y="55960"/>
                    </a:cubicBezTo>
                    <a:cubicBezTo>
                      <a:pt x="51809" y="55960"/>
                      <a:pt x="51811" y="55960"/>
                      <a:pt x="51813" y="55960"/>
                    </a:cubicBezTo>
                    <a:cubicBezTo>
                      <a:pt x="51879" y="55960"/>
                      <a:pt x="51945" y="55934"/>
                      <a:pt x="51996" y="55882"/>
                    </a:cubicBezTo>
                    <a:cubicBezTo>
                      <a:pt x="52100" y="55779"/>
                      <a:pt x="52100" y="55610"/>
                      <a:pt x="51996" y="55505"/>
                    </a:cubicBezTo>
                    <a:cubicBezTo>
                      <a:pt x="51945" y="55455"/>
                      <a:pt x="51878" y="55427"/>
                      <a:pt x="51807" y="55427"/>
                    </a:cubicBezTo>
                    <a:close/>
                    <a:moveTo>
                      <a:pt x="18243" y="55627"/>
                    </a:moveTo>
                    <a:cubicBezTo>
                      <a:pt x="18200" y="55627"/>
                      <a:pt x="18157" y="55644"/>
                      <a:pt x="18125" y="55676"/>
                    </a:cubicBezTo>
                    <a:cubicBezTo>
                      <a:pt x="18059" y="55742"/>
                      <a:pt x="18059" y="55849"/>
                      <a:pt x="18125" y="55914"/>
                    </a:cubicBezTo>
                    <a:cubicBezTo>
                      <a:pt x="18157" y="55947"/>
                      <a:pt x="18200" y="55963"/>
                      <a:pt x="18243" y="55963"/>
                    </a:cubicBezTo>
                    <a:cubicBezTo>
                      <a:pt x="18286" y="55963"/>
                      <a:pt x="18330" y="55947"/>
                      <a:pt x="18362" y="55914"/>
                    </a:cubicBezTo>
                    <a:cubicBezTo>
                      <a:pt x="18427" y="55849"/>
                      <a:pt x="18427" y="55742"/>
                      <a:pt x="18362" y="55676"/>
                    </a:cubicBezTo>
                    <a:cubicBezTo>
                      <a:pt x="18330" y="55644"/>
                      <a:pt x="18286" y="55627"/>
                      <a:pt x="18243" y="55627"/>
                    </a:cubicBezTo>
                    <a:close/>
                    <a:moveTo>
                      <a:pt x="47009" y="55785"/>
                    </a:moveTo>
                    <a:cubicBezTo>
                      <a:pt x="46966" y="55785"/>
                      <a:pt x="46923" y="55802"/>
                      <a:pt x="46891" y="55834"/>
                    </a:cubicBezTo>
                    <a:cubicBezTo>
                      <a:pt x="46825" y="55899"/>
                      <a:pt x="46825" y="56005"/>
                      <a:pt x="46891" y="56070"/>
                    </a:cubicBezTo>
                    <a:cubicBezTo>
                      <a:pt x="46923" y="56103"/>
                      <a:pt x="46966" y="56119"/>
                      <a:pt x="47009" y="56119"/>
                    </a:cubicBezTo>
                    <a:cubicBezTo>
                      <a:pt x="47052" y="56119"/>
                      <a:pt x="47094" y="56103"/>
                      <a:pt x="47127" y="56070"/>
                    </a:cubicBezTo>
                    <a:cubicBezTo>
                      <a:pt x="47192" y="56004"/>
                      <a:pt x="47192" y="55899"/>
                      <a:pt x="47127" y="55834"/>
                    </a:cubicBezTo>
                    <a:cubicBezTo>
                      <a:pt x="47094" y="55802"/>
                      <a:pt x="47052" y="55785"/>
                      <a:pt x="47009" y="55785"/>
                    </a:cubicBezTo>
                    <a:close/>
                    <a:moveTo>
                      <a:pt x="17420" y="56035"/>
                    </a:moveTo>
                    <a:cubicBezTo>
                      <a:pt x="17380" y="56035"/>
                      <a:pt x="17339" y="56051"/>
                      <a:pt x="17309" y="56082"/>
                    </a:cubicBezTo>
                    <a:cubicBezTo>
                      <a:pt x="17245" y="56143"/>
                      <a:pt x="17245" y="56243"/>
                      <a:pt x="17309" y="56307"/>
                    </a:cubicBezTo>
                    <a:cubicBezTo>
                      <a:pt x="17339" y="56337"/>
                      <a:pt x="17380" y="56352"/>
                      <a:pt x="17420" y="56352"/>
                    </a:cubicBezTo>
                    <a:cubicBezTo>
                      <a:pt x="17461" y="56352"/>
                      <a:pt x="17502" y="56337"/>
                      <a:pt x="17533" y="56307"/>
                    </a:cubicBezTo>
                    <a:cubicBezTo>
                      <a:pt x="17594" y="56244"/>
                      <a:pt x="17594" y="56143"/>
                      <a:pt x="17533" y="56082"/>
                    </a:cubicBezTo>
                    <a:cubicBezTo>
                      <a:pt x="17502" y="56051"/>
                      <a:pt x="17461" y="56035"/>
                      <a:pt x="17420" y="56035"/>
                    </a:cubicBezTo>
                    <a:close/>
                    <a:moveTo>
                      <a:pt x="10191" y="56256"/>
                    </a:moveTo>
                    <a:cubicBezTo>
                      <a:pt x="10171" y="56256"/>
                      <a:pt x="10151" y="56264"/>
                      <a:pt x="10136" y="56279"/>
                    </a:cubicBezTo>
                    <a:cubicBezTo>
                      <a:pt x="10104" y="56310"/>
                      <a:pt x="10104" y="56359"/>
                      <a:pt x="10136" y="56389"/>
                    </a:cubicBezTo>
                    <a:cubicBezTo>
                      <a:pt x="10151" y="56405"/>
                      <a:pt x="10171" y="56413"/>
                      <a:pt x="10191" y="56413"/>
                    </a:cubicBezTo>
                    <a:cubicBezTo>
                      <a:pt x="10211" y="56413"/>
                      <a:pt x="10231" y="56405"/>
                      <a:pt x="10246" y="56389"/>
                    </a:cubicBezTo>
                    <a:cubicBezTo>
                      <a:pt x="10277" y="56359"/>
                      <a:pt x="10277" y="56310"/>
                      <a:pt x="10246" y="56279"/>
                    </a:cubicBezTo>
                    <a:cubicBezTo>
                      <a:pt x="10231" y="56264"/>
                      <a:pt x="10211" y="56256"/>
                      <a:pt x="10191" y="56256"/>
                    </a:cubicBezTo>
                    <a:close/>
                    <a:moveTo>
                      <a:pt x="10827" y="56335"/>
                    </a:moveTo>
                    <a:cubicBezTo>
                      <a:pt x="10805" y="56335"/>
                      <a:pt x="10783" y="56344"/>
                      <a:pt x="10766" y="56360"/>
                    </a:cubicBezTo>
                    <a:cubicBezTo>
                      <a:pt x="10732" y="56395"/>
                      <a:pt x="10732" y="56450"/>
                      <a:pt x="10766" y="56483"/>
                    </a:cubicBezTo>
                    <a:cubicBezTo>
                      <a:pt x="10783" y="56501"/>
                      <a:pt x="10805" y="56510"/>
                      <a:pt x="10827" y="56510"/>
                    </a:cubicBezTo>
                    <a:cubicBezTo>
                      <a:pt x="10850" y="56510"/>
                      <a:pt x="10872" y="56501"/>
                      <a:pt x="10890" y="56483"/>
                    </a:cubicBezTo>
                    <a:cubicBezTo>
                      <a:pt x="10923" y="56450"/>
                      <a:pt x="10923" y="56395"/>
                      <a:pt x="10890" y="56360"/>
                    </a:cubicBezTo>
                    <a:cubicBezTo>
                      <a:pt x="10872" y="56344"/>
                      <a:pt x="10850" y="56335"/>
                      <a:pt x="10827" y="56335"/>
                    </a:cubicBezTo>
                    <a:close/>
                    <a:moveTo>
                      <a:pt x="47834" y="56193"/>
                    </a:moveTo>
                    <a:cubicBezTo>
                      <a:pt x="47793" y="56193"/>
                      <a:pt x="47752" y="56209"/>
                      <a:pt x="47721" y="56240"/>
                    </a:cubicBezTo>
                    <a:cubicBezTo>
                      <a:pt x="47660" y="56301"/>
                      <a:pt x="47660" y="56402"/>
                      <a:pt x="47721" y="56465"/>
                    </a:cubicBezTo>
                    <a:cubicBezTo>
                      <a:pt x="47752" y="56495"/>
                      <a:pt x="47793" y="56510"/>
                      <a:pt x="47834" y="56510"/>
                    </a:cubicBezTo>
                    <a:cubicBezTo>
                      <a:pt x="47875" y="56510"/>
                      <a:pt x="47915" y="56495"/>
                      <a:pt x="47946" y="56465"/>
                    </a:cubicBezTo>
                    <a:cubicBezTo>
                      <a:pt x="48008" y="56401"/>
                      <a:pt x="48008" y="56301"/>
                      <a:pt x="47946" y="56240"/>
                    </a:cubicBezTo>
                    <a:cubicBezTo>
                      <a:pt x="47915" y="56209"/>
                      <a:pt x="47875" y="56193"/>
                      <a:pt x="47834" y="56193"/>
                    </a:cubicBezTo>
                    <a:close/>
                    <a:moveTo>
                      <a:pt x="26235" y="56172"/>
                    </a:moveTo>
                    <a:cubicBezTo>
                      <a:pt x="26128" y="56172"/>
                      <a:pt x="26039" y="56259"/>
                      <a:pt x="26039" y="56368"/>
                    </a:cubicBezTo>
                    <a:cubicBezTo>
                      <a:pt x="26039" y="56475"/>
                      <a:pt x="26126" y="56563"/>
                      <a:pt x="26235" y="56563"/>
                    </a:cubicBezTo>
                    <a:cubicBezTo>
                      <a:pt x="26343" y="56563"/>
                      <a:pt x="26430" y="56476"/>
                      <a:pt x="26430" y="56368"/>
                    </a:cubicBezTo>
                    <a:cubicBezTo>
                      <a:pt x="26430" y="56262"/>
                      <a:pt x="26343" y="56172"/>
                      <a:pt x="26235" y="56172"/>
                    </a:cubicBezTo>
                    <a:close/>
                    <a:moveTo>
                      <a:pt x="38953" y="56172"/>
                    </a:moveTo>
                    <a:cubicBezTo>
                      <a:pt x="38846" y="56172"/>
                      <a:pt x="38757" y="56259"/>
                      <a:pt x="38757" y="56368"/>
                    </a:cubicBezTo>
                    <a:cubicBezTo>
                      <a:pt x="38757" y="56476"/>
                      <a:pt x="38846" y="56563"/>
                      <a:pt x="38953" y="56563"/>
                    </a:cubicBezTo>
                    <a:cubicBezTo>
                      <a:pt x="39060" y="56563"/>
                      <a:pt x="39148" y="56476"/>
                      <a:pt x="39148" y="56368"/>
                    </a:cubicBezTo>
                    <a:cubicBezTo>
                      <a:pt x="39148" y="56260"/>
                      <a:pt x="39062" y="56172"/>
                      <a:pt x="38953" y="56172"/>
                    </a:cubicBezTo>
                    <a:close/>
                    <a:moveTo>
                      <a:pt x="55063" y="56414"/>
                    </a:moveTo>
                    <a:cubicBezTo>
                      <a:pt x="55043" y="56414"/>
                      <a:pt x="55023" y="56422"/>
                      <a:pt x="55008" y="56437"/>
                    </a:cubicBezTo>
                    <a:cubicBezTo>
                      <a:pt x="54978" y="56467"/>
                      <a:pt x="54978" y="56517"/>
                      <a:pt x="55008" y="56547"/>
                    </a:cubicBezTo>
                    <a:cubicBezTo>
                      <a:pt x="55023" y="56562"/>
                      <a:pt x="55043" y="56570"/>
                      <a:pt x="55063" y="56570"/>
                    </a:cubicBezTo>
                    <a:cubicBezTo>
                      <a:pt x="55083" y="56570"/>
                      <a:pt x="55103" y="56562"/>
                      <a:pt x="55118" y="56547"/>
                    </a:cubicBezTo>
                    <a:cubicBezTo>
                      <a:pt x="55147" y="56517"/>
                      <a:pt x="55147" y="56467"/>
                      <a:pt x="55118" y="56437"/>
                    </a:cubicBezTo>
                    <a:cubicBezTo>
                      <a:pt x="55103" y="56422"/>
                      <a:pt x="55083" y="56414"/>
                      <a:pt x="55063" y="56414"/>
                    </a:cubicBezTo>
                    <a:close/>
                    <a:moveTo>
                      <a:pt x="11535" y="56426"/>
                    </a:moveTo>
                    <a:cubicBezTo>
                      <a:pt x="11510" y="56426"/>
                      <a:pt x="11486" y="56436"/>
                      <a:pt x="11466" y="56454"/>
                    </a:cubicBezTo>
                    <a:cubicBezTo>
                      <a:pt x="11429" y="56494"/>
                      <a:pt x="11429" y="56554"/>
                      <a:pt x="11466" y="56591"/>
                    </a:cubicBezTo>
                    <a:cubicBezTo>
                      <a:pt x="11486" y="56610"/>
                      <a:pt x="11510" y="56619"/>
                      <a:pt x="11535" y="56619"/>
                    </a:cubicBezTo>
                    <a:cubicBezTo>
                      <a:pt x="11559" y="56619"/>
                      <a:pt x="11584" y="56610"/>
                      <a:pt x="11602" y="56591"/>
                    </a:cubicBezTo>
                    <a:cubicBezTo>
                      <a:pt x="11640" y="56553"/>
                      <a:pt x="11640" y="56494"/>
                      <a:pt x="11602" y="56454"/>
                    </a:cubicBezTo>
                    <a:cubicBezTo>
                      <a:pt x="11584" y="56436"/>
                      <a:pt x="11559" y="56426"/>
                      <a:pt x="11535" y="56426"/>
                    </a:cubicBezTo>
                    <a:close/>
                    <a:moveTo>
                      <a:pt x="16567" y="56321"/>
                    </a:moveTo>
                    <a:cubicBezTo>
                      <a:pt x="16528" y="56321"/>
                      <a:pt x="16490" y="56336"/>
                      <a:pt x="16461" y="56365"/>
                    </a:cubicBezTo>
                    <a:cubicBezTo>
                      <a:pt x="16403" y="56424"/>
                      <a:pt x="16403" y="56518"/>
                      <a:pt x="16461" y="56576"/>
                    </a:cubicBezTo>
                    <a:cubicBezTo>
                      <a:pt x="16490" y="56605"/>
                      <a:pt x="16528" y="56620"/>
                      <a:pt x="16567" y="56620"/>
                    </a:cubicBezTo>
                    <a:cubicBezTo>
                      <a:pt x="16605" y="56620"/>
                      <a:pt x="16644" y="56605"/>
                      <a:pt x="16673" y="56576"/>
                    </a:cubicBezTo>
                    <a:cubicBezTo>
                      <a:pt x="16731" y="56518"/>
                      <a:pt x="16731" y="56423"/>
                      <a:pt x="16673" y="56365"/>
                    </a:cubicBezTo>
                    <a:cubicBezTo>
                      <a:pt x="16644" y="56336"/>
                      <a:pt x="16605" y="56321"/>
                      <a:pt x="16567" y="56321"/>
                    </a:cubicBezTo>
                    <a:close/>
                    <a:moveTo>
                      <a:pt x="54425" y="56492"/>
                    </a:moveTo>
                    <a:cubicBezTo>
                      <a:pt x="54403" y="56492"/>
                      <a:pt x="54381" y="56501"/>
                      <a:pt x="54363" y="56518"/>
                    </a:cubicBezTo>
                    <a:cubicBezTo>
                      <a:pt x="54329" y="56553"/>
                      <a:pt x="54329" y="56607"/>
                      <a:pt x="54363" y="56641"/>
                    </a:cubicBezTo>
                    <a:cubicBezTo>
                      <a:pt x="54381" y="56659"/>
                      <a:pt x="54403" y="56667"/>
                      <a:pt x="54425" y="56667"/>
                    </a:cubicBezTo>
                    <a:cubicBezTo>
                      <a:pt x="54447" y="56667"/>
                      <a:pt x="54469" y="56659"/>
                      <a:pt x="54486" y="56641"/>
                    </a:cubicBezTo>
                    <a:cubicBezTo>
                      <a:pt x="54521" y="56607"/>
                      <a:pt x="54521" y="56553"/>
                      <a:pt x="54486" y="56518"/>
                    </a:cubicBezTo>
                    <a:cubicBezTo>
                      <a:pt x="54469" y="56501"/>
                      <a:pt x="54447" y="56492"/>
                      <a:pt x="54425" y="56492"/>
                    </a:cubicBezTo>
                    <a:close/>
                    <a:moveTo>
                      <a:pt x="12300" y="56516"/>
                    </a:moveTo>
                    <a:cubicBezTo>
                      <a:pt x="12273" y="56516"/>
                      <a:pt x="12247" y="56526"/>
                      <a:pt x="12226" y="56547"/>
                    </a:cubicBezTo>
                    <a:cubicBezTo>
                      <a:pt x="12186" y="56589"/>
                      <a:pt x="12186" y="56656"/>
                      <a:pt x="12226" y="56696"/>
                    </a:cubicBezTo>
                    <a:cubicBezTo>
                      <a:pt x="12247" y="56717"/>
                      <a:pt x="12273" y="56727"/>
                      <a:pt x="12300" y="56727"/>
                    </a:cubicBezTo>
                    <a:cubicBezTo>
                      <a:pt x="12327" y="56727"/>
                      <a:pt x="12354" y="56717"/>
                      <a:pt x="12375" y="56696"/>
                    </a:cubicBezTo>
                    <a:cubicBezTo>
                      <a:pt x="12415" y="56654"/>
                      <a:pt x="12415" y="56589"/>
                      <a:pt x="12375" y="56547"/>
                    </a:cubicBezTo>
                    <a:cubicBezTo>
                      <a:pt x="12354" y="56526"/>
                      <a:pt x="12327" y="56516"/>
                      <a:pt x="12300" y="56516"/>
                    </a:cubicBezTo>
                    <a:close/>
                    <a:moveTo>
                      <a:pt x="53718" y="56584"/>
                    </a:moveTo>
                    <a:cubicBezTo>
                      <a:pt x="53693" y="56584"/>
                      <a:pt x="53669" y="56594"/>
                      <a:pt x="53650" y="56612"/>
                    </a:cubicBezTo>
                    <a:cubicBezTo>
                      <a:pt x="53611" y="56650"/>
                      <a:pt x="53611" y="56711"/>
                      <a:pt x="53650" y="56749"/>
                    </a:cubicBezTo>
                    <a:cubicBezTo>
                      <a:pt x="53669" y="56767"/>
                      <a:pt x="53693" y="56777"/>
                      <a:pt x="53718" y="56777"/>
                    </a:cubicBezTo>
                    <a:cubicBezTo>
                      <a:pt x="53742" y="56777"/>
                      <a:pt x="53766" y="56767"/>
                      <a:pt x="53785" y="56749"/>
                    </a:cubicBezTo>
                    <a:cubicBezTo>
                      <a:pt x="53824" y="56712"/>
                      <a:pt x="53824" y="56650"/>
                      <a:pt x="53785" y="56612"/>
                    </a:cubicBezTo>
                    <a:cubicBezTo>
                      <a:pt x="53766" y="56594"/>
                      <a:pt x="53742" y="56584"/>
                      <a:pt x="53718" y="56584"/>
                    </a:cubicBezTo>
                    <a:close/>
                    <a:moveTo>
                      <a:pt x="48686" y="56479"/>
                    </a:moveTo>
                    <a:cubicBezTo>
                      <a:pt x="48648" y="56479"/>
                      <a:pt x="48609" y="56494"/>
                      <a:pt x="48580" y="56523"/>
                    </a:cubicBezTo>
                    <a:cubicBezTo>
                      <a:pt x="48522" y="56581"/>
                      <a:pt x="48522" y="56676"/>
                      <a:pt x="48580" y="56734"/>
                    </a:cubicBezTo>
                    <a:cubicBezTo>
                      <a:pt x="48609" y="56763"/>
                      <a:pt x="48648" y="56778"/>
                      <a:pt x="48686" y="56778"/>
                    </a:cubicBezTo>
                    <a:cubicBezTo>
                      <a:pt x="48724" y="56778"/>
                      <a:pt x="48763" y="56763"/>
                      <a:pt x="48792" y="56734"/>
                    </a:cubicBezTo>
                    <a:cubicBezTo>
                      <a:pt x="48850" y="56676"/>
                      <a:pt x="48850" y="56581"/>
                      <a:pt x="48792" y="56523"/>
                    </a:cubicBezTo>
                    <a:cubicBezTo>
                      <a:pt x="48763" y="56494"/>
                      <a:pt x="48724" y="56479"/>
                      <a:pt x="48686" y="56479"/>
                    </a:cubicBezTo>
                    <a:close/>
                    <a:moveTo>
                      <a:pt x="15696" y="56503"/>
                    </a:moveTo>
                    <a:cubicBezTo>
                      <a:pt x="15660" y="56503"/>
                      <a:pt x="15624" y="56517"/>
                      <a:pt x="15596" y="56544"/>
                    </a:cubicBezTo>
                    <a:cubicBezTo>
                      <a:pt x="15542" y="56598"/>
                      <a:pt x="15542" y="56689"/>
                      <a:pt x="15596" y="56743"/>
                    </a:cubicBezTo>
                    <a:cubicBezTo>
                      <a:pt x="15624" y="56770"/>
                      <a:pt x="15660" y="56784"/>
                      <a:pt x="15696" y="56784"/>
                    </a:cubicBezTo>
                    <a:cubicBezTo>
                      <a:pt x="15732" y="56784"/>
                      <a:pt x="15768" y="56770"/>
                      <a:pt x="15796" y="56743"/>
                    </a:cubicBezTo>
                    <a:cubicBezTo>
                      <a:pt x="15850" y="56689"/>
                      <a:pt x="15850" y="56598"/>
                      <a:pt x="15796" y="56544"/>
                    </a:cubicBezTo>
                    <a:cubicBezTo>
                      <a:pt x="15768" y="56517"/>
                      <a:pt x="15732" y="56503"/>
                      <a:pt x="15696" y="56503"/>
                    </a:cubicBezTo>
                    <a:close/>
                    <a:moveTo>
                      <a:pt x="13112" y="56586"/>
                    </a:moveTo>
                    <a:cubicBezTo>
                      <a:pt x="13083" y="56586"/>
                      <a:pt x="13054" y="56597"/>
                      <a:pt x="13031" y="56620"/>
                    </a:cubicBezTo>
                    <a:cubicBezTo>
                      <a:pt x="12986" y="56663"/>
                      <a:pt x="12986" y="56736"/>
                      <a:pt x="13031" y="56780"/>
                    </a:cubicBezTo>
                    <a:cubicBezTo>
                      <a:pt x="13054" y="56804"/>
                      <a:pt x="13083" y="56815"/>
                      <a:pt x="13112" y="56815"/>
                    </a:cubicBezTo>
                    <a:cubicBezTo>
                      <a:pt x="13141" y="56815"/>
                      <a:pt x="13170" y="56804"/>
                      <a:pt x="13192" y="56780"/>
                    </a:cubicBezTo>
                    <a:cubicBezTo>
                      <a:pt x="13238" y="56736"/>
                      <a:pt x="13238" y="56665"/>
                      <a:pt x="13192" y="56620"/>
                    </a:cubicBezTo>
                    <a:cubicBezTo>
                      <a:pt x="13170" y="56597"/>
                      <a:pt x="13141" y="56586"/>
                      <a:pt x="13112" y="56586"/>
                    </a:cubicBezTo>
                    <a:close/>
                    <a:moveTo>
                      <a:pt x="14822" y="56596"/>
                    </a:moveTo>
                    <a:cubicBezTo>
                      <a:pt x="14789" y="56596"/>
                      <a:pt x="14755" y="56609"/>
                      <a:pt x="14729" y="56634"/>
                    </a:cubicBezTo>
                    <a:cubicBezTo>
                      <a:pt x="14679" y="56685"/>
                      <a:pt x="14679" y="56770"/>
                      <a:pt x="14729" y="56821"/>
                    </a:cubicBezTo>
                    <a:cubicBezTo>
                      <a:pt x="14755" y="56846"/>
                      <a:pt x="14789" y="56859"/>
                      <a:pt x="14822" y="56859"/>
                    </a:cubicBezTo>
                    <a:cubicBezTo>
                      <a:pt x="14856" y="56859"/>
                      <a:pt x="14890" y="56846"/>
                      <a:pt x="14915" y="56821"/>
                    </a:cubicBezTo>
                    <a:cubicBezTo>
                      <a:pt x="14966" y="56770"/>
                      <a:pt x="14966" y="56685"/>
                      <a:pt x="14915" y="56634"/>
                    </a:cubicBezTo>
                    <a:cubicBezTo>
                      <a:pt x="14890" y="56609"/>
                      <a:pt x="14856" y="56596"/>
                      <a:pt x="14822" y="56596"/>
                    </a:cubicBezTo>
                    <a:close/>
                    <a:moveTo>
                      <a:pt x="13958" y="56617"/>
                    </a:moveTo>
                    <a:cubicBezTo>
                      <a:pt x="13927" y="56617"/>
                      <a:pt x="13895" y="56630"/>
                      <a:pt x="13870" y="56654"/>
                    </a:cubicBezTo>
                    <a:cubicBezTo>
                      <a:pt x="13821" y="56701"/>
                      <a:pt x="13821" y="56779"/>
                      <a:pt x="13870" y="56828"/>
                    </a:cubicBezTo>
                    <a:cubicBezTo>
                      <a:pt x="13895" y="56853"/>
                      <a:pt x="13926" y="56865"/>
                      <a:pt x="13957" y="56865"/>
                    </a:cubicBezTo>
                    <a:cubicBezTo>
                      <a:pt x="13988" y="56865"/>
                      <a:pt x="14019" y="56853"/>
                      <a:pt x="14044" y="56828"/>
                    </a:cubicBezTo>
                    <a:cubicBezTo>
                      <a:pt x="14093" y="56779"/>
                      <a:pt x="14093" y="56704"/>
                      <a:pt x="14044" y="56654"/>
                    </a:cubicBezTo>
                    <a:cubicBezTo>
                      <a:pt x="14021" y="56630"/>
                      <a:pt x="13990" y="56617"/>
                      <a:pt x="13958" y="56617"/>
                    </a:cubicBezTo>
                    <a:close/>
                    <a:moveTo>
                      <a:pt x="52953" y="56674"/>
                    </a:moveTo>
                    <a:cubicBezTo>
                      <a:pt x="52926" y="56674"/>
                      <a:pt x="52899" y="56684"/>
                      <a:pt x="52878" y="56705"/>
                    </a:cubicBezTo>
                    <a:cubicBezTo>
                      <a:pt x="52836" y="56747"/>
                      <a:pt x="52836" y="56812"/>
                      <a:pt x="52878" y="56853"/>
                    </a:cubicBezTo>
                    <a:cubicBezTo>
                      <a:pt x="52899" y="56874"/>
                      <a:pt x="52926" y="56884"/>
                      <a:pt x="52953" y="56884"/>
                    </a:cubicBezTo>
                    <a:cubicBezTo>
                      <a:pt x="52979" y="56884"/>
                      <a:pt x="53006" y="56874"/>
                      <a:pt x="53027" y="56853"/>
                    </a:cubicBezTo>
                    <a:cubicBezTo>
                      <a:pt x="53066" y="56812"/>
                      <a:pt x="53066" y="56747"/>
                      <a:pt x="53027" y="56705"/>
                    </a:cubicBezTo>
                    <a:cubicBezTo>
                      <a:pt x="53006" y="56684"/>
                      <a:pt x="52979" y="56674"/>
                      <a:pt x="52953" y="56674"/>
                    </a:cubicBezTo>
                    <a:close/>
                    <a:moveTo>
                      <a:pt x="49556" y="56661"/>
                    </a:moveTo>
                    <a:cubicBezTo>
                      <a:pt x="49520" y="56661"/>
                      <a:pt x="49484" y="56674"/>
                      <a:pt x="49457" y="56701"/>
                    </a:cubicBezTo>
                    <a:cubicBezTo>
                      <a:pt x="49402" y="56756"/>
                      <a:pt x="49402" y="56846"/>
                      <a:pt x="49457" y="56901"/>
                    </a:cubicBezTo>
                    <a:cubicBezTo>
                      <a:pt x="49484" y="56928"/>
                      <a:pt x="49520" y="56941"/>
                      <a:pt x="49556" y="56941"/>
                    </a:cubicBezTo>
                    <a:cubicBezTo>
                      <a:pt x="49592" y="56941"/>
                      <a:pt x="49629" y="56928"/>
                      <a:pt x="49655" y="56901"/>
                    </a:cubicBezTo>
                    <a:cubicBezTo>
                      <a:pt x="49710" y="56846"/>
                      <a:pt x="49710" y="56756"/>
                      <a:pt x="49655" y="56701"/>
                    </a:cubicBezTo>
                    <a:cubicBezTo>
                      <a:pt x="49629" y="56674"/>
                      <a:pt x="49592" y="56661"/>
                      <a:pt x="49556" y="56661"/>
                    </a:cubicBezTo>
                    <a:close/>
                    <a:moveTo>
                      <a:pt x="52140" y="56744"/>
                    </a:moveTo>
                    <a:cubicBezTo>
                      <a:pt x="52111" y="56744"/>
                      <a:pt x="52082" y="56755"/>
                      <a:pt x="52059" y="56778"/>
                    </a:cubicBezTo>
                    <a:cubicBezTo>
                      <a:pt x="52014" y="56823"/>
                      <a:pt x="52014" y="56894"/>
                      <a:pt x="52059" y="56938"/>
                    </a:cubicBezTo>
                    <a:cubicBezTo>
                      <a:pt x="52082" y="56961"/>
                      <a:pt x="52111" y="56972"/>
                      <a:pt x="52140" y="56972"/>
                    </a:cubicBezTo>
                    <a:cubicBezTo>
                      <a:pt x="52169" y="56972"/>
                      <a:pt x="52198" y="56961"/>
                      <a:pt x="52220" y="56938"/>
                    </a:cubicBezTo>
                    <a:cubicBezTo>
                      <a:pt x="52267" y="56894"/>
                      <a:pt x="52267" y="56821"/>
                      <a:pt x="52220" y="56778"/>
                    </a:cubicBezTo>
                    <a:cubicBezTo>
                      <a:pt x="52198" y="56755"/>
                      <a:pt x="52169" y="56744"/>
                      <a:pt x="52140" y="56744"/>
                    </a:cubicBezTo>
                    <a:close/>
                    <a:moveTo>
                      <a:pt x="50430" y="56754"/>
                    </a:moveTo>
                    <a:cubicBezTo>
                      <a:pt x="50396" y="56754"/>
                      <a:pt x="50362" y="56767"/>
                      <a:pt x="50336" y="56792"/>
                    </a:cubicBezTo>
                    <a:cubicBezTo>
                      <a:pt x="50286" y="56843"/>
                      <a:pt x="50286" y="56928"/>
                      <a:pt x="50336" y="56979"/>
                    </a:cubicBezTo>
                    <a:cubicBezTo>
                      <a:pt x="50362" y="57004"/>
                      <a:pt x="50396" y="57017"/>
                      <a:pt x="50430" y="57017"/>
                    </a:cubicBezTo>
                    <a:cubicBezTo>
                      <a:pt x="50464" y="57017"/>
                      <a:pt x="50498" y="57004"/>
                      <a:pt x="50523" y="56979"/>
                    </a:cubicBezTo>
                    <a:cubicBezTo>
                      <a:pt x="50574" y="56925"/>
                      <a:pt x="50574" y="56843"/>
                      <a:pt x="50523" y="56792"/>
                    </a:cubicBezTo>
                    <a:cubicBezTo>
                      <a:pt x="50498" y="56767"/>
                      <a:pt x="50464" y="56754"/>
                      <a:pt x="50430" y="56754"/>
                    </a:cubicBezTo>
                    <a:close/>
                    <a:moveTo>
                      <a:pt x="51295" y="56775"/>
                    </a:moveTo>
                    <a:cubicBezTo>
                      <a:pt x="51264" y="56775"/>
                      <a:pt x="51233" y="56788"/>
                      <a:pt x="51209" y="56812"/>
                    </a:cubicBezTo>
                    <a:cubicBezTo>
                      <a:pt x="51160" y="56859"/>
                      <a:pt x="51160" y="56937"/>
                      <a:pt x="51209" y="56986"/>
                    </a:cubicBezTo>
                    <a:cubicBezTo>
                      <a:pt x="51233" y="57009"/>
                      <a:pt x="51264" y="57021"/>
                      <a:pt x="51295" y="57021"/>
                    </a:cubicBezTo>
                    <a:cubicBezTo>
                      <a:pt x="51327" y="57021"/>
                      <a:pt x="51358" y="57009"/>
                      <a:pt x="51383" y="56986"/>
                    </a:cubicBezTo>
                    <a:cubicBezTo>
                      <a:pt x="51430" y="56937"/>
                      <a:pt x="51430" y="56859"/>
                      <a:pt x="51383" y="56812"/>
                    </a:cubicBezTo>
                    <a:cubicBezTo>
                      <a:pt x="51358" y="56788"/>
                      <a:pt x="51327" y="56775"/>
                      <a:pt x="51295" y="56775"/>
                    </a:cubicBezTo>
                    <a:close/>
                    <a:moveTo>
                      <a:pt x="27319" y="56646"/>
                    </a:moveTo>
                    <a:cubicBezTo>
                      <a:pt x="27464" y="56646"/>
                      <a:pt x="27579" y="56762"/>
                      <a:pt x="27579" y="56907"/>
                    </a:cubicBezTo>
                    <a:cubicBezTo>
                      <a:pt x="27579" y="57049"/>
                      <a:pt x="27462" y="57167"/>
                      <a:pt x="27319" y="57167"/>
                    </a:cubicBezTo>
                    <a:cubicBezTo>
                      <a:pt x="27177" y="57167"/>
                      <a:pt x="27058" y="57049"/>
                      <a:pt x="27058" y="56907"/>
                    </a:cubicBezTo>
                    <a:cubicBezTo>
                      <a:pt x="27058" y="56763"/>
                      <a:pt x="27177" y="56646"/>
                      <a:pt x="27319" y="56646"/>
                    </a:cubicBezTo>
                    <a:close/>
                    <a:moveTo>
                      <a:pt x="37868" y="56646"/>
                    </a:moveTo>
                    <a:cubicBezTo>
                      <a:pt x="38011" y="56646"/>
                      <a:pt x="38128" y="56762"/>
                      <a:pt x="38128" y="56907"/>
                    </a:cubicBezTo>
                    <a:cubicBezTo>
                      <a:pt x="38128" y="57049"/>
                      <a:pt x="38011" y="57167"/>
                      <a:pt x="37868" y="57167"/>
                    </a:cubicBezTo>
                    <a:cubicBezTo>
                      <a:pt x="37726" y="57167"/>
                      <a:pt x="37607" y="57049"/>
                      <a:pt x="37607" y="56907"/>
                    </a:cubicBezTo>
                    <a:cubicBezTo>
                      <a:pt x="37607" y="56763"/>
                      <a:pt x="37726" y="56646"/>
                      <a:pt x="37868" y="56646"/>
                    </a:cubicBezTo>
                    <a:close/>
                    <a:moveTo>
                      <a:pt x="27322" y="56640"/>
                    </a:moveTo>
                    <a:cubicBezTo>
                      <a:pt x="27174" y="56640"/>
                      <a:pt x="27055" y="56759"/>
                      <a:pt x="27055" y="56907"/>
                    </a:cubicBezTo>
                    <a:cubicBezTo>
                      <a:pt x="27055" y="57053"/>
                      <a:pt x="27174" y="57172"/>
                      <a:pt x="27322" y="57172"/>
                    </a:cubicBezTo>
                    <a:cubicBezTo>
                      <a:pt x="27466" y="57172"/>
                      <a:pt x="27587" y="57053"/>
                      <a:pt x="27587" y="56907"/>
                    </a:cubicBezTo>
                    <a:cubicBezTo>
                      <a:pt x="27587" y="56759"/>
                      <a:pt x="27468" y="56640"/>
                      <a:pt x="27322" y="56640"/>
                    </a:cubicBezTo>
                    <a:close/>
                    <a:moveTo>
                      <a:pt x="37870" y="56640"/>
                    </a:moveTo>
                    <a:cubicBezTo>
                      <a:pt x="37723" y="56640"/>
                      <a:pt x="37604" y="56759"/>
                      <a:pt x="37604" y="56907"/>
                    </a:cubicBezTo>
                    <a:cubicBezTo>
                      <a:pt x="37604" y="57053"/>
                      <a:pt x="37723" y="57172"/>
                      <a:pt x="37870" y="57172"/>
                    </a:cubicBezTo>
                    <a:cubicBezTo>
                      <a:pt x="38017" y="57172"/>
                      <a:pt x="38136" y="57053"/>
                      <a:pt x="38136" y="56907"/>
                    </a:cubicBezTo>
                    <a:cubicBezTo>
                      <a:pt x="38136" y="56759"/>
                      <a:pt x="38017" y="56640"/>
                      <a:pt x="37870" y="56640"/>
                    </a:cubicBezTo>
                    <a:close/>
                    <a:moveTo>
                      <a:pt x="39008" y="57118"/>
                    </a:moveTo>
                    <a:cubicBezTo>
                      <a:pt x="38904" y="57118"/>
                      <a:pt x="38821" y="57201"/>
                      <a:pt x="38821" y="57305"/>
                    </a:cubicBezTo>
                    <a:cubicBezTo>
                      <a:pt x="38822" y="57408"/>
                      <a:pt x="38907" y="57491"/>
                      <a:pt x="39008" y="57491"/>
                    </a:cubicBezTo>
                    <a:cubicBezTo>
                      <a:pt x="39111" y="57491"/>
                      <a:pt x="39193" y="57408"/>
                      <a:pt x="39193" y="57305"/>
                    </a:cubicBezTo>
                    <a:cubicBezTo>
                      <a:pt x="39193" y="57201"/>
                      <a:pt x="39111" y="57118"/>
                      <a:pt x="39008" y="57118"/>
                    </a:cubicBezTo>
                    <a:close/>
                    <a:moveTo>
                      <a:pt x="26180" y="57120"/>
                    </a:moveTo>
                    <a:cubicBezTo>
                      <a:pt x="26077" y="57120"/>
                      <a:pt x="25993" y="57202"/>
                      <a:pt x="25993" y="57306"/>
                    </a:cubicBezTo>
                    <a:cubicBezTo>
                      <a:pt x="25993" y="57409"/>
                      <a:pt x="26077" y="57493"/>
                      <a:pt x="26180" y="57493"/>
                    </a:cubicBezTo>
                    <a:cubicBezTo>
                      <a:pt x="26283" y="57491"/>
                      <a:pt x="26367" y="57408"/>
                      <a:pt x="26367" y="57306"/>
                    </a:cubicBezTo>
                    <a:cubicBezTo>
                      <a:pt x="26367" y="57204"/>
                      <a:pt x="26283" y="57120"/>
                      <a:pt x="26180" y="57120"/>
                    </a:cubicBezTo>
                    <a:close/>
                    <a:moveTo>
                      <a:pt x="38979" y="58144"/>
                    </a:moveTo>
                    <a:cubicBezTo>
                      <a:pt x="38880" y="58144"/>
                      <a:pt x="38801" y="58224"/>
                      <a:pt x="38801" y="58322"/>
                    </a:cubicBezTo>
                    <a:cubicBezTo>
                      <a:pt x="38801" y="58422"/>
                      <a:pt x="38880" y="58500"/>
                      <a:pt x="38979" y="58500"/>
                    </a:cubicBezTo>
                    <a:cubicBezTo>
                      <a:pt x="39076" y="58500"/>
                      <a:pt x="39156" y="58421"/>
                      <a:pt x="39156" y="58322"/>
                    </a:cubicBezTo>
                    <a:cubicBezTo>
                      <a:pt x="39156" y="58224"/>
                      <a:pt x="39076" y="58144"/>
                      <a:pt x="38979" y="58144"/>
                    </a:cubicBezTo>
                    <a:close/>
                    <a:moveTo>
                      <a:pt x="26209" y="58147"/>
                    </a:moveTo>
                    <a:cubicBezTo>
                      <a:pt x="26110" y="58147"/>
                      <a:pt x="26032" y="58227"/>
                      <a:pt x="26032" y="58324"/>
                    </a:cubicBezTo>
                    <a:cubicBezTo>
                      <a:pt x="26032" y="58422"/>
                      <a:pt x="26110" y="58502"/>
                      <a:pt x="26209" y="58502"/>
                    </a:cubicBezTo>
                    <a:cubicBezTo>
                      <a:pt x="26307" y="58502"/>
                      <a:pt x="26387" y="58422"/>
                      <a:pt x="26387" y="58324"/>
                    </a:cubicBezTo>
                    <a:cubicBezTo>
                      <a:pt x="26387" y="58227"/>
                      <a:pt x="26307" y="58147"/>
                      <a:pt x="26209" y="58147"/>
                    </a:cubicBezTo>
                    <a:close/>
                    <a:moveTo>
                      <a:pt x="27584" y="58106"/>
                    </a:moveTo>
                    <a:cubicBezTo>
                      <a:pt x="27765" y="58106"/>
                      <a:pt x="27913" y="58254"/>
                      <a:pt x="27913" y="58437"/>
                    </a:cubicBezTo>
                    <a:cubicBezTo>
                      <a:pt x="27913" y="58618"/>
                      <a:pt x="27765" y="58766"/>
                      <a:pt x="27584" y="58766"/>
                    </a:cubicBezTo>
                    <a:cubicBezTo>
                      <a:pt x="27403" y="58766"/>
                      <a:pt x="27253" y="58618"/>
                      <a:pt x="27253" y="58437"/>
                    </a:cubicBezTo>
                    <a:cubicBezTo>
                      <a:pt x="27253" y="58256"/>
                      <a:pt x="27403" y="58106"/>
                      <a:pt x="27584" y="58106"/>
                    </a:cubicBezTo>
                    <a:close/>
                    <a:moveTo>
                      <a:pt x="37605" y="58106"/>
                    </a:moveTo>
                    <a:cubicBezTo>
                      <a:pt x="37786" y="58106"/>
                      <a:pt x="37936" y="58254"/>
                      <a:pt x="37936" y="58437"/>
                    </a:cubicBezTo>
                    <a:cubicBezTo>
                      <a:pt x="37936" y="58618"/>
                      <a:pt x="37786" y="58766"/>
                      <a:pt x="37605" y="58766"/>
                    </a:cubicBezTo>
                    <a:cubicBezTo>
                      <a:pt x="37424" y="58766"/>
                      <a:pt x="37276" y="58618"/>
                      <a:pt x="37276" y="58437"/>
                    </a:cubicBezTo>
                    <a:cubicBezTo>
                      <a:pt x="37276" y="58256"/>
                      <a:pt x="37424" y="58106"/>
                      <a:pt x="37605" y="58106"/>
                    </a:cubicBezTo>
                    <a:close/>
                    <a:moveTo>
                      <a:pt x="27584" y="58099"/>
                    </a:moveTo>
                    <a:cubicBezTo>
                      <a:pt x="27397" y="58099"/>
                      <a:pt x="27246" y="58251"/>
                      <a:pt x="27246" y="58437"/>
                    </a:cubicBezTo>
                    <a:cubicBezTo>
                      <a:pt x="27246" y="58624"/>
                      <a:pt x="27398" y="58773"/>
                      <a:pt x="27584" y="58773"/>
                    </a:cubicBezTo>
                    <a:cubicBezTo>
                      <a:pt x="27771" y="58773"/>
                      <a:pt x="27920" y="58621"/>
                      <a:pt x="27920" y="58437"/>
                    </a:cubicBezTo>
                    <a:cubicBezTo>
                      <a:pt x="27920" y="58250"/>
                      <a:pt x="27768" y="58099"/>
                      <a:pt x="27584" y="58099"/>
                    </a:cubicBezTo>
                    <a:close/>
                    <a:moveTo>
                      <a:pt x="37605" y="58099"/>
                    </a:moveTo>
                    <a:cubicBezTo>
                      <a:pt x="37418" y="58099"/>
                      <a:pt x="37268" y="58251"/>
                      <a:pt x="37268" y="58437"/>
                    </a:cubicBezTo>
                    <a:cubicBezTo>
                      <a:pt x="37268" y="58624"/>
                      <a:pt x="37420" y="58773"/>
                      <a:pt x="37605" y="58773"/>
                    </a:cubicBezTo>
                    <a:cubicBezTo>
                      <a:pt x="37791" y="58773"/>
                      <a:pt x="37943" y="58621"/>
                      <a:pt x="37943" y="58437"/>
                    </a:cubicBezTo>
                    <a:cubicBezTo>
                      <a:pt x="37943" y="58250"/>
                      <a:pt x="37791" y="58099"/>
                      <a:pt x="37605" y="58099"/>
                    </a:cubicBezTo>
                    <a:close/>
                    <a:moveTo>
                      <a:pt x="26383" y="59089"/>
                    </a:moveTo>
                    <a:cubicBezTo>
                      <a:pt x="26290" y="59089"/>
                      <a:pt x="26214" y="59164"/>
                      <a:pt x="26214" y="59257"/>
                    </a:cubicBezTo>
                    <a:cubicBezTo>
                      <a:pt x="26214" y="59350"/>
                      <a:pt x="26290" y="59425"/>
                      <a:pt x="26383" y="59425"/>
                    </a:cubicBezTo>
                    <a:cubicBezTo>
                      <a:pt x="26475" y="59425"/>
                      <a:pt x="26551" y="59350"/>
                      <a:pt x="26551" y="59257"/>
                    </a:cubicBezTo>
                    <a:cubicBezTo>
                      <a:pt x="26551" y="59164"/>
                      <a:pt x="26475" y="59089"/>
                      <a:pt x="26383" y="59089"/>
                    </a:cubicBezTo>
                    <a:close/>
                    <a:moveTo>
                      <a:pt x="38805" y="59089"/>
                    </a:moveTo>
                    <a:cubicBezTo>
                      <a:pt x="38712" y="59089"/>
                      <a:pt x="38636" y="59164"/>
                      <a:pt x="38636" y="59257"/>
                    </a:cubicBezTo>
                    <a:cubicBezTo>
                      <a:pt x="38638" y="59350"/>
                      <a:pt x="38712" y="59425"/>
                      <a:pt x="38805" y="59425"/>
                    </a:cubicBezTo>
                    <a:cubicBezTo>
                      <a:pt x="38896" y="59425"/>
                      <a:pt x="38973" y="59350"/>
                      <a:pt x="38973" y="59257"/>
                    </a:cubicBezTo>
                    <a:cubicBezTo>
                      <a:pt x="38973" y="59164"/>
                      <a:pt x="38896" y="59089"/>
                      <a:pt x="38805" y="59089"/>
                    </a:cubicBezTo>
                    <a:close/>
                    <a:moveTo>
                      <a:pt x="26684" y="59963"/>
                    </a:moveTo>
                    <a:cubicBezTo>
                      <a:pt x="26596" y="59963"/>
                      <a:pt x="26523" y="60034"/>
                      <a:pt x="26523" y="60123"/>
                    </a:cubicBezTo>
                    <a:cubicBezTo>
                      <a:pt x="26523" y="60210"/>
                      <a:pt x="26594" y="60283"/>
                      <a:pt x="26684" y="60283"/>
                    </a:cubicBezTo>
                    <a:cubicBezTo>
                      <a:pt x="26771" y="60283"/>
                      <a:pt x="26843" y="60210"/>
                      <a:pt x="26843" y="60123"/>
                    </a:cubicBezTo>
                    <a:cubicBezTo>
                      <a:pt x="26843" y="60035"/>
                      <a:pt x="26772" y="59963"/>
                      <a:pt x="26684" y="59963"/>
                    </a:cubicBezTo>
                    <a:close/>
                    <a:moveTo>
                      <a:pt x="38505" y="59963"/>
                    </a:moveTo>
                    <a:cubicBezTo>
                      <a:pt x="38417" y="59963"/>
                      <a:pt x="38346" y="60034"/>
                      <a:pt x="38346" y="60123"/>
                    </a:cubicBezTo>
                    <a:cubicBezTo>
                      <a:pt x="38346" y="60210"/>
                      <a:pt x="38417" y="60283"/>
                      <a:pt x="38505" y="60283"/>
                    </a:cubicBezTo>
                    <a:cubicBezTo>
                      <a:pt x="38592" y="60283"/>
                      <a:pt x="38665" y="60212"/>
                      <a:pt x="38665" y="60123"/>
                    </a:cubicBezTo>
                    <a:cubicBezTo>
                      <a:pt x="38665" y="60035"/>
                      <a:pt x="38595" y="59963"/>
                      <a:pt x="38505" y="59963"/>
                    </a:cubicBezTo>
                    <a:close/>
                    <a:moveTo>
                      <a:pt x="28216" y="59479"/>
                    </a:moveTo>
                    <a:cubicBezTo>
                      <a:pt x="28484" y="59479"/>
                      <a:pt x="28701" y="59696"/>
                      <a:pt x="28701" y="59964"/>
                    </a:cubicBezTo>
                    <a:cubicBezTo>
                      <a:pt x="28701" y="60232"/>
                      <a:pt x="28484" y="60449"/>
                      <a:pt x="28216" y="60449"/>
                    </a:cubicBezTo>
                    <a:cubicBezTo>
                      <a:pt x="27948" y="60449"/>
                      <a:pt x="27730" y="60232"/>
                      <a:pt x="27730" y="59964"/>
                    </a:cubicBezTo>
                    <a:cubicBezTo>
                      <a:pt x="27730" y="59696"/>
                      <a:pt x="27948" y="59479"/>
                      <a:pt x="28216" y="59479"/>
                    </a:cubicBezTo>
                    <a:close/>
                    <a:moveTo>
                      <a:pt x="36972" y="59479"/>
                    </a:moveTo>
                    <a:cubicBezTo>
                      <a:pt x="37240" y="59479"/>
                      <a:pt x="37457" y="59696"/>
                      <a:pt x="37457" y="59964"/>
                    </a:cubicBezTo>
                    <a:cubicBezTo>
                      <a:pt x="37457" y="60232"/>
                      <a:pt x="37240" y="60449"/>
                      <a:pt x="36972" y="60449"/>
                    </a:cubicBezTo>
                    <a:cubicBezTo>
                      <a:pt x="36703" y="60449"/>
                      <a:pt x="36485" y="60232"/>
                      <a:pt x="36485" y="59964"/>
                    </a:cubicBezTo>
                    <a:cubicBezTo>
                      <a:pt x="36485" y="59696"/>
                      <a:pt x="36703" y="59479"/>
                      <a:pt x="36972" y="59479"/>
                    </a:cubicBezTo>
                    <a:close/>
                    <a:moveTo>
                      <a:pt x="28216" y="59467"/>
                    </a:moveTo>
                    <a:cubicBezTo>
                      <a:pt x="27942" y="59467"/>
                      <a:pt x="27720" y="59690"/>
                      <a:pt x="27720" y="59964"/>
                    </a:cubicBezTo>
                    <a:cubicBezTo>
                      <a:pt x="27720" y="60236"/>
                      <a:pt x="27942" y="60460"/>
                      <a:pt x="28216" y="60460"/>
                    </a:cubicBezTo>
                    <a:cubicBezTo>
                      <a:pt x="28489" y="60460"/>
                      <a:pt x="28713" y="60236"/>
                      <a:pt x="28713" y="59964"/>
                    </a:cubicBezTo>
                    <a:cubicBezTo>
                      <a:pt x="28713" y="59690"/>
                      <a:pt x="28489" y="59467"/>
                      <a:pt x="28216" y="59467"/>
                    </a:cubicBezTo>
                    <a:close/>
                    <a:moveTo>
                      <a:pt x="36974" y="59467"/>
                    </a:moveTo>
                    <a:cubicBezTo>
                      <a:pt x="36700" y="59467"/>
                      <a:pt x="36476" y="59690"/>
                      <a:pt x="36476" y="59964"/>
                    </a:cubicBezTo>
                    <a:cubicBezTo>
                      <a:pt x="36476" y="60236"/>
                      <a:pt x="36700" y="60460"/>
                      <a:pt x="36974" y="60460"/>
                    </a:cubicBezTo>
                    <a:cubicBezTo>
                      <a:pt x="37247" y="60460"/>
                      <a:pt x="37469" y="60236"/>
                      <a:pt x="37469" y="59964"/>
                    </a:cubicBezTo>
                    <a:cubicBezTo>
                      <a:pt x="37469" y="59690"/>
                      <a:pt x="37247" y="59467"/>
                      <a:pt x="36974" y="59467"/>
                    </a:cubicBezTo>
                    <a:close/>
                    <a:moveTo>
                      <a:pt x="27090" y="60771"/>
                    </a:moveTo>
                    <a:cubicBezTo>
                      <a:pt x="27006" y="60771"/>
                      <a:pt x="26939" y="60838"/>
                      <a:pt x="26939" y="60922"/>
                    </a:cubicBezTo>
                    <a:cubicBezTo>
                      <a:pt x="26939" y="61004"/>
                      <a:pt x="27006" y="61073"/>
                      <a:pt x="27090" y="61073"/>
                    </a:cubicBezTo>
                    <a:cubicBezTo>
                      <a:pt x="27172" y="61073"/>
                      <a:pt x="27239" y="61004"/>
                      <a:pt x="27239" y="60922"/>
                    </a:cubicBezTo>
                    <a:cubicBezTo>
                      <a:pt x="27239" y="60838"/>
                      <a:pt x="27172" y="60771"/>
                      <a:pt x="27090" y="60771"/>
                    </a:cubicBezTo>
                    <a:close/>
                    <a:moveTo>
                      <a:pt x="38098" y="60771"/>
                    </a:moveTo>
                    <a:cubicBezTo>
                      <a:pt x="38015" y="60771"/>
                      <a:pt x="37947" y="60838"/>
                      <a:pt x="37947" y="60922"/>
                    </a:cubicBezTo>
                    <a:cubicBezTo>
                      <a:pt x="37947" y="61004"/>
                      <a:pt x="38015" y="61073"/>
                      <a:pt x="38098" y="61073"/>
                    </a:cubicBezTo>
                    <a:cubicBezTo>
                      <a:pt x="38182" y="61073"/>
                      <a:pt x="38249" y="61004"/>
                      <a:pt x="38249" y="60922"/>
                    </a:cubicBezTo>
                    <a:cubicBezTo>
                      <a:pt x="38249" y="60838"/>
                      <a:pt x="38182" y="60771"/>
                      <a:pt x="38098" y="60771"/>
                    </a:cubicBezTo>
                    <a:close/>
                    <a:moveTo>
                      <a:pt x="29037" y="61061"/>
                    </a:moveTo>
                    <a:cubicBezTo>
                      <a:pt x="29218" y="61061"/>
                      <a:pt x="29365" y="61208"/>
                      <a:pt x="29365" y="61391"/>
                    </a:cubicBezTo>
                    <a:cubicBezTo>
                      <a:pt x="29365" y="61572"/>
                      <a:pt x="29215" y="61720"/>
                      <a:pt x="29034" y="61720"/>
                    </a:cubicBezTo>
                    <a:cubicBezTo>
                      <a:pt x="28853" y="61720"/>
                      <a:pt x="28705" y="61572"/>
                      <a:pt x="28705" y="61391"/>
                    </a:cubicBezTo>
                    <a:cubicBezTo>
                      <a:pt x="28705" y="61210"/>
                      <a:pt x="28853" y="61061"/>
                      <a:pt x="29034" y="61061"/>
                    </a:cubicBezTo>
                    <a:cubicBezTo>
                      <a:pt x="29035" y="61061"/>
                      <a:pt x="29036" y="61061"/>
                      <a:pt x="29037" y="61061"/>
                    </a:cubicBezTo>
                    <a:close/>
                    <a:moveTo>
                      <a:pt x="36156" y="61061"/>
                    </a:moveTo>
                    <a:cubicBezTo>
                      <a:pt x="36336" y="61061"/>
                      <a:pt x="36482" y="61208"/>
                      <a:pt x="36482" y="61391"/>
                    </a:cubicBezTo>
                    <a:cubicBezTo>
                      <a:pt x="36482" y="61572"/>
                      <a:pt x="36334" y="61720"/>
                      <a:pt x="36153" y="61720"/>
                    </a:cubicBezTo>
                    <a:cubicBezTo>
                      <a:pt x="35972" y="61720"/>
                      <a:pt x="35823" y="61572"/>
                      <a:pt x="35823" y="61391"/>
                    </a:cubicBezTo>
                    <a:cubicBezTo>
                      <a:pt x="35823" y="61210"/>
                      <a:pt x="35972" y="61061"/>
                      <a:pt x="36153" y="61061"/>
                    </a:cubicBezTo>
                    <a:cubicBezTo>
                      <a:pt x="36154" y="61061"/>
                      <a:pt x="36155" y="61061"/>
                      <a:pt x="36156" y="61061"/>
                    </a:cubicBezTo>
                    <a:close/>
                    <a:moveTo>
                      <a:pt x="29036" y="61054"/>
                    </a:moveTo>
                    <a:cubicBezTo>
                      <a:pt x="28850" y="61054"/>
                      <a:pt x="28700" y="61206"/>
                      <a:pt x="28700" y="61391"/>
                    </a:cubicBezTo>
                    <a:cubicBezTo>
                      <a:pt x="28700" y="61577"/>
                      <a:pt x="28852" y="61727"/>
                      <a:pt x="29036" y="61727"/>
                    </a:cubicBezTo>
                    <a:cubicBezTo>
                      <a:pt x="29221" y="61727"/>
                      <a:pt x="29373" y="61575"/>
                      <a:pt x="29373" y="61391"/>
                    </a:cubicBezTo>
                    <a:cubicBezTo>
                      <a:pt x="29373" y="61204"/>
                      <a:pt x="29221" y="61054"/>
                      <a:pt x="29036" y="61054"/>
                    </a:cubicBezTo>
                    <a:close/>
                    <a:moveTo>
                      <a:pt x="36153" y="61054"/>
                    </a:moveTo>
                    <a:cubicBezTo>
                      <a:pt x="35966" y="61054"/>
                      <a:pt x="35816" y="61206"/>
                      <a:pt x="35816" y="61391"/>
                    </a:cubicBezTo>
                    <a:cubicBezTo>
                      <a:pt x="35816" y="61577"/>
                      <a:pt x="35968" y="61727"/>
                      <a:pt x="36153" y="61727"/>
                    </a:cubicBezTo>
                    <a:cubicBezTo>
                      <a:pt x="36339" y="61727"/>
                      <a:pt x="36490" y="61575"/>
                      <a:pt x="36490" y="61391"/>
                    </a:cubicBezTo>
                    <a:cubicBezTo>
                      <a:pt x="36490" y="61204"/>
                      <a:pt x="36337" y="61054"/>
                      <a:pt x="36153" y="61054"/>
                    </a:cubicBezTo>
                    <a:close/>
                    <a:moveTo>
                      <a:pt x="27584" y="61517"/>
                    </a:moveTo>
                    <a:cubicBezTo>
                      <a:pt x="27506" y="61517"/>
                      <a:pt x="27442" y="61581"/>
                      <a:pt x="27442" y="61659"/>
                    </a:cubicBezTo>
                    <a:cubicBezTo>
                      <a:pt x="27442" y="61736"/>
                      <a:pt x="27506" y="61800"/>
                      <a:pt x="27584" y="61800"/>
                    </a:cubicBezTo>
                    <a:cubicBezTo>
                      <a:pt x="27662" y="61800"/>
                      <a:pt x="27724" y="61736"/>
                      <a:pt x="27724" y="61659"/>
                    </a:cubicBezTo>
                    <a:cubicBezTo>
                      <a:pt x="27724" y="61581"/>
                      <a:pt x="27662" y="61517"/>
                      <a:pt x="27584" y="61517"/>
                    </a:cubicBezTo>
                    <a:close/>
                    <a:moveTo>
                      <a:pt x="37604" y="61517"/>
                    </a:moveTo>
                    <a:cubicBezTo>
                      <a:pt x="37526" y="61517"/>
                      <a:pt x="37462" y="61581"/>
                      <a:pt x="37462" y="61659"/>
                    </a:cubicBezTo>
                    <a:cubicBezTo>
                      <a:pt x="37465" y="61736"/>
                      <a:pt x="37526" y="61800"/>
                      <a:pt x="37604" y="61800"/>
                    </a:cubicBezTo>
                    <a:cubicBezTo>
                      <a:pt x="37682" y="61800"/>
                      <a:pt x="37744" y="61736"/>
                      <a:pt x="37744" y="61659"/>
                    </a:cubicBezTo>
                    <a:cubicBezTo>
                      <a:pt x="37744" y="61581"/>
                      <a:pt x="37682" y="61517"/>
                      <a:pt x="37604" y="61517"/>
                    </a:cubicBezTo>
                    <a:close/>
                    <a:moveTo>
                      <a:pt x="28142" y="62204"/>
                    </a:moveTo>
                    <a:cubicBezTo>
                      <a:pt x="28069" y="62204"/>
                      <a:pt x="28008" y="62264"/>
                      <a:pt x="28008" y="62336"/>
                    </a:cubicBezTo>
                    <a:cubicBezTo>
                      <a:pt x="28008" y="62409"/>
                      <a:pt x="28069" y="62468"/>
                      <a:pt x="28142" y="62468"/>
                    </a:cubicBezTo>
                    <a:cubicBezTo>
                      <a:pt x="28214" y="62468"/>
                      <a:pt x="28274" y="62409"/>
                      <a:pt x="28274" y="62336"/>
                    </a:cubicBezTo>
                    <a:cubicBezTo>
                      <a:pt x="28274" y="62264"/>
                      <a:pt x="28214" y="62204"/>
                      <a:pt x="28142" y="62204"/>
                    </a:cubicBezTo>
                    <a:close/>
                    <a:moveTo>
                      <a:pt x="37046" y="62204"/>
                    </a:moveTo>
                    <a:cubicBezTo>
                      <a:pt x="36974" y="62204"/>
                      <a:pt x="36914" y="62264"/>
                      <a:pt x="36914" y="62336"/>
                    </a:cubicBezTo>
                    <a:cubicBezTo>
                      <a:pt x="36914" y="62409"/>
                      <a:pt x="36974" y="62468"/>
                      <a:pt x="37046" y="62468"/>
                    </a:cubicBezTo>
                    <a:cubicBezTo>
                      <a:pt x="37118" y="62468"/>
                      <a:pt x="37178" y="62409"/>
                      <a:pt x="37178" y="62336"/>
                    </a:cubicBezTo>
                    <a:cubicBezTo>
                      <a:pt x="37178" y="62264"/>
                      <a:pt x="37118" y="62204"/>
                      <a:pt x="37046" y="62204"/>
                    </a:cubicBezTo>
                    <a:close/>
                    <a:moveTo>
                      <a:pt x="35700" y="53810"/>
                    </a:moveTo>
                    <a:cubicBezTo>
                      <a:pt x="34488" y="55414"/>
                      <a:pt x="33025" y="56292"/>
                      <a:pt x="32592" y="58369"/>
                    </a:cubicBezTo>
                    <a:cubicBezTo>
                      <a:pt x="32161" y="56292"/>
                      <a:pt x="30698" y="55414"/>
                      <a:pt x="29485" y="53810"/>
                    </a:cubicBezTo>
                    <a:lnTo>
                      <a:pt x="29485" y="53810"/>
                    </a:lnTo>
                    <a:cubicBezTo>
                      <a:pt x="28069" y="55447"/>
                      <a:pt x="32547" y="61052"/>
                      <a:pt x="32593" y="62584"/>
                    </a:cubicBezTo>
                    <a:cubicBezTo>
                      <a:pt x="32641" y="61052"/>
                      <a:pt x="37118" y="55447"/>
                      <a:pt x="35701" y="53810"/>
                    </a:cubicBezTo>
                    <a:close/>
                    <a:moveTo>
                      <a:pt x="29956" y="62207"/>
                    </a:moveTo>
                    <a:cubicBezTo>
                      <a:pt x="30101" y="62207"/>
                      <a:pt x="30217" y="62326"/>
                      <a:pt x="30217" y="62468"/>
                    </a:cubicBezTo>
                    <a:cubicBezTo>
                      <a:pt x="30217" y="62611"/>
                      <a:pt x="30099" y="62729"/>
                      <a:pt x="29956" y="62729"/>
                    </a:cubicBezTo>
                    <a:cubicBezTo>
                      <a:pt x="29814" y="62729"/>
                      <a:pt x="29695" y="62611"/>
                      <a:pt x="29695" y="62468"/>
                    </a:cubicBezTo>
                    <a:cubicBezTo>
                      <a:pt x="29695" y="62326"/>
                      <a:pt x="29814" y="62207"/>
                      <a:pt x="29956" y="62207"/>
                    </a:cubicBezTo>
                    <a:close/>
                    <a:moveTo>
                      <a:pt x="35230" y="62207"/>
                    </a:moveTo>
                    <a:cubicBezTo>
                      <a:pt x="35374" y="62207"/>
                      <a:pt x="35491" y="62326"/>
                      <a:pt x="35491" y="62468"/>
                    </a:cubicBezTo>
                    <a:cubicBezTo>
                      <a:pt x="35491" y="62611"/>
                      <a:pt x="35374" y="62729"/>
                      <a:pt x="35230" y="62729"/>
                    </a:cubicBezTo>
                    <a:cubicBezTo>
                      <a:pt x="35088" y="62729"/>
                      <a:pt x="34969" y="62611"/>
                      <a:pt x="34969" y="62468"/>
                    </a:cubicBezTo>
                    <a:cubicBezTo>
                      <a:pt x="34969" y="62326"/>
                      <a:pt x="35088" y="62207"/>
                      <a:pt x="35230" y="62207"/>
                    </a:cubicBezTo>
                    <a:close/>
                    <a:moveTo>
                      <a:pt x="29959" y="62203"/>
                    </a:moveTo>
                    <a:cubicBezTo>
                      <a:pt x="29811" y="62203"/>
                      <a:pt x="29692" y="62322"/>
                      <a:pt x="29692" y="62468"/>
                    </a:cubicBezTo>
                    <a:cubicBezTo>
                      <a:pt x="29692" y="62616"/>
                      <a:pt x="29811" y="62735"/>
                      <a:pt x="29959" y="62735"/>
                    </a:cubicBezTo>
                    <a:cubicBezTo>
                      <a:pt x="30105" y="62735"/>
                      <a:pt x="30224" y="62616"/>
                      <a:pt x="30224" y="62468"/>
                    </a:cubicBezTo>
                    <a:cubicBezTo>
                      <a:pt x="30224" y="62322"/>
                      <a:pt x="30105" y="62203"/>
                      <a:pt x="29959" y="62203"/>
                    </a:cubicBezTo>
                    <a:close/>
                    <a:moveTo>
                      <a:pt x="35230" y="62203"/>
                    </a:moveTo>
                    <a:cubicBezTo>
                      <a:pt x="35084" y="62203"/>
                      <a:pt x="34965" y="62322"/>
                      <a:pt x="34965" y="62468"/>
                    </a:cubicBezTo>
                    <a:cubicBezTo>
                      <a:pt x="34965" y="62616"/>
                      <a:pt x="35084" y="62735"/>
                      <a:pt x="35230" y="62735"/>
                    </a:cubicBezTo>
                    <a:cubicBezTo>
                      <a:pt x="35378" y="62735"/>
                      <a:pt x="35497" y="62616"/>
                      <a:pt x="35497" y="62468"/>
                    </a:cubicBezTo>
                    <a:cubicBezTo>
                      <a:pt x="35497" y="62322"/>
                      <a:pt x="35378" y="62203"/>
                      <a:pt x="35230" y="62203"/>
                    </a:cubicBezTo>
                    <a:close/>
                    <a:moveTo>
                      <a:pt x="28744" y="62835"/>
                    </a:moveTo>
                    <a:cubicBezTo>
                      <a:pt x="28678" y="62835"/>
                      <a:pt x="28621" y="62888"/>
                      <a:pt x="28621" y="62958"/>
                    </a:cubicBezTo>
                    <a:cubicBezTo>
                      <a:pt x="28621" y="63026"/>
                      <a:pt x="28676" y="63081"/>
                      <a:pt x="28744" y="63081"/>
                    </a:cubicBezTo>
                    <a:cubicBezTo>
                      <a:pt x="28811" y="63081"/>
                      <a:pt x="28868" y="63026"/>
                      <a:pt x="28868" y="62958"/>
                    </a:cubicBezTo>
                    <a:cubicBezTo>
                      <a:pt x="28868" y="62891"/>
                      <a:pt x="28814" y="62835"/>
                      <a:pt x="28744" y="62835"/>
                    </a:cubicBezTo>
                    <a:close/>
                    <a:moveTo>
                      <a:pt x="36443" y="62835"/>
                    </a:moveTo>
                    <a:cubicBezTo>
                      <a:pt x="36375" y="62835"/>
                      <a:pt x="36320" y="62888"/>
                      <a:pt x="36320" y="62958"/>
                    </a:cubicBezTo>
                    <a:cubicBezTo>
                      <a:pt x="36320" y="63026"/>
                      <a:pt x="36375" y="63081"/>
                      <a:pt x="36443" y="63081"/>
                    </a:cubicBezTo>
                    <a:cubicBezTo>
                      <a:pt x="36510" y="63081"/>
                      <a:pt x="36566" y="63026"/>
                      <a:pt x="36566" y="62958"/>
                    </a:cubicBezTo>
                    <a:cubicBezTo>
                      <a:pt x="36566" y="62888"/>
                      <a:pt x="36511" y="62835"/>
                      <a:pt x="36443" y="62835"/>
                    </a:cubicBezTo>
                    <a:close/>
                    <a:moveTo>
                      <a:pt x="29372" y="63413"/>
                    </a:moveTo>
                    <a:cubicBezTo>
                      <a:pt x="29308" y="63413"/>
                      <a:pt x="29257" y="63463"/>
                      <a:pt x="29257" y="63526"/>
                    </a:cubicBezTo>
                    <a:cubicBezTo>
                      <a:pt x="29257" y="63589"/>
                      <a:pt x="29308" y="63640"/>
                      <a:pt x="29372" y="63640"/>
                    </a:cubicBezTo>
                    <a:cubicBezTo>
                      <a:pt x="29434" y="63640"/>
                      <a:pt x="29485" y="63589"/>
                      <a:pt x="29485" y="63526"/>
                    </a:cubicBezTo>
                    <a:cubicBezTo>
                      <a:pt x="29485" y="63463"/>
                      <a:pt x="29434" y="63413"/>
                      <a:pt x="29372" y="63413"/>
                    </a:cubicBezTo>
                    <a:close/>
                    <a:moveTo>
                      <a:pt x="35817" y="63413"/>
                    </a:moveTo>
                    <a:cubicBezTo>
                      <a:pt x="35755" y="63413"/>
                      <a:pt x="35704" y="63463"/>
                      <a:pt x="35704" y="63526"/>
                    </a:cubicBezTo>
                    <a:cubicBezTo>
                      <a:pt x="35704" y="63589"/>
                      <a:pt x="35755" y="63640"/>
                      <a:pt x="35817" y="63640"/>
                    </a:cubicBezTo>
                    <a:cubicBezTo>
                      <a:pt x="35881" y="63640"/>
                      <a:pt x="35932" y="63589"/>
                      <a:pt x="35932" y="63526"/>
                    </a:cubicBezTo>
                    <a:cubicBezTo>
                      <a:pt x="35932" y="63463"/>
                      <a:pt x="35881" y="63413"/>
                      <a:pt x="35817" y="63413"/>
                    </a:cubicBezTo>
                    <a:close/>
                    <a:moveTo>
                      <a:pt x="29999" y="63942"/>
                    </a:moveTo>
                    <a:cubicBezTo>
                      <a:pt x="29941" y="63942"/>
                      <a:pt x="29895" y="63988"/>
                      <a:pt x="29895" y="64046"/>
                    </a:cubicBezTo>
                    <a:cubicBezTo>
                      <a:pt x="29895" y="64104"/>
                      <a:pt x="29941" y="64152"/>
                      <a:pt x="29999" y="64152"/>
                    </a:cubicBezTo>
                    <a:cubicBezTo>
                      <a:pt x="30057" y="64152"/>
                      <a:pt x="30105" y="64104"/>
                      <a:pt x="30105" y="64046"/>
                    </a:cubicBezTo>
                    <a:cubicBezTo>
                      <a:pt x="30105" y="63988"/>
                      <a:pt x="30057" y="63942"/>
                      <a:pt x="29999" y="63942"/>
                    </a:cubicBezTo>
                    <a:close/>
                    <a:moveTo>
                      <a:pt x="35187" y="63940"/>
                    </a:moveTo>
                    <a:cubicBezTo>
                      <a:pt x="35129" y="63940"/>
                      <a:pt x="35083" y="63988"/>
                      <a:pt x="35083" y="64046"/>
                    </a:cubicBezTo>
                    <a:cubicBezTo>
                      <a:pt x="35083" y="64104"/>
                      <a:pt x="35129" y="64152"/>
                      <a:pt x="35187" y="64152"/>
                    </a:cubicBezTo>
                    <a:cubicBezTo>
                      <a:pt x="35245" y="64152"/>
                      <a:pt x="35293" y="64104"/>
                      <a:pt x="35293" y="64046"/>
                    </a:cubicBezTo>
                    <a:cubicBezTo>
                      <a:pt x="35293" y="63988"/>
                      <a:pt x="35245" y="63940"/>
                      <a:pt x="35187" y="63940"/>
                    </a:cubicBezTo>
                    <a:close/>
                    <a:moveTo>
                      <a:pt x="30611" y="64421"/>
                    </a:moveTo>
                    <a:cubicBezTo>
                      <a:pt x="30557" y="64421"/>
                      <a:pt x="30514" y="64465"/>
                      <a:pt x="30514" y="64517"/>
                    </a:cubicBezTo>
                    <a:cubicBezTo>
                      <a:pt x="30514" y="64569"/>
                      <a:pt x="30557" y="64612"/>
                      <a:pt x="30611" y="64612"/>
                    </a:cubicBezTo>
                    <a:cubicBezTo>
                      <a:pt x="30664" y="64612"/>
                      <a:pt x="30706" y="64572"/>
                      <a:pt x="30706" y="64517"/>
                    </a:cubicBezTo>
                    <a:cubicBezTo>
                      <a:pt x="30706" y="64465"/>
                      <a:pt x="30663" y="64421"/>
                      <a:pt x="30611" y="64421"/>
                    </a:cubicBezTo>
                    <a:close/>
                    <a:moveTo>
                      <a:pt x="34577" y="64421"/>
                    </a:moveTo>
                    <a:cubicBezTo>
                      <a:pt x="34525" y="64421"/>
                      <a:pt x="34481" y="64465"/>
                      <a:pt x="34481" y="64517"/>
                    </a:cubicBezTo>
                    <a:cubicBezTo>
                      <a:pt x="34481" y="64572"/>
                      <a:pt x="34525" y="64612"/>
                      <a:pt x="34577" y="64612"/>
                    </a:cubicBezTo>
                    <a:cubicBezTo>
                      <a:pt x="34629" y="64612"/>
                      <a:pt x="34672" y="64569"/>
                      <a:pt x="34672" y="64517"/>
                    </a:cubicBezTo>
                    <a:cubicBezTo>
                      <a:pt x="34672" y="64465"/>
                      <a:pt x="34629" y="64421"/>
                      <a:pt x="34577" y="64421"/>
                    </a:cubicBezTo>
                    <a:close/>
                    <a:moveTo>
                      <a:pt x="31183" y="64859"/>
                    </a:moveTo>
                    <a:cubicBezTo>
                      <a:pt x="31135" y="64859"/>
                      <a:pt x="31096" y="64898"/>
                      <a:pt x="31096" y="64946"/>
                    </a:cubicBezTo>
                    <a:cubicBezTo>
                      <a:pt x="31096" y="64994"/>
                      <a:pt x="31134" y="65033"/>
                      <a:pt x="31183" y="65033"/>
                    </a:cubicBezTo>
                    <a:cubicBezTo>
                      <a:pt x="31231" y="65033"/>
                      <a:pt x="31270" y="64994"/>
                      <a:pt x="31270" y="64946"/>
                    </a:cubicBezTo>
                    <a:cubicBezTo>
                      <a:pt x="31270" y="64899"/>
                      <a:pt x="31231" y="64859"/>
                      <a:pt x="31183" y="64859"/>
                    </a:cubicBezTo>
                    <a:close/>
                    <a:moveTo>
                      <a:pt x="34004" y="64859"/>
                    </a:moveTo>
                    <a:cubicBezTo>
                      <a:pt x="33955" y="64859"/>
                      <a:pt x="33918" y="64898"/>
                      <a:pt x="33918" y="64946"/>
                    </a:cubicBezTo>
                    <a:cubicBezTo>
                      <a:pt x="33918" y="64994"/>
                      <a:pt x="33958" y="65033"/>
                      <a:pt x="34004" y="65033"/>
                    </a:cubicBezTo>
                    <a:cubicBezTo>
                      <a:pt x="34052" y="65033"/>
                      <a:pt x="34091" y="64995"/>
                      <a:pt x="34091" y="64946"/>
                    </a:cubicBezTo>
                    <a:cubicBezTo>
                      <a:pt x="34091" y="64899"/>
                      <a:pt x="34054" y="64859"/>
                      <a:pt x="34004" y="64859"/>
                    </a:cubicBezTo>
                    <a:close/>
                    <a:moveTo>
                      <a:pt x="31695" y="65256"/>
                    </a:moveTo>
                    <a:cubicBezTo>
                      <a:pt x="31651" y="65256"/>
                      <a:pt x="31618" y="65291"/>
                      <a:pt x="31618" y="65334"/>
                    </a:cubicBezTo>
                    <a:cubicBezTo>
                      <a:pt x="31618" y="65378"/>
                      <a:pt x="31651" y="65412"/>
                      <a:pt x="31695" y="65412"/>
                    </a:cubicBezTo>
                    <a:cubicBezTo>
                      <a:pt x="31738" y="65412"/>
                      <a:pt x="31773" y="65378"/>
                      <a:pt x="31773" y="65334"/>
                    </a:cubicBezTo>
                    <a:cubicBezTo>
                      <a:pt x="31773" y="65291"/>
                      <a:pt x="31738" y="65256"/>
                      <a:pt x="31695" y="65256"/>
                    </a:cubicBezTo>
                    <a:close/>
                    <a:moveTo>
                      <a:pt x="33491" y="65256"/>
                    </a:moveTo>
                    <a:cubicBezTo>
                      <a:pt x="33448" y="65256"/>
                      <a:pt x="33415" y="65291"/>
                      <a:pt x="33415" y="65334"/>
                    </a:cubicBezTo>
                    <a:cubicBezTo>
                      <a:pt x="33415" y="65378"/>
                      <a:pt x="33448" y="65412"/>
                      <a:pt x="33491" y="65412"/>
                    </a:cubicBezTo>
                    <a:cubicBezTo>
                      <a:pt x="33535" y="65412"/>
                      <a:pt x="33570" y="65378"/>
                      <a:pt x="33570" y="65334"/>
                    </a:cubicBezTo>
                    <a:cubicBezTo>
                      <a:pt x="33570" y="65291"/>
                      <a:pt x="33535" y="65256"/>
                      <a:pt x="33491" y="652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4465682" y="568634"/>
                <a:ext cx="4429071" cy="4429194"/>
              </a:xfrm>
              <a:custGeom>
                <a:avLst/>
                <a:gdLst/>
                <a:ahLst/>
                <a:cxnLst/>
                <a:rect l="l" t="t" r="r" b="b"/>
                <a:pathLst>
                  <a:path w="71883" h="71885" extrusionOk="0">
                    <a:moveTo>
                      <a:pt x="38691" y="6034"/>
                    </a:moveTo>
                    <a:cubicBezTo>
                      <a:pt x="38612" y="6035"/>
                      <a:pt x="38547" y="6099"/>
                      <a:pt x="38547" y="6179"/>
                    </a:cubicBezTo>
                    <a:cubicBezTo>
                      <a:pt x="38547" y="6257"/>
                      <a:pt x="38612" y="6324"/>
                      <a:pt x="38691" y="6324"/>
                    </a:cubicBezTo>
                    <a:cubicBezTo>
                      <a:pt x="38771" y="6324"/>
                      <a:pt x="38836" y="6257"/>
                      <a:pt x="38836" y="6179"/>
                    </a:cubicBezTo>
                    <a:cubicBezTo>
                      <a:pt x="38836" y="6099"/>
                      <a:pt x="38771" y="6034"/>
                      <a:pt x="38691" y="6034"/>
                    </a:cubicBezTo>
                    <a:close/>
                    <a:moveTo>
                      <a:pt x="33417" y="6035"/>
                    </a:moveTo>
                    <a:cubicBezTo>
                      <a:pt x="33337" y="6035"/>
                      <a:pt x="33272" y="6101"/>
                      <a:pt x="33272" y="6180"/>
                    </a:cubicBezTo>
                    <a:cubicBezTo>
                      <a:pt x="33272" y="6260"/>
                      <a:pt x="33337" y="6325"/>
                      <a:pt x="33417" y="6325"/>
                    </a:cubicBezTo>
                    <a:cubicBezTo>
                      <a:pt x="33497" y="6325"/>
                      <a:pt x="33562" y="6260"/>
                      <a:pt x="33562" y="6180"/>
                    </a:cubicBezTo>
                    <a:cubicBezTo>
                      <a:pt x="33562" y="6099"/>
                      <a:pt x="33497" y="6035"/>
                      <a:pt x="33417" y="6035"/>
                    </a:cubicBezTo>
                    <a:close/>
                    <a:moveTo>
                      <a:pt x="32495" y="7074"/>
                    </a:moveTo>
                    <a:cubicBezTo>
                      <a:pt x="32394" y="7074"/>
                      <a:pt x="32313" y="7157"/>
                      <a:pt x="32313" y="7258"/>
                    </a:cubicBezTo>
                    <a:cubicBezTo>
                      <a:pt x="32313" y="7360"/>
                      <a:pt x="32394" y="7441"/>
                      <a:pt x="32495" y="7441"/>
                    </a:cubicBezTo>
                    <a:cubicBezTo>
                      <a:pt x="32597" y="7441"/>
                      <a:pt x="32678" y="7360"/>
                      <a:pt x="32678" y="7258"/>
                    </a:cubicBezTo>
                    <a:cubicBezTo>
                      <a:pt x="32678" y="7157"/>
                      <a:pt x="32597" y="7074"/>
                      <a:pt x="32495" y="7074"/>
                    </a:cubicBezTo>
                    <a:close/>
                    <a:moveTo>
                      <a:pt x="39613" y="7074"/>
                    </a:moveTo>
                    <a:cubicBezTo>
                      <a:pt x="39512" y="7074"/>
                      <a:pt x="39430" y="7157"/>
                      <a:pt x="39430" y="7258"/>
                    </a:cubicBezTo>
                    <a:cubicBezTo>
                      <a:pt x="39430" y="7360"/>
                      <a:pt x="39512" y="7441"/>
                      <a:pt x="39613" y="7441"/>
                    </a:cubicBezTo>
                    <a:cubicBezTo>
                      <a:pt x="39714" y="7441"/>
                      <a:pt x="39797" y="7360"/>
                      <a:pt x="39797" y="7258"/>
                    </a:cubicBezTo>
                    <a:cubicBezTo>
                      <a:pt x="39797" y="7157"/>
                      <a:pt x="39714" y="7074"/>
                      <a:pt x="39613" y="7074"/>
                    </a:cubicBezTo>
                    <a:close/>
                    <a:moveTo>
                      <a:pt x="31677" y="8415"/>
                    </a:moveTo>
                    <a:cubicBezTo>
                      <a:pt x="31527" y="8415"/>
                      <a:pt x="31409" y="8535"/>
                      <a:pt x="31409" y="8683"/>
                    </a:cubicBezTo>
                    <a:cubicBezTo>
                      <a:pt x="31409" y="8832"/>
                      <a:pt x="31527" y="8951"/>
                      <a:pt x="31677" y="8951"/>
                    </a:cubicBezTo>
                    <a:cubicBezTo>
                      <a:pt x="31825" y="8951"/>
                      <a:pt x="31945" y="8832"/>
                      <a:pt x="31945" y="8683"/>
                    </a:cubicBezTo>
                    <a:cubicBezTo>
                      <a:pt x="31945" y="8535"/>
                      <a:pt x="31825" y="8415"/>
                      <a:pt x="31677" y="8415"/>
                    </a:cubicBezTo>
                    <a:close/>
                    <a:moveTo>
                      <a:pt x="40432" y="8415"/>
                    </a:moveTo>
                    <a:cubicBezTo>
                      <a:pt x="40285" y="8415"/>
                      <a:pt x="40164" y="8535"/>
                      <a:pt x="40164" y="8683"/>
                    </a:cubicBezTo>
                    <a:cubicBezTo>
                      <a:pt x="40164" y="8832"/>
                      <a:pt x="40284" y="8951"/>
                      <a:pt x="40432" y="8951"/>
                    </a:cubicBezTo>
                    <a:cubicBezTo>
                      <a:pt x="40581" y="8951"/>
                      <a:pt x="40700" y="8832"/>
                      <a:pt x="40700" y="8683"/>
                    </a:cubicBezTo>
                    <a:cubicBezTo>
                      <a:pt x="40700" y="8535"/>
                      <a:pt x="40581" y="8415"/>
                      <a:pt x="40432" y="8415"/>
                    </a:cubicBezTo>
                    <a:close/>
                    <a:moveTo>
                      <a:pt x="36896" y="5742"/>
                    </a:moveTo>
                    <a:cubicBezTo>
                      <a:pt x="37055" y="6019"/>
                      <a:pt x="37229" y="6309"/>
                      <a:pt x="37413" y="6611"/>
                    </a:cubicBezTo>
                    <a:lnTo>
                      <a:pt x="37413" y="6611"/>
                    </a:lnTo>
                    <a:lnTo>
                      <a:pt x="36117" y="10201"/>
                    </a:lnTo>
                    <a:lnTo>
                      <a:pt x="36896" y="5742"/>
                    </a:lnTo>
                    <a:close/>
                    <a:moveTo>
                      <a:pt x="35292" y="5706"/>
                    </a:moveTo>
                    <a:lnTo>
                      <a:pt x="36078" y="10209"/>
                    </a:lnTo>
                    <a:lnTo>
                      <a:pt x="34773" y="6596"/>
                    </a:lnTo>
                    <a:lnTo>
                      <a:pt x="34768" y="6598"/>
                    </a:lnTo>
                    <a:lnTo>
                      <a:pt x="34768" y="6598"/>
                    </a:lnTo>
                    <a:cubicBezTo>
                      <a:pt x="34957" y="6288"/>
                      <a:pt x="35133" y="5990"/>
                      <a:pt x="35292" y="5706"/>
                    </a:cubicBezTo>
                    <a:close/>
                    <a:moveTo>
                      <a:pt x="34765" y="6605"/>
                    </a:moveTo>
                    <a:lnTo>
                      <a:pt x="36066" y="10213"/>
                    </a:lnTo>
                    <a:lnTo>
                      <a:pt x="34369" y="7248"/>
                    </a:lnTo>
                    <a:lnTo>
                      <a:pt x="34369" y="7248"/>
                    </a:lnTo>
                    <a:cubicBezTo>
                      <a:pt x="34505" y="7029"/>
                      <a:pt x="34637" y="6814"/>
                      <a:pt x="34765" y="6605"/>
                    </a:cubicBezTo>
                    <a:close/>
                    <a:moveTo>
                      <a:pt x="36059" y="3810"/>
                    </a:moveTo>
                    <a:lnTo>
                      <a:pt x="36059" y="3810"/>
                    </a:lnTo>
                    <a:cubicBezTo>
                      <a:pt x="36139" y="4309"/>
                      <a:pt x="36454" y="4966"/>
                      <a:pt x="36887" y="5726"/>
                    </a:cubicBezTo>
                    <a:lnTo>
                      <a:pt x="36887" y="5726"/>
                    </a:lnTo>
                    <a:lnTo>
                      <a:pt x="36102" y="10219"/>
                    </a:lnTo>
                    <a:lnTo>
                      <a:pt x="36102" y="4034"/>
                    </a:lnTo>
                    <a:lnTo>
                      <a:pt x="36090" y="4034"/>
                    </a:lnTo>
                    <a:lnTo>
                      <a:pt x="36090" y="10210"/>
                    </a:lnTo>
                    <a:lnTo>
                      <a:pt x="35300" y="5692"/>
                    </a:lnTo>
                    <a:lnTo>
                      <a:pt x="35300" y="5692"/>
                    </a:lnTo>
                    <a:cubicBezTo>
                      <a:pt x="35715" y="4946"/>
                      <a:pt x="36006" y="4302"/>
                      <a:pt x="36059" y="3810"/>
                    </a:cubicBezTo>
                    <a:close/>
                    <a:moveTo>
                      <a:pt x="37821" y="7275"/>
                    </a:moveTo>
                    <a:cubicBezTo>
                      <a:pt x="37846" y="7315"/>
                      <a:pt x="37871" y="7355"/>
                      <a:pt x="37896" y="7396"/>
                    </a:cubicBezTo>
                    <a:cubicBezTo>
                      <a:pt x="37979" y="7530"/>
                      <a:pt x="38063" y="7666"/>
                      <a:pt x="38148" y="7802"/>
                    </a:cubicBezTo>
                    <a:lnTo>
                      <a:pt x="38148" y="7802"/>
                    </a:lnTo>
                    <a:lnTo>
                      <a:pt x="36138" y="10219"/>
                    </a:lnTo>
                    <a:lnTo>
                      <a:pt x="37821" y="7275"/>
                    </a:lnTo>
                    <a:close/>
                    <a:moveTo>
                      <a:pt x="34363" y="7258"/>
                    </a:moveTo>
                    <a:lnTo>
                      <a:pt x="36056" y="10219"/>
                    </a:lnTo>
                    <a:lnTo>
                      <a:pt x="34034" y="7789"/>
                    </a:lnTo>
                    <a:lnTo>
                      <a:pt x="34034" y="7789"/>
                    </a:lnTo>
                    <a:cubicBezTo>
                      <a:pt x="34082" y="7711"/>
                      <a:pt x="34130" y="7634"/>
                      <a:pt x="34178" y="7557"/>
                    </a:cubicBezTo>
                    <a:cubicBezTo>
                      <a:pt x="34240" y="7456"/>
                      <a:pt x="34302" y="7357"/>
                      <a:pt x="34363" y="7258"/>
                    </a:cubicBezTo>
                    <a:close/>
                    <a:moveTo>
                      <a:pt x="37421" y="6624"/>
                    </a:moveTo>
                    <a:cubicBezTo>
                      <a:pt x="37548" y="6833"/>
                      <a:pt x="37680" y="7047"/>
                      <a:pt x="37815" y="7265"/>
                    </a:cubicBezTo>
                    <a:lnTo>
                      <a:pt x="37815" y="7265"/>
                    </a:lnTo>
                    <a:lnTo>
                      <a:pt x="36124" y="10220"/>
                    </a:lnTo>
                    <a:lnTo>
                      <a:pt x="37421" y="6624"/>
                    </a:lnTo>
                    <a:close/>
                    <a:moveTo>
                      <a:pt x="34027" y="7800"/>
                    </a:moveTo>
                    <a:lnTo>
                      <a:pt x="36049" y="10231"/>
                    </a:lnTo>
                    <a:lnTo>
                      <a:pt x="33736" y="8271"/>
                    </a:lnTo>
                    <a:lnTo>
                      <a:pt x="33736" y="8271"/>
                    </a:lnTo>
                    <a:cubicBezTo>
                      <a:pt x="33833" y="8113"/>
                      <a:pt x="33931" y="7955"/>
                      <a:pt x="34027" y="7800"/>
                    </a:cubicBezTo>
                    <a:close/>
                    <a:moveTo>
                      <a:pt x="38450" y="8295"/>
                    </a:moveTo>
                    <a:cubicBezTo>
                      <a:pt x="38540" y="8443"/>
                      <a:pt x="38631" y="8593"/>
                      <a:pt x="38721" y="8744"/>
                    </a:cubicBezTo>
                    <a:lnTo>
                      <a:pt x="38721" y="8744"/>
                    </a:lnTo>
                    <a:lnTo>
                      <a:pt x="36153" y="10238"/>
                    </a:lnTo>
                    <a:lnTo>
                      <a:pt x="38450" y="8295"/>
                    </a:lnTo>
                    <a:close/>
                    <a:moveTo>
                      <a:pt x="38154" y="7813"/>
                    </a:moveTo>
                    <a:cubicBezTo>
                      <a:pt x="38250" y="7969"/>
                      <a:pt x="38347" y="8127"/>
                      <a:pt x="38444" y="8286"/>
                    </a:cubicBezTo>
                    <a:lnTo>
                      <a:pt x="38444" y="8286"/>
                    </a:lnTo>
                    <a:lnTo>
                      <a:pt x="36136" y="10241"/>
                    </a:lnTo>
                    <a:lnTo>
                      <a:pt x="38154" y="7813"/>
                    </a:lnTo>
                    <a:close/>
                    <a:moveTo>
                      <a:pt x="33731" y="8280"/>
                    </a:moveTo>
                    <a:lnTo>
                      <a:pt x="36049" y="10244"/>
                    </a:lnTo>
                    <a:lnTo>
                      <a:pt x="33454" y="8734"/>
                    </a:lnTo>
                    <a:lnTo>
                      <a:pt x="33454" y="8734"/>
                    </a:lnTo>
                    <a:cubicBezTo>
                      <a:pt x="33546" y="8582"/>
                      <a:pt x="33639" y="8430"/>
                      <a:pt x="33731" y="8280"/>
                    </a:cubicBezTo>
                    <a:close/>
                    <a:moveTo>
                      <a:pt x="38726" y="8753"/>
                    </a:moveTo>
                    <a:cubicBezTo>
                      <a:pt x="38816" y="8904"/>
                      <a:pt x="38906" y="9056"/>
                      <a:pt x="38994" y="9208"/>
                    </a:cubicBezTo>
                    <a:lnTo>
                      <a:pt x="38994" y="9208"/>
                    </a:lnTo>
                    <a:lnTo>
                      <a:pt x="36150" y="10252"/>
                    </a:lnTo>
                    <a:lnTo>
                      <a:pt x="36150" y="10252"/>
                    </a:lnTo>
                    <a:lnTo>
                      <a:pt x="38726" y="8753"/>
                    </a:lnTo>
                    <a:close/>
                    <a:moveTo>
                      <a:pt x="33449" y="8743"/>
                    </a:moveTo>
                    <a:lnTo>
                      <a:pt x="36048" y="10255"/>
                    </a:lnTo>
                    <a:lnTo>
                      <a:pt x="36048" y="10255"/>
                    </a:lnTo>
                    <a:lnTo>
                      <a:pt x="33177" y="9200"/>
                    </a:lnTo>
                    <a:lnTo>
                      <a:pt x="33177" y="9200"/>
                    </a:lnTo>
                    <a:cubicBezTo>
                      <a:pt x="33267" y="9047"/>
                      <a:pt x="33358" y="8894"/>
                      <a:pt x="33449" y="8743"/>
                    </a:cubicBezTo>
                    <a:close/>
                    <a:moveTo>
                      <a:pt x="33171" y="9210"/>
                    </a:moveTo>
                    <a:lnTo>
                      <a:pt x="36041" y="10262"/>
                    </a:lnTo>
                    <a:lnTo>
                      <a:pt x="36041" y="10262"/>
                    </a:lnTo>
                    <a:lnTo>
                      <a:pt x="32889" y="9700"/>
                    </a:lnTo>
                    <a:lnTo>
                      <a:pt x="32889" y="9700"/>
                    </a:lnTo>
                    <a:cubicBezTo>
                      <a:pt x="32982" y="9536"/>
                      <a:pt x="33076" y="9373"/>
                      <a:pt x="33171" y="9210"/>
                    </a:cubicBezTo>
                    <a:close/>
                    <a:moveTo>
                      <a:pt x="39000" y="9218"/>
                    </a:moveTo>
                    <a:lnTo>
                      <a:pt x="39000" y="9218"/>
                    </a:lnTo>
                    <a:cubicBezTo>
                      <a:pt x="39202" y="9568"/>
                      <a:pt x="39399" y="9920"/>
                      <a:pt x="39582" y="10272"/>
                    </a:cubicBezTo>
                    <a:lnTo>
                      <a:pt x="36155" y="10272"/>
                    </a:lnTo>
                    <a:lnTo>
                      <a:pt x="39268" y="9719"/>
                    </a:lnTo>
                    <a:lnTo>
                      <a:pt x="39265" y="9709"/>
                    </a:lnTo>
                    <a:lnTo>
                      <a:pt x="36153" y="10262"/>
                    </a:lnTo>
                    <a:lnTo>
                      <a:pt x="39000" y="9218"/>
                    </a:lnTo>
                    <a:close/>
                    <a:moveTo>
                      <a:pt x="31045" y="10029"/>
                    </a:moveTo>
                    <a:cubicBezTo>
                      <a:pt x="30944" y="10029"/>
                      <a:pt x="30861" y="10110"/>
                      <a:pt x="30861" y="10211"/>
                    </a:cubicBezTo>
                    <a:cubicBezTo>
                      <a:pt x="30861" y="10313"/>
                      <a:pt x="30944" y="10395"/>
                      <a:pt x="31045" y="10395"/>
                    </a:cubicBezTo>
                    <a:cubicBezTo>
                      <a:pt x="31146" y="10395"/>
                      <a:pt x="31228" y="10313"/>
                      <a:pt x="31228" y="10211"/>
                    </a:cubicBezTo>
                    <a:cubicBezTo>
                      <a:pt x="31226" y="10110"/>
                      <a:pt x="31143" y="10029"/>
                      <a:pt x="31045" y="10029"/>
                    </a:cubicBezTo>
                    <a:close/>
                    <a:moveTo>
                      <a:pt x="41066" y="10029"/>
                    </a:moveTo>
                    <a:cubicBezTo>
                      <a:pt x="40965" y="10029"/>
                      <a:pt x="40884" y="10110"/>
                      <a:pt x="40884" y="10211"/>
                    </a:cubicBezTo>
                    <a:cubicBezTo>
                      <a:pt x="40884" y="10313"/>
                      <a:pt x="40965" y="10395"/>
                      <a:pt x="41066" y="10395"/>
                    </a:cubicBezTo>
                    <a:cubicBezTo>
                      <a:pt x="41168" y="10395"/>
                      <a:pt x="41249" y="10313"/>
                      <a:pt x="41249" y="10211"/>
                    </a:cubicBezTo>
                    <a:cubicBezTo>
                      <a:pt x="41249" y="10110"/>
                      <a:pt x="41168" y="10029"/>
                      <a:pt x="41066" y="10029"/>
                    </a:cubicBezTo>
                    <a:close/>
                    <a:moveTo>
                      <a:pt x="39587" y="10282"/>
                    </a:moveTo>
                    <a:cubicBezTo>
                      <a:pt x="39704" y="10506"/>
                      <a:pt x="39815" y="10730"/>
                      <a:pt x="39919" y="10953"/>
                    </a:cubicBezTo>
                    <a:lnTo>
                      <a:pt x="39919" y="10953"/>
                    </a:lnTo>
                    <a:lnTo>
                      <a:pt x="36147" y="10282"/>
                    </a:lnTo>
                    <a:close/>
                    <a:moveTo>
                      <a:pt x="32883" y="9711"/>
                    </a:moveTo>
                    <a:lnTo>
                      <a:pt x="36039" y="10272"/>
                    </a:lnTo>
                    <a:lnTo>
                      <a:pt x="32578" y="10272"/>
                    </a:lnTo>
                    <a:lnTo>
                      <a:pt x="32578" y="10282"/>
                    </a:lnTo>
                    <a:lnTo>
                      <a:pt x="36039" y="10282"/>
                    </a:lnTo>
                    <a:lnTo>
                      <a:pt x="32229" y="10958"/>
                    </a:lnTo>
                    <a:lnTo>
                      <a:pt x="32229" y="10958"/>
                    </a:lnTo>
                    <a:cubicBezTo>
                      <a:pt x="32427" y="10545"/>
                      <a:pt x="32649" y="10127"/>
                      <a:pt x="32883" y="9711"/>
                    </a:cubicBezTo>
                    <a:close/>
                    <a:moveTo>
                      <a:pt x="36160" y="10295"/>
                    </a:moveTo>
                    <a:lnTo>
                      <a:pt x="39922" y="10963"/>
                    </a:lnTo>
                    <a:lnTo>
                      <a:pt x="39922" y="10959"/>
                    </a:lnTo>
                    <a:lnTo>
                      <a:pt x="39922" y="10959"/>
                    </a:lnTo>
                    <a:cubicBezTo>
                      <a:pt x="40056" y="11245"/>
                      <a:pt x="40178" y="11529"/>
                      <a:pt x="40286" y="11809"/>
                    </a:cubicBezTo>
                    <a:lnTo>
                      <a:pt x="40286" y="11809"/>
                    </a:lnTo>
                    <a:lnTo>
                      <a:pt x="36160" y="10295"/>
                    </a:lnTo>
                    <a:close/>
                    <a:moveTo>
                      <a:pt x="36039" y="10293"/>
                    </a:moveTo>
                    <a:lnTo>
                      <a:pt x="31846" y="11832"/>
                    </a:lnTo>
                    <a:lnTo>
                      <a:pt x="31846" y="11832"/>
                    </a:lnTo>
                    <a:cubicBezTo>
                      <a:pt x="31957" y="11548"/>
                      <a:pt x="32084" y="11261"/>
                      <a:pt x="32223" y="10971"/>
                    </a:cubicBezTo>
                    <a:lnTo>
                      <a:pt x="32223" y="10971"/>
                    </a:lnTo>
                    <a:lnTo>
                      <a:pt x="36039" y="10293"/>
                    </a:lnTo>
                    <a:close/>
                    <a:moveTo>
                      <a:pt x="41330" y="11595"/>
                    </a:moveTo>
                    <a:cubicBezTo>
                      <a:pt x="41249" y="11598"/>
                      <a:pt x="41185" y="11663"/>
                      <a:pt x="41185" y="11740"/>
                    </a:cubicBezTo>
                    <a:cubicBezTo>
                      <a:pt x="41185" y="11820"/>
                      <a:pt x="41250" y="11885"/>
                      <a:pt x="41330" y="11885"/>
                    </a:cubicBezTo>
                    <a:cubicBezTo>
                      <a:pt x="41410" y="11885"/>
                      <a:pt x="41475" y="11820"/>
                      <a:pt x="41475" y="11740"/>
                    </a:cubicBezTo>
                    <a:cubicBezTo>
                      <a:pt x="41475" y="11660"/>
                      <a:pt x="41410" y="11595"/>
                      <a:pt x="41330" y="11595"/>
                    </a:cubicBezTo>
                    <a:close/>
                    <a:moveTo>
                      <a:pt x="30780" y="11598"/>
                    </a:moveTo>
                    <a:cubicBezTo>
                      <a:pt x="30700" y="11598"/>
                      <a:pt x="30635" y="11663"/>
                      <a:pt x="30635" y="11743"/>
                    </a:cubicBezTo>
                    <a:cubicBezTo>
                      <a:pt x="30635" y="11823"/>
                      <a:pt x="30700" y="11888"/>
                      <a:pt x="30780" y="11888"/>
                    </a:cubicBezTo>
                    <a:cubicBezTo>
                      <a:pt x="30859" y="11888"/>
                      <a:pt x="30925" y="11823"/>
                      <a:pt x="30925" y="11743"/>
                    </a:cubicBezTo>
                    <a:cubicBezTo>
                      <a:pt x="30925" y="11663"/>
                      <a:pt x="30859" y="11598"/>
                      <a:pt x="30780" y="11598"/>
                    </a:cubicBezTo>
                    <a:close/>
                    <a:moveTo>
                      <a:pt x="36147" y="10302"/>
                    </a:moveTo>
                    <a:lnTo>
                      <a:pt x="40291" y="11823"/>
                    </a:lnTo>
                    <a:lnTo>
                      <a:pt x="40291" y="11823"/>
                    </a:lnTo>
                    <a:cubicBezTo>
                      <a:pt x="40432" y="12193"/>
                      <a:pt x="40547" y="12557"/>
                      <a:pt x="40627" y="12909"/>
                    </a:cubicBezTo>
                    <a:lnTo>
                      <a:pt x="40627" y="12909"/>
                    </a:lnTo>
                    <a:lnTo>
                      <a:pt x="36147" y="10302"/>
                    </a:lnTo>
                    <a:close/>
                    <a:moveTo>
                      <a:pt x="36037" y="10305"/>
                    </a:moveTo>
                    <a:lnTo>
                      <a:pt x="36037" y="10305"/>
                    </a:lnTo>
                    <a:cubicBezTo>
                      <a:pt x="36037" y="10306"/>
                      <a:pt x="36036" y="10307"/>
                      <a:pt x="36036" y="10308"/>
                    </a:cubicBezTo>
                    <a:lnTo>
                      <a:pt x="36036" y="10308"/>
                    </a:lnTo>
                    <a:lnTo>
                      <a:pt x="31492" y="12951"/>
                    </a:lnTo>
                    <a:lnTo>
                      <a:pt x="31492" y="12951"/>
                    </a:lnTo>
                    <a:cubicBezTo>
                      <a:pt x="31549" y="12705"/>
                      <a:pt x="31624" y="12446"/>
                      <a:pt x="31719" y="12176"/>
                    </a:cubicBezTo>
                    <a:cubicBezTo>
                      <a:pt x="31757" y="12067"/>
                      <a:pt x="31797" y="11957"/>
                      <a:pt x="31840" y="11847"/>
                    </a:cubicBezTo>
                    <a:lnTo>
                      <a:pt x="31840" y="11847"/>
                    </a:lnTo>
                    <a:lnTo>
                      <a:pt x="36037" y="10305"/>
                    </a:lnTo>
                    <a:close/>
                    <a:moveTo>
                      <a:pt x="16840" y="12809"/>
                    </a:moveTo>
                    <a:cubicBezTo>
                      <a:pt x="16804" y="12809"/>
                      <a:pt x="16767" y="12823"/>
                      <a:pt x="16739" y="12852"/>
                    </a:cubicBezTo>
                    <a:cubicBezTo>
                      <a:pt x="16682" y="12907"/>
                      <a:pt x="16682" y="12998"/>
                      <a:pt x="16739" y="13054"/>
                    </a:cubicBezTo>
                    <a:cubicBezTo>
                      <a:pt x="16767" y="13082"/>
                      <a:pt x="16804" y="13096"/>
                      <a:pt x="16840" y="13096"/>
                    </a:cubicBezTo>
                    <a:cubicBezTo>
                      <a:pt x="16877" y="13096"/>
                      <a:pt x="16913" y="13082"/>
                      <a:pt x="16942" y="13054"/>
                    </a:cubicBezTo>
                    <a:cubicBezTo>
                      <a:pt x="16998" y="12998"/>
                      <a:pt x="16998" y="12907"/>
                      <a:pt x="16942" y="12852"/>
                    </a:cubicBezTo>
                    <a:cubicBezTo>
                      <a:pt x="16913" y="12823"/>
                      <a:pt x="16877" y="12809"/>
                      <a:pt x="16840" y="12809"/>
                    </a:cubicBezTo>
                    <a:close/>
                    <a:moveTo>
                      <a:pt x="18257" y="12881"/>
                    </a:moveTo>
                    <a:cubicBezTo>
                      <a:pt x="18211" y="12881"/>
                      <a:pt x="18164" y="12899"/>
                      <a:pt x="18128" y="12934"/>
                    </a:cubicBezTo>
                    <a:cubicBezTo>
                      <a:pt x="18056" y="13005"/>
                      <a:pt x="18056" y="13121"/>
                      <a:pt x="18128" y="13192"/>
                    </a:cubicBezTo>
                    <a:cubicBezTo>
                      <a:pt x="18164" y="13227"/>
                      <a:pt x="18211" y="13244"/>
                      <a:pt x="18257" y="13244"/>
                    </a:cubicBezTo>
                    <a:cubicBezTo>
                      <a:pt x="18304" y="13244"/>
                      <a:pt x="18350" y="13227"/>
                      <a:pt x="18385" y="13192"/>
                    </a:cubicBezTo>
                    <a:cubicBezTo>
                      <a:pt x="18456" y="13121"/>
                      <a:pt x="18456" y="13005"/>
                      <a:pt x="18385" y="12934"/>
                    </a:cubicBezTo>
                    <a:cubicBezTo>
                      <a:pt x="18350" y="12899"/>
                      <a:pt x="18304" y="12881"/>
                      <a:pt x="18257" y="12881"/>
                    </a:cubicBezTo>
                    <a:close/>
                    <a:moveTo>
                      <a:pt x="55203" y="12967"/>
                    </a:moveTo>
                    <a:cubicBezTo>
                      <a:pt x="55167" y="12967"/>
                      <a:pt x="55130" y="12981"/>
                      <a:pt x="55102" y="13008"/>
                    </a:cubicBezTo>
                    <a:cubicBezTo>
                      <a:pt x="55045" y="13065"/>
                      <a:pt x="55045" y="13156"/>
                      <a:pt x="55102" y="13211"/>
                    </a:cubicBezTo>
                    <a:cubicBezTo>
                      <a:pt x="55130" y="13239"/>
                      <a:pt x="55167" y="13253"/>
                      <a:pt x="55203" y="13253"/>
                    </a:cubicBezTo>
                    <a:cubicBezTo>
                      <a:pt x="55240" y="13253"/>
                      <a:pt x="55276" y="13239"/>
                      <a:pt x="55305" y="13211"/>
                    </a:cubicBezTo>
                    <a:cubicBezTo>
                      <a:pt x="55361" y="13156"/>
                      <a:pt x="55361" y="13065"/>
                      <a:pt x="55305" y="13008"/>
                    </a:cubicBezTo>
                    <a:cubicBezTo>
                      <a:pt x="55276" y="12981"/>
                      <a:pt x="55240" y="12967"/>
                      <a:pt x="55203" y="12967"/>
                    </a:cubicBezTo>
                    <a:close/>
                    <a:moveTo>
                      <a:pt x="53789" y="13039"/>
                    </a:moveTo>
                    <a:cubicBezTo>
                      <a:pt x="53742" y="13039"/>
                      <a:pt x="53695" y="13057"/>
                      <a:pt x="53660" y="13092"/>
                    </a:cubicBezTo>
                    <a:cubicBezTo>
                      <a:pt x="53589" y="13163"/>
                      <a:pt x="53589" y="13279"/>
                      <a:pt x="53660" y="13349"/>
                    </a:cubicBezTo>
                    <a:cubicBezTo>
                      <a:pt x="53695" y="13384"/>
                      <a:pt x="53742" y="13402"/>
                      <a:pt x="53789" y="13402"/>
                    </a:cubicBezTo>
                    <a:cubicBezTo>
                      <a:pt x="53836" y="13402"/>
                      <a:pt x="53882" y="13384"/>
                      <a:pt x="53918" y="13349"/>
                    </a:cubicBezTo>
                    <a:cubicBezTo>
                      <a:pt x="53987" y="13279"/>
                      <a:pt x="53987" y="13163"/>
                      <a:pt x="53918" y="13092"/>
                    </a:cubicBezTo>
                    <a:cubicBezTo>
                      <a:pt x="53882" y="13057"/>
                      <a:pt x="53836" y="13039"/>
                      <a:pt x="53789" y="13039"/>
                    </a:cubicBezTo>
                    <a:close/>
                    <a:moveTo>
                      <a:pt x="19844" y="13225"/>
                    </a:moveTo>
                    <a:cubicBezTo>
                      <a:pt x="19776" y="13225"/>
                      <a:pt x="19708" y="13251"/>
                      <a:pt x="19656" y="13304"/>
                    </a:cubicBezTo>
                    <a:cubicBezTo>
                      <a:pt x="19550" y="13407"/>
                      <a:pt x="19550" y="13578"/>
                      <a:pt x="19656" y="13682"/>
                    </a:cubicBezTo>
                    <a:cubicBezTo>
                      <a:pt x="19708" y="13735"/>
                      <a:pt x="19777" y="13761"/>
                      <a:pt x="19845" y="13761"/>
                    </a:cubicBezTo>
                    <a:cubicBezTo>
                      <a:pt x="19914" y="13761"/>
                      <a:pt x="19982" y="13735"/>
                      <a:pt x="20034" y="13682"/>
                    </a:cubicBezTo>
                    <a:cubicBezTo>
                      <a:pt x="20138" y="13578"/>
                      <a:pt x="20138" y="13407"/>
                      <a:pt x="20034" y="13304"/>
                    </a:cubicBezTo>
                    <a:cubicBezTo>
                      <a:pt x="19981" y="13251"/>
                      <a:pt x="19912" y="13225"/>
                      <a:pt x="19844" y="13225"/>
                    </a:cubicBezTo>
                    <a:close/>
                    <a:moveTo>
                      <a:pt x="52199" y="13381"/>
                    </a:moveTo>
                    <a:cubicBezTo>
                      <a:pt x="52130" y="13381"/>
                      <a:pt x="52062" y="13407"/>
                      <a:pt x="52010" y="13460"/>
                    </a:cubicBezTo>
                    <a:cubicBezTo>
                      <a:pt x="51905" y="13564"/>
                      <a:pt x="51905" y="13735"/>
                      <a:pt x="52010" y="13838"/>
                    </a:cubicBezTo>
                    <a:cubicBezTo>
                      <a:pt x="52062" y="13891"/>
                      <a:pt x="52131" y="13917"/>
                      <a:pt x="52200" y="13917"/>
                    </a:cubicBezTo>
                    <a:cubicBezTo>
                      <a:pt x="52269" y="13917"/>
                      <a:pt x="52337" y="13891"/>
                      <a:pt x="52389" y="13838"/>
                    </a:cubicBezTo>
                    <a:cubicBezTo>
                      <a:pt x="52493" y="13735"/>
                      <a:pt x="52493" y="13564"/>
                      <a:pt x="52389" y="13460"/>
                    </a:cubicBezTo>
                    <a:cubicBezTo>
                      <a:pt x="52336" y="13407"/>
                      <a:pt x="52267" y="13381"/>
                      <a:pt x="52199" y="13381"/>
                    </a:cubicBezTo>
                    <a:close/>
                    <a:moveTo>
                      <a:pt x="36142" y="10310"/>
                    </a:moveTo>
                    <a:lnTo>
                      <a:pt x="40630" y="12923"/>
                    </a:lnTo>
                    <a:lnTo>
                      <a:pt x="40630" y="12923"/>
                    </a:lnTo>
                    <a:cubicBezTo>
                      <a:pt x="40730" y="13371"/>
                      <a:pt x="40774" y="13802"/>
                      <a:pt x="40745" y="14205"/>
                    </a:cubicBezTo>
                    <a:lnTo>
                      <a:pt x="40745" y="14205"/>
                    </a:lnTo>
                    <a:lnTo>
                      <a:pt x="36142" y="10310"/>
                    </a:lnTo>
                    <a:close/>
                    <a:moveTo>
                      <a:pt x="36033" y="10321"/>
                    </a:moveTo>
                    <a:lnTo>
                      <a:pt x="36033" y="10321"/>
                    </a:lnTo>
                    <a:cubicBezTo>
                      <a:pt x="36033" y="10322"/>
                      <a:pt x="36033" y="10324"/>
                      <a:pt x="36032" y="10326"/>
                    </a:cubicBezTo>
                    <a:lnTo>
                      <a:pt x="36032" y="10326"/>
                    </a:lnTo>
                    <a:lnTo>
                      <a:pt x="31375" y="14267"/>
                    </a:lnTo>
                    <a:lnTo>
                      <a:pt x="31375" y="14267"/>
                    </a:lnTo>
                    <a:cubicBezTo>
                      <a:pt x="31342" y="13876"/>
                      <a:pt x="31380" y="13443"/>
                      <a:pt x="31489" y="12967"/>
                    </a:cubicBezTo>
                    <a:lnTo>
                      <a:pt x="31489" y="12967"/>
                    </a:lnTo>
                    <a:lnTo>
                      <a:pt x="36033" y="10321"/>
                    </a:lnTo>
                    <a:close/>
                    <a:moveTo>
                      <a:pt x="21370" y="13944"/>
                    </a:moveTo>
                    <a:cubicBezTo>
                      <a:pt x="21323" y="13944"/>
                      <a:pt x="21277" y="13962"/>
                      <a:pt x="21242" y="13998"/>
                    </a:cubicBezTo>
                    <a:cubicBezTo>
                      <a:pt x="21171" y="14069"/>
                      <a:pt x="21171" y="14182"/>
                      <a:pt x="21242" y="14254"/>
                    </a:cubicBezTo>
                    <a:cubicBezTo>
                      <a:pt x="21277" y="14290"/>
                      <a:pt x="21323" y="14307"/>
                      <a:pt x="21370" y="14307"/>
                    </a:cubicBezTo>
                    <a:cubicBezTo>
                      <a:pt x="21417" y="14307"/>
                      <a:pt x="21463" y="14290"/>
                      <a:pt x="21499" y="14254"/>
                    </a:cubicBezTo>
                    <a:cubicBezTo>
                      <a:pt x="21570" y="14185"/>
                      <a:pt x="21570" y="14069"/>
                      <a:pt x="21499" y="13998"/>
                    </a:cubicBezTo>
                    <a:cubicBezTo>
                      <a:pt x="21463" y="13962"/>
                      <a:pt x="21417" y="13944"/>
                      <a:pt x="21370" y="13944"/>
                    </a:cubicBezTo>
                    <a:close/>
                    <a:moveTo>
                      <a:pt x="50673" y="14101"/>
                    </a:moveTo>
                    <a:cubicBezTo>
                      <a:pt x="50627" y="14101"/>
                      <a:pt x="50580" y="14118"/>
                      <a:pt x="50545" y="14153"/>
                    </a:cubicBezTo>
                    <a:cubicBezTo>
                      <a:pt x="50474" y="14224"/>
                      <a:pt x="50474" y="14340"/>
                      <a:pt x="50545" y="14411"/>
                    </a:cubicBezTo>
                    <a:cubicBezTo>
                      <a:pt x="50580" y="14446"/>
                      <a:pt x="50627" y="14464"/>
                      <a:pt x="50673" y="14464"/>
                    </a:cubicBezTo>
                    <a:cubicBezTo>
                      <a:pt x="50720" y="14464"/>
                      <a:pt x="50767" y="14446"/>
                      <a:pt x="50802" y="14411"/>
                    </a:cubicBezTo>
                    <a:cubicBezTo>
                      <a:pt x="50872" y="14340"/>
                      <a:pt x="50872" y="14225"/>
                      <a:pt x="50802" y="14153"/>
                    </a:cubicBezTo>
                    <a:cubicBezTo>
                      <a:pt x="50767" y="14118"/>
                      <a:pt x="50720" y="14101"/>
                      <a:pt x="50673" y="14101"/>
                    </a:cubicBezTo>
                    <a:close/>
                    <a:moveTo>
                      <a:pt x="22640" y="14877"/>
                    </a:moveTo>
                    <a:cubicBezTo>
                      <a:pt x="22603" y="14877"/>
                      <a:pt x="22567" y="14891"/>
                      <a:pt x="22539" y="14919"/>
                    </a:cubicBezTo>
                    <a:cubicBezTo>
                      <a:pt x="22483" y="14976"/>
                      <a:pt x="22483" y="15066"/>
                      <a:pt x="22539" y="15122"/>
                    </a:cubicBezTo>
                    <a:cubicBezTo>
                      <a:pt x="22567" y="15150"/>
                      <a:pt x="22603" y="15165"/>
                      <a:pt x="22640" y="15165"/>
                    </a:cubicBezTo>
                    <a:cubicBezTo>
                      <a:pt x="22677" y="15165"/>
                      <a:pt x="22714" y="15150"/>
                      <a:pt x="22742" y="15122"/>
                    </a:cubicBezTo>
                    <a:cubicBezTo>
                      <a:pt x="22797" y="15066"/>
                      <a:pt x="22797" y="14976"/>
                      <a:pt x="22742" y="14919"/>
                    </a:cubicBezTo>
                    <a:cubicBezTo>
                      <a:pt x="22714" y="14891"/>
                      <a:pt x="22677" y="14877"/>
                      <a:pt x="22640" y="14877"/>
                    </a:cubicBezTo>
                    <a:close/>
                    <a:moveTo>
                      <a:pt x="49404" y="15035"/>
                    </a:moveTo>
                    <a:cubicBezTo>
                      <a:pt x="49367" y="15035"/>
                      <a:pt x="49330" y="15049"/>
                      <a:pt x="49303" y="15077"/>
                    </a:cubicBezTo>
                    <a:cubicBezTo>
                      <a:pt x="49246" y="15134"/>
                      <a:pt x="49246" y="15224"/>
                      <a:pt x="49303" y="15280"/>
                    </a:cubicBezTo>
                    <a:cubicBezTo>
                      <a:pt x="49330" y="15308"/>
                      <a:pt x="49367" y="15323"/>
                      <a:pt x="49404" y="15323"/>
                    </a:cubicBezTo>
                    <a:cubicBezTo>
                      <a:pt x="49440" y="15323"/>
                      <a:pt x="49477" y="15308"/>
                      <a:pt x="49506" y="15280"/>
                    </a:cubicBezTo>
                    <a:cubicBezTo>
                      <a:pt x="49561" y="15224"/>
                      <a:pt x="49561" y="15134"/>
                      <a:pt x="49506" y="15077"/>
                    </a:cubicBezTo>
                    <a:cubicBezTo>
                      <a:pt x="49477" y="15049"/>
                      <a:pt x="49440" y="15035"/>
                      <a:pt x="49404" y="15035"/>
                    </a:cubicBezTo>
                    <a:close/>
                    <a:moveTo>
                      <a:pt x="36133" y="10316"/>
                    </a:moveTo>
                    <a:lnTo>
                      <a:pt x="40744" y="14218"/>
                    </a:lnTo>
                    <a:lnTo>
                      <a:pt x="40744" y="14218"/>
                    </a:lnTo>
                    <a:cubicBezTo>
                      <a:pt x="40711" y="14649"/>
                      <a:pt x="40593" y="15049"/>
                      <a:pt x="40371" y="15407"/>
                    </a:cubicBezTo>
                    <a:lnTo>
                      <a:pt x="40371" y="15407"/>
                    </a:lnTo>
                    <a:lnTo>
                      <a:pt x="36133" y="10316"/>
                    </a:lnTo>
                    <a:close/>
                    <a:moveTo>
                      <a:pt x="36051" y="11740"/>
                    </a:moveTo>
                    <a:cubicBezTo>
                      <a:pt x="36051" y="12788"/>
                      <a:pt x="33479" y="14388"/>
                      <a:pt x="32969" y="15867"/>
                    </a:cubicBezTo>
                    <a:cubicBezTo>
                      <a:pt x="33598" y="15312"/>
                      <a:pt x="36051" y="13998"/>
                      <a:pt x="36051" y="11740"/>
                    </a:cubicBezTo>
                    <a:close/>
                    <a:moveTo>
                      <a:pt x="36051" y="11743"/>
                    </a:moveTo>
                    <a:cubicBezTo>
                      <a:pt x="36051" y="13998"/>
                      <a:pt x="38505" y="15312"/>
                      <a:pt x="39132" y="15868"/>
                    </a:cubicBezTo>
                    <a:cubicBezTo>
                      <a:pt x="38623" y="14389"/>
                      <a:pt x="36052" y="12789"/>
                      <a:pt x="36051" y="11743"/>
                    </a:cubicBezTo>
                    <a:close/>
                    <a:moveTo>
                      <a:pt x="36096" y="10289"/>
                    </a:moveTo>
                    <a:lnTo>
                      <a:pt x="40364" y="15417"/>
                    </a:lnTo>
                    <a:lnTo>
                      <a:pt x="40364" y="15417"/>
                    </a:lnTo>
                    <a:cubicBezTo>
                      <a:pt x="40241" y="15614"/>
                      <a:pt x="40086" y="15798"/>
                      <a:pt x="39896" y="15967"/>
                    </a:cubicBezTo>
                    <a:lnTo>
                      <a:pt x="39896" y="15967"/>
                    </a:lnTo>
                    <a:cubicBezTo>
                      <a:pt x="39354" y="14935"/>
                      <a:pt x="38675" y="14205"/>
                      <a:pt x="38041" y="13525"/>
                    </a:cubicBezTo>
                    <a:cubicBezTo>
                      <a:pt x="37187" y="12608"/>
                      <a:pt x="36381" y="11740"/>
                      <a:pt x="36073" y="10316"/>
                    </a:cubicBezTo>
                    <a:lnTo>
                      <a:pt x="36073" y="10316"/>
                    </a:lnTo>
                    <a:lnTo>
                      <a:pt x="36096" y="10289"/>
                    </a:lnTo>
                    <a:close/>
                    <a:moveTo>
                      <a:pt x="36029" y="10342"/>
                    </a:moveTo>
                    <a:cubicBezTo>
                      <a:pt x="36028" y="10346"/>
                      <a:pt x="36027" y="10349"/>
                      <a:pt x="36026" y="10353"/>
                    </a:cubicBezTo>
                    <a:lnTo>
                      <a:pt x="36026" y="10353"/>
                    </a:lnTo>
                    <a:lnTo>
                      <a:pt x="31780" y="15455"/>
                    </a:lnTo>
                    <a:lnTo>
                      <a:pt x="31788" y="15463"/>
                    </a:lnTo>
                    <a:lnTo>
                      <a:pt x="36020" y="10379"/>
                    </a:lnTo>
                    <a:lnTo>
                      <a:pt x="36020" y="10379"/>
                    </a:lnTo>
                    <a:cubicBezTo>
                      <a:pt x="35704" y="11767"/>
                      <a:pt x="34906" y="12621"/>
                      <a:pt x="34068" y="13525"/>
                    </a:cubicBezTo>
                    <a:cubicBezTo>
                      <a:pt x="33433" y="14207"/>
                      <a:pt x="32753" y="14937"/>
                      <a:pt x="32212" y="15970"/>
                    </a:cubicBezTo>
                    <a:lnTo>
                      <a:pt x="32212" y="15970"/>
                    </a:lnTo>
                    <a:cubicBezTo>
                      <a:pt x="31714" y="15528"/>
                      <a:pt x="31435" y="14968"/>
                      <a:pt x="31376" y="14280"/>
                    </a:cubicBezTo>
                    <a:lnTo>
                      <a:pt x="31376" y="14280"/>
                    </a:lnTo>
                    <a:lnTo>
                      <a:pt x="36029" y="10342"/>
                    </a:lnTo>
                    <a:close/>
                    <a:moveTo>
                      <a:pt x="13113" y="16536"/>
                    </a:moveTo>
                    <a:cubicBezTo>
                      <a:pt x="13076" y="16536"/>
                      <a:pt x="13039" y="16550"/>
                      <a:pt x="13012" y="16578"/>
                    </a:cubicBezTo>
                    <a:cubicBezTo>
                      <a:pt x="12955" y="16635"/>
                      <a:pt x="12955" y="16725"/>
                      <a:pt x="13012" y="16781"/>
                    </a:cubicBezTo>
                    <a:cubicBezTo>
                      <a:pt x="13039" y="16810"/>
                      <a:pt x="13076" y="16824"/>
                      <a:pt x="13113" y="16824"/>
                    </a:cubicBezTo>
                    <a:cubicBezTo>
                      <a:pt x="13149" y="16824"/>
                      <a:pt x="13186" y="16810"/>
                      <a:pt x="13215" y="16781"/>
                    </a:cubicBezTo>
                    <a:cubicBezTo>
                      <a:pt x="13270" y="16725"/>
                      <a:pt x="13270" y="16635"/>
                      <a:pt x="13215" y="16578"/>
                    </a:cubicBezTo>
                    <a:cubicBezTo>
                      <a:pt x="13186" y="16550"/>
                      <a:pt x="13149" y="16536"/>
                      <a:pt x="13113" y="16536"/>
                    </a:cubicBezTo>
                    <a:close/>
                    <a:moveTo>
                      <a:pt x="58931" y="16694"/>
                    </a:moveTo>
                    <a:cubicBezTo>
                      <a:pt x="58894" y="16694"/>
                      <a:pt x="58858" y="16708"/>
                      <a:pt x="58830" y="16736"/>
                    </a:cubicBezTo>
                    <a:cubicBezTo>
                      <a:pt x="58774" y="16791"/>
                      <a:pt x="58774" y="16883"/>
                      <a:pt x="58830" y="16939"/>
                    </a:cubicBezTo>
                    <a:cubicBezTo>
                      <a:pt x="58858" y="16967"/>
                      <a:pt x="58894" y="16981"/>
                      <a:pt x="58931" y="16981"/>
                    </a:cubicBezTo>
                    <a:cubicBezTo>
                      <a:pt x="58968" y="16981"/>
                      <a:pt x="59005" y="16967"/>
                      <a:pt x="59033" y="16939"/>
                    </a:cubicBezTo>
                    <a:cubicBezTo>
                      <a:pt x="59088" y="16883"/>
                      <a:pt x="59088" y="16793"/>
                      <a:pt x="59033" y="16736"/>
                    </a:cubicBezTo>
                    <a:cubicBezTo>
                      <a:pt x="59005" y="16708"/>
                      <a:pt x="58968" y="16694"/>
                      <a:pt x="58931" y="16694"/>
                    </a:cubicBezTo>
                    <a:close/>
                    <a:moveTo>
                      <a:pt x="18167" y="14620"/>
                    </a:moveTo>
                    <a:lnTo>
                      <a:pt x="18167" y="14620"/>
                    </a:lnTo>
                    <a:cubicBezTo>
                      <a:pt x="18336" y="14661"/>
                      <a:pt x="18505" y="14703"/>
                      <a:pt x="18674" y="14746"/>
                    </a:cubicBezTo>
                    <a:lnTo>
                      <a:pt x="18674" y="14746"/>
                    </a:lnTo>
                    <a:lnTo>
                      <a:pt x="17917" y="17609"/>
                    </a:lnTo>
                    <a:lnTo>
                      <a:pt x="18167" y="14620"/>
                    </a:lnTo>
                    <a:close/>
                    <a:moveTo>
                      <a:pt x="17003" y="14343"/>
                    </a:moveTo>
                    <a:cubicBezTo>
                      <a:pt x="17049" y="14354"/>
                      <a:pt x="17095" y="14365"/>
                      <a:pt x="17142" y="14376"/>
                    </a:cubicBezTo>
                    <a:cubicBezTo>
                      <a:pt x="17295" y="14412"/>
                      <a:pt x="17450" y="14448"/>
                      <a:pt x="17606" y="14485"/>
                    </a:cubicBezTo>
                    <a:lnTo>
                      <a:pt x="17606" y="14485"/>
                    </a:lnTo>
                    <a:lnTo>
                      <a:pt x="17893" y="17617"/>
                    </a:lnTo>
                    <a:lnTo>
                      <a:pt x="17003" y="14343"/>
                    </a:lnTo>
                    <a:close/>
                    <a:moveTo>
                      <a:pt x="16259" y="14166"/>
                    </a:moveTo>
                    <a:cubicBezTo>
                      <a:pt x="16496" y="14224"/>
                      <a:pt x="16740" y="14281"/>
                      <a:pt x="16990" y="14340"/>
                    </a:cubicBezTo>
                    <a:lnTo>
                      <a:pt x="16990" y="14340"/>
                    </a:lnTo>
                    <a:lnTo>
                      <a:pt x="17881" y="17618"/>
                    </a:lnTo>
                    <a:lnTo>
                      <a:pt x="16259" y="14166"/>
                    </a:lnTo>
                    <a:close/>
                    <a:moveTo>
                      <a:pt x="17618" y="14488"/>
                    </a:moveTo>
                    <a:cubicBezTo>
                      <a:pt x="17796" y="14530"/>
                      <a:pt x="17975" y="14573"/>
                      <a:pt x="18156" y="14617"/>
                    </a:cubicBezTo>
                    <a:lnTo>
                      <a:pt x="18156" y="14617"/>
                    </a:lnTo>
                    <a:lnTo>
                      <a:pt x="17905" y="17619"/>
                    </a:lnTo>
                    <a:lnTo>
                      <a:pt x="17618" y="14488"/>
                    </a:lnTo>
                    <a:close/>
                    <a:moveTo>
                      <a:pt x="18686" y="14749"/>
                    </a:moveTo>
                    <a:cubicBezTo>
                      <a:pt x="18857" y="14792"/>
                      <a:pt x="19028" y="14836"/>
                      <a:pt x="19198" y="14881"/>
                    </a:cubicBezTo>
                    <a:lnTo>
                      <a:pt x="19198" y="14881"/>
                    </a:lnTo>
                    <a:lnTo>
                      <a:pt x="17923" y="17634"/>
                    </a:lnTo>
                    <a:lnTo>
                      <a:pt x="18686" y="14749"/>
                    </a:lnTo>
                    <a:close/>
                    <a:moveTo>
                      <a:pt x="15263" y="13912"/>
                    </a:moveTo>
                    <a:cubicBezTo>
                      <a:pt x="15572" y="13997"/>
                      <a:pt x="15902" y="14080"/>
                      <a:pt x="16247" y="14163"/>
                    </a:cubicBezTo>
                    <a:lnTo>
                      <a:pt x="16247" y="14163"/>
                    </a:lnTo>
                    <a:lnTo>
                      <a:pt x="17879" y="17638"/>
                    </a:lnTo>
                    <a:lnTo>
                      <a:pt x="15263" y="13912"/>
                    </a:lnTo>
                    <a:close/>
                    <a:moveTo>
                      <a:pt x="19209" y="14884"/>
                    </a:moveTo>
                    <a:cubicBezTo>
                      <a:pt x="19599" y="14988"/>
                      <a:pt x="19987" y="15099"/>
                      <a:pt x="20365" y="15218"/>
                    </a:cubicBezTo>
                    <a:lnTo>
                      <a:pt x="20365" y="15218"/>
                    </a:lnTo>
                    <a:lnTo>
                      <a:pt x="17944" y="17639"/>
                    </a:lnTo>
                    <a:lnTo>
                      <a:pt x="19753" y="15050"/>
                    </a:lnTo>
                    <a:lnTo>
                      <a:pt x="19744" y="15044"/>
                    </a:lnTo>
                    <a:lnTo>
                      <a:pt x="17934" y="17636"/>
                    </a:lnTo>
                    <a:lnTo>
                      <a:pt x="19209" y="14884"/>
                    </a:lnTo>
                    <a:close/>
                    <a:moveTo>
                      <a:pt x="13293" y="13129"/>
                    </a:moveTo>
                    <a:cubicBezTo>
                      <a:pt x="13702" y="13430"/>
                      <a:pt x="14394" y="13675"/>
                      <a:pt x="15247" y="13908"/>
                    </a:cubicBezTo>
                    <a:lnTo>
                      <a:pt x="15247" y="13908"/>
                    </a:lnTo>
                    <a:lnTo>
                      <a:pt x="17862" y="17634"/>
                    </a:lnTo>
                    <a:lnTo>
                      <a:pt x="13493" y="13266"/>
                    </a:lnTo>
                    <a:lnTo>
                      <a:pt x="13486" y="13273"/>
                    </a:lnTo>
                    <a:lnTo>
                      <a:pt x="17861" y="17647"/>
                    </a:lnTo>
                    <a:lnTo>
                      <a:pt x="17861" y="17647"/>
                    </a:lnTo>
                    <a:lnTo>
                      <a:pt x="14096" y="15005"/>
                    </a:lnTo>
                    <a:lnTo>
                      <a:pt x="14096" y="15005"/>
                    </a:lnTo>
                    <a:cubicBezTo>
                      <a:pt x="13860" y="14177"/>
                      <a:pt x="13607" y="13512"/>
                      <a:pt x="13293" y="13129"/>
                    </a:cubicBezTo>
                    <a:close/>
                    <a:moveTo>
                      <a:pt x="20376" y="15222"/>
                    </a:moveTo>
                    <a:cubicBezTo>
                      <a:pt x="20616" y="15297"/>
                      <a:pt x="20852" y="15377"/>
                      <a:pt x="21083" y="15460"/>
                    </a:cubicBezTo>
                    <a:lnTo>
                      <a:pt x="21083" y="15460"/>
                    </a:lnTo>
                    <a:lnTo>
                      <a:pt x="17950" y="17648"/>
                    </a:lnTo>
                    <a:lnTo>
                      <a:pt x="20376" y="15222"/>
                    </a:lnTo>
                    <a:close/>
                    <a:moveTo>
                      <a:pt x="14100" y="15019"/>
                    </a:moveTo>
                    <a:lnTo>
                      <a:pt x="17844" y="17650"/>
                    </a:lnTo>
                    <a:lnTo>
                      <a:pt x="14367" y="16018"/>
                    </a:lnTo>
                    <a:lnTo>
                      <a:pt x="14362" y="16026"/>
                    </a:lnTo>
                    <a:lnTo>
                      <a:pt x="14362" y="16026"/>
                    </a:lnTo>
                    <a:cubicBezTo>
                      <a:pt x="14276" y="15671"/>
                      <a:pt x="14189" y="15334"/>
                      <a:pt x="14100" y="15019"/>
                    </a:cubicBezTo>
                    <a:close/>
                    <a:moveTo>
                      <a:pt x="21090" y="15463"/>
                    </a:moveTo>
                    <a:cubicBezTo>
                      <a:pt x="21388" y="15570"/>
                      <a:pt x="21677" y="15685"/>
                      <a:pt x="21951" y="15808"/>
                    </a:cubicBezTo>
                    <a:lnTo>
                      <a:pt x="21951" y="15808"/>
                    </a:lnTo>
                    <a:lnTo>
                      <a:pt x="17959" y="17655"/>
                    </a:lnTo>
                    <a:lnTo>
                      <a:pt x="17959" y="17655"/>
                    </a:lnTo>
                    <a:lnTo>
                      <a:pt x="21093" y="15467"/>
                    </a:lnTo>
                    <a:lnTo>
                      <a:pt x="21090" y="15463"/>
                    </a:lnTo>
                    <a:close/>
                    <a:moveTo>
                      <a:pt x="21962" y="15812"/>
                    </a:moveTo>
                    <a:cubicBezTo>
                      <a:pt x="22324" y="15974"/>
                      <a:pt x="22662" y="16150"/>
                      <a:pt x="22967" y="16342"/>
                    </a:cubicBezTo>
                    <a:lnTo>
                      <a:pt x="22967" y="16342"/>
                    </a:lnTo>
                    <a:lnTo>
                      <a:pt x="17959" y="17665"/>
                    </a:lnTo>
                    <a:lnTo>
                      <a:pt x="17959" y="17665"/>
                    </a:lnTo>
                    <a:lnTo>
                      <a:pt x="21962" y="15812"/>
                    </a:lnTo>
                    <a:close/>
                    <a:moveTo>
                      <a:pt x="14363" y="16027"/>
                    </a:moveTo>
                    <a:lnTo>
                      <a:pt x="17856" y="17666"/>
                    </a:lnTo>
                    <a:lnTo>
                      <a:pt x="17856" y="17666"/>
                    </a:lnTo>
                    <a:lnTo>
                      <a:pt x="14539" y="16764"/>
                    </a:lnTo>
                    <a:lnTo>
                      <a:pt x="14539" y="16764"/>
                    </a:lnTo>
                    <a:cubicBezTo>
                      <a:pt x="14479" y="16512"/>
                      <a:pt x="14421" y="16265"/>
                      <a:pt x="14363" y="16027"/>
                    </a:cubicBezTo>
                    <a:close/>
                    <a:moveTo>
                      <a:pt x="14542" y="16777"/>
                    </a:moveTo>
                    <a:lnTo>
                      <a:pt x="17839" y="17674"/>
                    </a:lnTo>
                    <a:lnTo>
                      <a:pt x="17839" y="17674"/>
                    </a:lnTo>
                    <a:lnTo>
                      <a:pt x="14684" y="17384"/>
                    </a:lnTo>
                    <a:lnTo>
                      <a:pt x="14684" y="17384"/>
                    </a:lnTo>
                    <a:cubicBezTo>
                      <a:pt x="14663" y="17295"/>
                      <a:pt x="14642" y="17207"/>
                      <a:pt x="14622" y="17119"/>
                    </a:cubicBezTo>
                    <a:cubicBezTo>
                      <a:pt x="14595" y="17004"/>
                      <a:pt x="14568" y="16890"/>
                      <a:pt x="14542" y="16777"/>
                    </a:cubicBezTo>
                    <a:close/>
                    <a:moveTo>
                      <a:pt x="22981" y="16351"/>
                    </a:moveTo>
                    <a:cubicBezTo>
                      <a:pt x="23369" y="16596"/>
                      <a:pt x="23705" y="16869"/>
                      <a:pt x="23969" y="17175"/>
                    </a:cubicBezTo>
                    <a:lnTo>
                      <a:pt x="23969" y="17175"/>
                    </a:lnTo>
                    <a:lnTo>
                      <a:pt x="17971" y="17674"/>
                    </a:lnTo>
                    <a:lnTo>
                      <a:pt x="17971" y="17674"/>
                    </a:lnTo>
                    <a:lnTo>
                      <a:pt x="22981" y="16351"/>
                    </a:lnTo>
                    <a:close/>
                    <a:moveTo>
                      <a:pt x="55107" y="14539"/>
                    </a:moveTo>
                    <a:lnTo>
                      <a:pt x="54209" y="17842"/>
                    </a:lnTo>
                    <a:lnTo>
                      <a:pt x="54499" y="14682"/>
                    </a:lnTo>
                    <a:lnTo>
                      <a:pt x="54499" y="14682"/>
                    </a:lnTo>
                    <a:cubicBezTo>
                      <a:pt x="54588" y="14661"/>
                      <a:pt x="54677" y="14640"/>
                      <a:pt x="54766" y="14619"/>
                    </a:cubicBezTo>
                    <a:cubicBezTo>
                      <a:pt x="54880" y="14592"/>
                      <a:pt x="54994" y="14566"/>
                      <a:pt x="55107" y="14539"/>
                    </a:cubicBezTo>
                    <a:close/>
                    <a:moveTo>
                      <a:pt x="54489" y="14684"/>
                    </a:moveTo>
                    <a:lnTo>
                      <a:pt x="54199" y="17842"/>
                    </a:lnTo>
                    <a:lnTo>
                      <a:pt x="54198" y="17842"/>
                    </a:lnTo>
                    <a:lnTo>
                      <a:pt x="53945" y="14813"/>
                    </a:lnTo>
                    <a:lnTo>
                      <a:pt x="53945" y="14813"/>
                    </a:lnTo>
                    <a:cubicBezTo>
                      <a:pt x="54128" y="14769"/>
                      <a:pt x="54309" y="14726"/>
                      <a:pt x="54489" y="14684"/>
                    </a:cubicBezTo>
                    <a:close/>
                    <a:moveTo>
                      <a:pt x="53935" y="14815"/>
                    </a:moveTo>
                    <a:lnTo>
                      <a:pt x="54188" y="17842"/>
                    </a:lnTo>
                    <a:lnTo>
                      <a:pt x="53421" y="14940"/>
                    </a:lnTo>
                    <a:lnTo>
                      <a:pt x="53421" y="14940"/>
                    </a:lnTo>
                    <a:cubicBezTo>
                      <a:pt x="53593" y="14898"/>
                      <a:pt x="53765" y="14856"/>
                      <a:pt x="53935" y="14815"/>
                    </a:cubicBezTo>
                    <a:close/>
                    <a:moveTo>
                      <a:pt x="53409" y="14943"/>
                    </a:moveTo>
                    <a:lnTo>
                      <a:pt x="54177" y="17843"/>
                    </a:lnTo>
                    <a:lnTo>
                      <a:pt x="52894" y="15074"/>
                    </a:lnTo>
                    <a:lnTo>
                      <a:pt x="52894" y="15074"/>
                    </a:lnTo>
                    <a:cubicBezTo>
                      <a:pt x="53066" y="15029"/>
                      <a:pt x="53238" y="14986"/>
                      <a:pt x="53409" y="14943"/>
                    </a:cubicBezTo>
                    <a:close/>
                    <a:moveTo>
                      <a:pt x="52885" y="15077"/>
                    </a:moveTo>
                    <a:lnTo>
                      <a:pt x="54172" y="17856"/>
                    </a:lnTo>
                    <a:lnTo>
                      <a:pt x="52335" y="15225"/>
                    </a:lnTo>
                    <a:lnTo>
                      <a:pt x="52335" y="15225"/>
                    </a:lnTo>
                    <a:cubicBezTo>
                      <a:pt x="52518" y="15174"/>
                      <a:pt x="52701" y="15125"/>
                      <a:pt x="52885" y="15077"/>
                    </a:cubicBezTo>
                    <a:close/>
                    <a:moveTo>
                      <a:pt x="56864" y="14097"/>
                    </a:moveTo>
                    <a:lnTo>
                      <a:pt x="54231" y="17846"/>
                    </a:lnTo>
                    <a:lnTo>
                      <a:pt x="55867" y="14366"/>
                    </a:lnTo>
                    <a:lnTo>
                      <a:pt x="55857" y="14361"/>
                    </a:lnTo>
                    <a:lnTo>
                      <a:pt x="54216" y="17857"/>
                    </a:lnTo>
                    <a:lnTo>
                      <a:pt x="55119" y="14536"/>
                    </a:lnTo>
                    <a:lnTo>
                      <a:pt x="55119" y="14536"/>
                    </a:lnTo>
                    <a:cubicBezTo>
                      <a:pt x="55746" y="14389"/>
                      <a:pt x="56337" y="14246"/>
                      <a:pt x="56864" y="14097"/>
                    </a:cubicBezTo>
                    <a:close/>
                    <a:moveTo>
                      <a:pt x="58754" y="13290"/>
                    </a:moveTo>
                    <a:cubicBezTo>
                      <a:pt x="58453" y="13699"/>
                      <a:pt x="58209" y="14391"/>
                      <a:pt x="57975" y="15244"/>
                    </a:cubicBezTo>
                    <a:lnTo>
                      <a:pt x="57975" y="15244"/>
                    </a:lnTo>
                    <a:lnTo>
                      <a:pt x="54248" y="17860"/>
                    </a:lnTo>
                    <a:lnTo>
                      <a:pt x="58617" y="13491"/>
                    </a:lnTo>
                    <a:lnTo>
                      <a:pt x="58610" y="13483"/>
                    </a:lnTo>
                    <a:lnTo>
                      <a:pt x="54237" y="17856"/>
                    </a:lnTo>
                    <a:lnTo>
                      <a:pt x="56880" y="14092"/>
                    </a:lnTo>
                    <a:lnTo>
                      <a:pt x="56880" y="14092"/>
                    </a:lnTo>
                    <a:cubicBezTo>
                      <a:pt x="57707" y="13857"/>
                      <a:pt x="58371" y="13604"/>
                      <a:pt x="58754" y="13290"/>
                    </a:cubicBezTo>
                    <a:close/>
                    <a:moveTo>
                      <a:pt x="52325" y="15228"/>
                    </a:moveTo>
                    <a:lnTo>
                      <a:pt x="54160" y="17856"/>
                    </a:lnTo>
                    <a:lnTo>
                      <a:pt x="51715" y="15412"/>
                    </a:lnTo>
                    <a:lnTo>
                      <a:pt x="51708" y="15419"/>
                    </a:lnTo>
                    <a:lnTo>
                      <a:pt x="54154" y="17865"/>
                    </a:lnTo>
                    <a:lnTo>
                      <a:pt x="50978" y="15648"/>
                    </a:lnTo>
                    <a:lnTo>
                      <a:pt x="50978" y="15648"/>
                    </a:lnTo>
                    <a:cubicBezTo>
                      <a:pt x="51411" y="15495"/>
                      <a:pt x="51864" y="15356"/>
                      <a:pt x="52325" y="15228"/>
                    </a:cubicBezTo>
                    <a:close/>
                    <a:moveTo>
                      <a:pt x="50966" y="15652"/>
                    </a:moveTo>
                    <a:lnTo>
                      <a:pt x="54138" y="17868"/>
                    </a:lnTo>
                    <a:lnTo>
                      <a:pt x="50093" y="15995"/>
                    </a:lnTo>
                    <a:lnTo>
                      <a:pt x="50093" y="15995"/>
                    </a:lnTo>
                    <a:cubicBezTo>
                      <a:pt x="50371" y="15873"/>
                      <a:pt x="50663" y="15759"/>
                      <a:pt x="50966" y="15652"/>
                    </a:cubicBezTo>
                    <a:close/>
                    <a:moveTo>
                      <a:pt x="57971" y="15258"/>
                    </a:moveTo>
                    <a:cubicBezTo>
                      <a:pt x="57886" y="15568"/>
                      <a:pt x="57803" y="15899"/>
                      <a:pt x="57719" y="16245"/>
                    </a:cubicBezTo>
                    <a:lnTo>
                      <a:pt x="57719" y="16245"/>
                    </a:lnTo>
                    <a:lnTo>
                      <a:pt x="54240" y="17878"/>
                    </a:lnTo>
                    <a:lnTo>
                      <a:pt x="57971" y="15258"/>
                    </a:lnTo>
                    <a:close/>
                    <a:moveTo>
                      <a:pt x="57717" y="16256"/>
                    </a:moveTo>
                    <a:cubicBezTo>
                      <a:pt x="57659" y="16494"/>
                      <a:pt x="57601" y="16738"/>
                      <a:pt x="57543" y="16987"/>
                    </a:cubicBezTo>
                    <a:lnTo>
                      <a:pt x="57543" y="16987"/>
                    </a:lnTo>
                    <a:lnTo>
                      <a:pt x="54262" y="17879"/>
                    </a:lnTo>
                    <a:lnTo>
                      <a:pt x="57717" y="16256"/>
                    </a:lnTo>
                    <a:close/>
                    <a:moveTo>
                      <a:pt x="50081" y="16000"/>
                    </a:moveTo>
                    <a:lnTo>
                      <a:pt x="54140" y="17880"/>
                    </a:lnTo>
                    <a:lnTo>
                      <a:pt x="54140" y="17880"/>
                    </a:lnTo>
                    <a:cubicBezTo>
                      <a:pt x="54139" y="17880"/>
                      <a:pt x="54139" y="17880"/>
                      <a:pt x="54138" y="17881"/>
                    </a:cubicBezTo>
                    <a:lnTo>
                      <a:pt x="54138" y="17881"/>
                    </a:lnTo>
                    <a:lnTo>
                      <a:pt x="49048" y="16538"/>
                    </a:lnTo>
                    <a:lnTo>
                      <a:pt x="49048" y="16538"/>
                    </a:lnTo>
                    <a:cubicBezTo>
                      <a:pt x="49264" y="16403"/>
                      <a:pt x="49500" y="16273"/>
                      <a:pt x="49759" y="16148"/>
                    </a:cubicBezTo>
                    <a:cubicBezTo>
                      <a:pt x="49864" y="16097"/>
                      <a:pt x="49971" y="16048"/>
                      <a:pt x="50081" y="16000"/>
                    </a:cubicBezTo>
                    <a:close/>
                    <a:moveTo>
                      <a:pt x="49036" y="16545"/>
                    </a:moveTo>
                    <a:lnTo>
                      <a:pt x="54125" y="17889"/>
                    </a:lnTo>
                    <a:lnTo>
                      <a:pt x="54125" y="17889"/>
                    </a:lnTo>
                    <a:cubicBezTo>
                      <a:pt x="54124" y="17890"/>
                      <a:pt x="54123" y="17890"/>
                      <a:pt x="54122" y="17891"/>
                    </a:cubicBezTo>
                    <a:lnTo>
                      <a:pt x="54122" y="17891"/>
                    </a:lnTo>
                    <a:lnTo>
                      <a:pt x="48038" y="17384"/>
                    </a:lnTo>
                    <a:lnTo>
                      <a:pt x="48038" y="17384"/>
                    </a:lnTo>
                    <a:cubicBezTo>
                      <a:pt x="48291" y="17084"/>
                      <a:pt x="48624" y="16805"/>
                      <a:pt x="49036" y="16545"/>
                    </a:cubicBezTo>
                    <a:close/>
                    <a:moveTo>
                      <a:pt x="57539" y="17001"/>
                    </a:moveTo>
                    <a:cubicBezTo>
                      <a:pt x="57529" y="17046"/>
                      <a:pt x="57518" y="17092"/>
                      <a:pt x="57507" y="17138"/>
                    </a:cubicBezTo>
                    <a:cubicBezTo>
                      <a:pt x="57471" y="17291"/>
                      <a:pt x="57434" y="17447"/>
                      <a:pt x="57397" y="17603"/>
                    </a:cubicBezTo>
                    <a:lnTo>
                      <a:pt x="57397" y="17603"/>
                    </a:lnTo>
                    <a:lnTo>
                      <a:pt x="54264" y="17891"/>
                    </a:lnTo>
                    <a:lnTo>
                      <a:pt x="54264" y="17891"/>
                    </a:lnTo>
                    <a:lnTo>
                      <a:pt x="57539" y="17001"/>
                    </a:lnTo>
                    <a:close/>
                    <a:moveTo>
                      <a:pt x="14686" y="17394"/>
                    </a:moveTo>
                    <a:lnTo>
                      <a:pt x="17838" y="17685"/>
                    </a:lnTo>
                    <a:lnTo>
                      <a:pt x="17838" y="17685"/>
                    </a:lnTo>
                    <a:lnTo>
                      <a:pt x="14815" y="17938"/>
                    </a:lnTo>
                    <a:lnTo>
                      <a:pt x="14815" y="17938"/>
                    </a:lnTo>
                    <a:cubicBezTo>
                      <a:pt x="14771" y="17755"/>
                      <a:pt x="14728" y="17574"/>
                      <a:pt x="14686" y="17394"/>
                    </a:cubicBezTo>
                    <a:close/>
                    <a:moveTo>
                      <a:pt x="57395" y="17614"/>
                    </a:moveTo>
                    <a:lnTo>
                      <a:pt x="57395" y="17614"/>
                    </a:lnTo>
                    <a:cubicBezTo>
                      <a:pt x="57352" y="17792"/>
                      <a:pt x="57309" y="17973"/>
                      <a:pt x="57265" y="18154"/>
                    </a:cubicBezTo>
                    <a:lnTo>
                      <a:pt x="57265" y="18154"/>
                    </a:lnTo>
                    <a:lnTo>
                      <a:pt x="54265" y="17903"/>
                    </a:lnTo>
                    <a:lnTo>
                      <a:pt x="54265" y="17903"/>
                    </a:lnTo>
                    <a:lnTo>
                      <a:pt x="57395" y="17614"/>
                    </a:lnTo>
                    <a:close/>
                    <a:moveTo>
                      <a:pt x="13223" y="17914"/>
                    </a:moveTo>
                    <a:cubicBezTo>
                      <a:pt x="13177" y="17914"/>
                      <a:pt x="13130" y="17932"/>
                      <a:pt x="13094" y="17968"/>
                    </a:cubicBezTo>
                    <a:cubicBezTo>
                      <a:pt x="13023" y="18039"/>
                      <a:pt x="13023" y="18154"/>
                      <a:pt x="13094" y="18225"/>
                    </a:cubicBezTo>
                    <a:cubicBezTo>
                      <a:pt x="13130" y="18260"/>
                      <a:pt x="13177" y="18278"/>
                      <a:pt x="13223" y="18278"/>
                    </a:cubicBezTo>
                    <a:cubicBezTo>
                      <a:pt x="13270" y="18278"/>
                      <a:pt x="13317" y="18260"/>
                      <a:pt x="13352" y="18225"/>
                    </a:cubicBezTo>
                    <a:cubicBezTo>
                      <a:pt x="13422" y="18154"/>
                      <a:pt x="13422" y="18039"/>
                      <a:pt x="13352" y="17968"/>
                    </a:cubicBezTo>
                    <a:cubicBezTo>
                      <a:pt x="13317" y="17932"/>
                      <a:pt x="13270" y="17914"/>
                      <a:pt x="13223" y="17914"/>
                    </a:cubicBezTo>
                    <a:close/>
                    <a:moveTo>
                      <a:pt x="23978" y="17186"/>
                    </a:moveTo>
                    <a:lnTo>
                      <a:pt x="23978" y="17186"/>
                    </a:lnTo>
                    <a:cubicBezTo>
                      <a:pt x="24260" y="17514"/>
                      <a:pt x="24460" y="17880"/>
                      <a:pt x="24556" y="18291"/>
                    </a:cubicBezTo>
                    <a:lnTo>
                      <a:pt x="24556" y="18291"/>
                    </a:lnTo>
                    <a:lnTo>
                      <a:pt x="17964" y="17686"/>
                    </a:lnTo>
                    <a:lnTo>
                      <a:pt x="17964" y="17686"/>
                    </a:lnTo>
                    <a:lnTo>
                      <a:pt x="23978" y="17186"/>
                    </a:lnTo>
                    <a:close/>
                    <a:moveTo>
                      <a:pt x="58820" y="18072"/>
                    </a:moveTo>
                    <a:cubicBezTo>
                      <a:pt x="58774" y="18072"/>
                      <a:pt x="58727" y="18090"/>
                      <a:pt x="58692" y="18126"/>
                    </a:cubicBezTo>
                    <a:cubicBezTo>
                      <a:pt x="58621" y="18196"/>
                      <a:pt x="58621" y="18311"/>
                      <a:pt x="58692" y="18382"/>
                    </a:cubicBezTo>
                    <a:cubicBezTo>
                      <a:pt x="58727" y="18418"/>
                      <a:pt x="58774" y="18436"/>
                      <a:pt x="58820" y="18436"/>
                    </a:cubicBezTo>
                    <a:cubicBezTo>
                      <a:pt x="58867" y="18436"/>
                      <a:pt x="58913" y="18418"/>
                      <a:pt x="58949" y="18382"/>
                    </a:cubicBezTo>
                    <a:cubicBezTo>
                      <a:pt x="59020" y="18311"/>
                      <a:pt x="59020" y="18196"/>
                      <a:pt x="58949" y="18126"/>
                    </a:cubicBezTo>
                    <a:cubicBezTo>
                      <a:pt x="58913" y="18090"/>
                      <a:pt x="58867" y="18072"/>
                      <a:pt x="58820" y="18072"/>
                    </a:cubicBezTo>
                    <a:close/>
                    <a:moveTo>
                      <a:pt x="17841" y="17697"/>
                    </a:moveTo>
                    <a:lnTo>
                      <a:pt x="14943" y="18463"/>
                    </a:lnTo>
                    <a:lnTo>
                      <a:pt x="14943" y="18463"/>
                    </a:lnTo>
                    <a:cubicBezTo>
                      <a:pt x="14900" y="18290"/>
                      <a:pt x="14858" y="18119"/>
                      <a:pt x="14817" y="17948"/>
                    </a:cubicBezTo>
                    <a:lnTo>
                      <a:pt x="14817" y="17948"/>
                    </a:lnTo>
                    <a:lnTo>
                      <a:pt x="17841" y="17697"/>
                    </a:lnTo>
                    <a:close/>
                    <a:moveTo>
                      <a:pt x="54264" y="17914"/>
                    </a:moveTo>
                    <a:lnTo>
                      <a:pt x="57263" y="18164"/>
                    </a:lnTo>
                    <a:lnTo>
                      <a:pt x="57263" y="18164"/>
                    </a:lnTo>
                    <a:cubicBezTo>
                      <a:pt x="57222" y="18333"/>
                      <a:pt x="57180" y="18503"/>
                      <a:pt x="57137" y="18673"/>
                    </a:cubicBezTo>
                    <a:lnTo>
                      <a:pt x="57137" y="18673"/>
                    </a:lnTo>
                    <a:lnTo>
                      <a:pt x="54264" y="17914"/>
                    </a:lnTo>
                    <a:close/>
                    <a:moveTo>
                      <a:pt x="18909" y="18753"/>
                    </a:moveTo>
                    <a:cubicBezTo>
                      <a:pt x="18910" y="18754"/>
                      <a:pt x="18910" y="18754"/>
                      <a:pt x="18910" y="18754"/>
                    </a:cubicBezTo>
                    <a:lnTo>
                      <a:pt x="18910" y="18754"/>
                    </a:lnTo>
                    <a:cubicBezTo>
                      <a:pt x="18910" y="18754"/>
                      <a:pt x="18910" y="18754"/>
                      <a:pt x="18909" y="18753"/>
                    </a:cubicBez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close/>
                    <a:moveTo>
                      <a:pt x="17849" y="17707"/>
                    </a:moveTo>
                    <a:lnTo>
                      <a:pt x="15077" y="18990"/>
                    </a:lnTo>
                    <a:lnTo>
                      <a:pt x="15077" y="18990"/>
                    </a:lnTo>
                    <a:cubicBezTo>
                      <a:pt x="15032" y="18818"/>
                      <a:pt x="14988" y="18646"/>
                      <a:pt x="14945" y="18474"/>
                    </a:cubicBezTo>
                    <a:lnTo>
                      <a:pt x="14945" y="18474"/>
                    </a:lnTo>
                    <a:lnTo>
                      <a:pt x="17849" y="17707"/>
                    </a:lnTo>
                    <a:close/>
                    <a:moveTo>
                      <a:pt x="17912" y="17693"/>
                    </a:moveTo>
                    <a:lnTo>
                      <a:pt x="24558" y="18301"/>
                    </a:lnTo>
                    <a:lnTo>
                      <a:pt x="24558" y="18301"/>
                    </a:lnTo>
                    <a:cubicBezTo>
                      <a:pt x="24610" y="18527"/>
                      <a:pt x="24631" y="18767"/>
                      <a:pt x="24616" y="19021"/>
                    </a:cubicBezTo>
                    <a:lnTo>
                      <a:pt x="24616" y="19021"/>
                    </a:lnTo>
                    <a:cubicBezTo>
                      <a:pt x="23504" y="18674"/>
                      <a:pt x="22508" y="18638"/>
                      <a:pt x="21578" y="18606"/>
                    </a:cubicBezTo>
                    <a:cubicBezTo>
                      <a:pt x="20326" y="18561"/>
                      <a:pt x="19141" y="18517"/>
                      <a:pt x="17915" y="17726"/>
                    </a:cubicBezTo>
                    <a:lnTo>
                      <a:pt x="17915" y="17726"/>
                    </a:lnTo>
                    <a:lnTo>
                      <a:pt x="17912" y="17693"/>
                    </a:lnTo>
                    <a:close/>
                    <a:moveTo>
                      <a:pt x="54252" y="17922"/>
                    </a:moveTo>
                    <a:lnTo>
                      <a:pt x="57134" y="18685"/>
                    </a:lnTo>
                    <a:lnTo>
                      <a:pt x="57134" y="18685"/>
                    </a:lnTo>
                    <a:cubicBezTo>
                      <a:pt x="57091" y="18855"/>
                      <a:pt x="57047" y="19025"/>
                      <a:pt x="57001" y="19195"/>
                    </a:cubicBezTo>
                    <a:lnTo>
                      <a:pt x="57001" y="19195"/>
                    </a:lnTo>
                    <a:lnTo>
                      <a:pt x="54252" y="17922"/>
                    </a:lnTo>
                    <a:close/>
                    <a:moveTo>
                      <a:pt x="36055" y="10338"/>
                    </a:moveTo>
                    <a:lnTo>
                      <a:pt x="36055" y="10338"/>
                    </a:lnTo>
                    <a:cubicBezTo>
                      <a:pt x="36368" y="11758"/>
                      <a:pt x="37172" y="12623"/>
                      <a:pt x="38023" y="13540"/>
                    </a:cubicBezTo>
                    <a:cubicBezTo>
                      <a:pt x="39170" y="14771"/>
                      <a:pt x="40464" y="16163"/>
                      <a:pt x="40819" y="19228"/>
                    </a:cubicBezTo>
                    <a:lnTo>
                      <a:pt x="40819" y="19228"/>
                    </a:lnTo>
                    <a:cubicBezTo>
                      <a:pt x="40429" y="17508"/>
                      <a:pt x="39164" y="16711"/>
                      <a:pt x="38039" y="16005"/>
                    </a:cubicBezTo>
                    <a:cubicBezTo>
                      <a:pt x="37179" y="15463"/>
                      <a:pt x="36366" y="14950"/>
                      <a:pt x="36064" y="14102"/>
                    </a:cubicBezTo>
                    <a:lnTo>
                      <a:pt x="36054" y="14073"/>
                    </a:lnTo>
                    <a:lnTo>
                      <a:pt x="36043" y="14102"/>
                    </a:lnTo>
                    <a:cubicBezTo>
                      <a:pt x="35743" y="14950"/>
                      <a:pt x="34930" y="15463"/>
                      <a:pt x="34069" y="16005"/>
                    </a:cubicBezTo>
                    <a:cubicBezTo>
                      <a:pt x="32937" y="16718"/>
                      <a:pt x="31659" y="17522"/>
                      <a:pt x="31280" y="19269"/>
                    </a:cubicBezTo>
                    <a:lnTo>
                      <a:pt x="31280" y="19269"/>
                    </a:lnTo>
                    <a:cubicBezTo>
                      <a:pt x="31628" y="16175"/>
                      <a:pt x="32930" y="14777"/>
                      <a:pt x="34082" y="13540"/>
                    </a:cubicBezTo>
                    <a:cubicBezTo>
                      <a:pt x="34931" y="12626"/>
                      <a:pt x="35737" y="11761"/>
                      <a:pt x="36049" y="10344"/>
                    </a:cubicBezTo>
                    <a:lnTo>
                      <a:pt x="36049" y="10344"/>
                    </a:lnTo>
                    <a:lnTo>
                      <a:pt x="36055" y="10338"/>
                    </a:lnTo>
                    <a:close/>
                    <a:moveTo>
                      <a:pt x="36054" y="14137"/>
                    </a:moveTo>
                    <a:cubicBezTo>
                      <a:pt x="36366" y="14976"/>
                      <a:pt x="37173" y="15484"/>
                      <a:pt x="38028" y="16022"/>
                    </a:cubicBezTo>
                    <a:cubicBezTo>
                      <a:pt x="39157" y="16734"/>
                      <a:pt x="40428" y="17535"/>
                      <a:pt x="40805" y="19272"/>
                    </a:cubicBezTo>
                    <a:lnTo>
                      <a:pt x="40805" y="19272"/>
                    </a:lnTo>
                    <a:cubicBezTo>
                      <a:pt x="40399" y="18090"/>
                      <a:pt x="39150" y="17536"/>
                      <a:pt x="38039" y="17042"/>
                    </a:cubicBezTo>
                    <a:cubicBezTo>
                      <a:pt x="37179" y="16660"/>
                      <a:pt x="36366" y="16300"/>
                      <a:pt x="36064" y="15703"/>
                    </a:cubicBezTo>
                    <a:lnTo>
                      <a:pt x="36056" y="15684"/>
                    </a:lnTo>
                    <a:lnTo>
                      <a:pt x="36047" y="15703"/>
                    </a:lnTo>
                    <a:cubicBezTo>
                      <a:pt x="35746" y="16300"/>
                      <a:pt x="34933" y="16660"/>
                      <a:pt x="34072" y="17042"/>
                    </a:cubicBezTo>
                    <a:cubicBezTo>
                      <a:pt x="32949" y="17542"/>
                      <a:pt x="31681" y="18103"/>
                      <a:pt x="31292" y="19318"/>
                    </a:cubicBezTo>
                    <a:lnTo>
                      <a:pt x="31292" y="19318"/>
                    </a:lnTo>
                    <a:cubicBezTo>
                      <a:pt x="31658" y="17549"/>
                      <a:pt x="32942" y="16739"/>
                      <a:pt x="34079" y="16022"/>
                    </a:cubicBezTo>
                    <a:cubicBezTo>
                      <a:pt x="34934" y="15484"/>
                      <a:pt x="35743" y="14976"/>
                      <a:pt x="36054" y="14137"/>
                    </a:cubicBezTo>
                    <a:close/>
                    <a:moveTo>
                      <a:pt x="36054" y="1329"/>
                    </a:moveTo>
                    <a:cubicBezTo>
                      <a:pt x="36344" y="1733"/>
                      <a:pt x="36979" y="2208"/>
                      <a:pt x="37779" y="2805"/>
                    </a:cubicBezTo>
                    <a:cubicBezTo>
                      <a:pt x="39965" y="4437"/>
                      <a:pt x="43268" y="6903"/>
                      <a:pt x="43265" y="10875"/>
                    </a:cubicBezTo>
                    <a:cubicBezTo>
                      <a:pt x="43265" y="11846"/>
                      <a:pt x="42252" y="16086"/>
                      <a:pt x="40873" y="19484"/>
                    </a:cubicBezTo>
                    <a:lnTo>
                      <a:pt x="40873" y="19484"/>
                    </a:lnTo>
                    <a:cubicBezTo>
                      <a:pt x="40874" y="19497"/>
                      <a:pt x="40875" y="19511"/>
                      <a:pt x="40876" y="19525"/>
                    </a:cubicBezTo>
                    <a:lnTo>
                      <a:pt x="40876" y="19525"/>
                    </a:lnTo>
                    <a:cubicBezTo>
                      <a:pt x="40876" y="19525"/>
                      <a:pt x="40877" y="19525"/>
                      <a:pt x="40877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6" y="19525"/>
                      <a:pt x="40876" y="19525"/>
                      <a:pt x="40876" y="19525"/>
                    </a:cubicBezTo>
                    <a:lnTo>
                      <a:pt x="40876" y="19525"/>
                    </a:lnTo>
                    <a:cubicBezTo>
                      <a:pt x="40876" y="19524"/>
                      <a:pt x="40876" y="19523"/>
                      <a:pt x="40876" y="19522"/>
                    </a:cubicBezTo>
                    <a:lnTo>
                      <a:pt x="40876" y="19522"/>
                    </a:lnTo>
                    <a:cubicBezTo>
                      <a:pt x="40874" y="19511"/>
                      <a:pt x="40872" y="19500"/>
                      <a:pt x="40870" y="19489"/>
                    </a:cubicBezTo>
                    <a:lnTo>
                      <a:pt x="40870" y="19489"/>
                    </a:lnTo>
                    <a:cubicBezTo>
                      <a:pt x="40871" y="19487"/>
                      <a:pt x="40872" y="19485"/>
                      <a:pt x="40873" y="19484"/>
                    </a:cubicBezTo>
                    <a:lnTo>
                      <a:pt x="40873" y="19484"/>
                    </a:lnTo>
                    <a:cubicBezTo>
                      <a:pt x="40729" y="17984"/>
                      <a:pt x="40367" y="16870"/>
                      <a:pt x="39903" y="15981"/>
                    </a:cubicBezTo>
                    <a:lnTo>
                      <a:pt x="39903" y="15981"/>
                    </a:lnTo>
                    <a:lnTo>
                      <a:pt x="39907" y="15986"/>
                    </a:lnTo>
                    <a:cubicBezTo>
                      <a:pt x="39908" y="15985"/>
                      <a:pt x="39908" y="15985"/>
                      <a:pt x="39909" y="15984"/>
                    </a:cubicBezTo>
                    <a:lnTo>
                      <a:pt x="39909" y="15984"/>
                    </a:lnTo>
                    <a:lnTo>
                      <a:pt x="39910" y="15986"/>
                    </a:lnTo>
                    <a:cubicBezTo>
                      <a:pt x="41048" y="14976"/>
                      <a:pt x="40942" y="13463"/>
                      <a:pt x="40316" y="11820"/>
                    </a:cubicBezTo>
                    <a:lnTo>
                      <a:pt x="40316" y="11820"/>
                    </a:lnTo>
                    <a:lnTo>
                      <a:pt x="40316" y="11820"/>
                    </a:lnTo>
                    <a:lnTo>
                      <a:pt x="40315" y="11820"/>
                    </a:lnTo>
                    <a:lnTo>
                      <a:pt x="40315" y="11820"/>
                    </a:lnTo>
                    <a:cubicBezTo>
                      <a:pt x="40123" y="11315"/>
                      <a:pt x="39882" y="10799"/>
                      <a:pt x="39613" y="10281"/>
                    </a:cubicBezTo>
                    <a:lnTo>
                      <a:pt x="39613" y="10281"/>
                    </a:lnTo>
                    <a:lnTo>
                      <a:pt x="39613" y="10272"/>
                    </a:lnTo>
                    <a:lnTo>
                      <a:pt x="39609" y="10272"/>
                    </a:lnTo>
                    <a:cubicBezTo>
                      <a:pt x="39424" y="9918"/>
                      <a:pt x="39226" y="9562"/>
                      <a:pt x="39023" y="9210"/>
                    </a:cubicBezTo>
                    <a:lnTo>
                      <a:pt x="39023" y="9210"/>
                    </a:lnTo>
                    <a:lnTo>
                      <a:pt x="39026" y="9209"/>
                    </a:lnTo>
                    <a:lnTo>
                      <a:pt x="39023" y="9197"/>
                    </a:lnTo>
                    <a:lnTo>
                      <a:pt x="39017" y="9200"/>
                    </a:lnTo>
                    <a:lnTo>
                      <a:pt x="39017" y="9200"/>
                    </a:lnTo>
                    <a:cubicBezTo>
                      <a:pt x="38928" y="9046"/>
                      <a:pt x="38838" y="8893"/>
                      <a:pt x="38747" y="8741"/>
                    </a:cubicBezTo>
                    <a:lnTo>
                      <a:pt x="38747" y="8741"/>
                    </a:lnTo>
                    <a:lnTo>
                      <a:pt x="38776" y="8725"/>
                    </a:lnTo>
                    <a:lnTo>
                      <a:pt x="38770" y="8716"/>
                    </a:lnTo>
                    <a:lnTo>
                      <a:pt x="38742" y="8732"/>
                    </a:lnTo>
                    <a:lnTo>
                      <a:pt x="38742" y="8732"/>
                    </a:lnTo>
                    <a:cubicBezTo>
                      <a:pt x="38651" y="8580"/>
                      <a:pt x="38560" y="8429"/>
                      <a:pt x="38468" y="8279"/>
                    </a:cubicBezTo>
                    <a:lnTo>
                      <a:pt x="38468" y="8279"/>
                    </a:lnTo>
                    <a:lnTo>
                      <a:pt x="38476" y="8273"/>
                    </a:lnTo>
                    <a:lnTo>
                      <a:pt x="38468" y="8265"/>
                    </a:lnTo>
                    <a:lnTo>
                      <a:pt x="38463" y="8270"/>
                    </a:lnTo>
                    <a:lnTo>
                      <a:pt x="38463" y="8270"/>
                    </a:lnTo>
                    <a:cubicBezTo>
                      <a:pt x="38365" y="8110"/>
                      <a:pt x="38267" y="7950"/>
                      <a:pt x="38170" y="7793"/>
                    </a:cubicBezTo>
                    <a:lnTo>
                      <a:pt x="38170" y="7793"/>
                    </a:lnTo>
                    <a:lnTo>
                      <a:pt x="38179" y="7783"/>
                    </a:lnTo>
                    <a:lnTo>
                      <a:pt x="38170" y="7776"/>
                    </a:lnTo>
                    <a:lnTo>
                      <a:pt x="38164" y="7783"/>
                    </a:lnTo>
                    <a:lnTo>
                      <a:pt x="38164" y="7783"/>
                    </a:lnTo>
                    <a:cubicBezTo>
                      <a:pt x="38081" y="7649"/>
                      <a:pt x="37999" y="7516"/>
                      <a:pt x="37918" y="7384"/>
                    </a:cubicBezTo>
                    <a:cubicBezTo>
                      <a:pt x="37890" y="7340"/>
                      <a:pt x="37862" y="7295"/>
                      <a:pt x="37835" y="7251"/>
                    </a:cubicBezTo>
                    <a:lnTo>
                      <a:pt x="37835" y="7251"/>
                    </a:lnTo>
                    <a:lnTo>
                      <a:pt x="37844" y="7235"/>
                    </a:lnTo>
                    <a:lnTo>
                      <a:pt x="37835" y="7231"/>
                    </a:lnTo>
                    <a:lnTo>
                      <a:pt x="37829" y="7241"/>
                    </a:lnTo>
                    <a:lnTo>
                      <a:pt x="37829" y="7241"/>
                    </a:lnTo>
                    <a:cubicBezTo>
                      <a:pt x="36905" y="5747"/>
                      <a:pt x="36119" y="4457"/>
                      <a:pt x="36068" y="3658"/>
                    </a:cubicBezTo>
                    <a:lnTo>
                      <a:pt x="36068" y="3658"/>
                    </a:lnTo>
                    <a:cubicBezTo>
                      <a:pt x="36068" y="3644"/>
                      <a:pt x="36068" y="3629"/>
                      <a:pt x="36067" y="3615"/>
                    </a:cubicBezTo>
                    <a:lnTo>
                      <a:pt x="36066" y="3615"/>
                    </a:lnTo>
                    <a:cubicBezTo>
                      <a:pt x="36066" y="3615"/>
                      <a:pt x="36066" y="3614"/>
                      <a:pt x="36066" y="3614"/>
                    </a:cubicBezTo>
                    <a:lnTo>
                      <a:pt x="36040" y="3614"/>
                    </a:lnTo>
                    <a:cubicBezTo>
                      <a:pt x="36040" y="3629"/>
                      <a:pt x="36041" y="3643"/>
                      <a:pt x="36042" y="3658"/>
                    </a:cubicBezTo>
                    <a:lnTo>
                      <a:pt x="36042" y="3658"/>
                    </a:lnTo>
                    <a:cubicBezTo>
                      <a:pt x="36040" y="4159"/>
                      <a:pt x="35738" y="4851"/>
                      <a:pt x="35285" y="5666"/>
                    </a:cubicBez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cubicBezTo>
                      <a:pt x="34966" y="6240"/>
                      <a:pt x="34573" y="6874"/>
                      <a:pt x="34156" y="7545"/>
                    </a:cubicBezTo>
                    <a:cubicBezTo>
                      <a:pt x="33920" y="7926"/>
                      <a:pt x="33675" y="8321"/>
                      <a:pt x="33433" y="8722"/>
                    </a:cubicBezTo>
                    <a:lnTo>
                      <a:pt x="33433" y="8722"/>
                    </a:lnTo>
                    <a:lnTo>
                      <a:pt x="33423" y="8716"/>
                    </a:lnTo>
                    <a:lnTo>
                      <a:pt x="33417" y="8725"/>
                    </a:lnTo>
                    <a:lnTo>
                      <a:pt x="33428" y="8731"/>
                    </a:lnTo>
                    <a:lnTo>
                      <a:pt x="33428" y="8731"/>
                    </a:lnTo>
                    <a:cubicBezTo>
                      <a:pt x="32987" y="9464"/>
                      <a:pt x="32555" y="10221"/>
                      <a:pt x="32200" y="10963"/>
                    </a:cubicBezTo>
                    <a:lnTo>
                      <a:pt x="32200" y="10963"/>
                    </a:lnTo>
                    <a:lnTo>
                      <a:pt x="32191" y="10965"/>
                    </a:lnTo>
                    <a:lnTo>
                      <a:pt x="32193" y="10977"/>
                    </a:lnTo>
                    <a:lnTo>
                      <a:pt x="32194" y="10976"/>
                    </a:lnTo>
                    <a:lnTo>
                      <a:pt x="32194" y="10976"/>
                    </a:lnTo>
                    <a:cubicBezTo>
                      <a:pt x="32001" y="11381"/>
                      <a:pt x="31830" y="11782"/>
                      <a:pt x="31694" y="12172"/>
                    </a:cubicBezTo>
                    <a:cubicBezTo>
                      <a:pt x="31091" y="13904"/>
                      <a:pt x="31255" y="15153"/>
                      <a:pt x="32197" y="15990"/>
                    </a:cubicBezTo>
                    <a:lnTo>
                      <a:pt x="32198" y="15988"/>
                    </a:lnTo>
                    <a:lnTo>
                      <a:pt x="32198" y="15988"/>
                    </a:lnTo>
                    <a:cubicBezTo>
                      <a:pt x="32199" y="15989"/>
                      <a:pt x="32199" y="15990"/>
                      <a:pt x="32200" y="15990"/>
                    </a:cubicBezTo>
                    <a:lnTo>
                      <a:pt x="32206" y="15981"/>
                    </a:lnTo>
                    <a:lnTo>
                      <a:pt x="32206" y="15981"/>
                    </a:lnTo>
                    <a:cubicBezTo>
                      <a:pt x="31742" y="16870"/>
                      <a:pt x="31380" y="17983"/>
                      <a:pt x="31236" y="19483"/>
                    </a:cubicBezTo>
                    <a:lnTo>
                      <a:pt x="31236" y="19483"/>
                    </a:lnTo>
                    <a:cubicBezTo>
                      <a:pt x="29857" y="16085"/>
                      <a:pt x="28845" y="11845"/>
                      <a:pt x="28844" y="10875"/>
                    </a:cubicBezTo>
                    <a:cubicBezTo>
                      <a:pt x="28844" y="6903"/>
                      <a:pt x="32146" y="4437"/>
                      <a:pt x="34330" y="2805"/>
                    </a:cubicBezTo>
                    <a:cubicBezTo>
                      <a:pt x="35131" y="2208"/>
                      <a:pt x="35764" y="1733"/>
                      <a:pt x="36054" y="1329"/>
                    </a:cubicBezTo>
                    <a:close/>
                    <a:moveTo>
                      <a:pt x="31236" y="19483"/>
                    </a:moveTo>
                    <a:lnTo>
                      <a:pt x="31236" y="19483"/>
                    </a:lnTo>
                    <a:cubicBezTo>
                      <a:pt x="31237" y="19485"/>
                      <a:pt x="31237" y="19487"/>
                      <a:pt x="31238" y="19488"/>
                    </a:cubicBezTo>
                    <a:lnTo>
                      <a:pt x="31238" y="19488"/>
                    </a:lnTo>
                    <a:cubicBezTo>
                      <a:pt x="31236" y="19501"/>
                      <a:pt x="31234" y="19514"/>
                      <a:pt x="31232" y="19527"/>
                    </a:cubicBezTo>
                    <a:lnTo>
                      <a:pt x="31249" y="19528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29"/>
                      <a:pt x="31254" y="19528"/>
                      <a:pt x="31254" y="19528"/>
                    </a:cubicBezTo>
                    <a:lnTo>
                      <a:pt x="31254" y="19528"/>
                    </a:lnTo>
                    <a:cubicBezTo>
                      <a:pt x="31254" y="19528"/>
                      <a:pt x="31255" y="19529"/>
                      <a:pt x="31255" y="19530"/>
                    </a:cubicBezTo>
                    <a:lnTo>
                      <a:pt x="31255" y="19530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30"/>
                      <a:pt x="31254" y="19531"/>
                      <a:pt x="31254" y="19532"/>
                    </a:cubicBezTo>
                    <a:lnTo>
                      <a:pt x="31232" y="19527"/>
                    </a:lnTo>
                    <a:cubicBezTo>
                      <a:pt x="31233" y="19512"/>
                      <a:pt x="31235" y="19498"/>
                      <a:pt x="31236" y="19483"/>
                    </a:cubicBezTo>
                    <a:close/>
                    <a:moveTo>
                      <a:pt x="17855" y="17715"/>
                    </a:moveTo>
                    <a:lnTo>
                      <a:pt x="15227" y="19550"/>
                    </a:lnTo>
                    <a:lnTo>
                      <a:pt x="15227" y="19550"/>
                    </a:lnTo>
                    <a:cubicBezTo>
                      <a:pt x="15177" y="19368"/>
                      <a:pt x="15127" y="19185"/>
                      <a:pt x="15080" y="19001"/>
                    </a:cubicBezTo>
                    <a:lnTo>
                      <a:pt x="15080" y="19001"/>
                    </a:lnTo>
                    <a:lnTo>
                      <a:pt x="17855" y="17715"/>
                    </a:lnTo>
                    <a:close/>
                    <a:moveTo>
                      <a:pt x="53130" y="18906"/>
                    </a:moveTo>
                    <a:lnTo>
                      <a:pt x="53130" y="18906"/>
                    </a:lnTo>
                    <a:cubicBezTo>
                      <a:pt x="52389" y="19647"/>
                      <a:pt x="49441" y="18959"/>
                      <a:pt x="48035" y="19645"/>
                    </a:cubicBezTo>
                    <a:cubicBezTo>
                      <a:pt x="48461" y="19670"/>
                      <a:pt x="49364" y="19893"/>
                      <a:pt x="50357" y="19893"/>
                    </a:cubicBezTo>
                    <a:cubicBezTo>
                      <a:pt x="51311" y="19893"/>
                      <a:pt x="52349" y="19688"/>
                      <a:pt x="53130" y="18906"/>
                    </a:cubicBezTo>
                    <a:close/>
                    <a:moveTo>
                      <a:pt x="13652" y="19416"/>
                    </a:moveTo>
                    <a:cubicBezTo>
                      <a:pt x="13583" y="19416"/>
                      <a:pt x="13515" y="19442"/>
                      <a:pt x="13462" y="19494"/>
                    </a:cubicBezTo>
                    <a:cubicBezTo>
                      <a:pt x="13357" y="19600"/>
                      <a:pt x="13357" y="19771"/>
                      <a:pt x="13462" y="19874"/>
                    </a:cubicBezTo>
                    <a:cubicBezTo>
                      <a:pt x="13515" y="19926"/>
                      <a:pt x="13583" y="19952"/>
                      <a:pt x="13652" y="19952"/>
                    </a:cubicBezTo>
                    <a:cubicBezTo>
                      <a:pt x="13721" y="19952"/>
                      <a:pt x="13789" y="19926"/>
                      <a:pt x="13841" y="19874"/>
                    </a:cubicBezTo>
                    <a:cubicBezTo>
                      <a:pt x="13946" y="19768"/>
                      <a:pt x="13946" y="19598"/>
                      <a:pt x="13841" y="19494"/>
                    </a:cubicBezTo>
                    <a:cubicBezTo>
                      <a:pt x="13789" y="19442"/>
                      <a:pt x="13721" y="19416"/>
                      <a:pt x="13652" y="19416"/>
                    </a:cubicBezTo>
                    <a:close/>
                    <a:moveTo>
                      <a:pt x="58391" y="19574"/>
                    </a:moveTo>
                    <a:cubicBezTo>
                      <a:pt x="58323" y="19574"/>
                      <a:pt x="58254" y="19600"/>
                      <a:pt x="58203" y="19652"/>
                    </a:cubicBezTo>
                    <a:cubicBezTo>
                      <a:pt x="58098" y="19758"/>
                      <a:pt x="58098" y="19927"/>
                      <a:pt x="58203" y="20031"/>
                    </a:cubicBezTo>
                    <a:cubicBezTo>
                      <a:pt x="58255" y="20084"/>
                      <a:pt x="58324" y="20110"/>
                      <a:pt x="58392" y="20110"/>
                    </a:cubicBezTo>
                    <a:cubicBezTo>
                      <a:pt x="58461" y="20110"/>
                      <a:pt x="58529" y="20084"/>
                      <a:pt x="58581" y="20031"/>
                    </a:cubicBezTo>
                    <a:cubicBezTo>
                      <a:pt x="58687" y="19926"/>
                      <a:pt x="58687" y="19756"/>
                      <a:pt x="58581" y="19652"/>
                    </a:cubicBezTo>
                    <a:cubicBezTo>
                      <a:pt x="58529" y="19600"/>
                      <a:pt x="58460" y="19574"/>
                      <a:pt x="58391" y="19574"/>
                    </a:cubicBezTo>
                    <a:close/>
                    <a:moveTo>
                      <a:pt x="54244" y="17928"/>
                    </a:moveTo>
                    <a:lnTo>
                      <a:pt x="56999" y="19204"/>
                    </a:lnTo>
                    <a:lnTo>
                      <a:pt x="56999" y="19204"/>
                    </a:lnTo>
                    <a:cubicBezTo>
                      <a:pt x="56895" y="19595"/>
                      <a:pt x="56784" y="19984"/>
                      <a:pt x="56664" y="20363"/>
                    </a:cubicBezTo>
                    <a:lnTo>
                      <a:pt x="56664" y="20363"/>
                    </a:lnTo>
                    <a:lnTo>
                      <a:pt x="54249" y="17945"/>
                    </a:lnTo>
                    <a:lnTo>
                      <a:pt x="56835" y="19750"/>
                    </a:lnTo>
                    <a:lnTo>
                      <a:pt x="56841" y="19742"/>
                    </a:lnTo>
                    <a:lnTo>
                      <a:pt x="54244" y="17928"/>
                    </a:lnTo>
                    <a:close/>
                    <a:moveTo>
                      <a:pt x="17852" y="17731"/>
                    </a:moveTo>
                    <a:lnTo>
                      <a:pt x="15414" y="20169"/>
                    </a:lnTo>
                    <a:lnTo>
                      <a:pt x="15422" y="20176"/>
                    </a:lnTo>
                    <a:lnTo>
                      <a:pt x="17866" y="17732"/>
                    </a:lnTo>
                    <a:lnTo>
                      <a:pt x="15650" y="20906"/>
                    </a:lnTo>
                    <a:lnTo>
                      <a:pt x="15650" y="20906"/>
                    </a:lnTo>
                    <a:cubicBezTo>
                      <a:pt x="15498" y="20473"/>
                      <a:pt x="15359" y="20020"/>
                      <a:pt x="15230" y="19560"/>
                    </a:cubicBezTo>
                    <a:lnTo>
                      <a:pt x="15230" y="19560"/>
                    </a:lnTo>
                    <a:lnTo>
                      <a:pt x="17852" y="17731"/>
                    </a:lnTo>
                    <a:close/>
                    <a:moveTo>
                      <a:pt x="44250" y="20980"/>
                    </a:moveTo>
                    <a:lnTo>
                      <a:pt x="44250" y="20980"/>
                    </a:lnTo>
                    <a:cubicBezTo>
                      <a:pt x="44249" y="20981"/>
                      <a:pt x="44249" y="20981"/>
                      <a:pt x="44249" y="20981"/>
                    </a:cubicBezTo>
                    <a:lnTo>
                      <a:pt x="44249" y="20981"/>
                    </a:lnTo>
                    <a:cubicBezTo>
                      <a:pt x="44247" y="20983"/>
                      <a:pt x="44245" y="20984"/>
                      <a:pt x="44243" y="20986"/>
                    </a:cubicBezTo>
                    <a:lnTo>
                      <a:pt x="44243" y="20986"/>
                    </a:lnTo>
                    <a:cubicBezTo>
                      <a:pt x="44245" y="20984"/>
                      <a:pt x="44247" y="20982"/>
                      <a:pt x="44250" y="20980"/>
                    </a:cubicBezTo>
                    <a:close/>
                    <a:moveTo>
                      <a:pt x="54235" y="17947"/>
                    </a:moveTo>
                    <a:lnTo>
                      <a:pt x="56661" y="20374"/>
                    </a:lnTo>
                    <a:lnTo>
                      <a:pt x="56661" y="20374"/>
                    </a:lnTo>
                    <a:cubicBezTo>
                      <a:pt x="56585" y="20614"/>
                      <a:pt x="56506" y="20850"/>
                      <a:pt x="56423" y="21080"/>
                    </a:cubicBezTo>
                    <a:lnTo>
                      <a:pt x="56423" y="21080"/>
                    </a:lnTo>
                    <a:lnTo>
                      <a:pt x="54235" y="17947"/>
                    </a:lnTo>
                    <a:close/>
                    <a:moveTo>
                      <a:pt x="14285" y="21029"/>
                    </a:moveTo>
                    <a:cubicBezTo>
                      <a:pt x="14239" y="21029"/>
                      <a:pt x="14193" y="21047"/>
                      <a:pt x="14157" y="21083"/>
                    </a:cubicBezTo>
                    <a:cubicBezTo>
                      <a:pt x="14086" y="21154"/>
                      <a:pt x="14086" y="21270"/>
                      <a:pt x="14157" y="21340"/>
                    </a:cubicBezTo>
                    <a:cubicBezTo>
                      <a:pt x="14191" y="21375"/>
                      <a:pt x="14238" y="21393"/>
                      <a:pt x="14284" y="21393"/>
                    </a:cubicBezTo>
                    <a:cubicBezTo>
                      <a:pt x="14331" y="21393"/>
                      <a:pt x="14377" y="21375"/>
                      <a:pt x="14413" y="21340"/>
                    </a:cubicBezTo>
                    <a:cubicBezTo>
                      <a:pt x="14484" y="21270"/>
                      <a:pt x="14484" y="21154"/>
                      <a:pt x="14413" y="21083"/>
                    </a:cubicBezTo>
                    <a:cubicBezTo>
                      <a:pt x="14377" y="21047"/>
                      <a:pt x="14331" y="21029"/>
                      <a:pt x="14285" y="21029"/>
                    </a:cubicBezTo>
                    <a:close/>
                    <a:moveTo>
                      <a:pt x="57759" y="21186"/>
                    </a:moveTo>
                    <a:cubicBezTo>
                      <a:pt x="57712" y="21186"/>
                      <a:pt x="57666" y="21204"/>
                      <a:pt x="57630" y="21239"/>
                    </a:cubicBezTo>
                    <a:cubicBezTo>
                      <a:pt x="57559" y="21310"/>
                      <a:pt x="57559" y="21425"/>
                      <a:pt x="57630" y="21496"/>
                    </a:cubicBezTo>
                    <a:cubicBezTo>
                      <a:pt x="57666" y="21532"/>
                      <a:pt x="57713" y="21550"/>
                      <a:pt x="57759" y="21550"/>
                    </a:cubicBezTo>
                    <a:cubicBezTo>
                      <a:pt x="57806" y="21550"/>
                      <a:pt x="57853" y="21532"/>
                      <a:pt x="57888" y="21496"/>
                    </a:cubicBezTo>
                    <a:cubicBezTo>
                      <a:pt x="57958" y="21425"/>
                      <a:pt x="57958" y="21310"/>
                      <a:pt x="57888" y="21239"/>
                    </a:cubicBezTo>
                    <a:cubicBezTo>
                      <a:pt x="57852" y="21204"/>
                      <a:pt x="57805" y="21186"/>
                      <a:pt x="57759" y="21186"/>
                    </a:cubicBezTo>
                    <a:close/>
                    <a:moveTo>
                      <a:pt x="17878" y="17734"/>
                    </a:moveTo>
                    <a:lnTo>
                      <a:pt x="17878" y="17734"/>
                    </a:lnTo>
                    <a:cubicBezTo>
                      <a:pt x="17878" y="17734"/>
                      <a:pt x="17878" y="17734"/>
                      <a:pt x="17878" y="17735"/>
                    </a:cubicBezTo>
                    <a:lnTo>
                      <a:pt x="17878" y="17735"/>
                    </a:lnTo>
                    <a:lnTo>
                      <a:pt x="15998" y="21795"/>
                    </a:lnTo>
                    <a:lnTo>
                      <a:pt x="15998" y="21795"/>
                    </a:lnTo>
                    <a:cubicBezTo>
                      <a:pt x="15876" y="21515"/>
                      <a:pt x="15762" y="21221"/>
                      <a:pt x="15654" y="20917"/>
                    </a:cubicBezTo>
                    <a:lnTo>
                      <a:pt x="15654" y="20917"/>
                    </a:lnTo>
                    <a:lnTo>
                      <a:pt x="17878" y="17734"/>
                    </a:lnTo>
                    <a:close/>
                    <a:moveTo>
                      <a:pt x="54227" y="17953"/>
                    </a:moveTo>
                    <a:lnTo>
                      <a:pt x="56417" y="21091"/>
                    </a:lnTo>
                    <a:lnTo>
                      <a:pt x="56419" y="21089"/>
                    </a:lnTo>
                    <a:lnTo>
                      <a:pt x="56419" y="21089"/>
                    </a:lnTo>
                    <a:cubicBezTo>
                      <a:pt x="56312" y="21385"/>
                      <a:pt x="56198" y="21672"/>
                      <a:pt x="56076" y="21945"/>
                    </a:cubicBezTo>
                    <a:lnTo>
                      <a:pt x="56076" y="21945"/>
                    </a:lnTo>
                    <a:lnTo>
                      <a:pt x="54227" y="17953"/>
                    </a:lnTo>
                    <a:close/>
                    <a:moveTo>
                      <a:pt x="36071" y="15758"/>
                    </a:moveTo>
                    <a:lnTo>
                      <a:pt x="36071" y="15758"/>
                    </a:lnTo>
                    <a:cubicBezTo>
                      <a:pt x="36392" y="16334"/>
                      <a:pt x="37190" y="16687"/>
                      <a:pt x="38032" y="17062"/>
                    </a:cubicBezTo>
                    <a:cubicBezTo>
                      <a:pt x="39196" y="17579"/>
                      <a:pt x="40514" y="18163"/>
                      <a:pt x="40843" y="19468"/>
                    </a:cubicBezTo>
                    <a:lnTo>
                      <a:pt x="40843" y="19468"/>
                    </a:lnTo>
                    <a:cubicBezTo>
                      <a:pt x="40844" y="19476"/>
                      <a:pt x="40846" y="19485"/>
                      <a:pt x="40847" y="19493"/>
                    </a:cubicBezTo>
                    <a:lnTo>
                      <a:pt x="40847" y="19493"/>
                    </a:lnTo>
                    <a:cubicBezTo>
                      <a:pt x="40848" y="19505"/>
                      <a:pt x="40849" y="19517"/>
                      <a:pt x="40851" y="19529"/>
                    </a:cubicBezTo>
                    <a:lnTo>
                      <a:pt x="40853" y="19529"/>
                    </a:lnTo>
                    <a:lnTo>
                      <a:pt x="40853" y="19529"/>
                    </a:lnTo>
                    <a:cubicBezTo>
                      <a:pt x="40853" y="19529"/>
                      <a:pt x="40853" y="19530"/>
                      <a:pt x="40853" y="19531"/>
                    </a:cubicBezTo>
                    <a:lnTo>
                      <a:pt x="40853" y="19531"/>
                    </a:lnTo>
                    <a:cubicBezTo>
                      <a:pt x="40854" y="19530"/>
                      <a:pt x="40854" y="19529"/>
                      <a:pt x="40854" y="19528"/>
                    </a:cubicBezTo>
                    <a:lnTo>
                      <a:pt x="40854" y="19528"/>
                    </a:lnTo>
                    <a:lnTo>
                      <a:pt x="40857" y="19528"/>
                    </a:lnTo>
                    <a:lnTo>
                      <a:pt x="40857" y="19528"/>
                    </a:lnTo>
                    <a:cubicBezTo>
                      <a:pt x="40857" y="19529"/>
                      <a:pt x="40858" y="19530"/>
                      <a:pt x="40858" y="19530"/>
                    </a:cubicBezTo>
                    <a:lnTo>
                      <a:pt x="40868" y="19528"/>
                    </a:lnTo>
                    <a:lnTo>
                      <a:pt x="40868" y="19528"/>
                    </a:lnTo>
                    <a:lnTo>
                      <a:pt x="40877" y="19527"/>
                    </a:lnTo>
                    <a:cubicBezTo>
                      <a:pt x="40877" y="19527"/>
                      <a:pt x="40876" y="19526"/>
                      <a:pt x="40876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7" y="19526"/>
                      <a:pt x="40877" y="19527"/>
                      <a:pt x="40877" y="19527"/>
                    </a:cubicBezTo>
                    <a:lnTo>
                      <a:pt x="40853" y="19532"/>
                    </a:lnTo>
                    <a:cubicBezTo>
                      <a:pt x="40853" y="19531"/>
                      <a:pt x="40853" y="19531"/>
                      <a:pt x="40853" y="19531"/>
                    </a:cubicBezTo>
                    <a:lnTo>
                      <a:pt x="40853" y="19531"/>
                    </a:lnTo>
                    <a:cubicBezTo>
                      <a:pt x="40435" y="20556"/>
                      <a:pt x="39984" y="21502"/>
                      <a:pt x="39517" y="22256"/>
                    </a:cubicBezTo>
                    <a:lnTo>
                      <a:pt x="37060" y="22256"/>
                    </a:lnTo>
                    <a:cubicBezTo>
                      <a:pt x="37061" y="22259"/>
                      <a:pt x="37061" y="22262"/>
                      <a:pt x="37061" y="22264"/>
                    </a:cubicBezTo>
                    <a:lnTo>
                      <a:pt x="37041" y="22267"/>
                    </a:lnTo>
                    <a:cubicBezTo>
                      <a:pt x="37041" y="22263"/>
                      <a:pt x="37040" y="22260"/>
                      <a:pt x="37040" y="22256"/>
                    </a:cubicBezTo>
                    <a:lnTo>
                      <a:pt x="35071" y="22256"/>
                    </a:lnTo>
                    <a:cubicBezTo>
                      <a:pt x="35071" y="22260"/>
                      <a:pt x="35071" y="22263"/>
                      <a:pt x="35070" y="22267"/>
                    </a:cubicBezTo>
                    <a:lnTo>
                      <a:pt x="35049" y="22266"/>
                    </a:lnTo>
                    <a:cubicBezTo>
                      <a:pt x="35049" y="22263"/>
                      <a:pt x="35049" y="22259"/>
                      <a:pt x="35050" y="22256"/>
                    </a:cubicBezTo>
                    <a:lnTo>
                      <a:pt x="32591" y="22256"/>
                    </a:lnTo>
                    <a:cubicBezTo>
                      <a:pt x="32124" y="21502"/>
                      <a:pt x="31673" y="20555"/>
                      <a:pt x="31255" y="19530"/>
                    </a:cubicBezTo>
                    <a:lnTo>
                      <a:pt x="31255" y="19530"/>
                    </a:lnTo>
                    <a:lnTo>
                      <a:pt x="31258" y="19530"/>
                    </a:lnTo>
                    <a:cubicBezTo>
                      <a:pt x="31561" y="18181"/>
                      <a:pt x="32901" y="17587"/>
                      <a:pt x="34084" y="17062"/>
                    </a:cubicBezTo>
                    <a:cubicBezTo>
                      <a:pt x="34925" y="16689"/>
                      <a:pt x="35719" y="16337"/>
                      <a:pt x="36042" y="15761"/>
                    </a:cubicBezTo>
                    <a:lnTo>
                      <a:pt x="36042" y="15761"/>
                    </a:lnTo>
                    <a:cubicBezTo>
                      <a:pt x="36026" y="15924"/>
                      <a:pt x="35960" y="16465"/>
                      <a:pt x="35718" y="17109"/>
                    </a:cubicBezTo>
                    <a:cubicBezTo>
                      <a:pt x="35449" y="17819"/>
                      <a:pt x="34905" y="18803"/>
                      <a:pt x="33837" y="19456"/>
                    </a:cubicBezTo>
                    <a:lnTo>
                      <a:pt x="33826" y="19463"/>
                    </a:lnTo>
                    <a:lnTo>
                      <a:pt x="33836" y="19472"/>
                    </a:lnTo>
                    <a:cubicBezTo>
                      <a:pt x="33847" y="19487"/>
                      <a:pt x="35172" y="20943"/>
                      <a:pt x="35050" y="22256"/>
                    </a:cubicBezTo>
                    <a:lnTo>
                      <a:pt x="35071" y="22256"/>
                    </a:lnTo>
                    <a:cubicBezTo>
                      <a:pt x="35188" y="20991"/>
                      <a:pt x="33976" y="19598"/>
                      <a:pt x="33860" y="19468"/>
                    </a:cubicBezTo>
                    <a:cubicBezTo>
                      <a:pt x="34927" y="18810"/>
                      <a:pt x="35470" y="17826"/>
                      <a:pt x="35737" y="17116"/>
                    </a:cubicBezTo>
                    <a:cubicBezTo>
                      <a:pt x="35954" y="16538"/>
                      <a:pt x="36031" y="16042"/>
                      <a:pt x="36056" y="15826"/>
                    </a:cubicBezTo>
                    <a:cubicBezTo>
                      <a:pt x="36082" y="16042"/>
                      <a:pt x="36156" y="16538"/>
                      <a:pt x="36374" y="17116"/>
                    </a:cubicBezTo>
                    <a:cubicBezTo>
                      <a:pt x="36643" y="17826"/>
                      <a:pt x="37186" y="18810"/>
                      <a:pt x="38251" y="19468"/>
                    </a:cubicBezTo>
                    <a:cubicBezTo>
                      <a:pt x="38135" y="19598"/>
                      <a:pt x="36924" y="20991"/>
                      <a:pt x="37040" y="22256"/>
                    </a:cubicBezTo>
                    <a:lnTo>
                      <a:pt x="37060" y="22256"/>
                    </a:lnTo>
                    <a:cubicBezTo>
                      <a:pt x="36937" y="20942"/>
                      <a:pt x="38261" y="19485"/>
                      <a:pt x="38276" y="19471"/>
                    </a:cubicBezTo>
                    <a:lnTo>
                      <a:pt x="38284" y="19462"/>
                    </a:lnTo>
                    <a:lnTo>
                      <a:pt x="38273" y="19455"/>
                    </a:lnTo>
                    <a:cubicBezTo>
                      <a:pt x="37205" y="18801"/>
                      <a:pt x="36661" y="17817"/>
                      <a:pt x="36395" y="17109"/>
                    </a:cubicBezTo>
                    <a:cubicBezTo>
                      <a:pt x="36151" y="16461"/>
                      <a:pt x="36086" y="15917"/>
                      <a:pt x="36071" y="15758"/>
                    </a:cubicBezTo>
                    <a:close/>
                    <a:moveTo>
                      <a:pt x="36054" y="1293"/>
                    </a:moveTo>
                    <a:lnTo>
                      <a:pt x="36046" y="1306"/>
                    </a:lnTo>
                    <a:cubicBezTo>
                      <a:pt x="35763" y="1710"/>
                      <a:pt x="35125" y="2187"/>
                      <a:pt x="34317" y="2790"/>
                    </a:cubicBezTo>
                    <a:cubicBezTo>
                      <a:pt x="32129" y="4423"/>
                      <a:pt x="28822" y="6892"/>
                      <a:pt x="28824" y="10875"/>
                    </a:cubicBezTo>
                    <a:cubicBezTo>
                      <a:pt x="28824" y="12146"/>
                      <a:pt x="30555" y="19013"/>
                      <a:pt x="32577" y="22272"/>
                    </a:cubicBezTo>
                    <a:lnTo>
                      <a:pt x="32581" y="22277"/>
                    </a:lnTo>
                    <a:lnTo>
                      <a:pt x="39530" y="22277"/>
                    </a:lnTo>
                    <a:lnTo>
                      <a:pt x="39532" y="22272"/>
                    </a:lnTo>
                    <a:cubicBezTo>
                      <a:pt x="41553" y="19013"/>
                      <a:pt x="43285" y="12146"/>
                      <a:pt x="43285" y="10875"/>
                    </a:cubicBezTo>
                    <a:cubicBezTo>
                      <a:pt x="43286" y="6892"/>
                      <a:pt x="39980" y="4423"/>
                      <a:pt x="37792" y="2790"/>
                    </a:cubicBezTo>
                    <a:cubicBezTo>
                      <a:pt x="36983" y="2187"/>
                      <a:pt x="36345" y="1710"/>
                      <a:pt x="36063" y="1306"/>
                    </a:cubicBezTo>
                    <a:lnTo>
                      <a:pt x="36054" y="1293"/>
                    </a:lnTo>
                    <a:close/>
                    <a:moveTo>
                      <a:pt x="15181" y="22337"/>
                    </a:moveTo>
                    <a:cubicBezTo>
                      <a:pt x="15144" y="22337"/>
                      <a:pt x="15108" y="22351"/>
                      <a:pt x="15080" y="22379"/>
                    </a:cubicBezTo>
                    <a:cubicBezTo>
                      <a:pt x="15023" y="22434"/>
                      <a:pt x="15023" y="22525"/>
                      <a:pt x="15080" y="22582"/>
                    </a:cubicBezTo>
                    <a:cubicBezTo>
                      <a:pt x="15108" y="22609"/>
                      <a:pt x="15144" y="22623"/>
                      <a:pt x="15181" y="22623"/>
                    </a:cubicBezTo>
                    <a:cubicBezTo>
                      <a:pt x="15218" y="22623"/>
                      <a:pt x="15254" y="22609"/>
                      <a:pt x="15282" y="22582"/>
                    </a:cubicBezTo>
                    <a:cubicBezTo>
                      <a:pt x="15339" y="22525"/>
                      <a:pt x="15339" y="22434"/>
                      <a:pt x="15282" y="22379"/>
                    </a:cubicBezTo>
                    <a:cubicBezTo>
                      <a:pt x="15254" y="22351"/>
                      <a:pt x="15218" y="22337"/>
                      <a:pt x="15181" y="22337"/>
                    </a:cubicBezTo>
                    <a:close/>
                    <a:moveTo>
                      <a:pt x="56862" y="22494"/>
                    </a:moveTo>
                    <a:cubicBezTo>
                      <a:pt x="56826" y="22494"/>
                      <a:pt x="56789" y="22508"/>
                      <a:pt x="56761" y="22535"/>
                    </a:cubicBezTo>
                    <a:cubicBezTo>
                      <a:pt x="56704" y="22592"/>
                      <a:pt x="56704" y="22683"/>
                      <a:pt x="56761" y="22738"/>
                    </a:cubicBezTo>
                    <a:cubicBezTo>
                      <a:pt x="56789" y="22767"/>
                      <a:pt x="56826" y="22781"/>
                      <a:pt x="56862" y="22781"/>
                    </a:cubicBezTo>
                    <a:cubicBezTo>
                      <a:pt x="56899" y="22781"/>
                      <a:pt x="56935" y="22767"/>
                      <a:pt x="56964" y="22738"/>
                    </a:cubicBezTo>
                    <a:cubicBezTo>
                      <a:pt x="57020" y="22683"/>
                      <a:pt x="57020" y="22592"/>
                      <a:pt x="56964" y="22535"/>
                    </a:cubicBezTo>
                    <a:cubicBezTo>
                      <a:pt x="56935" y="22508"/>
                      <a:pt x="56899" y="22494"/>
                      <a:pt x="56862" y="22494"/>
                    </a:cubicBezTo>
                    <a:close/>
                    <a:moveTo>
                      <a:pt x="17883" y="17747"/>
                    </a:moveTo>
                    <a:lnTo>
                      <a:pt x="16540" y="22837"/>
                    </a:lnTo>
                    <a:lnTo>
                      <a:pt x="16540" y="22837"/>
                    </a:lnTo>
                    <a:cubicBezTo>
                      <a:pt x="16405" y="22621"/>
                      <a:pt x="16275" y="22384"/>
                      <a:pt x="16150" y="22125"/>
                    </a:cubicBezTo>
                    <a:cubicBezTo>
                      <a:pt x="16100" y="22021"/>
                      <a:pt x="16051" y="21915"/>
                      <a:pt x="16003" y="21806"/>
                    </a:cubicBezTo>
                    <a:lnTo>
                      <a:pt x="16003" y="21806"/>
                    </a:lnTo>
                    <a:lnTo>
                      <a:pt x="17883" y="17747"/>
                    </a:lnTo>
                    <a:close/>
                    <a:moveTo>
                      <a:pt x="54216" y="17950"/>
                    </a:moveTo>
                    <a:lnTo>
                      <a:pt x="56070" y="21959"/>
                    </a:lnTo>
                    <a:lnTo>
                      <a:pt x="56070" y="21959"/>
                    </a:lnTo>
                    <a:cubicBezTo>
                      <a:pt x="55909" y="22320"/>
                      <a:pt x="55733" y="22658"/>
                      <a:pt x="55541" y="22964"/>
                    </a:cubicBezTo>
                    <a:lnTo>
                      <a:pt x="55541" y="22964"/>
                    </a:lnTo>
                    <a:lnTo>
                      <a:pt x="54216" y="17950"/>
                    </a:lnTo>
                    <a:close/>
                    <a:moveTo>
                      <a:pt x="36053" y="15"/>
                    </a:moveTo>
                    <a:cubicBezTo>
                      <a:pt x="36373" y="467"/>
                      <a:pt x="37087" y="1000"/>
                      <a:pt x="37989" y="1674"/>
                    </a:cubicBezTo>
                    <a:cubicBezTo>
                      <a:pt x="40438" y="3501"/>
                      <a:pt x="44138" y="6263"/>
                      <a:pt x="44137" y="10717"/>
                    </a:cubicBezTo>
                    <a:cubicBezTo>
                      <a:pt x="44137" y="11395"/>
                      <a:pt x="43695" y="13576"/>
                      <a:pt x="42878" y="16287"/>
                    </a:cubicBezTo>
                    <a:cubicBezTo>
                      <a:pt x="41633" y="20417"/>
                      <a:pt x="40501" y="22561"/>
                      <a:pt x="39936" y="23473"/>
                    </a:cubicBezTo>
                    <a:lnTo>
                      <a:pt x="32171" y="23473"/>
                    </a:lnTo>
                    <a:cubicBezTo>
                      <a:pt x="30858" y="21352"/>
                      <a:pt x="29764" y="18061"/>
                      <a:pt x="29228" y="16287"/>
                    </a:cubicBezTo>
                    <a:cubicBezTo>
                      <a:pt x="28411" y="13576"/>
                      <a:pt x="27969" y="11395"/>
                      <a:pt x="27969" y="10717"/>
                    </a:cubicBezTo>
                    <a:cubicBezTo>
                      <a:pt x="27967" y="6266"/>
                      <a:pt x="31668" y="3501"/>
                      <a:pt x="34117" y="1674"/>
                    </a:cubicBezTo>
                    <a:cubicBezTo>
                      <a:pt x="35018" y="1001"/>
                      <a:pt x="35733" y="470"/>
                      <a:pt x="36053" y="15"/>
                    </a:cubicBezTo>
                    <a:close/>
                    <a:moveTo>
                      <a:pt x="36054" y="0"/>
                    </a:moveTo>
                    <a:lnTo>
                      <a:pt x="36051" y="6"/>
                    </a:lnTo>
                    <a:cubicBezTo>
                      <a:pt x="35733" y="458"/>
                      <a:pt x="35018" y="993"/>
                      <a:pt x="34113" y="1668"/>
                    </a:cubicBezTo>
                    <a:cubicBezTo>
                      <a:pt x="31662" y="3498"/>
                      <a:pt x="27960" y="6261"/>
                      <a:pt x="27961" y="10721"/>
                    </a:cubicBezTo>
                    <a:cubicBezTo>
                      <a:pt x="27961" y="11397"/>
                      <a:pt x="28403" y="13580"/>
                      <a:pt x="29221" y="16293"/>
                    </a:cubicBezTo>
                    <a:cubicBezTo>
                      <a:pt x="29635" y="17672"/>
                      <a:pt x="30099" y="19011"/>
                      <a:pt x="30558" y="20165"/>
                    </a:cubicBezTo>
                    <a:cubicBezTo>
                      <a:pt x="31099" y="21520"/>
                      <a:pt x="31640" y="22635"/>
                      <a:pt x="32164" y="23482"/>
                    </a:cubicBezTo>
                    <a:lnTo>
                      <a:pt x="32165" y="23483"/>
                    </a:lnTo>
                    <a:lnTo>
                      <a:pt x="39943" y="23483"/>
                    </a:lnTo>
                    <a:cubicBezTo>
                      <a:pt x="41261" y="21360"/>
                      <a:pt x="42355" y="18068"/>
                      <a:pt x="42888" y="16293"/>
                    </a:cubicBezTo>
                    <a:cubicBezTo>
                      <a:pt x="43705" y="13580"/>
                      <a:pt x="44147" y="11398"/>
                      <a:pt x="44147" y="10721"/>
                    </a:cubicBezTo>
                    <a:cubicBezTo>
                      <a:pt x="44149" y="6261"/>
                      <a:pt x="40446" y="3498"/>
                      <a:pt x="37996" y="1668"/>
                    </a:cubicBezTo>
                    <a:cubicBezTo>
                      <a:pt x="37090" y="993"/>
                      <a:pt x="36374" y="459"/>
                      <a:pt x="36059" y="6"/>
                    </a:cubicBezTo>
                    <a:lnTo>
                      <a:pt x="36054" y="0"/>
                    </a:lnTo>
                    <a:close/>
                    <a:moveTo>
                      <a:pt x="17893" y="17757"/>
                    </a:moveTo>
                    <a:cubicBezTo>
                      <a:pt x="17893" y="17757"/>
                      <a:pt x="17893" y="17757"/>
                      <a:pt x="17893" y="17758"/>
                    </a:cubicBezTo>
                    <a:lnTo>
                      <a:pt x="17893" y="17758"/>
                    </a:lnTo>
                    <a:lnTo>
                      <a:pt x="17386" y="23847"/>
                    </a:lnTo>
                    <a:lnTo>
                      <a:pt x="17386" y="23847"/>
                    </a:lnTo>
                    <a:cubicBezTo>
                      <a:pt x="17087" y="23593"/>
                      <a:pt x="16808" y="23261"/>
                      <a:pt x="16548" y="22849"/>
                    </a:cubicBezTo>
                    <a:lnTo>
                      <a:pt x="16548" y="22849"/>
                    </a:lnTo>
                    <a:lnTo>
                      <a:pt x="17893" y="17757"/>
                    </a:lnTo>
                    <a:close/>
                    <a:moveTo>
                      <a:pt x="18909" y="18752"/>
                    </a:moveTo>
                    <a:cubicBezTo>
                      <a:pt x="18916" y="18758"/>
                      <a:pt x="18922" y="18765"/>
                      <a:pt x="18928" y="18771"/>
                    </a:cubicBezTo>
                    <a:lnTo>
                      <a:pt x="18928" y="18771"/>
                    </a:lnTo>
                    <a:cubicBezTo>
                      <a:pt x="18922" y="18765"/>
                      <a:pt x="18916" y="18760"/>
                      <a:pt x="18910" y="18754"/>
                    </a:cubicBezTo>
                    <a:lnTo>
                      <a:pt x="18910" y="18754"/>
                    </a:lnTo>
                    <a:cubicBezTo>
                      <a:pt x="18917" y="18761"/>
                      <a:pt x="18925" y="18769"/>
                      <a:pt x="18932" y="18776"/>
                    </a:cubicBezTo>
                    <a:lnTo>
                      <a:pt x="18932" y="18776"/>
                    </a:lnTo>
                    <a:cubicBezTo>
                      <a:pt x="19635" y="19554"/>
                      <a:pt x="18969" y="22456"/>
                      <a:pt x="19648" y="23850"/>
                    </a:cubicBezTo>
                    <a:cubicBezTo>
                      <a:pt x="19699" y="23021"/>
                      <a:pt x="20491" y="20392"/>
                      <a:pt x="18949" y="18792"/>
                    </a:cubicBezTo>
                    <a:lnTo>
                      <a:pt x="18949" y="18792"/>
                    </a:lnTo>
                    <a:cubicBezTo>
                      <a:pt x="19726" y="19542"/>
                      <a:pt x="20747" y="19740"/>
                      <a:pt x="21685" y="19740"/>
                    </a:cubicBezTo>
                    <a:cubicBezTo>
                      <a:pt x="22678" y="19740"/>
                      <a:pt x="23579" y="19518"/>
                      <a:pt x="24006" y="19492"/>
                    </a:cubicBezTo>
                    <a:cubicBezTo>
                      <a:pt x="22613" y="18813"/>
                      <a:pt x="19711" y="19480"/>
                      <a:pt x="18933" y="18776"/>
                    </a:cubicBezTo>
                    <a:lnTo>
                      <a:pt x="18933" y="18776"/>
                    </a:lnTo>
                    <a:cubicBezTo>
                      <a:pt x="18925" y="18768"/>
                      <a:pt x="18917" y="18760"/>
                      <a:pt x="18909" y="18752"/>
                    </a:cubicBezTo>
                    <a:close/>
                    <a:moveTo>
                      <a:pt x="54208" y="17961"/>
                    </a:moveTo>
                    <a:lnTo>
                      <a:pt x="55532" y="22977"/>
                    </a:lnTo>
                    <a:lnTo>
                      <a:pt x="55532" y="22977"/>
                    </a:lnTo>
                    <a:cubicBezTo>
                      <a:pt x="55287" y="23365"/>
                      <a:pt x="55014" y="23701"/>
                      <a:pt x="54708" y="23965"/>
                    </a:cubicBezTo>
                    <a:lnTo>
                      <a:pt x="54708" y="23965"/>
                    </a:lnTo>
                    <a:lnTo>
                      <a:pt x="54208" y="17961"/>
                    </a:ln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0" y="18906"/>
                    </a:cubicBezTo>
                    <a:lnTo>
                      <a:pt x="53130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1536" y="20503"/>
                      <a:pt x="52340" y="23166"/>
                      <a:pt x="52392" y="24003"/>
                    </a:cubicBezTo>
                    <a:cubicBezTo>
                      <a:pt x="53079" y="22596"/>
                      <a:pt x="52391" y="19648"/>
                      <a:pt x="53131" y="18906"/>
                    </a:cubicBezTo>
                    <a:close/>
                    <a:moveTo>
                      <a:pt x="54198" y="17961"/>
                    </a:moveTo>
                    <a:lnTo>
                      <a:pt x="54699" y="23974"/>
                    </a:lnTo>
                    <a:lnTo>
                      <a:pt x="54699" y="23974"/>
                    </a:lnTo>
                    <a:cubicBezTo>
                      <a:pt x="54371" y="24255"/>
                      <a:pt x="54006" y="24455"/>
                      <a:pt x="53595" y="24552"/>
                    </a:cubicBezTo>
                    <a:lnTo>
                      <a:pt x="53595" y="24552"/>
                    </a:lnTo>
                    <a:lnTo>
                      <a:pt x="54198" y="17961"/>
                    </a:lnTo>
                    <a:close/>
                    <a:moveTo>
                      <a:pt x="54192" y="17909"/>
                    </a:moveTo>
                    <a:lnTo>
                      <a:pt x="53583" y="24555"/>
                    </a:lnTo>
                    <a:lnTo>
                      <a:pt x="53583" y="24555"/>
                    </a:lnTo>
                    <a:cubicBezTo>
                      <a:pt x="53403" y="24596"/>
                      <a:pt x="53215" y="24618"/>
                      <a:pt x="53018" y="24618"/>
                    </a:cubicBezTo>
                    <a:cubicBezTo>
                      <a:pt x="52966" y="24618"/>
                      <a:pt x="52914" y="24617"/>
                      <a:pt x="52861" y="24614"/>
                    </a:cubicBezTo>
                    <a:lnTo>
                      <a:pt x="52861" y="24614"/>
                    </a:lnTo>
                    <a:cubicBezTo>
                      <a:pt x="53208" y="23500"/>
                      <a:pt x="53244" y="22504"/>
                      <a:pt x="53277" y="21575"/>
                    </a:cubicBezTo>
                    <a:cubicBezTo>
                      <a:pt x="53323" y="20321"/>
                      <a:pt x="53366" y="19137"/>
                      <a:pt x="54157" y="17912"/>
                    </a:cubicBezTo>
                    <a:lnTo>
                      <a:pt x="54157" y="17912"/>
                    </a:lnTo>
                    <a:lnTo>
                      <a:pt x="54192" y="17909"/>
                    </a:lnTo>
                    <a:close/>
                    <a:moveTo>
                      <a:pt x="45554" y="20655"/>
                    </a:moveTo>
                    <a:cubicBezTo>
                      <a:pt x="46364" y="20655"/>
                      <a:pt x="47202" y="20978"/>
                      <a:pt x="47974" y="21275"/>
                    </a:cubicBezTo>
                    <a:cubicBezTo>
                      <a:pt x="48660" y="21540"/>
                      <a:pt x="49317" y="21793"/>
                      <a:pt x="49876" y="21793"/>
                    </a:cubicBezTo>
                    <a:cubicBezTo>
                      <a:pt x="50017" y="21793"/>
                      <a:pt x="50151" y="21777"/>
                      <a:pt x="50279" y="21741"/>
                    </a:cubicBezTo>
                    <a:lnTo>
                      <a:pt x="50279" y="21741"/>
                    </a:lnTo>
                    <a:cubicBezTo>
                      <a:pt x="50149" y="21847"/>
                      <a:pt x="49723" y="22181"/>
                      <a:pt x="49100" y="22463"/>
                    </a:cubicBezTo>
                    <a:cubicBezTo>
                      <a:pt x="48602" y="22688"/>
                      <a:pt x="47905" y="22912"/>
                      <a:pt x="47101" y="22912"/>
                    </a:cubicBezTo>
                    <a:cubicBezTo>
                      <a:pt x="46786" y="22912"/>
                      <a:pt x="46454" y="22877"/>
                      <a:pt x="46111" y="22795"/>
                    </a:cubicBezTo>
                    <a:lnTo>
                      <a:pt x="46097" y="22790"/>
                    </a:lnTo>
                    <a:lnTo>
                      <a:pt x="46097" y="22803"/>
                    </a:lnTo>
                    <a:cubicBezTo>
                      <a:pt x="46097" y="22824"/>
                      <a:pt x="46002" y="24791"/>
                      <a:pt x="44987" y="25630"/>
                    </a:cubicBezTo>
                    <a:lnTo>
                      <a:pt x="44987" y="25630"/>
                    </a:lnTo>
                    <a:lnTo>
                      <a:pt x="43250" y="23893"/>
                    </a:lnTo>
                    <a:cubicBezTo>
                      <a:pt x="43453" y="23031"/>
                      <a:pt x="43803" y="22043"/>
                      <a:pt x="44232" y="21023"/>
                    </a:cubicBezTo>
                    <a:lnTo>
                      <a:pt x="44232" y="21023"/>
                    </a:lnTo>
                    <a:lnTo>
                      <a:pt x="44229" y="21019"/>
                    </a:lnTo>
                    <a:lnTo>
                      <a:pt x="44218" y="21004"/>
                    </a:lnTo>
                    <a:cubicBezTo>
                      <a:pt x="44226" y="20998"/>
                      <a:pt x="44235" y="20992"/>
                      <a:pt x="44243" y="20986"/>
                    </a:cubicBezTo>
                    <a:lnTo>
                      <a:pt x="44243" y="20986"/>
                    </a:lnTo>
                    <a:cubicBezTo>
                      <a:pt x="44235" y="20992"/>
                      <a:pt x="44227" y="20999"/>
                      <a:pt x="44220" y="21005"/>
                    </a:cubicBezTo>
                    <a:lnTo>
                      <a:pt x="44224" y="21010"/>
                    </a:lnTo>
                    <a:lnTo>
                      <a:pt x="44229" y="21019"/>
                    </a:lnTo>
                    <a:lnTo>
                      <a:pt x="44231" y="21021"/>
                    </a:lnTo>
                    <a:cubicBezTo>
                      <a:pt x="44232" y="21021"/>
                      <a:pt x="44232" y="21020"/>
                      <a:pt x="44233" y="21020"/>
                    </a:cubicBezTo>
                    <a:lnTo>
                      <a:pt x="44233" y="21020"/>
                    </a:lnTo>
                    <a:lnTo>
                      <a:pt x="44233" y="21020"/>
                    </a:lnTo>
                    <a:lnTo>
                      <a:pt x="44233" y="21020"/>
                    </a:lnTo>
                    <a:cubicBezTo>
                      <a:pt x="44233" y="21021"/>
                      <a:pt x="44232" y="21022"/>
                      <a:pt x="44232" y="21023"/>
                    </a:cubicBezTo>
                    <a:lnTo>
                      <a:pt x="44232" y="21023"/>
                    </a:lnTo>
                    <a:lnTo>
                      <a:pt x="44233" y="21024"/>
                    </a:lnTo>
                    <a:cubicBezTo>
                      <a:pt x="44653" y="20757"/>
                      <a:pt x="45099" y="20655"/>
                      <a:pt x="45554" y="20655"/>
                    </a:cubicBezTo>
                    <a:close/>
                    <a:moveTo>
                      <a:pt x="17917" y="17754"/>
                    </a:moveTo>
                    <a:cubicBezTo>
                      <a:pt x="19145" y="18541"/>
                      <a:pt x="20326" y="18583"/>
                      <a:pt x="21577" y="18627"/>
                    </a:cubicBezTo>
                    <a:cubicBezTo>
                      <a:pt x="23275" y="18690"/>
                      <a:pt x="25194" y="18758"/>
                      <a:pt x="27647" y="20726"/>
                    </a:cubicBezTo>
                    <a:lnTo>
                      <a:pt x="27647" y="20726"/>
                    </a:lnTo>
                    <a:cubicBezTo>
                      <a:pt x="26880" y="20220"/>
                      <a:pt x="26120" y="20056"/>
                      <a:pt x="25387" y="20056"/>
                    </a:cubicBezTo>
                    <a:cubicBezTo>
                      <a:pt x="24669" y="20056"/>
                      <a:pt x="23976" y="20213"/>
                      <a:pt x="23325" y="20360"/>
                    </a:cubicBezTo>
                    <a:cubicBezTo>
                      <a:pt x="22730" y="20495"/>
                      <a:pt x="22156" y="20626"/>
                      <a:pt x="21617" y="20626"/>
                    </a:cubicBezTo>
                    <a:cubicBezTo>
                      <a:pt x="21255" y="20626"/>
                      <a:pt x="20909" y="20567"/>
                      <a:pt x="20583" y="20411"/>
                    </a:cubicBezTo>
                    <a:lnTo>
                      <a:pt x="20555" y="20398"/>
                    </a:lnTo>
                    <a:lnTo>
                      <a:pt x="20555" y="20398"/>
                    </a:lnTo>
                    <a:lnTo>
                      <a:pt x="20568" y="20426"/>
                    </a:lnTo>
                    <a:cubicBezTo>
                      <a:pt x="20954" y="21237"/>
                      <a:pt x="20742" y="22176"/>
                      <a:pt x="20518" y="23169"/>
                    </a:cubicBezTo>
                    <a:cubicBezTo>
                      <a:pt x="20224" y="24465"/>
                      <a:pt x="19890" y="25927"/>
                      <a:pt x="20839" y="27422"/>
                    </a:cubicBezTo>
                    <a:lnTo>
                      <a:pt x="20839" y="27422"/>
                    </a:lnTo>
                    <a:cubicBezTo>
                      <a:pt x="18917" y="25001"/>
                      <a:pt x="18849" y="23099"/>
                      <a:pt x="18789" y="21415"/>
                    </a:cubicBezTo>
                    <a:cubicBezTo>
                      <a:pt x="18744" y="20165"/>
                      <a:pt x="18702" y="18982"/>
                      <a:pt x="17918" y="17758"/>
                    </a:cubicBezTo>
                    <a:lnTo>
                      <a:pt x="17918" y="17758"/>
                    </a:lnTo>
                    <a:lnTo>
                      <a:pt x="17917" y="17754"/>
                    </a:lnTo>
                    <a:close/>
                    <a:moveTo>
                      <a:pt x="25385" y="20078"/>
                    </a:moveTo>
                    <a:cubicBezTo>
                      <a:pt x="26104" y="20078"/>
                      <a:pt x="26847" y="20236"/>
                      <a:pt x="27598" y="20721"/>
                    </a:cubicBezTo>
                    <a:lnTo>
                      <a:pt x="27598" y="20721"/>
                    </a:lnTo>
                    <a:cubicBezTo>
                      <a:pt x="27241" y="20545"/>
                      <a:pt x="26868" y="20475"/>
                      <a:pt x="26489" y="20475"/>
                    </a:cubicBezTo>
                    <a:cubicBezTo>
                      <a:pt x="25676" y="20475"/>
                      <a:pt x="24835" y="20799"/>
                      <a:pt x="24061" y="21098"/>
                    </a:cubicBezTo>
                    <a:cubicBezTo>
                      <a:pt x="23376" y="21362"/>
                      <a:pt x="22722" y="21614"/>
                      <a:pt x="22167" y="21614"/>
                    </a:cubicBezTo>
                    <a:cubicBezTo>
                      <a:pt x="22009" y="21614"/>
                      <a:pt x="21858" y="21594"/>
                      <a:pt x="21718" y="21547"/>
                    </a:cubicBezTo>
                    <a:lnTo>
                      <a:pt x="21699" y="21540"/>
                    </a:lnTo>
                    <a:lnTo>
                      <a:pt x="21705" y="21559"/>
                    </a:lnTo>
                    <a:cubicBezTo>
                      <a:pt x="21913" y="22193"/>
                      <a:pt x="21594" y="23022"/>
                      <a:pt x="21255" y="23902"/>
                    </a:cubicBezTo>
                    <a:cubicBezTo>
                      <a:pt x="20818" y="25037"/>
                      <a:pt x="20326" y="26317"/>
                      <a:pt x="20880" y="27440"/>
                    </a:cubicBezTo>
                    <a:lnTo>
                      <a:pt x="20880" y="27440"/>
                    </a:lnTo>
                    <a:cubicBezTo>
                      <a:pt x="19913" y="25943"/>
                      <a:pt x="20246" y="24474"/>
                      <a:pt x="20541" y="23172"/>
                    </a:cubicBezTo>
                    <a:cubicBezTo>
                      <a:pt x="20764" y="22186"/>
                      <a:pt x="20976" y="21256"/>
                      <a:pt x="20602" y="20444"/>
                    </a:cubicBezTo>
                    <a:lnTo>
                      <a:pt x="20602" y="20444"/>
                    </a:lnTo>
                    <a:cubicBezTo>
                      <a:pt x="20923" y="20592"/>
                      <a:pt x="21263" y="20648"/>
                      <a:pt x="21618" y="20648"/>
                    </a:cubicBezTo>
                    <a:cubicBezTo>
                      <a:pt x="22160" y="20648"/>
                      <a:pt x="22736" y="20517"/>
                      <a:pt x="23330" y="20382"/>
                    </a:cubicBezTo>
                    <a:cubicBezTo>
                      <a:pt x="23980" y="20234"/>
                      <a:pt x="24670" y="20078"/>
                      <a:pt x="25385" y="20078"/>
                    </a:cubicBezTo>
                    <a:close/>
                    <a:moveTo>
                      <a:pt x="46653" y="20235"/>
                    </a:moveTo>
                    <a:cubicBezTo>
                      <a:pt x="47369" y="20235"/>
                      <a:pt x="48060" y="20392"/>
                      <a:pt x="48710" y="20539"/>
                    </a:cubicBezTo>
                    <a:cubicBezTo>
                      <a:pt x="49306" y="20673"/>
                      <a:pt x="49881" y="20803"/>
                      <a:pt x="50422" y="20803"/>
                    </a:cubicBezTo>
                    <a:cubicBezTo>
                      <a:pt x="50776" y="20803"/>
                      <a:pt x="51116" y="20747"/>
                      <a:pt x="51437" y="20600"/>
                    </a:cubicBezTo>
                    <a:lnTo>
                      <a:pt x="51437" y="20600"/>
                    </a:lnTo>
                    <a:cubicBezTo>
                      <a:pt x="51065" y="21412"/>
                      <a:pt x="51276" y="22344"/>
                      <a:pt x="51499" y="23328"/>
                    </a:cubicBezTo>
                    <a:cubicBezTo>
                      <a:pt x="51794" y="24624"/>
                      <a:pt x="52124" y="26083"/>
                      <a:pt x="51175" y="27573"/>
                    </a:cubicBezTo>
                    <a:lnTo>
                      <a:pt x="51175" y="27573"/>
                    </a:lnTo>
                    <a:cubicBezTo>
                      <a:pt x="51710" y="26455"/>
                      <a:pt x="51222" y="25187"/>
                      <a:pt x="50788" y="24060"/>
                    </a:cubicBezTo>
                    <a:cubicBezTo>
                      <a:pt x="50449" y="23180"/>
                      <a:pt x="50130" y="22351"/>
                      <a:pt x="50339" y="21717"/>
                    </a:cubicBezTo>
                    <a:lnTo>
                      <a:pt x="50346" y="21698"/>
                    </a:lnTo>
                    <a:lnTo>
                      <a:pt x="50326" y="21705"/>
                    </a:lnTo>
                    <a:cubicBezTo>
                      <a:pt x="50324" y="21706"/>
                      <a:pt x="50322" y="21706"/>
                      <a:pt x="50320" y="21707"/>
                    </a:cubicBezTo>
                    <a:lnTo>
                      <a:pt x="50320" y="21707"/>
                    </a:lnTo>
                    <a:lnTo>
                      <a:pt x="50320" y="21707"/>
                    </a:lnTo>
                    <a:cubicBezTo>
                      <a:pt x="50320" y="21707"/>
                      <a:pt x="50319" y="21707"/>
                      <a:pt x="50319" y="21707"/>
                    </a:cubicBezTo>
                    <a:lnTo>
                      <a:pt x="50319" y="21707"/>
                    </a:lnTo>
                    <a:cubicBezTo>
                      <a:pt x="50181" y="21751"/>
                      <a:pt x="50034" y="21771"/>
                      <a:pt x="49879" y="21771"/>
                    </a:cubicBezTo>
                    <a:cubicBezTo>
                      <a:pt x="49323" y="21771"/>
                      <a:pt x="48668" y="21519"/>
                      <a:pt x="47983" y="21256"/>
                    </a:cubicBezTo>
                    <a:cubicBezTo>
                      <a:pt x="47208" y="20957"/>
                      <a:pt x="46367" y="20633"/>
                      <a:pt x="45554" y="20633"/>
                    </a:cubicBezTo>
                    <a:cubicBezTo>
                      <a:pt x="45164" y="20633"/>
                      <a:pt x="44780" y="20707"/>
                      <a:pt x="44413" y="20895"/>
                    </a:cubicBezTo>
                    <a:lnTo>
                      <a:pt x="44413" y="20895"/>
                    </a:lnTo>
                    <a:cubicBezTo>
                      <a:pt x="45173" y="20397"/>
                      <a:pt x="45925" y="20235"/>
                      <a:pt x="46653" y="20235"/>
                    </a:cubicBezTo>
                    <a:close/>
                    <a:moveTo>
                      <a:pt x="54130" y="17915"/>
                    </a:moveTo>
                    <a:cubicBezTo>
                      <a:pt x="53345" y="19142"/>
                      <a:pt x="53303" y="20324"/>
                      <a:pt x="53259" y="21575"/>
                    </a:cubicBezTo>
                    <a:cubicBezTo>
                      <a:pt x="53196" y="23275"/>
                      <a:pt x="53127" y="25197"/>
                      <a:pt x="51151" y="27653"/>
                    </a:cubicBezTo>
                    <a:lnTo>
                      <a:pt x="51151" y="27653"/>
                    </a:lnTo>
                    <a:cubicBezTo>
                      <a:pt x="52162" y="26134"/>
                      <a:pt x="51823" y="24645"/>
                      <a:pt x="51523" y="23324"/>
                    </a:cubicBezTo>
                    <a:cubicBezTo>
                      <a:pt x="51298" y="22331"/>
                      <a:pt x="51085" y="21395"/>
                      <a:pt x="51472" y="20582"/>
                    </a:cubicBezTo>
                    <a:lnTo>
                      <a:pt x="51485" y="20555"/>
                    </a:lnTo>
                    <a:lnTo>
                      <a:pt x="51485" y="20555"/>
                    </a:lnTo>
                    <a:lnTo>
                      <a:pt x="51457" y="20568"/>
                    </a:lnTo>
                    <a:cubicBezTo>
                      <a:pt x="51131" y="20722"/>
                      <a:pt x="50785" y="20781"/>
                      <a:pt x="50423" y="20781"/>
                    </a:cubicBezTo>
                    <a:cubicBezTo>
                      <a:pt x="49883" y="20781"/>
                      <a:pt x="49309" y="20651"/>
                      <a:pt x="48716" y="20517"/>
                    </a:cubicBezTo>
                    <a:cubicBezTo>
                      <a:pt x="48064" y="20369"/>
                      <a:pt x="47371" y="20211"/>
                      <a:pt x="46652" y="20211"/>
                    </a:cubicBezTo>
                    <a:cubicBezTo>
                      <a:pt x="45938" y="20211"/>
                      <a:pt x="45198" y="20368"/>
                      <a:pt x="44451" y="20845"/>
                    </a:cubicBezTo>
                    <a:lnTo>
                      <a:pt x="44451" y="20845"/>
                    </a:lnTo>
                    <a:cubicBezTo>
                      <a:pt x="46877" y="18915"/>
                      <a:pt x="48783" y="18846"/>
                      <a:pt x="50471" y="18787"/>
                    </a:cubicBezTo>
                    <a:cubicBezTo>
                      <a:pt x="51721" y="18742"/>
                      <a:pt x="52903" y="18700"/>
                      <a:pt x="54127" y="17915"/>
                    </a:cubicBezTo>
                    <a:lnTo>
                      <a:pt x="54127" y="17915"/>
                    </a:lnTo>
                    <a:lnTo>
                      <a:pt x="54130" y="17915"/>
                    </a:lnTo>
                    <a:close/>
                    <a:moveTo>
                      <a:pt x="17440" y="10874"/>
                    </a:moveTo>
                    <a:cubicBezTo>
                      <a:pt x="19498" y="10874"/>
                      <a:pt x="21684" y="11323"/>
                      <a:pt x="23397" y="13037"/>
                    </a:cubicBezTo>
                    <a:cubicBezTo>
                      <a:pt x="24084" y="13724"/>
                      <a:pt x="26367" y="17439"/>
                      <a:pt x="27794" y="20817"/>
                    </a:cubicBezTo>
                    <a:lnTo>
                      <a:pt x="27794" y="20817"/>
                    </a:lnTo>
                    <a:cubicBezTo>
                      <a:pt x="27805" y="20827"/>
                      <a:pt x="27817" y="20836"/>
                      <a:pt x="27828" y="20846"/>
                    </a:cubicBezTo>
                    <a:lnTo>
                      <a:pt x="27814" y="20862"/>
                    </a:lnTo>
                    <a:cubicBezTo>
                      <a:pt x="27814" y="20862"/>
                      <a:pt x="27814" y="20862"/>
                      <a:pt x="27813" y="20862"/>
                    </a:cubicBezTo>
                    <a:lnTo>
                      <a:pt x="27813" y="20862"/>
                    </a:ln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8242" y="21883"/>
                      <a:pt x="28592" y="22872"/>
                      <a:pt x="28795" y="23735"/>
                    </a:cubicBez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6042" y="24632"/>
                      <a:pt x="25947" y="22666"/>
                      <a:pt x="25947" y="22647"/>
                    </a:cubicBezTo>
                    <a:lnTo>
                      <a:pt x="25947" y="22634"/>
                    </a:lnTo>
                    <a:lnTo>
                      <a:pt x="25934" y="22637"/>
                    </a:lnTo>
                    <a:cubicBezTo>
                      <a:pt x="25590" y="22720"/>
                      <a:pt x="25257" y="22755"/>
                      <a:pt x="24940" y="22755"/>
                    </a:cubicBezTo>
                    <a:cubicBezTo>
                      <a:pt x="24137" y="22755"/>
                      <a:pt x="23442" y="22531"/>
                      <a:pt x="22946" y="22308"/>
                    </a:cubicBezTo>
                    <a:cubicBezTo>
                      <a:pt x="22322" y="22026"/>
                      <a:pt x="21895" y="21691"/>
                      <a:pt x="21766" y="21585"/>
                    </a:cubicBezTo>
                    <a:lnTo>
                      <a:pt x="21766" y="21585"/>
                    </a:lnTo>
                    <a:cubicBezTo>
                      <a:pt x="21892" y="21620"/>
                      <a:pt x="22025" y="21635"/>
                      <a:pt x="22165" y="21635"/>
                    </a:cubicBezTo>
                    <a:cubicBezTo>
                      <a:pt x="22724" y="21635"/>
                      <a:pt x="23382" y="21383"/>
                      <a:pt x="24069" y="21118"/>
                    </a:cubicBezTo>
                    <a:cubicBezTo>
                      <a:pt x="24841" y="20820"/>
                      <a:pt x="25679" y="20497"/>
                      <a:pt x="26488" y="20497"/>
                    </a:cubicBezTo>
                    <a:cubicBezTo>
                      <a:pt x="26940" y="20497"/>
                      <a:pt x="27383" y="20598"/>
                      <a:pt x="27800" y="20859"/>
                    </a:cubicBezTo>
                    <a:lnTo>
                      <a:pt x="27800" y="20859"/>
                    </a:lnTo>
                    <a:cubicBezTo>
                      <a:pt x="27803" y="20861"/>
                      <a:pt x="27806" y="20864"/>
                      <a:pt x="27809" y="20866"/>
                    </a:cubicBezTo>
                    <a:lnTo>
                      <a:pt x="27810" y="20865"/>
                    </a:lnTo>
                    <a:lnTo>
                      <a:pt x="27810" y="20865"/>
                    </a:lnTo>
                    <a:cubicBezTo>
                      <a:pt x="27810" y="20866"/>
                      <a:pt x="27810" y="20866"/>
                      <a:pt x="27811" y="20866"/>
                    </a:cubicBez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7813" y="20862"/>
                      <a:pt x="27812" y="20862"/>
                      <a:pt x="27812" y="20862"/>
                    </a:cubicBezTo>
                    <a:lnTo>
                      <a:pt x="27812" y="20862"/>
                    </a:lnTo>
                    <a:lnTo>
                      <a:pt x="27813" y="20861"/>
                    </a:lnTo>
                    <a:lnTo>
                      <a:pt x="27813" y="20861"/>
                    </a:lnTo>
                    <a:cubicBezTo>
                      <a:pt x="27813" y="20861"/>
                      <a:pt x="27813" y="20861"/>
                      <a:pt x="27813" y="20862"/>
                    </a:cubicBezTo>
                    <a:lnTo>
                      <a:pt x="27813" y="20862"/>
                    </a:lnTo>
                    <a:lnTo>
                      <a:pt x="27822" y="20847"/>
                    </a:lnTo>
                    <a:lnTo>
                      <a:pt x="27822" y="20847"/>
                    </a:lnTo>
                    <a:cubicBezTo>
                      <a:pt x="27815" y="20842"/>
                      <a:pt x="27807" y="20836"/>
                      <a:pt x="27799" y="20831"/>
                    </a:cubicBezTo>
                    <a:lnTo>
                      <a:pt x="27799" y="20831"/>
                    </a:lnTo>
                    <a:cubicBezTo>
                      <a:pt x="27797" y="20826"/>
                      <a:pt x="27796" y="20822"/>
                      <a:pt x="27794" y="20817"/>
                    </a:cubicBezTo>
                    <a:lnTo>
                      <a:pt x="27794" y="20817"/>
                    </a:lnTo>
                    <a:cubicBezTo>
                      <a:pt x="26634" y="19861"/>
                      <a:pt x="25593" y="19329"/>
                      <a:pt x="24637" y="19028"/>
                    </a:cubicBezTo>
                    <a:lnTo>
                      <a:pt x="24637" y="19028"/>
                    </a:lnTo>
                    <a:cubicBezTo>
                      <a:pt x="24637" y="19028"/>
                      <a:pt x="24637" y="19027"/>
                      <a:pt x="24637" y="19027"/>
                    </a:cubicBezTo>
                    <a:lnTo>
                      <a:pt x="24637" y="19027"/>
                    </a:lnTo>
                    <a:lnTo>
                      <a:pt x="24639" y="19027"/>
                    </a:lnTo>
                    <a:cubicBezTo>
                      <a:pt x="24708" y="17855"/>
                      <a:pt x="24043" y="16995"/>
                      <a:pt x="23000" y="16334"/>
                    </a:cubicBez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cubicBezTo>
                      <a:pt x="22691" y="16138"/>
                      <a:pt x="22349" y="15959"/>
                      <a:pt x="21983" y="15795"/>
                    </a:cubicBezTo>
                    <a:lnTo>
                      <a:pt x="21983" y="15795"/>
                    </a:lnTo>
                    <a:lnTo>
                      <a:pt x="21983" y="15793"/>
                    </a:lnTo>
                    <a:lnTo>
                      <a:pt x="21981" y="15794"/>
                    </a:lnTo>
                    <a:lnTo>
                      <a:pt x="21981" y="15794"/>
                    </a:lnTo>
                    <a:cubicBezTo>
                      <a:pt x="21488" y="15573"/>
                      <a:pt x="20953" y="15378"/>
                      <a:pt x="20396" y="15202"/>
                    </a:cubicBezTo>
                    <a:lnTo>
                      <a:pt x="20396" y="15202"/>
                    </a:lnTo>
                    <a:lnTo>
                      <a:pt x="20396" y="15202"/>
                    </a:lnTo>
                    <a:lnTo>
                      <a:pt x="20389" y="15195"/>
                    </a:lnTo>
                    <a:lnTo>
                      <a:pt x="20385" y="15199"/>
                    </a:lnTo>
                    <a:lnTo>
                      <a:pt x="20385" y="15199"/>
                    </a:lnTo>
                    <a:cubicBezTo>
                      <a:pt x="20004" y="15078"/>
                      <a:pt x="19613" y="14967"/>
                      <a:pt x="19219" y="14862"/>
                    </a:cubicBezTo>
                    <a:lnTo>
                      <a:pt x="19219" y="14862"/>
                    </a:lnTo>
                    <a:lnTo>
                      <a:pt x="19221" y="14858"/>
                    </a:lnTo>
                    <a:lnTo>
                      <a:pt x="19211" y="14854"/>
                    </a:lnTo>
                    <a:lnTo>
                      <a:pt x="19208" y="14859"/>
                    </a:lnTo>
                    <a:lnTo>
                      <a:pt x="19208" y="14859"/>
                    </a:lnTo>
                    <a:cubicBezTo>
                      <a:pt x="19037" y="14813"/>
                      <a:pt x="18864" y="14769"/>
                      <a:pt x="18692" y="14725"/>
                    </a:cubicBezTo>
                    <a:lnTo>
                      <a:pt x="18692" y="14725"/>
                    </a:lnTo>
                    <a:lnTo>
                      <a:pt x="18701" y="14693"/>
                    </a:lnTo>
                    <a:lnTo>
                      <a:pt x="18689" y="14689"/>
                    </a:lnTo>
                    <a:lnTo>
                      <a:pt x="18680" y="14722"/>
                    </a:lnTo>
                    <a:lnTo>
                      <a:pt x="18680" y="14722"/>
                    </a:lnTo>
                    <a:cubicBezTo>
                      <a:pt x="18510" y="14679"/>
                      <a:pt x="18339" y="14637"/>
                      <a:pt x="18169" y="14596"/>
                    </a:cubicBezTo>
                    <a:lnTo>
                      <a:pt x="18169" y="14596"/>
                    </a:lnTo>
                    <a:lnTo>
                      <a:pt x="18170" y="14585"/>
                    </a:lnTo>
                    <a:lnTo>
                      <a:pt x="18159" y="14585"/>
                    </a:lnTo>
                    <a:lnTo>
                      <a:pt x="18158" y="14593"/>
                    </a:lnTo>
                    <a:lnTo>
                      <a:pt x="18158" y="14593"/>
                    </a:lnTo>
                    <a:cubicBezTo>
                      <a:pt x="17976" y="14549"/>
                      <a:pt x="17795" y="14505"/>
                      <a:pt x="17615" y="14463"/>
                    </a:cubicBezTo>
                    <a:lnTo>
                      <a:pt x="17615" y="14463"/>
                    </a:lnTo>
                    <a:lnTo>
                      <a:pt x="17614" y="14448"/>
                    </a:lnTo>
                    <a:lnTo>
                      <a:pt x="17602" y="14450"/>
                    </a:lnTo>
                    <a:lnTo>
                      <a:pt x="17603" y="14460"/>
                    </a:lnTo>
                    <a:lnTo>
                      <a:pt x="17603" y="14460"/>
                    </a:lnTo>
                    <a:cubicBezTo>
                      <a:pt x="17450" y="14424"/>
                      <a:pt x="17299" y="14388"/>
                      <a:pt x="17149" y="14353"/>
                    </a:cubicBezTo>
                    <a:cubicBezTo>
                      <a:pt x="17098" y="14341"/>
                      <a:pt x="17047" y="14329"/>
                      <a:pt x="16996" y="14317"/>
                    </a:cubicBezTo>
                    <a:lnTo>
                      <a:pt x="16996" y="14317"/>
                    </a:lnTo>
                    <a:lnTo>
                      <a:pt x="16991" y="14298"/>
                    </a:lnTo>
                    <a:lnTo>
                      <a:pt x="16979" y="14302"/>
                    </a:lnTo>
                    <a:lnTo>
                      <a:pt x="16982" y="14314"/>
                    </a:lnTo>
                    <a:lnTo>
                      <a:pt x="16982" y="14314"/>
                    </a:lnTo>
                    <a:cubicBezTo>
                      <a:pt x="15241" y="13904"/>
                      <a:pt x="13753" y="13542"/>
                      <a:pt x="13172" y="12998"/>
                    </a:cubicBezTo>
                    <a:lnTo>
                      <a:pt x="13172" y="12998"/>
                    </a:lnTo>
                    <a:cubicBezTo>
                      <a:pt x="13171" y="12998"/>
                      <a:pt x="13170" y="12997"/>
                      <a:pt x="13170" y="12996"/>
                    </a:cubicBezTo>
                    <a:lnTo>
                      <a:pt x="13168" y="12998"/>
                    </a:lnTo>
                    <a:lnTo>
                      <a:pt x="13168" y="12998"/>
                    </a:lnTo>
                    <a:cubicBezTo>
                      <a:pt x="13168" y="12998"/>
                      <a:pt x="13168" y="12998"/>
                      <a:pt x="13168" y="12998"/>
                    </a:cubicBezTo>
                    <a:lnTo>
                      <a:pt x="13154" y="13014"/>
                    </a:lnTo>
                    <a:cubicBezTo>
                      <a:pt x="13773" y="13595"/>
                      <a:pt x="14157" y="15231"/>
                      <a:pt x="14600" y="17126"/>
                    </a:cubicBezTo>
                    <a:cubicBezTo>
                      <a:pt x="14702" y="17562"/>
                      <a:pt x="14808" y="18014"/>
                      <a:pt x="14921" y="18468"/>
                    </a:cubicBezTo>
                    <a:lnTo>
                      <a:pt x="14921" y="18468"/>
                    </a:lnTo>
                    <a:lnTo>
                      <a:pt x="14911" y="18471"/>
                    </a:lnTo>
                    <a:lnTo>
                      <a:pt x="14913" y="18482"/>
                    </a:lnTo>
                    <a:lnTo>
                      <a:pt x="14923" y="18480"/>
                    </a:lnTo>
                    <a:lnTo>
                      <a:pt x="14923" y="18480"/>
                    </a:lnTo>
                    <a:cubicBezTo>
                      <a:pt x="15130" y="19311"/>
                      <a:pt x="15359" y="20153"/>
                      <a:pt x="15634" y="20929"/>
                    </a:cubicBezTo>
                    <a:lnTo>
                      <a:pt x="15634" y="20929"/>
                    </a:lnTo>
                    <a:lnTo>
                      <a:pt x="15629" y="20937"/>
                    </a:lnTo>
                    <a:lnTo>
                      <a:pt x="15637" y="20941"/>
                    </a:lnTo>
                    <a:lnTo>
                      <a:pt x="15638" y="20940"/>
                    </a:lnTo>
                    <a:lnTo>
                      <a:pt x="15638" y="20940"/>
                    </a:lnTo>
                    <a:cubicBezTo>
                      <a:pt x="15788" y="21362"/>
                      <a:pt x="15950" y="21764"/>
                      <a:pt x="16130" y="22135"/>
                    </a:cubicBezTo>
                    <a:cubicBezTo>
                      <a:pt x="16892" y="23715"/>
                      <a:pt x="17840" y="24487"/>
                      <a:pt x="19021" y="24487"/>
                    </a:cubicBezTo>
                    <a:cubicBezTo>
                      <a:pt x="19073" y="24487"/>
                      <a:pt x="19128" y="24484"/>
                      <a:pt x="19185" y="24481"/>
                    </a:cubicBezTo>
                    <a:lnTo>
                      <a:pt x="19184" y="24480"/>
                    </a:lnTo>
                    <a:lnTo>
                      <a:pt x="19184" y="24480"/>
                    </a:lnTo>
                    <a:cubicBezTo>
                      <a:pt x="19185" y="24480"/>
                      <a:pt x="19186" y="24480"/>
                      <a:pt x="19186" y="24480"/>
                    </a:cubicBezTo>
                    <a:lnTo>
                      <a:pt x="19183" y="24458"/>
                    </a:lnTo>
                    <a:cubicBezTo>
                      <a:pt x="19128" y="24462"/>
                      <a:pt x="19074" y="24463"/>
                      <a:pt x="19020" y="24463"/>
                    </a:cubicBezTo>
                    <a:cubicBezTo>
                      <a:pt x="18421" y="24463"/>
                      <a:pt x="17882" y="24262"/>
                      <a:pt x="17397" y="23856"/>
                    </a:cubicBezTo>
                    <a:lnTo>
                      <a:pt x="17397" y="23856"/>
                    </a:lnTo>
                    <a:lnTo>
                      <a:pt x="17904" y="17774"/>
                    </a:lnTo>
                    <a:lnTo>
                      <a:pt x="17904" y="17774"/>
                    </a:lnTo>
                    <a:cubicBezTo>
                      <a:pt x="17905" y="17776"/>
                      <a:pt x="17906" y="17778"/>
                      <a:pt x="17908" y="17781"/>
                    </a:cubicBezTo>
                    <a:lnTo>
                      <a:pt x="17908" y="17781"/>
                    </a:lnTo>
                    <a:lnTo>
                      <a:pt x="18515" y="24402"/>
                    </a:lnTo>
                    <a:lnTo>
                      <a:pt x="18527" y="24400"/>
                    </a:lnTo>
                    <a:lnTo>
                      <a:pt x="17922" y="17802"/>
                    </a:lnTo>
                    <a:lnTo>
                      <a:pt x="17922" y="17802"/>
                    </a:lnTo>
                    <a:cubicBezTo>
                      <a:pt x="18682" y="19009"/>
                      <a:pt x="18723" y="20178"/>
                      <a:pt x="18769" y="21415"/>
                    </a:cubicBezTo>
                    <a:cubicBezTo>
                      <a:pt x="18832" y="23141"/>
                      <a:pt x="18902" y="25095"/>
                      <a:pt x="20959" y="27601"/>
                    </a:cubicBezTo>
                    <a:lnTo>
                      <a:pt x="20959" y="27601"/>
                    </a:lnTo>
                    <a:cubicBezTo>
                      <a:pt x="20966" y="27612"/>
                      <a:pt x="20974" y="27622"/>
                      <a:pt x="20981" y="27633"/>
                    </a:cubicBezTo>
                    <a:lnTo>
                      <a:pt x="20981" y="27633"/>
                    </a:lnTo>
                    <a:cubicBezTo>
                      <a:pt x="20983" y="27633"/>
                      <a:pt x="20985" y="27634"/>
                      <a:pt x="20987" y="27635"/>
                    </a:cubicBezTo>
                    <a:lnTo>
                      <a:pt x="20987" y="27635"/>
                    </a:lnTo>
                    <a:cubicBezTo>
                      <a:pt x="20989" y="27637"/>
                      <a:pt x="20991" y="27640"/>
                      <a:pt x="20993" y="27642"/>
                    </a:cubicBezTo>
                    <a:lnTo>
                      <a:pt x="20993" y="27642"/>
                    </a:lnTo>
                    <a:cubicBezTo>
                      <a:pt x="20997" y="27649"/>
                      <a:pt x="21002" y="27656"/>
                      <a:pt x="21006" y="27664"/>
                    </a:cubicBez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9" y="27662"/>
                    </a:lnTo>
                    <a:lnTo>
                      <a:pt x="21009" y="27662"/>
                    </a:lnTo>
                    <a:cubicBezTo>
                      <a:pt x="21009" y="27662"/>
                      <a:pt x="21009" y="27662"/>
                      <a:pt x="21009" y="27662"/>
                    </a:cubicBezTo>
                    <a:lnTo>
                      <a:pt x="21009" y="27662"/>
                    </a:ln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2"/>
                      <a:pt x="21025" y="27653"/>
                      <a:pt x="21025" y="27653"/>
                    </a:cubicBez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10" y="27664"/>
                    </a:lnTo>
                    <a:cubicBezTo>
                      <a:pt x="21010" y="27663"/>
                      <a:pt x="21010" y="27662"/>
                      <a:pt x="21009" y="27662"/>
                    </a:cubicBezTo>
                    <a:lnTo>
                      <a:pt x="21009" y="27662"/>
                    </a:ln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5" y="27665"/>
                    </a:lnTo>
                    <a:cubicBezTo>
                      <a:pt x="20997" y="27654"/>
                      <a:pt x="20989" y="27643"/>
                      <a:pt x="20981" y="27633"/>
                    </a:cubicBezTo>
                    <a:lnTo>
                      <a:pt x="20981" y="27633"/>
                    </a:lnTo>
                    <a:cubicBezTo>
                      <a:pt x="17603" y="26206"/>
                      <a:pt x="13888" y="23922"/>
                      <a:pt x="13200" y="23235"/>
                    </a:cubicBezTo>
                    <a:cubicBezTo>
                      <a:pt x="10389" y="20426"/>
                      <a:pt x="10980" y="16348"/>
                      <a:pt x="11371" y="13650"/>
                    </a:cubicBezTo>
                    <a:cubicBezTo>
                      <a:pt x="11515" y="12660"/>
                      <a:pt x="11629" y="11878"/>
                      <a:pt x="11548" y="11388"/>
                    </a:cubicBezTo>
                    <a:lnTo>
                      <a:pt x="11548" y="11388"/>
                    </a:lnTo>
                    <a:cubicBezTo>
                      <a:pt x="11661" y="11407"/>
                      <a:pt x="11789" y="11415"/>
                      <a:pt x="11931" y="11415"/>
                    </a:cubicBezTo>
                    <a:cubicBezTo>
                      <a:pt x="12408" y="11415"/>
                      <a:pt x="13048" y="11321"/>
                      <a:pt x="13812" y="11210"/>
                    </a:cubicBezTo>
                    <a:cubicBezTo>
                      <a:pt x="14864" y="11057"/>
                      <a:pt x="16126" y="10874"/>
                      <a:pt x="17440" y="10874"/>
                    </a:cubicBezTo>
                    <a:close/>
                    <a:moveTo>
                      <a:pt x="54605" y="11033"/>
                    </a:moveTo>
                    <a:cubicBezTo>
                      <a:pt x="55920" y="11033"/>
                      <a:pt x="57182" y="11217"/>
                      <a:pt x="58235" y="11369"/>
                    </a:cubicBezTo>
                    <a:cubicBezTo>
                      <a:pt x="58994" y="11479"/>
                      <a:pt x="59631" y="11572"/>
                      <a:pt x="60109" y="11572"/>
                    </a:cubicBezTo>
                    <a:cubicBezTo>
                      <a:pt x="60254" y="11572"/>
                      <a:pt x="60384" y="11564"/>
                      <a:pt x="60498" y="11545"/>
                    </a:cubicBezTo>
                    <a:lnTo>
                      <a:pt x="60498" y="11545"/>
                    </a:lnTo>
                    <a:cubicBezTo>
                      <a:pt x="60415" y="12034"/>
                      <a:pt x="60530" y="12818"/>
                      <a:pt x="60673" y="13808"/>
                    </a:cubicBezTo>
                    <a:cubicBezTo>
                      <a:pt x="61064" y="16506"/>
                      <a:pt x="61656" y="20585"/>
                      <a:pt x="58846" y="23393"/>
                    </a:cubicBezTo>
                    <a:cubicBezTo>
                      <a:pt x="58159" y="24081"/>
                      <a:pt x="54446" y="26362"/>
                      <a:pt x="51068" y="27789"/>
                    </a:cubicBezTo>
                    <a:lnTo>
                      <a:pt x="51068" y="27789"/>
                    </a:lnTo>
                    <a:cubicBezTo>
                      <a:pt x="52023" y="26630"/>
                      <a:pt x="52554" y="25589"/>
                      <a:pt x="52854" y="24634"/>
                    </a:cubicBezTo>
                    <a:lnTo>
                      <a:pt x="52854" y="24634"/>
                    </a:lnTo>
                    <a:lnTo>
                      <a:pt x="52854" y="24635"/>
                    </a:lnTo>
                    <a:cubicBezTo>
                      <a:pt x="52855" y="24635"/>
                      <a:pt x="52855" y="24635"/>
                      <a:pt x="52856" y="24635"/>
                    </a:cubicBezTo>
                    <a:lnTo>
                      <a:pt x="52856" y="24635"/>
                    </a:lnTo>
                    <a:lnTo>
                      <a:pt x="52856" y="24636"/>
                    </a:lnTo>
                    <a:cubicBezTo>
                      <a:pt x="52912" y="24641"/>
                      <a:pt x="52966" y="24642"/>
                      <a:pt x="53021" y="24642"/>
                    </a:cubicBezTo>
                    <a:cubicBezTo>
                      <a:pt x="54449" y="24642"/>
                      <a:pt x="55398" y="23523"/>
                      <a:pt x="56090" y="21978"/>
                    </a:cubicBezTo>
                    <a:lnTo>
                      <a:pt x="56090" y="21978"/>
                    </a:lnTo>
                    <a:lnTo>
                      <a:pt x="56091" y="21978"/>
                    </a:lnTo>
                    <a:lnTo>
                      <a:pt x="56091" y="21977"/>
                    </a:lnTo>
                    <a:lnTo>
                      <a:pt x="56091" y="21977"/>
                    </a:lnTo>
                    <a:cubicBezTo>
                      <a:pt x="56312" y="21484"/>
                      <a:pt x="56506" y="20949"/>
                      <a:pt x="56682" y="20393"/>
                    </a:cubicBezTo>
                    <a:lnTo>
                      <a:pt x="56682" y="20393"/>
                    </a:lnTo>
                    <a:lnTo>
                      <a:pt x="56688" y="20386"/>
                    </a:lnTo>
                    <a:lnTo>
                      <a:pt x="56685" y="20383"/>
                    </a:lnTo>
                    <a:lnTo>
                      <a:pt x="56685" y="20383"/>
                    </a:lnTo>
                    <a:cubicBezTo>
                      <a:pt x="56806" y="20001"/>
                      <a:pt x="56917" y="19609"/>
                      <a:pt x="57022" y="19215"/>
                    </a:cubicBezTo>
                    <a:lnTo>
                      <a:pt x="57022" y="19215"/>
                    </a:lnTo>
                    <a:lnTo>
                      <a:pt x="57027" y="19217"/>
                    </a:lnTo>
                    <a:lnTo>
                      <a:pt x="57030" y="19208"/>
                    </a:lnTo>
                    <a:lnTo>
                      <a:pt x="57025" y="19206"/>
                    </a:lnTo>
                    <a:lnTo>
                      <a:pt x="57025" y="19206"/>
                    </a:lnTo>
                    <a:cubicBezTo>
                      <a:pt x="57070" y="19035"/>
                      <a:pt x="57115" y="18863"/>
                      <a:pt x="57158" y="18691"/>
                    </a:cubicBezTo>
                    <a:lnTo>
                      <a:pt x="57158" y="18691"/>
                    </a:lnTo>
                    <a:lnTo>
                      <a:pt x="57191" y="18700"/>
                    </a:lnTo>
                    <a:lnTo>
                      <a:pt x="57194" y="18688"/>
                    </a:lnTo>
                    <a:lnTo>
                      <a:pt x="57161" y="18680"/>
                    </a:lnTo>
                    <a:lnTo>
                      <a:pt x="57161" y="18680"/>
                    </a:lnTo>
                    <a:cubicBezTo>
                      <a:pt x="57204" y="18508"/>
                      <a:pt x="57247" y="18336"/>
                      <a:pt x="57288" y="18166"/>
                    </a:cubicBezTo>
                    <a:lnTo>
                      <a:pt x="57288" y="18166"/>
                    </a:lnTo>
                    <a:lnTo>
                      <a:pt x="57298" y="18167"/>
                    </a:lnTo>
                    <a:lnTo>
                      <a:pt x="57298" y="18156"/>
                    </a:lnTo>
                    <a:lnTo>
                      <a:pt x="57290" y="18156"/>
                    </a:lnTo>
                    <a:lnTo>
                      <a:pt x="57290" y="18156"/>
                    </a:lnTo>
                    <a:cubicBezTo>
                      <a:pt x="57335" y="17973"/>
                      <a:pt x="57378" y="17792"/>
                      <a:pt x="57421" y="17611"/>
                    </a:cubicBezTo>
                    <a:lnTo>
                      <a:pt x="57421" y="17611"/>
                    </a:lnTo>
                    <a:lnTo>
                      <a:pt x="57435" y="17610"/>
                    </a:lnTo>
                    <a:lnTo>
                      <a:pt x="57433" y="17600"/>
                    </a:lnTo>
                    <a:lnTo>
                      <a:pt x="57423" y="17601"/>
                    </a:lnTo>
                    <a:lnTo>
                      <a:pt x="57423" y="17601"/>
                    </a:lnTo>
                    <a:cubicBezTo>
                      <a:pt x="57459" y="17448"/>
                      <a:pt x="57495" y="17296"/>
                      <a:pt x="57530" y="17145"/>
                    </a:cubicBezTo>
                    <a:cubicBezTo>
                      <a:pt x="57542" y="17094"/>
                      <a:pt x="57554" y="17044"/>
                      <a:pt x="57566" y="16994"/>
                    </a:cubicBezTo>
                    <a:lnTo>
                      <a:pt x="57566" y="16994"/>
                    </a:lnTo>
                    <a:lnTo>
                      <a:pt x="57585" y="16989"/>
                    </a:lnTo>
                    <a:lnTo>
                      <a:pt x="57581" y="16977"/>
                    </a:lnTo>
                    <a:lnTo>
                      <a:pt x="57569" y="16980"/>
                    </a:lnTo>
                    <a:lnTo>
                      <a:pt x="57569" y="16980"/>
                    </a:lnTo>
                    <a:cubicBezTo>
                      <a:pt x="57979" y="15239"/>
                      <a:pt x="58341" y="13750"/>
                      <a:pt x="58886" y="13169"/>
                    </a:cubicBezTo>
                    <a:lnTo>
                      <a:pt x="58886" y="13169"/>
                    </a:lnTo>
                    <a:cubicBezTo>
                      <a:pt x="58886" y="13168"/>
                      <a:pt x="58886" y="13168"/>
                      <a:pt x="58887" y="13167"/>
                    </a:cubicBezTo>
                    <a:lnTo>
                      <a:pt x="58887" y="13167"/>
                    </a:lnTo>
                    <a:cubicBezTo>
                      <a:pt x="58887" y="13167"/>
                      <a:pt x="58887" y="13167"/>
                      <a:pt x="58887" y="13167"/>
                    </a:cubicBezTo>
                    <a:lnTo>
                      <a:pt x="58885" y="13166"/>
                    </a:ln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69" y="13152"/>
                    </a:lnTo>
                    <a:cubicBezTo>
                      <a:pt x="58869" y="13152"/>
                      <a:pt x="58869" y="13152"/>
                      <a:pt x="58869" y="13152"/>
                    </a:cubicBezTo>
                    <a:lnTo>
                      <a:pt x="58869" y="13152"/>
                    </a:lnTo>
                    <a:cubicBezTo>
                      <a:pt x="58288" y="13769"/>
                      <a:pt x="56652" y="14153"/>
                      <a:pt x="54757" y="14598"/>
                    </a:cubicBezTo>
                    <a:cubicBezTo>
                      <a:pt x="54321" y="14700"/>
                      <a:pt x="53870" y="14806"/>
                      <a:pt x="53415" y="14918"/>
                    </a:cubicBezTo>
                    <a:lnTo>
                      <a:pt x="53415" y="14918"/>
                    </a:lnTo>
                    <a:lnTo>
                      <a:pt x="53412" y="14906"/>
                    </a:lnTo>
                    <a:lnTo>
                      <a:pt x="53401" y="14911"/>
                    </a:lnTo>
                    <a:lnTo>
                      <a:pt x="53403" y="14921"/>
                    </a:lnTo>
                    <a:lnTo>
                      <a:pt x="53403" y="14921"/>
                    </a:lnTo>
                    <a:cubicBezTo>
                      <a:pt x="52572" y="15127"/>
                      <a:pt x="51731" y="15357"/>
                      <a:pt x="50954" y="15632"/>
                    </a:cubicBezTo>
                    <a:lnTo>
                      <a:pt x="50954" y="15632"/>
                    </a:lnTo>
                    <a:lnTo>
                      <a:pt x="50949" y="15628"/>
                    </a:lnTo>
                    <a:lnTo>
                      <a:pt x="50944" y="15636"/>
                    </a:lnTo>
                    <a:lnTo>
                      <a:pt x="50944" y="15636"/>
                    </a:lnTo>
                    <a:cubicBezTo>
                      <a:pt x="50522" y="15785"/>
                      <a:pt x="50119" y="15948"/>
                      <a:pt x="49748" y="16128"/>
                    </a:cubicBezTo>
                    <a:cubicBezTo>
                      <a:pt x="48096" y="16926"/>
                      <a:pt x="47328" y="17925"/>
                      <a:pt x="47402" y="19181"/>
                    </a:cubicBezTo>
                    <a:lnTo>
                      <a:pt x="47403" y="19181"/>
                    </a:lnTo>
                    <a:lnTo>
                      <a:pt x="47403" y="19181"/>
                    </a:lnTo>
                    <a:cubicBezTo>
                      <a:pt x="47403" y="19181"/>
                      <a:pt x="47403" y="19182"/>
                      <a:pt x="47403" y="19182"/>
                    </a:cubicBezTo>
                    <a:lnTo>
                      <a:pt x="47426" y="19181"/>
                    </a:lnTo>
                    <a:cubicBezTo>
                      <a:pt x="47388" y="18515"/>
                      <a:pt x="47586" y="17922"/>
                      <a:pt x="48030" y="17394"/>
                    </a:cubicBezTo>
                    <a:lnTo>
                      <a:pt x="48030" y="17394"/>
                    </a:lnTo>
                    <a:lnTo>
                      <a:pt x="54106" y="17901"/>
                    </a:lnTo>
                    <a:lnTo>
                      <a:pt x="54106" y="17901"/>
                    </a:lnTo>
                    <a:cubicBezTo>
                      <a:pt x="54104" y="17903"/>
                      <a:pt x="54101" y="17904"/>
                      <a:pt x="54099" y="17906"/>
                    </a:cubicBezTo>
                    <a:lnTo>
                      <a:pt x="54099" y="17906"/>
                    </a:lnTo>
                    <a:lnTo>
                      <a:pt x="47481" y="18513"/>
                    </a:lnTo>
                    <a:lnTo>
                      <a:pt x="47484" y="18524"/>
                    </a:lnTo>
                    <a:lnTo>
                      <a:pt x="54077" y="17920"/>
                    </a:lnTo>
                    <a:lnTo>
                      <a:pt x="54077" y="17920"/>
                    </a:lnTo>
                    <a:cubicBezTo>
                      <a:pt x="52871" y="18677"/>
                      <a:pt x="51703" y="18718"/>
                      <a:pt x="50469" y="18765"/>
                    </a:cubicBezTo>
                    <a:cubicBezTo>
                      <a:pt x="48734" y="18829"/>
                      <a:pt x="46771" y="18898"/>
                      <a:pt x="44250" y="20980"/>
                    </a:cubicBezTo>
                    <a:lnTo>
                      <a:pt x="44250" y="20980"/>
                    </a:lnTo>
                    <a:cubicBezTo>
                      <a:pt x="45677" y="17601"/>
                      <a:pt x="47963" y="13883"/>
                      <a:pt x="48651" y="13196"/>
                    </a:cubicBezTo>
                    <a:cubicBezTo>
                      <a:pt x="50364" y="11482"/>
                      <a:pt x="52549" y="11033"/>
                      <a:pt x="54605" y="11033"/>
                    </a:cubicBezTo>
                    <a:close/>
                    <a:moveTo>
                      <a:pt x="21739" y="21599"/>
                    </a:moveTo>
                    <a:cubicBezTo>
                      <a:pt x="21839" y="21719"/>
                      <a:pt x="22181" y="22150"/>
                      <a:pt x="22468" y="22786"/>
                    </a:cubicBezTo>
                    <a:cubicBezTo>
                      <a:pt x="22781" y="23477"/>
                      <a:pt x="23093" y="24557"/>
                      <a:pt x="22800" y="25774"/>
                    </a:cubicBezTo>
                    <a:lnTo>
                      <a:pt x="22796" y="25787"/>
                    </a:lnTo>
                    <a:lnTo>
                      <a:pt x="22809" y="25787"/>
                    </a:lnTo>
                    <a:cubicBezTo>
                      <a:pt x="22829" y="25787"/>
                      <a:pt x="24793" y="25882"/>
                      <a:pt x="25634" y="26895"/>
                    </a:cubicBezTo>
                    <a:lnTo>
                      <a:pt x="25634" y="26895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4836" y="25904"/>
                      <a:pt x="22995" y="25777"/>
                      <a:pt x="22819" y="25765"/>
                    </a:cubicBezTo>
                    <a:cubicBezTo>
                      <a:pt x="23109" y="24547"/>
                      <a:pt x="22797" y="23467"/>
                      <a:pt x="22484" y="22774"/>
                    </a:cubicBezTo>
                    <a:cubicBezTo>
                      <a:pt x="22229" y="22212"/>
                      <a:pt x="21932" y="21808"/>
                      <a:pt x="21797" y="21637"/>
                    </a:cubicBezTo>
                    <a:lnTo>
                      <a:pt x="21797" y="21637"/>
                    </a:lnTo>
                    <a:cubicBezTo>
                      <a:pt x="21968" y="21772"/>
                      <a:pt x="22373" y="22070"/>
                      <a:pt x="22935" y="22324"/>
                    </a:cubicBezTo>
                    <a:cubicBezTo>
                      <a:pt x="23433" y="22549"/>
                      <a:pt x="24133" y="22774"/>
                      <a:pt x="24940" y="22774"/>
                    </a:cubicBezTo>
                    <a:cubicBezTo>
                      <a:pt x="25254" y="22774"/>
                      <a:pt x="25584" y="22740"/>
                      <a:pt x="25926" y="22659"/>
                    </a:cubicBezTo>
                    <a:cubicBezTo>
                      <a:pt x="25937" y="22832"/>
                      <a:pt x="26064" y="24676"/>
                      <a:pt x="27041" y="25489"/>
                    </a:cubicBezTo>
                    <a:lnTo>
                      <a:pt x="27041" y="25489"/>
                    </a:ln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7059" y="25475"/>
                      <a:pt x="27062" y="25478"/>
                      <a:pt x="27064" y="25480"/>
                    </a:cubicBezTo>
                    <a:lnTo>
                      <a:pt x="27050" y="25496"/>
                    </a:lnTo>
                    <a:cubicBezTo>
                      <a:pt x="27047" y="25493"/>
                      <a:pt x="27044" y="25491"/>
                      <a:pt x="27041" y="25489"/>
                    </a:cubicBezTo>
                    <a:lnTo>
                      <a:pt x="27041" y="25489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5651" y="26884"/>
                      <a:pt x="25654" y="26887"/>
                      <a:pt x="25656" y="26890"/>
                    </a:cubicBezTo>
                    <a:lnTo>
                      <a:pt x="25642" y="26904"/>
                    </a:lnTo>
                    <a:cubicBezTo>
                      <a:pt x="25639" y="26901"/>
                      <a:pt x="25637" y="26898"/>
                      <a:pt x="25634" y="26895"/>
                    </a:cubicBezTo>
                    <a:lnTo>
                      <a:pt x="25634" y="26895"/>
                    </a:lnTo>
                    <a:lnTo>
                      <a:pt x="23897" y="28633"/>
                    </a:lnTo>
                    <a:cubicBezTo>
                      <a:pt x="23033" y="28430"/>
                      <a:pt x="22045" y="28080"/>
                      <a:pt x="21024" y="27651"/>
                    </a:cubicBezTo>
                    <a:lnTo>
                      <a:pt x="21024" y="27651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4" y="27651"/>
                    </a:lnTo>
                    <a:lnTo>
                      <a:pt x="21024" y="27651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5" y="27650"/>
                    </a:lnTo>
                    <a:cubicBezTo>
                      <a:pt x="21020" y="27644"/>
                      <a:pt x="21016" y="27638"/>
                      <a:pt x="21011" y="27632"/>
                    </a:cubicBezTo>
                    <a:lnTo>
                      <a:pt x="21011" y="27632"/>
                    </a:lnTo>
                    <a:cubicBezTo>
                      <a:pt x="20290" y="26470"/>
                      <a:pt x="20815" y="25110"/>
                      <a:pt x="21276" y="23911"/>
                    </a:cubicBezTo>
                    <a:cubicBezTo>
                      <a:pt x="21609" y="23049"/>
                      <a:pt x="21923" y="22233"/>
                      <a:pt x="21739" y="21599"/>
                    </a:cubicBezTo>
                    <a:close/>
                    <a:moveTo>
                      <a:pt x="17441" y="10852"/>
                    </a:moveTo>
                    <a:cubicBezTo>
                      <a:pt x="16125" y="10852"/>
                      <a:pt x="14862" y="11035"/>
                      <a:pt x="13809" y="11188"/>
                    </a:cubicBezTo>
                    <a:cubicBezTo>
                      <a:pt x="13048" y="11299"/>
                      <a:pt x="12409" y="11391"/>
                      <a:pt x="11933" y="11391"/>
                    </a:cubicBezTo>
                    <a:cubicBezTo>
                      <a:pt x="11785" y="11391"/>
                      <a:pt x="11652" y="11382"/>
                      <a:pt x="11537" y="11362"/>
                    </a:cubicBezTo>
                    <a:lnTo>
                      <a:pt x="11522" y="11361"/>
                    </a:lnTo>
                    <a:lnTo>
                      <a:pt x="11522" y="11361"/>
                    </a:lnTo>
                    <a:lnTo>
                      <a:pt x="11524" y="11375"/>
                    </a:lnTo>
                    <a:cubicBezTo>
                      <a:pt x="11609" y="11860"/>
                      <a:pt x="11495" y="12649"/>
                      <a:pt x="11350" y="13646"/>
                    </a:cubicBezTo>
                    <a:cubicBezTo>
                      <a:pt x="10959" y="16348"/>
                      <a:pt x="10364" y="20434"/>
                      <a:pt x="13183" y="23250"/>
                    </a:cubicBezTo>
                    <a:cubicBezTo>
                      <a:pt x="14084" y="24148"/>
                      <a:pt x="20164" y="27779"/>
                      <a:pt x="23897" y="28655"/>
                    </a:cubicBezTo>
                    <a:lnTo>
                      <a:pt x="23903" y="28656"/>
                    </a:lnTo>
                    <a:lnTo>
                      <a:pt x="26360" y="26200"/>
                    </a:lnTo>
                    <a:lnTo>
                      <a:pt x="28818" y="23741"/>
                    </a:lnTo>
                    <a:lnTo>
                      <a:pt x="28816" y="23735"/>
                    </a:lnTo>
                    <a:cubicBezTo>
                      <a:pt x="27941" y="20003"/>
                      <a:pt x="24310" y="13921"/>
                      <a:pt x="23411" y="13021"/>
                    </a:cubicBezTo>
                    <a:cubicBezTo>
                      <a:pt x="21692" y="11301"/>
                      <a:pt x="19502" y="10852"/>
                      <a:pt x="17441" y="10852"/>
                    </a:cubicBezTo>
                    <a:close/>
                    <a:moveTo>
                      <a:pt x="50304" y="21757"/>
                    </a:moveTo>
                    <a:cubicBezTo>
                      <a:pt x="50123" y="22391"/>
                      <a:pt x="50435" y="23207"/>
                      <a:pt x="50768" y="24068"/>
                    </a:cubicBezTo>
                    <a:cubicBezTo>
                      <a:pt x="51225" y="25255"/>
                      <a:pt x="51741" y="26595"/>
                      <a:pt x="51058" y="27747"/>
                    </a:cubicBezTo>
                    <a:lnTo>
                      <a:pt x="51058" y="27747"/>
                    </a:lnTo>
                    <a:cubicBezTo>
                      <a:pt x="51044" y="27767"/>
                      <a:pt x="51030" y="27787"/>
                      <a:pt x="51015" y="27807"/>
                    </a:cubicBez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51020" y="27809"/>
                      <a:pt x="51020" y="27809"/>
                      <a:pt x="51020" y="27809"/>
                    </a:cubicBezTo>
                    <a:lnTo>
                      <a:pt x="51020" y="27809"/>
                    </a:lnTo>
                    <a:cubicBezTo>
                      <a:pt x="51020" y="27809"/>
                      <a:pt x="51020" y="27810"/>
                      <a:pt x="51020" y="27810"/>
                    </a:cubicBezTo>
                    <a:lnTo>
                      <a:pt x="51031" y="27817"/>
                    </a:lnTo>
                    <a:lnTo>
                      <a:pt x="51032" y="27819"/>
                    </a:lnTo>
                    <a:lnTo>
                      <a:pt x="51034" y="27820"/>
                    </a:lnTo>
                    <a:cubicBezTo>
                      <a:pt x="51034" y="27820"/>
                      <a:pt x="51034" y="27820"/>
                      <a:pt x="51035" y="27820"/>
                    </a:cubicBezTo>
                    <a:lnTo>
                      <a:pt x="51035" y="27820"/>
                    </a:lnTo>
                    <a:lnTo>
                      <a:pt x="51037" y="27821"/>
                    </a:lnTo>
                    <a:cubicBezTo>
                      <a:pt x="51043" y="27813"/>
                      <a:pt x="51048" y="27804"/>
                      <a:pt x="51054" y="27795"/>
                    </a:cubicBezTo>
                    <a:lnTo>
                      <a:pt x="51054" y="27795"/>
                    </a:lnTo>
                    <a:cubicBezTo>
                      <a:pt x="51058" y="27793"/>
                      <a:pt x="51063" y="27791"/>
                      <a:pt x="51068" y="27789"/>
                    </a:cubicBezTo>
                    <a:lnTo>
                      <a:pt x="51068" y="27789"/>
                    </a:lnTo>
                    <a:cubicBezTo>
                      <a:pt x="51058" y="27801"/>
                      <a:pt x="51048" y="27813"/>
                      <a:pt x="51039" y="27824"/>
                    </a:cubicBezTo>
                    <a:lnTo>
                      <a:pt x="51032" y="27819"/>
                    </a:ln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49999" y="28238"/>
                      <a:pt x="49011" y="28588"/>
                      <a:pt x="48148" y="28791"/>
                    </a:cubicBez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6410" y="27057"/>
                      <a:pt x="46408" y="27060"/>
                      <a:pt x="46406" y="27062"/>
                    </a:cubicBezTo>
                    <a:lnTo>
                      <a:pt x="46390" y="27048"/>
                    </a:lnTo>
                    <a:cubicBezTo>
                      <a:pt x="46392" y="27045"/>
                      <a:pt x="46395" y="27042"/>
                      <a:pt x="46397" y="27040"/>
                    </a:cubicBezTo>
                    <a:lnTo>
                      <a:pt x="46397" y="2704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001" y="25649"/>
                      <a:pt x="44998" y="25651"/>
                      <a:pt x="44995" y="25654"/>
                    </a:cubicBezTo>
                    <a:lnTo>
                      <a:pt x="44980" y="25636"/>
                    </a:lnTo>
                    <a:cubicBezTo>
                      <a:pt x="44983" y="25634"/>
                      <a:pt x="44985" y="25632"/>
                      <a:pt x="44987" y="25630"/>
                    </a:cubicBezTo>
                    <a:lnTo>
                      <a:pt x="44987" y="2563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981" y="24834"/>
                      <a:pt x="46109" y="22991"/>
                      <a:pt x="46119" y="22817"/>
                    </a:cubicBezTo>
                    <a:cubicBezTo>
                      <a:pt x="46461" y="22898"/>
                      <a:pt x="46792" y="22932"/>
                      <a:pt x="47106" y="22932"/>
                    </a:cubicBezTo>
                    <a:cubicBezTo>
                      <a:pt x="47914" y="22932"/>
                      <a:pt x="48612" y="22707"/>
                      <a:pt x="49110" y="22482"/>
                    </a:cubicBezTo>
                    <a:cubicBezTo>
                      <a:pt x="49674" y="22227"/>
                      <a:pt x="50078" y="21930"/>
                      <a:pt x="50247" y="21795"/>
                    </a:cubicBezTo>
                    <a:lnTo>
                      <a:pt x="50247" y="21795"/>
                    </a:lnTo>
                    <a:cubicBezTo>
                      <a:pt x="50114" y="21966"/>
                      <a:pt x="49814" y="22369"/>
                      <a:pt x="49561" y="22932"/>
                    </a:cubicBezTo>
                    <a:cubicBezTo>
                      <a:pt x="49248" y="23625"/>
                      <a:pt x="48936" y="24703"/>
                      <a:pt x="49226" y="25923"/>
                    </a:cubicBezTo>
                    <a:cubicBezTo>
                      <a:pt x="49053" y="25933"/>
                      <a:pt x="47207" y="26062"/>
                      <a:pt x="46397" y="27040"/>
                    </a:cubicBezTo>
                    <a:lnTo>
                      <a:pt x="46397" y="27040"/>
                    </a:ln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7251" y="26039"/>
                      <a:pt x="49219" y="25945"/>
                      <a:pt x="49239" y="25944"/>
                    </a:cubicBezTo>
                    <a:lnTo>
                      <a:pt x="49252" y="25944"/>
                    </a:lnTo>
                    <a:lnTo>
                      <a:pt x="49248" y="25930"/>
                    </a:lnTo>
                    <a:cubicBezTo>
                      <a:pt x="48955" y="24713"/>
                      <a:pt x="49266" y="23634"/>
                      <a:pt x="49578" y="22941"/>
                    </a:cubicBezTo>
                    <a:cubicBezTo>
                      <a:pt x="49862" y="22311"/>
                      <a:pt x="50201" y="21880"/>
                      <a:pt x="50304" y="21757"/>
                    </a:cubicBezTo>
                    <a:close/>
                    <a:moveTo>
                      <a:pt x="54603" y="11012"/>
                    </a:moveTo>
                    <a:cubicBezTo>
                      <a:pt x="52542" y="11012"/>
                      <a:pt x="50351" y="11461"/>
                      <a:pt x="48633" y="13180"/>
                    </a:cubicBezTo>
                    <a:cubicBezTo>
                      <a:pt x="47735" y="14080"/>
                      <a:pt x="44104" y="20162"/>
                      <a:pt x="43228" y="23895"/>
                    </a:cubicBezTo>
                    <a:lnTo>
                      <a:pt x="43227" y="23900"/>
                    </a:lnTo>
                    <a:lnTo>
                      <a:pt x="48141" y="28814"/>
                    </a:lnTo>
                    <a:lnTo>
                      <a:pt x="48148" y="28814"/>
                    </a:lnTo>
                    <a:cubicBezTo>
                      <a:pt x="51881" y="27939"/>
                      <a:pt x="57962" y="24308"/>
                      <a:pt x="58862" y="23409"/>
                    </a:cubicBezTo>
                    <a:cubicBezTo>
                      <a:pt x="61680" y="20592"/>
                      <a:pt x="61088" y="16507"/>
                      <a:pt x="60695" y="13805"/>
                    </a:cubicBezTo>
                    <a:cubicBezTo>
                      <a:pt x="60550" y="12807"/>
                      <a:pt x="60436" y="12020"/>
                      <a:pt x="60521" y="11534"/>
                    </a:cubicBezTo>
                    <a:lnTo>
                      <a:pt x="60523" y="11520"/>
                    </a:lnTo>
                    <a:lnTo>
                      <a:pt x="60508" y="11521"/>
                    </a:lnTo>
                    <a:cubicBezTo>
                      <a:pt x="60393" y="11542"/>
                      <a:pt x="60260" y="11551"/>
                      <a:pt x="60112" y="11551"/>
                    </a:cubicBezTo>
                    <a:cubicBezTo>
                      <a:pt x="59637" y="11551"/>
                      <a:pt x="58998" y="11458"/>
                      <a:pt x="58237" y="11347"/>
                    </a:cubicBezTo>
                    <a:cubicBezTo>
                      <a:pt x="57184" y="11195"/>
                      <a:pt x="55920" y="11012"/>
                      <a:pt x="54603" y="11012"/>
                    </a:cubicBezTo>
                    <a:close/>
                    <a:moveTo>
                      <a:pt x="17227" y="9887"/>
                    </a:moveTo>
                    <a:cubicBezTo>
                      <a:pt x="19533" y="9887"/>
                      <a:pt x="21984" y="10389"/>
                      <a:pt x="23904" y="12311"/>
                    </a:cubicBezTo>
                    <a:cubicBezTo>
                      <a:pt x="24382" y="12789"/>
                      <a:pt x="25614" y="14644"/>
                      <a:pt x="26953" y="17138"/>
                    </a:cubicBezTo>
                    <a:cubicBezTo>
                      <a:pt x="28992" y="20939"/>
                      <a:pt x="29707" y="23256"/>
                      <a:pt x="29952" y="24300"/>
                    </a:cubicBezTo>
                    <a:lnTo>
                      <a:pt x="27206" y="27046"/>
                    </a:lnTo>
                    <a:lnTo>
                      <a:pt x="24461" y="29792"/>
                    </a:lnTo>
                    <a:cubicBezTo>
                      <a:pt x="22029" y="29223"/>
                      <a:pt x="18931" y="27669"/>
                      <a:pt x="17298" y="26793"/>
                    </a:cubicBezTo>
                    <a:cubicBezTo>
                      <a:pt x="14804" y="25454"/>
                      <a:pt x="12949" y="24222"/>
                      <a:pt x="12471" y="23744"/>
                    </a:cubicBezTo>
                    <a:cubicBezTo>
                      <a:pt x="9321" y="20597"/>
                      <a:pt x="9985" y="16026"/>
                      <a:pt x="10422" y="13001"/>
                    </a:cubicBezTo>
                    <a:cubicBezTo>
                      <a:pt x="10585" y="11888"/>
                      <a:pt x="10712" y="11005"/>
                      <a:pt x="10618" y="10458"/>
                    </a:cubicBezTo>
                    <a:lnTo>
                      <a:pt x="10618" y="10458"/>
                    </a:lnTo>
                    <a:cubicBezTo>
                      <a:pt x="10747" y="10480"/>
                      <a:pt x="10895" y="10490"/>
                      <a:pt x="11060" y="10490"/>
                    </a:cubicBezTo>
                    <a:cubicBezTo>
                      <a:pt x="11595" y="10490"/>
                      <a:pt x="12311" y="10386"/>
                      <a:pt x="13161" y="10262"/>
                    </a:cubicBezTo>
                    <a:cubicBezTo>
                      <a:pt x="14340" y="10092"/>
                      <a:pt x="15754" y="9887"/>
                      <a:pt x="17227" y="9887"/>
                    </a:cubicBezTo>
                    <a:close/>
                    <a:moveTo>
                      <a:pt x="17227" y="9877"/>
                    </a:moveTo>
                    <a:cubicBezTo>
                      <a:pt x="15753" y="9877"/>
                      <a:pt x="14338" y="10082"/>
                      <a:pt x="13158" y="10253"/>
                    </a:cubicBezTo>
                    <a:cubicBezTo>
                      <a:pt x="12306" y="10376"/>
                      <a:pt x="11589" y="10480"/>
                      <a:pt x="11055" y="10480"/>
                    </a:cubicBezTo>
                    <a:cubicBezTo>
                      <a:pt x="10889" y="10480"/>
                      <a:pt x="10740" y="10470"/>
                      <a:pt x="10611" y="10448"/>
                    </a:cubicBezTo>
                    <a:lnTo>
                      <a:pt x="10603" y="10445"/>
                    </a:lnTo>
                    <a:lnTo>
                      <a:pt x="10606" y="10452"/>
                    </a:lnTo>
                    <a:cubicBezTo>
                      <a:pt x="10702" y="10998"/>
                      <a:pt x="10575" y="11882"/>
                      <a:pt x="10412" y="12999"/>
                    </a:cubicBezTo>
                    <a:cubicBezTo>
                      <a:pt x="9972" y="16026"/>
                      <a:pt x="9310" y="20600"/>
                      <a:pt x="12463" y="23751"/>
                    </a:cubicBezTo>
                    <a:cubicBezTo>
                      <a:pt x="12942" y="24229"/>
                      <a:pt x="14797" y="25461"/>
                      <a:pt x="17294" y="26801"/>
                    </a:cubicBezTo>
                    <a:cubicBezTo>
                      <a:pt x="18563" y="27482"/>
                      <a:pt x="19838" y="28103"/>
                      <a:pt x="20979" y="28592"/>
                    </a:cubicBezTo>
                    <a:cubicBezTo>
                      <a:pt x="22322" y="29169"/>
                      <a:pt x="23491" y="29576"/>
                      <a:pt x="24461" y="29802"/>
                    </a:cubicBezTo>
                    <a:lnTo>
                      <a:pt x="24463" y="29802"/>
                    </a:lnTo>
                    <a:lnTo>
                      <a:pt x="29960" y="24308"/>
                    </a:lnTo>
                    <a:lnTo>
                      <a:pt x="29961" y="24306"/>
                    </a:lnTo>
                    <a:lnTo>
                      <a:pt x="29961" y="24302"/>
                    </a:lnTo>
                    <a:cubicBezTo>
                      <a:pt x="29393" y="21869"/>
                      <a:pt x="27837" y="18768"/>
                      <a:pt x="26960" y="17135"/>
                    </a:cubicBezTo>
                    <a:cubicBezTo>
                      <a:pt x="25620" y="14638"/>
                      <a:pt x="24388" y="12783"/>
                      <a:pt x="23910" y="12304"/>
                    </a:cubicBezTo>
                    <a:cubicBezTo>
                      <a:pt x="21987" y="10380"/>
                      <a:pt x="19535" y="9877"/>
                      <a:pt x="17227" y="9877"/>
                    </a:cubicBezTo>
                    <a:close/>
                    <a:moveTo>
                      <a:pt x="54818" y="10045"/>
                    </a:moveTo>
                    <a:cubicBezTo>
                      <a:pt x="56291" y="10045"/>
                      <a:pt x="57705" y="10250"/>
                      <a:pt x="58884" y="10420"/>
                    </a:cubicBezTo>
                    <a:cubicBezTo>
                      <a:pt x="59737" y="10543"/>
                      <a:pt x="60454" y="10648"/>
                      <a:pt x="60988" y="10648"/>
                    </a:cubicBezTo>
                    <a:cubicBezTo>
                      <a:pt x="61152" y="10648"/>
                      <a:pt x="61299" y="10638"/>
                      <a:pt x="61427" y="10616"/>
                    </a:cubicBezTo>
                    <a:lnTo>
                      <a:pt x="61427" y="10616"/>
                    </a:lnTo>
                    <a:cubicBezTo>
                      <a:pt x="61333" y="11165"/>
                      <a:pt x="61462" y="12044"/>
                      <a:pt x="61622" y="13159"/>
                    </a:cubicBezTo>
                    <a:cubicBezTo>
                      <a:pt x="62061" y="16184"/>
                      <a:pt x="62724" y="20753"/>
                      <a:pt x="59573" y="23902"/>
                    </a:cubicBezTo>
                    <a:cubicBezTo>
                      <a:pt x="59095" y="24380"/>
                      <a:pt x="57240" y="25612"/>
                      <a:pt x="54747" y="26951"/>
                    </a:cubicBezTo>
                    <a:cubicBezTo>
                      <a:pt x="50947" y="28989"/>
                      <a:pt x="48630" y="29705"/>
                      <a:pt x="47586" y="29950"/>
                    </a:cubicBezTo>
                    <a:lnTo>
                      <a:pt x="42094" y="24458"/>
                    </a:lnTo>
                    <a:cubicBezTo>
                      <a:pt x="42662" y="22028"/>
                      <a:pt x="44217" y="18927"/>
                      <a:pt x="45093" y="17296"/>
                    </a:cubicBezTo>
                    <a:cubicBezTo>
                      <a:pt x="46431" y="14802"/>
                      <a:pt x="47662" y="12947"/>
                      <a:pt x="48141" y="12469"/>
                    </a:cubicBezTo>
                    <a:cubicBezTo>
                      <a:pt x="50062" y="10547"/>
                      <a:pt x="52513" y="10045"/>
                      <a:pt x="54818" y="10045"/>
                    </a:cubicBezTo>
                    <a:close/>
                    <a:moveTo>
                      <a:pt x="54813" y="10032"/>
                    </a:moveTo>
                    <a:cubicBezTo>
                      <a:pt x="52506" y="10032"/>
                      <a:pt x="50055" y="10536"/>
                      <a:pt x="48132" y="12460"/>
                    </a:cubicBezTo>
                    <a:cubicBezTo>
                      <a:pt x="47654" y="12940"/>
                      <a:pt x="46422" y="14795"/>
                      <a:pt x="45082" y="17290"/>
                    </a:cubicBezTo>
                    <a:cubicBezTo>
                      <a:pt x="44401" y="18561"/>
                      <a:pt x="43782" y="19836"/>
                      <a:pt x="43291" y="20976"/>
                    </a:cubicBezTo>
                    <a:cubicBezTo>
                      <a:pt x="42714" y="22318"/>
                      <a:pt x="42307" y="23489"/>
                      <a:pt x="42081" y="24458"/>
                    </a:cubicBezTo>
                    <a:lnTo>
                      <a:pt x="42081" y="24461"/>
                    </a:lnTo>
                    <a:lnTo>
                      <a:pt x="47578" y="29959"/>
                    </a:lnTo>
                    <a:lnTo>
                      <a:pt x="47580" y="29960"/>
                    </a:lnTo>
                    <a:lnTo>
                      <a:pt x="47581" y="29959"/>
                    </a:lnTo>
                    <a:cubicBezTo>
                      <a:pt x="50014" y="29389"/>
                      <a:pt x="53115" y="27834"/>
                      <a:pt x="54748" y="26958"/>
                    </a:cubicBezTo>
                    <a:cubicBezTo>
                      <a:pt x="57245" y="25617"/>
                      <a:pt x="59100" y="24386"/>
                      <a:pt x="59579" y="23908"/>
                    </a:cubicBezTo>
                    <a:cubicBezTo>
                      <a:pt x="62732" y="20756"/>
                      <a:pt x="62069" y="16181"/>
                      <a:pt x="61630" y="13156"/>
                    </a:cubicBezTo>
                    <a:cubicBezTo>
                      <a:pt x="61469" y="12037"/>
                      <a:pt x="61340" y="11153"/>
                      <a:pt x="61435" y="10608"/>
                    </a:cubicBezTo>
                    <a:lnTo>
                      <a:pt x="61437" y="10601"/>
                    </a:lnTo>
                    <a:lnTo>
                      <a:pt x="61430" y="10603"/>
                    </a:lnTo>
                    <a:cubicBezTo>
                      <a:pt x="61299" y="10626"/>
                      <a:pt x="61148" y="10636"/>
                      <a:pt x="60979" y="10636"/>
                    </a:cubicBezTo>
                    <a:cubicBezTo>
                      <a:pt x="60446" y="10636"/>
                      <a:pt x="59732" y="10533"/>
                      <a:pt x="58884" y="10410"/>
                    </a:cubicBezTo>
                    <a:cubicBezTo>
                      <a:pt x="57703" y="10238"/>
                      <a:pt x="56288" y="10032"/>
                      <a:pt x="54813" y="10032"/>
                    </a:cubicBezTo>
                    <a:close/>
                    <a:moveTo>
                      <a:pt x="11745" y="30409"/>
                    </a:moveTo>
                    <a:cubicBezTo>
                      <a:pt x="11666" y="30409"/>
                      <a:pt x="11600" y="30475"/>
                      <a:pt x="11600" y="30554"/>
                    </a:cubicBezTo>
                    <a:cubicBezTo>
                      <a:pt x="11600" y="30634"/>
                      <a:pt x="11666" y="30699"/>
                      <a:pt x="11745" y="30699"/>
                    </a:cubicBezTo>
                    <a:cubicBezTo>
                      <a:pt x="11825" y="30699"/>
                      <a:pt x="11890" y="30634"/>
                      <a:pt x="11890" y="30554"/>
                    </a:cubicBezTo>
                    <a:cubicBezTo>
                      <a:pt x="11890" y="30475"/>
                      <a:pt x="11825" y="30409"/>
                      <a:pt x="11745" y="30409"/>
                    </a:cubicBezTo>
                    <a:close/>
                    <a:moveTo>
                      <a:pt x="60141" y="30633"/>
                    </a:moveTo>
                    <a:cubicBezTo>
                      <a:pt x="60062" y="30633"/>
                      <a:pt x="59997" y="30698"/>
                      <a:pt x="59997" y="30777"/>
                    </a:cubicBezTo>
                    <a:cubicBezTo>
                      <a:pt x="59997" y="30857"/>
                      <a:pt x="60062" y="30922"/>
                      <a:pt x="60141" y="30922"/>
                    </a:cubicBezTo>
                    <a:cubicBezTo>
                      <a:pt x="60223" y="30922"/>
                      <a:pt x="60286" y="30857"/>
                      <a:pt x="60286" y="30777"/>
                    </a:cubicBezTo>
                    <a:cubicBezTo>
                      <a:pt x="60286" y="30698"/>
                      <a:pt x="60221" y="30633"/>
                      <a:pt x="60141" y="30633"/>
                    </a:cubicBezTo>
                    <a:close/>
                    <a:moveTo>
                      <a:pt x="10215" y="30634"/>
                    </a:moveTo>
                    <a:cubicBezTo>
                      <a:pt x="10114" y="30634"/>
                      <a:pt x="10031" y="30715"/>
                      <a:pt x="10031" y="30817"/>
                    </a:cubicBezTo>
                    <a:cubicBezTo>
                      <a:pt x="10031" y="30918"/>
                      <a:pt x="10114" y="31001"/>
                      <a:pt x="10215" y="31001"/>
                    </a:cubicBezTo>
                    <a:cubicBezTo>
                      <a:pt x="10317" y="31001"/>
                      <a:pt x="10398" y="30918"/>
                      <a:pt x="10398" y="30817"/>
                    </a:cubicBezTo>
                    <a:cubicBezTo>
                      <a:pt x="10398" y="30715"/>
                      <a:pt x="10317" y="30634"/>
                      <a:pt x="10215" y="30634"/>
                    </a:cubicBezTo>
                    <a:close/>
                    <a:moveTo>
                      <a:pt x="61672" y="30859"/>
                    </a:moveTo>
                    <a:cubicBezTo>
                      <a:pt x="61570" y="30859"/>
                      <a:pt x="61489" y="30940"/>
                      <a:pt x="61489" y="31041"/>
                    </a:cubicBezTo>
                    <a:cubicBezTo>
                      <a:pt x="61489" y="31143"/>
                      <a:pt x="61570" y="31224"/>
                      <a:pt x="61672" y="31224"/>
                    </a:cubicBezTo>
                    <a:cubicBezTo>
                      <a:pt x="61773" y="31222"/>
                      <a:pt x="61854" y="31141"/>
                      <a:pt x="61854" y="31041"/>
                    </a:cubicBezTo>
                    <a:cubicBezTo>
                      <a:pt x="61854" y="30940"/>
                      <a:pt x="61773" y="30859"/>
                      <a:pt x="61672" y="30859"/>
                    </a:cubicBezTo>
                    <a:close/>
                    <a:moveTo>
                      <a:pt x="8686" y="31183"/>
                    </a:moveTo>
                    <a:cubicBezTo>
                      <a:pt x="8537" y="31183"/>
                      <a:pt x="8418" y="31302"/>
                      <a:pt x="8418" y="31451"/>
                    </a:cubicBezTo>
                    <a:cubicBezTo>
                      <a:pt x="8418" y="31599"/>
                      <a:pt x="8537" y="31719"/>
                      <a:pt x="8686" y="31719"/>
                    </a:cubicBezTo>
                    <a:cubicBezTo>
                      <a:pt x="8834" y="31719"/>
                      <a:pt x="8954" y="31599"/>
                      <a:pt x="8954" y="31451"/>
                    </a:cubicBezTo>
                    <a:cubicBezTo>
                      <a:pt x="8954" y="31302"/>
                      <a:pt x="8834" y="31183"/>
                      <a:pt x="8686" y="31183"/>
                    </a:cubicBezTo>
                    <a:close/>
                    <a:moveTo>
                      <a:pt x="63200" y="31406"/>
                    </a:moveTo>
                    <a:cubicBezTo>
                      <a:pt x="63051" y="31406"/>
                      <a:pt x="62932" y="31525"/>
                      <a:pt x="62932" y="31674"/>
                    </a:cubicBezTo>
                    <a:cubicBezTo>
                      <a:pt x="62932" y="31822"/>
                      <a:pt x="63051" y="31942"/>
                      <a:pt x="63200" y="31942"/>
                    </a:cubicBezTo>
                    <a:cubicBezTo>
                      <a:pt x="63348" y="31942"/>
                      <a:pt x="63468" y="31821"/>
                      <a:pt x="63468" y="31674"/>
                    </a:cubicBezTo>
                    <a:cubicBezTo>
                      <a:pt x="63468" y="31525"/>
                      <a:pt x="63348" y="31406"/>
                      <a:pt x="63200" y="31406"/>
                    </a:cubicBezTo>
                    <a:close/>
                    <a:moveTo>
                      <a:pt x="7261" y="32087"/>
                    </a:moveTo>
                    <a:cubicBezTo>
                      <a:pt x="7159" y="32087"/>
                      <a:pt x="7078" y="32169"/>
                      <a:pt x="7078" y="32270"/>
                    </a:cubicBezTo>
                    <a:cubicBezTo>
                      <a:pt x="7078" y="32371"/>
                      <a:pt x="7159" y="32453"/>
                      <a:pt x="7261" y="32453"/>
                    </a:cubicBezTo>
                    <a:cubicBezTo>
                      <a:pt x="7362" y="32453"/>
                      <a:pt x="7443" y="32371"/>
                      <a:pt x="7443" y="32270"/>
                    </a:cubicBezTo>
                    <a:cubicBezTo>
                      <a:pt x="7443" y="32169"/>
                      <a:pt x="7362" y="32087"/>
                      <a:pt x="7261" y="32087"/>
                    </a:cubicBezTo>
                    <a:close/>
                    <a:moveTo>
                      <a:pt x="64626" y="32309"/>
                    </a:moveTo>
                    <a:cubicBezTo>
                      <a:pt x="64525" y="32309"/>
                      <a:pt x="64442" y="32392"/>
                      <a:pt x="64442" y="32493"/>
                    </a:cubicBezTo>
                    <a:cubicBezTo>
                      <a:pt x="64442" y="32595"/>
                      <a:pt x="64525" y="32676"/>
                      <a:pt x="64626" y="32676"/>
                    </a:cubicBezTo>
                    <a:cubicBezTo>
                      <a:pt x="64728" y="32676"/>
                      <a:pt x="64809" y="32595"/>
                      <a:pt x="64809" y="32493"/>
                    </a:cubicBezTo>
                    <a:cubicBezTo>
                      <a:pt x="64809" y="32392"/>
                      <a:pt x="64728" y="32309"/>
                      <a:pt x="64626" y="32309"/>
                    </a:cubicBezTo>
                    <a:close/>
                    <a:moveTo>
                      <a:pt x="6181" y="33047"/>
                    </a:moveTo>
                    <a:cubicBezTo>
                      <a:pt x="6101" y="33047"/>
                      <a:pt x="6036" y="33112"/>
                      <a:pt x="6036" y="33192"/>
                    </a:cubicBezTo>
                    <a:cubicBezTo>
                      <a:pt x="6038" y="33271"/>
                      <a:pt x="6101" y="33336"/>
                      <a:pt x="6181" y="33336"/>
                    </a:cubicBezTo>
                    <a:cubicBezTo>
                      <a:pt x="6261" y="33336"/>
                      <a:pt x="6326" y="33271"/>
                      <a:pt x="6326" y="33192"/>
                    </a:cubicBezTo>
                    <a:cubicBezTo>
                      <a:pt x="6326" y="33112"/>
                      <a:pt x="6261" y="33047"/>
                      <a:pt x="6181" y="33047"/>
                    </a:cubicBezTo>
                    <a:close/>
                    <a:moveTo>
                      <a:pt x="65706" y="33270"/>
                    </a:moveTo>
                    <a:cubicBezTo>
                      <a:pt x="65626" y="33270"/>
                      <a:pt x="65561" y="33335"/>
                      <a:pt x="65561" y="33415"/>
                    </a:cubicBezTo>
                    <a:cubicBezTo>
                      <a:pt x="65561" y="33494"/>
                      <a:pt x="65626" y="33560"/>
                      <a:pt x="65706" y="33560"/>
                    </a:cubicBezTo>
                    <a:cubicBezTo>
                      <a:pt x="65785" y="33560"/>
                      <a:pt x="65851" y="33494"/>
                      <a:pt x="65851" y="33415"/>
                    </a:cubicBezTo>
                    <a:cubicBezTo>
                      <a:pt x="65851" y="33335"/>
                      <a:pt x="65785" y="33270"/>
                      <a:pt x="65706" y="33270"/>
                    </a:cubicBezTo>
                    <a:close/>
                    <a:moveTo>
                      <a:pt x="11812" y="31598"/>
                    </a:moveTo>
                    <a:lnTo>
                      <a:pt x="10299" y="35721"/>
                    </a:lnTo>
                    <a:lnTo>
                      <a:pt x="10299" y="35721"/>
                    </a:lnTo>
                    <a:lnTo>
                      <a:pt x="10966" y="31964"/>
                    </a:lnTo>
                    <a:lnTo>
                      <a:pt x="10960" y="31963"/>
                    </a:lnTo>
                    <a:lnTo>
                      <a:pt x="10960" y="31963"/>
                    </a:lnTo>
                    <a:cubicBezTo>
                      <a:pt x="11247" y="31828"/>
                      <a:pt x="11531" y="31705"/>
                      <a:pt x="11812" y="31598"/>
                    </a:cubicBezTo>
                    <a:close/>
                    <a:moveTo>
                      <a:pt x="12912" y="31257"/>
                    </a:moveTo>
                    <a:lnTo>
                      <a:pt x="10312" y="35723"/>
                    </a:lnTo>
                    <a:lnTo>
                      <a:pt x="11825" y="31593"/>
                    </a:lnTo>
                    <a:lnTo>
                      <a:pt x="11825" y="31593"/>
                    </a:lnTo>
                    <a:cubicBezTo>
                      <a:pt x="12196" y="31451"/>
                      <a:pt x="12559" y="31337"/>
                      <a:pt x="12912" y="31257"/>
                    </a:cubicBezTo>
                    <a:close/>
                    <a:moveTo>
                      <a:pt x="9212" y="32889"/>
                    </a:moveTo>
                    <a:lnTo>
                      <a:pt x="10253" y="35729"/>
                    </a:lnTo>
                    <a:lnTo>
                      <a:pt x="10253" y="35729"/>
                    </a:lnTo>
                    <a:lnTo>
                      <a:pt x="8757" y="33157"/>
                    </a:lnTo>
                    <a:lnTo>
                      <a:pt x="8757" y="33157"/>
                    </a:lnTo>
                    <a:cubicBezTo>
                      <a:pt x="8908" y="33067"/>
                      <a:pt x="9059" y="32978"/>
                      <a:pt x="9212" y="32889"/>
                    </a:cubicBezTo>
                    <a:close/>
                    <a:moveTo>
                      <a:pt x="10275" y="32302"/>
                    </a:moveTo>
                    <a:lnTo>
                      <a:pt x="10275" y="35728"/>
                    </a:lnTo>
                    <a:lnTo>
                      <a:pt x="9722" y="32616"/>
                    </a:lnTo>
                    <a:lnTo>
                      <a:pt x="9711" y="32618"/>
                    </a:lnTo>
                    <a:lnTo>
                      <a:pt x="10265" y="35730"/>
                    </a:lnTo>
                    <a:lnTo>
                      <a:pt x="9221" y="32884"/>
                    </a:lnTo>
                    <a:lnTo>
                      <a:pt x="9221" y="32884"/>
                    </a:lnTo>
                    <a:cubicBezTo>
                      <a:pt x="9571" y="32682"/>
                      <a:pt x="9923" y="32486"/>
                      <a:pt x="10275" y="32302"/>
                    </a:cubicBezTo>
                    <a:close/>
                    <a:moveTo>
                      <a:pt x="10955" y="31965"/>
                    </a:moveTo>
                    <a:lnTo>
                      <a:pt x="10285" y="35738"/>
                    </a:lnTo>
                    <a:lnTo>
                      <a:pt x="10285" y="32297"/>
                    </a:lnTo>
                    <a:lnTo>
                      <a:pt x="10285" y="32297"/>
                    </a:lnTo>
                    <a:cubicBezTo>
                      <a:pt x="10509" y="32181"/>
                      <a:pt x="10732" y="32069"/>
                      <a:pt x="10955" y="31965"/>
                    </a:cubicBezTo>
                    <a:close/>
                    <a:moveTo>
                      <a:pt x="13957" y="31129"/>
                    </a:moveTo>
                    <a:cubicBezTo>
                      <a:pt x="14042" y="31129"/>
                      <a:pt x="14125" y="31132"/>
                      <a:pt x="14208" y="31138"/>
                    </a:cubicBezTo>
                    <a:lnTo>
                      <a:pt x="14208" y="31138"/>
                    </a:lnTo>
                    <a:lnTo>
                      <a:pt x="10315" y="35738"/>
                    </a:lnTo>
                    <a:lnTo>
                      <a:pt x="10315" y="35738"/>
                    </a:lnTo>
                    <a:lnTo>
                      <a:pt x="12926" y="31253"/>
                    </a:lnTo>
                    <a:lnTo>
                      <a:pt x="12926" y="31253"/>
                    </a:lnTo>
                    <a:cubicBezTo>
                      <a:pt x="13282" y="31173"/>
                      <a:pt x="13628" y="31129"/>
                      <a:pt x="13957" y="31129"/>
                    </a:cubicBezTo>
                    <a:close/>
                    <a:moveTo>
                      <a:pt x="8748" y="33162"/>
                    </a:moveTo>
                    <a:lnTo>
                      <a:pt x="10246" y="35738"/>
                    </a:lnTo>
                    <a:lnTo>
                      <a:pt x="8297" y="33435"/>
                    </a:lnTo>
                    <a:lnTo>
                      <a:pt x="8297" y="33435"/>
                    </a:lnTo>
                    <a:cubicBezTo>
                      <a:pt x="8446" y="33344"/>
                      <a:pt x="8596" y="33253"/>
                      <a:pt x="8748" y="33162"/>
                    </a:cubicBezTo>
                    <a:close/>
                    <a:moveTo>
                      <a:pt x="14220" y="31139"/>
                    </a:moveTo>
                    <a:lnTo>
                      <a:pt x="14220" y="31139"/>
                    </a:lnTo>
                    <a:cubicBezTo>
                      <a:pt x="14651" y="31172"/>
                      <a:pt x="15050" y="31289"/>
                      <a:pt x="15409" y="31510"/>
                    </a:cubicBezTo>
                    <a:lnTo>
                      <a:pt x="15409" y="31510"/>
                    </a:lnTo>
                    <a:lnTo>
                      <a:pt x="10321" y="35746"/>
                    </a:lnTo>
                    <a:lnTo>
                      <a:pt x="10321" y="35746"/>
                    </a:lnTo>
                    <a:lnTo>
                      <a:pt x="14220" y="31139"/>
                    </a:lnTo>
                    <a:close/>
                    <a:moveTo>
                      <a:pt x="7804" y="33737"/>
                    </a:moveTo>
                    <a:lnTo>
                      <a:pt x="10221" y="35747"/>
                    </a:lnTo>
                    <a:lnTo>
                      <a:pt x="7279" y="34062"/>
                    </a:lnTo>
                    <a:lnTo>
                      <a:pt x="7279" y="34062"/>
                    </a:lnTo>
                    <a:cubicBezTo>
                      <a:pt x="7319" y="34037"/>
                      <a:pt x="7359" y="34012"/>
                      <a:pt x="7400" y="33987"/>
                    </a:cubicBezTo>
                    <a:cubicBezTo>
                      <a:pt x="7533" y="33904"/>
                      <a:pt x="7668" y="33821"/>
                      <a:pt x="7804" y="33737"/>
                    </a:cubicBezTo>
                    <a:close/>
                    <a:moveTo>
                      <a:pt x="8288" y="33440"/>
                    </a:moveTo>
                    <a:lnTo>
                      <a:pt x="10243" y="35750"/>
                    </a:lnTo>
                    <a:lnTo>
                      <a:pt x="7814" y="33730"/>
                    </a:lnTo>
                    <a:lnTo>
                      <a:pt x="7814" y="33730"/>
                    </a:lnTo>
                    <a:cubicBezTo>
                      <a:pt x="7971" y="33634"/>
                      <a:pt x="8129" y="33537"/>
                      <a:pt x="8288" y="33440"/>
                    </a:cubicBezTo>
                    <a:close/>
                    <a:moveTo>
                      <a:pt x="7268" y="34068"/>
                    </a:moveTo>
                    <a:lnTo>
                      <a:pt x="10229" y="35763"/>
                    </a:lnTo>
                    <a:lnTo>
                      <a:pt x="10229" y="35763"/>
                    </a:lnTo>
                    <a:lnTo>
                      <a:pt x="6627" y="34463"/>
                    </a:lnTo>
                    <a:lnTo>
                      <a:pt x="6627" y="34463"/>
                    </a:lnTo>
                    <a:cubicBezTo>
                      <a:pt x="6836" y="34335"/>
                      <a:pt x="7050" y="34203"/>
                      <a:pt x="7268" y="34068"/>
                    </a:cubicBezTo>
                    <a:close/>
                    <a:moveTo>
                      <a:pt x="6614" y="34471"/>
                    </a:moveTo>
                    <a:lnTo>
                      <a:pt x="10219" y="35771"/>
                    </a:lnTo>
                    <a:lnTo>
                      <a:pt x="10219" y="35771"/>
                    </a:lnTo>
                    <a:lnTo>
                      <a:pt x="5741" y="34989"/>
                    </a:lnTo>
                    <a:lnTo>
                      <a:pt x="5741" y="34989"/>
                    </a:lnTo>
                    <a:cubicBezTo>
                      <a:pt x="6020" y="34830"/>
                      <a:pt x="6311" y="34655"/>
                      <a:pt x="6614" y="34471"/>
                    </a:cubicBezTo>
                    <a:close/>
                    <a:moveTo>
                      <a:pt x="19528" y="31008"/>
                    </a:move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30" y="31011"/>
                    </a:cubicBez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34" y="31030"/>
                    </a:lnTo>
                    <a:cubicBezTo>
                      <a:pt x="19534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20557" y="31448"/>
                      <a:pt x="21503" y="31899"/>
                      <a:pt x="22257" y="32366"/>
                    </a:cubicBez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260" y="34822"/>
                      <a:pt x="22263" y="34822"/>
                      <a:pt x="22267" y="34822"/>
                    </a:cubicBezTo>
                    <a:lnTo>
                      <a:pt x="22268" y="34843"/>
                    </a:lnTo>
                    <a:cubicBezTo>
                      <a:pt x="22264" y="34844"/>
                      <a:pt x="22260" y="34844"/>
                      <a:pt x="22257" y="34845"/>
                    </a:cubicBezTo>
                    <a:lnTo>
                      <a:pt x="22257" y="34845"/>
                    </a:ln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198" y="34828"/>
                      <a:pt x="22140" y="34831"/>
                      <a:pt x="22082" y="34831"/>
                    </a:cubicBezTo>
                    <a:cubicBezTo>
                      <a:pt x="20819" y="34831"/>
                      <a:pt x="19488" y="33623"/>
                      <a:pt x="19474" y="33609"/>
                    </a:cubicBezTo>
                    <a:lnTo>
                      <a:pt x="19464" y="33599"/>
                    </a:lnTo>
                    <a:lnTo>
                      <a:pt x="19457" y="33610"/>
                    </a:lnTo>
                    <a:cubicBezTo>
                      <a:pt x="18804" y="34678"/>
                      <a:pt x="17820" y="35222"/>
                      <a:pt x="17113" y="35488"/>
                    </a:cubicBezTo>
                    <a:cubicBezTo>
                      <a:pt x="16473" y="35729"/>
                      <a:pt x="15934" y="35796"/>
                      <a:pt x="15768" y="35811"/>
                    </a:cubicBezTo>
                    <a:lnTo>
                      <a:pt x="15768" y="35811"/>
                    </a:lnTo>
                    <a:cubicBezTo>
                      <a:pt x="16339" y="35488"/>
                      <a:pt x="16692" y="34695"/>
                      <a:pt x="17065" y="33855"/>
                    </a:cubicBezTo>
                    <a:cubicBezTo>
                      <a:pt x="17588" y="32677"/>
                      <a:pt x="18179" y="31345"/>
                      <a:pt x="19513" y="31034"/>
                    </a:cubicBezTo>
                    <a:lnTo>
                      <a:pt x="19513" y="31034"/>
                    </a:lnTo>
                    <a:cubicBezTo>
                      <a:pt x="19520" y="31034"/>
                      <a:pt x="19526" y="31033"/>
                      <a:pt x="19532" y="31032"/>
                    </a:cubicBezTo>
                    <a:lnTo>
                      <a:pt x="19532" y="31030"/>
                    </a:lnTo>
                    <a:lnTo>
                      <a:pt x="19532" y="31030"/>
                    </a:lnTo>
                    <a:cubicBezTo>
                      <a:pt x="19532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19533" y="31030"/>
                      <a:pt x="19533" y="31030"/>
                      <a:pt x="19532" y="31029"/>
                    </a:cubicBezTo>
                    <a:lnTo>
                      <a:pt x="19532" y="31029"/>
                    </a:lnTo>
                    <a:lnTo>
                      <a:pt x="19531" y="31024"/>
                    </a:ln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29" y="31011"/>
                    </a:cubicBezTo>
                    <a:lnTo>
                      <a:pt x="19529" y="31011"/>
                    </a:lnTo>
                    <a:lnTo>
                      <a:pt x="19528" y="31008"/>
                    </a:lnTo>
                    <a:close/>
                    <a:moveTo>
                      <a:pt x="15419" y="31517"/>
                    </a:moveTo>
                    <a:cubicBezTo>
                      <a:pt x="15617" y="31641"/>
                      <a:pt x="15803" y="31797"/>
                      <a:pt x="15974" y="31989"/>
                    </a:cubicBezTo>
                    <a:lnTo>
                      <a:pt x="15974" y="31989"/>
                    </a:lnTo>
                    <a:cubicBezTo>
                      <a:pt x="14939" y="32531"/>
                      <a:pt x="14208" y="33211"/>
                      <a:pt x="13528" y="33845"/>
                    </a:cubicBezTo>
                    <a:cubicBezTo>
                      <a:pt x="12610" y="34699"/>
                      <a:pt x="11743" y="35505"/>
                      <a:pt x="10320" y="35813"/>
                    </a:cubicBezTo>
                    <a:lnTo>
                      <a:pt x="10320" y="35813"/>
                    </a:lnTo>
                    <a:lnTo>
                      <a:pt x="10289" y="35787"/>
                    </a:lnTo>
                    <a:lnTo>
                      <a:pt x="15419" y="31517"/>
                    </a:lnTo>
                    <a:close/>
                    <a:moveTo>
                      <a:pt x="10243" y="35825"/>
                    </a:moveTo>
                    <a:lnTo>
                      <a:pt x="10238" y="35830"/>
                    </a:lnTo>
                    <a:lnTo>
                      <a:pt x="10238" y="35830"/>
                    </a:lnTo>
                    <a:lnTo>
                      <a:pt x="10236" y="35830"/>
                    </a:lnTo>
                    <a:lnTo>
                      <a:pt x="10236" y="35830"/>
                    </a:lnTo>
                    <a:lnTo>
                      <a:pt x="10243" y="35825"/>
                    </a:lnTo>
                    <a:close/>
                    <a:moveTo>
                      <a:pt x="15871" y="32751"/>
                    </a:moveTo>
                    <a:lnTo>
                      <a:pt x="15871" y="32751"/>
                    </a:lnTo>
                    <a:cubicBezTo>
                      <a:pt x="14391" y="33261"/>
                      <a:pt x="12792" y="35833"/>
                      <a:pt x="11745" y="35833"/>
                    </a:cubicBezTo>
                    <a:cubicBezTo>
                      <a:pt x="14000" y="35833"/>
                      <a:pt x="15316" y="33378"/>
                      <a:pt x="15871" y="32751"/>
                    </a:cubicBezTo>
                    <a:close/>
                    <a:moveTo>
                      <a:pt x="60052" y="31843"/>
                    </a:moveTo>
                    <a:cubicBezTo>
                      <a:pt x="60335" y="31954"/>
                      <a:pt x="60622" y="32081"/>
                      <a:pt x="60912" y="32219"/>
                    </a:cubicBezTo>
                    <a:lnTo>
                      <a:pt x="60912" y="32219"/>
                    </a:lnTo>
                    <a:lnTo>
                      <a:pt x="61588" y="36026"/>
                    </a:lnTo>
                    <a:lnTo>
                      <a:pt x="60052" y="31843"/>
                    </a:lnTo>
                    <a:close/>
                    <a:moveTo>
                      <a:pt x="57604" y="31373"/>
                    </a:moveTo>
                    <a:lnTo>
                      <a:pt x="61541" y="36026"/>
                    </a:lnTo>
                    <a:lnTo>
                      <a:pt x="61541" y="36026"/>
                    </a:lnTo>
                    <a:cubicBezTo>
                      <a:pt x="61537" y="36025"/>
                      <a:pt x="61534" y="36024"/>
                      <a:pt x="61530" y="36024"/>
                    </a:cubicBezTo>
                    <a:lnTo>
                      <a:pt x="61530" y="36024"/>
                    </a:lnTo>
                    <a:lnTo>
                      <a:pt x="56428" y="31777"/>
                    </a:lnTo>
                    <a:lnTo>
                      <a:pt x="56420" y="31786"/>
                    </a:lnTo>
                    <a:lnTo>
                      <a:pt x="61506" y="36018"/>
                    </a:lnTo>
                    <a:lnTo>
                      <a:pt x="61506" y="36018"/>
                    </a:lnTo>
                    <a:cubicBezTo>
                      <a:pt x="60117" y="35702"/>
                      <a:pt x="59263" y="34904"/>
                      <a:pt x="58361" y="34065"/>
                    </a:cubicBezTo>
                    <a:cubicBezTo>
                      <a:pt x="57678" y="33430"/>
                      <a:pt x="56948" y="32750"/>
                      <a:pt x="55914" y="32209"/>
                    </a:cubicBezTo>
                    <a:lnTo>
                      <a:pt x="55914" y="32209"/>
                    </a:lnTo>
                    <a:cubicBezTo>
                      <a:pt x="56356" y="31711"/>
                      <a:pt x="56916" y="31432"/>
                      <a:pt x="57604" y="31373"/>
                    </a:cubicBezTo>
                    <a:close/>
                    <a:moveTo>
                      <a:pt x="60925" y="32226"/>
                    </a:moveTo>
                    <a:cubicBezTo>
                      <a:pt x="61338" y="32424"/>
                      <a:pt x="61756" y="32646"/>
                      <a:pt x="62172" y="32880"/>
                    </a:cubicBezTo>
                    <a:lnTo>
                      <a:pt x="62172" y="32880"/>
                    </a:lnTo>
                    <a:lnTo>
                      <a:pt x="61612" y="36029"/>
                    </a:lnTo>
                    <a:lnTo>
                      <a:pt x="61612" y="32577"/>
                    </a:lnTo>
                    <a:lnTo>
                      <a:pt x="61601" y="32577"/>
                    </a:lnTo>
                    <a:lnTo>
                      <a:pt x="61601" y="36029"/>
                    </a:lnTo>
                    <a:lnTo>
                      <a:pt x="60925" y="32226"/>
                    </a:lnTo>
                    <a:close/>
                    <a:moveTo>
                      <a:pt x="57894" y="31360"/>
                    </a:moveTo>
                    <a:cubicBezTo>
                      <a:pt x="58210" y="31360"/>
                      <a:pt x="58551" y="31402"/>
                      <a:pt x="58917" y="31485"/>
                    </a:cubicBezTo>
                    <a:lnTo>
                      <a:pt x="58917" y="31485"/>
                    </a:lnTo>
                    <a:lnTo>
                      <a:pt x="61562" y="36031"/>
                    </a:lnTo>
                    <a:lnTo>
                      <a:pt x="61562" y="36031"/>
                    </a:lnTo>
                    <a:cubicBezTo>
                      <a:pt x="61561" y="36030"/>
                      <a:pt x="61560" y="36030"/>
                      <a:pt x="61559" y="36030"/>
                    </a:cubicBezTo>
                    <a:lnTo>
                      <a:pt x="61559" y="36030"/>
                    </a:lnTo>
                    <a:lnTo>
                      <a:pt x="57617" y="31372"/>
                    </a:lnTo>
                    <a:lnTo>
                      <a:pt x="57617" y="31372"/>
                    </a:lnTo>
                    <a:cubicBezTo>
                      <a:pt x="57707" y="31364"/>
                      <a:pt x="57800" y="31360"/>
                      <a:pt x="57894" y="31360"/>
                    </a:cubicBezTo>
                    <a:close/>
                    <a:moveTo>
                      <a:pt x="62684" y="33175"/>
                    </a:moveTo>
                    <a:cubicBezTo>
                      <a:pt x="62837" y="33265"/>
                      <a:pt x="62989" y="33356"/>
                      <a:pt x="63141" y="33447"/>
                    </a:cubicBezTo>
                    <a:lnTo>
                      <a:pt x="63141" y="33447"/>
                    </a:lnTo>
                    <a:lnTo>
                      <a:pt x="61635" y="36034"/>
                    </a:lnTo>
                    <a:lnTo>
                      <a:pt x="61635" y="36034"/>
                    </a:lnTo>
                    <a:lnTo>
                      <a:pt x="62684" y="33175"/>
                    </a:lnTo>
                    <a:close/>
                    <a:moveTo>
                      <a:pt x="58931" y="31488"/>
                    </a:moveTo>
                    <a:cubicBezTo>
                      <a:pt x="59178" y="31545"/>
                      <a:pt x="59436" y="31621"/>
                      <a:pt x="59707" y="31715"/>
                    </a:cubicBezTo>
                    <a:cubicBezTo>
                      <a:pt x="59817" y="31753"/>
                      <a:pt x="59927" y="31794"/>
                      <a:pt x="60039" y="31838"/>
                    </a:cubicBezTo>
                    <a:lnTo>
                      <a:pt x="60039" y="31838"/>
                    </a:lnTo>
                    <a:lnTo>
                      <a:pt x="61578" y="36034"/>
                    </a:lnTo>
                    <a:lnTo>
                      <a:pt x="61578" y="36034"/>
                    </a:lnTo>
                    <a:cubicBezTo>
                      <a:pt x="61577" y="36034"/>
                      <a:pt x="61577" y="36034"/>
                      <a:pt x="61576" y="36034"/>
                    </a:cubicBezTo>
                    <a:lnTo>
                      <a:pt x="61576" y="36034"/>
                    </a:lnTo>
                    <a:lnTo>
                      <a:pt x="58931" y="31488"/>
                    </a:lnTo>
                    <a:close/>
                    <a:moveTo>
                      <a:pt x="63151" y="33453"/>
                    </a:moveTo>
                    <a:cubicBezTo>
                      <a:pt x="63303" y="33544"/>
                      <a:pt x="63453" y="33636"/>
                      <a:pt x="63602" y="33728"/>
                    </a:cubicBezTo>
                    <a:lnTo>
                      <a:pt x="63602" y="33728"/>
                    </a:lnTo>
                    <a:lnTo>
                      <a:pt x="61648" y="36035"/>
                    </a:lnTo>
                    <a:lnTo>
                      <a:pt x="61648" y="36035"/>
                    </a:lnTo>
                    <a:lnTo>
                      <a:pt x="63151" y="33453"/>
                    </a:lnTo>
                    <a:close/>
                    <a:moveTo>
                      <a:pt x="62183" y="32886"/>
                    </a:moveTo>
                    <a:lnTo>
                      <a:pt x="62183" y="32886"/>
                    </a:lnTo>
                    <a:cubicBezTo>
                      <a:pt x="62346" y="32979"/>
                      <a:pt x="62510" y="33073"/>
                      <a:pt x="62673" y="33168"/>
                    </a:cubicBezTo>
                    <a:lnTo>
                      <a:pt x="62673" y="33168"/>
                    </a:lnTo>
                    <a:lnTo>
                      <a:pt x="61621" y="36039"/>
                    </a:lnTo>
                    <a:lnTo>
                      <a:pt x="62183" y="32886"/>
                    </a:lnTo>
                    <a:close/>
                    <a:moveTo>
                      <a:pt x="63611" y="33733"/>
                    </a:moveTo>
                    <a:lnTo>
                      <a:pt x="63611" y="33733"/>
                    </a:lnTo>
                    <a:cubicBezTo>
                      <a:pt x="63770" y="33831"/>
                      <a:pt x="63928" y="33928"/>
                      <a:pt x="64083" y="34024"/>
                    </a:cubicBezTo>
                    <a:lnTo>
                      <a:pt x="64083" y="34024"/>
                    </a:lnTo>
                    <a:lnTo>
                      <a:pt x="61651" y="36047"/>
                    </a:lnTo>
                    <a:lnTo>
                      <a:pt x="63611" y="33733"/>
                    </a:lnTo>
                    <a:close/>
                    <a:moveTo>
                      <a:pt x="56016" y="32967"/>
                    </a:moveTo>
                    <a:lnTo>
                      <a:pt x="56016" y="32967"/>
                    </a:lnTo>
                    <a:cubicBezTo>
                      <a:pt x="56571" y="33596"/>
                      <a:pt x="57885" y="36048"/>
                      <a:pt x="60143" y="36048"/>
                    </a:cubicBezTo>
                    <a:cubicBezTo>
                      <a:pt x="59095" y="36048"/>
                      <a:pt x="57497" y="33476"/>
                      <a:pt x="56016" y="32967"/>
                    </a:cubicBezTo>
                    <a:close/>
                    <a:moveTo>
                      <a:pt x="64093" y="34031"/>
                    </a:moveTo>
                    <a:cubicBezTo>
                      <a:pt x="64171" y="34079"/>
                      <a:pt x="64249" y="34128"/>
                      <a:pt x="64326" y="34175"/>
                    </a:cubicBezTo>
                    <a:cubicBezTo>
                      <a:pt x="64427" y="34238"/>
                      <a:pt x="64527" y="34300"/>
                      <a:pt x="64625" y="34361"/>
                    </a:cubicBezTo>
                    <a:lnTo>
                      <a:pt x="64625" y="34361"/>
                    </a:lnTo>
                    <a:lnTo>
                      <a:pt x="61653" y="36060"/>
                    </a:lnTo>
                    <a:lnTo>
                      <a:pt x="61653" y="36060"/>
                    </a:lnTo>
                    <a:lnTo>
                      <a:pt x="64093" y="34031"/>
                    </a:lnTo>
                    <a:close/>
                    <a:moveTo>
                      <a:pt x="64635" y="34367"/>
                    </a:moveTo>
                    <a:cubicBezTo>
                      <a:pt x="64854" y="34503"/>
                      <a:pt x="65069" y="34635"/>
                      <a:pt x="65279" y="34762"/>
                    </a:cubicBezTo>
                    <a:lnTo>
                      <a:pt x="65279" y="34762"/>
                    </a:lnTo>
                    <a:lnTo>
                      <a:pt x="61663" y="36067"/>
                    </a:lnTo>
                    <a:lnTo>
                      <a:pt x="64635" y="34367"/>
                    </a:lnTo>
                    <a:close/>
                    <a:moveTo>
                      <a:pt x="65285" y="34766"/>
                    </a:moveTo>
                    <a:cubicBezTo>
                      <a:pt x="65596" y="34954"/>
                      <a:pt x="65895" y="35131"/>
                      <a:pt x="66179" y="35290"/>
                    </a:cubicBezTo>
                    <a:lnTo>
                      <a:pt x="66179" y="35290"/>
                    </a:lnTo>
                    <a:lnTo>
                      <a:pt x="61664" y="36078"/>
                    </a:lnTo>
                    <a:lnTo>
                      <a:pt x="61664" y="36078"/>
                    </a:lnTo>
                    <a:lnTo>
                      <a:pt x="65287" y="34771"/>
                    </a:lnTo>
                    <a:lnTo>
                      <a:pt x="65285" y="34766"/>
                    </a:lnTo>
                    <a:close/>
                    <a:moveTo>
                      <a:pt x="5728" y="34997"/>
                    </a:moveTo>
                    <a:lnTo>
                      <a:pt x="5728" y="34997"/>
                    </a:lnTo>
                    <a:lnTo>
                      <a:pt x="10222" y="35782"/>
                    </a:lnTo>
                    <a:lnTo>
                      <a:pt x="4036" y="35782"/>
                    </a:lnTo>
                    <a:lnTo>
                      <a:pt x="4036" y="35793"/>
                    </a:lnTo>
                    <a:lnTo>
                      <a:pt x="10222" y="35793"/>
                    </a:lnTo>
                    <a:lnTo>
                      <a:pt x="5694" y="36583"/>
                    </a:lnTo>
                    <a:lnTo>
                      <a:pt x="5694" y="36583"/>
                    </a:lnTo>
                    <a:cubicBezTo>
                      <a:pt x="4948" y="36168"/>
                      <a:pt x="4305" y="35877"/>
                      <a:pt x="3813" y="35824"/>
                    </a:cubicBezTo>
                    <a:lnTo>
                      <a:pt x="3813" y="35824"/>
                    </a:lnTo>
                    <a:cubicBezTo>
                      <a:pt x="4312" y="35744"/>
                      <a:pt x="4968" y="35430"/>
                      <a:pt x="5728" y="34997"/>
                    </a:cubicBezTo>
                    <a:close/>
                    <a:moveTo>
                      <a:pt x="66194" y="35298"/>
                    </a:moveTo>
                    <a:cubicBezTo>
                      <a:pt x="66940" y="35713"/>
                      <a:pt x="67585" y="36004"/>
                      <a:pt x="68077" y="36056"/>
                    </a:cubicBezTo>
                    <a:lnTo>
                      <a:pt x="68077" y="36056"/>
                    </a:lnTo>
                    <a:cubicBezTo>
                      <a:pt x="67577" y="36136"/>
                      <a:pt x="66919" y="36451"/>
                      <a:pt x="66158" y="36886"/>
                    </a:cubicBezTo>
                    <a:lnTo>
                      <a:pt x="66158" y="36886"/>
                    </a:lnTo>
                    <a:lnTo>
                      <a:pt x="66158" y="36885"/>
                    </a:lnTo>
                    <a:lnTo>
                      <a:pt x="61656" y="36098"/>
                    </a:lnTo>
                    <a:lnTo>
                      <a:pt x="67850" y="36098"/>
                    </a:lnTo>
                    <a:lnTo>
                      <a:pt x="67850" y="36088"/>
                    </a:lnTo>
                    <a:lnTo>
                      <a:pt x="61666" y="36088"/>
                    </a:lnTo>
                    <a:lnTo>
                      <a:pt x="66194" y="35298"/>
                    </a:lnTo>
                    <a:close/>
                    <a:moveTo>
                      <a:pt x="10219" y="35804"/>
                    </a:moveTo>
                    <a:lnTo>
                      <a:pt x="6600" y="37110"/>
                    </a:lnTo>
                    <a:lnTo>
                      <a:pt x="6601" y="37115"/>
                    </a:lnTo>
                    <a:lnTo>
                      <a:pt x="6601" y="37115"/>
                    </a:lnTo>
                    <a:cubicBezTo>
                      <a:pt x="6291" y="36927"/>
                      <a:pt x="5992" y="36750"/>
                      <a:pt x="5708" y="36591"/>
                    </a:cubicBezTo>
                    <a:lnTo>
                      <a:pt x="5708" y="36591"/>
                    </a:lnTo>
                    <a:lnTo>
                      <a:pt x="10219" y="35804"/>
                    </a:lnTo>
                    <a:close/>
                    <a:moveTo>
                      <a:pt x="61665" y="36110"/>
                    </a:moveTo>
                    <a:lnTo>
                      <a:pt x="66145" y="36893"/>
                    </a:lnTo>
                    <a:lnTo>
                      <a:pt x="66145" y="36893"/>
                    </a:lnTo>
                    <a:cubicBezTo>
                      <a:pt x="65866" y="37052"/>
                      <a:pt x="65575" y="37227"/>
                      <a:pt x="65272" y="37411"/>
                    </a:cubicBezTo>
                    <a:lnTo>
                      <a:pt x="65272" y="37411"/>
                    </a:lnTo>
                    <a:lnTo>
                      <a:pt x="61665" y="36110"/>
                    </a:lnTo>
                    <a:close/>
                    <a:moveTo>
                      <a:pt x="10222" y="35814"/>
                    </a:moveTo>
                    <a:lnTo>
                      <a:pt x="7251" y="37514"/>
                    </a:lnTo>
                    <a:lnTo>
                      <a:pt x="7251" y="37514"/>
                    </a:lnTo>
                    <a:cubicBezTo>
                      <a:pt x="7031" y="37378"/>
                      <a:pt x="6816" y="37246"/>
                      <a:pt x="6607" y="37118"/>
                    </a:cubicBezTo>
                    <a:lnTo>
                      <a:pt x="6607" y="37118"/>
                    </a:lnTo>
                    <a:lnTo>
                      <a:pt x="10222" y="35814"/>
                    </a:lnTo>
                    <a:close/>
                    <a:moveTo>
                      <a:pt x="61663" y="36121"/>
                    </a:moveTo>
                    <a:lnTo>
                      <a:pt x="65258" y="37420"/>
                    </a:lnTo>
                    <a:lnTo>
                      <a:pt x="65258" y="37420"/>
                    </a:lnTo>
                    <a:cubicBezTo>
                      <a:pt x="65050" y="37547"/>
                      <a:pt x="64836" y="37679"/>
                      <a:pt x="64618" y="37813"/>
                    </a:cubicBezTo>
                    <a:lnTo>
                      <a:pt x="64618" y="37813"/>
                    </a:lnTo>
                    <a:lnTo>
                      <a:pt x="61663" y="36121"/>
                    </a:lnTo>
                    <a:close/>
                    <a:moveTo>
                      <a:pt x="10226" y="35824"/>
                    </a:moveTo>
                    <a:lnTo>
                      <a:pt x="7790" y="37849"/>
                    </a:lnTo>
                    <a:lnTo>
                      <a:pt x="7790" y="37849"/>
                    </a:lnTo>
                    <a:cubicBezTo>
                      <a:pt x="7713" y="37801"/>
                      <a:pt x="7636" y="37753"/>
                      <a:pt x="7559" y="37705"/>
                    </a:cubicBezTo>
                    <a:cubicBezTo>
                      <a:pt x="7459" y="37643"/>
                      <a:pt x="7359" y="37581"/>
                      <a:pt x="7261" y="37520"/>
                    </a:cubicBezTo>
                    <a:lnTo>
                      <a:pt x="7261" y="37520"/>
                    </a:lnTo>
                    <a:lnTo>
                      <a:pt x="10226" y="35824"/>
                    </a:lnTo>
                    <a:close/>
                    <a:moveTo>
                      <a:pt x="19469" y="33634"/>
                    </a:moveTo>
                    <a:cubicBezTo>
                      <a:pt x="19592" y="33744"/>
                      <a:pt x="20867" y="34852"/>
                      <a:pt x="22083" y="34852"/>
                    </a:cubicBezTo>
                    <a:cubicBezTo>
                      <a:pt x="22140" y="34852"/>
                      <a:pt x="22199" y="34850"/>
                      <a:pt x="22257" y="34845"/>
                    </a:cubicBezTo>
                    <a:lnTo>
                      <a:pt x="22257" y="3484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199" y="36808"/>
                      <a:pt x="22141" y="36805"/>
                      <a:pt x="22083" y="36805"/>
                    </a:cubicBezTo>
                    <a:cubicBezTo>
                      <a:pt x="20867" y="36805"/>
                      <a:pt x="19593" y="37914"/>
                      <a:pt x="19469" y="38024"/>
                    </a:cubicBezTo>
                    <a:cubicBezTo>
                      <a:pt x="18811" y="36958"/>
                      <a:pt x="17827" y="36414"/>
                      <a:pt x="17117" y="36148"/>
                    </a:cubicBezTo>
                    <a:cubicBezTo>
                      <a:pt x="16540" y="35930"/>
                      <a:pt x="16043" y="35855"/>
                      <a:pt x="15827" y="35829"/>
                    </a:cubicBezTo>
                    <a:cubicBezTo>
                      <a:pt x="16043" y="35804"/>
                      <a:pt x="16540" y="35729"/>
                      <a:pt x="17117" y="35510"/>
                    </a:cubicBezTo>
                    <a:cubicBezTo>
                      <a:pt x="17827" y="35242"/>
                      <a:pt x="18811" y="34699"/>
                      <a:pt x="19469" y="33634"/>
                    </a:cubicBezTo>
                    <a:close/>
                    <a:moveTo>
                      <a:pt x="61653" y="36128"/>
                    </a:moveTo>
                    <a:lnTo>
                      <a:pt x="64609" y="37819"/>
                    </a:lnTo>
                    <a:lnTo>
                      <a:pt x="64609" y="37819"/>
                    </a:lnTo>
                    <a:cubicBezTo>
                      <a:pt x="64569" y="37844"/>
                      <a:pt x="64529" y="37869"/>
                      <a:pt x="64489" y="37894"/>
                    </a:cubicBezTo>
                    <a:cubicBezTo>
                      <a:pt x="64354" y="37977"/>
                      <a:pt x="64218" y="38061"/>
                      <a:pt x="64080" y="38146"/>
                    </a:cubicBezTo>
                    <a:lnTo>
                      <a:pt x="64080" y="38146"/>
                    </a:lnTo>
                    <a:lnTo>
                      <a:pt x="61653" y="36128"/>
                    </a:lnTo>
                    <a:close/>
                    <a:moveTo>
                      <a:pt x="10233" y="35833"/>
                    </a:moveTo>
                    <a:lnTo>
                      <a:pt x="10236" y="35833"/>
                    </a:lnTo>
                    <a:lnTo>
                      <a:pt x="10236" y="35833"/>
                    </a:lnTo>
                    <a:lnTo>
                      <a:pt x="8275" y="38148"/>
                    </a:lnTo>
                    <a:lnTo>
                      <a:pt x="8275" y="38148"/>
                    </a:lnTo>
                    <a:cubicBezTo>
                      <a:pt x="8116" y="38050"/>
                      <a:pt x="7958" y="37952"/>
                      <a:pt x="7801" y="37856"/>
                    </a:cubicBezTo>
                    <a:lnTo>
                      <a:pt x="7801" y="37856"/>
                    </a:lnTo>
                    <a:lnTo>
                      <a:pt x="10233" y="35833"/>
                    </a:lnTo>
                    <a:close/>
                    <a:moveTo>
                      <a:pt x="52420" y="33860"/>
                    </a:moveTo>
                    <a:cubicBezTo>
                      <a:pt x="53077" y="34927"/>
                      <a:pt x="54060" y="35471"/>
                      <a:pt x="54770" y="35736"/>
                    </a:cubicBezTo>
                    <a:cubicBezTo>
                      <a:pt x="55348" y="35953"/>
                      <a:pt x="55845" y="36030"/>
                      <a:pt x="56060" y="36055"/>
                    </a:cubicBezTo>
                    <a:cubicBezTo>
                      <a:pt x="55845" y="36081"/>
                      <a:pt x="55348" y="36155"/>
                      <a:pt x="54770" y="36374"/>
                    </a:cubicBezTo>
                    <a:cubicBezTo>
                      <a:pt x="54060" y="36642"/>
                      <a:pt x="53077" y="37185"/>
                      <a:pt x="52420" y="38250"/>
                    </a:cubicBezTo>
                    <a:cubicBezTo>
                      <a:pt x="52295" y="38140"/>
                      <a:pt x="51020" y="37031"/>
                      <a:pt x="49804" y="37031"/>
                    </a:cubicBezTo>
                    <a:cubicBezTo>
                      <a:pt x="49745" y="37031"/>
                      <a:pt x="49687" y="37034"/>
                      <a:pt x="49629" y="37039"/>
                    </a:cubicBezTo>
                    <a:lnTo>
                      <a:pt x="49629" y="37039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88" y="35076"/>
                      <a:pt x="49747" y="35079"/>
                      <a:pt x="49806" y="35079"/>
                    </a:cubicBezTo>
                    <a:cubicBezTo>
                      <a:pt x="51021" y="35079"/>
                      <a:pt x="52296" y="33970"/>
                      <a:pt x="52420" y="33860"/>
                    </a:cubicBezTo>
                    <a:close/>
                    <a:moveTo>
                      <a:pt x="10243" y="35840"/>
                    </a:moveTo>
                    <a:lnTo>
                      <a:pt x="8737" y="38429"/>
                    </a:lnTo>
                    <a:lnTo>
                      <a:pt x="8737" y="38429"/>
                    </a:lnTo>
                    <a:cubicBezTo>
                      <a:pt x="8585" y="38337"/>
                      <a:pt x="8434" y="38245"/>
                      <a:pt x="8284" y="38153"/>
                    </a:cubicBezTo>
                    <a:lnTo>
                      <a:pt x="8284" y="38153"/>
                    </a:lnTo>
                    <a:lnTo>
                      <a:pt x="10243" y="35840"/>
                    </a:lnTo>
                    <a:close/>
                    <a:moveTo>
                      <a:pt x="61656" y="36146"/>
                    </a:moveTo>
                    <a:lnTo>
                      <a:pt x="64070" y="38152"/>
                    </a:lnTo>
                    <a:lnTo>
                      <a:pt x="64070" y="38152"/>
                    </a:lnTo>
                    <a:cubicBezTo>
                      <a:pt x="63915" y="38248"/>
                      <a:pt x="63758" y="38345"/>
                      <a:pt x="63599" y="38441"/>
                    </a:cubicBezTo>
                    <a:lnTo>
                      <a:pt x="63599" y="38441"/>
                    </a:lnTo>
                    <a:lnTo>
                      <a:pt x="61656" y="36146"/>
                    </a:lnTo>
                    <a:close/>
                    <a:moveTo>
                      <a:pt x="6183" y="38321"/>
                    </a:moveTo>
                    <a:cubicBezTo>
                      <a:pt x="6101" y="38321"/>
                      <a:pt x="6038" y="38386"/>
                      <a:pt x="6038" y="38466"/>
                    </a:cubicBezTo>
                    <a:cubicBezTo>
                      <a:pt x="6038" y="38546"/>
                      <a:pt x="6103" y="38611"/>
                      <a:pt x="6183" y="38611"/>
                    </a:cubicBezTo>
                    <a:cubicBezTo>
                      <a:pt x="6262" y="38611"/>
                      <a:pt x="6327" y="38546"/>
                      <a:pt x="6327" y="38466"/>
                    </a:cubicBezTo>
                    <a:cubicBezTo>
                      <a:pt x="6327" y="38386"/>
                      <a:pt x="6262" y="38321"/>
                      <a:pt x="6183" y="38321"/>
                    </a:cubicBezTo>
                    <a:close/>
                    <a:moveTo>
                      <a:pt x="10254" y="35840"/>
                    </a:moveTo>
                    <a:lnTo>
                      <a:pt x="9204" y="38706"/>
                    </a:lnTo>
                    <a:lnTo>
                      <a:pt x="9204" y="38706"/>
                    </a:lnTo>
                    <a:cubicBezTo>
                      <a:pt x="9050" y="38616"/>
                      <a:pt x="8897" y="38525"/>
                      <a:pt x="8746" y="38434"/>
                    </a:cubicBezTo>
                    <a:lnTo>
                      <a:pt x="8746" y="38434"/>
                    </a:lnTo>
                    <a:lnTo>
                      <a:pt x="10254" y="35840"/>
                    </a:lnTo>
                    <a:close/>
                    <a:moveTo>
                      <a:pt x="61648" y="36152"/>
                    </a:moveTo>
                    <a:lnTo>
                      <a:pt x="63591" y="38446"/>
                    </a:lnTo>
                    <a:lnTo>
                      <a:pt x="63591" y="38446"/>
                    </a:lnTo>
                    <a:cubicBezTo>
                      <a:pt x="63442" y="38537"/>
                      <a:pt x="63291" y="38628"/>
                      <a:pt x="63140" y="38718"/>
                    </a:cubicBezTo>
                    <a:lnTo>
                      <a:pt x="63140" y="38718"/>
                    </a:lnTo>
                    <a:lnTo>
                      <a:pt x="61648" y="36152"/>
                    </a:lnTo>
                    <a:close/>
                    <a:moveTo>
                      <a:pt x="65706" y="38544"/>
                    </a:moveTo>
                    <a:cubicBezTo>
                      <a:pt x="65626" y="38544"/>
                      <a:pt x="65561" y="38609"/>
                      <a:pt x="65561" y="38689"/>
                    </a:cubicBezTo>
                    <a:cubicBezTo>
                      <a:pt x="65561" y="38769"/>
                      <a:pt x="65626" y="38834"/>
                      <a:pt x="65706" y="38834"/>
                    </a:cubicBezTo>
                    <a:cubicBezTo>
                      <a:pt x="65785" y="38834"/>
                      <a:pt x="65851" y="38769"/>
                      <a:pt x="65851" y="38689"/>
                    </a:cubicBezTo>
                    <a:cubicBezTo>
                      <a:pt x="65851" y="38609"/>
                      <a:pt x="65785" y="38544"/>
                      <a:pt x="65706" y="38544"/>
                    </a:cubicBezTo>
                    <a:close/>
                    <a:moveTo>
                      <a:pt x="11745" y="35833"/>
                    </a:moveTo>
                    <a:cubicBezTo>
                      <a:pt x="12792" y="35833"/>
                      <a:pt x="14391" y="38405"/>
                      <a:pt x="15871" y="38914"/>
                    </a:cubicBezTo>
                    <a:cubicBezTo>
                      <a:pt x="15316" y="38285"/>
                      <a:pt x="14000" y="35833"/>
                      <a:pt x="11745" y="35833"/>
                    </a:cubicBezTo>
                    <a:close/>
                    <a:moveTo>
                      <a:pt x="61635" y="36154"/>
                    </a:moveTo>
                    <a:lnTo>
                      <a:pt x="63130" y="38724"/>
                    </a:lnTo>
                    <a:lnTo>
                      <a:pt x="63130" y="38724"/>
                    </a:lnTo>
                    <a:cubicBezTo>
                      <a:pt x="62979" y="38814"/>
                      <a:pt x="62827" y="38903"/>
                      <a:pt x="62675" y="38991"/>
                    </a:cubicBezTo>
                    <a:lnTo>
                      <a:pt x="62675" y="38991"/>
                    </a:lnTo>
                    <a:lnTo>
                      <a:pt x="61635" y="36154"/>
                    </a:lnTo>
                    <a:close/>
                    <a:moveTo>
                      <a:pt x="10264" y="35845"/>
                    </a:moveTo>
                    <a:lnTo>
                      <a:pt x="9704" y="38994"/>
                    </a:lnTo>
                    <a:lnTo>
                      <a:pt x="9704" y="38994"/>
                    </a:lnTo>
                    <a:cubicBezTo>
                      <a:pt x="9540" y="38902"/>
                      <a:pt x="9376" y="38808"/>
                      <a:pt x="9213" y="38712"/>
                    </a:cubicBezTo>
                    <a:lnTo>
                      <a:pt x="9213" y="38712"/>
                    </a:lnTo>
                    <a:lnTo>
                      <a:pt x="10264" y="35845"/>
                    </a:lnTo>
                    <a:close/>
                    <a:moveTo>
                      <a:pt x="60141" y="36048"/>
                    </a:moveTo>
                    <a:cubicBezTo>
                      <a:pt x="57885" y="36048"/>
                      <a:pt x="56571" y="38502"/>
                      <a:pt x="56015" y="39130"/>
                    </a:cubicBezTo>
                    <a:cubicBezTo>
                      <a:pt x="57494" y="38620"/>
                      <a:pt x="59094" y="36048"/>
                      <a:pt x="60141" y="36048"/>
                    </a:cubicBezTo>
                    <a:close/>
                    <a:moveTo>
                      <a:pt x="7261" y="39205"/>
                    </a:moveTo>
                    <a:cubicBezTo>
                      <a:pt x="7159" y="39205"/>
                      <a:pt x="7078" y="39286"/>
                      <a:pt x="7078" y="39388"/>
                    </a:cubicBezTo>
                    <a:cubicBezTo>
                      <a:pt x="7078" y="39489"/>
                      <a:pt x="7159" y="39572"/>
                      <a:pt x="7261" y="39572"/>
                    </a:cubicBezTo>
                    <a:cubicBezTo>
                      <a:pt x="7362" y="39572"/>
                      <a:pt x="7443" y="39489"/>
                      <a:pt x="7443" y="39388"/>
                    </a:cubicBezTo>
                    <a:cubicBezTo>
                      <a:pt x="7443" y="39286"/>
                      <a:pt x="7362" y="39205"/>
                      <a:pt x="7261" y="39205"/>
                    </a:cubicBezTo>
                    <a:close/>
                    <a:moveTo>
                      <a:pt x="61621" y="36150"/>
                    </a:moveTo>
                    <a:lnTo>
                      <a:pt x="62665" y="38998"/>
                    </a:lnTo>
                    <a:lnTo>
                      <a:pt x="62665" y="38998"/>
                    </a:lnTo>
                    <a:cubicBezTo>
                      <a:pt x="62316" y="39200"/>
                      <a:pt x="61964" y="39395"/>
                      <a:pt x="61612" y="39578"/>
                    </a:cubicBezTo>
                    <a:lnTo>
                      <a:pt x="61612" y="39578"/>
                    </a:lnTo>
                    <a:lnTo>
                      <a:pt x="61612" y="36161"/>
                    </a:lnTo>
                    <a:lnTo>
                      <a:pt x="62164" y="39264"/>
                    </a:lnTo>
                    <a:lnTo>
                      <a:pt x="62174" y="39263"/>
                    </a:lnTo>
                    <a:lnTo>
                      <a:pt x="61621" y="36150"/>
                    </a:lnTo>
                    <a:close/>
                    <a:moveTo>
                      <a:pt x="10275" y="35844"/>
                    </a:moveTo>
                    <a:lnTo>
                      <a:pt x="10275" y="39305"/>
                    </a:lnTo>
                    <a:lnTo>
                      <a:pt x="10285" y="39305"/>
                    </a:lnTo>
                    <a:lnTo>
                      <a:pt x="10285" y="35844"/>
                    </a:lnTo>
                    <a:lnTo>
                      <a:pt x="10285" y="35844"/>
                    </a:lnTo>
                    <a:cubicBezTo>
                      <a:pt x="10285" y="35844"/>
                      <a:pt x="10286" y="35844"/>
                      <a:pt x="10286" y="35844"/>
                    </a:cubicBezTo>
                    <a:lnTo>
                      <a:pt x="10286" y="35844"/>
                    </a:lnTo>
                    <a:lnTo>
                      <a:pt x="10964" y="39656"/>
                    </a:lnTo>
                    <a:lnTo>
                      <a:pt x="10964" y="39656"/>
                    </a:lnTo>
                    <a:cubicBezTo>
                      <a:pt x="10549" y="39457"/>
                      <a:pt x="10130" y="39235"/>
                      <a:pt x="9714" y="39000"/>
                    </a:cubicBezTo>
                    <a:lnTo>
                      <a:pt x="9714" y="39000"/>
                    </a:lnTo>
                    <a:lnTo>
                      <a:pt x="10275" y="35844"/>
                    </a:lnTo>
                    <a:close/>
                    <a:moveTo>
                      <a:pt x="64628" y="39428"/>
                    </a:moveTo>
                    <a:cubicBezTo>
                      <a:pt x="64526" y="39428"/>
                      <a:pt x="64445" y="39509"/>
                      <a:pt x="64445" y="39611"/>
                    </a:cubicBezTo>
                    <a:cubicBezTo>
                      <a:pt x="64445" y="39712"/>
                      <a:pt x="64526" y="39793"/>
                      <a:pt x="64628" y="39793"/>
                    </a:cubicBezTo>
                    <a:cubicBezTo>
                      <a:pt x="64729" y="39793"/>
                      <a:pt x="64810" y="39712"/>
                      <a:pt x="64810" y="39611"/>
                    </a:cubicBezTo>
                    <a:cubicBezTo>
                      <a:pt x="64809" y="39509"/>
                      <a:pt x="64728" y="39428"/>
                      <a:pt x="64628" y="39428"/>
                    </a:cubicBezTo>
                    <a:close/>
                    <a:moveTo>
                      <a:pt x="61601" y="36161"/>
                    </a:moveTo>
                    <a:lnTo>
                      <a:pt x="61601" y="39584"/>
                    </a:lnTo>
                    <a:lnTo>
                      <a:pt x="61601" y="39584"/>
                    </a:lnTo>
                    <a:cubicBezTo>
                      <a:pt x="61378" y="39700"/>
                      <a:pt x="61155" y="39811"/>
                      <a:pt x="60934" y="39915"/>
                    </a:cubicBezTo>
                    <a:lnTo>
                      <a:pt x="60934" y="39915"/>
                    </a:lnTo>
                    <a:lnTo>
                      <a:pt x="61601" y="36161"/>
                    </a:lnTo>
                    <a:close/>
                    <a:moveTo>
                      <a:pt x="10300" y="35857"/>
                    </a:moveTo>
                    <a:lnTo>
                      <a:pt x="11834" y="40037"/>
                    </a:lnTo>
                    <a:lnTo>
                      <a:pt x="11834" y="40037"/>
                    </a:lnTo>
                    <a:cubicBezTo>
                      <a:pt x="11551" y="39926"/>
                      <a:pt x="11264" y="39800"/>
                      <a:pt x="10975" y="39661"/>
                    </a:cubicBezTo>
                    <a:lnTo>
                      <a:pt x="10975" y="39661"/>
                    </a:lnTo>
                    <a:lnTo>
                      <a:pt x="10300" y="35857"/>
                    </a:lnTo>
                    <a:close/>
                    <a:moveTo>
                      <a:pt x="61589" y="36158"/>
                    </a:moveTo>
                    <a:lnTo>
                      <a:pt x="60921" y="39918"/>
                    </a:lnTo>
                    <a:lnTo>
                      <a:pt x="60925" y="39919"/>
                    </a:lnTo>
                    <a:lnTo>
                      <a:pt x="60925" y="39919"/>
                    </a:lnTo>
                    <a:cubicBezTo>
                      <a:pt x="60639" y="40053"/>
                      <a:pt x="60355" y="40175"/>
                      <a:pt x="60075" y="40283"/>
                    </a:cubicBezTo>
                    <a:lnTo>
                      <a:pt x="60075" y="40283"/>
                    </a:lnTo>
                    <a:lnTo>
                      <a:pt x="61589" y="36158"/>
                    </a:lnTo>
                    <a:close/>
                    <a:moveTo>
                      <a:pt x="61569" y="36070"/>
                    </a:moveTo>
                    <a:lnTo>
                      <a:pt x="61597" y="36094"/>
                    </a:lnTo>
                    <a:lnTo>
                      <a:pt x="56468" y="40364"/>
                    </a:lnTo>
                    <a:lnTo>
                      <a:pt x="56468" y="40364"/>
                    </a:lnTo>
                    <a:cubicBezTo>
                      <a:pt x="56271" y="40240"/>
                      <a:pt x="56086" y="40084"/>
                      <a:pt x="55915" y="39893"/>
                    </a:cubicBezTo>
                    <a:lnTo>
                      <a:pt x="55915" y="39893"/>
                    </a:lnTo>
                    <a:cubicBezTo>
                      <a:pt x="56949" y="39352"/>
                      <a:pt x="57679" y="38673"/>
                      <a:pt x="58361" y="38039"/>
                    </a:cubicBezTo>
                    <a:cubicBezTo>
                      <a:pt x="59278" y="37184"/>
                      <a:pt x="60144" y="36378"/>
                      <a:pt x="61569" y="36070"/>
                    </a:cubicBezTo>
                    <a:close/>
                    <a:moveTo>
                      <a:pt x="10309" y="35849"/>
                    </a:moveTo>
                    <a:lnTo>
                      <a:pt x="10309" y="35849"/>
                    </a:lnTo>
                    <a:cubicBezTo>
                      <a:pt x="10309" y="35849"/>
                      <a:pt x="10310" y="35849"/>
                      <a:pt x="10310" y="35849"/>
                    </a:cubicBezTo>
                    <a:lnTo>
                      <a:pt x="10310" y="35849"/>
                    </a:lnTo>
                    <a:lnTo>
                      <a:pt x="12955" y="40392"/>
                    </a:lnTo>
                    <a:lnTo>
                      <a:pt x="12955" y="40392"/>
                    </a:lnTo>
                    <a:cubicBezTo>
                      <a:pt x="12708" y="40335"/>
                      <a:pt x="12450" y="40260"/>
                      <a:pt x="12180" y="40166"/>
                    </a:cubicBezTo>
                    <a:cubicBezTo>
                      <a:pt x="12070" y="40127"/>
                      <a:pt x="11960" y="40086"/>
                      <a:pt x="11849" y="40043"/>
                    </a:cubicBezTo>
                    <a:lnTo>
                      <a:pt x="11849" y="40043"/>
                    </a:lnTo>
                    <a:lnTo>
                      <a:pt x="10309" y="35849"/>
                    </a:lnTo>
                    <a:close/>
                    <a:moveTo>
                      <a:pt x="8686" y="39938"/>
                    </a:moveTo>
                    <a:cubicBezTo>
                      <a:pt x="8537" y="39938"/>
                      <a:pt x="8418" y="40060"/>
                      <a:pt x="8418" y="40206"/>
                    </a:cubicBezTo>
                    <a:cubicBezTo>
                      <a:pt x="8418" y="40356"/>
                      <a:pt x="8537" y="40474"/>
                      <a:pt x="8686" y="40474"/>
                    </a:cubicBezTo>
                    <a:cubicBezTo>
                      <a:pt x="8834" y="40474"/>
                      <a:pt x="8954" y="40356"/>
                      <a:pt x="8954" y="40206"/>
                    </a:cubicBezTo>
                    <a:cubicBezTo>
                      <a:pt x="8954" y="40058"/>
                      <a:pt x="8834" y="39938"/>
                      <a:pt x="8686" y="39938"/>
                    </a:cubicBezTo>
                    <a:close/>
                    <a:moveTo>
                      <a:pt x="10345" y="35857"/>
                    </a:moveTo>
                    <a:lnTo>
                      <a:pt x="10345" y="35857"/>
                    </a:lnTo>
                    <a:cubicBezTo>
                      <a:pt x="10350" y="35858"/>
                      <a:pt x="10354" y="35859"/>
                      <a:pt x="10359" y="35860"/>
                    </a:cubicBezTo>
                    <a:lnTo>
                      <a:pt x="10359" y="35860"/>
                    </a:lnTo>
                    <a:lnTo>
                      <a:pt x="15458" y="40103"/>
                    </a:lnTo>
                    <a:lnTo>
                      <a:pt x="15465" y="40095"/>
                    </a:lnTo>
                    <a:lnTo>
                      <a:pt x="10383" y="35866"/>
                    </a:lnTo>
                    <a:lnTo>
                      <a:pt x="10383" y="35866"/>
                    </a:lnTo>
                    <a:cubicBezTo>
                      <a:pt x="11771" y="36182"/>
                      <a:pt x="12624" y="36980"/>
                      <a:pt x="13528" y="37820"/>
                    </a:cubicBezTo>
                    <a:cubicBezTo>
                      <a:pt x="14209" y="38453"/>
                      <a:pt x="14939" y="39132"/>
                      <a:pt x="15972" y="39674"/>
                    </a:cubicBezTo>
                    <a:lnTo>
                      <a:pt x="15972" y="39674"/>
                    </a:lnTo>
                    <a:cubicBezTo>
                      <a:pt x="15529" y="40171"/>
                      <a:pt x="14969" y="40448"/>
                      <a:pt x="14281" y="40508"/>
                    </a:cubicBezTo>
                    <a:lnTo>
                      <a:pt x="14281" y="40508"/>
                    </a:lnTo>
                    <a:lnTo>
                      <a:pt x="10345" y="35857"/>
                    </a:lnTo>
                    <a:close/>
                    <a:moveTo>
                      <a:pt x="10324" y="35852"/>
                    </a:moveTo>
                    <a:cubicBezTo>
                      <a:pt x="10325" y="35853"/>
                      <a:pt x="10327" y="35853"/>
                      <a:pt x="10329" y="35854"/>
                    </a:cubicBezTo>
                    <a:lnTo>
                      <a:pt x="10329" y="35854"/>
                    </a:lnTo>
                    <a:lnTo>
                      <a:pt x="14269" y="40509"/>
                    </a:lnTo>
                    <a:lnTo>
                      <a:pt x="14269" y="40509"/>
                    </a:lnTo>
                    <a:cubicBezTo>
                      <a:pt x="14179" y="40517"/>
                      <a:pt x="14087" y="40520"/>
                      <a:pt x="13992" y="40520"/>
                    </a:cubicBezTo>
                    <a:cubicBezTo>
                      <a:pt x="13676" y="40520"/>
                      <a:pt x="13335" y="40479"/>
                      <a:pt x="12969" y="40395"/>
                    </a:cubicBezTo>
                    <a:lnTo>
                      <a:pt x="12969" y="40395"/>
                    </a:lnTo>
                    <a:lnTo>
                      <a:pt x="10324" y="35852"/>
                    </a:lnTo>
                    <a:close/>
                    <a:moveTo>
                      <a:pt x="19289" y="31075"/>
                    </a:moveTo>
                    <a:lnTo>
                      <a:pt x="19289" y="31075"/>
                    </a:lnTo>
                    <a:cubicBezTo>
                      <a:pt x="18098" y="31475"/>
                      <a:pt x="17540" y="32729"/>
                      <a:pt x="17044" y="33844"/>
                    </a:cubicBezTo>
                    <a:cubicBezTo>
                      <a:pt x="16663" y="34704"/>
                      <a:pt x="16303" y="35517"/>
                      <a:pt x="15707" y="35819"/>
                    </a:cubicBezTo>
                    <a:lnTo>
                      <a:pt x="15687" y="35827"/>
                    </a:lnTo>
                    <a:lnTo>
                      <a:pt x="15707" y="35836"/>
                    </a:lnTo>
                    <a:cubicBezTo>
                      <a:pt x="16303" y="36137"/>
                      <a:pt x="16663" y="36950"/>
                      <a:pt x="17044" y="37811"/>
                    </a:cubicBezTo>
                    <a:cubicBezTo>
                      <a:pt x="17545" y="38935"/>
                      <a:pt x="18106" y="40204"/>
                      <a:pt x="19323" y="40591"/>
                    </a:cubicBezTo>
                    <a:lnTo>
                      <a:pt x="19323" y="40591"/>
                    </a:lnTo>
                    <a:cubicBezTo>
                      <a:pt x="17551" y="40227"/>
                      <a:pt x="16740" y="38942"/>
                      <a:pt x="16023" y="37804"/>
                    </a:cubicBezTo>
                    <a:cubicBezTo>
                      <a:pt x="15485" y="36949"/>
                      <a:pt x="14977" y="36140"/>
                      <a:pt x="14138" y="35829"/>
                    </a:cubicBezTo>
                    <a:cubicBezTo>
                      <a:pt x="14977" y="35517"/>
                      <a:pt x="15485" y="34710"/>
                      <a:pt x="16023" y="33855"/>
                    </a:cubicBezTo>
                    <a:cubicBezTo>
                      <a:pt x="16737" y="32723"/>
                      <a:pt x="17541" y="31447"/>
                      <a:pt x="19289" y="31075"/>
                    </a:cubicBezTo>
                    <a:close/>
                    <a:moveTo>
                      <a:pt x="19239" y="31063"/>
                    </a:moveTo>
                    <a:cubicBezTo>
                      <a:pt x="17512" y="31450"/>
                      <a:pt x="16713" y="32717"/>
                      <a:pt x="16004" y="33844"/>
                    </a:cubicBezTo>
                    <a:cubicBezTo>
                      <a:pt x="15462" y="34704"/>
                      <a:pt x="14949" y="35517"/>
                      <a:pt x="14101" y="35819"/>
                    </a:cubicBezTo>
                    <a:lnTo>
                      <a:pt x="14072" y="35829"/>
                    </a:lnTo>
                    <a:lnTo>
                      <a:pt x="14101" y="35840"/>
                    </a:lnTo>
                    <a:cubicBezTo>
                      <a:pt x="14949" y="36140"/>
                      <a:pt x="15462" y="36953"/>
                      <a:pt x="16004" y="37814"/>
                    </a:cubicBezTo>
                    <a:cubicBezTo>
                      <a:pt x="16717" y="38946"/>
                      <a:pt x="17521" y="40222"/>
                      <a:pt x="19266" y="40602"/>
                    </a:cubicBezTo>
                    <a:lnTo>
                      <a:pt x="19266" y="40602"/>
                    </a:lnTo>
                    <a:cubicBezTo>
                      <a:pt x="16176" y="40253"/>
                      <a:pt x="14778" y="38952"/>
                      <a:pt x="13542" y="37801"/>
                    </a:cubicBezTo>
                    <a:cubicBezTo>
                      <a:pt x="12627" y="36951"/>
                      <a:pt x="11763" y="36145"/>
                      <a:pt x="10344" y="35833"/>
                    </a:cubicBezTo>
                    <a:lnTo>
                      <a:pt x="10344" y="35833"/>
                    </a:lnTo>
                    <a:lnTo>
                      <a:pt x="10339" y="35829"/>
                    </a:lnTo>
                    <a:lnTo>
                      <a:pt x="10339" y="35829"/>
                    </a:lnTo>
                    <a:cubicBezTo>
                      <a:pt x="11761" y="35516"/>
                      <a:pt x="12625" y="34712"/>
                      <a:pt x="13542" y="33860"/>
                    </a:cubicBezTo>
                    <a:cubicBezTo>
                      <a:pt x="14774" y="32712"/>
                      <a:pt x="16167" y="31417"/>
                      <a:pt x="19239" y="31063"/>
                    </a:cubicBezTo>
                    <a:close/>
                    <a:moveTo>
                      <a:pt x="61580" y="36147"/>
                    </a:moveTo>
                    <a:lnTo>
                      <a:pt x="60060" y="40288"/>
                    </a:lnTo>
                    <a:lnTo>
                      <a:pt x="60060" y="40288"/>
                    </a:lnTo>
                    <a:cubicBezTo>
                      <a:pt x="59690" y="40429"/>
                      <a:pt x="59327" y="40544"/>
                      <a:pt x="58974" y="40624"/>
                    </a:cubicBezTo>
                    <a:lnTo>
                      <a:pt x="58974" y="40624"/>
                    </a:lnTo>
                    <a:lnTo>
                      <a:pt x="61580" y="36147"/>
                    </a:lnTo>
                    <a:close/>
                    <a:moveTo>
                      <a:pt x="15759" y="35841"/>
                    </a:moveTo>
                    <a:cubicBezTo>
                      <a:pt x="15914" y="35856"/>
                      <a:pt x="16461" y="35921"/>
                      <a:pt x="17113" y="36166"/>
                    </a:cubicBezTo>
                    <a:cubicBezTo>
                      <a:pt x="17823" y="36434"/>
                      <a:pt x="18805" y="36978"/>
                      <a:pt x="19457" y="38044"/>
                    </a:cubicBezTo>
                    <a:lnTo>
                      <a:pt x="19464" y="38054"/>
                    </a:lnTo>
                    <a:lnTo>
                      <a:pt x="19474" y="38050"/>
                    </a:lnTo>
                    <a:cubicBezTo>
                      <a:pt x="19488" y="38038"/>
                      <a:pt x="20819" y="36827"/>
                      <a:pt x="22082" y="36827"/>
                    </a:cubicBezTo>
                    <a:cubicBezTo>
                      <a:pt x="22140" y="36827"/>
                      <a:pt x="22199" y="36829"/>
                      <a:pt x="22257" y="36835"/>
                    </a:cubicBezTo>
                    <a:lnTo>
                      <a:pt x="22257" y="3683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260" y="36813"/>
                      <a:pt x="22264" y="36814"/>
                      <a:pt x="22268" y="36814"/>
                    </a:cubicBezTo>
                    <a:lnTo>
                      <a:pt x="22267" y="36836"/>
                    </a:lnTo>
                    <a:cubicBezTo>
                      <a:pt x="22263" y="36836"/>
                      <a:pt x="22260" y="36835"/>
                      <a:pt x="22257" y="36835"/>
                    </a:cubicBezTo>
                    <a:lnTo>
                      <a:pt x="22257" y="36835"/>
                    </a:lnTo>
                    <a:lnTo>
                      <a:pt x="22257" y="39292"/>
                    </a:lnTo>
                    <a:cubicBezTo>
                      <a:pt x="21503" y="39759"/>
                      <a:pt x="20556" y="40211"/>
                      <a:pt x="19531" y="40629"/>
                    </a:cubicBezTo>
                    <a:lnTo>
                      <a:pt x="19531" y="40629"/>
                    </a:lnTo>
                    <a:cubicBezTo>
                      <a:pt x="18184" y="40325"/>
                      <a:pt x="17590" y="38985"/>
                      <a:pt x="17065" y="37804"/>
                    </a:cubicBezTo>
                    <a:cubicBezTo>
                      <a:pt x="16691" y="36960"/>
                      <a:pt x="16336" y="36161"/>
                      <a:pt x="15759" y="35841"/>
                    </a:cubicBezTo>
                    <a:close/>
                    <a:moveTo>
                      <a:pt x="63200" y="40161"/>
                    </a:moveTo>
                    <a:cubicBezTo>
                      <a:pt x="63051" y="40161"/>
                      <a:pt x="62932" y="40280"/>
                      <a:pt x="62932" y="40429"/>
                    </a:cubicBezTo>
                    <a:cubicBezTo>
                      <a:pt x="62932" y="40579"/>
                      <a:pt x="63051" y="40698"/>
                      <a:pt x="63200" y="40698"/>
                    </a:cubicBezTo>
                    <a:cubicBezTo>
                      <a:pt x="63348" y="40698"/>
                      <a:pt x="63468" y="40579"/>
                      <a:pt x="63468" y="40429"/>
                    </a:cubicBezTo>
                    <a:cubicBezTo>
                      <a:pt x="63468" y="40283"/>
                      <a:pt x="63348" y="40161"/>
                      <a:pt x="63200" y="40161"/>
                    </a:cubicBezTo>
                    <a:close/>
                    <a:moveTo>
                      <a:pt x="61560" y="36139"/>
                    </a:moveTo>
                    <a:lnTo>
                      <a:pt x="57665" y="40741"/>
                    </a:lnTo>
                    <a:lnTo>
                      <a:pt x="57665" y="40741"/>
                    </a:lnTo>
                    <a:cubicBezTo>
                      <a:pt x="57236" y="40708"/>
                      <a:pt x="56836" y="40591"/>
                      <a:pt x="56478" y="40370"/>
                    </a:cubicBezTo>
                    <a:lnTo>
                      <a:pt x="56478" y="40370"/>
                    </a:lnTo>
                    <a:lnTo>
                      <a:pt x="61560" y="36139"/>
                    </a:lnTo>
                    <a:close/>
                    <a:moveTo>
                      <a:pt x="61571" y="36143"/>
                    </a:moveTo>
                    <a:lnTo>
                      <a:pt x="58960" y="40627"/>
                    </a:lnTo>
                    <a:lnTo>
                      <a:pt x="58960" y="40627"/>
                    </a:lnTo>
                    <a:cubicBezTo>
                      <a:pt x="58604" y="40707"/>
                      <a:pt x="58259" y="40751"/>
                      <a:pt x="57930" y="40751"/>
                    </a:cubicBezTo>
                    <a:cubicBezTo>
                      <a:pt x="57845" y="40751"/>
                      <a:pt x="57761" y="40748"/>
                      <a:pt x="57678" y="40742"/>
                    </a:cubicBezTo>
                    <a:lnTo>
                      <a:pt x="57678" y="40742"/>
                    </a:lnTo>
                    <a:lnTo>
                      <a:pt x="61571" y="36143"/>
                    </a:lnTo>
                    <a:close/>
                    <a:moveTo>
                      <a:pt x="52577" y="31293"/>
                    </a:moveTo>
                    <a:cubicBezTo>
                      <a:pt x="54338" y="31662"/>
                      <a:pt x="55146" y="32942"/>
                      <a:pt x="55861" y="34077"/>
                    </a:cubicBezTo>
                    <a:cubicBezTo>
                      <a:pt x="56399" y="34932"/>
                      <a:pt x="56907" y="35740"/>
                      <a:pt x="57746" y="36052"/>
                    </a:cubicBezTo>
                    <a:cubicBezTo>
                      <a:pt x="56907" y="36363"/>
                      <a:pt x="56399" y="37171"/>
                      <a:pt x="55861" y="38026"/>
                    </a:cubicBezTo>
                    <a:cubicBezTo>
                      <a:pt x="55150" y="39153"/>
                      <a:pt x="54350" y="40422"/>
                      <a:pt x="52618" y="40801"/>
                    </a:cubicBezTo>
                    <a:lnTo>
                      <a:pt x="52618" y="40801"/>
                    </a:lnTo>
                    <a:cubicBezTo>
                      <a:pt x="53795" y="40391"/>
                      <a:pt x="54348" y="39145"/>
                      <a:pt x="54841" y="38034"/>
                    </a:cubicBezTo>
                    <a:cubicBezTo>
                      <a:pt x="55222" y="37179"/>
                      <a:pt x="55581" y="36369"/>
                      <a:pt x="56171" y="36065"/>
                    </a:cubicBezTo>
                    <a:lnTo>
                      <a:pt x="56171" y="36065"/>
                    </a:lnTo>
                    <a:cubicBezTo>
                      <a:pt x="56173" y="36065"/>
                      <a:pt x="56174" y="36065"/>
                      <a:pt x="56174" y="36065"/>
                    </a:cubicBezTo>
                    <a:lnTo>
                      <a:pt x="56174" y="36064"/>
                    </a:lnTo>
                    <a:lnTo>
                      <a:pt x="56174" y="36064"/>
                    </a:lnTo>
                    <a:cubicBezTo>
                      <a:pt x="56176" y="36063"/>
                      <a:pt x="56178" y="36062"/>
                      <a:pt x="56180" y="36061"/>
                    </a:cubicBezTo>
                    <a:lnTo>
                      <a:pt x="56200" y="36052"/>
                    </a:lnTo>
                    <a:lnTo>
                      <a:pt x="56180" y="36042"/>
                    </a:lnTo>
                    <a:cubicBezTo>
                      <a:pt x="55584" y="35742"/>
                      <a:pt x="55223" y="34929"/>
                      <a:pt x="54841" y="34068"/>
                    </a:cubicBezTo>
                    <a:cubicBezTo>
                      <a:pt x="54343" y="32947"/>
                      <a:pt x="53784" y="31686"/>
                      <a:pt x="52577" y="31293"/>
                    </a:cubicBezTo>
                    <a:close/>
                    <a:moveTo>
                      <a:pt x="52613" y="31278"/>
                    </a:moveTo>
                    <a:cubicBezTo>
                      <a:pt x="55709" y="31625"/>
                      <a:pt x="57108" y="32927"/>
                      <a:pt x="58346" y="34080"/>
                    </a:cubicBezTo>
                    <a:cubicBezTo>
                      <a:pt x="59259" y="34929"/>
                      <a:pt x="60124" y="35735"/>
                      <a:pt x="61541" y="36047"/>
                    </a:cubicBezTo>
                    <a:lnTo>
                      <a:pt x="61541" y="36047"/>
                    </a:lnTo>
                    <a:lnTo>
                      <a:pt x="61547" y="36052"/>
                    </a:lnTo>
                    <a:lnTo>
                      <a:pt x="61547" y="36052"/>
                    </a:lnTo>
                    <a:cubicBezTo>
                      <a:pt x="60126" y="36365"/>
                      <a:pt x="59263" y="37169"/>
                      <a:pt x="58346" y="38021"/>
                    </a:cubicBezTo>
                    <a:cubicBezTo>
                      <a:pt x="57111" y="39170"/>
                      <a:pt x="55717" y="40467"/>
                      <a:pt x="52641" y="40819"/>
                    </a:cubicBezTo>
                    <a:lnTo>
                      <a:pt x="52641" y="40819"/>
                    </a:lnTo>
                    <a:cubicBezTo>
                      <a:pt x="54370" y="40433"/>
                      <a:pt x="55170" y="39164"/>
                      <a:pt x="55880" y="38037"/>
                    </a:cubicBezTo>
                    <a:cubicBezTo>
                      <a:pt x="56423" y="37176"/>
                      <a:pt x="56935" y="36363"/>
                      <a:pt x="57782" y="36062"/>
                    </a:cubicBezTo>
                    <a:lnTo>
                      <a:pt x="57811" y="36052"/>
                    </a:lnTo>
                    <a:lnTo>
                      <a:pt x="57782" y="36040"/>
                    </a:lnTo>
                    <a:cubicBezTo>
                      <a:pt x="56935" y="35740"/>
                      <a:pt x="56422" y="34927"/>
                      <a:pt x="55880" y="34067"/>
                    </a:cubicBezTo>
                    <a:cubicBezTo>
                      <a:pt x="55166" y="32934"/>
                      <a:pt x="54362" y="31656"/>
                      <a:pt x="52613" y="31278"/>
                    </a:cubicBezTo>
                    <a:close/>
                    <a:moveTo>
                      <a:pt x="56122" y="36069"/>
                    </a:moveTo>
                    <a:cubicBezTo>
                      <a:pt x="55548" y="36391"/>
                      <a:pt x="55195" y="37187"/>
                      <a:pt x="54821" y="38028"/>
                    </a:cubicBezTo>
                    <a:cubicBezTo>
                      <a:pt x="54301" y="39199"/>
                      <a:pt x="53714" y="40524"/>
                      <a:pt x="52392" y="40845"/>
                    </a:cubicBezTo>
                    <a:lnTo>
                      <a:pt x="52392" y="40845"/>
                    </a:lnTo>
                    <a:cubicBezTo>
                      <a:pt x="52391" y="40845"/>
                      <a:pt x="52390" y="40845"/>
                      <a:pt x="52388" y="40845"/>
                    </a:cubicBezTo>
                    <a:lnTo>
                      <a:pt x="52388" y="40845"/>
                    </a:lnTo>
                    <a:cubicBezTo>
                      <a:pt x="52378" y="40846"/>
                      <a:pt x="52367" y="40847"/>
                      <a:pt x="52356" y="40848"/>
                    </a:cubicBezTo>
                    <a:lnTo>
                      <a:pt x="52356" y="40850"/>
                    </a:lnTo>
                    <a:lnTo>
                      <a:pt x="52356" y="40850"/>
                    </a:lnTo>
                    <a:cubicBezTo>
                      <a:pt x="52355" y="40850"/>
                      <a:pt x="52355" y="40851"/>
                      <a:pt x="52354" y="40851"/>
                    </a:cubicBezTo>
                    <a:lnTo>
                      <a:pt x="52354" y="40851"/>
                    </a:lnTo>
                    <a:cubicBezTo>
                      <a:pt x="51330" y="40433"/>
                      <a:pt x="50384" y="39982"/>
                      <a:pt x="49630" y="39515"/>
                    </a:cubicBezTo>
                    <a:lnTo>
                      <a:pt x="49629" y="39515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26" y="37061"/>
                      <a:pt x="49624" y="37062"/>
                      <a:pt x="49622" y="37062"/>
                    </a:cubicBezTo>
                    <a:lnTo>
                      <a:pt x="49619" y="37040"/>
                    </a:lnTo>
                    <a:cubicBezTo>
                      <a:pt x="49622" y="37040"/>
                      <a:pt x="49625" y="37040"/>
                      <a:pt x="49629" y="37039"/>
                    </a:cubicBezTo>
                    <a:lnTo>
                      <a:pt x="49629" y="37039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88" y="37056"/>
                      <a:pt x="49747" y="37053"/>
                      <a:pt x="49807" y="37053"/>
                    </a:cubicBezTo>
                    <a:cubicBezTo>
                      <a:pt x="51069" y="37053"/>
                      <a:pt x="52400" y="38262"/>
                      <a:pt x="52414" y="38276"/>
                    </a:cubicBezTo>
                    <a:lnTo>
                      <a:pt x="52422" y="38285"/>
                    </a:lnTo>
                    <a:lnTo>
                      <a:pt x="52430" y="38270"/>
                    </a:lnTo>
                    <a:cubicBezTo>
                      <a:pt x="53085" y="37201"/>
                      <a:pt x="54067" y="36658"/>
                      <a:pt x="54776" y="36392"/>
                    </a:cubicBezTo>
                    <a:cubicBezTo>
                      <a:pt x="55417" y="36151"/>
                      <a:pt x="55957" y="36085"/>
                      <a:pt x="56122" y="36069"/>
                    </a:cubicBezTo>
                    <a:close/>
                    <a:moveTo>
                      <a:pt x="52354" y="40851"/>
                    </a:moveTo>
                    <a:cubicBezTo>
                      <a:pt x="52355" y="40851"/>
                      <a:pt x="52355" y="40851"/>
                      <a:pt x="52356" y="40851"/>
                    </a:cubicBezTo>
                    <a:lnTo>
                      <a:pt x="52356" y="40851"/>
                    </a:lnTo>
                    <a:lnTo>
                      <a:pt x="52356" y="40853"/>
                    </a:lnTo>
                    <a:lnTo>
                      <a:pt x="52356" y="40853"/>
                    </a:lnTo>
                    <a:cubicBezTo>
                      <a:pt x="52355" y="40853"/>
                      <a:pt x="52353" y="40854"/>
                      <a:pt x="52352" y="40854"/>
                    </a:cubicBezTo>
                    <a:lnTo>
                      <a:pt x="52352" y="40854"/>
                    </a:lnTo>
                    <a:lnTo>
                      <a:pt x="52351" y="40851"/>
                    </a:lnTo>
                    <a:cubicBezTo>
                      <a:pt x="52352" y="40851"/>
                      <a:pt x="52353" y="40851"/>
                      <a:pt x="52354" y="40851"/>
                    </a:cubicBezTo>
                    <a:close/>
                    <a:moveTo>
                      <a:pt x="10215" y="40655"/>
                    </a:moveTo>
                    <a:cubicBezTo>
                      <a:pt x="10114" y="40655"/>
                      <a:pt x="10031" y="40740"/>
                      <a:pt x="10031" y="40840"/>
                    </a:cubicBezTo>
                    <a:cubicBezTo>
                      <a:pt x="10031" y="40941"/>
                      <a:pt x="10114" y="41022"/>
                      <a:pt x="10215" y="41022"/>
                    </a:cubicBezTo>
                    <a:cubicBezTo>
                      <a:pt x="10317" y="41022"/>
                      <a:pt x="10398" y="40941"/>
                      <a:pt x="10398" y="40840"/>
                    </a:cubicBezTo>
                    <a:cubicBezTo>
                      <a:pt x="10398" y="40738"/>
                      <a:pt x="10317" y="40655"/>
                      <a:pt x="10215" y="40655"/>
                    </a:cubicBezTo>
                    <a:close/>
                    <a:moveTo>
                      <a:pt x="61673" y="40880"/>
                    </a:moveTo>
                    <a:cubicBezTo>
                      <a:pt x="61572" y="40880"/>
                      <a:pt x="61490" y="40963"/>
                      <a:pt x="61490" y="41064"/>
                    </a:cubicBezTo>
                    <a:cubicBezTo>
                      <a:pt x="61490" y="41166"/>
                      <a:pt x="61572" y="41247"/>
                      <a:pt x="61673" y="41247"/>
                    </a:cubicBezTo>
                    <a:cubicBezTo>
                      <a:pt x="61775" y="41247"/>
                      <a:pt x="61856" y="41166"/>
                      <a:pt x="61856" y="41064"/>
                    </a:cubicBezTo>
                    <a:cubicBezTo>
                      <a:pt x="61854" y="40963"/>
                      <a:pt x="61773" y="40880"/>
                      <a:pt x="61673" y="40880"/>
                    </a:cubicBezTo>
                    <a:close/>
                    <a:moveTo>
                      <a:pt x="11745" y="40958"/>
                    </a:moveTo>
                    <a:cubicBezTo>
                      <a:pt x="11666" y="40960"/>
                      <a:pt x="11600" y="41024"/>
                      <a:pt x="11600" y="41103"/>
                    </a:cubicBezTo>
                    <a:cubicBezTo>
                      <a:pt x="11600" y="41183"/>
                      <a:pt x="11666" y="41248"/>
                      <a:pt x="11745" y="41248"/>
                    </a:cubicBezTo>
                    <a:cubicBezTo>
                      <a:pt x="11825" y="41248"/>
                      <a:pt x="11890" y="41183"/>
                      <a:pt x="11890" y="41103"/>
                    </a:cubicBezTo>
                    <a:cubicBezTo>
                      <a:pt x="11890" y="41024"/>
                      <a:pt x="11825" y="40958"/>
                      <a:pt x="11745" y="40958"/>
                    </a:cubicBezTo>
                    <a:close/>
                    <a:moveTo>
                      <a:pt x="60143" y="41183"/>
                    </a:moveTo>
                    <a:cubicBezTo>
                      <a:pt x="60063" y="41183"/>
                      <a:pt x="59998" y="41248"/>
                      <a:pt x="59998" y="41328"/>
                    </a:cubicBezTo>
                    <a:cubicBezTo>
                      <a:pt x="59998" y="41408"/>
                      <a:pt x="60063" y="41473"/>
                      <a:pt x="60143" y="41473"/>
                    </a:cubicBezTo>
                    <a:cubicBezTo>
                      <a:pt x="60223" y="41473"/>
                      <a:pt x="60288" y="41408"/>
                      <a:pt x="60288" y="41328"/>
                    </a:cubicBezTo>
                    <a:cubicBezTo>
                      <a:pt x="60286" y="41247"/>
                      <a:pt x="60223" y="41183"/>
                      <a:pt x="60143" y="41183"/>
                    </a:cubicBezTo>
                    <a:close/>
                    <a:moveTo>
                      <a:pt x="10876" y="28618"/>
                    </a:moveTo>
                    <a:cubicBezTo>
                      <a:pt x="11848" y="28618"/>
                      <a:pt x="16094" y="29632"/>
                      <a:pt x="19493" y="31013"/>
                    </a:cubicBezTo>
                    <a:lnTo>
                      <a:pt x="19493" y="31013"/>
                    </a:lnTo>
                    <a:cubicBezTo>
                      <a:pt x="19505" y="31012"/>
                      <a:pt x="19516" y="31010"/>
                      <a:pt x="19528" y="31008"/>
                    </a:cubicBezTo>
                    <a:lnTo>
                      <a:pt x="19528" y="31008"/>
                    </a:lnTo>
                    <a:cubicBezTo>
                      <a:pt x="19521" y="31010"/>
                      <a:pt x="19513" y="31011"/>
                      <a:pt x="19506" y="31013"/>
                    </a:cubicBezTo>
                    <a:lnTo>
                      <a:pt x="19506" y="31013"/>
                    </a:lnTo>
                    <a:cubicBezTo>
                      <a:pt x="19502" y="31013"/>
                      <a:pt x="19498" y="31014"/>
                      <a:pt x="19495" y="31014"/>
                    </a:cubicBezTo>
                    <a:lnTo>
                      <a:pt x="19495" y="31014"/>
                    </a:lnTo>
                    <a:cubicBezTo>
                      <a:pt x="19494" y="31014"/>
                      <a:pt x="19494" y="31014"/>
                      <a:pt x="19493" y="31013"/>
                    </a:cubicBezTo>
                    <a:lnTo>
                      <a:pt x="19493" y="31013"/>
                    </a:lnTo>
                    <a:cubicBezTo>
                      <a:pt x="19490" y="31014"/>
                      <a:pt x="19487" y="31015"/>
                      <a:pt x="19484" y="31015"/>
                    </a:cubicBezTo>
                    <a:lnTo>
                      <a:pt x="19484" y="31015"/>
                    </a:lnTo>
                    <a:cubicBezTo>
                      <a:pt x="17983" y="31159"/>
                      <a:pt x="16869" y="31522"/>
                      <a:pt x="15979" y="31987"/>
                    </a:cubicBezTo>
                    <a:lnTo>
                      <a:pt x="15979" y="31987"/>
                    </a:lnTo>
                    <a:lnTo>
                      <a:pt x="15991" y="31976"/>
                    </a:lnTo>
                    <a:cubicBezTo>
                      <a:pt x="15991" y="31975"/>
                      <a:pt x="15990" y="31975"/>
                      <a:pt x="15990" y="31974"/>
                    </a:cubicBezTo>
                    <a:lnTo>
                      <a:pt x="15990" y="31974"/>
                    </a:lnTo>
                    <a:lnTo>
                      <a:pt x="15991" y="31973"/>
                    </a:lnTo>
                    <a:cubicBezTo>
                      <a:pt x="15442" y="31355"/>
                      <a:pt x="14744" y="31104"/>
                      <a:pt x="13958" y="31104"/>
                    </a:cubicBezTo>
                    <a:cubicBezTo>
                      <a:pt x="13297" y="31104"/>
                      <a:pt x="12574" y="31281"/>
                      <a:pt x="11824" y="31567"/>
                    </a:cubicBez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cubicBezTo>
                      <a:pt x="11319" y="31759"/>
                      <a:pt x="10802" y="32001"/>
                      <a:pt x="10284" y="32270"/>
                    </a:cubicBezTo>
                    <a:lnTo>
                      <a:pt x="10275" y="32270"/>
                    </a:lnTo>
                    <a:lnTo>
                      <a:pt x="10275" y="32275"/>
                    </a:lnTo>
                    <a:lnTo>
                      <a:pt x="10275" y="32275"/>
                    </a:lnTo>
                    <a:cubicBezTo>
                      <a:pt x="9920" y="32460"/>
                      <a:pt x="9565" y="32657"/>
                      <a:pt x="9213" y="32861"/>
                    </a:cubicBezTo>
                    <a:lnTo>
                      <a:pt x="9213" y="32861"/>
                    </a:lnTo>
                    <a:lnTo>
                      <a:pt x="9211" y="32857"/>
                    </a:lnTo>
                    <a:lnTo>
                      <a:pt x="9201" y="32860"/>
                    </a:lnTo>
                    <a:lnTo>
                      <a:pt x="9203" y="32866"/>
                    </a:lnTo>
                    <a:lnTo>
                      <a:pt x="9203" y="32866"/>
                    </a:lnTo>
                    <a:cubicBezTo>
                      <a:pt x="9050" y="32955"/>
                      <a:pt x="8897" y="33046"/>
                      <a:pt x="8745" y="33136"/>
                    </a:cubicBezTo>
                    <a:lnTo>
                      <a:pt x="8745" y="33136"/>
                    </a:lnTo>
                    <a:lnTo>
                      <a:pt x="8727" y="33106"/>
                    </a:lnTo>
                    <a:lnTo>
                      <a:pt x="8718" y="33112"/>
                    </a:lnTo>
                    <a:lnTo>
                      <a:pt x="8736" y="33142"/>
                    </a:lnTo>
                    <a:lnTo>
                      <a:pt x="8736" y="33142"/>
                    </a:lnTo>
                    <a:cubicBezTo>
                      <a:pt x="8583" y="33233"/>
                      <a:pt x="8431" y="33324"/>
                      <a:pt x="8281" y="33416"/>
                    </a:cubicBezTo>
                    <a:lnTo>
                      <a:pt x="8281" y="33416"/>
                    </a:lnTo>
                    <a:lnTo>
                      <a:pt x="8275" y="33409"/>
                    </a:lnTo>
                    <a:lnTo>
                      <a:pt x="8268" y="33416"/>
                    </a:lnTo>
                    <a:lnTo>
                      <a:pt x="8272" y="33421"/>
                    </a:lnTo>
                    <a:lnTo>
                      <a:pt x="8272" y="33421"/>
                    </a:lnTo>
                    <a:cubicBezTo>
                      <a:pt x="8112" y="33519"/>
                      <a:pt x="7953" y="33617"/>
                      <a:pt x="7795" y="33714"/>
                    </a:cubicBezTo>
                    <a:lnTo>
                      <a:pt x="7795" y="33714"/>
                    </a:lnTo>
                    <a:lnTo>
                      <a:pt x="7785" y="33706"/>
                    </a:lnTo>
                    <a:lnTo>
                      <a:pt x="7778" y="33715"/>
                    </a:lnTo>
                    <a:lnTo>
                      <a:pt x="7785" y="33721"/>
                    </a:lnTo>
                    <a:lnTo>
                      <a:pt x="7785" y="33721"/>
                    </a:lnTo>
                    <a:cubicBezTo>
                      <a:pt x="7652" y="33803"/>
                      <a:pt x="7520" y="33884"/>
                      <a:pt x="7390" y="33965"/>
                    </a:cubicBezTo>
                    <a:cubicBezTo>
                      <a:pt x="7345" y="33993"/>
                      <a:pt x="7300" y="34021"/>
                      <a:pt x="7255" y="34049"/>
                    </a:cubicBezTo>
                    <a:lnTo>
                      <a:pt x="7255" y="34049"/>
                    </a:lnTo>
                    <a:lnTo>
                      <a:pt x="7239" y="34039"/>
                    </a:lnTo>
                    <a:lnTo>
                      <a:pt x="7233" y="34048"/>
                    </a:lnTo>
                    <a:lnTo>
                      <a:pt x="7245" y="34055"/>
                    </a:lnTo>
                    <a:lnTo>
                      <a:pt x="7245" y="34055"/>
                    </a:lnTo>
                    <a:cubicBezTo>
                      <a:pt x="5761" y="34972"/>
                      <a:pt x="4479" y="35753"/>
                      <a:pt x="3678" y="35815"/>
                    </a:cubicBezTo>
                    <a:lnTo>
                      <a:pt x="3678" y="35815"/>
                    </a:lnTo>
                    <a:cubicBezTo>
                      <a:pt x="3671" y="35815"/>
                      <a:pt x="3664" y="35815"/>
                      <a:pt x="3657" y="35815"/>
                    </a:cubicBezTo>
                    <a:cubicBezTo>
                      <a:pt x="3644" y="35815"/>
                      <a:pt x="3631" y="35815"/>
                      <a:pt x="3618" y="35816"/>
                    </a:cubicBezTo>
                    <a:lnTo>
                      <a:pt x="3618" y="35837"/>
                    </a:lnTo>
                    <a:lnTo>
                      <a:pt x="3618" y="35843"/>
                    </a:lnTo>
                    <a:cubicBezTo>
                      <a:pt x="3632" y="35843"/>
                      <a:pt x="3646" y="35842"/>
                      <a:pt x="3661" y="35841"/>
                    </a:cubicBezTo>
                    <a:lnTo>
                      <a:pt x="3661" y="35841"/>
                    </a:lnTo>
                    <a:cubicBezTo>
                      <a:pt x="4512" y="35845"/>
                      <a:pt x="5922" y="36718"/>
                      <a:pt x="7549" y="37727"/>
                    </a:cubicBezTo>
                    <a:cubicBezTo>
                      <a:pt x="7930" y="37963"/>
                      <a:pt x="8324" y="38207"/>
                      <a:pt x="8725" y="38449"/>
                    </a:cubicBezTo>
                    <a:lnTo>
                      <a:pt x="8725" y="38449"/>
                    </a:lnTo>
                    <a:lnTo>
                      <a:pt x="8718" y="38460"/>
                    </a:lnTo>
                    <a:lnTo>
                      <a:pt x="8727" y="38466"/>
                    </a:lnTo>
                    <a:lnTo>
                      <a:pt x="8734" y="38454"/>
                    </a:lnTo>
                    <a:lnTo>
                      <a:pt x="8734" y="38454"/>
                    </a:lnTo>
                    <a:cubicBezTo>
                      <a:pt x="9468" y="38896"/>
                      <a:pt x="10225" y="39329"/>
                      <a:pt x="10969" y="39684"/>
                    </a:cubicBezTo>
                    <a:lnTo>
                      <a:pt x="10969" y="39684"/>
                    </a:lnTo>
                    <a:lnTo>
                      <a:pt x="10970" y="39692"/>
                    </a:lnTo>
                    <a:lnTo>
                      <a:pt x="10980" y="39690"/>
                    </a:lnTo>
                    <a:lnTo>
                      <a:pt x="10980" y="39690"/>
                    </a:lnTo>
                    <a:lnTo>
                      <a:pt x="10980" y="39690"/>
                    </a:lnTo>
                    <a:cubicBezTo>
                      <a:pt x="11384" y="39883"/>
                      <a:pt x="11784" y="40053"/>
                      <a:pt x="12174" y="40189"/>
                    </a:cubicBezTo>
                    <a:cubicBezTo>
                      <a:pt x="12854" y="40425"/>
                      <a:pt x="13458" y="40544"/>
                      <a:pt x="13994" y="40544"/>
                    </a:cubicBezTo>
                    <a:cubicBezTo>
                      <a:pt x="13996" y="40544"/>
                      <a:pt x="13998" y="40544"/>
                      <a:pt x="14001" y="40544"/>
                    </a:cubicBezTo>
                    <a:cubicBezTo>
                      <a:pt x="14824" y="40544"/>
                      <a:pt x="15484" y="40260"/>
                      <a:pt x="15991" y="39689"/>
                    </a:cubicBezTo>
                    <a:lnTo>
                      <a:pt x="15989" y="39687"/>
                    </a:lnTo>
                    <a:lnTo>
                      <a:pt x="15989" y="39687"/>
                    </a:lnTo>
                    <a:cubicBezTo>
                      <a:pt x="15990" y="39686"/>
                      <a:pt x="15990" y="39685"/>
                      <a:pt x="15991" y="39685"/>
                    </a:cubicBezTo>
                    <a:lnTo>
                      <a:pt x="15989" y="39683"/>
                    </a:lnTo>
                    <a:lnTo>
                      <a:pt x="15989" y="39683"/>
                    </a:lnTo>
                    <a:cubicBezTo>
                      <a:pt x="16876" y="40145"/>
                      <a:pt x="17986" y="40505"/>
                      <a:pt x="19480" y="40649"/>
                    </a:cubicBezTo>
                    <a:lnTo>
                      <a:pt x="19480" y="40649"/>
                    </a:lnTo>
                    <a:cubicBezTo>
                      <a:pt x="19484" y="40648"/>
                      <a:pt x="19487" y="40647"/>
                      <a:pt x="19491" y="40645"/>
                    </a:cubicBezTo>
                    <a:lnTo>
                      <a:pt x="19491" y="40645"/>
                    </a:lnTo>
                    <a:cubicBezTo>
                      <a:pt x="19503" y="40647"/>
                      <a:pt x="19516" y="40649"/>
                      <a:pt x="19528" y="40651"/>
                    </a:cubicBezTo>
                    <a:lnTo>
                      <a:pt x="19530" y="40640"/>
                    </a:lnTo>
                    <a:lnTo>
                      <a:pt x="19530" y="40640"/>
                    </a:ln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2" y="40629"/>
                    </a:lnTo>
                    <a:cubicBezTo>
                      <a:pt x="19532" y="40629"/>
                      <a:pt x="19531" y="40629"/>
                      <a:pt x="19530" y="40629"/>
                    </a:cubicBezTo>
                    <a:lnTo>
                      <a:pt x="19530" y="40629"/>
                    </a:lnTo>
                    <a:cubicBezTo>
                      <a:pt x="19530" y="40629"/>
                      <a:pt x="19531" y="40629"/>
                      <a:pt x="19531" y="40629"/>
                    </a:cubicBezTo>
                    <a:lnTo>
                      <a:pt x="19531" y="40629"/>
                    </a:lnTo>
                    <a:cubicBezTo>
                      <a:pt x="19532" y="40629"/>
                      <a:pt x="19533" y="40629"/>
                      <a:pt x="19534" y="40629"/>
                    </a:cubicBez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0" y="40654"/>
                    </a:lnTo>
                    <a:cubicBezTo>
                      <a:pt x="19513" y="40653"/>
                      <a:pt x="19497" y="40651"/>
                      <a:pt x="19480" y="40649"/>
                    </a:cubicBezTo>
                    <a:lnTo>
                      <a:pt x="19480" y="40649"/>
                    </a:lnTo>
                    <a:cubicBezTo>
                      <a:pt x="16083" y="42028"/>
                      <a:pt x="11847" y="43039"/>
                      <a:pt x="10876" y="43039"/>
                    </a:cubicBezTo>
                    <a:lnTo>
                      <a:pt x="10874" y="43039"/>
                    </a:lnTo>
                    <a:cubicBezTo>
                      <a:pt x="6904" y="43039"/>
                      <a:pt x="4438" y="39737"/>
                      <a:pt x="2808" y="37553"/>
                    </a:cubicBezTo>
                    <a:cubicBezTo>
                      <a:pt x="2211" y="36753"/>
                      <a:pt x="1735" y="36119"/>
                      <a:pt x="1333" y="35829"/>
                    </a:cubicBezTo>
                    <a:cubicBezTo>
                      <a:pt x="1735" y="35539"/>
                      <a:pt x="2211" y="34906"/>
                      <a:pt x="2806" y="34104"/>
                    </a:cubicBezTo>
                    <a:cubicBezTo>
                      <a:pt x="4436" y="31918"/>
                      <a:pt x="6900" y="28618"/>
                      <a:pt x="10872" y="28618"/>
                    </a:cubicBezTo>
                    <a:close/>
                    <a:moveTo>
                      <a:pt x="10874" y="28600"/>
                    </a:moveTo>
                    <a:cubicBezTo>
                      <a:pt x="6893" y="28600"/>
                      <a:pt x="4423" y="31905"/>
                      <a:pt x="2790" y="34093"/>
                    </a:cubicBezTo>
                    <a:cubicBezTo>
                      <a:pt x="2188" y="34901"/>
                      <a:pt x="1711" y="35539"/>
                      <a:pt x="1307" y="35822"/>
                    </a:cubicBezTo>
                    <a:lnTo>
                      <a:pt x="1293" y="35830"/>
                    </a:lnTo>
                    <a:lnTo>
                      <a:pt x="1307" y="35839"/>
                    </a:lnTo>
                    <a:cubicBezTo>
                      <a:pt x="1711" y="36121"/>
                      <a:pt x="2188" y="36759"/>
                      <a:pt x="2790" y="37568"/>
                    </a:cubicBezTo>
                    <a:cubicBezTo>
                      <a:pt x="4423" y="39756"/>
                      <a:pt x="6893" y="43061"/>
                      <a:pt x="10874" y="43061"/>
                    </a:cubicBezTo>
                    <a:cubicBezTo>
                      <a:pt x="10876" y="43061"/>
                      <a:pt x="10876" y="43061"/>
                      <a:pt x="10877" y="43062"/>
                    </a:cubicBezTo>
                    <a:cubicBezTo>
                      <a:pt x="12150" y="43062"/>
                      <a:pt x="19015" y="41331"/>
                      <a:pt x="22274" y="39309"/>
                    </a:cubicBezTo>
                    <a:lnTo>
                      <a:pt x="22280" y="39306"/>
                    </a:lnTo>
                    <a:lnTo>
                      <a:pt x="22280" y="32357"/>
                    </a:lnTo>
                    <a:lnTo>
                      <a:pt x="22274" y="32353"/>
                    </a:lnTo>
                    <a:cubicBezTo>
                      <a:pt x="19015" y="30331"/>
                      <a:pt x="12150" y="28600"/>
                      <a:pt x="10877" y="28600"/>
                    </a:cubicBezTo>
                    <a:close/>
                    <a:moveTo>
                      <a:pt x="61012" y="28842"/>
                    </a:moveTo>
                    <a:cubicBezTo>
                      <a:pt x="64983" y="28842"/>
                      <a:pt x="67447" y="32142"/>
                      <a:pt x="69078" y="34328"/>
                    </a:cubicBezTo>
                    <a:cubicBezTo>
                      <a:pt x="69676" y="35127"/>
                      <a:pt x="70150" y="35762"/>
                      <a:pt x="70554" y="36052"/>
                    </a:cubicBezTo>
                    <a:cubicBezTo>
                      <a:pt x="70150" y="36342"/>
                      <a:pt x="69676" y="36975"/>
                      <a:pt x="69078" y="37776"/>
                    </a:cubicBezTo>
                    <a:cubicBezTo>
                      <a:pt x="67447" y="39963"/>
                      <a:pt x="64984" y="43262"/>
                      <a:pt x="61012" y="43262"/>
                    </a:cubicBezTo>
                    <a:lnTo>
                      <a:pt x="61011" y="43262"/>
                    </a:lnTo>
                    <a:cubicBezTo>
                      <a:pt x="60038" y="43262"/>
                      <a:pt x="55793" y="42248"/>
                      <a:pt x="52394" y="40867"/>
                    </a:cubicBezTo>
                    <a:lnTo>
                      <a:pt x="52394" y="40867"/>
                    </a:lnTo>
                    <a:cubicBezTo>
                      <a:pt x="52382" y="40870"/>
                      <a:pt x="52370" y="40873"/>
                      <a:pt x="52357" y="40876"/>
                    </a:cubicBez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56" y="40873"/>
                      <a:pt x="52356" y="40873"/>
                      <a:pt x="52356" y="40873"/>
                    </a:cubicBezTo>
                    <a:lnTo>
                      <a:pt x="52354" y="40863"/>
                    </a:lnTo>
                    <a:lnTo>
                      <a:pt x="52351" y="40854"/>
                    </a:lnTo>
                    <a:cubicBezTo>
                      <a:pt x="52352" y="40854"/>
                      <a:pt x="52352" y="40854"/>
                      <a:pt x="52352" y="40854"/>
                    </a:cubicBezTo>
                    <a:lnTo>
                      <a:pt x="52352" y="40854"/>
                    </a:lnTo>
                    <a:lnTo>
                      <a:pt x="52354" y="40863"/>
                    </a:ln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69" y="40871"/>
                      <a:pt x="52381" y="40869"/>
                      <a:pt x="52394" y="40867"/>
                    </a:cubicBezTo>
                    <a:lnTo>
                      <a:pt x="52394" y="40867"/>
                    </a:lnTo>
                    <a:cubicBezTo>
                      <a:pt x="52394" y="40867"/>
                      <a:pt x="52394" y="40867"/>
                      <a:pt x="52394" y="40867"/>
                    </a:cubicBezTo>
                    <a:lnTo>
                      <a:pt x="52394" y="40867"/>
                    </a:lnTo>
                    <a:cubicBezTo>
                      <a:pt x="52396" y="40867"/>
                      <a:pt x="52397" y="40866"/>
                      <a:pt x="52398" y="40866"/>
                    </a:cubicBezTo>
                    <a:lnTo>
                      <a:pt x="52398" y="40866"/>
                    </a:lnTo>
                    <a:cubicBezTo>
                      <a:pt x="53899" y="40724"/>
                      <a:pt x="55014" y="40362"/>
                      <a:pt x="55905" y="39898"/>
                    </a:cubicBezTo>
                    <a:lnTo>
                      <a:pt x="55905" y="39898"/>
                    </a:lnTo>
                    <a:lnTo>
                      <a:pt x="55897" y="39905"/>
                    </a:lnTo>
                    <a:cubicBezTo>
                      <a:pt x="55898" y="39905"/>
                      <a:pt x="55898" y="39906"/>
                      <a:pt x="55899" y="39906"/>
                    </a:cubicBezTo>
                    <a:lnTo>
                      <a:pt x="55899" y="39906"/>
                    </a:lnTo>
                    <a:lnTo>
                      <a:pt x="55897" y="39908"/>
                    </a:lnTo>
                    <a:cubicBezTo>
                      <a:pt x="56446" y="40525"/>
                      <a:pt x="57143" y="40777"/>
                      <a:pt x="57929" y="40777"/>
                    </a:cubicBezTo>
                    <a:cubicBezTo>
                      <a:pt x="59035" y="40777"/>
                      <a:pt x="60316" y="40281"/>
                      <a:pt x="61605" y="39611"/>
                    </a:cubicBezTo>
                    <a:lnTo>
                      <a:pt x="61612" y="39611"/>
                    </a:lnTo>
                    <a:lnTo>
                      <a:pt x="61612" y="39607"/>
                    </a:lnTo>
                    <a:lnTo>
                      <a:pt x="61612" y="39607"/>
                    </a:lnTo>
                    <a:cubicBezTo>
                      <a:pt x="61967" y="39423"/>
                      <a:pt x="62321" y="39225"/>
                      <a:pt x="62673" y="39021"/>
                    </a:cubicBezTo>
                    <a:lnTo>
                      <a:pt x="62673" y="39021"/>
                    </a:lnTo>
                    <a:lnTo>
                      <a:pt x="62674" y="39024"/>
                    </a:lnTo>
                    <a:lnTo>
                      <a:pt x="62686" y="39021"/>
                    </a:lnTo>
                    <a:lnTo>
                      <a:pt x="62684" y="39015"/>
                    </a:lnTo>
                    <a:lnTo>
                      <a:pt x="62684" y="39015"/>
                    </a:lnTo>
                    <a:cubicBezTo>
                      <a:pt x="62837" y="38926"/>
                      <a:pt x="62991" y="38836"/>
                      <a:pt x="63143" y="38745"/>
                    </a:cubicBezTo>
                    <a:lnTo>
                      <a:pt x="63143" y="38745"/>
                    </a:lnTo>
                    <a:lnTo>
                      <a:pt x="63160" y="38775"/>
                    </a:lnTo>
                    <a:lnTo>
                      <a:pt x="63170" y="38769"/>
                    </a:lnTo>
                    <a:lnTo>
                      <a:pt x="63153" y="38739"/>
                    </a:lnTo>
                    <a:lnTo>
                      <a:pt x="63153" y="38739"/>
                    </a:lnTo>
                    <a:cubicBezTo>
                      <a:pt x="63305" y="38648"/>
                      <a:pt x="63456" y="38557"/>
                      <a:pt x="63607" y="38465"/>
                    </a:cubicBezTo>
                    <a:lnTo>
                      <a:pt x="63607" y="38465"/>
                    </a:lnTo>
                    <a:lnTo>
                      <a:pt x="63613" y="38473"/>
                    </a:lnTo>
                    <a:lnTo>
                      <a:pt x="63621" y="38466"/>
                    </a:lnTo>
                    <a:lnTo>
                      <a:pt x="63615" y="38460"/>
                    </a:lnTo>
                    <a:lnTo>
                      <a:pt x="63615" y="38460"/>
                    </a:lnTo>
                    <a:cubicBezTo>
                      <a:pt x="63775" y="38363"/>
                      <a:pt x="63933" y="38265"/>
                      <a:pt x="64090" y="38169"/>
                    </a:cubicBezTo>
                    <a:lnTo>
                      <a:pt x="64090" y="38169"/>
                    </a:lnTo>
                    <a:lnTo>
                      <a:pt x="64100" y="38178"/>
                    </a:lnTo>
                    <a:lnTo>
                      <a:pt x="64107" y="38169"/>
                    </a:lnTo>
                    <a:lnTo>
                      <a:pt x="64100" y="38162"/>
                    </a:lnTo>
                    <a:lnTo>
                      <a:pt x="64100" y="38162"/>
                    </a:lnTo>
                    <a:cubicBezTo>
                      <a:pt x="64234" y="38080"/>
                      <a:pt x="64367" y="37997"/>
                      <a:pt x="64499" y="37915"/>
                    </a:cubicBezTo>
                    <a:cubicBezTo>
                      <a:pt x="64543" y="37888"/>
                      <a:pt x="64588" y="37860"/>
                      <a:pt x="64632" y="37833"/>
                    </a:cubicBezTo>
                    <a:lnTo>
                      <a:pt x="64632" y="37833"/>
                    </a:lnTo>
                    <a:lnTo>
                      <a:pt x="64648" y="37841"/>
                    </a:lnTo>
                    <a:lnTo>
                      <a:pt x="64652" y="37833"/>
                    </a:lnTo>
                    <a:lnTo>
                      <a:pt x="64642" y="37827"/>
                    </a:lnTo>
                    <a:lnTo>
                      <a:pt x="64642" y="37827"/>
                    </a:lnTo>
                    <a:cubicBezTo>
                      <a:pt x="66131" y="36906"/>
                      <a:pt x="67415" y="36123"/>
                      <a:pt x="68217" y="36065"/>
                    </a:cubicBezTo>
                    <a:lnTo>
                      <a:pt x="68217" y="36065"/>
                    </a:lnTo>
                    <a:cubicBezTo>
                      <a:pt x="68221" y="36065"/>
                      <a:pt x="68225" y="36065"/>
                      <a:pt x="68230" y="36065"/>
                    </a:cubicBezTo>
                    <a:cubicBezTo>
                      <a:pt x="68233" y="36064"/>
                      <a:pt x="68236" y="36064"/>
                      <a:pt x="68239" y="36063"/>
                    </a:cubicBezTo>
                    <a:lnTo>
                      <a:pt x="68239" y="36063"/>
                    </a:lnTo>
                    <a:cubicBezTo>
                      <a:pt x="68250" y="36063"/>
                      <a:pt x="68260" y="36062"/>
                      <a:pt x="68271" y="36062"/>
                    </a:cubicBezTo>
                    <a:lnTo>
                      <a:pt x="68271" y="36059"/>
                    </a:lnTo>
                    <a:lnTo>
                      <a:pt x="68271" y="36037"/>
                    </a:lnTo>
                    <a:cubicBezTo>
                      <a:pt x="68270" y="36037"/>
                      <a:pt x="68270" y="36037"/>
                      <a:pt x="68269" y="36037"/>
                    </a:cubicBezTo>
                    <a:lnTo>
                      <a:pt x="68269" y="36037"/>
                    </a:lnTo>
                    <a:lnTo>
                      <a:pt x="68269" y="36037"/>
                    </a:lnTo>
                    <a:cubicBezTo>
                      <a:pt x="68258" y="36038"/>
                      <a:pt x="68246" y="36038"/>
                      <a:pt x="68234" y="36038"/>
                    </a:cubicBezTo>
                    <a:cubicBezTo>
                      <a:pt x="67384" y="36038"/>
                      <a:pt x="65970" y="35163"/>
                      <a:pt x="64339" y="34152"/>
                    </a:cubicBezTo>
                    <a:cubicBezTo>
                      <a:pt x="63959" y="33916"/>
                      <a:pt x="63565" y="33672"/>
                      <a:pt x="63164" y="33430"/>
                    </a:cubicBezTo>
                    <a:lnTo>
                      <a:pt x="63164" y="33430"/>
                    </a:lnTo>
                    <a:lnTo>
                      <a:pt x="63170" y="33420"/>
                    </a:lnTo>
                    <a:lnTo>
                      <a:pt x="63160" y="33415"/>
                    </a:lnTo>
                    <a:lnTo>
                      <a:pt x="63154" y="33424"/>
                    </a:lnTo>
                    <a:lnTo>
                      <a:pt x="63154" y="33424"/>
                    </a:lnTo>
                    <a:cubicBezTo>
                      <a:pt x="62420" y="32982"/>
                      <a:pt x="61662" y="32549"/>
                      <a:pt x="60919" y="32194"/>
                    </a:cubicBezTo>
                    <a:lnTo>
                      <a:pt x="60919" y="32194"/>
                    </a:lnTo>
                    <a:lnTo>
                      <a:pt x="60918" y="32189"/>
                    </a:lnTo>
                    <a:lnTo>
                      <a:pt x="60910" y="32190"/>
                    </a:lnTo>
                    <a:lnTo>
                      <a:pt x="60910" y="32190"/>
                    </a:lnTo>
                    <a:cubicBezTo>
                      <a:pt x="60505" y="31997"/>
                      <a:pt x="60104" y="31827"/>
                      <a:pt x="59714" y="31690"/>
                    </a:cubicBezTo>
                    <a:cubicBezTo>
                      <a:pt x="59034" y="31454"/>
                      <a:pt x="58428" y="31335"/>
                      <a:pt x="57893" y="31335"/>
                    </a:cubicBezTo>
                    <a:cubicBezTo>
                      <a:pt x="57064" y="31335"/>
                      <a:pt x="56404" y="31620"/>
                      <a:pt x="55896" y="32192"/>
                    </a:cubicBezTo>
                    <a:lnTo>
                      <a:pt x="55898" y="32194"/>
                    </a:lnTo>
                    <a:lnTo>
                      <a:pt x="55898" y="32194"/>
                    </a:lnTo>
                    <a:cubicBezTo>
                      <a:pt x="55897" y="32194"/>
                      <a:pt x="55897" y="32195"/>
                      <a:pt x="55896" y="32196"/>
                    </a:cubicBezTo>
                    <a:lnTo>
                      <a:pt x="55904" y="32204"/>
                    </a:lnTo>
                    <a:lnTo>
                      <a:pt x="55904" y="32204"/>
                    </a:lnTo>
                    <a:cubicBezTo>
                      <a:pt x="55014" y="31739"/>
                      <a:pt x="53900" y="31377"/>
                      <a:pt x="52399" y="31233"/>
                    </a:cubicBezTo>
                    <a:lnTo>
                      <a:pt x="52399" y="31233"/>
                    </a:lnTo>
                    <a:cubicBezTo>
                      <a:pt x="52397" y="31234"/>
                      <a:pt x="52395" y="31235"/>
                      <a:pt x="52394" y="31236"/>
                    </a:cubicBezTo>
                    <a:lnTo>
                      <a:pt x="52394" y="31236"/>
                    </a:lnTo>
                    <a:cubicBezTo>
                      <a:pt x="52382" y="31234"/>
                      <a:pt x="52369" y="31232"/>
                      <a:pt x="52357" y="31230"/>
                    </a:cubicBezTo>
                    <a:lnTo>
                      <a:pt x="52357" y="31230"/>
                    </a:lnTo>
                    <a:lnTo>
                      <a:pt x="52357" y="3123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3" y="31252"/>
                      <a:pt x="52354" y="31252"/>
                      <a:pt x="52354" y="31252"/>
                    </a:cubicBezTo>
                    <a:lnTo>
                      <a:pt x="52354" y="31252"/>
                    </a:lnTo>
                    <a:cubicBezTo>
                      <a:pt x="52353" y="31252"/>
                      <a:pt x="52353" y="31252"/>
                      <a:pt x="52352" y="31253"/>
                    </a:cubicBezTo>
                    <a:lnTo>
                      <a:pt x="52352" y="31253"/>
                    </a:lnTo>
                    <a:lnTo>
                      <a:pt x="52351" y="31254"/>
                    </a:lnTo>
                    <a:cubicBezTo>
                      <a:pt x="53702" y="31556"/>
                      <a:pt x="54296" y="32896"/>
                      <a:pt x="54821" y="34080"/>
                    </a:cubicBezTo>
                    <a:cubicBezTo>
                      <a:pt x="55193" y="34922"/>
                      <a:pt x="55548" y="35718"/>
                      <a:pt x="56125" y="36039"/>
                    </a:cubicBezTo>
                    <a:lnTo>
                      <a:pt x="56125" y="36039"/>
                    </a:lnTo>
                    <a:cubicBezTo>
                      <a:pt x="55963" y="36024"/>
                      <a:pt x="55421" y="35957"/>
                      <a:pt x="54776" y="35714"/>
                    </a:cubicBezTo>
                    <a:cubicBezTo>
                      <a:pt x="54066" y="35446"/>
                      <a:pt x="53082" y="34903"/>
                      <a:pt x="52430" y="33836"/>
                    </a:cubicBezTo>
                    <a:lnTo>
                      <a:pt x="52422" y="33826"/>
                    </a:lnTo>
                    <a:lnTo>
                      <a:pt x="52414" y="33835"/>
                    </a:lnTo>
                    <a:cubicBezTo>
                      <a:pt x="52400" y="33847"/>
                      <a:pt x="51068" y="35057"/>
                      <a:pt x="49806" y="35057"/>
                    </a:cubicBezTo>
                    <a:cubicBezTo>
                      <a:pt x="49747" y="35057"/>
                      <a:pt x="49688" y="35054"/>
                      <a:pt x="49629" y="35048"/>
                    </a:cubicBezTo>
                    <a:lnTo>
                      <a:pt x="49629" y="35048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25" y="35070"/>
                      <a:pt x="49622" y="35070"/>
                      <a:pt x="49619" y="35069"/>
                    </a:cubicBezTo>
                    <a:lnTo>
                      <a:pt x="49622" y="35048"/>
                    </a:lnTo>
                    <a:cubicBezTo>
                      <a:pt x="49624" y="35048"/>
                      <a:pt x="49626" y="35048"/>
                      <a:pt x="49629" y="35048"/>
                    </a:cubicBezTo>
                    <a:lnTo>
                      <a:pt x="49629" y="35048"/>
                    </a:lnTo>
                    <a:lnTo>
                      <a:pt x="49629" y="32589"/>
                    </a:lnTo>
                    <a:cubicBezTo>
                      <a:pt x="50382" y="32122"/>
                      <a:pt x="51328" y="31671"/>
                      <a:pt x="52352" y="31253"/>
                    </a:cubicBezTo>
                    <a:lnTo>
                      <a:pt x="52352" y="3125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2" y="31251"/>
                      <a:pt x="52352" y="31251"/>
                      <a:pt x="52351" y="31251"/>
                    </a:cubicBezTo>
                    <a:lnTo>
                      <a:pt x="52356" y="31230"/>
                    </a:lnTo>
                    <a:cubicBezTo>
                      <a:pt x="52356" y="31230"/>
                      <a:pt x="52357" y="31230"/>
                      <a:pt x="52357" y="31230"/>
                    </a:cubicBezTo>
                    <a:lnTo>
                      <a:pt x="52357" y="31230"/>
                    </a:lnTo>
                    <a:lnTo>
                      <a:pt x="52357" y="31230"/>
                    </a:lnTo>
                    <a:cubicBezTo>
                      <a:pt x="52371" y="31231"/>
                      <a:pt x="52385" y="31232"/>
                      <a:pt x="52399" y="31233"/>
                    </a:cubicBezTo>
                    <a:lnTo>
                      <a:pt x="52399" y="31233"/>
                    </a:lnTo>
                    <a:cubicBezTo>
                      <a:pt x="55796" y="29854"/>
                      <a:pt x="60037" y="28842"/>
                      <a:pt x="61008" y="28842"/>
                    </a:cubicBezTo>
                    <a:close/>
                    <a:moveTo>
                      <a:pt x="61011" y="28821"/>
                    </a:moveTo>
                    <a:cubicBezTo>
                      <a:pt x="59739" y="28821"/>
                      <a:pt x="52872" y="30553"/>
                      <a:pt x="49614" y="32574"/>
                    </a:cubicBezTo>
                    <a:lnTo>
                      <a:pt x="49608" y="32577"/>
                    </a:lnTo>
                    <a:lnTo>
                      <a:pt x="49608" y="39528"/>
                    </a:lnTo>
                    <a:lnTo>
                      <a:pt x="49614" y="39531"/>
                    </a:lnTo>
                    <a:cubicBezTo>
                      <a:pt x="52872" y="41552"/>
                      <a:pt x="59739" y="43284"/>
                      <a:pt x="61011" y="43284"/>
                    </a:cubicBezTo>
                    <a:lnTo>
                      <a:pt x="61012" y="43284"/>
                    </a:lnTo>
                    <a:cubicBezTo>
                      <a:pt x="64993" y="43284"/>
                      <a:pt x="67462" y="39977"/>
                      <a:pt x="69098" y="37789"/>
                    </a:cubicBezTo>
                    <a:cubicBezTo>
                      <a:pt x="69701" y="36981"/>
                      <a:pt x="70177" y="36343"/>
                      <a:pt x="70582" y="36061"/>
                    </a:cubicBezTo>
                    <a:lnTo>
                      <a:pt x="70593" y="36052"/>
                    </a:lnTo>
                    <a:lnTo>
                      <a:pt x="70582" y="36043"/>
                    </a:lnTo>
                    <a:cubicBezTo>
                      <a:pt x="70177" y="35761"/>
                      <a:pt x="69701" y="35123"/>
                      <a:pt x="69098" y="34315"/>
                    </a:cubicBezTo>
                    <a:cubicBezTo>
                      <a:pt x="67463" y="32127"/>
                      <a:pt x="64996" y="28821"/>
                      <a:pt x="61014" y="28821"/>
                    </a:cubicBezTo>
                    <a:close/>
                    <a:moveTo>
                      <a:pt x="10719" y="27748"/>
                    </a:moveTo>
                    <a:cubicBezTo>
                      <a:pt x="11398" y="27748"/>
                      <a:pt x="13578" y="28190"/>
                      <a:pt x="16289" y="29005"/>
                    </a:cubicBezTo>
                    <a:cubicBezTo>
                      <a:pt x="20419" y="30250"/>
                      <a:pt x="22564" y="31382"/>
                      <a:pt x="23475" y="31947"/>
                    </a:cubicBezTo>
                    <a:lnTo>
                      <a:pt x="23475" y="39712"/>
                    </a:lnTo>
                    <a:cubicBezTo>
                      <a:pt x="21354" y="41028"/>
                      <a:pt x="18063" y="42119"/>
                      <a:pt x="16289" y="42654"/>
                    </a:cubicBezTo>
                    <a:cubicBezTo>
                      <a:pt x="13578" y="43471"/>
                      <a:pt x="11398" y="43913"/>
                      <a:pt x="10719" y="43913"/>
                    </a:cubicBezTo>
                    <a:lnTo>
                      <a:pt x="10717" y="43913"/>
                    </a:lnTo>
                    <a:cubicBezTo>
                      <a:pt x="6267" y="43913"/>
                      <a:pt x="3503" y="40214"/>
                      <a:pt x="1676" y="37765"/>
                    </a:cubicBezTo>
                    <a:cubicBezTo>
                      <a:pt x="1004" y="36863"/>
                      <a:pt x="472" y="36149"/>
                      <a:pt x="17" y="35829"/>
                    </a:cubicBezTo>
                    <a:cubicBezTo>
                      <a:pt x="472" y="35509"/>
                      <a:pt x="1004" y="34794"/>
                      <a:pt x="1676" y="33894"/>
                    </a:cubicBezTo>
                    <a:cubicBezTo>
                      <a:pt x="3503" y="31445"/>
                      <a:pt x="6264" y="27748"/>
                      <a:pt x="10717" y="27748"/>
                    </a:cubicBezTo>
                    <a:close/>
                    <a:moveTo>
                      <a:pt x="10718" y="27737"/>
                    </a:moveTo>
                    <a:cubicBezTo>
                      <a:pt x="6262" y="27737"/>
                      <a:pt x="3497" y="31440"/>
                      <a:pt x="1669" y="33889"/>
                    </a:cubicBezTo>
                    <a:cubicBezTo>
                      <a:pt x="994" y="34794"/>
                      <a:pt x="460" y="35510"/>
                      <a:pt x="5" y="35827"/>
                    </a:cubicBezTo>
                    <a:lnTo>
                      <a:pt x="1" y="35830"/>
                    </a:lnTo>
                    <a:lnTo>
                      <a:pt x="5" y="35835"/>
                    </a:lnTo>
                    <a:cubicBezTo>
                      <a:pt x="459" y="36153"/>
                      <a:pt x="994" y="36866"/>
                      <a:pt x="1669" y="37772"/>
                    </a:cubicBezTo>
                    <a:cubicBezTo>
                      <a:pt x="3497" y="40221"/>
                      <a:pt x="6261" y="43923"/>
                      <a:pt x="10718" y="43923"/>
                    </a:cubicBezTo>
                    <a:cubicBezTo>
                      <a:pt x="10718" y="43923"/>
                      <a:pt x="10719" y="43923"/>
                      <a:pt x="10724" y="43926"/>
                    </a:cubicBezTo>
                    <a:cubicBezTo>
                      <a:pt x="11399" y="43926"/>
                      <a:pt x="13584" y="43484"/>
                      <a:pt x="16295" y="42667"/>
                    </a:cubicBezTo>
                    <a:cubicBezTo>
                      <a:pt x="17675" y="42252"/>
                      <a:pt x="19014" y="41789"/>
                      <a:pt x="20167" y="41328"/>
                    </a:cubicBezTo>
                    <a:cubicBezTo>
                      <a:pt x="21522" y="40789"/>
                      <a:pt x="22638" y="40247"/>
                      <a:pt x="23484" y="39724"/>
                    </a:cubicBezTo>
                    <a:lnTo>
                      <a:pt x="23485" y="39721"/>
                    </a:lnTo>
                    <a:lnTo>
                      <a:pt x="23485" y="31944"/>
                    </a:lnTo>
                    <a:lnTo>
                      <a:pt x="23484" y="31942"/>
                    </a:lnTo>
                    <a:cubicBezTo>
                      <a:pt x="21361" y="30625"/>
                      <a:pt x="18069" y="29531"/>
                      <a:pt x="16294" y="28997"/>
                    </a:cubicBezTo>
                    <a:cubicBezTo>
                      <a:pt x="13581" y="28179"/>
                      <a:pt x="11399" y="27737"/>
                      <a:pt x="10722" y="27737"/>
                    </a:cubicBezTo>
                    <a:close/>
                    <a:moveTo>
                      <a:pt x="20851" y="44061"/>
                    </a:moveTo>
                    <a:cubicBezTo>
                      <a:pt x="20851" y="44061"/>
                      <a:pt x="20851" y="44061"/>
                      <a:pt x="20851" y="44061"/>
                    </a:cubicBezTo>
                    <a:cubicBezTo>
                      <a:pt x="20851" y="44061"/>
                      <a:pt x="20851" y="44061"/>
                      <a:pt x="20851" y="44061"/>
                    </a:cubicBezTo>
                    <a:close/>
                    <a:moveTo>
                      <a:pt x="61170" y="27968"/>
                    </a:moveTo>
                    <a:cubicBezTo>
                      <a:pt x="65620" y="27968"/>
                      <a:pt x="68382" y="31666"/>
                      <a:pt x="70209" y="34115"/>
                    </a:cubicBezTo>
                    <a:cubicBezTo>
                      <a:pt x="70882" y="35017"/>
                      <a:pt x="71415" y="35732"/>
                      <a:pt x="71868" y="36052"/>
                    </a:cubicBezTo>
                    <a:cubicBezTo>
                      <a:pt x="71416" y="36372"/>
                      <a:pt x="70883" y="37085"/>
                      <a:pt x="70209" y="37988"/>
                    </a:cubicBezTo>
                    <a:cubicBezTo>
                      <a:pt x="68382" y="40437"/>
                      <a:pt x="65622" y="44136"/>
                      <a:pt x="61170" y="44136"/>
                    </a:cubicBezTo>
                    <a:lnTo>
                      <a:pt x="61166" y="44136"/>
                    </a:lnTo>
                    <a:cubicBezTo>
                      <a:pt x="60489" y="44136"/>
                      <a:pt x="58308" y="43694"/>
                      <a:pt x="55596" y="42877"/>
                    </a:cubicBezTo>
                    <a:cubicBezTo>
                      <a:pt x="51466" y="41632"/>
                      <a:pt x="49322" y="40500"/>
                      <a:pt x="48412" y="39935"/>
                    </a:cubicBezTo>
                    <a:lnTo>
                      <a:pt x="48412" y="32169"/>
                    </a:lnTo>
                    <a:cubicBezTo>
                      <a:pt x="50531" y="30853"/>
                      <a:pt x="53824" y="29760"/>
                      <a:pt x="55596" y="29227"/>
                    </a:cubicBezTo>
                    <a:cubicBezTo>
                      <a:pt x="58308" y="28410"/>
                      <a:pt x="60489" y="27968"/>
                      <a:pt x="61166" y="27968"/>
                    </a:cubicBezTo>
                    <a:close/>
                    <a:moveTo>
                      <a:pt x="61163" y="27959"/>
                    </a:moveTo>
                    <a:cubicBezTo>
                      <a:pt x="60486" y="27959"/>
                      <a:pt x="58303" y="28401"/>
                      <a:pt x="55590" y="29218"/>
                    </a:cubicBezTo>
                    <a:cubicBezTo>
                      <a:pt x="54211" y="29633"/>
                      <a:pt x="52872" y="30096"/>
                      <a:pt x="51718" y="30556"/>
                    </a:cubicBezTo>
                    <a:cubicBezTo>
                      <a:pt x="50363" y="31096"/>
                      <a:pt x="49248" y="31638"/>
                      <a:pt x="48401" y="32161"/>
                    </a:cubicBezTo>
                    <a:lnTo>
                      <a:pt x="48400" y="32163"/>
                    </a:lnTo>
                    <a:lnTo>
                      <a:pt x="48400" y="39941"/>
                    </a:lnTo>
                    <a:lnTo>
                      <a:pt x="48401" y="39943"/>
                    </a:lnTo>
                    <a:cubicBezTo>
                      <a:pt x="50524" y="41258"/>
                      <a:pt x="53818" y="42354"/>
                      <a:pt x="55593" y="42887"/>
                    </a:cubicBezTo>
                    <a:cubicBezTo>
                      <a:pt x="58304" y="43704"/>
                      <a:pt x="60486" y="44146"/>
                      <a:pt x="61164" y="44146"/>
                    </a:cubicBezTo>
                    <a:lnTo>
                      <a:pt x="61167" y="44146"/>
                    </a:lnTo>
                    <a:cubicBezTo>
                      <a:pt x="65625" y="44146"/>
                      <a:pt x="68389" y="40444"/>
                      <a:pt x="70215" y="37994"/>
                    </a:cubicBezTo>
                    <a:cubicBezTo>
                      <a:pt x="70890" y="37088"/>
                      <a:pt x="71424" y="36372"/>
                      <a:pt x="71879" y="36055"/>
                    </a:cubicBezTo>
                    <a:lnTo>
                      <a:pt x="71883" y="36052"/>
                    </a:lnTo>
                    <a:lnTo>
                      <a:pt x="71879" y="36048"/>
                    </a:lnTo>
                    <a:cubicBezTo>
                      <a:pt x="71425" y="35729"/>
                      <a:pt x="70890" y="35016"/>
                      <a:pt x="70215" y="34110"/>
                    </a:cubicBezTo>
                    <a:cubicBezTo>
                      <a:pt x="68386" y="31661"/>
                      <a:pt x="65623" y="27959"/>
                      <a:pt x="61166" y="27959"/>
                    </a:cubicBezTo>
                    <a:close/>
                    <a:moveTo>
                      <a:pt x="15024" y="49100"/>
                    </a:moveTo>
                    <a:cubicBezTo>
                      <a:pt x="14987" y="49100"/>
                      <a:pt x="14950" y="49114"/>
                      <a:pt x="14922" y="49142"/>
                    </a:cubicBezTo>
                    <a:cubicBezTo>
                      <a:pt x="14867" y="49198"/>
                      <a:pt x="14867" y="49289"/>
                      <a:pt x="14922" y="49345"/>
                    </a:cubicBezTo>
                    <a:cubicBezTo>
                      <a:pt x="14950" y="49373"/>
                      <a:pt x="14987" y="49387"/>
                      <a:pt x="15024" y="49387"/>
                    </a:cubicBezTo>
                    <a:cubicBezTo>
                      <a:pt x="15060" y="49387"/>
                      <a:pt x="15097" y="49373"/>
                      <a:pt x="15124" y="49345"/>
                    </a:cubicBezTo>
                    <a:cubicBezTo>
                      <a:pt x="15181" y="49289"/>
                      <a:pt x="15181" y="49198"/>
                      <a:pt x="15124" y="49142"/>
                    </a:cubicBezTo>
                    <a:cubicBezTo>
                      <a:pt x="15097" y="49114"/>
                      <a:pt x="15060" y="49100"/>
                      <a:pt x="15024" y="49100"/>
                    </a:cubicBezTo>
                    <a:close/>
                    <a:moveTo>
                      <a:pt x="56704" y="49258"/>
                    </a:moveTo>
                    <a:cubicBezTo>
                      <a:pt x="56668" y="49258"/>
                      <a:pt x="56631" y="49271"/>
                      <a:pt x="56603" y="49299"/>
                    </a:cubicBezTo>
                    <a:cubicBezTo>
                      <a:pt x="56546" y="49355"/>
                      <a:pt x="56546" y="49447"/>
                      <a:pt x="56603" y="49502"/>
                    </a:cubicBezTo>
                    <a:cubicBezTo>
                      <a:pt x="56631" y="49530"/>
                      <a:pt x="56668" y="49544"/>
                      <a:pt x="56704" y="49544"/>
                    </a:cubicBezTo>
                    <a:cubicBezTo>
                      <a:pt x="56741" y="49544"/>
                      <a:pt x="56778" y="49530"/>
                      <a:pt x="56806" y="49502"/>
                    </a:cubicBezTo>
                    <a:cubicBezTo>
                      <a:pt x="56862" y="49447"/>
                      <a:pt x="56862" y="49355"/>
                      <a:pt x="56806" y="49299"/>
                    </a:cubicBezTo>
                    <a:cubicBezTo>
                      <a:pt x="56778" y="49271"/>
                      <a:pt x="56741" y="49258"/>
                      <a:pt x="56704" y="49258"/>
                    </a:cubicBezTo>
                    <a:close/>
                    <a:moveTo>
                      <a:pt x="47988" y="43249"/>
                    </a:moveTo>
                    <a:cubicBezTo>
                      <a:pt x="48852" y="43452"/>
                      <a:pt x="49841" y="43802"/>
                      <a:pt x="50861" y="44232"/>
                    </a:cubicBezTo>
                    <a:lnTo>
                      <a:pt x="50861" y="44232"/>
                    </a:lnTo>
                    <a:cubicBezTo>
                      <a:pt x="50861" y="44231"/>
                      <a:pt x="50861" y="44231"/>
                      <a:pt x="50860" y="44230"/>
                    </a:cubicBez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8"/>
                      <a:pt x="50862" y="44228"/>
                      <a:pt x="50862" y="44227"/>
                    </a:cubicBezTo>
                    <a:lnTo>
                      <a:pt x="50879" y="44214"/>
                    </a:lnTo>
                    <a:cubicBezTo>
                      <a:pt x="50882" y="44218"/>
                      <a:pt x="50885" y="44222"/>
                      <a:pt x="50888" y="44226"/>
                    </a:cubicBezTo>
                    <a:lnTo>
                      <a:pt x="50888" y="44226"/>
                    </a:lnTo>
                    <a:cubicBezTo>
                      <a:pt x="50885" y="44223"/>
                      <a:pt x="50882" y="44219"/>
                      <a:pt x="50879" y="44216"/>
                    </a:cubicBezTo>
                    <a:lnTo>
                      <a:pt x="50871" y="44223"/>
                    </a:lnTo>
                    <a:lnTo>
                      <a:pt x="50871" y="44223"/>
                    </a:ln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9"/>
                      <a:pt x="50863" y="44229"/>
                      <a:pt x="50864" y="44230"/>
                    </a:cubicBezTo>
                    <a:lnTo>
                      <a:pt x="50864" y="44230"/>
                    </a:lnTo>
                    <a:lnTo>
                      <a:pt x="50863" y="44230"/>
                    </a:lnTo>
                    <a:cubicBezTo>
                      <a:pt x="50864" y="44231"/>
                      <a:pt x="50865" y="44232"/>
                      <a:pt x="50866" y="44234"/>
                    </a:cubicBezTo>
                    <a:lnTo>
                      <a:pt x="50866" y="44234"/>
                    </a:lnTo>
                    <a:cubicBezTo>
                      <a:pt x="50865" y="44233"/>
                      <a:pt x="50863" y="44232"/>
                      <a:pt x="50861" y="44232"/>
                    </a:cubicBezTo>
                    <a:lnTo>
                      <a:pt x="50861" y="44232"/>
                    </a:lnTo>
                    <a:cubicBezTo>
                      <a:pt x="51600" y="45398"/>
                      <a:pt x="51072" y="46766"/>
                      <a:pt x="50608" y="47972"/>
                    </a:cubicBezTo>
                    <a:cubicBezTo>
                      <a:pt x="50276" y="48829"/>
                      <a:pt x="49965" y="49643"/>
                      <a:pt x="50142" y="50277"/>
                    </a:cubicBezTo>
                    <a:lnTo>
                      <a:pt x="50142" y="50277"/>
                    </a:lnTo>
                    <a:cubicBezTo>
                      <a:pt x="50036" y="50147"/>
                      <a:pt x="49701" y="49720"/>
                      <a:pt x="49420" y="49096"/>
                    </a:cubicBezTo>
                    <a:cubicBezTo>
                      <a:pt x="49106" y="48406"/>
                      <a:pt x="48797" y="47327"/>
                      <a:pt x="49090" y="46108"/>
                    </a:cubicBezTo>
                    <a:lnTo>
                      <a:pt x="49094" y="46095"/>
                    </a:lnTo>
                    <a:lnTo>
                      <a:pt x="49081" y="46095"/>
                    </a:lnTo>
                    <a:cubicBezTo>
                      <a:pt x="49061" y="46095"/>
                      <a:pt x="47094" y="46000"/>
                      <a:pt x="46254" y="44985"/>
                    </a:cubicBezTo>
                    <a:lnTo>
                      <a:pt x="46254" y="44985"/>
                    </a:lnTo>
                    <a:lnTo>
                      <a:pt x="46238" y="45000"/>
                    </a:lnTo>
                    <a:lnTo>
                      <a:pt x="46238" y="45000"/>
                    </a:lnTo>
                    <a:cubicBezTo>
                      <a:pt x="46236" y="44997"/>
                      <a:pt x="46234" y="44995"/>
                      <a:pt x="46232" y="44992"/>
                    </a:cubicBezTo>
                    <a:lnTo>
                      <a:pt x="46248" y="44978"/>
                    </a:lnTo>
                    <a:cubicBezTo>
                      <a:pt x="46250" y="44980"/>
                      <a:pt x="46252" y="44982"/>
                      <a:pt x="46254" y="44985"/>
                    </a:cubicBezTo>
                    <a:lnTo>
                      <a:pt x="46254" y="44985"/>
                    </a:lnTo>
                    <a:lnTo>
                      <a:pt x="47988" y="43249"/>
                    </a:lnTo>
                    <a:close/>
                    <a:moveTo>
                      <a:pt x="14129" y="50331"/>
                    </a:moveTo>
                    <a:cubicBezTo>
                      <a:pt x="14082" y="50331"/>
                      <a:pt x="14036" y="50349"/>
                      <a:pt x="14000" y="50384"/>
                    </a:cubicBezTo>
                    <a:cubicBezTo>
                      <a:pt x="13929" y="50455"/>
                      <a:pt x="13929" y="50571"/>
                      <a:pt x="14000" y="50642"/>
                    </a:cubicBezTo>
                    <a:cubicBezTo>
                      <a:pt x="14036" y="50677"/>
                      <a:pt x="14082" y="50694"/>
                      <a:pt x="14128" y="50694"/>
                    </a:cubicBezTo>
                    <a:cubicBezTo>
                      <a:pt x="14175" y="50694"/>
                      <a:pt x="14222" y="50677"/>
                      <a:pt x="14258" y="50642"/>
                    </a:cubicBezTo>
                    <a:cubicBezTo>
                      <a:pt x="14327" y="50571"/>
                      <a:pt x="14327" y="50455"/>
                      <a:pt x="14258" y="50384"/>
                    </a:cubicBezTo>
                    <a:cubicBezTo>
                      <a:pt x="14222" y="50349"/>
                      <a:pt x="14176" y="50331"/>
                      <a:pt x="14129" y="50331"/>
                    </a:cubicBezTo>
                    <a:close/>
                    <a:moveTo>
                      <a:pt x="57601" y="50489"/>
                    </a:moveTo>
                    <a:cubicBezTo>
                      <a:pt x="57555" y="50489"/>
                      <a:pt x="57508" y="50507"/>
                      <a:pt x="57472" y="50542"/>
                    </a:cubicBezTo>
                    <a:cubicBezTo>
                      <a:pt x="57401" y="50613"/>
                      <a:pt x="57401" y="50729"/>
                      <a:pt x="57472" y="50799"/>
                    </a:cubicBezTo>
                    <a:cubicBezTo>
                      <a:pt x="57508" y="50834"/>
                      <a:pt x="57555" y="50852"/>
                      <a:pt x="57601" y="50852"/>
                    </a:cubicBezTo>
                    <a:cubicBezTo>
                      <a:pt x="57648" y="50852"/>
                      <a:pt x="57695" y="50834"/>
                      <a:pt x="57730" y="50799"/>
                    </a:cubicBezTo>
                    <a:cubicBezTo>
                      <a:pt x="57800" y="50729"/>
                      <a:pt x="57800" y="50613"/>
                      <a:pt x="57730" y="50542"/>
                    </a:cubicBezTo>
                    <a:cubicBezTo>
                      <a:pt x="57695" y="50507"/>
                      <a:pt x="57648" y="50489"/>
                      <a:pt x="57601" y="50489"/>
                    </a:cubicBezTo>
                    <a:close/>
                    <a:moveTo>
                      <a:pt x="27667" y="50875"/>
                    </a:moveTo>
                    <a:lnTo>
                      <a:pt x="27667" y="50875"/>
                    </a:lnTo>
                    <a:cubicBezTo>
                      <a:pt x="27667" y="50877"/>
                      <a:pt x="27666" y="50878"/>
                      <a:pt x="27666" y="50879"/>
                    </a:cubicBezTo>
                    <a:lnTo>
                      <a:pt x="27666" y="50879"/>
                    </a:lnTo>
                    <a:cubicBezTo>
                      <a:pt x="27667" y="50879"/>
                      <a:pt x="27668" y="50878"/>
                      <a:pt x="27669" y="50877"/>
                    </a:cubicBezTo>
                    <a:lnTo>
                      <a:pt x="27667" y="50875"/>
                    </a:lnTo>
                    <a:close/>
                    <a:moveTo>
                      <a:pt x="44060" y="51035"/>
                    </a:move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close/>
                    <a:moveTo>
                      <a:pt x="25491" y="44841"/>
                    </a:move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6887" y="46233"/>
                      <a:pt x="26889" y="46231"/>
                      <a:pt x="26891" y="46230"/>
                    </a:cubicBezTo>
                    <a:lnTo>
                      <a:pt x="26905" y="46246"/>
                    </a:lnTo>
                    <a:cubicBezTo>
                      <a:pt x="26903" y="46247"/>
                      <a:pt x="26902" y="46248"/>
                      <a:pt x="26900" y="46250"/>
                    </a:cubicBezTo>
                    <a:lnTo>
                      <a:pt x="26900" y="46250"/>
                    </a:lnTo>
                    <a:lnTo>
                      <a:pt x="28637" y="47986"/>
                    </a:lnTo>
                    <a:cubicBezTo>
                      <a:pt x="28434" y="48850"/>
                      <a:pt x="28084" y="49839"/>
                      <a:pt x="27654" y="50860"/>
                    </a:cubicBezTo>
                    <a:lnTo>
                      <a:pt x="27654" y="50860"/>
                    </a:lnTo>
                    <a:lnTo>
                      <a:pt x="27654" y="50860"/>
                    </a:lnTo>
                    <a:cubicBezTo>
                      <a:pt x="27651" y="50862"/>
                      <a:pt x="27648" y="50864"/>
                      <a:pt x="27644" y="50867"/>
                    </a:cubicBezTo>
                    <a:lnTo>
                      <a:pt x="27644" y="50867"/>
                    </a:lnTo>
                    <a:cubicBezTo>
                      <a:pt x="27228" y="51128"/>
                      <a:pt x="26786" y="51228"/>
                      <a:pt x="26335" y="51228"/>
                    </a:cubicBezTo>
                    <a:cubicBezTo>
                      <a:pt x="25525" y="51228"/>
                      <a:pt x="24686" y="50904"/>
                      <a:pt x="23913" y="50607"/>
                    </a:cubicBezTo>
                    <a:cubicBezTo>
                      <a:pt x="23227" y="50342"/>
                      <a:pt x="22570" y="50090"/>
                      <a:pt x="22011" y="50090"/>
                    </a:cubicBezTo>
                    <a:cubicBezTo>
                      <a:pt x="21868" y="50090"/>
                      <a:pt x="21732" y="50107"/>
                      <a:pt x="21603" y="50143"/>
                    </a:cubicBezTo>
                    <a:lnTo>
                      <a:pt x="21603" y="50143"/>
                    </a:lnTo>
                    <a:cubicBezTo>
                      <a:pt x="21728" y="50041"/>
                      <a:pt x="22159" y="49704"/>
                      <a:pt x="22787" y="49418"/>
                    </a:cubicBezTo>
                    <a:cubicBezTo>
                      <a:pt x="23281" y="49192"/>
                      <a:pt x="23976" y="48970"/>
                      <a:pt x="24779" y="48970"/>
                    </a:cubicBezTo>
                    <a:cubicBezTo>
                      <a:pt x="25096" y="48970"/>
                      <a:pt x="25430" y="49005"/>
                      <a:pt x="25775" y="49087"/>
                    </a:cubicBezTo>
                    <a:lnTo>
                      <a:pt x="25788" y="49092"/>
                    </a:lnTo>
                    <a:lnTo>
                      <a:pt x="25788" y="49079"/>
                    </a:lnTo>
                    <a:cubicBezTo>
                      <a:pt x="25788" y="49058"/>
                      <a:pt x="25883" y="47088"/>
                      <a:pt x="26900" y="46250"/>
                    </a:cubicBezTo>
                    <a:lnTo>
                      <a:pt x="26900" y="46250"/>
                    </a:ln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5905" y="47044"/>
                      <a:pt x="25776" y="48891"/>
                      <a:pt x="25766" y="49066"/>
                    </a:cubicBezTo>
                    <a:cubicBezTo>
                      <a:pt x="25425" y="48984"/>
                      <a:pt x="25094" y="48950"/>
                      <a:pt x="24780" y="48950"/>
                    </a:cubicBezTo>
                    <a:cubicBezTo>
                      <a:pt x="23973" y="48950"/>
                      <a:pt x="23274" y="49175"/>
                      <a:pt x="22775" y="49400"/>
                    </a:cubicBezTo>
                    <a:cubicBezTo>
                      <a:pt x="22212" y="49657"/>
                      <a:pt x="21809" y="49954"/>
                      <a:pt x="21638" y="50087"/>
                    </a:cubicBezTo>
                    <a:cubicBezTo>
                      <a:pt x="21773" y="49918"/>
                      <a:pt x="22071" y="49513"/>
                      <a:pt x="22325" y="48950"/>
                    </a:cubicBezTo>
                    <a:cubicBezTo>
                      <a:pt x="22638" y="48259"/>
                      <a:pt x="22949" y="47178"/>
                      <a:pt x="22659" y="45959"/>
                    </a:cubicBezTo>
                    <a:cubicBezTo>
                      <a:pt x="22833" y="45949"/>
                      <a:pt x="24680" y="45820"/>
                      <a:pt x="25491" y="44841"/>
                    </a:cubicBezTo>
                    <a:close/>
                    <a:moveTo>
                      <a:pt x="46238" y="45000"/>
                    </a:moveTo>
                    <a:lnTo>
                      <a:pt x="46238" y="45000"/>
                    </a:lnTo>
                    <a:cubicBezTo>
                      <a:pt x="47049" y="45978"/>
                      <a:pt x="48893" y="46107"/>
                      <a:pt x="49068" y="46117"/>
                    </a:cubicBezTo>
                    <a:cubicBezTo>
                      <a:pt x="48778" y="47336"/>
                      <a:pt x="49090" y="48415"/>
                      <a:pt x="49404" y="49108"/>
                    </a:cubicBezTo>
                    <a:cubicBezTo>
                      <a:pt x="49659" y="49671"/>
                      <a:pt x="49956" y="50074"/>
                      <a:pt x="50090" y="50245"/>
                    </a:cubicBezTo>
                    <a:cubicBezTo>
                      <a:pt x="49920" y="50110"/>
                      <a:pt x="49516" y="49812"/>
                      <a:pt x="48952" y="49558"/>
                    </a:cubicBezTo>
                    <a:cubicBezTo>
                      <a:pt x="48454" y="49333"/>
                      <a:pt x="47756" y="49108"/>
                      <a:pt x="46948" y="49108"/>
                    </a:cubicBezTo>
                    <a:cubicBezTo>
                      <a:pt x="46634" y="49108"/>
                      <a:pt x="46304" y="49142"/>
                      <a:pt x="45963" y="49224"/>
                    </a:cubicBezTo>
                    <a:cubicBezTo>
                      <a:pt x="45951" y="49050"/>
                      <a:pt x="45823" y="47206"/>
                      <a:pt x="44845" y="46393"/>
                    </a:cubicBezTo>
                    <a:lnTo>
                      <a:pt x="44845" y="46393"/>
                    </a:ln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5844" y="47249"/>
                      <a:pt x="45940" y="49216"/>
                      <a:pt x="45940" y="49237"/>
                    </a:cubicBezTo>
                    <a:lnTo>
                      <a:pt x="45940" y="49248"/>
                    </a:lnTo>
                    <a:lnTo>
                      <a:pt x="45953" y="49245"/>
                    </a:lnTo>
                    <a:cubicBezTo>
                      <a:pt x="46297" y="49162"/>
                      <a:pt x="46630" y="49127"/>
                      <a:pt x="46947" y="49127"/>
                    </a:cubicBezTo>
                    <a:cubicBezTo>
                      <a:pt x="47749" y="49127"/>
                      <a:pt x="48445" y="49351"/>
                      <a:pt x="48942" y="49574"/>
                    </a:cubicBezTo>
                    <a:cubicBezTo>
                      <a:pt x="49572" y="49859"/>
                      <a:pt x="50001" y="50198"/>
                      <a:pt x="50125" y="50301"/>
                    </a:cubicBezTo>
                    <a:lnTo>
                      <a:pt x="50125" y="50301"/>
                    </a:lnTo>
                    <a:cubicBezTo>
                      <a:pt x="49996" y="50264"/>
                      <a:pt x="49860" y="50247"/>
                      <a:pt x="49717" y="50247"/>
                    </a:cubicBezTo>
                    <a:cubicBezTo>
                      <a:pt x="49158" y="50247"/>
                      <a:pt x="48501" y="50500"/>
                      <a:pt x="47815" y="50764"/>
                    </a:cubicBezTo>
                    <a:cubicBezTo>
                      <a:pt x="47043" y="51062"/>
                      <a:pt x="46205" y="51386"/>
                      <a:pt x="45396" y="51386"/>
                    </a:cubicBezTo>
                    <a:cubicBezTo>
                      <a:pt x="44958" y="51386"/>
                      <a:pt x="44529" y="51291"/>
                      <a:pt x="44124" y="51047"/>
                    </a:cubicBezTo>
                    <a:lnTo>
                      <a:pt x="44124" y="51047"/>
                    </a:lnTo>
                    <a:cubicBezTo>
                      <a:pt x="44108" y="51036"/>
                      <a:pt x="44092" y="51025"/>
                      <a:pt x="44076" y="51013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3646" y="49996"/>
                      <a:pt x="43296" y="49008"/>
                      <a:pt x="43094" y="48146"/>
                    </a:cubicBez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4827" y="46408"/>
                      <a:pt x="44825" y="46406"/>
                      <a:pt x="44822" y="46404"/>
                    </a:cubicBezTo>
                    <a:lnTo>
                      <a:pt x="44837" y="46386"/>
                    </a:lnTo>
                    <a:cubicBezTo>
                      <a:pt x="44840" y="46389"/>
                      <a:pt x="44842" y="46391"/>
                      <a:pt x="44845" y="46393"/>
                    </a:cubicBezTo>
                    <a:lnTo>
                      <a:pt x="44845" y="46393"/>
                    </a:lnTo>
                    <a:lnTo>
                      <a:pt x="46238" y="45000"/>
                    </a:lnTo>
                    <a:close/>
                    <a:moveTo>
                      <a:pt x="20730" y="44275"/>
                    </a:moveTo>
                    <a:cubicBezTo>
                      <a:pt x="20168" y="45402"/>
                      <a:pt x="20662" y="46684"/>
                      <a:pt x="21100" y="47824"/>
                    </a:cubicBezTo>
                    <a:cubicBezTo>
                      <a:pt x="21438" y="48699"/>
                      <a:pt x="21756" y="49525"/>
                      <a:pt x="21552" y="50159"/>
                    </a:cubicBezTo>
                    <a:lnTo>
                      <a:pt x="21552" y="50159"/>
                    </a:lnTo>
                    <a:cubicBezTo>
                      <a:pt x="21551" y="50159"/>
                      <a:pt x="21551" y="50160"/>
                      <a:pt x="21551" y="50160"/>
                    </a:cubicBezTo>
                    <a:lnTo>
                      <a:pt x="21551" y="50160"/>
                    </a:lnTo>
                    <a:lnTo>
                      <a:pt x="21551" y="50160"/>
                    </a:lnTo>
                    <a:cubicBezTo>
                      <a:pt x="21551" y="50162"/>
                      <a:pt x="21550" y="50164"/>
                      <a:pt x="21549" y="50165"/>
                    </a:cubicBezTo>
                    <a:lnTo>
                      <a:pt x="21542" y="50186"/>
                    </a:lnTo>
                    <a:lnTo>
                      <a:pt x="21562" y="50178"/>
                    </a:lnTo>
                    <a:cubicBezTo>
                      <a:pt x="21703" y="50132"/>
                      <a:pt x="21852" y="50112"/>
                      <a:pt x="22010" y="50112"/>
                    </a:cubicBezTo>
                    <a:cubicBezTo>
                      <a:pt x="22566" y="50112"/>
                      <a:pt x="23220" y="50364"/>
                      <a:pt x="23904" y="50628"/>
                    </a:cubicBezTo>
                    <a:cubicBezTo>
                      <a:pt x="24679" y="50926"/>
                      <a:pt x="25520" y="51251"/>
                      <a:pt x="26333" y="51251"/>
                    </a:cubicBezTo>
                    <a:cubicBezTo>
                      <a:pt x="26716" y="51251"/>
                      <a:pt x="27094" y="51178"/>
                      <a:pt x="27454" y="50997"/>
                    </a:cubicBezTo>
                    <a:lnTo>
                      <a:pt x="27454" y="50997"/>
                    </a:lnTo>
                    <a:cubicBezTo>
                      <a:pt x="26700" y="51487"/>
                      <a:pt x="25954" y="51646"/>
                      <a:pt x="25232" y="51646"/>
                    </a:cubicBezTo>
                    <a:cubicBezTo>
                      <a:pt x="24516" y="51646"/>
                      <a:pt x="23825" y="51489"/>
                      <a:pt x="23174" y="51342"/>
                    </a:cubicBezTo>
                    <a:cubicBezTo>
                      <a:pt x="22579" y="51207"/>
                      <a:pt x="22004" y="51077"/>
                      <a:pt x="21463" y="51077"/>
                    </a:cubicBezTo>
                    <a:cubicBezTo>
                      <a:pt x="21109" y="51077"/>
                      <a:pt x="20768" y="51133"/>
                      <a:pt x="20447" y="51281"/>
                    </a:cubicBezTo>
                    <a:cubicBezTo>
                      <a:pt x="20819" y="50467"/>
                      <a:pt x="20608" y="49537"/>
                      <a:pt x="20384" y="48553"/>
                    </a:cubicBezTo>
                    <a:cubicBezTo>
                      <a:pt x="20089" y="47247"/>
                      <a:pt x="19755" y="45776"/>
                      <a:pt x="20730" y="44275"/>
                    </a:cubicBezTo>
                    <a:close/>
                    <a:moveTo>
                      <a:pt x="50984" y="44404"/>
                    </a:moveTo>
                    <a:lnTo>
                      <a:pt x="50984" y="44404"/>
                    </a:lnTo>
                    <a:cubicBezTo>
                      <a:pt x="51979" y="45914"/>
                      <a:pt x="51642" y="47394"/>
                      <a:pt x="51346" y="48706"/>
                    </a:cubicBezTo>
                    <a:cubicBezTo>
                      <a:pt x="51123" y="49692"/>
                      <a:pt x="50911" y="50623"/>
                      <a:pt x="51284" y="51435"/>
                    </a:cubicBezTo>
                    <a:cubicBezTo>
                      <a:pt x="50962" y="51287"/>
                      <a:pt x="50622" y="51231"/>
                      <a:pt x="50267" y="51231"/>
                    </a:cubicBezTo>
                    <a:cubicBezTo>
                      <a:pt x="49725" y="51231"/>
                      <a:pt x="49150" y="51362"/>
                      <a:pt x="48556" y="51496"/>
                    </a:cubicBezTo>
                    <a:cubicBezTo>
                      <a:pt x="47906" y="51643"/>
                      <a:pt x="47215" y="51800"/>
                      <a:pt x="46500" y="51800"/>
                    </a:cubicBezTo>
                    <a:cubicBezTo>
                      <a:pt x="45788" y="51800"/>
                      <a:pt x="45053" y="51645"/>
                      <a:pt x="44310" y="51173"/>
                    </a:cubicBezTo>
                    <a:lnTo>
                      <a:pt x="44310" y="51173"/>
                    </a:lnTo>
                    <a:cubicBezTo>
                      <a:pt x="44660" y="51340"/>
                      <a:pt x="45025" y="51406"/>
                      <a:pt x="45395" y="51406"/>
                    </a:cubicBezTo>
                    <a:cubicBezTo>
                      <a:pt x="45397" y="51406"/>
                      <a:pt x="45398" y="51406"/>
                      <a:pt x="45400" y="51406"/>
                    </a:cubicBezTo>
                    <a:cubicBezTo>
                      <a:pt x="46213" y="51406"/>
                      <a:pt x="47051" y="51083"/>
                      <a:pt x="47825" y="50784"/>
                    </a:cubicBezTo>
                    <a:cubicBezTo>
                      <a:pt x="48508" y="50521"/>
                      <a:pt x="49162" y="50268"/>
                      <a:pt x="49718" y="50268"/>
                    </a:cubicBezTo>
                    <a:cubicBezTo>
                      <a:pt x="49876" y="50268"/>
                      <a:pt x="50026" y="50288"/>
                      <a:pt x="50166" y="50335"/>
                    </a:cubicBezTo>
                    <a:lnTo>
                      <a:pt x="50187" y="50342"/>
                    </a:lnTo>
                    <a:lnTo>
                      <a:pt x="50179" y="50323"/>
                    </a:lnTo>
                    <a:cubicBezTo>
                      <a:pt x="49971" y="49689"/>
                      <a:pt x="50290" y="48860"/>
                      <a:pt x="50629" y="47980"/>
                    </a:cubicBezTo>
                    <a:cubicBezTo>
                      <a:pt x="51071" y="46832"/>
                      <a:pt x="51569" y="45537"/>
                      <a:pt x="50984" y="44404"/>
                    </a:cubicBezTo>
                    <a:close/>
                    <a:moveTo>
                      <a:pt x="13495" y="51771"/>
                    </a:moveTo>
                    <a:cubicBezTo>
                      <a:pt x="13427" y="51771"/>
                      <a:pt x="13358" y="51797"/>
                      <a:pt x="13306" y="51849"/>
                    </a:cubicBezTo>
                    <a:cubicBezTo>
                      <a:pt x="13202" y="51955"/>
                      <a:pt x="13202" y="52125"/>
                      <a:pt x="13306" y="52229"/>
                    </a:cubicBezTo>
                    <a:cubicBezTo>
                      <a:pt x="13358" y="52281"/>
                      <a:pt x="13427" y="52307"/>
                      <a:pt x="13495" y="52307"/>
                    </a:cubicBezTo>
                    <a:cubicBezTo>
                      <a:pt x="13564" y="52307"/>
                      <a:pt x="13633" y="52281"/>
                      <a:pt x="13686" y="52229"/>
                    </a:cubicBezTo>
                    <a:cubicBezTo>
                      <a:pt x="13790" y="52123"/>
                      <a:pt x="13790" y="51954"/>
                      <a:pt x="13686" y="51849"/>
                    </a:cubicBezTo>
                    <a:cubicBezTo>
                      <a:pt x="13633" y="51797"/>
                      <a:pt x="13564" y="51771"/>
                      <a:pt x="13495" y="51771"/>
                    </a:cubicBezTo>
                    <a:close/>
                    <a:moveTo>
                      <a:pt x="31014" y="52375"/>
                    </a:moveTo>
                    <a:cubicBezTo>
                      <a:pt x="31014" y="52378"/>
                      <a:pt x="31015" y="52381"/>
                      <a:pt x="31016" y="52384"/>
                    </a:cubicBezTo>
                    <a:lnTo>
                      <a:pt x="31016" y="52384"/>
                    </a:lnTo>
                    <a:cubicBezTo>
                      <a:pt x="31016" y="52386"/>
                      <a:pt x="31016" y="52388"/>
                      <a:pt x="31016" y="52390"/>
                    </a:cubicBezTo>
                    <a:lnTo>
                      <a:pt x="31016" y="52390"/>
                    </a:lnTo>
                    <a:cubicBezTo>
                      <a:pt x="31016" y="52391"/>
                      <a:pt x="31016" y="52391"/>
                      <a:pt x="31016" y="52391"/>
                    </a:cubicBezTo>
                    <a:lnTo>
                      <a:pt x="31016" y="52391"/>
                    </a:lnTo>
                    <a:cubicBezTo>
                      <a:pt x="31015" y="52385"/>
                      <a:pt x="31014" y="52380"/>
                      <a:pt x="31014" y="52375"/>
                    </a:cubicBezTo>
                    <a:close/>
                    <a:moveTo>
                      <a:pt x="40653" y="52355"/>
                    </a:moveTo>
                    <a:lnTo>
                      <a:pt x="40653" y="52355"/>
                    </a:lnTo>
                    <a:cubicBezTo>
                      <a:pt x="40652" y="52369"/>
                      <a:pt x="40651" y="52384"/>
                      <a:pt x="40649" y="52398"/>
                    </a:cubicBezTo>
                    <a:lnTo>
                      <a:pt x="40649" y="52398"/>
                    </a:lnTo>
                    <a:cubicBezTo>
                      <a:pt x="40649" y="52396"/>
                      <a:pt x="40648" y="52394"/>
                      <a:pt x="40647" y="52392"/>
                    </a:cubicBezTo>
                    <a:lnTo>
                      <a:pt x="40647" y="52392"/>
                    </a:lnTo>
                    <a:cubicBezTo>
                      <a:pt x="40649" y="52380"/>
                      <a:pt x="40651" y="52367"/>
                      <a:pt x="40653" y="52355"/>
                    </a:cubicBezTo>
                    <a:close/>
                    <a:moveTo>
                      <a:pt x="58234" y="51929"/>
                    </a:moveTo>
                    <a:cubicBezTo>
                      <a:pt x="58165" y="51929"/>
                      <a:pt x="58097" y="51955"/>
                      <a:pt x="58045" y="52007"/>
                    </a:cubicBezTo>
                    <a:cubicBezTo>
                      <a:pt x="57940" y="52113"/>
                      <a:pt x="57940" y="52282"/>
                      <a:pt x="58045" y="52385"/>
                    </a:cubicBezTo>
                    <a:cubicBezTo>
                      <a:pt x="58097" y="52438"/>
                      <a:pt x="58165" y="52465"/>
                      <a:pt x="58234" y="52465"/>
                    </a:cubicBezTo>
                    <a:cubicBezTo>
                      <a:pt x="58303" y="52465"/>
                      <a:pt x="58371" y="52438"/>
                      <a:pt x="58424" y="52385"/>
                    </a:cubicBezTo>
                    <a:cubicBezTo>
                      <a:pt x="58529" y="52281"/>
                      <a:pt x="58529" y="52110"/>
                      <a:pt x="58424" y="52007"/>
                    </a:cubicBezTo>
                    <a:cubicBezTo>
                      <a:pt x="58371" y="51955"/>
                      <a:pt x="58303" y="51929"/>
                      <a:pt x="58234" y="51929"/>
                    </a:cubicBezTo>
                    <a:close/>
                    <a:moveTo>
                      <a:pt x="19496" y="47879"/>
                    </a:moveTo>
                    <a:lnTo>
                      <a:pt x="19496" y="47879"/>
                    </a:lnTo>
                    <a:cubicBezTo>
                      <a:pt x="18822" y="49260"/>
                      <a:pt x="19473" y="52129"/>
                      <a:pt x="18796" y="52934"/>
                    </a:cubicBezTo>
                    <a:lnTo>
                      <a:pt x="18796" y="52934"/>
                    </a:lnTo>
                    <a:cubicBezTo>
                      <a:pt x="18782" y="52948"/>
                      <a:pt x="18768" y="52961"/>
                      <a:pt x="18754" y="52975"/>
                    </a:cubicBezTo>
                    <a:cubicBezTo>
                      <a:pt x="18765" y="52964"/>
                      <a:pt x="18776" y="52954"/>
                      <a:pt x="18787" y="52944"/>
                    </a:cubicBezTo>
                    <a:lnTo>
                      <a:pt x="18787" y="52944"/>
                    </a:lnTo>
                    <a:cubicBezTo>
                      <a:pt x="18778" y="52955"/>
                      <a:pt x="18769" y="52965"/>
                      <a:pt x="18759" y="52975"/>
                    </a:cubicBezTo>
                    <a:lnTo>
                      <a:pt x="18759" y="52975"/>
                    </a:lnTo>
                    <a:cubicBezTo>
                      <a:pt x="18771" y="52962"/>
                      <a:pt x="18784" y="52949"/>
                      <a:pt x="18797" y="52936"/>
                    </a:cubicBezTo>
                    <a:lnTo>
                      <a:pt x="18797" y="52936"/>
                    </a:lnTo>
                    <a:cubicBezTo>
                      <a:pt x="19602" y="52258"/>
                      <a:pt x="22470" y="52909"/>
                      <a:pt x="23852" y="52236"/>
                    </a:cubicBezTo>
                    <a:cubicBezTo>
                      <a:pt x="23426" y="52210"/>
                      <a:pt x="22524" y="51988"/>
                      <a:pt x="21530" y="51988"/>
                    </a:cubicBezTo>
                    <a:cubicBezTo>
                      <a:pt x="20603" y="51988"/>
                      <a:pt x="19597" y="52181"/>
                      <a:pt x="18823" y="52908"/>
                    </a:cubicBezTo>
                    <a:lnTo>
                      <a:pt x="18823" y="52908"/>
                    </a:lnTo>
                    <a:cubicBezTo>
                      <a:pt x="20329" y="51303"/>
                      <a:pt x="19546" y="48703"/>
                      <a:pt x="19496" y="47879"/>
                    </a:cubicBezTo>
                    <a:close/>
                    <a:moveTo>
                      <a:pt x="18759" y="52975"/>
                    </a:moveTo>
                    <a:cubicBezTo>
                      <a:pt x="18758" y="52976"/>
                      <a:pt x="18758" y="52976"/>
                      <a:pt x="18757" y="52977"/>
                    </a:cubicBezTo>
                    <a:cubicBezTo>
                      <a:pt x="18758" y="52976"/>
                      <a:pt x="18758" y="52976"/>
                      <a:pt x="18759" y="52975"/>
                    </a:cubicBezTo>
                    <a:close/>
                    <a:moveTo>
                      <a:pt x="52238" y="48031"/>
                    </a:moveTo>
                    <a:lnTo>
                      <a:pt x="52238" y="48031"/>
                    </a:lnTo>
                    <a:cubicBezTo>
                      <a:pt x="52188" y="48862"/>
                      <a:pt x="51395" y="51490"/>
                      <a:pt x="52939" y="53089"/>
                    </a:cubicBezTo>
                    <a:lnTo>
                      <a:pt x="52939" y="53089"/>
                    </a:lnTo>
                    <a:cubicBezTo>
                      <a:pt x="52161" y="52340"/>
                      <a:pt x="51140" y="52141"/>
                      <a:pt x="50202" y="52141"/>
                    </a:cubicBezTo>
                    <a:cubicBezTo>
                      <a:pt x="49209" y="52141"/>
                      <a:pt x="48308" y="52363"/>
                      <a:pt x="47883" y="52390"/>
                    </a:cubicBezTo>
                    <a:cubicBezTo>
                      <a:pt x="49275" y="53069"/>
                      <a:pt x="52176" y="52403"/>
                      <a:pt x="52955" y="53106"/>
                    </a:cubicBezTo>
                    <a:lnTo>
                      <a:pt x="52955" y="53106"/>
                    </a:lnTo>
                    <a:cubicBezTo>
                      <a:pt x="52962" y="53113"/>
                      <a:pt x="52970" y="53121"/>
                      <a:pt x="52977" y="53129"/>
                    </a:cubicBezTo>
                    <a:cubicBezTo>
                      <a:pt x="52972" y="53123"/>
                      <a:pt x="52966" y="53117"/>
                      <a:pt x="52960" y="53111"/>
                    </a:cubicBezTo>
                    <a:lnTo>
                      <a:pt x="52960" y="53111"/>
                    </a:lnTo>
                    <a:cubicBezTo>
                      <a:pt x="52966" y="53116"/>
                      <a:pt x="52973" y="53123"/>
                      <a:pt x="52979" y="53129"/>
                    </a:cubicBezTo>
                    <a:cubicBezTo>
                      <a:pt x="52971" y="53121"/>
                      <a:pt x="52963" y="53113"/>
                      <a:pt x="52955" y="53105"/>
                    </a:cubicBezTo>
                    <a:lnTo>
                      <a:pt x="52955" y="53105"/>
                    </a:lnTo>
                    <a:cubicBezTo>
                      <a:pt x="52251" y="52327"/>
                      <a:pt x="52918" y="49425"/>
                      <a:pt x="52238" y="48031"/>
                    </a:cubicBezTo>
                    <a:close/>
                    <a:moveTo>
                      <a:pt x="13065" y="53446"/>
                    </a:moveTo>
                    <a:cubicBezTo>
                      <a:pt x="13019" y="53446"/>
                      <a:pt x="12972" y="53464"/>
                      <a:pt x="12936" y="53500"/>
                    </a:cubicBezTo>
                    <a:cubicBezTo>
                      <a:pt x="12867" y="53571"/>
                      <a:pt x="12867" y="53687"/>
                      <a:pt x="12936" y="53758"/>
                    </a:cubicBezTo>
                    <a:cubicBezTo>
                      <a:pt x="12972" y="53792"/>
                      <a:pt x="13019" y="53810"/>
                      <a:pt x="13065" y="53810"/>
                    </a:cubicBezTo>
                    <a:cubicBezTo>
                      <a:pt x="13112" y="53810"/>
                      <a:pt x="13159" y="53792"/>
                      <a:pt x="13194" y="53758"/>
                    </a:cubicBezTo>
                    <a:cubicBezTo>
                      <a:pt x="13265" y="53687"/>
                      <a:pt x="13265" y="53571"/>
                      <a:pt x="13194" y="53500"/>
                    </a:cubicBezTo>
                    <a:cubicBezTo>
                      <a:pt x="13159" y="53464"/>
                      <a:pt x="13112" y="53446"/>
                      <a:pt x="13065" y="53446"/>
                    </a:cubicBezTo>
                    <a:close/>
                    <a:moveTo>
                      <a:pt x="17177" y="47915"/>
                    </a:moveTo>
                    <a:lnTo>
                      <a:pt x="17676" y="53912"/>
                    </a:lnTo>
                    <a:lnTo>
                      <a:pt x="17676" y="53912"/>
                    </a:lnTo>
                    <a:lnTo>
                      <a:pt x="16353" y="48903"/>
                    </a:lnTo>
                    <a:lnTo>
                      <a:pt x="16353" y="48903"/>
                    </a:lnTo>
                    <a:cubicBezTo>
                      <a:pt x="16599" y="48516"/>
                      <a:pt x="16871" y="48180"/>
                      <a:pt x="17177" y="47915"/>
                    </a:cubicBezTo>
                    <a:close/>
                    <a:moveTo>
                      <a:pt x="16346" y="48915"/>
                    </a:moveTo>
                    <a:lnTo>
                      <a:pt x="17666" y="53916"/>
                    </a:lnTo>
                    <a:lnTo>
                      <a:pt x="15816" y="49921"/>
                    </a:lnTo>
                    <a:lnTo>
                      <a:pt x="15816" y="49921"/>
                    </a:lnTo>
                    <a:cubicBezTo>
                      <a:pt x="15977" y="49559"/>
                      <a:pt x="16153" y="49221"/>
                      <a:pt x="16346" y="48915"/>
                    </a:cubicBezTo>
                    <a:close/>
                    <a:moveTo>
                      <a:pt x="18293" y="47328"/>
                    </a:moveTo>
                    <a:lnTo>
                      <a:pt x="17689" y="53927"/>
                    </a:lnTo>
                    <a:lnTo>
                      <a:pt x="17188" y="47906"/>
                    </a:lnTo>
                    <a:lnTo>
                      <a:pt x="17188" y="47906"/>
                    </a:lnTo>
                    <a:cubicBezTo>
                      <a:pt x="17516" y="47625"/>
                      <a:pt x="17882" y="47424"/>
                      <a:pt x="18293" y="47328"/>
                    </a:cubicBezTo>
                    <a:close/>
                    <a:moveTo>
                      <a:pt x="15810" y="49932"/>
                    </a:moveTo>
                    <a:lnTo>
                      <a:pt x="17662" y="53929"/>
                    </a:lnTo>
                    <a:lnTo>
                      <a:pt x="15469" y="50789"/>
                    </a:lnTo>
                    <a:lnTo>
                      <a:pt x="15466" y="50791"/>
                    </a:lnTo>
                    <a:lnTo>
                      <a:pt x="15466" y="50791"/>
                    </a:lnTo>
                    <a:cubicBezTo>
                      <a:pt x="15574" y="50494"/>
                      <a:pt x="15688" y="50206"/>
                      <a:pt x="15810" y="49932"/>
                    </a:cubicBezTo>
                    <a:close/>
                    <a:moveTo>
                      <a:pt x="15463" y="50798"/>
                    </a:moveTo>
                    <a:lnTo>
                      <a:pt x="17658" y="53941"/>
                    </a:lnTo>
                    <a:lnTo>
                      <a:pt x="17658" y="53941"/>
                    </a:lnTo>
                    <a:lnTo>
                      <a:pt x="15224" y="51507"/>
                    </a:lnTo>
                    <a:lnTo>
                      <a:pt x="15224" y="51507"/>
                    </a:lnTo>
                    <a:cubicBezTo>
                      <a:pt x="15300" y="51266"/>
                      <a:pt x="15380" y="51029"/>
                      <a:pt x="15463" y="50798"/>
                    </a:cubicBezTo>
                    <a:close/>
                    <a:moveTo>
                      <a:pt x="15221" y="51518"/>
                    </a:moveTo>
                    <a:lnTo>
                      <a:pt x="17644" y="53941"/>
                    </a:lnTo>
                    <a:lnTo>
                      <a:pt x="17644" y="53941"/>
                    </a:lnTo>
                    <a:lnTo>
                      <a:pt x="15052" y="52132"/>
                    </a:lnTo>
                    <a:lnTo>
                      <a:pt x="15048" y="52142"/>
                    </a:lnTo>
                    <a:lnTo>
                      <a:pt x="17631" y="53945"/>
                    </a:lnTo>
                    <a:lnTo>
                      <a:pt x="14887" y="52674"/>
                    </a:lnTo>
                    <a:lnTo>
                      <a:pt x="14887" y="52674"/>
                    </a:lnTo>
                    <a:cubicBezTo>
                      <a:pt x="14991" y="52284"/>
                      <a:pt x="15102" y="51896"/>
                      <a:pt x="15221" y="51518"/>
                    </a:cubicBezTo>
                    <a:close/>
                    <a:moveTo>
                      <a:pt x="14884" y="52684"/>
                    </a:moveTo>
                    <a:lnTo>
                      <a:pt x="17631" y="53957"/>
                    </a:lnTo>
                    <a:lnTo>
                      <a:pt x="17631" y="53957"/>
                    </a:lnTo>
                    <a:lnTo>
                      <a:pt x="14752" y="53196"/>
                    </a:lnTo>
                    <a:lnTo>
                      <a:pt x="14752" y="53196"/>
                    </a:lnTo>
                    <a:cubicBezTo>
                      <a:pt x="14795" y="53025"/>
                      <a:pt x="14839" y="52855"/>
                      <a:pt x="14884" y="52684"/>
                    </a:cubicBezTo>
                    <a:close/>
                    <a:moveTo>
                      <a:pt x="20718" y="44253"/>
                    </a:moveTo>
                    <a:lnTo>
                      <a:pt x="20718" y="44253"/>
                    </a:lnTo>
                    <a:cubicBezTo>
                      <a:pt x="19730" y="45764"/>
                      <a:pt x="20067" y="47245"/>
                      <a:pt x="20363" y="48558"/>
                    </a:cubicBezTo>
                    <a:cubicBezTo>
                      <a:pt x="20587" y="49551"/>
                      <a:pt x="20802" y="50487"/>
                      <a:pt x="20413" y="51301"/>
                    </a:cubicBezTo>
                    <a:lnTo>
                      <a:pt x="20402" y="51328"/>
                    </a:lnTo>
                    <a:lnTo>
                      <a:pt x="20402" y="51328"/>
                    </a:lnTo>
                    <a:lnTo>
                      <a:pt x="20428" y="51316"/>
                    </a:lnTo>
                    <a:cubicBezTo>
                      <a:pt x="20754" y="51161"/>
                      <a:pt x="21100" y="51102"/>
                      <a:pt x="21462" y="51102"/>
                    </a:cubicBezTo>
                    <a:cubicBezTo>
                      <a:pt x="22002" y="51102"/>
                      <a:pt x="22577" y="51232"/>
                      <a:pt x="23171" y="51367"/>
                    </a:cubicBezTo>
                    <a:cubicBezTo>
                      <a:pt x="23823" y="51514"/>
                      <a:pt x="24514" y="51671"/>
                      <a:pt x="25234" y="51671"/>
                    </a:cubicBezTo>
                    <a:cubicBezTo>
                      <a:pt x="25957" y="51668"/>
                      <a:pt x="26707" y="51508"/>
                      <a:pt x="27465" y="51015"/>
                    </a:cubicBezTo>
                    <a:lnTo>
                      <a:pt x="27465" y="51015"/>
                    </a:lnTo>
                    <a:cubicBezTo>
                      <a:pt x="25024" y="52967"/>
                      <a:pt x="23111" y="53036"/>
                      <a:pt x="21418" y="53095"/>
                    </a:cubicBezTo>
                    <a:cubicBezTo>
                      <a:pt x="20169" y="53142"/>
                      <a:pt x="18987" y="53182"/>
                      <a:pt x="17763" y="53965"/>
                    </a:cubicBezTo>
                    <a:lnTo>
                      <a:pt x="17763" y="53965"/>
                    </a:lnTo>
                    <a:lnTo>
                      <a:pt x="17758" y="53965"/>
                    </a:lnTo>
                    <a:lnTo>
                      <a:pt x="17758" y="53965"/>
                    </a:lnTo>
                    <a:cubicBezTo>
                      <a:pt x="18543" y="52740"/>
                      <a:pt x="18585" y="51558"/>
                      <a:pt x="18630" y="50309"/>
                    </a:cubicBezTo>
                    <a:cubicBezTo>
                      <a:pt x="18692" y="48613"/>
                      <a:pt x="18761" y="46698"/>
                      <a:pt x="20718" y="44253"/>
                    </a:cubicBezTo>
                    <a:close/>
                    <a:moveTo>
                      <a:pt x="14749" y="53207"/>
                    </a:moveTo>
                    <a:lnTo>
                      <a:pt x="17624" y="53967"/>
                    </a:lnTo>
                    <a:lnTo>
                      <a:pt x="17624" y="53967"/>
                    </a:lnTo>
                    <a:lnTo>
                      <a:pt x="14622" y="53717"/>
                    </a:lnTo>
                    <a:lnTo>
                      <a:pt x="14622" y="53717"/>
                    </a:lnTo>
                    <a:cubicBezTo>
                      <a:pt x="14664" y="53548"/>
                      <a:pt x="14706" y="53377"/>
                      <a:pt x="14749" y="53207"/>
                    </a:cubicBezTo>
                    <a:close/>
                    <a:moveTo>
                      <a:pt x="58663" y="53603"/>
                    </a:moveTo>
                    <a:cubicBezTo>
                      <a:pt x="58617" y="53603"/>
                      <a:pt x="58570" y="53621"/>
                      <a:pt x="58534" y="53656"/>
                    </a:cubicBezTo>
                    <a:cubicBezTo>
                      <a:pt x="58463" y="53726"/>
                      <a:pt x="58463" y="53842"/>
                      <a:pt x="58534" y="53913"/>
                    </a:cubicBezTo>
                    <a:cubicBezTo>
                      <a:pt x="58570" y="53949"/>
                      <a:pt x="58617" y="53967"/>
                      <a:pt x="58663" y="53967"/>
                    </a:cubicBezTo>
                    <a:cubicBezTo>
                      <a:pt x="58710" y="53967"/>
                      <a:pt x="58756" y="53949"/>
                      <a:pt x="58791" y="53913"/>
                    </a:cubicBezTo>
                    <a:cubicBezTo>
                      <a:pt x="58862" y="53842"/>
                      <a:pt x="58862" y="53726"/>
                      <a:pt x="58791" y="53656"/>
                    </a:cubicBezTo>
                    <a:cubicBezTo>
                      <a:pt x="58756" y="53621"/>
                      <a:pt x="58710" y="53603"/>
                      <a:pt x="58663" y="53603"/>
                    </a:cubicBezTo>
                    <a:close/>
                    <a:moveTo>
                      <a:pt x="18868" y="47263"/>
                    </a:moveTo>
                    <a:cubicBezTo>
                      <a:pt x="18920" y="47263"/>
                      <a:pt x="18972" y="47264"/>
                      <a:pt x="19025" y="47267"/>
                    </a:cubicBezTo>
                    <a:lnTo>
                      <a:pt x="19025" y="47267"/>
                    </a:lnTo>
                    <a:cubicBezTo>
                      <a:pt x="18677" y="48380"/>
                      <a:pt x="18641" y="49376"/>
                      <a:pt x="18608" y="50306"/>
                    </a:cubicBezTo>
                    <a:cubicBezTo>
                      <a:pt x="18563" y="51560"/>
                      <a:pt x="18520" y="52744"/>
                      <a:pt x="17730" y="53968"/>
                    </a:cubicBezTo>
                    <a:lnTo>
                      <a:pt x="17730" y="53968"/>
                    </a:lnTo>
                    <a:lnTo>
                      <a:pt x="17696" y="53971"/>
                    </a:lnTo>
                    <a:lnTo>
                      <a:pt x="17696" y="53971"/>
                    </a:lnTo>
                    <a:lnTo>
                      <a:pt x="18303" y="47325"/>
                    </a:lnTo>
                    <a:lnTo>
                      <a:pt x="18303" y="47325"/>
                    </a:lnTo>
                    <a:cubicBezTo>
                      <a:pt x="18483" y="47284"/>
                      <a:pt x="18671" y="47263"/>
                      <a:pt x="18868" y="47263"/>
                    </a:cubicBezTo>
                    <a:close/>
                    <a:moveTo>
                      <a:pt x="52868" y="47420"/>
                    </a:moveTo>
                    <a:cubicBezTo>
                      <a:pt x="53467" y="47420"/>
                      <a:pt x="54005" y="47621"/>
                      <a:pt x="54489" y="48028"/>
                    </a:cubicBezTo>
                    <a:lnTo>
                      <a:pt x="54489" y="48028"/>
                    </a:lnTo>
                    <a:lnTo>
                      <a:pt x="53984" y="54102"/>
                    </a:lnTo>
                    <a:lnTo>
                      <a:pt x="53984" y="54102"/>
                    </a:lnTo>
                    <a:cubicBezTo>
                      <a:pt x="53981" y="54098"/>
                      <a:pt x="53979" y="54094"/>
                      <a:pt x="53976" y="54090"/>
                    </a:cubicBezTo>
                    <a:lnTo>
                      <a:pt x="53976" y="54090"/>
                    </a:lnTo>
                    <a:lnTo>
                      <a:pt x="53370" y="47480"/>
                    </a:lnTo>
                    <a:lnTo>
                      <a:pt x="53360" y="47483"/>
                    </a:lnTo>
                    <a:lnTo>
                      <a:pt x="53964" y="54071"/>
                    </a:lnTo>
                    <a:lnTo>
                      <a:pt x="53964" y="54071"/>
                    </a:lnTo>
                    <a:cubicBezTo>
                      <a:pt x="53207" y="52865"/>
                      <a:pt x="53166" y="51699"/>
                      <a:pt x="53121" y="50464"/>
                    </a:cubicBezTo>
                    <a:cubicBezTo>
                      <a:pt x="53087" y="49534"/>
                      <a:pt x="53051" y="48538"/>
                      <a:pt x="52703" y="47425"/>
                    </a:cubicBezTo>
                    <a:lnTo>
                      <a:pt x="52703" y="47425"/>
                    </a:lnTo>
                    <a:cubicBezTo>
                      <a:pt x="52759" y="47422"/>
                      <a:pt x="52814" y="47420"/>
                      <a:pt x="52868" y="47420"/>
                    </a:cubicBezTo>
                    <a:close/>
                    <a:moveTo>
                      <a:pt x="54499" y="48036"/>
                    </a:moveTo>
                    <a:cubicBezTo>
                      <a:pt x="54798" y="48289"/>
                      <a:pt x="55077" y="48621"/>
                      <a:pt x="55338" y="49033"/>
                    </a:cubicBezTo>
                    <a:lnTo>
                      <a:pt x="55338" y="49033"/>
                    </a:lnTo>
                    <a:lnTo>
                      <a:pt x="53995" y="54120"/>
                    </a:lnTo>
                    <a:lnTo>
                      <a:pt x="53995" y="54120"/>
                    </a:lnTo>
                    <a:cubicBezTo>
                      <a:pt x="53994" y="54118"/>
                      <a:pt x="53994" y="54117"/>
                      <a:pt x="53993" y="54116"/>
                    </a:cubicBezTo>
                    <a:lnTo>
                      <a:pt x="53993" y="54116"/>
                    </a:lnTo>
                    <a:lnTo>
                      <a:pt x="54499" y="48036"/>
                    </a:lnTo>
                    <a:close/>
                    <a:moveTo>
                      <a:pt x="51032" y="44438"/>
                    </a:moveTo>
                    <a:lnTo>
                      <a:pt x="51032" y="44438"/>
                    </a:lnTo>
                    <a:cubicBezTo>
                      <a:pt x="52970" y="46869"/>
                      <a:pt x="53039" y="48777"/>
                      <a:pt x="53099" y="50465"/>
                    </a:cubicBezTo>
                    <a:cubicBezTo>
                      <a:pt x="53144" y="51715"/>
                      <a:pt x="53186" y="52899"/>
                      <a:pt x="53969" y="54122"/>
                    </a:cubicBezTo>
                    <a:lnTo>
                      <a:pt x="53969" y="54122"/>
                    </a:lnTo>
                    <a:lnTo>
                      <a:pt x="53969" y="54126"/>
                    </a:lnTo>
                    <a:lnTo>
                      <a:pt x="53969" y="54126"/>
                    </a:lnTo>
                    <a:cubicBezTo>
                      <a:pt x="52743" y="53340"/>
                      <a:pt x="51562" y="53298"/>
                      <a:pt x="50311" y="53253"/>
                    </a:cubicBezTo>
                    <a:cubicBezTo>
                      <a:pt x="48609" y="53191"/>
                      <a:pt x="46687" y="53123"/>
                      <a:pt x="44229" y="51145"/>
                    </a:cubicBezTo>
                    <a:lnTo>
                      <a:pt x="44229" y="51145"/>
                    </a:lnTo>
                    <a:cubicBezTo>
                      <a:pt x="44999" y="51656"/>
                      <a:pt x="45761" y="51822"/>
                      <a:pt x="46499" y="51822"/>
                    </a:cubicBezTo>
                    <a:cubicBezTo>
                      <a:pt x="46508" y="51822"/>
                      <a:pt x="46518" y="51822"/>
                      <a:pt x="46528" y="51822"/>
                    </a:cubicBezTo>
                    <a:cubicBezTo>
                      <a:pt x="47232" y="51822"/>
                      <a:pt x="47916" y="51666"/>
                      <a:pt x="48559" y="51520"/>
                    </a:cubicBezTo>
                    <a:cubicBezTo>
                      <a:pt x="49154" y="51386"/>
                      <a:pt x="49728" y="51255"/>
                      <a:pt x="50267" y="51255"/>
                    </a:cubicBezTo>
                    <a:cubicBezTo>
                      <a:pt x="50629" y="51255"/>
                      <a:pt x="50976" y="51314"/>
                      <a:pt x="51302" y="51470"/>
                    </a:cubicBezTo>
                    <a:lnTo>
                      <a:pt x="51328" y="51481"/>
                    </a:lnTo>
                    <a:lnTo>
                      <a:pt x="51328" y="51481"/>
                    </a:lnTo>
                    <a:lnTo>
                      <a:pt x="51317" y="51455"/>
                    </a:lnTo>
                    <a:cubicBezTo>
                      <a:pt x="50930" y="50644"/>
                      <a:pt x="51143" y="49705"/>
                      <a:pt x="51368" y="48712"/>
                    </a:cubicBezTo>
                    <a:cubicBezTo>
                      <a:pt x="51662" y="47409"/>
                      <a:pt x="51996" y="45940"/>
                      <a:pt x="51032" y="44438"/>
                    </a:cubicBezTo>
                    <a:close/>
                    <a:moveTo>
                      <a:pt x="55346" y="49047"/>
                    </a:moveTo>
                    <a:lnTo>
                      <a:pt x="55346" y="49047"/>
                    </a:lnTo>
                    <a:cubicBezTo>
                      <a:pt x="55481" y="49262"/>
                      <a:pt x="55611" y="49499"/>
                      <a:pt x="55736" y="49758"/>
                    </a:cubicBezTo>
                    <a:cubicBezTo>
                      <a:pt x="55786" y="49862"/>
                      <a:pt x="55835" y="49968"/>
                      <a:pt x="55883" y="50076"/>
                    </a:cubicBezTo>
                    <a:lnTo>
                      <a:pt x="55883" y="50076"/>
                    </a:lnTo>
                    <a:lnTo>
                      <a:pt x="54004" y="54133"/>
                    </a:lnTo>
                    <a:lnTo>
                      <a:pt x="54004" y="54133"/>
                    </a:lnTo>
                    <a:cubicBezTo>
                      <a:pt x="54004" y="54133"/>
                      <a:pt x="54003" y="54132"/>
                      <a:pt x="54003" y="54131"/>
                    </a:cubicBezTo>
                    <a:lnTo>
                      <a:pt x="54003" y="54131"/>
                    </a:lnTo>
                    <a:lnTo>
                      <a:pt x="55346" y="49047"/>
                    </a:lnTo>
                    <a:close/>
                    <a:moveTo>
                      <a:pt x="55888" y="50088"/>
                    </a:moveTo>
                    <a:lnTo>
                      <a:pt x="55888" y="50088"/>
                    </a:lnTo>
                    <a:cubicBezTo>
                      <a:pt x="56010" y="50367"/>
                      <a:pt x="56124" y="50660"/>
                      <a:pt x="56231" y="50963"/>
                    </a:cubicBezTo>
                    <a:lnTo>
                      <a:pt x="56231" y="50963"/>
                    </a:lnTo>
                    <a:lnTo>
                      <a:pt x="54011" y="54144"/>
                    </a:lnTo>
                    <a:lnTo>
                      <a:pt x="54011" y="54144"/>
                    </a:lnTo>
                    <a:cubicBezTo>
                      <a:pt x="54010" y="54143"/>
                      <a:pt x="54010" y="54143"/>
                      <a:pt x="54010" y="54142"/>
                    </a:cubicBezTo>
                    <a:lnTo>
                      <a:pt x="54010" y="54142"/>
                    </a:lnTo>
                    <a:lnTo>
                      <a:pt x="55888" y="50088"/>
                    </a:lnTo>
                    <a:close/>
                    <a:moveTo>
                      <a:pt x="56235" y="50975"/>
                    </a:moveTo>
                    <a:cubicBezTo>
                      <a:pt x="56388" y="51408"/>
                      <a:pt x="56526" y="51861"/>
                      <a:pt x="56655" y="52321"/>
                    </a:cubicBezTo>
                    <a:lnTo>
                      <a:pt x="56655" y="52321"/>
                    </a:lnTo>
                    <a:lnTo>
                      <a:pt x="54031" y="54153"/>
                    </a:lnTo>
                    <a:lnTo>
                      <a:pt x="56471" y="51712"/>
                    </a:lnTo>
                    <a:lnTo>
                      <a:pt x="56464" y="51704"/>
                    </a:lnTo>
                    <a:lnTo>
                      <a:pt x="54018" y="54151"/>
                    </a:lnTo>
                    <a:lnTo>
                      <a:pt x="56235" y="50975"/>
                    </a:lnTo>
                    <a:close/>
                    <a:moveTo>
                      <a:pt x="56658" y="52333"/>
                    </a:moveTo>
                    <a:cubicBezTo>
                      <a:pt x="56709" y="52515"/>
                      <a:pt x="56759" y="52699"/>
                      <a:pt x="56807" y="52883"/>
                    </a:cubicBezTo>
                    <a:lnTo>
                      <a:pt x="56807" y="52883"/>
                    </a:lnTo>
                    <a:lnTo>
                      <a:pt x="54027" y="54170"/>
                    </a:lnTo>
                    <a:lnTo>
                      <a:pt x="54027" y="54170"/>
                    </a:lnTo>
                    <a:lnTo>
                      <a:pt x="56658" y="52333"/>
                    </a:lnTo>
                    <a:close/>
                    <a:moveTo>
                      <a:pt x="56809" y="52892"/>
                    </a:moveTo>
                    <a:cubicBezTo>
                      <a:pt x="56854" y="53063"/>
                      <a:pt x="56897" y="53235"/>
                      <a:pt x="56940" y="53407"/>
                    </a:cubicBezTo>
                    <a:lnTo>
                      <a:pt x="56940" y="53407"/>
                    </a:lnTo>
                    <a:lnTo>
                      <a:pt x="54042" y="54173"/>
                    </a:lnTo>
                    <a:lnTo>
                      <a:pt x="54042" y="54173"/>
                    </a:lnTo>
                    <a:lnTo>
                      <a:pt x="56809" y="52892"/>
                    </a:lnTo>
                    <a:close/>
                    <a:moveTo>
                      <a:pt x="56943" y="53419"/>
                    </a:moveTo>
                    <a:lnTo>
                      <a:pt x="56943" y="53419"/>
                    </a:lnTo>
                    <a:cubicBezTo>
                      <a:pt x="56986" y="53591"/>
                      <a:pt x="57027" y="53762"/>
                      <a:pt x="57068" y="53933"/>
                    </a:cubicBezTo>
                    <a:lnTo>
                      <a:pt x="57068" y="53933"/>
                    </a:lnTo>
                    <a:lnTo>
                      <a:pt x="54046" y="54184"/>
                    </a:lnTo>
                    <a:lnTo>
                      <a:pt x="54046" y="54184"/>
                    </a:lnTo>
                    <a:lnTo>
                      <a:pt x="56943" y="53419"/>
                    </a:lnTo>
                    <a:close/>
                    <a:moveTo>
                      <a:pt x="47269" y="52859"/>
                    </a:moveTo>
                    <a:cubicBezTo>
                      <a:pt x="48383" y="53207"/>
                      <a:pt x="49379" y="53243"/>
                      <a:pt x="50310" y="53275"/>
                    </a:cubicBezTo>
                    <a:cubicBezTo>
                      <a:pt x="51562" y="53320"/>
                      <a:pt x="52746" y="53363"/>
                      <a:pt x="53972" y="54153"/>
                    </a:cubicBezTo>
                    <a:lnTo>
                      <a:pt x="53972" y="54153"/>
                    </a:lnTo>
                    <a:lnTo>
                      <a:pt x="53975" y="54189"/>
                    </a:lnTo>
                    <a:lnTo>
                      <a:pt x="53975" y="54189"/>
                    </a:lnTo>
                    <a:lnTo>
                      <a:pt x="47328" y="53581"/>
                    </a:lnTo>
                    <a:lnTo>
                      <a:pt x="47328" y="53581"/>
                    </a:lnTo>
                    <a:cubicBezTo>
                      <a:pt x="47276" y="53354"/>
                      <a:pt x="47255" y="53114"/>
                      <a:pt x="47269" y="52859"/>
                    </a:cubicBezTo>
                    <a:close/>
                    <a:moveTo>
                      <a:pt x="14620" y="53727"/>
                    </a:moveTo>
                    <a:lnTo>
                      <a:pt x="17621" y="53978"/>
                    </a:lnTo>
                    <a:lnTo>
                      <a:pt x="17621" y="53978"/>
                    </a:lnTo>
                    <a:lnTo>
                      <a:pt x="14491" y="54265"/>
                    </a:lnTo>
                    <a:lnTo>
                      <a:pt x="14491" y="54265"/>
                    </a:lnTo>
                    <a:cubicBezTo>
                      <a:pt x="14533" y="54087"/>
                      <a:pt x="14576" y="53908"/>
                      <a:pt x="14620" y="53727"/>
                    </a:cubicBezTo>
                    <a:close/>
                    <a:moveTo>
                      <a:pt x="57071" y="53942"/>
                    </a:moveTo>
                    <a:cubicBezTo>
                      <a:pt x="57114" y="54125"/>
                      <a:pt x="57157" y="54306"/>
                      <a:pt x="57199" y="54485"/>
                    </a:cubicBezTo>
                    <a:lnTo>
                      <a:pt x="57199" y="54485"/>
                    </a:lnTo>
                    <a:lnTo>
                      <a:pt x="54048" y="54195"/>
                    </a:lnTo>
                    <a:lnTo>
                      <a:pt x="54048" y="54195"/>
                    </a:lnTo>
                    <a:lnTo>
                      <a:pt x="57071" y="53942"/>
                    </a:lnTo>
                    <a:close/>
                    <a:moveTo>
                      <a:pt x="24461" y="52700"/>
                    </a:moveTo>
                    <a:lnTo>
                      <a:pt x="24461" y="52700"/>
                    </a:lnTo>
                    <a:cubicBezTo>
                      <a:pt x="24499" y="53365"/>
                      <a:pt x="24301" y="53957"/>
                      <a:pt x="23858" y="54486"/>
                    </a:cubicBezTo>
                    <a:lnTo>
                      <a:pt x="23858" y="54486"/>
                    </a:lnTo>
                    <a:lnTo>
                      <a:pt x="17783" y="53980"/>
                    </a:lnTo>
                    <a:lnTo>
                      <a:pt x="17783" y="53980"/>
                    </a:lnTo>
                    <a:cubicBezTo>
                      <a:pt x="17787" y="53978"/>
                      <a:pt x="17790" y="53976"/>
                      <a:pt x="17793" y="53974"/>
                    </a:cubicBezTo>
                    <a:lnTo>
                      <a:pt x="17793" y="53974"/>
                    </a:lnTo>
                    <a:lnTo>
                      <a:pt x="24403" y="53368"/>
                    </a:lnTo>
                    <a:lnTo>
                      <a:pt x="24400" y="53356"/>
                    </a:lnTo>
                    <a:lnTo>
                      <a:pt x="17815" y="53960"/>
                    </a:lnTo>
                    <a:lnTo>
                      <a:pt x="17815" y="53960"/>
                    </a:lnTo>
                    <a:cubicBezTo>
                      <a:pt x="19020" y="53205"/>
                      <a:pt x="20186" y="53164"/>
                      <a:pt x="21419" y="53117"/>
                    </a:cubicBezTo>
                    <a:cubicBezTo>
                      <a:pt x="22349" y="53084"/>
                      <a:pt x="23347" y="53048"/>
                      <a:pt x="24461" y="52700"/>
                    </a:cubicBezTo>
                    <a:close/>
                    <a:moveTo>
                      <a:pt x="47331" y="53593"/>
                    </a:moveTo>
                    <a:lnTo>
                      <a:pt x="53913" y="54195"/>
                    </a:lnTo>
                    <a:lnTo>
                      <a:pt x="53913" y="54195"/>
                    </a:lnTo>
                    <a:lnTo>
                      <a:pt x="47908" y="54695"/>
                    </a:lnTo>
                    <a:lnTo>
                      <a:pt x="47908" y="54695"/>
                    </a:lnTo>
                    <a:cubicBezTo>
                      <a:pt x="47628" y="54368"/>
                      <a:pt x="47428" y="54003"/>
                      <a:pt x="47331" y="53593"/>
                    </a:cubicBezTo>
                    <a:close/>
                    <a:moveTo>
                      <a:pt x="17621" y="53990"/>
                    </a:moveTo>
                    <a:lnTo>
                      <a:pt x="14346" y="54880"/>
                    </a:lnTo>
                    <a:lnTo>
                      <a:pt x="14346" y="54880"/>
                    </a:lnTo>
                    <a:cubicBezTo>
                      <a:pt x="14357" y="54835"/>
                      <a:pt x="14367" y="54789"/>
                      <a:pt x="14378" y="54743"/>
                    </a:cubicBezTo>
                    <a:cubicBezTo>
                      <a:pt x="14414" y="54589"/>
                      <a:pt x="14451" y="54434"/>
                      <a:pt x="14488" y="54278"/>
                    </a:cubicBezTo>
                    <a:lnTo>
                      <a:pt x="14488" y="54278"/>
                    </a:lnTo>
                    <a:lnTo>
                      <a:pt x="17621" y="53990"/>
                    </a:lnTo>
                    <a:close/>
                    <a:moveTo>
                      <a:pt x="54049" y="54207"/>
                    </a:moveTo>
                    <a:lnTo>
                      <a:pt x="57202" y="54497"/>
                    </a:lnTo>
                    <a:lnTo>
                      <a:pt x="57202" y="54497"/>
                    </a:lnTo>
                    <a:cubicBezTo>
                      <a:pt x="57223" y="54587"/>
                      <a:pt x="57244" y="54676"/>
                      <a:pt x="57265" y="54765"/>
                    </a:cubicBezTo>
                    <a:cubicBezTo>
                      <a:pt x="57292" y="54878"/>
                      <a:pt x="57318" y="54991"/>
                      <a:pt x="57344" y="55103"/>
                    </a:cubicBezTo>
                    <a:lnTo>
                      <a:pt x="57344" y="55103"/>
                    </a:lnTo>
                    <a:lnTo>
                      <a:pt x="54049" y="54207"/>
                    </a:lnTo>
                    <a:close/>
                    <a:moveTo>
                      <a:pt x="12955" y="54899"/>
                    </a:moveTo>
                    <a:cubicBezTo>
                      <a:pt x="12919" y="54899"/>
                      <a:pt x="12882" y="54913"/>
                      <a:pt x="12854" y="54941"/>
                    </a:cubicBezTo>
                    <a:cubicBezTo>
                      <a:pt x="12797" y="54998"/>
                      <a:pt x="12797" y="55088"/>
                      <a:pt x="12854" y="55144"/>
                    </a:cubicBezTo>
                    <a:cubicBezTo>
                      <a:pt x="12882" y="55173"/>
                      <a:pt x="12919" y="55187"/>
                      <a:pt x="12955" y="55187"/>
                    </a:cubicBezTo>
                    <a:cubicBezTo>
                      <a:pt x="12992" y="55187"/>
                      <a:pt x="13028" y="55173"/>
                      <a:pt x="13057" y="55144"/>
                    </a:cubicBezTo>
                    <a:cubicBezTo>
                      <a:pt x="13113" y="55088"/>
                      <a:pt x="13113" y="54998"/>
                      <a:pt x="13057" y="54941"/>
                    </a:cubicBezTo>
                    <a:cubicBezTo>
                      <a:pt x="13028" y="54913"/>
                      <a:pt x="12992" y="54899"/>
                      <a:pt x="12955" y="54899"/>
                    </a:cubicBezTo>
                    <a:close/>
                    <a:moveTo>
                      <a:pt x="17767" y="53990"/>
                    </a:moveTo>
                    <a:lnTo>
                      <a:pt x="23849" y="54497"/>
                    </a:lnTo>
                    <a:lnTo>
                      <a:pt x="23849" y="54497"/>
                    </a:lnTo>
                    <a:cubicBezTo>
                      <a:pt x="23595" y="54797"/>
                      <a:pt x="23262" y="55076"/>
                      <a:pt x="22849" y="55336"/>
                    </a:cubicBezTo>
                    <a:lnTo>
                      <a:pt x="22849" y="55336"/>
                    </a:lnTo>
                    <a:lnTo>
                      <a:pt x="17762" y="53994"/>
                    </a:lnTo>
                    <a:lnTo>
                      <a:pt x="17762" y="53994"/>
                    </a:lnTo>
                    <a:cubicBezTo>
                      <a:pt x="17764" y="53993"/>
                      <a:pt x="17765" y="53992"/>
                      <a:pt x="17767" y="53990"/>
                    </a:cubicBezTo>
                    <a:close/>
                    <a:moveTo>
                      <a:pt x="58775" y="55057"/>
                    </a:moveTo>
                    <a:cubicBezTo>
                      <a:pt x="58738" y="55057"/>
                      <a:pt x="58702" y="55071"/>
                      <a:pt x="58674" y="55099"/>
                    </a:cubicBezTo>
                    <a:cubicBezTo>
                      <a:pt x="58617" y="55156"/>
                      <a:pt x="58617" y="55246"/>
                      <a:pt x="58674" y="55302"/>
                    </a:cubicBezTo>
                    <a:cubicBezTo>
                      <a:pt x="58701" y="55331"/>
                      <a:pt x="58737" y="55345"/>
                      <a:pt x="58774" y="55345"/>
                    </a:cubicBezTo>
                    <a:cubicBezTo>
                      <a:pt x="58811" y="55345"/>
                      <a:pt x="58847" y="55331"/>
                      <a:pt x="58876" y="55302"/>
                    </a:cubicBezTo>
                    <a:cubicBezTo>
                      <a:pt x="58933" y="55246"/>
                      <a:pt x="58933" y="55156"/>
                      <a:pt x="58876" y="55099"/>
                    </a:cubicBezTo>
                    <a:cubicBezTo>
                      <a:pt x="58848" y="55071"/>
                      <a:pt x="58812" y="55057"/>
                      <a:pt x="58775" y="55057"/>
                    </a:cubicBezTo>
                    <a:close/>
                    <a:moveTo>
                      <a:pt x="53916" y="54206"/>
                    </a:moveTo>
                    <a:lnTo>
                      <a:pt x="48906" y="55530"/>
                    </a:lnTo>
                    <a:lnTo>
                      <a:pt x="48906" y="55530"/>
                    </a:lnTo>
                    <a:cubicBezTo>
                      <a:pt x="48518" y="55285"/>
                      <a:pt x="48183" y="55012"/>
                      <a:pt x="47918" y="54706"/>
                    </a:cubicBezTo>
                    <a:lnTo>
                      <a:pt x="47918" y="54706"/>
                    </a:lnTo>
                    <a:lnTo>
                      <a:pt x="53916" y="54206"/>
                    </a:lnTo>
                    <a:close/>
                    <a:moveTo>
                      <a:pt x="17638" y="53997"/>
                    </a:moveTo>
                    <a:lnTo>
                      <a:pt x="14168" y="55626"/>
                    </a:lnTo>
                    <a:lnTo>
                      <a:pt x="14168" y="55626"/>
                    </a:lnTo>
                    <a:cubicBezTo>
                      <a:pt x="14226" y="55388"/>
                      <a:pt x="14284" y="55143"/>
                      <a:pt x="14343" y="54893"/>
                    </a:cubicBezTo>
                    <a:lnTo>
                      <a:pt x="14343" y="54893"/>
                    </a:lnTo>
                    <a:lnTo>
                      <a:pt x="17638" y="53997"/>
                    </a:lnTo>
                    <a:close/>
                    <a:moveTo>
                      <a:pt x="17757" y="54003"/>
                    </a:moveTo>
                    <a:lnTo>
                      <a:pt x="22836" y="55345"/>
                    </a:lnTo>
                    <a:lnTo>
                      <a:pt x="22836" y="55345"/>
                    </a:lnTo>
                    <a:cubicBezTo>
                      <a:pt x="22621" y="55479"/>
                      <a:pt x="22385" y="55608"/>
                      <a:pt x="22128" y="55733"/>
                    </a:cubicBezTo>
                    <a:cubicBezTo>
                      <a:pt x="22023" y="55783"/>
                      <a:pt x="21917" y="55832"/>
                      <a:pt x="21808" y="55880"/>
                    </a:cubicBezTo>
                    <a:lnTo>
                      <a:pt x="21808" y="55880"/>
                    </a:lnTo>
                    <a:lnTo>
                      <a:pt x="17757" y="54003"/>
                    </a:lnTo>
                    <a:close/>
                    <a:moveTo>
                      <a:pt x="53929" y="54215"/>
                    </a:moveTo>
                    <a:lnTo>
                      <a:pt x="49924" y="56068"/>
                    </a:lnTo>
                    <a:lnTo>
                      <a:pt x="49924" y="56068"/>
                    </a:lnTo>
                    <a:cubicBezTo>
                      <a:pt x="49563" y="55906"/>
                      <a:pt x="49225" y="55731"/>
                      <a:pt x="48920" y="55539"/>
                    </a:cubicBezTo>
                    <a:lnTo>
                      <a:pt x="48920" y="55539"/>
                    </a:lnTo>
                    <a:lnTo>
                      <a:pt x="53929" y="54215"/>
                    </a:lnTo>
                    <a:close/>
                    <a:moveTo>
                      <a:pt x="34846" y="49616"/>
                    </a:moveTo>
                    <a:lnTo>
                      <a:pt x="34846" y="49616"/>
                    </a:lnTo>
                    <a:cubicBezTo>
                      <a:pt x="34846" y="49620"/>
                      <a:pt x="34847" y="49624"/>
                      <a:pt x="34847" y="49628"/>
                    </a:cubicBezTo>
                    <a:lnTo>
                      <a:pt x="36815" y="49628"/>
                    </a:lnTo>
                    <a:cubicBezTo>
                      <a:pt x="36816" y="49624"/>
                      <a:pt x="36816" y="49620"/>
                      <a:pt x="36816" y="49616"/>
                    </a:cubicBezTo>
                    <a:lnTo>
                      <a:pt x="36816" y="49616"/>
                    </a:lnTo>
                    <a:lnTo>
                      <a:pt x="36838" y="49618"/>
                    </a:lnTo>
                    <a:cubicBezTo>
                      <a:pt x="36838" y="49621"/>
                      <a:pt x="36838" y="49624"/>
                      <a:pt x="36837" y="49628"/>
                    </a:cubicBezTo>
                    <a:lnTo>
                      <a:pt x="39294" y="49628"/>
                    </a:lnTo>
                    <a:cubicBezTo>
                      <a:pt x="39761" y="50381"/>
                      <a:pt x="40212" y="51326"/>
                      <a:pt x="40630" y="52350"/>
                    </a:cubicBezTo>
                    <a:lnTo>
                      <a:pt x="40630" y="52350"/>
                    </a:lnTo>
                    <a:cubicBezTo>
                      <a:pt x="40630" y="52349"/>
                      <a:pt x="40630" y="52348"/>
                      <a:pt x="40630" y="52348"/>
                    </a:cubicBezTo>
                    <a:lnTo>
                      <a:pt x="40648" y="52352"/>
                    </a:lnTo>
                    <a:lnTo>
                      <a:pt x="40653" y="52353"/>
                    </a:lnTo>
                    <a:cubicBezTo>
                      <a:pt x="40653" y="52354"/>
                      <a:pt x="40653" y="52354"/>
                      <a:pt x="40653" y="52355"/>
                    </a:cubicBezTo>
                    <a:lnTo>
                      <a:pt x="40653" y="52355"/>
                    </a:lnTo>
                    <a:lnTo>
                      <a:pt x="40652" y="52355"/>
                    </a:lnTo>
                    <a:lnTo>
                      <a:pt x="40652" y="52355"/>
                    </a:lnTo>
                    <a:cubicBezTo>
                      <a:pt x="40652" y="52354"/>
                      <a:pt x="40652" y="52354"/>
                      <a:pt x="40652" y="52353"/>
                    </a:cubicBezTo>
                    <a:lnTo>
                      <a:pt x="40648" y="52352"/>
                    </a:lnTo>
                    <a:lnTo>
                      <a:pt x="40632" y="52349"/>
                    </a:lnTo>
                    <a:cubicBezTo>
                      <a:pt x="40632" y="52350"/>
                      <a:pt x="40631" y="52352"/>
                      <a:pt x="40631" y="52353"/>
                    </a:cubicBezTo>
                    <a:lnTo>
                      <a:pt x="40631" y="52353"/>
                    </a:lnTo>
                    <a:cubicBezTo>
                      <a:pt x="40631" y="52352"/>
                      <a:pt x="40630" y="52351"/>
                      <a:pt x="40630" y="52350"/>
                    </a:cubicBezTo>
                    <a:lnTo>
                      <a:pt x="40630" y="52350"/>
                    </a:lnTo>
                    <a:cubicBezTo>
                      <a:pt x="40326" y="53697"/>
                      <a:pt x="38986" y="54291"/>
                      <a:pt x="37805" y="54817"/>
                    </a:cubicBezTo>
                    <a:cubicBezTo>
                      <a:pt x="36965" y="55188"/>
                      <a:pt x="36170" y="55540"/>
                      <a:pt x="35846" y="56115"/>
                    </a:cubicBezTo>
                    <a:lnTo>
                      <a:pt x="35846" y="56115"/>
                    </a:lnTo>
                    <a:cubicBezTo>
                      <a:pt x="35864" y="55944"/>
                      <a:pt x="35931" y="55408"/>
                      <a:pt x="36170" y="54773"/>
                    </a:cubicBezTo>
                    <a:cubicBezTo>
                      <a:pt x="36438" y="54063"/>
                      <a:pt x="36982" y="53079"/>
                      <a:pt x="38051" y="52427"/>
                    </a:cubicBezTo>
                    <a:lnTo>
                      <a:pt x="38061" y="52420"/>
                    </a:lnTo>
                    <a:lnTo>
                      <a:pt x="38052" y="52411"/>
                    </a:lnTo>
                    <a:cubicBezTo>
                      <a:pt x="38039" y="52397"/>
                      <a:pt x="36715" y="50941"/>
                      <a:pt x="36837" y="49628"/>
                    </a:cubicBezTo>
                    <a:lnTo>
                      <a:pt x="36815" y="49628"/>
                    </a:lnTo>
                    <a:cubicBezTo>
                      <a:pt x="36699" y="50893"/>
                      <a:pt x="37911" y="52287"/>
                      <a:pt x="38026" y="52417"/>
                    </a:cubicBezTo>
                    <a:cubicBezTo>
                      <a:pt x="36960" y="53074"/>
                      <a:pt x="36416" y="54058"/>
                      <a:pt x="36150" y="54768"/>
                    </a:cubicBezTo>
                    <a:cubicBezTo>
                      <a:pt x="35933" y="55346"/>
                      <a:pt x="35857" y="55841"/>
                      <a:pt x="35831" y="56057"/>
                    </a:cubicBezTo>
                    <a:cubicBezTo>
                      <a:pt x="35806" y="55841"/>
                      <a:pt x="35733" y="55346"/>
                      <a:pt x="35512" y="54768"/>
                    </a:cubicBezTo>
                    <a:cubicBezTo>
                      <a:pt x="35244" y="54058"/>
                      <a:pt x="34701" y="53074"/>
                      <a:pt x="33636" y="52417"/>
                    </a:cubicBezTo>
                    <a:cubicBezTo>
                      <a:pt x="33751" y="52287"/>
                      <a:pt x="34964" y="50893"/>
                      <a:pt x="34847" y="49628"/>
                    </a:cubicBezTo>
                    <a:lnTo>
                      <a:pt x="34825" y="49628"/>
                    </a:lnTo>
                    <a:cubicBezTo>
                      <a:pt x="34948" y="50941"/>
                      <a:pt x="33626" y="52397"/>
                      <a:pt x="33611" y="52411"/>
                    </a:cubicBezTo>
                    <a:lnTo>
                      <a:pt x="33602" y="52420"/>
                    </a:lnTo>
                    <a:lnTo>
                      <a:pt x="33613" y="52427"/>
                    </a:lnTo>
                    <a:cubicBezTo>
                      <a:pt x="34682" y="53081"/>
                      <a:pt x="35225" y="54065"/>
                      <a:pt x="35491" y="54773"/>
                    </a:cubicBezTo>
                    <a:cubicBezTo>
                      <a:pt x="35732" y="55414"/>
                      <a:pt x="35799" y="55953"/>
                      <a:pt x="35815" y="56119"/>
                    </a:cubicBezTo>
                    <a:lnTo>
                      <a:pt x="35815" y="56119"/>
                    </a:lnTo>
                    <a:cubicBezTo>
                      <a:pt x="35494" y="55545"/>
                      <a:pt x="34698" y="55191"/>
                      <a:pt x="33856" y="54817"/>
                    </a:cubicBezTo>
                    <a:cubicBezTo>
                      <a:pt x="32680" y="54294"/>
                      <a:pt x="31350" y="53705"/>
                      <a:pt x="31037" y="52376"/>
                    </a:cubicBezTo>
                    <a:lnTo>
                      <a:pt x="31037" y="52376"/>
                    </a:lnTo>
                    <a:cubicBezTo>
                      <a:pt x="31036" y="52368"/>
                      <a:pt x="31035" y="52361"/>
                      <a:pt x="31035" y="52353"/>
                    </a:cubicBezTo>
                    <a:lnTo>
                      <a:pt x="31033" y="52354"/>
                    </a:lnTo>
                    <a:lnTo>
                      <a:pt x="31033" y="52354"/>
                    </a:lnTo>
                    <a:cubicBezTo>
                      <a:pt x="31033" y="52353"/>
                      <a:pt x="31032" y="52352"/>
                      <a:pt x="31032" y="52351"/>
                    </a:cubicBezTo>
                    <a:lnTo>
                      <a:pt x="31032" y="52351"/>
                    </a:lnTo>
                    <a:cubicBezTo>
                      <a:pt x="31032" y="52352"/>
                      <a:pt x="31032" y="52352"/>
                      <a:pt x="31032" y="52353"/>
                    </a:cubicBezTo>
                    <a:lnTo>
                      <a:pt x="31032" y="52353"/>
                    </a:lnTo>
                    <a:cubicBezTo>
                      <a:pt x="31031" y="52352"/>
                      <a:pt x="31031" y="52351"/>
                      <a:pt x="31031" y="52349"/>
                    </a:cubicBezTo>
                    <a:lnTo>
                      <a:pt x="31031" y="52349"/>
                    </a:lnTo>
                    <a:lnTo>
                      <a:pt x="31010" y="52353"/>
                    </a:lnTo>
                    <a:cubicBezTo>
                      <a:pt x="31011" y="52361"/>
                      <a:pt x="31012" y="52368"/>
                      <a:pt x="31014" y="52375"/>
                    </a:cubicBezTo>
                    <a:lnTo>
                      <a:pt x="31014" y="52375"/>
                    </a:lnTo>
                    <a:cubicBezTo>
                      <a:pt x="31012" y="52368"/>
                      <a:pt x="31010" y="52361"/>
                      <a:pt x="31009" y="52353"/>
                    </a:cubicBezTo>
                    <a:lnTo>
                      <a:pt x="31030" y="52348"/>
                    </a:lnTo>
                    <a:cubicBezTo>
                      <a:pt x="31031" y="52348"/>
                      <a:pt x="31031" y="52349"/>
                      <a:pt x="31031" y="52349"/>
                    </a:cubicBezTo>
                    <a:lnTo>
                      <a:pt x="31031" y="52349"/>
                    </a:lnTo>
                    <a:lnTo>
                      <a:pt x="31032" y="52349"/>
                    </a:lnTo>
                    <a:cubicBezTo>
                      <a:pt x="31032" y="52350"/>
                      <a:pt x="31032" y="52351"/>
                      <a:pt x="31032" y="52351"/>
                    </a:cubicBezTo>
                    <a:lnTo>
                      <a:pt x="31032" y="52351"/>
                    </a:lnTo>
                    <a:cubicBezTo>
                      <a:pt x="31450" y="51327"/>
                      <a:pt x="31901" y="50381"/>
                      <a:pt x="32368" y="49628"/>
                    </a:cubicBezTo>
                    <a:lnTo>
                      <a:pt x="34825" y="49628"/>
                    </a:lnTo>
                    <a:cubicBezTo>
                      <a:pt x="34825" y="49624"/>
                      <a:pt x="34824" y="49621"/>
                      <a:pt x="34824" y="49618"/>
                    </a:cubicBezTo>
                    <a:lnTo>
                      <a:pt x="34846" y="49616"/>
                    </a:lnTo>
                    <a:close/>
                    <a:moveTo>
                      <a:pt x="17747" y="54010"/>
                    </a:moveTo>
                    <a:lnTo>
                      <a:pt x="21795" y="55885"/>
                    </a:lnTo>
                    <a:lnTo>
                      <a:pt x="21795" y="55885"/>
                    </a:lnTo>
                    <a:cubicBezTo>
                      <a:pt x="21517" y="56007"/>
                      <a:pt x="21224" y="56121"/>
                      <a:pt x="20922" y="56228"/>
                    </a:cubicBezTo>
                    <a:lnTo>
                      <a:pt x="20922" y="56228"/>
                    </a:lnTo>
                    <a:lnTo>
                      <a:pt x="17747" y="54010"/>
                    </a:lnTo>
                    <a:close/>
                    <a:moveTo>
                      <a:pt x="53921" y="54230"/>
                    </a:moveTo>
                    <a:lnTo>
                      <a:pt x="50792" y="56414"/>
                    </a:lnTo>
                    <a:lnTo>
                      <a:pt x="50794" y="56417"/>
                    </a:lnTo>
                    <a:lnTo>
                      <a:pt x="50794" y="56417"/>
                    </a:lnTo>
                    <a:cubicBezTo>
                      <a:pt x="50498" y="56310"/>
                      <a:pt x="50210" y="56196"/>
                      <a:pt x="49936" y="56073"/>
                    </a:cubicBezTo>
                    <a:lnTo>
                      <a:pt x="49936" y="56073"/>
                    </a:lnTo>
                    <a:lnTo>
                      <a:pt x="53921" y="54230"/>
                    </a:lnTo>
                    <a:close/>
                    <a:moveTo>
                      <a:pt x="17643" y="54005"/>
                    </a:moveTo>
                    <a:lnTo>
                      <a:pt x="13914" y="56623"/>
                    </a:lnTo>
                    <a:lnTo>
                      <a:pt x="13914" y="56623"/>
                    </a:lnTo>
                    <a:cubicBezTo>
                      <a:pt x="13999" y="56313"/>
                      <a:pt x="14082" y="55983"/>
                      <a:pt x="14165" y="55638"/>
                    </a:cubicBezTo>
                    <a:lnTo>
                      <a:pt x="14165" y="55638"/>
                    </a:lnTo>
                    <a:lnTo>
                      <a:pt x="17643" y="54005"/>
                    </a:lnTo>
                    <a:close/>
                    <a:moveTo>
                      <a:pt x="17731" y="54014"/>
                    </a:moveTo>
                    <a:lnTo>
                      <a:pt x="20910" y="56232"/>
                    </a:lnTo>
                    <a:lnTo>
                      <a:pt x="20910" y="56232"/>
                    </a:lnTo>
                    <a:cubicBezTo>
                      <a:pt x="20476" y="56385"/>
                      <a:pt x="20023" y="56524"/>
                      <a:pt x="19562" y="56653"/>
                    </a:cubicBezTo>
                    <a:lnTo>
                      <a:pt x="19562" y="56653"/>
                    </a:lnTo>
                    <a:lnTo>
                      <a:pt x="17727" y="54024"/>
                    </a:lnTo>
                    <a:lnTo>
                      <a:pt x="17727" y="54024"/>
                    </a:lnTo>
                    <a:lnTo>
                      <a:pt x="20171" y="56469"/>
                    </a:lnTo>
                    <a:lnTo>
                      <a:pt x="20179" y="56461"/>
                    </a:lnTo>
                    <a:lnTo>
                      <a:pt x="17731" y="54014"/>
                    </a:lnTo>
                    <a:lnTo>
                      <a:pt x="17731" y="54014"/>
                    </a:lnTo>
                    <a:cubicBezTo>
                      <a:pt x="17731" y="54014"/>
                      <a:pt x="17731" y="54014"/>
                      <a:pt x="17731" y="54014"/>
                    </a:cubicBezTo>
                    <a:close/>
                    <a:moveTo>
                      <a:pt x="53937" y="54233"/>
                    </a:moveTo>
                    <a:lnTo>
                      <a:pt x="51511" y="56659"/>
                    </a:lnTo>
                    <a:lnTo>
                      <a:pt x="51511" y="56659"/>
                    </a:lnTo>
                    <a:cubicBezTo>
                      <a:pt x="51270" y="56583"/>
                      <a:pt x="51034" y="56504"/>
                      <a:pt x="50803" y="56420"/>
                    </a:cubicBezTo>
                    <a:lnTo>
                      <a:pt x="50803" y="56420"/>
                    </a:lnTo>
                    <a:lnTo>
                      <a:pt x="53937" y="54233"/>
                    </a:lnTo>
                    <a:close/>
                    <a:moveTo>
                      <a:pt x="17714" y="54024"/>
                    </a:moveTo>
                    <a:lnTo>
                      <a:pt x="19551" y="56656"/>
                    </a:lnTo>
                    <a:lnTo>
                      <a:pt x="19551" y="56656"/>
                    </a:lnTo>
                    <a:cubicBezTo>
                      <a:pt x="19369" y="56707"/>
                      <a:pt x="19185" y="56756"/>
                      <a:pt x="19002" y="56804"/>
                    </a:cubicBezTo>
                    <a:lnTo>
                      <a:pt x="19002" y="56804"/>
                    </a:lnTo>
                    <a:lnTo>
                      <a:pt x="17714" y="54024"/>
                    </a:lnTo>
                    <a:close/>
                    <a:moveTo>
                      <a:pt x="22483" y="56558"/>
                    </a:moveTo>
                    <a:cubicBezTo>
                      <a:pt x="22446" y="56558"/>
                      <a:pt x="22409" y="56572"/>
                      <a:pt x="22381" y="56601"/>
                    </a:cubicBezTo>
                    <a:cubicBezTo>
                      <a:pt x="22325" y="56657"/>
                      <a:pt x="22325" y="56747"/>
                      <a:pt x="22381" y="56803"/>
                    </a:cubicBezTo>
                    <a:cubicBezTo>
                      <a:pt x="22409" y="56832"/>
                      <a:pt x="22446" y="56846"/>
                      <a:pt x="22483" y="56846"/>
                    </a:cubicBezTo>
                    <a:cubicBezTo>
                      <a:pt x="22519" y="56846"/>
                      <a:pt x="22556" y="56832"/>
                      <a:pt x="22584" y="56803"/>
                    </a:cubicBezTo>
                    <a:cubicBezTo>
                      <a:pt x="22641" y="56747"/>
                      <a:pt x="22641" y="56657"/>
                      <a:pt x="22584" y="56601"/>
                    </a:cubicBezTo>
                    <a:cubicBezTo>
                      <a:pt x="22556" y="56572"/>
                      <a:pt x="22519" y="56558"/>
                      <a:pt x="22483" y="56558"/>
                    </a:cubicBezTo>
                    <a:close/>
                    <a:moveTo>
                      <a:pt x="54048" y="54220"/>
                    </a:moveTo>
                    <a:lnTo>
                      <a:pt x="57348" y="55117"/>
                    </a:lnTo>
                    <a:lnTo>
                      <a:pt x="57348" y="55117"/>
                    </a:lnTo>
                    <a:cubicBezTo>
                      <a:pt x="57495" y="55743"/>
                      <a:pt x="57637" y="56335"/>
                      <a:pt x="57786" y="56861"/>
                    </a:cubicBezTo>
                    <a:lnTo>
                      <a:pt x="57786" y="56861"/>
                    </a:lnTo>
                    <a:lnTo>
                      <a:pt x="54027" y="54222"/>
                    </a:lnTo>
                    <a:lnTo>
                      <a:pt x="57520" y="55862"/>
                    </a:lnTo>
                    <a:lnTo>
                      <a:pt x="57523" y="55853"/>
                    </a:lnTo>
                    <a:lnTo>
                      <a:pt x="54048" y="54220"/>
                    </a:lnTo>
                    <a:close/>
                    <a:moveTo>
                      <a:pt x="17710" y="54040"/>
                    </a:moveTo>
                    <a:lnTo>
                      <a:pt x="18991" y="56807"/>
                    </a:lnTo>
                    <a:lnTo>
                      <a:pt x="18991" y="56807"/>
                    </a:lnTo>
                    <a:cubicBezTo>
                      <a:pt x="18820" y="56851"/>
                      <a:pt x="18647" y="56895"/>
                      <a:pt x="18476" y="56938"/>
                    </a:cubicBezTo>
                    <a:lnTo>
                      <a:pt x="18476" y="56938"/>
                    </a:lnTo>
                    <a:lnTo>
                      <a:pt x="17710" y="54040"/>
                    </a:lnTo>
                    <a:close/>
                    <a:moveTo>
                      <a:pt x="53947" y="54237"/>
                    </a:moveTo>
                    <a:lnTo>
                      <a:pt x="52133" y="56832"/>
                    </a:lnTo>
                    <a:lnTo>
                      <a:pt x="52143" y="56838"/>
                    </a:lnTo>
                    <a:lnTo>
                      <a:pt x="53952" y="54248"/>
                    </a:lnTo>
                    <a:lnTo>
                      <a:pt x="53952" y="54248"/>
                    </a:lnTo>
                    <a:lnTo>
                      <a:pt x="52679" y="56997"/>
                    </a:lnTo>
                    <a:lnTo>
                      <a:pt x="52679" y="56997"/>
                    </a:lnTo>
                    <a:cubicBezTo>
                      <a:pt x="52288" y="56892"/>
                      <a:pt x="51900" y="56782"/>
                      <a:pt x="51522" y="56662"/>
                    </a:cubicBezTo>
                    <a:lnTo>
                      <a:pt x="51522" y="56662"/>
                    </a:lnTo>
                    <a:lnTo>
                      <a:pt x="53947" y="54237"/>
                    </a:lnTo>
                    <a:close/>
                    <a:moveTo>
                      <a:pt x="49246" y="56716"/>
                    </a:moveTo>
                    <a:cubicBezTo>
                      <a:pt x="49210" y="56716"/>
                      <a:pt x="49173" y="56730"/>
                      <a:pt x="49145" y="56759"/>
                    </a:cubicBezTo>
                    <a:cubicBezTo>
                      <a:pt x="49088" y="56815"/>
                      <a:pt x="49088" y="56905"/>
                      <a:pt x="49145" y="56961"/>
                    </a:cubicBezTo>
                    <a:cubicBezTo>
                      <a:pt x="49173" y="56990"/>
                      <a:pt x="49210" y="57004"/>
                      <a:pt x="49246" y="57004"/>
                    </a:cubicBezTo>
                    <a:cubicBezTo>
                      <a:pt x="49283" y="57004"/>
                      <a:pt x="49319" y="56990"/>
                      <a:pt x="49348" y="56961"/>
                    </a:cubicBezTo>
                    <a:cubicBezTo>
                      <a:pt x="49404" y="56905"/>
                      <a:pt x="49404" y="56815"/>
                      <a:pt x="49348" y="56759"/>
                    </a:cubicBezTo>
                    <a:cubicBezTo>
                      <a:pt x="49319" y="56730"/>
                      <a:pt x="49283" y="56716"/>
                      <a:pt x="49246" y="56716"/>
                    </a:cubicBezTo>
                    <a:close/>
                    <a:moveTo>
                      <a:pt x="17699" y="54044"/>
                    </a:moveTo>
                    <a:lnTo>
                      <a:pt x="18466" y="56940"/>
                    </a:lnTo>
                    <a:lnTo>
                      <a:pt x="18466" y="56940"/>
                    </a:lnTo>
                    <a:cubicBezTo>
                      <a:pt x="18294" y="56983"/>
                      <a:pt x="18122" y="57024"/>
                      <a:pt x="17952" y="57065"/>
                    </a:cubicBezTo>
                    <a:lnTo>
                      <a:pt x="17952" y="57065"/>
                    </a:lnTo>
                    <a:lnTo>
                      <a:pt x="17699" y="54044"/>
                    </a:lnTo>
                    <a:close/>
                    <a:moveTo>
                      <a:pt x="53961" y="54250"/>
                    </a:moveTo>
                    <a:lnTo>
                      <a:pt x="53198" y="57132"/>
                    </a:lnTo>
                    <a:lnTo>
                      <a:pt x="53198" y="57132"/>
                    </a:lnTo>
                    <a:cubicBezTo>
                      <a:pt x="53028" y="57088"/>
                      <a:pt x="52858" y="57044"/>
                      <a:pt x="52688" y="56999"/>
                    </a:cubicBezTo>
                    <a:lnTo>
                      <a:pt x="52688" y="56999"/>
                    </a:lnTo>
                    <a:lnTo>
                      <a:pt x="53961" y="54250"/>
                    </a:lnTo>
                    <a:close/>
                    <a:moveTo>
                      <a:pt x="17688" y="54044"/>
                    </a:moveTo>
                    <a:lnTo>
                      <a:pt x="17940" y="57068"/>
                    </a:lnTo>
                    <a:lnTo>
                      <a:pt x="17940" y="57068"/>
                    </a:lnTo>
                    <a:cubicBezTo>
                      <a:pt x="17758" y="57112"/>
                      <a:pt x="17577" y="57154"/>
                      <a:pt x="17398" y="57196"/>
                    </a:cubicBezTo>
                    <a:lnTo>
                      <a:pt x="17398" y="57196"/>
                    </a:lnTo>
                    <a:lnTo>
                      <a:pt x="17688" y="54044"/>
                    </a:lnTo>
                    <a:close/>
                    <a:moveTo>
                      <a:pt x="53971" y="54254"/>
                    </a:moveTo>
                    <a:lnTo>
                      <a:pt x="53719" y="57261"/>
                    </a:lnTo>
                    <a:lnTo>
                      <a:pt x="53719" y="57261"/>
                    </a:lnTo>
                    <a:cubicBezTo>
                      <a:pt x="53550" y="57219"/>
                      <a:pt x="53380" y="57177"/>
                      <a:pt x="53210" y="57134"/>
                    </a:cubicBezTo>
                    <a:lnTo>
                      <a:pt x="53210" y="57134"/>
                    </a:lnTo>
                    <a:lnTo>
                      <a:pt x="53971" y="54254"/>
                    </a:lnTo>
                    <a:close/>
                    <a:moveTo>
                      <a:pt x="17676" y="54045"/>
                    </a:moveTo>
                    <a:lnTo>
                      <a:pt x="17386" y="57199"/>
                    </a:lnTo>
                    <a:lnTo>
                      <a:pt x="17386" y="57199"/>
                    </a:lnTo>
                    <a:cubicBezTo>
                      <a:pt x="17297" y="57220"/>
                      <a:pt x="17209" y="57241"/>
                      <a:pt x="17121" y="57261"/>
                    </a:cubicBezTo>
                    <a:cubicBezTo>
                      <a:pt x="17006" y="57288"/>
                      <a:pt x="16893" y="57315"/>
                      <a:pt x="16780" y="57341"/>
                    </a:cubicBezTo>
                    <a:lnTo>
                      <a:pt x="16780" y="57341"/>
                    </a:lnTo>
                    <a:lnTo>
                      <a:pt x="17676" y="54045"/>
                    </a:lnTo>
                    <a:close/>
                    <a:moveTo>
                      <a:pt x="53981" y="54254"/>
                    </a:moveTo>
                    <a:lnTo>
                      <a:pt x="54269" y="57392"/>
                    </a:lnTo>
                    <a:lnTo>
                      <a:pt x="54269" y="57392"/>
                    </a:lnTo>
                    <a:cubicBezTo>
                      <a:pt x="54091" y="57350"/>
                      <a:pt x="53910" y="57307"/>
                      <a:pt x="53729" y="57263"/>
                    </a:cubicBezTo>
                    <a:lnTo>
                      <a:pt x="53729" y="57263"/>
                    </a:lnTo>
                    <a:lnTo>
                      <a:pt x="53981" y="54254"/>
                    </a:lnTo>
                    <a:close/>
                    <a:moveTo>
                      <a:pt x="53991" y="54254"/>
                    </a:moveTo>
                    <a:lnTo>
                      <a:pt x="54884" y="57537"/>
                    </a:lnTo>
                    <a:lnTo>
                      <a:pt x="54884" y="57537"/>
                    </a:lnTo>
                    <a:cubicBezTo>
                      <a:pt x="54838" y="57527"/>
                      <a:pt x="54792" y="57516"/>
                      <a:pt x="54745" y="57505"/>
                    </a:cubicBezTo>
                    <a:cubicBezTo>
                      <a:pt x="54592" y="57469"/>
                      <a:pt x="54436" y="57432"/>
                      <a:pt x="54280" y="57395"/>
                    </a:cubicBezTo>
                    <a:lnTo>
                      <a:pt x="54280" y="57395"/>
                    </a:lnTo>
                    <a:lnTo>
                      <a:pt x="53991" y="54254"/>
                    </a:lnTo>
                    <a:close/>
                    <a:moveTo>
                      <a:pt x="54000" y="54245"/>
                    </a:moveTo>
                    <a:lnTo>
                      <a:pt x="55628" y="57715"/>
                    </a:lnTo>
                    <a:lnTo>
                      <a:pt x="55628" y="57715"/>
                    </a:lnTo>
                    <a:cubicBezTo>
                      <a:pt x="55391" y="57657"/>
                      <a:pt x="55146" y="57599"/>
                      <a:pt x="54896" y="57540"/>
                    </a:cubicBezTo>
                    <a:lnTo>
                      <a:pt x="54896" y="57540"/>
                    </a:lnTo>
                    <a:lnTo>
                      <a:pt x="54000" y="54245"/>
                    </a:lnTo>
                    <a:close/>
                    <a:moveTo>
                      <a:pt x="40589" y="52583"/>
                    </a:moveTo>
                    <a:cubicBezTo>
                      <a:pt x="40218" y="54338"/>
                      <a:pt x="38939" y="55145"/>
                      <a:pt x="37806" y="55859"/>
                    </a:cubicBezTo>
                    <a:cubicBezTo>
                      <a:pt x="36951" y="56396"/>
                      <a:pt x="36143" y="56905"/>
                      <a:pt x="35831" y="57744"/>
                    </a:cubicBezTo>
                    <a:cubicBezTo>
                      <a:pt x="35520" y="56905"/>
                      <a:pt x="34712" y="56396"/>
                      <a:pt x="33858" y="55859"/>
                    </a:cubicBezTo>
                    <a:cubicBezTo>
                      <a:pt x="32729" y="55147"/>
                      <a:pt x="31457" y="54345"/>
                      <a:pt x="31080" y="52606"/>
                    </a:cubicBezTo>
                    <a:lnTo>
                      <a:pt x="31080" y="52606"/>
                    </a:lnTo>
                    <a:cubicBezTo>
                      <a:pt x="31485" y="53788"/>
                      <a:pt x="32734" y="54344"/>
                      <a:pt x="33844" y="54837"/>
                    </a:cubicBezTo>
                    <a:cubicBezTo>
                      <a:pt x="34705" y="55218"/>
                      <a:pt x="35518" y="55579"/>
                      <a:pt x="35819" y="56175"/>
                    </a:cubicBezTo>
                    <a:lnTo>
                      <a:pt x="35828" y="56195"/>
                    </a:lnTo>
                    <a:lnTo>
                      <a:pt x="35841" y="56175"/>
                    </a:lnTo>
                    <a:cubicBezTo>
                      <a:pt x="36141" y="55579"/>
                      <a:pt x="36954" y="55218"/>
                      <a:pt x="37815" y="54837"/>
                    </a:cubicBezTo>
                    <a:cubicBezTo>
                      <a:pt x="38933" y="54340"/>
                      <a:pt x="40192" y="53783"/>
                      <a:pt x="40589" y="52583"/>
                    </a:cubicBezTo>
                    <a:close/>
                    <a:moveTo>
                      <a:pt x="21215" y="57417"/>
                    </a:moveTo>
                    <a:cubicBezTo>
                      <a:pt x="21168" y="57417"/>
                      <a:pt x="21121" y="57434"/>
                      <a:pt x="21086" y="57470"/>
                    </a:cubicBezTo>
                    <a:cubicBezTo>
                      <a:pt x="21013" y="57541"/>
                      <a:pt x="21013" y="57657"/>
                      <a:pt x="21086" y="57728"/>
                    </a:cubicBezTo>
                    <a:cubicBezTo>
                      <a:pt x="21121" y="57763"/>
                      <a:pt x="21168" y="57780"/>
                      <a:pt x="21215" y="57780"/>
                    </a:cubicBezTo>
                    <a:cubicBezTo>
                      <a:pt x="21261" y="57780"/>
                      <a:pt x="21308" y="57763"/>
                      <a:pt x="21344" y="57728"/>
                    </a:cubicBezTo>
                    <a:cubicBezTo>
                      <a:pt x="21413" y="57657"/>
                      <a:pt x="21413" y="57541"/>
                      <a:pt x="21344" y="57470"/>
                    </a:cubicBezTo>
                    <a:cubicBezTo>
                      <a:pt x="21308" y="57434"/>
                      <a:pt x="21261" y="57417"/>
                      <a:pt x="21215" y="57417"/>
                    </a:cubicBezTo>
                    <a:close/>
                    <a:moveTo>
                      <a:pt x="17659" y="54031"/>
                    </a:moveTo>
                    <a:lnTo>
                      <a:pt x="16021" y="57518"/>
                    </a:lnTo>
                    <a:lnTo>
                      <a:pt x="16030" y="57521"/>
                    </a:lnTo>
                    <a:lnTo>
                      <a:pt x="17664" y="54042"/>
                    </a:lnTo>
                    <a:lnTo>
                      <a:pt x="17664" y="54042"/>
                    </a:lnTo>
                    <a:lnTo>
                      <a:pt x="16766" y="57345"/>
                    </a:lnTo>
                    <a:lnTo>
                      <a:pt x="16766" y="57345"/>
                    </a:lnTo>
                    <a:cubicBezTo>
                      <a:pt x="16140" y="57492"/>
                      <a:pt x="15549" y="57635"/>
                      <a:pt x="15023" y="57784"/>
                    </a:cubicBezTo>
                    <a:lnTo>
                      <a:pt x="15023" y="57784"/>
                    </a:lnTo>
                    <a:lnTo>
                      <a:pt x="17659" y="54031"/>
                    </a:lnTo>
                    <a:close/>
                    <a:moveTo>
                      <a:pt x="50516" y="57573"/>
                    </a:moveTo>
                    <a:cubicBezTo>
                      <a:pt x="50469" y="57573"/>
                      <a:pt x="50422" y="57591"/>
                      <a:pt x="50387" y="57626"/>
                    </a:cubicBezTo>
                    <a:cubicBezTo>
                      <a:pt x="50317" y="57696"/>
                      <a:pt x="50317" y="57812"/>
                      <a:pt x="50387" y="57883"/>
                    </a:cubicBezTo>
                    <a:cubicBezTo>
                      <a:pt x="50422" y="57918"/>
                      <a:pt x="50469" y="57936"/>
                      <a:pt x="50516" y="57936"/>
                    </a:cubicBezTo>
                    <a:cubicBezTo>
                      <a:pt x="50562" y="57936"/>
                      <a:pt x="50609" y="57918"/>
                      <a:pt x="50645" y="57883"/>
                    </a:cubicBezTo>
                    <a:cubicBezTo>
                      <a:pt x="50716" y="57812"/>
                      <a:pt x="50716" y="57699"/>
                      <a:pt x="50645" y="57626"/>
                    </a:cubicBezTo>
                    <a:cubicBezTo>
                      <a:pt x="50609" y="57591"/>
                      <a:pt x="50562" y="57573"/>
                      <a:pt x="50516" y="57573"/>
                    </a:cubicBezTo>
                    <a:close/>
                    <a:moveTo>
                      <a:pt x="54008" y="54240"/>
                    </a:moveTo>
                    <a:lnTo>
                      <a:pt x="56625" y="57969"/>
                    </a:lnTo>
                    <a:lnTo>
                      <a:pt x="56625" y="57969"/>
                    </a:lnTo>
                    <a:cubicBezTo>
                      <a:pt x="56316" y="57884"/>
                      <a:pt x="55986" y="57801"/>
                      <a:pt x="55641" y="57718"/>
                    </a:cubicBezTo>
                    <a:lnTo>
                      <a:pt x="55641" y="57718"/>
                    </a:lnTo>
                    <a:lnTo>
                      <a:pt x="54008" y="54240"/>
                    </a:lnTo>
                    <a:close/>
                    <a:moveTo>
                      <a:pt x="19687" y="57963"/>
                    </a:moveTo>
                    <a:cubicBezTo>
                      <a:pt x="19618" y="57963"/>
                      <a:pt x="19550" y="57989"/>
                      <a:pt x="19498" y="58042"/>
                    </a:cubicBezTo>
                    <a:cubicBezTo>
                      <a:pt x="19392" y="58145"/>
                      <a:pt x="19392" y="58316"/>
                      <a:pt x="19498" y="58421"/>
                    </a:cubicBezTo>
                    <a:cubicBezTo>
                      <a:pt x="19550" y="58473"/>
                      <a:pt x="19619" y="58500"/>
                      <a:pt x="19687" y="58500"/>
                    </a:cubicBezTo>
                    <a:cubicBezTo>
                      <a:pt x="19756" y="58500"/>
                      <a:pt x="19824" y="58473"/>
                      <a:pt x="19876" y="58421"/>
                    </a:cubicBezTo>
                    <a:cubicBezTo>
                      <a:pt x="19982" y="58316"/>
                      <a:pt x="19982" y="58145"/>
                      <a:pt x="19876" y="58042"/>
                    </a:cubicBezTo>
                    <a:cubicBezTo>
                      <a:pt x="19824" y="57989"/>
                      <a:pt x="19755" y="57963"/>
                      <a:pt x="19687" y="57963"/>
                    </a:cubicBezTo>
                    <a:close/>
                    <a:moveTo>
                      <a:pt x="17654" y="54020"/>
                    </a:moveTo>
                    <a:lnTo>
                      <a:pt x="15007" y="57788"/>
                    </a:lnTo>
                    <a:lnTo>
                      <a:pt x="15007" y="57788"/>
                    </a:lnTo>
                    <a:cubicBezTo>
                      <a:pt x="14183" y="58023"/>
                      <a:pt x="13521" y="58274"/>
                      <a:pt x="13136" y="58586"/>
                    </a:cubicBezTo>
                    <a:lnTo>
                      <a:pt x="13136" y="58586"/>
                    </a:lnTo>
                    <a:cubicBezTo>
                      <a:pt x="13434" y="58178"/>
                      <a:pt x="13677" y="57488"/>
                      <a:pt x="13910" y="56638"/>
                    </a:cubicBezTo>
                    <a:lnTo>
                      <a:pt x="13910" y="56638"/>
                    </a:lnTo>
                    <a:lnTo>
                      <a:pt x="13910" y="56638"/>
                    </a:lnTo>
                    <a:lnTo>
                      <a:pt x="17639" y="54021"/>
                    </a:lnTo>
                    <a:lnTo>
                      <a:pt x="17639" y="54021"/>
                    </a:lnTo>
                    <a:lnTo>
                      <a:pt x="13268" y="58390"/>
                    </a:lnTo>
                    <a:lnTo>
                      <a:pt x="13275" y="58397"/>
                    </a:lnTo>
                    <a:lnTo>
                      <a:pt x="17654" y="54020"/>
                    </a:lnTo>
                    <a:close/>
                    <a:moveTo>
                      <a:pt x="52041" y="58121"/>
                    </a:moveTo>
                    <a:cubicBezTo>
                      <a:pt x="51973" y="58121"/>
                      <a:pt x="51904" y="58147"/>
                      <a:pt x="51853" y="58200"/>
                    </a:cubicBezTo>
                    <a:cubicBezTo>
                      <a:pt x="51747" y="58305"/>
                      <a:pt x="51747" y="58476"/>
                      <a:pt x="51853" y="58579"/>
                    </a:cubicBezTo>
                    <a:cubicBezTo>
                      <a:pt x="51905" y="58631"/>
                      <a:pt x="51974" y="58658"/>
                      <a:pt x="52043" y="58658"/>
                    </a:cubicBezTo>
                    <a:cubicBezTo>
                      <a:pt x="52111" y="58658"/>
                      <a:pt x="52180" y="58631"/>
                      <a:pt x="52231" y="58579"/>
                    </a:cubicBezTo>
                    <a:cubicBezTo>
                      <a:pt x="52336" y="58474"/>
                      <a:pt x="52336" y="58303"/>
                      <a:pt x="52231" y="58200"/>
                    </a:cubicBezTo>
                    <a:cubicBezTo>
                      <a:pt x="52178" y="58147"/>
                      <a:pt x="52109" y="58121"/>
                      <a:pt x="52041" y="58121"/>
                    </a:cubicBezTo>
                    <a:close/>
                    <a:moveTo>
                      <a:pt x="54027" y="54235"/>
                    </a:moveTo>
                    <a:lnTo>
                      <a:pt x="57791" y="56877"/>
                    </a:lnTo>
                    <a:lnTo>
                      <a:pt x="57791" y="56877"/>
                    </a:lnTo>
                    <a:cubicBezTo>
                      <a:pt x="58025" y="57701"/>
                      <a:pt x="58276" y="58363"/>
                      <a:pt x="58587" y="58748"/>
                    </a:cubicBezTo>
                    <a:lnTo>
                      <a:pt x="58587" y="58748"/>
                    </a:lnTo>
                    <a:cubicBezTo>
                      <a:pt x="58178" y="58449"/>
                      <a:pt x="57488" y="58205"/>
                      <a:pt x="56640" y="57973"/>
                    </a:cubicBezTo>
                    <a:lnTo>
                      <a:pt x="56640" y="57973"/>
                    </a:lnTo>
                    <a:lnTo>
                      <a:pt x="54024" y="54246"/>
                    </a:lnTo>
                    <a:lnTo>
                      <a:pt x="54024" y="54246"/>
                    </a:lnTo>
                    <a:lnTo>
                      <a:pt x="58392" y="58615"/>
                    </a:lnTo>
                    <a:lnTo>
                      <a:pt x="58400" y="58607"/>
                    </a:lnTo>
                    <a:lnTo>
                      <a:pt x="54027" y="54235"/>
                    </a:lnTo>
                    <a:close/>
                    <a:moveTo>
                      <a:pt x="18099" y="58479"/>
                    </a:moveTo>
                    <a:cubicBezTo>
                      <a:pt x="18053" y="58479"/>
                      <a:pt x="18006" y="58497"/>
                      <a:pt x="17970" y="58532"/>
                    </a:cubicBezTo>
                    <a:cubicBezTo>
                      <a:pt x="17898" y="58602"/>
                      <a:pt x="17898" y="58718"/>
                      <a:pt x="17970" y="58789"/>
                    </a:cubicBezTo>
                    <a:cubicBezTo>
                      <a:pt x="18006" y="58824"/>
                      <a:pt x="18053" y="58842"/>
                      <a:pt x="18099" y="58842"/>
                    </a:cubicBezTo>
                    <a:cubicBezTo>
                      <a:pt x="18146" y="58842"/>
                      <a:pt x="18193" y="58824"/>
                      <a:pt x="18228" y="58789"/>
                    </a:cubicBezTo>
                    <a:cubicBezTo>
                      <a:pt x="18298" y="58718"/>
                      <a:pt x="18298" y="58602"/>
                      <a:pt x="18228" y="58532"/>
                    </a:cubicBezTo>
                    <a:cubicBezTo>
                      <a:pt x="18193" y="58497"/>
                      <a:pt x="18146" y="58479"/>
                      <a:pt x="18099" y="58479"/>
                    </a:cubicBezTo>
                    <a:close/>
                    <a:moveTo>
                      <a:pt x="16683" y="58629"/>
                    </a:moveTo>
                    <a:cubicBezTo>
                      <a:pt x="16646" y="58629"/>
                      <a:pt x="16609" y="58643"/>
                      <a:pt x="16581" y="58671"/>
                    </a:cubicBezTo>
                    <a:cubicBezTo>
                      <a:pt x="16526" y="58725"/>
                      <a:pt x="16526" y="58816"/>
                      <a:pt x="16581" y="58874"/>
                    </a:cubicBezTo>
                    <a:cubicBezTo>
                      <a:pt x="16609" y="58902"/>
                      <a:pt x="16646" y="58916"/>
                      <a:pt x="16683" y="58916"/>
                    </a:cubicBezTo>
                    <a:cubicBezTo>
                      <a:pt x="16719" y="58916"/>
                      <a:pt x="16756" y="58902"/>
                      <a:pt x="16784" y="58874"/>
                    </a:cubicBezTo>
                    <a:cubicBezTo>
                      <a:pt x="16840" y="58818"/>
                      <a:pt x="16840" y="58728"/>
                      <a:pt x="16784" y="58671"/>
                    </a:cubicBezTo>
                    <a:cubicBezTo>
                      <a:pt x="16756" y="58643"/>
                      <a:pt x="16719" y="58629"/>
                      <a:pt x="16683" y="58629"/>
                    </a:cubicBezTo>
                    <a:close/>
                    <a:moveTo>
                      <a:pt x="53631" y="58636"/>
                    </a:moveTo>
                    <a:cubicBezTo>
                      <a:pt x="53584" y="58636"/>
                      <a:pt x="53538" y="58654"/>
                      <a:pt x="53502" y="58689"/>
                    </a:cubicBezTo>
                    <a:cubicBezTo>
                      <a:pt x="53432" y="58760"/>
                      <a:pt x="53432" y="58876"/>
                      <a:pt x="53502" y="58947"/>
                    </a:cubicBezTo>
                    <a:cubicBezTo>
                      <a:pt x="53538" y="58982"/>
                      <a:pt x="53584" y="59000"/>
                      <a:pt x="53631" y="59000"/>
                    </a:cubicBezTo>
                    <a:cubicBezTo>
                      <a:pt x="53678" y="59000"/>
                      <a:pt x="53724" y="58982"/>
                      <a:pt x="53760" y="58947"/>
                    </a:cubicBezTo>
                    <a:cubicBezTo>
                      <a:pt x="53831" y="58876"/>
                      <a:pt x="53831" y="58760"/>
                      <a:pt x="53760" y="58689"/>
                    </a:cubicBezTo>
                    <a:cubicBezTo>
                      <a:pt x="53724" y="58654"/>
                      <a:pt x="53678" y="58636"/>
                      <a:pt x="53631" y="58636"/>
                    </a:cubicBezTo>
                    <a:close/>
                    <a:moveTo>
                      <a:pt x="55046" y="58785"/>
                    </a:moveTo>
                    <a:cubicBezTo>
                      <a:pt x="55009" y="58785"/>
                      <a:pt x="54972" y="58799"/>
                      <a:pt x="54944" y="58826"/>
                    </a:cubicBezTo>
                    <a:cubicBezTo>
                      <a:pt x="54889" y="58883"/>
                      <a:pt x="54889" y="58974"/>
                      <a:pt x="54944" y="59029"/>
                    </a:cubicBezTo>
                    <a:cubicBezTo>
                      <a:pt x="54972" y="59057"/>
                      <a:pt x="55009" y="59072"/>
                      <a:pt x="55046" y="59072"/>
                    </a:cubicBezTo>
                    <a:cubicBezTo>
                      <a:pt x="55083" y="59072"/>
                      <a:pt x="55119" y="59057"/>
                      <a:pt x="55147" y="59029"/>
                    </a:cubicBezTo>
                    <a:cubicBezTo>
                      <a:pt x="55203" y="58974"/>
                      <a:pt x="55203" y="58883"/>
                      <a:pt x="55147" y="58826"/>
                    </a:cubicBezTo>
                    <a:cubicBezTo>
                      <a:pt x="55119" y="58799"/>
                      <a:pt x="55083" y="58785"/>
                      <a:pt x="55046" y="58785"/>
                    </a:cubicBezTo>
                    <a:close/>
                    <a:moveTo>
                      <a:pt x="32755" y="56012"/>
                    </a:moveTo>
                    <a:lnTo>
                      <a:pt x="32755" y="56012"/>
                    </a:lnTo>
                    <a:cubicBezTo>
                      <a:pt x="33263" y="57492"/>
                      <a:pt x="35835" y="59091"/>
                      <a:pt x="35835" y="60138"/>
                    </a:cubicBezTo>
                    <a:cubicBezTo>
                      <a:pt x="35835" y="57883"/>
                      <a:pt x="33381" y="56569"/>
                      <a:pt x="32755" y="56012"/>
                    </a:cubicBezTo>
                    <a:close/>
                    <a:moveTo>
                      <a:pt x="38916" y="56014"/>
                    </a:moveTo>
                    <a:cubicBezTo>
                      <a:pt x="38287" y="56569"/>
                      <a:pt x="35835" y="57883"/>
                      <a:pt x="35835" y="60141"/>
                    </a:cubicBezTo>
                    <a:cubicBezTo>
                      <a:pt x="35835" y="59093"/>
                      <a:pt x="38407" y="57493"/>
                      <a:pt x="38916" y="56014"/>
                    </a:cubicBezTo>
                    <a:close/>
                    <a:moveTo>
                      <a:pt x="41106" y="59993"/>
                    </a:moveTo>
                    <a:cubicBezTo>
                      <a:pt x="41026" y="59993"/>
                      <a:pt x="40961" y="60058"/>
                      <a:pt x="40961" y="60138"/>
                    </a:cubicBezTo>
                    <a:cubicBezTo>
                      <a:pt x="40964" y="60220"/>
                      <a:pt x="41026" y="60283"/>
                      <a:pt x="41106" y="60283"/>
                    </a:cubicBezTo>
                    <a:cubicBezTo>
                      <a:pt x="41185" y="60283"/>
                      <a:pt x="41250" y="60217"/>
                      <a:pt x="41250" y="60138"/>
                    </a:cubicBezTo>
                    <a:cubicBezTo>
                      <a:pt x="41250" y="60058"/>
                      <a:pt x="41185" y="59993"/>
                      <a:pt x="41106" y="59993"/>
                    </a:cubicBezTo>
                    <a:close/>
                    <a:moveTo>
                      <a:pt x="30557" y="59996"/>
                    </a:moveTo>
                    <a:cubicBezTo>
                      <a:pt x="30477" y="59996"/>
                      <a:pt x="30412" y="60061"/>
                      <a:pt x="30412" y="60141"/>
                    </a:cubicBezTo>
                    <a:cubicBezTo>
                      <a:pt x="30412" y="60220"/>
                      <a:pt x="30477" y="60285"/>
                      <a:pt x="30557" y="60285"/>
                    </a:cubicBezTo>
                    <a:cubicBezTo>
                      <a:pt x="30636" y="60283"/>
                      <a:pt x="30702" y="60220"/>
                      <a:pt x="30702" y="60141"/>
                    </a:cubicBezTo>
                    <a:cubicBezTo>
                      <a:pt x="30702" y="60061"/>
                      <a:pt x="30636" y="59996"/>
                      <a:pt x="30557" y="59996"/>
                    </a:cubicBezTo>
                    <a:close/>
                    <a:moveTo>
                      <a:pt x="23739" y="43088"/>
                    </a:move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5477" y="44823"/>
                      <a:pt x="25478" y="44822"/>
                      <a:pt x="25479" y="44820"/>
                    </a:cubicBezTo>
                    <a:lnTo>
                      <a:pt x="25497" y="44834"/>
                    </a:lnTo>
                    <a:cubicBezTo>
                      <a:pt x="25495" y="44837"/>
                      <a:pt x="25493" y="44839"/>
                      <a:pt x="25491" y="44841"/>
                    </a:cubicBezTo>
                    <a:lnTo>
                      <a:pt x="25491" y="44841"/>
                    </a:ln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4637" y="45842"/>
                      <a:pt x="22667" y="45937"/>
                      <a:pt x="22646" y="45937"/>
                    </a:cubicBezTo>
                    <a:lnTo>
                      <a:pt x="22635" y="45937"/>
                    </a:lnTo>
                    <a:lnTo>
                      <a:pt x="22638" y="45950"/>
                    </a:lnTo>
                    <a:cubicBezTo>
                      <a:pt x="22932" y="47167"/>
                      <a:pt x="22620" y="48247"/>
                      <a:pt x="22309" y="48938"/>
                    </a:cubicBezTo>
                    <a:cubicBezTo>
                      <a:pt x="22028" y="49560"/>
                      <a:pt x="21695" y="49987"/>
                      <a:pt x="21587" y="50118"/>
                    </a:cubicBezTo>
                    <a:lnTo>
                      <a:pt x="21587" y="50118"/>
                    </a:lnTo>
                    <a:cubicBezTo>
                      <a:pt x="21763" y="49485"/>
                      <a:pt x="21451" y="48672"/>
                      <a:pt x="21121" y="47814"/>
                    </a:cubicBezTo>
                    <a:cubicBezTo>
                      <a:pt x="20657" y="46610"/>
                      <a:pt x="20131" y="45247"/>
                      <a:pt x="20861" y="44083"/>
                    </a:cubicBezTo>
                    <a:lnTo>
                      <a:pt x="20861" y="44083"/>
                    </a:lnTo>
                    <a:cubicBezTo>
                      <a:pt x="20864" y="44080"/>
                      <a:pt x="20866" y="44077"/>
                      <a:pt x="20868" y="44074"/>
                    </a:cubicBezTo>
                    <a:lnTo>
                      <a:pt x="20868" y="44073"/>
                    </a:lnTo>
                    <a:lnTo>
                      <a:pt x="20868" y="44073"/>
                    </a:lnTo>
                    <a:cubicBezTo>
                      <a:pt x="20868" y="44073"/>
                      <a:pt x="20868" y="44073"/>
                      <a:pt x="20868" y="44072"/>
                    </a:cubicBez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0865" y="44071"/>
                      <a:pt x="20865" y="44071"/>
                      <a:pt x="20865" y="44071"/>
                    </a:cubicBezTo>
                    <a:lnTo>
                      <a:pt x="20865" y="44071"/>
                    </a:lnTo>
                    <a:lnTo>
                      <a:pt x="20857" y="44065"/>
                    </a:ln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cubicBezTo>
                      <a:pt x="20845" y="44068"/>
                      <a:pt x="20840" y="44076"/>
                      <a:pt x="20834" y="44084"/>
                    </a:cubicBezTo>
                    <a:lnTo>
                      <a:pt x="20834" y="44084"/>
                    </a:lnTo>
                    <a:cubicBezTo>
                      <a:pt x="20830" y="44086"/>
                      <a:pt x="20826" y="44087"/>
                      <a:pt x="20822" y="44089"/>
                    </a:cubicBezTo>
                    <a:lnTo>
                      <a:pt x="20822" y="44089"/>
                    </a:lnTo>
                    <a:cubicBezTo>
                      <a:pt x="19865" y="45249"/>
                      <a:pt x="19333" y="46290"/>
                      <a:pt x="19032" y="47246"/>
                    </a:cubicBezTo>
                    <a:lnTo>
                      <a:pt x="19032" y="47246"/>
                    </a:lnTo>
                    <a:cubicBezTo>
                      <a:pt x="19031" y="47246"/>
                      <a:pt x="19029" y="47245"/>
                      <a:pt x="19028" y="47245"/>
                    </a:cubicBezTo>
                    <a:lnTo>
                      <a:pt x="19028" y="47245"/>
                    </a:lnTo>
                    <a:lnTo>
                      <a:pt x="19028" y="47244"/>
                    </a:lnTo>
                    <a:cubicBezTo>
                      <a:pt x="18972" y="47241"/>
                      <a:pt x="18916" y="47239"/>
                      <a:pt x="18862" y="47239"/>
                    </a:cubicBezTo>
                    <a:cubicBezTo>
                      <a:pt x="16980" y="47239"/>
                      <a:pt x="15931" y="49186"/>
                      <a:pt x="15203" y="51488"/>
                    </a:cubicBezTo>
                    <a:lnTo>
                      <a:pt x="15203" y="51488"/>
                    </a:lnTo>
                    <a:lnTo>
                      <a:pt x="15197" y="51494"/>
                    </a:lnTo>
                    <a:lnTo>
                      <a:pt x="15200" y="51498"/>
                    </a:lnTo>
                    <a:lnTo>
                      <a:pt x="15200" y="51498"/>
                    </a:lnTo>
                    <a:cubicBezTo>
                      <a:pt x="15080" y="51879"/>
                      <a:pt x="14969" y="52270"/>
                      <a:pt x="14864" y="52663"/>
                    </a:cubicBezTo>
                    <a:lnTo>
                      <a:pt x="14864" y="52663"/>
                    </a:lnTo>
                    <a:lnTo>
                      <a:pt x="14859" y="52661"/>
                    </a:lnTo>
                    <a:lnTo>
                      <a:pt x="14855" y="52671"/>
                    </a:lnTo>
                    <a:lnTo>
                      <a:pt x="14861" y="52674"/>
                    </a:lnTo>
                    <a:lnTo>
                      <a:pt x="14861" y="52674"/>
                    </a:lnTo>
                    <a:cubicBezTo>
                      <a:pt x="14815" y="52845"/>
                      <a:pt x="14771" y="53017"/>
                      <a:pt x="14727" y="53189"/>
                    </a:cubicBezTo>
                    <a:lnTo>
                      <a:pt x="14727" y="53189"/>
                    </a:lnTo>
                    <a:lnTo>
                      <a:pt x="14696" y="53181"/>
                    </a:lnTo>
                    <a:lnTo>
                      <a:pt x="14694" y="53192"/>
                    </a:lnTo>
                    <a:lnTo>
                      <a:pt x="14725" y="53201"/>
                    </a:lnTo>
                    <a:lnTo>
                      <a:pt x="14725" y="53201"/>
                    </a:lnTo>
                    <a:cubicBezTo>
                      <a:pt x="14681" y="53372"/>
                      <a:pt x="14639" y="53544"/>
                      <a:pt x="14597" y="53715"/>
                    </a:cubicBezTo>
                    <a:lnTo>
                      <a:pt x="14597" y="53715"/>
                    </a:lnTo>
                    <a:lnTo>
                      <a:pt x="14587" y="53714"/>
                    </a:lnTo>
                    <a:lnTo>
                      <a:pt x="14587" y="53724"/>
                    </a:lnTo>
                    <a:lnTo>
                      <a:pt x="14595" y="53725"/>
                    </a:lnTo>
                    <a:lnTo>
                      <a:pt x="14595" y="53725"/>
                    </a:lnTo>
                    <a:cubicBezTo>
                      <a:pt x="14551" y="53907"/>
                      <a:pt x="14508" y="54088"/>
                      <a:pt x="14465" y="54268"/>
                    </a:cubicBezTo>
                    <a:lnTo>
                      <a:pt x="14465" y="54268"/>
                    </a:lnTo>
                    <a:lnTo>
                      <a:pt x="14451" y="54269"/>
                    </a:lnTo>
                    <a:lnTo>
                      <a:pt x="14454" y="54281"/>
                    </a:lnTo>
                    <a:lnTo>
                      <a:pt x="14462" y="54280"/>
                    </a:lnTo>
                    <a:lnTo>
                      <a:pt x="14462" y="54280"/>
                    </a:lnTo>
                    <a:cubicBezTo>
                      <a:pt x="14426" y="54433"/>
                      <a:pt x="14390" y="54585"/>
                      <a:pt x="14355" y="54736"/>
                    </a:cubicBezTo>
                    <a:cubicBezTo>
                      <a:pt x="14343" y="54786"/>
                      <a:pt x="14331" y="54837"/>
                      <a:pt x="14319" y="54887"/>
                    </a:cubicBezTo>
                    <a:lnTo>
                      <a:pt x="14319" y="54887"/>
                    </a:lnTo>
                    <a:lnTo>
                      <a:pt x="14301" y="54892"/>
                    </a:lnTo>
                    <a:lnTo>
                      <a:pt x="14304" y="54904"/>
                    </a:lnTo>
                    <a:lnTo>
                      <a:pt x="14316" y="54901"/>
                    </a:lnTo>
                    <a:lnTo>
                      <a:pt x="14316" y="54901"/>
                    </a:lnTo>
                    <a:cubicBezTo>
                      <a:pt x="13907" y="56642"/>
                      <a:pt x="13546" y="58131"/>
                      <a:pt x="13000" y="58712"/>
                    </a:cubicBezTo>
                    <a:lnTo>
                      <a:pt x="13000" y="58712"/>
                    </a:lnTo>
                    <a:cubicBezTo>
                      <a:pt x="12999" y="58713"/>
                      <a:pt x="12999" y="58713"/>
                      <a:pt x="12999" y="58713"/>
                    </a:cubicBezTo>
                    <a:lnTo>
                      <a:pt x="13001" y="58715"/>
                    </a:lnTo>
                    <a:lnTo>
                      <a:pt x="13001" y="58715"/>
                    </a:lnTo>
                    <a:cubicBezTo>
                      <a:pt x="13001" y="58716"/>
                      <a:pt x="13000" y="58716"/>
                      <a:pt x="13000" y="58716"/>
                    </a:cubicBezTo>
                    <a:lnTo>
                      <a:pt x="13016" y="58731"/>
                    </a:lnTo>
                    <a:cubicBezTo>
                      <a:pt x="13017" y="58730"/>
                      <a:pt x="13017" y="58729"/>
                      <a:pt x="13018" y="58728"/>
                    </a:cubicBezTo>
                    <a:lnTo>
                      <a:pt x="13018" y="58728"/>
                    </a:lnTo>
                    <a:lnTo>
                      <a:pt x="13019" y="58729"/>
                    </a:lnTo>
                    <a:cubicBezTo>
                      <a:pt x="13027" y="58721"/>
                      <a:pt x="13035" y="58712"/>
                      <a:pt x="13043" y="58703"/>
                    </a:cubicBezTo>
                    <a:lnTo>
                      <a:pt x="13043" y="58703"/>
                    </a:lnTo>
                    <a:cubicBezTo>
                      <a:pt x="13644" y="58101"/>
                      <a:pt x="15261" y="57723"/>
                      <a:pt x="17128" y="57286"/>
                    </a:cubicBezTo>
                    <a:cubicBezTo>
                      <a:pt x="17565" y="57183"/>
                      <a:pt x="18017" y="57077"/>
                      <a:pt x="18472" y="56964"/>
                    </a:cubicBezTo>
                    <a:lnTo>
                      <a:pt x="18472" y="56964"/>
                    </a:lnTo>
                    <a:lnTo>
                      <a:pt x="18475" y="56974"/>
                    </a:lnTo>
                    <a:lnTo>
                      <a:pt x="18485" y="56972"/>
                    </a:lnTo>
                    <a:lnTo>
                      <a:pt x="18482" y="56962"/>
                    </a:lnTo>
                    <a:lnTo>
                      <a:pt x="18482" y="56962"/>
                    </a:lnTo>
                    <a:cubicBezTo>
                      <a:pt x="19315" y="56755"/>
                      <a:pt x="20157" y="56525"/>
                      <a:pt x="20934" y="56249"/>
                    </a:cubicBezTo>
                    <a:lnTo>
                      <a:pt x="20934" y="56249"/>
                    </a:lnTo>
                    <a:lnTo>
                      <a:pt x="20939" y="56253"/>
                    </a:lnTo>
                    <a:lnTo>
                      <a:pt x="20944" y="56246"/>
                    </a:lnTo>
                    <a:lnTo>
                      <a:pt x="20944" y="56246"/>
                    </a:lnTo>
                    <a:cubicBezTo>
                      <a:pt x="21365" y="56096"/>
                      <a:pt x="21767" y="55934"/>
                      <a:pt x="22138" y="55754"/>
                    </a:cubicBezTo>
                    <a:cubicBezTo>
                      <a:pt x="23790" y="54956"/>
                      <a:pt x="24558" y="53958"/>
                      <a:pt x="24484" y="52701"/>
                    </a:cubicBezTo>
                    <a:lnTo>
                      <a:pt x="24484" y="52701"/>
                    </a:lnTo>
                    <a:lnTo>
                      <a:pt x="24483" y="52701"/>
                    </a:lnTo>
                    <a:lnTo>
                      <a:pt x="24483" y="52701"/>
                    </a:lnTo>
                    <a:cubicBezTo>
                      <a:pt x="24482" y="52700"/>
                      <a:pt x="24482" y="52698"/>
                      <a:pt x="24482" y="52697"/>
                    </a:cubicBezTo>
                    <a:lnTo>
                      <a:pt x="24482" y="52697"/>
                    </a:lnTo>
                    <a:lnTo>
                      <a:pt x="24461" y="52700"/>
                    </a:lnTo>
                    <a:lnTo>
                      <a:pt x="24461" y="52700"/>
                    </a:lnTo>
                    <a:cubicBezTo>
                      <a:pt x="25422" y="52400"/>
                      <a:pt x="26469" y="51867"/>
                      <a:pt x="27635" y="50905"/>
                    </a:cubicBezTo>
                    <a:lnTo>
                      <a:pt x="27635" y="50905"/>
                    </a:lnTo>
                    <a:cubicBezTo>
                      <a:pt x="26208" y="54283"/>
                      <a:pt x="23925" y="57997"/>
                      <a:pt x="23239" y="58684"/>
                    </a:cubicBezTo>
                    <a:cubicBezTo>
                      <a:pt x="21526" y="60399"/>
                      <a:pt x="19341" y="60847"/>
                      <a:pt x="17284" y="60847"/>
                    </a:cubicBezTo>
                    <a:cubicBezTo>
                      <a:pt x="15969" y="60847"/>
                      <a:pt x="14707" y="60664"/>
                      <a:pt x="13654" y="60512"/>
                    </a:cubicBezTo>
                    <a:cubicBezTo>
                      <a:pt x="12893" y="60401"/>
                      <a:pt x="12255" y="60309"/>
                      <a:pt x="11777" y="60309"/>
                    </a:cubicBezTo>
                    <a:cubicBezTo>
                      <a:pt x="11632" y="60309"/>
                      <a:pt x="11505" y="60317"/>
                      <a:pt x="11390" y="60333"/>
                    </a:cubicBezTo>
                    <a:cubicBezTo>
                      <a:pt x="11471" y="59845"/>
                      <a:pt x="11357" y="59060"/>
                      <a:pt x="11215" y="58071"/>
                    </a:cubicBezTo>
                    <a:cubicBezTo>
                      <a:pt x="10824" y="55372"/>
                      <a:pt x="10233" y="51294"/>
                      <a:pt x="13042" y="48486"/>
                    </a:cubicBezTo>
                    <a:cubicBezTo>
                      <a:pt x="13730" y="47799"/>
                      <a:pt x="17444" y="45516"/>
                      <a:pt x="20822" y="44089"/>
                    </a:cubicBezTo>
                    <a:lnTo>
                      <a:pt x="20822" y="44089"/>
                    </a:lnTo>
                    <a:cubicBezTo>
                      <a:pt x="20831" y="44079"/>
                      <a:pt x="20840" y="44068"/>
                      <a:pt x="20848" y="44058"/>
                    </a:cubicBez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1887" y="43641"/>
                      <a:pt x="22875" y="43291"/>
                      <a:pt x="23739" y="43088"/>
                    </a:cubicBezTo>
                    <a:close/>
                    <a:moveTo>
                      <a:pt x="23745" y="43064"/>
                    </a:moveTo>
                    <a:lnTo>
                      <a:pt x="23739" y="43065"/>
                    </a:lnTo>
                    <a:cubicBezTo>
                      <a:pt x="20006" y="43940"/>
                      <a:pt x="13926" y="47572"/>
                      <a:pt x="13025" y="48470"/>
                    </a:cubicBezTo>
                    <a:cubicBezTo>
                      <a:pt x="10208" y="51287"/>
                      <a:pt x="10799" y="55370"/>
                      <a:pt x="11193" y="58073"/>
                    </a:cubicBezTo>
                    <a:cubicBezTo>
                      <a:pt x="11338" y="59071"/>
                      <a:pt x="11451" y="59859"/>
                      <a:pt x="11367" y="60345"/>
                    </a:cubicBezTo>
                    <a:lnTo>
                      <a:pt x="11364" y="60359"/>
                    </a:lnTo>
                    <a:lnTo>
                      <a:pt x="11379" y="60358"/>
                    </a:lnTo>
                    <a:cubicBezTo>
                      <a:pt x="11494" y="60338"/>
                      <a:pt x="11627" y="60329"/>
                      <a:pt x="11775" y="60329"/>
                    </a:cubicBezTo>
                    <a:cubicBezTo>
                      <a:pt x="12251" y="60329"/>
                      <a:pt x="12890" y="60421"/>
                      <a:pt x="13651" y="60532"/>
                    </a:cubicBezTo>
                    <a:cubicBezTo>
                      <a:pt x="14704" y="60685"/>
                      <a:pt x="15968" y="60868"/>
                      <a:pt x="17284" y="60868"/>
                    </a:cubicBezTo>
                    <a:cubicBezTo>
                      <a:pt x="19344" y="60868"/>
                      <a:pt x="21535" y="60419"/>
                      <a:pt x="23252" y="58696"/>
                    </a:cubicBezTo>
                    <a:cubicBezTo>
                      <a:pt x="23941" y="58006"/>
                      <a:pt x="26238" y="54268"/>
                      <a:pt x="27666" y="50879"/>
                    </a:cubicBezTo>
                    <a:lnTo>
                      <a:pt x="27666" y="50879"/>
                    </a:lnTo>
                    <a:cubicBezTo>
                      <a:pt x="27656" y="50888"/>
                      <a:pt x="27645" y="50896"/>
                      <a:pt x="27635" y="50905"/>
                    </a:cubicBezTo>
                    <a:lnTo>
                      <a:pt x="27635" y="50905"/>
                    </a:lnTo>
                    <a:cubicBezTo>
                      <a:pt x="27636" y="50902"/>
                      <a:pt x="27638" y="50899"/>
                      <a:pt x="27639" y="50897"/>
                    </a:cubicBezTo>
                    <a:lnTo>
                      <a:pt x="27639" y="50897"/>
                    </a:lnTo>
                    <a:cubicBezTo>
                      <a:pt x="27648" y="50890"/>
                      <a:pt x="27657" y="50884"/>
                      <a:pt x="27666" y="50877"/>
                    </a:cubicBezTo>
                    <a:lnTo>
                      <a:pt x="27661" y="50868"/>
                    </a:lnTo>
                    <a:lnTo>
                      <a:pt x="27658" y="50865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4" y="50860"/>
                      <a:pt x="27654" y="50861"/>
                      <a:pt x="27654" y="50861"/>
                    </a:cubicBezTo>
                    <a:lnTo>
                      <a:pt x="27654" y="50861"/>
                    </a:lnTo>
                    <a:cubicBezTo>
                      <a:pt x="27654" y="50860"/>
                      <a:pt x="27654" y="50860"/>
                      <a:pt x="27654" y="50860"/>
                    </a:cubicBezTo>
                    <a:lnTo>
                      <a:pt x="27654" y="50860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5" y="50860"/>
                      <a:pt x="27655" y="50860"/>
                      <a:pt x="27656" y="50860"/>
                    </a:cubicBezTo>
                    <a:lnTo>
                      <a:pt x="27661" y="50868"/>
                    </a:lnTo>
                    <a:lnTo>
                      <a:pt x="27667" y="50875"/>
                    </a:lnTo>
                    <a:lnTo>
                      <a:pt x="27667" y="50875"/>
                    </a:lnTo>
                    <a:cubicBezTo>
                      <a:pt x="28100" y="49848"/>
                      <a:pt x="28453" y="48852"/>
                      <a:pt x="28657" y="47983"/>
                    </a:cubicBezTo>
                    <a:lnTo>
                      <a:pt x="28658" y="47977"/>
                    </a:lnTo>
                    <a:lnTo>
                      <a:pt x="23745" y="43064"/>
                    </a:lnTo>
                    <a:close/>
                    <a:moveTo>
                      <a:pt x="50888" y="44226"/>
                    </a:moveTo>
                    <a:cubicBezTo>
                      <a:pt x="50895" y="44234"/>
                      <a:pt x="50902" y="44243"/>
                      <a:pt x="50909" y="44252"/>
                    </a:cubicBezTo>
                    <a:lnTo>
                      <a:pt x="50909" y="44252"/>
                    </a:lnTo>
                    <a:cubicBezTo>
                      <a:pt x="54287" y="45679"/>
                      <a:pt x="57999" y="47962"/>
                      <a:pt x="58687" y="48647"/>
                    </a:cubicBezTo>
                    <a:cubicBezTo>
                      <a:pt x="61498" y="51457"/>
                      <a:pt x="60905" y="55534"/>
                      <a:pt x="60514" y="58232"/>
                    </a:cubicBezTo>
                    <a:cubicBezTo>
                      <a:pt x="60370" y="59222"/>
                      <a:pt x="60257" y="60004"/>
                      <a:pt x="60339" y="60496"/>
                    </a:cubicBezTo>
                    <a:cubicBezTo>
                      <a:pt x="60225" y="60476"/>
                      <a:pt x="60095" y="60468"/>
                      <a:pt x="59950" y="60468"/>
                    </a:cubicBezTo>
                    <a:cubicBezTo>
                      <a:pt x="59473" y="60468"/>
                      <a:pt x="58835" y="60561"/>
                      <a:pt x="58077" y="60671"/>
                    </a:cubicBezTo>
                    <a:cubicBezTo>
                      <a:pt x="57025" y="60823"/>
                      <a:pt x="55764" y="61006"/>
                      <a:pt x="54450" y="61006"/>
                    </a:cubicBezTo>
                    <a:cubicBezTo>
                      <a:pt x="52392" y="61006"/>
                      <a:pt x="50204" y="60558"/>
                      <a:pt x="48491" y="58844"/>
                    </a:cubicBezTo>
                    <a:cubicBezTo>
                      <a:pt x="47804" y="58156"/>
                      <a:pt x="45521" y="54442"/>
                      <a:pt x="44095" y="51063"/>
                    </a:cubicBezTo>
                    <a:lnTo>
                      <a:pt x="44095" y="51063"/>
                    </a:lnTo>
                    <a:cubicBezTo>
                      <a:pt x="45253" y="52019"/>
                      <a:pt x="46293" y="52551"/>
                      <a:pt x="47248" y="52852"/>
                    </a:cubicBezTo>
                    <a:lnTo>
                      <a:pt x="47248" y="52852"/>
                    </a:lnTo>
                    <a:cubicBezTo>
                      <a:pt x="47248" y="52853"/>
                      <a:pt x="47248" y="52854"/>
                      <a:pt x="47248" y="52855"/>
                    </a:cubicBezTo>
                    <a:lnTo>
                      <a:pt x="47248" y="52855"/>
                    </a:lnTo>
                    <a:lnTo>
                      <a:pt x="47247" y="52855"/>
                    </a:lnTo>
                    <a:lnTo>
                      <a:pt x="47247" y="52855"/>
                    </a:lnTo>
                    <a:cubicBezTo>
                      <a:pt x="47130" y="54841"/>
                      <a:pt x="49123" y="55932"/>
                      <a:pt x="51492" y="56680"/>
                    </a:cubicBezTo>
                    <a:lnTo>
                      <a:pt x="51492" y="56680"/>
                    </a:lnTo>
                    <a:lnTo>
                      <a:pt x="51498" y="56686"/>
                    </a:lnTo>
                    <a:lnTo>
                      <a:pt x="51501" y="56683"/>
                    </a:lnTo>
                    <a:lnTo>
                      <a:pt x="51501" y="56683"/>
                    </a:lnTo>
                    <a:cubicBezTo>
                      <a:pt x="51883" y="56804"/>
                      <a:pt x="52274" y="56915"/>
                      <a:pt x="52668" y="57020"/>
                    </a:cubicBezTo>
                    <a:lnTo>
                      <a:pt x="52668" y="57020"/>
                    </a:lnTo>
                    <a:lnTo>
                      <a:pt x="52666" y="57025"/>
                    </a:lnTo>
                    <a:lnTo>
                      <a:pt x="52675" y="57028"/>
                    </a:lnTo>
                    <a:lnTo>
                      <a:pt x="52677" y="57023"/>
                    </a:lnTo>
                    <a:lnTo>
                      <a:pt x="52677" y="57023"/>
                    </a:lnTo>
                    <a:cubicBezTo>
                      <a:pt x="52848" y="57068"/>
                      <a:pt x="53020" y="57113"/>
                      <a:pt x="53192" y="57156"/>
                    </a:cubicBezTo>
                    <a:lnTo>
                      <a:pt x="53192" y="57156"/>
                    </a:lnTo>
                    <a:lnTo>
                      <a:pt x="53183" y="57189"/>
                    </a:lnTo>
                    <a:lnTo>
                      <a:pt x="53195" y="57192"/>
                    </a:lnTo>
                    <a:lnTo>
                      <a:pt x="53203" y="57159"/>
                    </a:lnTo>
                    <a:lnTo>
                      <a:pt x="53203" y="57159"/>
                    </a:lnTo>
                    <a:cubicBezTo>
                      <a:pt x="53375" y="57202"/>
                      <a:pt x="53547" y="57244"/>
                      <a:pt x="53717" y="57286"/>
                    </a:cubicBezTo>
                    <a:lnTo>
                      <a:pt x="53717" y="57286"/>
                    </a:lnTo>
                    <a:lnTo>
                      <a:pt x="53716" y="57296"/>
                    </a:lnTo>
                    <a:lnTo>
                      <a:pt x="53727" y="57296"/>
                    </a:lnTo>
                    <a:lnTo>
                      <a:pt x="53727" y="57288"/>
                    </a:lnTo>
                    <a:lnTo>
                      <a:pt x="53727" y="57288"/>
                    </a:lnTo>
                    <a:cubicBezTo>
                      <a:pt x="53910" y="57333"/>
                      <a:pt x="54092" y="57376"/>
                      <a:pt x="54272" y="57418"/>
                    </a:cubicBezTo>
                    <a:lnTo>
                      <a:pt x="54272" y="57418"/>
                    </a:lnTo>
                    <a:lnTo>
                      <a:pt x="54273" y="57432"/>
                    </a:lnTo>
                    <a:lnTo>
                      <a:pt x="54283" y="57431"/>
                    </a:lnTo>
                    <a:lnTo>
                      <a:pt x="54282" y="57421"/>
                    </a:lnTo>
                    <a:lnTo>
                      <a:pt x="54282" y="57421"/>
                    </a:lnTo>
                    <a:cubicBezTo>
                      <a:pt x="54435" y="57457"/>
                      <a:pt x="54588" y="57493"/>
                      <a:pt x="54738" y="57528"/>
                    </a:cubicBezTo>
                    <a:cubicBezTo>
                      <a:pt x="54789" y="57540"/>
                      <a:pt x="54840" y="57552"/>
                      <a:pt x="54891" y="57564"/>
                    </a:cubicBezTo>
                    <a:lnTo>
                      <a:pt x="54891" y="57564"/>
                    </a:lnTo>
                    <a:lnTo>
                      <a:pt x="54896" y="57582"/>
                    </a:lnTo>
                    <a:lnTo>
                      <a:pt x="54906" y="57579"/>
                    </a:lnTo>
                    <a:lnTo>
                      <a:pt x="54903" y="57567"/>
                    </a:lnTo>
                    <a:lnTo>
                      <a:pt x="54903" y="57567"/>
                    </a:lnTo>
                    <a:cubicBezTo>
                      <a:pt x="56609" y="57968"/>
                      <a:pt x="58073" y="58324"/>
                      <a:pt x="58678" y="58850"/>
                    </a:cubicBezTo>
                    <a:lnTo>
                      <a:pt x="58678" y="58850"/>
                    </a:lnTo>
                    <a:cubicBezTo>
                      <a:pt x="58691" y="58863"/>
                      <a:pt x="58703" y="58875"/>
                      <a:pt x="58716" y="58887"/>
                    </a:cubicBezTo>
                    <a:lnTo>
                      <a:pt x="58730" y="58870"/>
                    </a:lnTo>
                    <a:cubicBezTo>
                      <a:pt x="58730" y="58870"/>
                      <a:pt x="58730" y="58869"/>
                      <a:pt x="58729" y="58869"/>
                    </a:cubicBezTo>
                    <a:lnTo>
                      <a:pt x="58729" y="58869"/>
                    </a:lnTo>
                    <a:lnTo>
                      <a:pt x="58732" y="58867"/>
                    </a:lnTo>
                    <a:cubicBezTo>
                      <a:pt x="58114" y="58286"/>
                      <a:pt x="57730" y="56650"/>
                      <a:pt x="57287" y="54755"/>
                    </a:cubicBezTo>
                    <a:cubicBezTo>
                      <a:pt x="57184" y="54318"/>
                      <a:pt x="57078" y="53867"/>
                      <a:pt x="56965" y="53413"/>
                    </a:cubicBezTo>
                    <a:lnTo>
                      <a:pt x="56965" y="53413"/>
                    </a:lnTo>
                    <a:lnTo>
                      <a:pt x="56977" y="53410"/>
                    </a:lnTo>
                    <a:lnTo>
                      <a:pt x="56974" y="53398"/>
                    </a:lnTo>
                    <a:lnTo>
                      <a:pt x="56963" y="53401"/>
                    </a:lnTo>
                    <a:lnTo>
                      <a:pt x="56963" y="53401"/>
                    </a:lnTo>
                    <a:cubicBezTo>
                      <a:pt x="56756" y="52570"/>
                      <a:pt x="56526" y="51729"/>
                      <a:pt x="56251" y="50952"/>
                    </a:cubicBezTo>
                    <a:lnTo>
                      <a:pt x="56251" y="50952"/>
                    </a:lnTo>
                    <a:lnTo>
                      <a:pt x="56255" y="50946"/>
                    </a:lnTo>
                    <a:lnTo>
                      <a:pt x="56248" y="50941"/>
                    </a:lnTo>
                    <a:lnTo>
                      <a:pt x="56248" y="50941"/>
                    </a:lnTo>
                    <a:cubicBezTo>
                      <a:pt x="56098" y="50519"/>
                      <a:pt x="55935" y="50117"/>
                      <a:pt x="55755" y="49745"/>
                    </a:cubicBezTo>
                    <a:cubicBezTo>
                      <a:pt x="54992" y="48166"/>
                      <a:pt x="54046" y="47394"/>
                      <a:pt x="52866" y="47394"/>
                    </a:cubicBezTo>
                    <a:cubicBezTo>
                      <a:pt x="52812" y="47394"/>
                      <a:pt x="52757" y="47396"/>
                      <a:pt x="52702" y="47399"/>
                    </a:cubicBezTo>
                    <a:lnTo>
                      <a:pt x="52702" y="47404"/>
                    </a:lnTo>
                    <a:lnTo>
                      <a:pt x="52702" y="47404"/>
                    </a:lnTo>
                    <a:cubicBezTo>
                      <a:pt x="52702" y="47404"/>
                      <a:pt x="52701" y="47404"/>
                      <a:pt x="52701" y="47404"/>
                    </a:cubicBezTo>
                    <a:lnTo>
                      <a:pt x="52702" y="47421"/>
                    </a:lnTo>
                    <a:lnTo>
                      <a:pt x="52702" y="47421"/>
                    </a:lnTo>
                    <a:cubicBezTo>
                      <a:pt x="52402" y="46462"/>
                      <a:pt x="51870" y="45417"/>
                      <a:pt x="50909" y="44252"/>
                    </a:cubicBezTo>
                    <a:lnTo>
                      <a:pt x="50909" y="44252"/>
                    </a:lnTo>
                    <a:cubicBezTo>
                      <a:pt x="50908" y="44251"/>
                      <a:pt x="50906" y="44251"/>
                      <a:pt x="50905" y="44250"/>
                    </a:cubicBezTo>
                    <a:lnTo>
                      <a:pt x="50905" y="44250"/>
                    </a:lnTo>
                    <a:cubicBezTo>
                      <a:pt x="50899" y="44242"/>
                      <a:pt x="50893" y="44234"/>
                      <a:pt x="50888" y="44226"/>
                    </a:cubicBezTo>
                    <a:close/>
                    <a:moveTo>
                      <a:pt x="47986" y="43223"/>
                    </a:moveTo>
                    <a:lnTo>
                      <a:pt x="45528" y="45681"/>
                    </a:lnTo>
                    <a:lnTo>
                      <a:pt x="43069" y="48138"/>
                    </a:lnTo>
                    <a:lnTo>
                      <a:pt x="43072" y="48144"/>
                    </a:lnTo>
                    <a:cubicBezTo>
                      <a:pt x="43275" y="49012"/>
                      <a:pt x="43628" y="50007"/>
                      <a:pt x="44060" y="51035"/>
                    </a:cubicBezTo>
                    <a:lnTo>
                      <a:pt x="44060" y="51035"/>
                    </a:lnTo>
                    <a:lnTo>
                      <a:pt x="44065" y="51030"/>
                    </a:lnTo>
                    <a:lnTo>
                      <a:pt x="44073" y="51016"/>
                    </a:lnTo>
                    <a:cubicBezTo>
                      <a:pt x="44073" y="51016"/>
                      <a:pt x="44074" y="51016"/>
                      <a:pt x="44074" y="51016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4075" y="51016"/>
                      <a:pt x="44075" y="51017"/>
                      <a:pt x="44075" y="51017"/>
                    </a:cubicBezTo>
                    <a:lnTo>
                      <a:pt x="44075" y="51017"/>
                    </a:lnTo>
                    <a:cubicBezTo>
                      <a:pt x="44075" y="51017"/>
                      <a:pt x="44074" y="51017"/>
                      <a:pt x="44074" y="51016"/>
                    </a:cubicBezTo>
                    <a:lnTo>
                      <a:pt x="44074" y="51016"/>
                    </a:lnTo>
                    <a:lnTo>
                      <a:pt x="44066" y="51029"/>
                    </a:lnTo>
                    <a:lnTo>
                      <a:pt x="44066" y="51029"/>
                    </a:lnTo>
                    <a:lnTo>
                      <a:pt x="44065" y="51030"/>
                    </a:lnTo>
                    <a:lnTo>
                      <a:pt x="44062" y="51035"/>
                    </a:lnTo>
                    <a:cubicBezTo>
                      <a:pt x="44071" y="51041"/>
                      <a:pt x="44081" y="51047"/>
                      <a:pt x="44090" y="51053"/>
                    </a:cubicBezTo>
                    <a:lnTo>
                      <a:pt x="44090" y="51053"/>
                    </a:lnTo>
                    <a:cubicBezTo>
                      <a:pt x="44092" y="51056"/>
                      <a:pt x="44093" y="51060"/>
                      <a:pt x="44095" y="51063"/>
                    </a:cubicBezTo>
                    <a:lnTo>
                      <a:pt x="44095" y="51063"/>
                    </a:lnTo>
                    <a:cubicBezTo>
                      <a:pt x="44083" y="51054"/>
                      <a:pt x="44072" y="51044"/>
                      <a:pt x="44060" y="51035"/>
                    </a:cubicBezTo>
                    <a:lnTo>
                      <a:pt x="44060" y="51035"/>
                    </a:lnTo>
                    <a:cubicBezTo>
                      <a:pt x="45488" y="54425"/>
                      <a:pt x="47787" y="58167"/>
                      <a:pt x="48477" y="58858"/>
                    </a:cubicBezTo>
                    <a:cubicBezTo>
                      <a:pt x="50195" y="60577"/>
                      <a:pt x="52385" y="61026"/>
                      <a:pt x="54447" y="61026"/>
                    </a:cubicBezTo>
                    <a:cubicBezTo>
                      <a:pt x="55761" y="61026"/>
                      <a:pt x="57026" y="60843"/>
                      <a:pt x="58079" y="60691"/>
                    </a:cubicBezTo>
                    <a:cubicBezTo>
                      <a:pt x="58841" y="60581"/>
                      <a:pt x="59479" y="60488"/>
                      <a:pt x="59955" y="60488"/>
                    </a:cubicBezTo>
                    <a:cubicBezTo>
                      <a:pt x="60104" y="60488"/>
                      <a:pt x="60236" y="60497"/>
                      <a:pt x="60352" y="60517"/>
                    </a:cubicBezTo>
                    <a:lnTo>
                      <a:pt x="60366" y="60519"/>
                    </a:lnTo>
                    <a:lnTo>
                      <a:pt x="60363" y="60504"/>
                    </a:lnTo>
                    <a:cubicBezTo>
                      <a:pt x="60279" y="60019"/>
                      <a:pt x="60392" y="59231"/>
                      <a:pt x="60537" y="58232"/>
                    </a:cubicBezTo>
                    <a:cubicBezTo>
                      <a:pt x="60928" y="55530"/>
                      <a:pt x="61522" y="51443"/>
                      <a:pt x="58704" y="48629"/>
                    </a:cubicBezTo>
                    <a:cubicBezTo>
                      <a:pt x="57804" y="47731"/>
                      <a:pt x="51724" y="44100"/>
                      <a:pt x="47991" y="43225"/>
                    </a:cubicBezTo>
                    <a:lnTo>
                      <a:pt x="47986" y="43223"/>
                    </a:lnTo>
                    <a:close/>
                    <a:moveTo>
                      <a:pt x="39675" y="55910"/>
                    </a:moveTo>
                    <a:lnTo>
                      <a:pt x="39675" y="55910"/>
                    </a:lnTo>
                    <a:cubicBezTo>
                      <a:pt x="40173" y="56353"/>
                      <a:pt x="40451" y="56913"/>
                      <a:pt x="40511" y="57601"/>
                    </a:cubicBezTo>
                    <a:lnTo>
                      <a:pt x="40511" y="57601"/>
                    </a:lnTo>
                    <a:lnTo>
                      <a:pt x="35857" y="61540"/>
                    </a:lnTo>
                    <a:lnTo>
                      <a:pt x="35857" y="61540"/>
                    </a:lnTo>
                    <a:cubicBezTo>
                      <a:pt x="35858" y="61536"/>
                      <a:pt x="35858" y="61532"/>
                      <a:pt x="35859" y="61528"/>
                    </a:cubicBezTo>
                    <a:lnTo>
                      <a:pt x="35859" y="61528"/>
                    </a:lnTo>
                    <a:lnTo>
                      <a:pt x="40106" y="56425"/>
                    </a:lnTo>
                    <a:lnTo>
                      <a:pt x="40097" y="56418"/>
                    </a:lnTo>
                    <a:lnTo>
                      <a:pt x="35865" y="61503"/>
                    </a:lnTo>
                    <a:lnTo>
                      <a:pt x="35865" y="61503"/>
                    </a:lnTo>
                    <a:cubicBezTo>
                      <a:pt x="36181" y="60115"/>
                      <a:pt x="36979" y="59261"/>
                      <a:pt x="37819" y="58358"/>
                    </a:cubicBezTo>
                    <a:cubicBezTo>
                      <a:pt x="38453" y="57676"/>
                      <a:pt x="39133" y="56945"/>
                      <a:pt x="39675" y="55910"/>
                    </a:cubicBezTo>
                    <a:close/>
                    <a:moveTo>
                      <a:pt x="40605" y="52611"/>
                    </a:moveTo>
                    <a:cubicBezTo>
                      <a:pt x="40258" y="55706"/>
                      <a:pt x="38956" y="57105"/>
                      <a:pt x="37805" y="58342"/>
                    </a:cubicBezTo>
                    <a:cubicBezTo>
                      <a:pt x="36954" y="59256"/>
                      <a:pt x="36148" y="60121"/>
                      <a:pt x="35837" y="61536"/>
                    </a:cubicBezTo>
                    <a:lnTo>
                      <a:pt x="35837" y="61536"/>
                    </a:lnTo>
                    <a:lnTo>
                      <a:pt x="35832" y="61543"/>
                    </a:lnTo>
                    <a:lnTo>
                      <a:pt x="35832" y="61543"/>
                    </a:lnTo>
                    <a:cubicBezTo>
                      <a:pt x="35519" y="60124"/>
                      <a:pt x="34714" y="59259"/>
                      <a:pt x="33863" y="58342"/>
                    </a:cubicBezTo>
                    <a:cubicBezTo>
                      <a:pt x="32713" y="57109"/>
                      <a:pt x="31416" y="55715"/>
                      <a:pt x="31064" y="52638"/>
                    </a:cubicBezTo>
                    <a:lnTo>
                      <a:pt x="31064" y="52638"/>
                    </a:lnTo>
                    <a:cubicBezTo>
                      <a:pt x="31450" y="54368"/>
                      <a:pt x="32718" y="55168"/>
                      <a:pt x="33846" y="55878"/>
                    </a:cubicBezTo>
                    <a:cubicBezTo>
                      <a:pt x="34707" y="56419"/>
                      <a:pt x="35520" y="56932"/>
                      <a:pt x="35821" y="57780"/>
                    </a:cubicBezTo>
                    <a:lnTo>
                      <a:pt x="35831" y="57809"/>
                    </a:lnTo>
                    <a:lnTo>
                      <a:pt x="35843" y="57780"/>
                    </a:lnTo>
                    <a:cubicBezTo>
                      <a:pt x="36143" y="56932"/>
                      <a:pt x="36957" y="56419"/>
                      <a:pt x="37816" y="55878"/>
                    </a:cubicBezTo>
                    <a:cubicBezTo>
                      <a:pt x="38949" y="55164"/>
                      <a:pt x="40227" y="54359"/>
                      <a:pt x="40605" y="52611"/>
                    </a:cubicBezTo>
                    <a:close/>
                    <a:moveTo>
                      <a:pt x="31514" y="56476"/>
                    </a:moveTo>
                    <a:lnTo>
                      <a:pt x="35744" y="61558"/>
                    </a:lnTo>
                    <a:lnTo>
                      <a:pt x="31143" y="57664"/>
                    </a:lnTo>
                    <a:lnTo>
                      <a:pt x="31143" y="57664"/>
                    </a:lnTo>
                    <a:cubicBezTo>
                      <a:pt x="31176" y="57234"/>
                      <a:pt x="31293" y="56834"/>
                      <a:pt x="31514" y="56476"/>
                    </a:cubicBezTo>
                    <a:close/>
                    <a:moveTo>
                      <a:pt x="40512" y="57614"/>
                    </a:moveTo>
                    <a:cubicBezTo>
                      <a:pt x="40544" y="58006"/>
                      <a:pt x="40506" y="58439"/>
                      <a:pt x="40398" y="58915"/>
                    </a:cubicBezTo>
                    <a:lnTo>
                      <a:pt x="40398" y="58915"/>
                    </a:lnTo>
                    <a:lnTo>
                      <a:pt x="35852" y="61561"/>
                    </a:lnTo>
                    <a:lnTo>
                      <a:pt x="35852" y="61561"/>
                    </a:lnTo>
                    <a:cubicBezTo>
                      <a:pt x="35852" y="61559"/>
                      <a:pt x="35853" y="61558"/>
                      <a:pt x="35853" y="61556"/>
                    </a:cubicBezTo>
                    <a:lnTo>
                      <a:pt x="35853" y="61556"/>
                    </a:lnTo>
                    <a:lnTo>
                      <a:pt x="40512" y="57614"/>
                    </a:lnTo>
                    <a:close/>
                    <a:moveTo>
                      <a:pt x="31142" y="57677"/>
                    </a:moveTo>
                    <a:lnTo>
                      <a:pt x="35740" y="61568"/>
                    </a:lnTo>
                    <a:lnTo>
                      <a:pt x="35740" y="61568"/>
                    </a:lnTo>
                    <a:lnTo>
                      <a:pt x="31257" y="58959"/>
                    </a:lnTo>
                    <a:lnTo>
                      <a:pt x="31257" y="58959"/>
                    </a:lnTo>
                    <a:cubicBezTo>
                      <a:pt x="31156" y="58510"/>
                      <a:pt x="31112" y="58080"/>
                      <a:pt x="31142" y="57677"/>
                    </a:cubicBezTo>
                    <a:close/>
                    <a:moveTo>
                      <a:pt x="40394" y="58929"/>
                    </a:moveTo>
                    <a:cubicBezTo>
                      <a:pt x="40338" y="59176"/>
                      <a:pt x="40262" y="59433"/>
                      <a:pt x="40168" y="59703"/>
                    </a:cubicBezTo>
                    <a:cubicBezTo>
                      <a:pt x="40130" y="59813"/>
                      <a:pt x="40089" y="59923"/>
                      <a:pt x="40046" y="60034"/>
                    </a:cubicBezTo>
                    <a:lnTo>
                      <a:pt x="40046" y="60034"/>
                    </a:lnTo>
                    <a:lnTo>
                      <a:pt x="35849" y="61575"/>
                    </a:lnTo>
                    <a:lnTo>
                      <a:pt x="35849" y="61575"/>
                    </a:lnTo>
                    <a:cubicBezTo>
                      <a:pt x="35849" y="61575"/>
                      <a:pt x="35849" y="61575"/>
                      <a:pt x="35849" y="61575"/>
                    </a:cubicBezTo>
                    <a:lnTo>
                      <a:pt x="35849" y="61575"/>
                    </a:lnTo>
                    <a:lnTo>
                      <a:pt x="40394" y="58929"/>
                    </a:lnTo>
                    <a:close/>
                    <a:moveTo>
                      <a:pt x="31260" y="58973"/>
                    </a:moveTo>
                    <a:lnTo>
                      <a:pt x="35736" y="61578"/>
                    </a:lnTo>
                    <a:lnTo>
                      <a:pt x="31595" y="60057"/>
                    </a:lnTo>
                    <a:lnTo>
                      <a:pt x="31595" y="60057"/>
                    </a:lnTo>
                    <a:cubicBezTo>
                      <a:pt x="31454" y="59688"/>
                      <a:pt x="31340" y="59325"/>
                      <a:pt x="31260" y="58973"/>
                    </a:cubicBezTo>
                    <a:close/>
                    <a:moveTo>
                      <a:pt x="40040" y="60049"/>
                    </a:moveTo>
                    <a:cubicBezTo>
                      <a:pt x="39929" y="60332"/>
                      <a:pt x="39803" y="60619"/>
                      <a:pt x="39665" y="60908"/>
                    </a:cubicBezTo>
                    <a:lnTo>
                      <a:pt x="39665" y="60908"/>
                    </a:lnTo>
                    <a:lnTo>
                      <a:pt x="35852" y="61586"/>
                    </a:lnTo>
                    <a:lnTo>
                      <a:pt x="35852" y="61586"/>
                    </a:lnTo>
                    <a:lnTo>
                      <a:pt x="40040" y="60049"/>
                    </a:lnTo>
                    <a:close/>
                    <a:moveTo>
                      <a:pt x="31601" y="60072"/>
                    </a:moveTo>
                    <a:lnTo>
                      <a:pt x="35731" y="61588"/>
                    </a:lnTo>
                    <a:lnTo>
                      <a:pt x="35731" y="61588"/>
                    </a:lnTo>
                    <a:lnTo>
                      <a:pt x="31965" y="60919"/>
                    </a:lnTo>
                    <a:lnTo>
                      <a:pt x="31964" y="60922"/>
                    </a:lnTo>
                    <a:lnTo>
                      <a:pt x="31964" y="60922"/>
                    </a:lnTo>
                    <a:cubicBezTo>
                      <a:pt x="31831" y="60636"/>
                      <a:pt x="31708" y="60352"/>
                      <a:pt x="31601" y="60072"/>
                    </a:cubicBezTo>
                    <a:close/>
                    <a:moveTo>
                      <a:pt x="31993" y="55912"/>
                    </a:moveTo>
                    <a:cubicBezTo>
                      <a:pt x="32534" y="56947"/>
                      <a:pt x="33214" y="57677"/>
                      <a:pt x="33849" y="58358"/>
                    </a:cubicBezTo>
                    <a:cubicBezTo>
                      <a:pt x="34703" y="59274"/>
                      <a:pt x="35508" y="60141"/>
                      <a:pt x="35815" y="61563"/>
                    </a:cubicBezTo>
                    <a:lnTo>
                      <a:pt x="35815" y="61563"/>
                    </a:lnTo>
                    <a:lnTo>
                      <a:pt x="35789" y="61594"/>
                    </a:lnTo>
                    <a:lnTo>
                      <a:pt x="31521" y="56465"/>
                    </a:lnTo>
                    <a:lnTo>
                      <a:pt x="31521" y="56465"/>
                    </a:lnTo>
                    <a:cubicBezTo>
                      <a:pt x="31645" y="56268"/>
                      <a:pt x="31801" y="56083"/>
                      <a:pt x="31993" y="55912"/>
                    </a:cubicBezTo>
                    <a:close/>
                    <a:moveTo>
                      <a:pt x="31969" y="60931"/>
                    </a:moveTo>
                    <a:lnTo>
                      <a:pt x="35730" y="61598"/>
                    </a:lnTo>
                    <a:lnTo>
                      <a:pt x="32299" y="61598"/>
                    </a:lnTo>
                    <a:cubicBezTo>
                      <a:pt x="32183" y="61375"/>
                      <a:pt x="32073" y="61153"/>
                      <a:pt x="31969" y="60931"/>
                    </a:cubicBezTo>
                    <a:close/>
                    <a:moveTo>
                      <a:pt x="35832" y="61644"/>
                    </a:moveTo>
                    <a:lnTo>
                      <a:pt x="35833" y="61645"/>
                    </a:lnTo>
                    <a:lnTo>
                      <a:pt x="35833" y="61646"/>
                    </a:lnTo>
                    <a:lnTo>
                      <a:pt x="35832" y="61644"/>
                    </a:lnTo>
                    <a:close/>
                    <a:moveTo>
                      <a:pt x="24303" y="41934"/>
                    </a:moveTo>
                    <a:lnTo>
                      <a:pt x="29794" y="47425"/>
                    </a:lnTo>
                    <a:cubicBezTo>
                      <a:pt x="29226" y="49855"/>
                      <a:pt x="27672" y="52955"/>
                      <a:pt x="26795" y="54586"/>
                    </a:cubicBezTo>
                    <a:cubicBezTo>
                      <a:pt x="25456" y="57080"/>
                      <a:pt x="24224" y="58935"/>
                      <a:pt x="23746" y="59413"/>
                    </a:cubicBezTo>
                    <a:cubicBezTo>
                      <a:pt x="21826" y="61336"/>
                      <a:pt x="19375" y="61838"/>
                      <a:pt x="17069" y="61838"/>
                    </a:cubicBezTo>
                    <a:cubicBezTo>
                      <a:pt x="15597" y="61838"/>
                      <a:pt x="14183" y="61633"/>
                      <a:pt x="13005" y="61462"/>
                    </a:cubicBezTo>
                    <a:cubicBezTo>
                      <a:pt x="12153" y="61337"/>
                      <a:pt x="11437" y="61235"/>
                      <a:pt x="10903" y="61235"/>
                    </a:cubicBezTo>
                    <a:cubicBezTo>
                      <a:pt x="10738" y="61235"/>
                      <a:pt x="10589" y="61243"/>
                      <a:pt x="10461" y="61266"/>
                    </a:cubicBezTo>
                    <a:cubicBezTo>
                      <a:pt x="10556" y="60717"/>
                      <a:pt x="10427" y="59838"/>
                      <a:pt x="10266" y="58723"/>
                    </a:cubicBezTo>
                    <a:cubicBezTo>
                      <a:pt x="9827" y="55699"/>
                      <a:pt x="9165" y="51129"/>
                      <a:pt x="12313" y="47980"/>
                    </a:cubicBezTo>
                    <a:cubicBezTo>
                      <a:pt x="12792" y="47502"/>
                      <a:pt x="14646" y="46270"/>
                      <a:pt x="17142" y="44933"/>
                    </a:cubicBezTo>
                    <a:cubicBezTo>
                      <a:pt x="20941" y="42893"/>
                      <a:pt x="23258" y="42177"/>
                      <a:pt x="24303" y="41934"/>
                    </a:cubicBezTo>
                    <a:close/>
                    <a:moveTo>
                      <a:pt x="24304" y="41922"/>
                    </a:moveTo>
                    <a:cubicBezTo>
                      <a:pt x="21873" y="42490"/>
                      <a:pt x="18772" y="44046"/>
                      <a:pt x="17137" y="44923"/>
                    </a:cubicBezTo>
                    <a:cubicBezTo>
                      <a:pt x="14642" y="46263"/>
                      <a:pt x="12787" y="47495"/>
                      <a:pt x="12306" y="47973"/>
                    </a:cubicBezTo>
                    <a:cubicBezTo>
                      <a:pt x="9153" y="51125"/>
                      <a:pt x="9818" y="55699"/>
                      <a:pt x="10256" y="58725"/>
                    </a:cubicBezTo>
                    <a:cubicBezTo>
                      <a:pt x="10418" y="59844"/>
                      <a:pt x="10546" y="60727"/>
                      <a:pt x="10450" y="61272"/>
                    </a:cubicBezTo>
                    <a:lnTo>
                      <a:pt x="10448" y="61279"/>
                    </a:lnTo>
                    <a:lnTo>
                      <a:pt x="10456" y="61278"/>
                    </a:lnTo>
                    <a:cubicBezTo>
                      <a:pt x="10587" y="61255"/>
                      <a:pt x="10737" y="61244"/>
                      <a:pt x="10906" y="61244"/>
                    </a:cubicBezTo>
                    <a:cubicBezTo>
                      <a:pt x="11439" y="61244"/>
                      <a:pt x="12153" y="61348"/>
                      <a:pt x="13002" y="61471"/>
                    </a:cubicBezTo>
                    <a:cubicBezTo>
                      <a:pt x="14181" y="61643"/>
                      <a:pt x="15595" y="61848"/>
                      <a:pt x="17071" y="61848"/>
                    </a:cubicBezTo>
                    <a:cubicBezTo>
                      <a:pt x="19377" y="61848"/>
                      <a:pt x="21831" y="61345"/>
                      <a:pt x="23756" y="59422"/>
                    </a:cubicBezTo>
                    <a:cubicBezTo>
                      <a:pt x="24235" y="58942"/>
                      <a:pt x="25466" y="57087"/>
                      <a:pt x="26807" y="54592"/>
                    </a:cubicBezTo>
                    <a:cubicBezTo>
                      <a:pt x="27488" y="53323"/>
                      <a:pt x="28106" y="52048"/>
                      <a:pt x="28598" y="50906"/>
                    </a:cubicBezTo>
                    <a:cubicBezTo>
                      <a:pt x="29173" y="49564"/>
                      <a:pt x="29581" y="48393"/>
                      <a:pt x="29807" y="47425"/>
                    </a:cubicBezTo>
                    <a:lnTo>
                      <a:pt x="29807" y="47421"/>
                    </a:lnTo>
                    <a:lnTo>
                      <a:pt x="24310" y="41923"/>
                    </a:lnTo>
                    <a:lnTo>
                      <a:pt x="24308" y="41922"/>
                    </a:lnTo>
                    <a:close/>
                    <a:moveTo>
                      <a:pt x="40842" y="61485"/>
                    </a:moveTo>
                    <a:cubicBezTo>
                      <a:pt x="40740" y="61485"/>
                      <a:pt x="40659" y="61568"/>
                      <a:pt x="40659" y="61669"/>
                    </a:cubicBezTo>
                    <a:cubicBezTo>
                      <a:pt x="40661" y="61771"/>
                      <a:pt x="40742" y="61852"/>
                      <a:pt x="40842" y="61852"/>
                    </a:cubicBezTo>
                    <a:cubicBezTo>
                      <a:pt x="40943" y="61852"/>
                      <a:pt x="41024" y="61771"/>
                      <a:pt x="41024" y="61669"/>
                    </a:cubicBezTo>
                    <a:cubicBezTo>
                      <a:pt x="41024" y="61568"/>
                      <a:pt x="40943" y="61485"/>
                      <a:pt x="40842" y="61485"/>
                    </a:cubicBezTo>
                    <a:close/>
                    <a:moveTo>
                      <a:pt x="30820" y="61488"/>
                    </a:moveTo>
                    <a:cubicBezTo>
                      <a:pt x="30719" y="61488"/>
                      <a:pt x="30636" y="61569"/>
                      <a:pt x="30636" y="61671"/>
                    </a:cubicBezTo>
                    <a:cubicBezTo>
                      <a:pt x="30636" y="61772"/>
                      <a:pt x="30719" y="61853"/>
                      <a:pt x="30820" y="61853"/>
                    </a:cubicBezTo>
                    <a:cubicBezTo>
                      <a:pt x="30922" y="61852"/>
                      <a:pt x="31003" y="61771"/>
                      <a:pt x="31003" y="61671"/>
                    </a:cubicBezTo>
                    <a:cubicBezTo>
                      <a:pt x="31003" y="61569"/>
                      <a:pt x="30922" y="61488"/>
                      <a:pt x="30820" y="61488"/>
                    </a:cubicBezTo>
                    <a:close/>
                    <a:moveTo>
                      <a:pt x="47428" y="42089"/>
                    </a:moveTo>
                    <a:cubicBezTo>
                      <a:pt x="49858" y="42657"/>
                      <a:pt x="52957" y="44211"/>
                      <a:pt x="54589" y="45088"/>
                    </a:cubicBezTo>
                    <a:cubicBezTo>
                      <a:pt x="57083" y="46427"/>
                      <a:pt x="58937" y="47659"/>
                      <a:pt x="59415" y="48137"/>
                    </a:cubicBezTo>
                    <a:cubicBezTo>
                      <a:pt x="62566" y="51284"/>
                      <a:pt x="61903" y="55854"/>
                      <a:pt x="61464" y="58878"/>
                    </a:cubicBezTo>
                    <a:cubicBezTo>
                      <a:pt x="61304" y="59993"/>
                      <a:pt x="61175" y="60875"/>
                      <a:pt x="61269" y="61421"/>
                    </a:cubicBezTo>
                    <a:cubicBezTo>
                      <a:pt x="61141" y="61400"/>
                      <a:pt x="60995" y="61390"/>
                      <a:pt x="60832" y="61390"/>
                    </a:cubicBezTo>
                    <a:cubicBezTo>
                      <a:pt x="60297" y="61390"/>
                      <a:pt x="59580" y="61494"/>
                      <a:pt x="58726" y="61619"/>
                    </a:cubicBezTo>
                    <a:cubicBezTo>
                      <a:pt x="57547" y="61789"/>
                      <a:pt x="56133" y="61994"/>
                      <a:pt x="54660" y="61994"/>
                    </a:cubicBezTo>
                    <a:cubicBezTo>
                      <a:pt x="52355" y="61994"/>
                      <a:pt x="49905" y="61492"/>
                      <a:pt x="47984" y="59570"/>
                    </a:cubicBezTo>
                    <a:cubicBezTo>
                      <a:pt x="47506" y="59091"/>
                      <a:pt x="46274" y="57237"/>
                      <a:pt x="44935" y="54743"/>
                    </a:cubicBezTo>
                    <a:cubicBezTo>
                      <a:pt x="42895" y="50942"/>
                      <a:pt x="42181" y="48625"/>
                      <a:pt x="41936" y="47580"/>
                    </a:cubicBezTo>
                    <a:lnTo>
                      <a:pt x="47428" y="42089"/>
                    </a:lnTo>
                    <a:close/>
                    <a:moveTo>
                      <a:pt x="47423" y="42078"/>
                    </a:moveTo>
                    <a:lnTo>
                      <a:pt x="44675" y="44827"/>
                    </a:lnTo>
                    <a:lnTo>
                      <a:pt x="41927" y="47575"/>
                    </a:lnTo>
                    <a:lnTo>
                      <a:pt x="41924" y="47577"/>
                    </a:lnTo>
                    <a:lnTo>
                      <a:pt x="41924" y="47580"/>
                    </a:lnTo>
                    <a:cubicBezTo>
                      <a:pt x="42494" y="50013"/>
                      <a:pt x="44050" y="53114"/>
                      <a:pt x="44927" y="54747"/>
                    </a:cubicBezTo>
                    <a:cubicBezTo>
                      <a:pt x="46267" y="57244"/>
                      <a:pt x="47499" y="59099"/>
                      <a:pt x="47977" y="59578"/>
                    </a:cubicBezTo>
                    <a:cubicBezTo>
                      <a:pt x="49900" y="61503"/>
                      <a:pt x="52353" y="62005"/>
                      <a:pt x="54660" y="62005"/>
                    </a:cubicBezTo>
                    <a:cubicBezTo>
                      <a:pt x="56132" y="62005"/>
                      <a:pt x="57546" y="61800"/>
                      <a:pt x="58730" y="61627"/>
                    </a:cubicBezTo>
                    <a:cubicBezTo>
                      <a:pt x="59583" y="61505"/>
                      <a:pt x="60299" y="61400"/>
                      <a:pt x="60833" y="61400"/>
                    </a:cubicBezTo>
                    <a:cubicBezTo>
                      <a:pt x="60999" y="61400"/>
                      <a:pt x="61147" y="61410"/>
                      <a:pt x="61276" y="61433"/>
                    </a:cubicBezTo>
                    <a:lnTo>
                      <a:pt x="61283" y="61435"/>
                    </a:lnTo>
                    <a:lnTo>
                      <a:pt x="61282" y="61427"/>
                    </a:lnTo>
                    <a:cubicBezTo>
                      <a:pt x="61186" y="60882"/>
                      <a:pt x="61312" y="59999"/>
                      <a:pt x="61476" y="58881"/>
                    </a:cubicBezTo>
                    <a:cubicBezTo>
                      <a:pt x="61917" y="55854"/>
                      <a:pt x="62579" y="51281"/>
                      <a:pt x="59426" y="48130"/>
                    </a:cubicBezTo>
                    <a:cubicBezTo>
                      <a:pt x="58946" y="47651"/>
                      <a:pt x="57091" y="46420"/>
                      <a:pt x="54595" y="45079"/>
                    </a:cubicBezTo>
                    <a:cubicBezTo>
                      <a:pt x="53325" y="44398"/>
                      <a:pt x="52050" y="43778"/>
                      <a:pt x="50908" y="43288"/>
                    </a:cubicBezTo>
                    <a:cubicBezTo>
                      <a:pt x="49566" y="42712"/>
                      <a:pt x="48397" y="42304"/>
                      <a:pt x="47428" y="42078"/>
                    </a:cubicBezTo>
                    <a:close/>
                    <a:moveTo>
                      <a:pt x="39659" y="60920"/>
                    </a:moveTo>
                    <a:lnTo>
                      <a:pt x="39659" y="60920"/>
                    </a:lnTo>
                    <a:cubicBezTo>
                      <a:pt x="39461" y="61334"/>
                      <a:pt x="39238" y="61753"/>
                      <a:pt x="39003" y="62170"/>
                    </a:cubicBezTo>
                    <a:lnTo>
                      <a:pt x="39003" y="62170"/>
                    </a:lnTo>
                    <a:lnTo>
                      <a:pt x="35848" y="61608"/>
                    </a:lnTo>
                    <a:lnTo>
                      <a:pt x="39306" y="61608"/>
                    </a:lnTo>
                    <a:lnTo>
                      <a:pt x="39306" y="61598"/>
                    </a:lnTo>
                    <a:lnTo>
                      <a:pt x="35844" y="61598"/>
                    </a:lnTo>
                    <a:cubicBezTo>
                      <a:pt x="35844" y="61598"/>
                      <a:pt x="35844" y="61598"/>
                      <a:pt x="35844" y="61598"/>
                    </a:cubicBezTo>
                    <a:lnTo>
                      <a:pt x="35844" y="61598"/>
                    </a:lnTo>
                    <a:lnTo>
                      <a:pt x="39659" y="60920"/>
                    </a:lnTo>
                    <a:close/>
                    <a:moveTo>
                      <a:pt x="35731" y="61608"/>
                    </a:moveTo>
                    <a:lnTo>
                      <a:pt x="32619" y="62162"/>
                    </a:lnTo>
                    <a:lnTo>
                      <a:pt x="32620" y="62172"/>
                    </a:lnTo>
                    <a:lnTo>
                      <a:pt x="35731" y="61619"/>
                    </a:lnTo>
                    <a:lnTo>
                      <a:pt x="35731" y="61619"/>
                    </a:lnTo>
                    <a:lnTo>
                      <a:pt x="32886" y="62662"/>
                    </a:lnTo>
                    <a:lnTo>
                      <a:pt x="32886" y="62662"/>
                    </a:lnTo>
                    <a:cubicBezTo>
                      <a:pt x="32684" y="62313"/>
                      <a:pt x="32488" y="61960"/>
                      <a:pt x="32305" y="61608"/>
                    </a:cubicBezTo>
                    <a:close/>
                    <a:moveTo>
                      <a:pt x="35847" y="61619"/>
                    </a:moveTo>
                    <a:lnTo>
                      <a:pt x="38997" y="62180"/>
                    </a:lnTo>
                    <a:lnTo>
                      <a:pt x="38997" y="62180"/>
                    </a:lnTo>
                    <a:cubicBezTo>
                      <a:pt x="38905" y="62344"/>
                      <a:pt x="38811" y="62508"/>
                      <a:pt x="38715" y="62671"/>
                    </a:cubicBezTo>
                    <a:lnTo>
                      <a:pt x="38715" y="62671"/>
                    </a:lnTo>
                    <a:lnTo>
                      <a:pt x="35847" y="61619"/>
                    </a:lnTo>
                    <a:close/>
                    <a:moveTo>
                      <a:pt x="35729" y="61632"/>
                    </a:moveTo>
                    <a:lnTo>
                      <a:pt x="33159" y="63127"/>
                    </a:lnTo>
                    <a:lnTo>
                      <a:pt x="33159" y="63127"/>
                    </a:lnTo>
                    <a:cubicBezTo>
                      <a:pt x="33069" y="62977"/>
                      <a:pt x="32980" y="62825"/>
                      <a:pt x="32892" y="62673"/>
                    </a:cubicBezTo>
                    <a:lnTo>
                      <a:pt x="32892" y="62673"/>
                    </a:lnTo>
                    <a:lnTo>
                      <a:pt x="35729" y="61632"/>
                    </a:lnTo>
                    <a:close/>
                    <a:moveTo>
                      <a:pt x="35842" y="61629"/>
                    </a:moveTo>
                    <a:lnTo>
                      <a:pt x="38709" y="62681"/>
                    </a:lnTo>
                    <a:lnTo>
                      <a:pt x="38709" y="62681"/>
                    </a:lnTo>
                    <a:cubicBezTo>
                      <a:pt x="38619" y="62835"/>
                      <a:pt x="38528" y="62987"/>
                      <a:pt x="38436" y="63139"/>
                    </a:cubicBezTo>
                    <a:lnTo>
                      <a:pt x="38436" y="63139"/>
                    </a:lnTo>
                    <a:lnTo>
                      <a:pt x="35842" y="61629"/>
                    </a:lnTo>
                    <a:close/>
                    <a:moveTo>
                      <a:pt x="31454" y="62930"/>
                    </a:moveTo>
                    <a:cubicBezTo>
                      <a:pt x="31306" y="62930"/>
                      <a:pt x="31186" y="63049"/>
                      <a:pt x="31186" y="63198"/>
                    </a:cubicBezTo>
                    <a:cubicBezTo>
                      <a:pt x="31186" y="63346"/>
                      <a:pt x="31306" y="63466"/>
                      <a:pt x="31454" y="63466"/>
                    </a:cubicBezTo>
                    <a:cubicBezTo>
                      <a:pt x="31603" y="63466"/>
                      <a:pt x="31722" y="63346"/>
                      <a:pt x="31722" y="63198"/>
                    </a:cubicBezTo>
                    <a:cubicBezTo>
                      <a:pt x="31722" y="63049"/>
                      <a:pt x="31603" y="62930"/>
                      <a:pt x="31454" y="62930"/>
                    </a:cubicBezTo>
                    <a:close/>
                    <a:moveTo>
                      <a:pt x="40210" y="62928"/>
                    </a:moveTo>
                    <a:cubicBezTo>
                      <a:pt x="40061" y="62928"/>
                      <a:pt x="39942" y="63049"/>
                      <a:pt x="39942" y="63197"/>
                    </a:cubicBezTo>
                    <a:cubicBezTo>
                      <a:pt x="39942" y="63346"/>
                      <a:pt x="40062" y="63466"/>
                      <a:pt x="40210" y="63466"/>
                    </a:cubicBezTo>
                    <a:cubicBezTo>
                      <a:pt x="40358" y="63466"/>
                      <a:pt x="40478" y="63346"/>
                      <a:pt x="40478" y="63197"/>
                    </a:cubicBezTo>
                    <a:cubicBezTo>
                      <a:pt x="40478" y="63049"/>
                      <a:pt x="40358" y="62928"/>
                      <a:pt x="40210" y="62928"/>
                    </a:cubicBezTo>
                    <a:close/>
                    <a:moveTo>
                      <a:pt x="35746" y="61634"/>
                    </a:moveTo>
                    <a:lnTo>
                      <a:pt x="33438" y="63589"/>
                    </a:lnTo>
                    <a:lnTo>
                      <a:pt x="33438" y="63589"/>
                    </a:lnTo>
                    <a:cubicBezTo>
                      <a:pt x="33346" y="63439"/>
                      <a:pt x="33255" y="63288"/>
                      <a:pt x="33164" y="63136"/>
                    </a:cubicBezTo>
                    <a:lnTo>
                      <a:pt x="33164" y="63136"/>
                    </a:lnTo>
                    <a:lnTo>
                      <a:pt x="35746" y="61634"/>
                    </a:lnTo>
                    <a:close/>
                    <a:moveTo>
                      <a:pt x="35848" y="61644"/>
                    </a:moveTo>
                    <a:lnTo>
                      <a:pt x="38431" y="63147"/>
                    </a:lnTo>
                    <a:lnTo>
                      <a:pt x="38431" y="63147"/>
                    </a:lnTo>
                    <a:cubicBezTo>
                      <a:pt x="38340" y="63299"/>
                      <a:pt x="38248" y="63449"/>
                      <a:pt x="38157" y="63598"/>
                    </a:cubicBezTo>
                    <a:lnTo>
                      <a:pt x="38157" y="63598"/>
                    </a:lnTo>
                    <a:lnTo>
                      <a:pt x="35848" y="61644"/>
                    </a:lnTo>
                    <a:close/>
                    <a:moveTo>
                      <a:pt x="35744" y="61649"/>
                    </a:moveTo>
                    <a:lnTo>
                      <a:pt x="33732" y="64068"/>
                    </a:lnTo>
                    <a:lnTo>
                      <a:pt x="33732" y="64068"/>
                    </a:lnTo>
                    <a:cubicBezTo>
                      <a:pt x="33636" y="63913"/>
                      <a:pt x="33539" y="63756"/>
                      <a:pt x="33443" y="63597"/>
                    </a:cubicBezTo>
                    <a:lnTo>
                      <a:pt x="33443" y="63597"/>
                    </a:lnTo>
                    <a:lnTo>
                      <a:pt x="35744" y="61649"/>
                    </a:lnTo>
                    <a:close/>
                    <a:moveTo>
                      <a:pt x="35837" y="61648"/>
                    </a:moveTo>
                    <a:lnTo>
                      <a:pt x="38151" y="63607"/>
                    </a:lnTo>
                    <a:lnTo>
                      <a:pt x="38151" y="63607"/>
                    </a:lnTo>
                    <a:cubicBezTo>
                      <a:pt x="38053" y="63767"/>
                      <a:pt x="37955" y="63925"/>
                      <a:pt x="37859" y="64081"/>
                    </a:cubicBezTo>
                    <a:lnTo>
                      <a:pt x="37859" y="64081"/>
                    </a:lnTo>
                    <a:lnTo>
                      <a:pt x="35836" y="61650"/>
                    </a:lnTo>
                    <a:lnTo>
                      <a:pt x="35837" y="61648"/>
                    </a:lnTo>
                    <a:close/>
                    <a:moveTo>
                      <a:pt x="35752" y="61657"/>
                    </a:moveTo>
                    <a:lnTo>
                      <a:pt x="34064" y="64605"/>
                    </a:lnTo>
                    <a:lnTo>
                      <a:pt x="34064" y="64605"/>
                    </a:lnTo>
                    <a:cubicBezTo>
                      <a:pt x="34039" y="64565"/>
                      <a:pt x="34014" y="64525"/>
                      <a:pt x="33989" y="64485"/>
                    </a:cubicBezTo>
                    <a:cubicBezTo>
                      <a:pt x="33906" y="64351"/>
                      <a:pt x="33822" y="64215"/>
                      <a:pt x="33738" y="64078"/>
                    </a:cubicBezTo>
                    <a:lnTo>
                      <a:pt x="33738" y="64078"/>
                    </a:lnTo>
                    <a:lnTo>
                      <a:pt x="35752" y="61657"/>
                    </a:lnTo>
                    <a:close/>
                    <a:moveTo>
                      <a:pt x="35827" y="61657"/>
                    </a:moveTo>
                    <a:lnTo>
                      <a:pt x="37852" y="64091"/>
                    </a:lnTo>
                    <a:lnTo>
                      <a:pt x="37852" y="64091"/>
                    </a:lnTo>
                    <a:cubicBezTo>
                      <a:pt x="37804" y="64169"/>
                      <a:pt x="37756" y="64247"/>
                      <a:pt x="37708" y="64324"/>
                    </a:cubicBezTo>
                    <a:cubicBezTo>
                      <a:pt x="37646" y="64423"/>
                      <a:pt x="37585" y="64522"/>
                      <a:pt x="37524" y="64620"/>
                    </a:cubicBezTo>
                    <a:lnTo>
                      <a:pt x="37524" y="64620"/>
                    </a:lnTo>
                    <a:lnTo>
                      <a:pt x="35827" y="61657"/>
                    </a:lnTo>
                    <a:close/>
                    <a:moveTo>
                      <a:pt x="39391" y="64440"/>
                    </a:moveTo>
                    <a:cubicBezTo>
                      <a:pt x="39288" y="64440"/>
                      <a:pt x="39207" y="64521"/>
                      <a:pt x="39207" y="64622"/>
                    </a:cubicBezTo>
                    <a:cubicBezTo>
                      <a:pt x="39207" y="64724"/>
                      <a:pt x="39290" y="64806"/>
                      <a:pt x="39391" y="64806"/>
                    </a:cubicBezTo>
                    <a:cubicBezTo>
                      <a:pt x="39493" y="64806"/>
                      <a:pt x="39574" y="64724"/>
                      <a:pt x="39574" y="64622"/>
                    </a:cubicBezTo>
                    <a:cubicBezTo>
                      <a:pt x="39574" y="64521"/>
                      <a:pt x="39493" y="64440"/>
                      <a:pt x="39391" y="64440"/>
                    </a:cubicBezTo>
                    <a:close/>
                    <a:moveTo>
                      <a:pt x="32272" y="64441"/>
                    </a:moveTo>
                    <a:cubicBezTo>
                      <a:pt x="32171" y="64441"/>
                      <a:pt x="32090" y="64524"/>
                      <a:pt x="32090" y="64625"/>
                    </a:cubicBezTo>
                    <a:cubicBezTo>
                      <a:pt x="32090" y="64727"/>
                      <a:pt x="32171" y="64808"/>
                      <a:pt x="32272" y="64808"/>
                    </a:cubicBezTo>
                    <a:cubicBezTo>
                      <a:pt x="32374" y="64808"/>
                      <a:pt x="32455" y="64724"/>
                      <a:pt x="32455" y="64625"/>
                    </a:cubicBezTo>
                    <a:cubicBezTo>
                      <a:pt x="32455" y="64524"/>
                      <a:pt x="32374" y="64441"/>
                      <a:pt x="32272" y="64441"/>
                    </a:cubicBezTo>
                    <a:close/>
                    <a:moveTo>
                      <a:pt x="35766" y="61654"/>
                    </a:moveTo>
                    <a:lnTo>
                      <a:pt x="34465" y="65256"/>
                    </a:lnTo>
                    <a:lnTo>
                      <a:pt x="34465" y="65256"/>
                    </a:lnTo>
                    <a:cubicBezTo>
                      <a:pt x="34338" y="65047"/>
                      <a:pt x="34206" y="64834"/>
                      <a:pt x="34071" y="64616"/>
                    </a:cubicBezTo>
                    <a:lnTo>
                      <a:pt x="34071" y="64616"/>
                    </a:lnTo>
                    <a:lnTo>
                      <a:pt x="35766" y="61654"/>
                    </a:lnTo>
                    <a:close/>
                    <a:moveTo>
                      <a:pt x="35814" y="61654"/>
                    </a:moveTo>
                    <a:lnTo>
                      <a:pt x="37518" y="64630"/>
                    </a:lnTo>
                    <a:lnTo>
                      <a:pt x="37518" y="64630"/>
                    </a:lnTo>
                    <a:cubicBezTo>
                      <a:pt x="37382" y="64850"/>
                      <a:pt x="37249" y="65066"/>
                      <a:pt x="37122" y="65276"/>
                    </a:cubicBezTo>
                    <a:lnTo>
                      <a:pt x="37122" y="65276"/>
                    </a:lnTo>
                    <a:lnTo>
                      <a:pt x="35814" y="61654"/>
                    </a:lnTo>
                    <a:close/>
                    <a:moveTo>
                      <a:pt x="33194" y="65557"/>
                    </a:moveTo>
                    <a:cubicBezTo>
                      <a:pt x="33114" y="65557"/>
                      <a:pt x="33049" y="65622"/>
                      <a:pt x="33049" y="65702"/>
                    </a:cubicBezTo>
                    <a:cubicBezTo>
                      <a:pt x="33049" y="65782"/>
                      <a:pt x="33114" y="65847"/>
                      <a:pt x="33194" y="65847"/>
                    </a:cubicBezTo>
                    <a:cubicBezTo>
                      <a:pt x="33274" y="65847"/>
                      <a:pt x="33339" y="65782"/>
                      <a:pt x="33339" y="65702"/>
                    </a:cubicBezTo>
                    <a:cubicBezTo>
                      <a:pt x="33339" y="65622"/>
                      <a:pt x="33274" y="65557"/>
                      <a:pt x="33194" y="65557"/>
                    </a:cubicBezTo>
                    <a:close/>
                    <a:moveTo>
                      <a:pt x="38468" y="65557"/>
                    </a:moveTo>
                    <a:cubicBezTo>
                      <a:pt x="38389" y="65557"/>
                      <a:pt x="38323" y="65622"/>
                      <a:pt x="38323" y="65702"/>
                    </a:cubicBezTo>
                    <a:cubicBezTo>
                      <a:pt x="38323" y="65782"/>
                      <a:pt x="38389" y="65847"/>
                      <a:pt x="38468" y="65847"/>
                    </a:cubicBezTo>
                    <a:cubicBezTo>
                      <a:pt x="38548" y="65847"/>
                      <a:pt x="38613" y="65782"/>
                      <a:pt x="38613" y="65702"/>
                    </a:cubicBezTo>
                    <a:cubicBezTo>
                      <a:pt x="38613" y="65622"/>
                      <a:pt x="38548" y="65557"/>
                      <a:pt x="38468" y="65557"/>
                    </a:cubicBezTo>
                    <a:close/>
                    <a:moveTo>
                      <a:pt x="35774" y="61664"/>
                    </a:moveTo>
                    <a:lnTo>
                      <a:pt x="34991" y="66142"/>
                    </a:lnTo>
                    <a:lnTo>
                      <a:pt x="34991" y="66142"/>
                    </a:lnTo>
                    <a:cubicBezTo>
                      <a:pt x="34833" y="65864"/>
                      <a:pt x="34658" y="65572"/>
                      <a:pt x="34473" y="65269"/>
                    </a:cubicBezTo>
                    <a:lnTo>
                      <a:pt x="34473" y="65269"/>
                    </a:lnTo>
                    <a:lnTo>
                      <a:pt x="35774" y="61664"/>
                    </a:lnTo>
                    <a:close/>
                    <a:moveTo>
                      <a:pt x="35805" y="61661"/>
                    </a:moveTo>
                    <a:lnTo>
                      <a:pt x="37112" y="65285"/>
                    </a:lnTo>
                    <a:lnTo>
                      <a:pt x="37118" y="65282"/>
                    </a:lnTo>
                    <a:lnTo>
                      <a:pt x="37118" y="65282"/>
                    </a:lnTo>
                    <a:cubicBezTo>
                      <a:pt x="36930" y="65593"/>
                      <a:pt x="36754" y="65892"/>
                      <a:pt x="36595" y="66176"/>
                    </a:cubicBezTo>
                    <a:lnTo>
                      <a:pt x="36595" y="66176"/>
                    </a:lnTo>
                    <a:lnTo>
                      <a:pt x="35805" y="61661"/>
                    </a:lnTo>
                    <a:close/>
                    <a:moveTo>
                      <a:pt x="35785" y="61662"/>
                    </a:moveTo>
                    <a:lnTo>
                      <a:pt x="35785" y="67846"/>
                    </a:lnTo>
                    <a:lnTo>
                      <a:pt x="35795" y="67846"/>
                    </a:lnTo>
                    <a:lnTo>
                      <a:pt x="35795" y="61664"/>
                    </a:lnTo>
                    <a:lnTo>
                      <a:pt x="36586" y="66192"/>
                    </a:lnTo>
                    <a:lnTo>
                      <a:pt x="36586" y="66192"/>
                    </a:lnTo>
                    <a:cubicBezTo>
                      <a:pt x="36170" y="66939"/>
                      <a:pt x="35879" y="67584"/>
                      <a:pt x="35827" y="68076"/>
                    </a:cubicBezTo>
                    <a:lnTo>
                      <a:pt x="35827" y="68076"/>
                    </a:lnTo>
                    <a:cubicBezTo>
                      <a:pt x="35749" y="67576"/>
                      <a:pt x="35434" y="66917"/>
                      <a:pt x="34999" y="66155"/>
                    </a:cubicBezTo>
                    <a:lnTo>
                      <a:pt x="34999" y="66155"/>
                    </a:lnTo>
                    <a:lnTo>
                      <a:pt x="35001" y="66155"/>
                    </a:lnTo>
                    <a:lnTo>
                      <a:pt x="35785" y="61662"/>
                    </a:lnTo>
                    <a:close/>
                    <a:moveTo>
                      <a:pt x="31016" y="52391"/>
                    </a:moveTo>
                    <a:lnTo>
                      <a:pt x="31016" y="52391"/>
                    </a:lnTo>
                    <a:cubicBezTo>
                      <a:pt x="31016" y="52392"/>
                      <a:pt x="31017" y="52393"/>
                      <a:pt x="31017" y="52394"/>
                    </a:cubicBezTo>
                    <a:lnTo>
                      <a:pt x="31017" y="52394"/>
                    </a:lnTo>
                    <a:cubicBezTo>
                      <a:pt x="31161" y="53898"/>
                      <a:pt x="31524" y="55014"/>
                      <a:pt x="31989" y="55905"/>
                    </a:cubicBezTo>
                    <a:lnTo>
                      <a:pt x="31989" y="55905"/>
                    </a:lnTo>
                    <a:lnTo>
                      <a:pt x="31980" y="55895"/>
                    </a:lnTo>
                    <a:lnTo>
                      <a:pt x="31980" y="55895"/>
                    </a:lnTo>
                    <a:cubicBezTo>
                      <a:pt x="31979" y="55896"/>
                      <a:pt x="31978" y="55896"/>
                      <a:pt x="31977" y="55897"/>
                    </a:cubicBezTo>
                    <a:lnTo>
                      <a:pt x="31977" y="55897"/>
                    </a:lnTo>
                    <a:lnTo>
                      <a:pt x="31975" y="55895"/>
                    </a:lnTo>
                    <a:lnTo>
                      <a:pt x="31975" y="55895"/>
                    </a:lnTo>
                    <a:cubicBezTo>
                      <a:pt x="30488" y="57217"/>
                      <a:pt x="31127" y="59397"/>
                      <a:pt x="32272" y="61602"/>
                    </a:cubicBezTo>
                    <a:lnTo>
                      <a:pt x="32272" y="61602"/>
                    </a:lnTo>
                    <a:lnTo>
                      <a:pt x="32272" y="61608"/>
                    </a:lnTo>
                    <a:lnTo>
                      <a:pt x="32276" y="61608"/>
                    </a:lnTo>
                    <a:cubicBezTo>
                      <a:pt x="32460" y="61963"/>
                      <a:pt x="32658" y="62318"/>
                      <a:pt x="32862" y="62671"/>
                    </a:cubicBezTo>
                    <a:lnTo>
                      <a:pt x="32862" y="62671"/>
                    </a:lnTo>
                    <a:lnTo>
                      <a:pt x="32859" y="62672"/>
                    </a:lnTo>
                    <a:lnTo>
                      <a:pt x="32863" y="62684"/>
                    </a:lnTo>
                    <a:lnTo>
                      <a:pt x="32868" y="62682"/>
                    </a:lnTo>
                    <a:lnTo>
                      <a:pt x="32868" y="62682"/>
                    </a:lnTo>
                    <a:cubicBezTo>
                      <a:pt x="32957" y="62835"/>
                      <a:pt x="33047" y="62988"/>
                      <a:pt x="33138" y="63140"/>
                    </a:cubicBezTo>
                    <a:lnTo>
                      <a:pt x="33138" y="63140"/>
                    </a:lnTo>
                    <a:lnTo>
                      <a:pt x="33110" y="63156"/>
                    </a:lnTo>
                    <a:lnTo>
                      <a:pt x="33114" y="63165"/>
                    </a:lnTo>
                    <a:lnTo>
                      <a:pt x="33143" y="63148"/>
                    </a:lnTo>
                    <a:lnTo>
                      <a:pt x="33143" y="63148"/>
                    </a:lnTo>
                    <a:cubicBezTo>
                      <a:pt x="33234" y="63301"/>
                      <a:pt x="33326" y="63454"/>
                      <a:pt x="33418" y="63605"/>
                    </a:cubicBezTo>
                    <a:lnTo>
                      <a:pt x="33418" y="63605"/>
                    </a:lnTo>
                    <a:lnTo>
                      <a:pt x="33411" y="63611"/>
                    </a:lnTo>
                    <a:lnTo>
                      <a:pt x="33418" y="63618"/>
                    </a:lnTo>
                    <a:lnTo>
                      <a:pt x="33424" y="63614"/>
                    </a:lnTo>
                    <a:lnTo>
                      <a:pt x="33424" y="63614"/>
                    </a:lnTo>
                    <a:cubicBezTo>
                      <a:pt x="33521" y="63773"/>
                      <a:pt x="33618" y="63931"/>
                      <a:pt x="33715" y="64088"/>
                    </a:cubicBezTo>
                    <a:lnTo>
                      <a:pt x="33715" y="64088"/>
                    </a:lnTo>
                    <a:lnTo>
                      <a:pt x="33707" y="64098"/>
                    </a:lnTo>
                    <a:lnTo>
                      <a:pt x="33716" y="64105"/>
                    </a:lnTo>
                    <a:lnTo>
                      <a:pt x="33721" y="64098"/>
                    </a:lnTo>
                    <a:lnTo>
                      <a:pt x="33721" y="64098"/>
                    </a:lnTo>
                    <a:cubicBezTo>
                      <a:pt x="33804" y="64232"/>
                      <a:pt x="33886" y="64365"/>
                      <a:pt x="33968" y="64496"/>
                    </a:cubicBezTo>
                    <a:cubicBezTo>
                      <a:pt x="33995" y="64541"/>
                      <a:pt x="34023" y="64585"/>
                      <a:pt x="34050" y="64629"/>
                    </a:cubicBezTo>
                    <a:lnTo>
                      <a:pt x="34050" y="64629"/>
                    </a:lnTo>
                    <a:lnTo>
                      <a:pt x="34042" y="64644"/>
                    </a:lnTo>
                    <a:lnTo>
                      <a:pt x="34052" y="64650"/>
                    </a:lnTo>
                    <a:lnTo>
                      <a:pt x="34057" y="64641"/>
                    </a:lnTo>
                    <a:lnTo>
                      <a:pt x="34057" y="64641"/>
                    </a:lnTo>
                    <a:cubicBezTo>
                      <a:pt x="34981" y="66135"/>
                      <a:pt x="35767" y="67425"/>
                      <a:pt x="35819" y="68224"/>
                    </a:cubicBezTo>
                    <a:lnTo>
                      <a:pt x="35819" y="68224"/>
                    </a:lnTo>
                    <a:cubicBezTo>
                      <a:pt x="35819" y="68238"/>
                      <a:pt x="35819" y="68252"/>
                      <a:pt x="35819" y="68265"/>
                    </a:cubicBezTo>
                    <a:lnTo>
                      <a:pt x="35821" y="68265"/>
                    </a:lnTo>
                    <a:lnTo>
                      <a:pt x="35821" y="68265"/>
                    </a:lnTo>
                    <a:cubicBezTo>
                      <a:pt x="35821" y="68266"/>
                      <a:pt x="35821" y="68266"/>
                      <a:pt x="35821" y="68267"/>
                    </a:cubicBezTo>
                    <a:lnTo>
                      <a:pt x="35846" y="68267"/>
                    </a:lnTo>
                    <a:cubicBezTo>
                      <a:pt x="35846" y="68266"/>
                      <a:pt x="35846" y="68266"/>
                      <a:pt x="35846" y="68266"/>
                    </a:cubicBezTo>
                    <a:lnTo>
                      <a:pt x="35846" y="68266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21" y="67417"/>
                      <a:pt x="36707" y="65989"/>
                      <a:pt x="37732" y="64337"/>
                    </a:cubicBezTo>
                    <a:cubicBezTo>
                      <a:pt x="37968" y="63956"/>
                      <a:pt x="38213" y="63562"/>
                      <a:pt x="38454" y="63161"/>
                    </a:cubicBezTo>
                    <a:lnTo>
                      <a:pt x="38454" y="63161"/>
                    </a:lnTo>
                    <a:lnTo>
                      <a:pt x="38464" y="63166"/>
                    </a:lnTo>
                    <a:lnTo>
                      <a:pt x="38468" y="63157"/>
                    </a:lnTo>
                    <a:lnTo>
                      <a:pt x="38459" y="63152"/>
                    </a:lnTo>
                    <a:lnTo>
                      <a:pt x="38459" y="63152"/>
                    </a:lnTo>
                    <a:cubicBezTo>
                      <a:pt x="38902" y="62417"/>
                      <a:pt x="39335" y="61659"/>
                      <a:pt x="39690" y="60914"/>
                    </a:cubicBezTo>
                    <a:lnTo>
                      <a:pt x="39690" y="60914"/>
                    </a:lnTo>
                    <a:lnTo>
                      <a:pt x="39697" y="60913"/>
                    </a:lnTo>
                    <a:lnTo>
                      <a:pt x="39696" y="60903"/>
                    </a:lnTo>
                    <a:lnTo>
                      <a:pt x="39695" y="60903"/>
                    </a:lnTo>
                    <a:lnTo>
                      <a:pt x="39695" y="60903"/>
                    </a:lnTo>
                    <a:cubicBezTo>
                      <a:pt x="39888" y="60499"/>
                      <a:pt x="40057" y="60100"/>
                      <a:pt x="40193" y="59710"/>
                    </a:cubicBezTo>
                    <a:cubicBezTo>
                      <a:pt x="40797" y="57979"/>
                      <a:pt x="40633" y="56730"/>
                      <a:pt x="39691" y="55892"/>
                    </a:cubicBezTo>
                    <a:lnTo>
                      <a:pt x="39690" y="55893"/>
                    </a:lnTo>
                    <a:lnTo>
                      <a:pt x="39690" y="55893"/>
                    </a:lnTo>
                    <a:cubicBezTo>
                      <a:pt x="39690" y="55893"/>
                      <a:pt x="39689" y="55892"/>
                      <a:pt x="39688" y="55892"/>
                    </a:cubicBezTo>
                    <a:lnTo>
                      <a:pt x="39678" y="55905"/>
                    </a:lnTo>
                    <a:lnTo>
                      <a:pt x="39678" y="55905"/>
                    </a:lnTo>
                    <a:cubicBezTo>
                      <a:pt x="40143" y="55015"/>
                      <a:pt x="40505" y="53900"/>
                      <a:pt x="40649" y="52398"/>
                    </a:cubicBezTo>
                    <a:lnTo>
                      <a:pt x="40649" y="52398"/>
                    </a:lnTo>
                    <a:cubicBezTo>
                      <a:pt x="42029" y="55795"/>
                      <a:pt x="43041" y="60036"/>
                      <a:pt x="43041" y="61007"/>
                    </a:cubicBezTo>
                    <a:cubicBezTo>
                      <a:pt x="43041" y="64980"/>
                      <a:pt x="39741" y="67445"/>
                      <a:pt x="37555" y="69077"/>
                    </a:cubicBezTo>
                    <a:cubicBezTo>
                      <a:pt x="36756" y="69675"/>
                      <a:pt x="36121" y="70149"/>
                      <a:pt x="35831" y="70553"/>
                    </a:cubicBezTo>
                    <a:cubicBezTo>
                      <a:pt x="35541" y="70149"/>
                      <a:pt x="34908" y="69675"/>
                      <a:pt x="34107" y="69077"/>
                    </a:cubicBezTo>
                    <a:cubicBezTo>
                      <a:pt x="31922" y="67445"/>
                      <a:pt x="28619" y="64980"/>
                      <a:pt x="28621" y="61007"/>
                    </a:cubicBezTo>
                    <a:cubicBezTo>
                      <a:pt x="28621" y="60035"/>
                      <a:pt x="29635" y="55789"/>
                      <a:pt x="31016" y="52391"/>
                    </a:cubicBezTo>
                    <a:close/>
                    <a:moveTo>
                      <a:pt x="32358" y="49606"/>
                    </a:moveTo>
                    <a:lnTo>
                      <a:pt x="32353" y="49610"/>
                    </a:lnTo>
                    <a:cubicBezTo>
                      <a:pt x="30332" y="52869"/>
                      <a:pt x="28600" y="59736"/>
                      <a:pt x="28600" y="61007"/>
                    </a:cubicBezTo>
                    <a:cubicBezTo>
                      <a:pt x="28599" y="64990"/>
                      <a:pt x="31907" y="67460"/>
                      <a:pt x="34095" y="69093"/>
                    </a:cubicBezTo>
                    <a:cubicBezTo>
                      <a:pt x="34902" y="69697"/>
                      <a:pt x="35540" y="70172"/>
                      <a:pt x="35822" y="70576"/>
                    </a:cubicBezTo>
                    <a:lnTo>
                      <a:pt x="35831" y="70589"/>
                    </a:lnTo>
                    <a:lnTo>
                      <a:pt x="35843" y="70576"/>
                    </a:lnTo>
                    <a:cubicBezTo>
                      <a:pt x="36125" y="70172"/>
                      <a:pt x="36763" y="69697"/>
                      <a:pt x="37570" y="69093"/>
                    </a:cubicBezTo>
                    <a:cubicBezTo>
                      <a:pt x="39758" y="67460"/>
                      <a:pt x="43066" y="64990"/>
                      <a:pt x="43063" y="61007"/>
                    </a:cubicBezTo>
                    <a:cubicBezTo>
                      <a:pt x="43063" y="59736"/>
                      <a:pt x="41333" y="52869"/>
                      <a:pt x="39310" y="49610"/>
                    </a:cubicBezTo>
                    <a:lnTo>
                      <a:pt x="39307" y="49606"/>
                    </a:lnTo>
                    <a:close/>
                    <a:moveTo>
                      <a:pt x="39717" y="48408"/>
                    </a:moveTo>
                    <a:cubicBezTo>
                      <a:pt x="41032" y="50529"/>
                      <a:pt x="42124" y="53820"/>
                      <a:pt x="42657" y="55594"/>
                    </a:cubicBezTo>
                    <a:cubicBezTo>
                      <a:pt x="43475" y="58305"/>
                      <a:pt x="43917" y="60485"/>
                      <a:pt x="43917" y="61164"/>
                    </a:cubicBezTo>
                    <a:cubicBezTo>
                      <a:pt x="43920" y="65615"/>
                      <a:pt x="40219" y="68380"/>
                      <a:pt x="37770" y="70207"/>
                    </a:cubicBezTo>
                    <a:cubicBezTo>
                      <a:pt x="36867" y="70879"/>
                      <a:pt x="36154" y="71411"/>
                      <a:pt x="35834" y="71866"/>
                    </a:cubicBezTo>
                    <a:cubicBezTo>
                      <a:pt x="35512" y="71414"/>
                      <a:pt x="34799" y="70881"/>
                      <a:pt x="33897" y="70207"/>
                    </a:cubicBezTo>
                    <a:cubicBezTo>
                      <a:pt x="31448" y="68380"/>
                      <a:pt x="27748" y="65618"/>
                      <a:pt x="27750" y="61164"/>
                    </a:cubicBezTo>
                    <a:cubicBezTo>
                      <a:pt x="27750" y="60485"/>
                      <a:pt x="28192" y="58305"/>
                      <a:pt x="29009" y="55594"/>
                    </a:cubicBezTo>
                    <a:cubicBezTo>
                      <a:pt x="30252" y="51464"/>
                      <a:pt x="31385" y="49319"/>
                      <a:pt x="31951" y="48408"/>
                    </a:cubicBezTo>
                    <a:close/>
                    <a:moveTo>
                      <a:pt x="31945" y="48399"/>
                    </a:moveTo>
                    <a:lnTo>
                      <a:pt x="31943" y="48401"/>
                    </a:lnTo>
                    <a:cubicBezTo>
                      <a:pt x="30626" y="50523"/>
                      <a:pt x="29532" y="53817"/>
                      <a:pt x="28997" y="55592"/>
                    </a:cubicBezTo>
                    <a:cubicBezTo>
                      <a:pt x="28180" y="58303"/>
                      <a:pt x="27738" y="60485"/>
                      <a:pt x="27738" y="61164"/>
                    </a:cubicBezTo>
                    <a:cubicBezTo>
                      <a:pt x="27737" y="65622"/>
                      <a:pt x="31439" y="68387"/>
                      <a:pt x="33889" y="70216"/>
                    </a:cubicBezTo>
                    <a:cubicBezTo>
                      <a:pt x="34795" y="70892"/>
                      <a:pt x="35511" y="71424"/>
                      <a:pt x="35828" y="71879"/>
                    </a:cubicBezTo>
                    <a:lnTo>
                      <a:pt x="35831" y="71885"/>
                    </a:lnTo>
                    <a:lnTo>
                      <a:pt x="35837" y="71876"/>
                    </a:lnTo>
                    <a:cubicBezTo>
                      <a:pt x="36156" y="71424"/>
                      <a:pt x="36870" y="70889"/>
                      <a:pt x="37776" y="70214"/>
                    </a:cubicBezTo>
                    <a:cubicBezTo>
                      <a:pt x="40226" y="68386"/>
                      <a:pt x="43928" y="65621"/>
                      <a:pt x="43927" y="61161"/>
                    </a:cubicBezTo>
                    <a:cubicBezTo>
                      <a:pt x="43927" y="60484"/>
                      <a:pt x="43485" y="58302"/>
                      <a:pt x="42668" y="55589"/>
                    </a:cubicBezTo>
                    <a:cubicBezTo>
                      <a:pt x="42253" y="54210"/>
                      <a:pt x="41789" y="52871"/>
                      <a:pt x="41329" y="51717"/>
                    </a:cubicBezTo>
                    <a:cubicBezTo>
                      <a:pt x="40790" y="50363"/>
                      <a:pt x="40248" y="49247"/>
                      <a:pt x="39725" y="48401"/>
                    </a:cubicBezTo>
                    <a:lnTo>
                      <a:pt x="39722" y="483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3"/>
              <p:cNvSpPr/>
              <p:nvPr/>
            </p:nvSpPr>
            <p:spPr>
              <a:xfrm>
                <a:off x="6687097" y="201809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3"/>
              <p:cNvSpPr/>
              <p:nvPr/>
            </p:nvSpPr>
            <p:spPr>
              <a:xfrm>
                <a:off x="7225969" y="2246988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7445314" y="278986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3"/>
              <p:cNvSpPr/>
              <p:nvPr/>
            </p:nvSpPr>
            <p:spPr>
              <a:xfrm>
                <a:off x="7216358" y="3328799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3"/>
              <p:cNvSpPr/>
              <p:nvPr/>
            </p:nvSpPr>
            <p:spPr>
              <a:xfrm>
                <a:off x="6673357" y="3548081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3"/>
              <p:cNvSpPr/>
              <p:nvPr/>
            </p:nvSpPr>
            <p:spPr>
              <a:xfrm>
                <a:off x="6134424" y="3319064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3"/>
              <p:cNvSpPr/>
              <p:nvPr/>
            </p:nvSpPr>
            <p:spPr>
              <a:xfrm>
                <a:off x="5915264" y="277612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3"/>
              <p:cNvSpPr/>
              <p:nvPr/>
            </p:nvSpPr>
            <p:spPr>
              <a:xfrm>
                <a:off x="6144158" y="223725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3"/>
              <p:cNvSpPr/>
              <p:nvPr/>
            </p:nvSpPr>
            <p:spPr>
              <a:xfrm>
                <a:off x="5241212" y="1343979"/>
                <a:ext cx="2878221" cy="2878283"/>
              </a:xfrm>
              <a:custGeom>
                <a:avLst/>
                <a:gdLst/>
                <a:ahLst/>
                <a:cxnLst/>
                <a:rect l="l" t="t" r="r" b="b"/>
                <a:pathLst>
                  <a:path w="46713" h="46714" extrusionOk="0">
                    <a:moveTo>
                      <a:pt x="23356" y="1"/>
                    </a:moveTo>
                    <a:cubicBezTo>
                      <a:pt x="17161" y="1"/>
                      <a:pt x="11220" y="2461"/>
                      <a:pt x="6841" y="6842"/>
                    </a:cubicBezTo>
                    <a:cubicBezTo>
                      <a:pt x="2461" y="11222"/>
                      <a:pt x="0" y="17163"/>
                      <a:pt x="0" y="23356"/>
                    </a:cubicBezTo>
                    <a:cubicBezTo>
                      <a:pt x="0" y="29551"/>
                      <a:pt x="2461" y="35492"/>
                      <a:pt x="6841" y="39872"/>
                    </a:cubicBezTo>
                    <a:cubicBezTo>
                      <a:pt x="11220" y="44253"/>
                      <a:pt x="17161" y="46713"/>
                      <a:pt x="23356" y="46713"/>
                    </a:cubicBezTo>
                    <a:cubicBezTo>
                      <a:pt x="29550" y="46713"/>
                      <a:pt x="35491" y="44253"/>
                      <a:pt x="39872" y="39872"/>
                    </a:cubicBezTo>
                    <a:cubicBezTo>
                      <a:pt x="44252" y="35492"/>
                      <a:pt x="46713" y="29551"/>
                      <a:pt x="46713" y="23356"/>
                    </a:cubicBezTo>
                    <a:cubicBezTo>
                      <a:pt x="46713" y="17163"/>
                      <a:pt x="44252" y="11222"/>
                      <a:pt x="39872" y="6842"/>
                    </a:cubicBezTo>
                    <a:cubicBezTo>
                      <a:pt x="35491" y="2461"/>
                      <a:pt x="29550" y="1"/>
                      <a:pt x="233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3"/>
              <p:cNvSpPr/>
              <p:nvPr/>
            </p:nvSpPr>
            <p:spPr>
              <a:xfrm>
                <a:off x="5328272" y="1431039"/>
                <a:ext cx="2704221" cy="2704159"/>
              </a:xfrm>
              <a:custGeom>
                <a:avLst/>
                <a:gdLst/>
                <a:ahLst/>
                <a:cxnLst/>
                <a:rect l="l" t="t" r="r" b="b"/>
                <a:pathLst>
                  <a:path w="43889" h="43888" extrusionOk="0">
                    <a:moveTo>
                      <a:pt x="21944" y="1"/>
                    </a:moveTo>
                    <a:cubicBezTo>
                      <a:pt x="34064" y="1"/>
                      <a:pt x="43888" y="9825"/>
                      <a:pt x="43888" y="21945"/>
                    </a:cubicBezTo>
                    <a:cubicBezTo>
                      <a:pt x="43888" y="34063"/>
                      <a:pt x="34064" y="43887"/>
                      <a:pt x="21944" y="43887"/>
                    </a:cubicBezTo>
                    <a:cubicBezTo>
                      <a:pt x="9824" y="43887"/>
                      <a:pt x="0" y="34063"/>
                      <a:pt x="0" y="21945"/>
                    </a:cubicBezTo>
                    <a:cubicBezTo>
                      <a:pt x="0" y="9825"/>
                      <a:pt x="9824" y="1"/>
                      <a:pt x="219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5390809" y="1493577"/>
                <a:ext cx="2578957" cy="2579019"/>
              </a:xfrm>
              <a:custGeom>
                <a:avLst/>
                <a:gdLst/>
                <a:ahLst/>
                <a:cxnLst/>
                <a:rect l="l" t="t" r="r" b="b"/>
                <a:pathLst>
                  <a:path w="41856" h="41857" extrusionOk="0">
                    <a:moveTo>
                      <a:pt x="20929" y="0"/>
                    </a:moveTo>
                    <a:cubicBezTo>
                      <a:pt x="9369" y="0"/>
                      <a:pt x="1" y="9371"/>
                      <a:pt x="1" y="20930"/>
                    </a:cubicBezTo>
                    <a:cubicBezTo>
                      <a:pt x="1" y="32487"/>
                      <a:pt x="9372" y="41857"/>
                      <a:pt x="20929" y="41857"/>
                    </a:cubicBezTo>
                    <a:cubicBezTo>
                      <a:pt x="32487" y="41857"/>
                      <a:pt x="41856" y="32486"/>
                      <a:pt x="41856" y="20927"/>
                    </a:cubicBezTo>
                    <a:cubicBezTo>
                      <a:pt x="41856" y="9369"/>
                      <a:pt x="32487" y="0"/>
                      <a:pt x="20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5460494" y="1563385"/>
                <a:ext cx="2439461" cy="2439461"/>
              </a:xfrm>
              <a:custGeom>
                <a:avLst/>
                <a:gdLst/>
                <a:ahLst/>
                <a:cxnLst/>
                <a:rect l="l" t="t" r="r" b="b"/>
                <a:pathLst>
                  <a:path w="39592" h="39592" extrusionOk="0">
                    <a:moveTo>
                      <a:pt x="19782" y="34"/>
                    </a:moveTo>
                    <a:lnTo>
                      <a:pt x="19782" y="3162"/>
                    </a:lnTo>
                    <a:cubicBezTo>
                      <a:pt x="18816" y="3163"/>
                      <a:pt x="17862" y="3245"/>
                      <a:pt x="16925" y="3408"/>
                    </a:cubicBezTo>
                    <a:lnTo>
                      <a:pt x="16381" y="326"/>
                    </a:lnTo>
                    <a:cubicBezTo>
                      <a:pt x="17496" y="134"/>
                      <a:pt x="18632" y="35"/>
                      <a:pt x="19782" y="34"/>
                    </a:cubicBezTo>
                    <a:close/>
                    <a:moveTo>
                      <a:pt x="19814" y="34"/>
                    </a:moveTo>
                    <a:cubicBezTo>
                      <a:pt x="20965" y="35"/>
                      <a:pt x="22101" y="134"/>
                      <a:pt x="23213" y="326"/>
                    </a:cubicBezTo>
                    <a:lnTo>
                      <a:pt x="22670" y="3408"/>
                    </a:lnTo>
                    <a:cubicBezTo>
                      <a:pt x="21734" y="3245"/>
                      <a:pt x="20779" y="3163"/>
                      <a:pt x="19814" y="3162"/>
                    </a:cubicBezTo>
                    <a:lnTo>
                      <a:pt x="19814" y="34"/>
                    </a:lnTo>
                    <a:close/>
                    <a:moveTo>
                      <a:pt x="16349" y="332"/>
                    </a:moveTo>
                    <a:lnTo>
                      <a:pt x="16893" y="3413"/>
                    </a:lnTo>
                    <a:cubicBezTo>
                      <a:pt x="15951" y="3579"/>
                      <a:pt x="15025" y="3826"/>
                      <a:pt x="14124" y="4155"/>
                    </a:cubicBezTo>
                    <a:lnTo>
                      <a:pt x="13053" y="1214"/>
                    </a:lnTo>
                    <a:cubicBezTo>
                      <a:pt x="14127" y="825"/>
                      <a:pt x="15226" y="529"/>
                      <a:pt x="16349" y="332"/>
                    </a:cubicBezTo>
                    <a:close/>
                    <a:moveTo>
                      <a:pt x="23247" y="332"/>
                    </a:moveTo>
                    <a:cubicBezTo>
                      <a:pt x="24368" y="529"/>
                      <a:pt x="25470" y="825"/>
                      <a:pt x="26543" y="1214"/>
                    </a:cubicBezTo>
                    <a:lnTo>
                      <a:pt x="25473" y="4155"/>
                    </a:lnTo>
                    <a:cubicBezTo>
                      <a:pt x="24571" y="3826"/>
                      <a:pt x="23645" y="3578"/>
                      <a:pt x="22703" y="3413"/>
                    </a:cubicBezTo>
                    <a:lnTo>
                      <a:pt x="23247" y="332"/>
                    </a:lnTo>
                    <a:close/>
                    <a:moveTo>
                      <a:pt x="13022" y="1226"/>
                    </a:moveTo>
                    <a:lnTo>
                      <a:pt x="14092" y="4166"/>
                    </a:lnTo>
                    <a:cubicBezTo>
                      <a:pt x="13835" y="4260"/>
                      <a:pt x="13577" y="4362"/>
                      <a:pt x="13324" y="4469"/>
                    </a:cubicBezTo>
                    <a:cubicBezTo>
                      <a:pt x="12694" y="4736"/>
                      <a:pt x="12083" y="5040"/>
                      <a:pt x="11495" y="5379"/>
                    </a:cubicBezTo>
                    <a:lnTo>
                      <a:pt x="9930" y="2669"/>
                    </a:lnTo>
                    <a:cubicBezTo>
                      <a:pt x="10629" y="2266"/>
                      <a:pt x="11353" y="1904"/>
                      <a:pt x="12105" y="1587"/>
                    </a:cubicBezTo>
                    <a:cubicBezTo>
                      <a:pt x="12408" y="1459"/>
                      <a:pt x="12714" y="1339"/>
                      <a:pt x="13022" y="1226"/>
                    </a:cubicBezTo>
                    <a:close/>
                    <a:moveTo>
                      <a:pt x="26574" y="1229"/>
                    </a:moveTo>
                    <a:cubicBezTo>
                      <a:pt x="26880" y="1339"/>
                      <a:pt x="27187" y="1459"/>
                      <a:pt x="27488" y="1587"/>
                    </a:cubicBezTo>
                    <a:cubicBezTo>
                      <a:pt x="28239" y="1904"/>
                      <a:pt x="28965" y="2266"/>
                      <a:pt x="29666" y="2671"/>
                    </a:cubicBezTo>
                    <a:lnTo>
                      <a:pt x="28101" y="5380"/>
                    </a:lnTo>
                    <a:cubicBezTo>
                      <a:pt x="27513" y="5041"/>
                      <a:pt x="26901" y="4737"/>
                      <a:pt x="26271" y="4470"/>
                    </a:cubicBezTo>
                    <a:cubicBezTo>
                      <a:pt x="26017" y="4363"/>
                      <a:pt x="25761" y="4262"/>
                      <a:pt x="25503" y="4168"/>
                    </a:cubicBezTo>
                    <a:lnTo>
                      <a:pt x="26574" y="1229"/>
                    </a:lnTo>
                    <a:close/>
                    <a:moveTo>
                      <a:pt x="9900" y="2687"/>
                    </a:moveTo>
                    <a:lnTo>
                      <a:pt x="11465" y="5396"/>
                    </a:lnTo>
                    <a:cubicBezTo>
                      <a:pt x="10636" y="5876"/>
                      <a:pt x="9852" y="6425"/>
                      <a:pt x="9117" y="7042"/>
                    </a:cubicBezTo>
                    <a:lnTo>
                      <a:pt x="7106" y="4647"/>
                    </a:lnTo>
                    <a:cubicBezTo>
                      <a:pt x="7981" y="3911"/>
                      <a:pt x="8916" y="3256"/>
                      <a:pt x="9900" y="2687"/>
                    </a:cubicBezTo>
                    <a:close/>
                    <a:moveTo>
                      <a:pt x="29695" y="2687"/>
                    </a:moveTo>
                    <a:cubicBezTo>
                      <a:pt x="30680" y="3256"/>
                      <a:pt x="31613" y="3911"/>
                      <a:pt x="32487" y="4647"/>
                    </a:cubicBezTo>
                    <a:lnTo>
                      <a:pt x="30477" y="7042"/>
                    </a:lnTo>
                    <a:cubicBezTo>
                      <a:pt x="29741" y="6425"/>
                      <a:pt x="28957" y="5875"/>
                      <a:pt x="28130" y="5396"/>
                    </a:cubicBezTo>
                    <a:lnTo>
                      <a:pt x="29695" y="2687"/>
                    </a:lnTo>
                    <a:close/>
                    <a:moveTo>
                      <a:pt x="7081" y="4666"/>
                    </a:moveTo>
                    <a:lnTo>
                      <a:pt x="9091" y="7063"/>
                    </a:lnTo>
                    <a:cubicBezTo>
                      <a:pt x="8728" y="7371"/>
                      <a:pt x="8374" y="7693"/>
                      <a:pt x="8035" y="8034"/>
                    </a:cubicBezTo>
                    <a:cubicBezTo>
                      <a:pt x="7694" y="8374"/>
                      <a:pt x="7373" y="8726"/>
                      <a:pt x="7064" y="9090"/>
                    </a:cubicBezTo>
                    <a:lnTo>
                      <a:pt x="4667" y="7079"/>
                    </a:lnTo>
                    <a:cubicBezTo>
                      <a:pt x="5034" y="6647"/>
                      <a:pt x="5419" y="6227"/>
                      <a:pt x="5824" y="5822"/>
                    </a:cubicBezTo>
                    <a:cubicBezTo>
                      <a:pt x="6228" y="5418"/>
                      <a:pt x="6648" y="5033"/>
                      <a:pt x="7081" y="4666"/>
                    </a:cubicBezTo>
                    <a:close/>
                    <a:moveTo>
                      <a:pt x="32513" y="4666"/>
                    </a:moveTo>
                    <a:cubicBezTo>
                      <a:pt x="32947" y="5033"/>
                      <a:pt x="33367" y="5418"/>
                      <a:pt x="33770" y="5822"/>
                    </a:cubicBezTo>
                    <a:cubicBezTo>
                      <a:pt x="34174" y="6227"/>
                      <a:pt x="34559" y="6647"/>
                      <a:pt x="34926" y="7079"/>
                    </a:cubicBezTo>
                    <a:lnTo>
                      <a:pt x="32529" y="9090"/>
                    </a:lnTo>
                    <a:cubicBezTo>
                      <a:pt x="32222" y="8726"/>
                      <a:pt x="31899" y="8373"/>
                      <a:pt x="31558" y="8034"/>
                    </a:cubicBezTo>
                    <a:cubicBezTo>
                      <a:pt x="31218" y="7693"/>
                      <a:pt x="30867" y="7371"/>
                      <a:pt x="30502" y="7063"/>
                    </a:cubicBezTo>
                    <a:lnTo>
                      <a:pt x="32513" y="4666"/>
                    </a:lnTo>
                    <a:close/>
                    <a:moveTo>
                      <a:pt x="4649" y="7105"/>
                    </a:moveTo>
                    <a:lnTo>
                      <a:pt x="7045" y="9115"/>
                    </a:lnTo>
                    <a:cubicBezTo>
                      <a:pt x="6426" y="9851"/>
                      <a:pt x="5876" y="10635"/>
                      <a:pt x="5398" y="11462"/>
                    </a:cubicBezTo>
                    <a:lnTo>
                      <a:pt x="2688" y="9897"/>
                    </a:lnTo>
                    <a:cubicBezTo>
                      <a:pt x="3257" y="8915"/>
                      <a:pt x="3912" y="7980"/>
                      <a:pt x="4649" y="7105"/>
                    </a:cubicBezTo>
                    <a:close/>
                    <a:moveTo>
                      <a:pt x="34948" y="7105"/>
                    </a:moveTo>
                    <a:cubicBezTo>
                      <a:pt x="35681" y="7980"/>
                      <a:pt x="36337" y="8915"/>
                      <a:pt x="36907" y="9897"/>
                    </a:cubicBezTo>
                    <a:lnTo>
                      <a:pt x="34197" y="11462"/>
                    </a:lnTo>
                    <a:cubicBezTo>
                      <a:pt x="33717" y="10635"/>
                      <a:pt x="33168" y="9851"/>
                      <a:pt x="32551" y="9115"/>
                    </a:cubicBezTo>
                    <a:lnTo>
                      <a:pt x="34948" y="7105"/>
                    </a:lnTo>
                    <a:close/>
                    <a:moveTo>
                      <a:pt x="2672" y="9926"/>
                    </a:moveTo>
                    <a:lnTo>
                      <a:pt x="5382" y="11491"/>
                    </a:lnTo>
                    <a:cubicBezTo>
                      <a:pt x="5043" y="12081"/>
                      <a:pt x="4738" y="12691"/>
                      <a:pt x="4473" y="13321"/>
                    </a:cubicBezTo>
                    <a:cubicBezTo>
                      <a:pt x="4366" y="13575"/>
                      <a:pt x="4265" y="13831"/>
                      <a:pt x="4170" y="14089"/>
                    </a:cubicBezTo>
                    <a:lnTo>
                      <a:pt x="1230" y="13018"/>
                    </a:lnTo>
                    <a:cubicBezTo>
                      <a:pt x="1340" y="12713"/>
                      <a:pt x="1461" y="12407"/>
                      <a:pt x="1590" y="12104"/>
                    </a:cubicBezTo>
                    <a:cubicBezTo>
                      <a:pt x="1905" y="11353"/>
                      <a:pt x="2268" y="10627"/>
                      <a:pt x="2672" y="9926"/>
                    </a:cubicBezTo>
                    <a:close/>
                    <a:moveTo>
                      <a:pt x="36924" y="9927"/>
                    </a:moveTo>
                    <a:cubicBezTo>
                      <a:pt x="37327" y="10627"/>
                      <a:pt x="37688" y="11352"/>
                      <a:pt x="38005" y="12104"/>
                    </a:cubicBezTo>
                    <a:cubicBezTo>
                      <a:pt x="38134" y="12407"/>
                      <a:pt x="38253" y="12713"/>
                      <a:pt x="38366" y="13020"/>
                    </a:cubicBezTo>
                    <a:lnTo>
                      <a:pt x="35426" y="14091"/>
                    </a:lnTo>
                    <a:cubicBezTo>
                      <a:pt x="35332" y="13834"/>
                      <a:pt x="35230" y="13576"/>
                      <a:pt x="35123" y="13323"/>
                    </a:cubicBezTo>
                    <a:cubicBezTo>
                      <a:pt x="34856" y="12692"/>
                      <a:pt x="34552" y="12082"/>
                      <a:pt x="34215" y="11492"/>
                    </a:cubicBezTo>
                    <a:lnTo>
                      <a:pt x="36924" y="9927"/>
                    </a:lnTo>
                    <a:close/>
                    <a:moveTo>
                      <a:pt x="1216" y="13052"/>
                    </a:moveTo>
                    <a:lnTo>
                      <a:pt x="4156" y="14121"/>
                    </a:lnTo>
                    <a:cubicBezTo>
                      <a:pt x="3828" y="15024"/>
                      <a:pt x="3579" y="15950"/>
                      <a:pt x="3415" y="16892"/>
                    </a:cubicBezTo>
                    <a:lnTo>
                      <a:pt x="333" y="16348"/>
                    </a:lnTo>
                    <a:cubicBezTo>
                      <a:pt x="532" y="15225"/>
                      <a:pt x="826" y="14125"/>
                      <a:pt x="1216" y="13052"/>
                    </a:cubicBezTo>
                    <a:close/>
                    <a:moveTo>
                      <a:pt x="38378" y="13052"/>
                    </a:moveTo>
                    <a:cubicBezTo>
                      <a:pt x="38767" y="14125"/>
                      <a:pt x="39063" y="15225"/>
                      <a:pt x="39260" y="16348"/>
                    </a:cubicBezTo>
                    <a:lnTo>
                      <a:pt x="36179" y="16892"/>
                    </a:lnTo>
                    <a:cubicBezTo>
                      <a:pt x="36013" y="15950"/>
                      <a:pt x="35766" y="15024"/>
                      <a:pt x="35439" y="14121"/>
                    </a:cubicBezTo>
                    <a:lnTo>
                      <a:pt x="38378" y="13052"/>
                    </a:lnTo>
                    <a:close/>
                    <a:moveTo>
                      <a:pt x="329" y="16380"/>
                    </a:moveTo>
                    <a:lnTo>
                      <a:pt x="3410" y="16923"/>
                    </a:lnTo>
                    <a:cubicBezTo>
                      <a:pt x="3246" y="17859"/>
                      <a:pt x="3165" y="18814"/>
                      <a:pt x="3163" y="19779"/>
                    </a:cubicBezTo>
                    <a:lnTo>
                      <a:pt x="35" y="19779"/>
                    </a:lnTo>
                    <a:cubicBezTo>
                      <a:pt x="36" y="18629"/>
                      <a:pt x="135" y="17494"/>
                      <a:pt x="329" y="16380"/>
                    </a:cubicBezTo>
                    <a:close/>
                    <a:moveTo>
                      <a:pt x="39266" y="16380"/>
                    </a:moveTo>
                    <a:cubicBezTo>
                      <a:pt x="39460" y="17494"/>
                      <a:pt x="39557" y="18629"/>
                      <a:pt x="39559" y="19779"/>
                    </a:cubicBezTo>
                    <a:lnTo>
                      <a:pt x="36432" y="19779"/>
                    </a:lnTo>
                    <a:cubicBezTo>
                      <a:pt x="36429" y="18814"/>
                      <a:pt x="36347" y="17859"/>
                      <a:pt x="36185" y="16923"/>
                    </a:cubicBezTo>
                    <a:lnTo>
                      <a:pt x="39266" y="16380"/>
                    </a:lnTo>
                    <a:close/>
                    <a:moveTo>
                      <a:pt x="3163" y="19813"/>
                    </a:moveTo>
                    <a:cubicBezTo>
                      <a:pt x="3165" y="20778"/>
                      <a:pt x="3246" y="21733"/>
                      <a:pt x="3410" y="22669"/>
                    </a:cubicBezTo>
                    <a:lnTo>
                      <a:pt x="329" y="23212"/>
                    </a:lnTo>
                    <a:cubicBezTo>
                      <a:pt x="135" y="22096"/>
                      <a:pt x="36" y="20963"/>
                      <a:pt x="35" y="19813"/>
                    </a:cubicBezTo>
                    <a:close/>
                    <a:moveTo>
                      <a:pt x="39559" y="19813"/>
                    </a:moveTo>
                    <a:cubicBezTo>
                      <a:pt x="39557" y="20963"/>
                      <a:pt x="39460" y="22096"/>
                      <a:pt x="39266" y="23212"/>
                    </a:cubicBezTo>
                    <a:lnTo>
                      <a:pt x="36184" y="22669"/>
                    </a:lnTo>
                    <a:cubicBezTo>
                      <a:pt x="36347" y="21733"/>
                      <a:pt x="36429" y="20778"/>
                      <a:pt x="36432" y="19813"/>
                    </a:cubicBezTo>
                    <a:close/>
                    <a:moveTo>
                      <a:pt x="3415" y="22699"/>
                    </a:moveTo>
                    <a:cubicBezTo>
                      <a:pt x="3582" y="23641"/>
                      <a:pt x="3828" y="24567"/>
                      <a:pt x="4156" y="25470"/>
                    </a:cubicBezTo>
                    <a:lnTo>
                      <a:pt x="1216" y="26539"/>
                    </a:lnTo>
                    <a:cubicBezTo>
                      <a:pt x="826" y="25467"/>
                      <a:pt x="532" y="24366"/>
                      <a:pt x="333" y="23243"/>
                    </a:cubicBezTo>
                    <a:lnTo>
                      <a:pt x="3415" y="22699"/>
                    </a:lnTo>
                    <a:close/>
                    <a:moveTo>
                      <a:pt x="36179" y="22702"/>
                    </a:moveTo>
                    <a:lnTo>
                      <a:pt x="39260" y="23245"/>
                    </a:lnTo>
                    <a:cubicBezTo>
                      <a:pt x="39063" y="24366"/>
                      <a:pt x="38767" y="25467"/>
                      <a:pt x="38378" y="26542"/>
                    </a:cubicBezTo>
                    <a:lnTo>
                      <a:pt x="35439" y="25471"/>
                    </a:lnTo>
                    <a:cubicBezTo>
                      <a:pt x="35766" y="24568"/>
                      <a:pt x="36014" y="23644"/>
                      <a:pt x="36179" y="22702"/>
                    </a:cubicBezTo>
                    <a:close/>
                    <a:moveTo>
                      <a:pt x="4169" y="25500"/>
                    </a:moveTo>
                    <a:cubicBezTo>
                      <a:pt x="4263" y="25757"/>
                      <a:pt x="4365" y="26015"/>
                      <a:pt x="4470" y="26268"/>
                    </a:cubicBezTo>
                    <a:cubicBezTo>
                      <a:pt x="4737" y="26898"/>
                      <a:pt x="5041" y="27509"/>
                      <a:pt x="5380" y="28097"/>
                    </a:cubicBezTo>
                    <a:lnTo>
                      <a:pt x="2671" y="29662"/>
                    </a:lnTo>
                    <a:cubicBezTo>
                      <a:pt x="2268" y="28965"/>
                      <a:pt x="1905" y="28239"/>
                      <a:pt x="1590" y="27487"/>
                    </a:cubicBezTo>
                    <a:cubicBezTo>
                      <a:pt x="1461" y="27184"/>
                      <a:pt x="1340" y="26878"/>
                      <a:pt x="1229" y="26571"/>
                    </a:cubicBezTo>
                    <a:lnTo>
                      <a:pt x="4169" y="25500"/>
                    </a:lnTo>
                    <a:close/>
                    <a:moveTo>
                      <a:pt x="35426" y="25502"/>
                    </a:moveTo>
                    <a:lnTo>
                      <a:pt x="38366" y="26572"/>
                    </a:lnTo>
                    <a:cubicBezTo>
                      <a:pt x="38254" y="26878"/>
                      <a:pt x="38134" y="27184"/>
                      <a:pt x="38005" y="27487"/>
                    </a:cubicBezTo>
                    <a:cubicBezTo>
                      <a:pt x="37688" y="28237"/>
                      <a:pt x="37326" y="28963"/>
                      <a:pt x="36921" y="29663"/>
                    </a:cubicBezTo>
                    <a:lnTo>
                      <a:pt x="34215" y="28100"/>
                    </a:lnTo>
                    <a:cubicBezTo>
                      <a:pt x="34552" y="27510"/>
                      <a:pt x="34856" y="26900"/>
                      <a:pt x="35123" y="26270"/>
                    </a:cubicBezTo>
                    <a:cubicBezTo>
                      <a:pt x="35230" y="26016"/>
                      <a:pt x="35332" y="25760"/>
                      <a:pt x="35426" y="25502"/>
                    </a:cubicBezTo>
                    <a:close/>
                    <a:moveTo>
                      <a:pt x="5398" y="28129"/>
                    </a:moveTo>
                    <a:cubicBezTo>
                      <a:pt x="5879" y="28956"/>
                      <a:pt x="6426" y="29740"/>
                      <a:pt x="7045" y="30476"/>
                    </a:cubicBezTo>
                    <a:lnTo>
                      <a:pt x="4649" y="32486"/>
                    </a:lnTo>
                    <a:cubicBezTo>
                      <a:pt x="3912" y="31611"/>
                      <a:pt x="3257" y="30679"/>
                      <a:pt x="2688" y="29694"/>
                    </a:cubicBezTo>
                    <a:lnTo>
                      <a:pt x="5398" y="28129"/>
                    </a:lnTo>
                    <a:close/>
                    <a:moveTo>
                      <a:pt x="34197" y="28129"/>
                    </a:moveTo>
                    <a:lnTo>
                      <a:pt x="36907" y="29694"/>
                    </a:lnTo>
                    <a:cubicBezTo>
                      <a:pt x="36337" y="30679"/>
                      <a:pt x="35681" y="31611"/>
                      <a:pt x="34948" y="32486"/>
                    </a:cubicBezTo>
                    <a:lnTo>
                      <a:pt x="32551" y="30476"/>
                    </a:lnTo>
                    <a:cubicBezTo>
                      <a:pt x="33168" y="29740"/>
                      <a:pt x="33719" y="28956"/>
                      <a:pt x="34197" y="28129"/>
                    </a:cubicBezTo>
                    <a:close/>
                    <a:moveTo>
                      <a:pt x="7064" y="30501"/>
                    </a:moveTo>
                    <a:cubicBezTo>
                      <a:pt x="7373" y="30864"/>
                      <a:pt x="7694" y="31218"/>
                      <a:pt x="8035" y="31557"/>
                    </a:cubicBezTo>
                    <a:cubicBezTo>
                      <a:pt x="8375" y="31898"/>
                      <a:pt x="8728" y="32219"/>
                      <a:pt x="9091" y="32528"/>
                    </a:cubicBezTo>
                    <a:lnTo>
                      <a:pt x="7081" y="34925"/>
                    </a:lnTo>
                    <a:cubicBezTo>
                      <a:pt x="6648" y="34558"/>
                      <a:pt x="6228" y="34174"/>
                      <a:pt x="5824" y="33768"/>
                    </a:cubicBezTo>
                    <a:cubicBezTo>
                      <a:pt x="5419" y="33364"/>
                      <a:pt x="5034" y="32944"/>
                      <a:pt x="4669" y="32512"/>
                    </a:cubicBezTo>
                    <a:lnTo>
                      <a:pt x="7064" y="30501"/>
                    </a:lnTo>
                    <a:close/>
                    <a:moveTo>
                      <a:pt x="32529" y="30501"/>
                    </a:moveTo>
                    <a:lnTo>
                      <a:pt x="34926" y="32512"/>
                    </a:lnTo>
                    <a:cubicBezTo>
                      <a:pt x="34559" y="32944"/>
                      <a:pt x="34175" y="33364"/>
                      <a:pt x="33770" y="33768"/>
                    </a:cubicBezTo>
                    <a:cubicBezTo>
                      <a:pt x="33367" y="34173"/>
                      <a:pt x="32947" y="34558"/>
                      <a:pt x="32513" y="34925"/>
                    </a:cubicBezTo>
                    <a:lnTo>
                      <a:pt x="30502" y="32528"/>
                    </a:lnTo>
                    <a:cubicBezTo>
                      <a:pt x="30867" y="32219"/>
                      <a:pt x="31219" y="31898"/>
                      <a:pt x="31558" y="31557"/>
                    </a:cubicBezTo>
                    <a:cubicBezTo>
                      <a:pt x="31899" y="31217"/>
                      <a:pt x="32222" y="30864"/>
                      <a:pt x="32529" y="30501"/>
                    </a:cubicBezTo>
                    <a:close/>
                    <a:moveTo>
                      <a:pt x="19798" y="3188"/>
                    </a:moveTo>
                    <a:cubicBezTo>
                      <a:pt x="22040" y="3188"/>
                      <a:pt x="24213" y="3627"/>
                      <a:pt x="26262" y="4492"/>
                    </a:cubicBezTo>
                    <a:cubicBezTo>
                      <a:pt x="28240" y="5330"/>
                      <a:pt x="30015" y="6527"/>
                      <a:pt x="31540" y="8051"/>
                    </a:cubicBezTo>
                    <a:cubicBezTo>
                      <a:pt x="33065" y="9577"/>
                      <a:pt x="34262" y="11352"/>
                      <a:pt x="35100" y="13330"/>
                    </a:cubicBezTo>
                    <a:cubicBezTo>
                      <a:pt x="35965" y="15377"/>
                      <a:pt x="36404" y="17552"/>
                      <a:pt x="36404" y="19794"/>
                    </a:cubicBezTo>
                    <a:cubicBezTo>
                      <a:pt x="36404" y="22037"/>
                      <a:pt x="35965" y="24211"/>
                      <a:pt x="35100" y="26259"/>
                    </a:cubicBezTo>
                    <a:cubicBezTo>
                      <a:pt x="34262" y="28237"/>
                      <a:pt x="33065" y="30012"/>
                      <a:pt x="31540" y="31537"/>
                    </a:cubicBezTo>
                    <a:cubicBezTo>
                      <a:pt x="30015" y="33063"/>
                      <a:pt x="28240" y="34260"/>
                      <a:pt x="26262" y="35096"/>
                    </a:cubicBezTo>
                    <a:cubicBezTo>
                      <a:pt x="24215" y="35962"/>
                      <a:pt x="22040" y="36400"/>
                      <a:pt x="19798" y="36400"/>
                    </a:cubicBezTo>
                    <a:cubicBezTo>
                      <a:pt x="19791" y="36400"/>
                      <a:pt x="19783" y="36400"/>
                      <a:pt x="19776" y="36400"/>
                    </a:cubicBezTo>
                    <a:cubicBezTo>
                      <a:pt x="17541" y="36400"/>
                      <a:pt x="15373" y="35959"/>
                      <a:pt x="13334" y="35096"/>
                    </a:cubicBezTo>
                    <a:cubicBezTo>
                      <a:pt x="11356" y="34260"/>
                      <a:pt x="9581" y="33063"/>
                      <a:pt x="8055" y="31537"/>
                    </a:cubicBezTo>
                    <a:cubicBezTo>
                      <a:pt x="6531" y="30012"/>
                      <a:pt x="5332" y="28237"/>
                      <a:pt x="4496" y="26259"/>
                    </a:cubicBezTo>
                    <a:cubicBezTo>
                      <a:pt x="3630" y="24212"/>
                      <a:pt x="3192" y="22037"/>
                      <a:pt x="3192" y="19794"/>
                    </a:cubicBezTo>
                    <a:cubicBezTo>
                      <a:pt x="3192" y="17552"/>
                      <a:pt x="3630" y="15379"/>
                      <a:pt x="4496" y="13330"/>
                    </a:cubicBezTo>
                    <a:cubicBezTo>
                      <a:pt x="5332" y="11352"/>
                      <a:pt x="6531" y="9577"/>
                      <a:pt x="8055" y="8051"/>
                    </a:cubicBezTo>
                    <a:cubicBezTo>
                      <a:pt x="9581" y="6527"/>
                      <a:pt x="11356" y="5330"/>
                      <a:pt x="13334" y="4492"/>
                    </a:cubicBezTo>
                    <a:cubicBezTo>
                      <a:pt x="15380" y="3627"/>
                      <a:pt x="17555" y="3188"/>
                      <a:pt x="19798" y="3188"/>
                    </a:cubicBezTo>
                    <a:close/>
                    <a:moveTo>
                      <a:pt x="9117" y="32550"/>
                    </a:moveTo>
                    <a:cubicBezTo>
                      <a:pt x="9852" y="33167"/>
                      <a:pt x="10636" y="33718"/>
                      <a:pt x="11465" y="34196"/>
                    </a:cubicBezTo>
                    <a:lnTo>
                      <a:pt x="9900" y="36905"/>
                    </a:lnTo>
                    <a:cubicBezTo>
                      <a:pt x="8916" y="36335"/>
                      <a:pt x="7981" y="35680"/>
                      <a:pt x="7106" y="34946"/>
                    </a:cubicBezTo>
                    <a:lnTo>
                      <a:pt x="9117" y="32550"/>
                    </a:lnTo>
                    <a:close/>
                    <a:moveTo>
                      <a:pt x="30477" y="32550"/>
                    </a:moveTo>
                    <a:lnTo>
                      <a:pt x="32487" y="34946"/>
                    </a:lnTo>
                    <a:cubicBezTo>
                      <a:pt x="31613" y="35680"/>
                      <a:pt x="30680" y="36335"/>
                      <a:pt x="29695" y="36905"/>
                    </a:cubicBezTo>
                    <a:lnTo>
                      <a:pt x="28130" y="34196"/>
                    </a:lnTo>
                    <a:cubicBezTo>
                      <a:pt x="28957" y="33716"/>
                      <a:pt x="29741" y="33167"/>
                      <a:pt x="30477" y="32550"/>
                    </a:cubicBezTo>
                    <a:close/>
                    <a:moveTo>
                      <a:pt x="11494" y="34210"/>
                    </a:moveTo>
                    <a:cubicBezTo>
                      <a:pt x="12082" y="34549"/>
                      <a:pt x="12692" y="34854"/>
                      <a:pt x="13322" y="35120"/>
                    </a:cubicBezTo>
                    <a:cubicBezTo>
                      <a:pt x="13576" y="35226"/>
                      <a:pt x="13832" y="35327"/>
                      <a:pt x="14090" y="35422"/>
                    </a:cubicBezTo>
                    <a:lnTo>
                      <a:pt x="13020" y="38362"/>
                    </a:lnTo>
                    <a:cubicBezTo>
                      <a:pt x="12714" y="38253"/>
                      <a:pt x="12408" y="38131"/>
                      <a:pt x="12105" y="38004"/>
                    </a:cubicBezTo>
                    <a:cubicBezTo>
                      <a:pt x="11356" y="37686"/>
                      <a:pt x="10629" y="37324"/>
                      <a:pt x="9929" y="36920"/>
                    </a:cubicBezTo>
                    <a:lnTo>
                      <a:pt x="11494" y="34210"/>
                    </a:lnTo>
                    <a:close/>
                    <a:moveTo>
                      <a:pt x="28098" y="34212"/>
                    </a:moveTo>
                    <a:lnTo>
                      <a:pt x="29663" y="36921"/>
                    </a:lnTo>
                    <a:cubicBezTo>
                      <a:pt x="28966" y="37326"/>
                      <a:pt x="28240" y="37686"/>
                      <a:pt x="27488" y="38004"/>
                    </a:cubicBezTo>
                    <a:cubicBezTo>
                      <a:pt x="27187" y="38131"/>
                      <a:pt x="26880" y="38252"/>
                      <a:pt x="26572" y="38363"/>
                    </a:cubicBezTo>
                    <a:lnTo>
                      <a:pt x="25501" y="35425"/>
                    </a:lnTo>
                    <a:cubicBezTo>
                      <a:pt x="25758" y="35330"/>
                      <a:pt x="26016" y="35229"/>
                      <a:pt x="26269" y="35122"/>
                    </a:cubicBezTo>
                    <a:cubicBezTo>
                      <a:pt x="26900" y="34855"/>
                      <a:pt x="27510" y="34551"/>
                      <a:pt x="28098" y="34212"/>
                    </a:cubicBezTo>
                    <a:close/>
                    <a:moveTo>
                      <a:pt x="14124" y="35436"/>
                    </a:moveTo>
                    <a:cubicBezTo>
                      <a:pt x="15025" y="35765"/>
                      <a:pt x="15951" y="36013"/>
                      <a:pt x="16893" y="36178"/>
                    </a:cubicBezTo>
                    <a:lnTo>
                      <a:pt x="16349" y="39259"/>
                    </a:lnTo>
                    <a:cubicBezTo>
                      <a:pt x="15226" y="39062"/>
                      <a:pt x="14127" y="38766"/>
                      <a:pt x="13053" y="38376"/>
                    </a:cubicBezTo>
                    <a:lnTo>
                      <a:pt x="14124" y="35436"/>
                    </a:lnTo>
                    <a:close/>
                    <a:moveTo>
                      <a:pt x="25471" y="35436"/>
                    </a:moveTo>
                    <a:lnTo>
                      <a:pt x="26542" y="38376"/>
                    </a:lnTo>
                    <a:cubicBezTo>
                      <a:pt x="25470" y="38766"/>
                      <a:pt x="24368" y="39062"/>
                      <a:pt x="23245" y="39259"/>
                    </a:cubicBezTo>
                    <a:lnTo>
                      <a:pt x="22702" y="36178"/>
                    </a:lnTo>
                    <a:cubicBezTo>
                      <a:pt x="23644" y="36011"/>
                      <a:pt x="24568" y="35765"/>
                      <a:pt x="25471" y="35436"/>
                    </a:cubicBezTo>
                    <a:close/>
                    <a:moveTo>
                      <a:pt x="16925" y="36182"/>
                    </a:moveTo>
                    <a:cubicBezTo>
                      <a:pt x="17862" y="36346"/>
                      <a:pt x="18816" y="36427"/>
                      <a:pt x="19782" y="36429"/>
                    </a:cubicBezTo>
                    <a:lnTo>
                      <a:pt x="19782" y="39557"/>
                    </a:lnTo>
                    <a:cubicBezTo>
                      <a:pt x="18632" y="39556"/>
                      <a:pt x="17496" y="39457"/>
                      <a:pt x="16381" y="39264"/>
                    </a:cubicBezTo>
                    <a:lnTo>
                      <a:pt x="16925" y="36182"/>
                    </a:lnTo>
                    <a:close/>
                    <a:moveTo>
                      <a:pt x="22670" y="36182"/>
                    </a:moveTo>
                    <a:lnTo>
                      <a:pt x="23213" y="39264"/>
                    </a:lnTo>
                    <a:cubicBezTo>
                      <a:pt x="22098" y="39457"/>
                      <a:pt x="20965" y="39556"/>
                      <a:pt x="19814" y="39557"/>
                    </a:cubicBezTo>
                    <a:lnTo>
                      <a:pt x="19814" y="36429"/>
                    </a:lnTo>
                    <a:cubicBezTo>
                      <a:pt x="20779" y="36427"/>
                      <a:pt x="21734" y="36346"/>
                      <a:pt x="22670" y="36182"/>
                    </a:cubicBezTo>
                    <a:close/>
                    <a:moveTo>
                      <a:pt x="19797" y="0"/>
                    </a:moveTo>
                    <a:cubicBezTo>
                      <a:pt x="17125" y="0"/>
                      <a:pt x="14531" y="525"/>
                      <a:pt x="12091" y="1556"/>
                    </a:cubicBezTo>
                    <a:cubicBezTo>
                      <a:pt x="9735" y="2553"/>
                      <a:pt x="7618" y="3981"/>
                      <a:pt x="5799" y="5799"/>
                    </a:cubicBezTo>
                    <a:cubicBezTo>
                      <a:pt x="3981" y="7618"/>
                      <a:pt x="2553" y="9733"/>
                      <a:pt x="1556" y="12091"/>
                    </a:cubicBezTo>
                    <a:cubicBezTo>
                      <a:pt x="525" y="14531"/>
                      <a:pt x="0" y="17123"/>
                      <a:pt x="0" y="19797"/>
                    </a:cubicBezTo>
                    <a:cubicBezTo>
                      <a:pt x="0" y="22467"/>
                      <a:pt x="525" y="25061"/>
                      <a:pt x="1556" y="27501"/>
                    </a:cubicBezTo>
                    <a:cubicBezTo>
                      <a:pt x="2553" y="29857"/>
                      <a:pt x="3981" y="31976"/>
                      <a:pt x="5799" y="33794"/>
                    </a:cubicBezTo>
                    <a:cubicBezTo>
                      <a:pt x="7618" y="35613"/>
                      <a:pt x="9733" y="37040"/>
                      <a:pt x="12091" y="38036"/>
                    </a:cubicBezTo>
                    <a:cubicBezTo>
                      <a:pt x="14531" y="39069"/>
                      <a:pt x="17125" y="39592"/>
                      <a:pt x="19797" y="39592"/>
                    </a:cubicBezTo>
                    <a:cubicBezTo>
                      <a:pt x="22467" y="39592"/>
                      <a:pt x="25060" y="39069"/>
                      <a:pt x="27501" y="38036"/>
                    </a:cubicBezTo>
                    <a:cubicBezTo>
                      <a:pt x="29857" y="37040"/>
                      <a:pt x="31976" y="35613"/>
                      <a:pt x="33794" y="33794"/>
                    </a:cubicBezTo>
                    <a:cubicBezTo>
                      <a:pt x="35613" y="31976"/>
                      <a:pt x="37040" y="29860"/>
                      <a:pt x="38036" y="27501"/>
                    </a:cubicBezTo>
                    <a:cubicBezTo>
                      <a:pt x="39069" y="25061"/>
                      <a:pt x="39592" y="22470"/>
                      <a:pt x="39592" y="19797"/>
                    </a:cubicBezTo>
                    <a:cubicBezTo>
                      <a:pt x="39592" y="17123"/>
                      <a:pt x="39069" y="14531"/>
                      <a:pt x="38036" y="12091"/>
                    </a:cubicBezTo>
                    <a:cubicBezTo>
                      <a:pt x="37040" y="9735"/>
                      <a:pt x="35613" y="7618"/>
                      <a:pt x="33794" y="5799"/>
                    </a:cubicBezTo>
                    <a:cubicBezTo>
                      <a:pt x="31976" y="3981"/>
                      <a:pt x="29860" y="2553"/>
                      <a:pt x="27501" y="1556"/>
                    </a:cubicBezTo>
                    <a:cubicBezTo>
                      <a:pt x="25061" y="525"/>
                      <a:pt x="22470" y="0"/>
                      <a:pt x="197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3"/>
              <p:cNvSpPr/>
              <p:nvPr/>
            </p:nvSpPr>
            <p:spPr>
              <a:xfrm>
                <a:off x="6263442" y="2366271"/>
                <a:ext cx="833528" cy="833466"/>
              </a:xfrm>
              <a:custGeom>
                <a:avLst/>
                <a:gdLst/>
                <a:ahLst/>
                <a:cxnLst/>
                <a:rect l="l" t="t" r="r" b="b"/>
                <a:pathLst>
                  <a:path w="13528" h="13527" extrusionOk="0">
                    <a:moveTo>
                      <a:pt x="6765" y="0"/>
                    </a:moveTo>
                    <a:cubicBezTo>
                      <a:pt x="5753" y="786"/>
                      <a:pt x="5091" y="2001"/>
                      <a:pt x="5091" y="3382"/>
                    </a:cubicBezTo>
                    <a:cubicBezTo>
                      <a:pt x="5091" y="4378"/>
                      <a:pt x="5440" y="5288"/>
                      <a:pt x="6013" y="6012"/>
                    </a:cubicBezTo>
                    <a:cubicBezTo>
                      <a:pt x="5288" y="5440"/>
                      <a:pt x="4381" y="5089"/>
                      <a:pt x="3383" y="5089"/>
                    </a:cubicBezTo>
                    <a:cubicBezTo>
                      <a:pt x="2002" y="5089"/>
                      <a:pt x="787" y="5753"/>
                      <a:pt x="1" y="6763"/>
                    </a:cubicBezTo>
                    <a:cubicBezTo>
                      <a:pt x="787" y="7774"/>
                      <a:pt x="2002" y="8437"/>
                      <a:pt x="3383" y="8437"/>
                    </a:cubicBezTo>
                    <a:cubicBezTo>
                      <a:pt x="4378" y="8437"/>
                      <a:pt x="5287" y="8087"/>
                      <a:pt x="6013" y="7515"/>
                    </a:cubicBezTo>
                    <a:lnTo>
                      <a:pt x="6013" y="7515"/>
                    </a:lnTo>
                    <a:cubicBezTo>
                      <a:pt x="5440" y="8239"/>
                      <a:pt x="5091" y="9147"/>
                      <a:pt x="5091" y="10145"/>
                    </a:cubicBezTo>
                    <a:cubicBezTo>
                      <a:pt x="5091" y="11524"/>
                      <a:pt x="5752" y="12740"/>
                      <a:pt x="6765" y="13527"/>
                    </a:cubicBezTo>
                    <a:cubicBezTo>
                      <a:pt x="7775" y="12740"/>
                      <a:pt x="8438" y="11524"/>
                      <a:pt x="8438" y="10145"/>
                    </a:cubicBezTo>
                    <a:cubicBezTo>
                      <a:pt x="8438" y="9148"/>
                      <a:pt x="8088" y="8239"/>
                      <a:pt x="7515" y="7515"/>
                    </a:cubicBezTo>
                    <a:lnTo>
                      <a:pt x="7515" y="7515"/>
                    </a:lnTo>
                    <a:cubicBezTo>
                      <a:pt x="8240" y="8087"/>
                      <a:pt x="9148" y="8437"/>
                      <a:pt x="10145" y="8437"/>
                    </a:cubicBezTo>
                    <a:cubicBezTo>
                      <a:pt x="11526" y="8437"/>
                      <a:pt x="12742" y="7776"/>
                      <a:pt x="13527" y="6763"/>
                    </a:cubicBezTo>
                    <a:cubicBezTo>
                      <a:pt x="12742" y="5753"/>
                      <a:pt x="11526" y="5089"/>
                      <a:pt x="10145" y="5089"/>
                    </a:cubicBezTo>
                    <a:cubicBezTo>
                      <a:pt x="9150" y="5089"/>
                      <a:pt x="8240" y="5440"/>
                      <a:pt x="7515" y="6012"/>
                    </a:cubicBezTo>
                    <a:cubicBezTo>
                      <a:pt x="8088" y="5288"/>
                      <a:pt x="8438" y="4379"/>
                      <a:pt x="8438" y="3382"/>
                    </a:cubicBezTo>
                    <a:cubicBezTo>
                      <a:pt x="8438" y="2001"/>
                      <a:pt x="7776" y="786"/>
                      <a:pt x="67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3"/>
              <p:cNvSpPr/>
              <p:nvPr/>
            </p:nvSpPr>
            <p:spPr>
              <a:xfrm>
                <a:off x="5709105" y="1811934"/>
                <a:ext cx="1942290" cy="1942290"/>
              </a:xfrm>
              <a:custGeom>
                <a:avLst/>
                <a:gdLst/>
                <a:ahLst/>
                <a:cxnLst/>
                <a:rect l="l" t="t" r="r" b="b"/>
                <a:pathLst>
                  <a:path w="31523" h="31523" extrusionOk="0">
                    <a:moveTo>
                      <a:pt x="15763" y="0"/>
                    </a:moveTo>
                    <a:cubicBezTo>
                      <a:pt x="15155" y="476"/>
                      <a:pt x="14756" y="1204"/>
                      <a:pt x="14756" y="2036"/>
                    </a:cubicBezTo>
                    <a:cubicBezTo>
                      <a:pt x="14756" y="2868"/>
                      <a:pt x="15155" y="3600"/>
                      <a:pt x="15763" y="4072"/>
                    </a:cubicBezTo>
                    <a:cubicBezTo>
                      <a:pt x="16372" y="3598"/>
                      <a:pt x="16770" y="2868"/>
                      <a:pt x="16770" y="2036"/>
                    </a:cubicBezTo>
                    <a:cubicBezTo>
                      <a:pt x="16770" y="1204"/>
                      <a:pt x="16372" y="476"/>
                      <a:pt x="15763" y="0"/>
                    </a:cubicBezTo>
                    <a:close/>
                    <a:moveTo>
                      <a:pt x="11683" y="538"/>
                    </a:moveTo>
                    <a:cubicBezTo>
                      <a:pt x="11216" y="1152"/>
                      <a:pt x="11020" y="1962"/>
                      <a:pt x="11236" y="2765"/>
                    </a:cubicBezTo>
                    <a:cubicBezTo>
                      <a:pt x="11452" y="3566"/>
                      <a:pt x="12026" y="4171"/>
                      <a:pt x="12736" y="4471"/>
                    </a:cubicBezTo>
                    <a:cubicBezTo>
                      <a:pt x="13201" y="3856"/>
                      <a:pt x="13397" y="3048"/>
                      <a:pt x="13182" y="2245"/>
                    </a:cubicBezTo>
                    <a:cubicBezTo>
                      <a:pt x="12968" y="1441"/>
                      <a:pt x="12394" y="838"/>
                      <a:pt x="11683" y="538"/>
                    </a:cubicBezTo>
                    <a:close/>
                    <a:moveTo>
                      <a:pt x="19842" y="538"/>
                    </a:moveTo>
                    <a:cubicBezTo>
                      <a:pt x="19132" y="839"/>
                      <a:pt x="18558" y="1441"/>
                      <a:pt x="18342" y="2245"/>
                    </a:cubicBezTo>
                    <a:cubicBezTo>
                      <a:pt x="18126" y="3048"/>
                      <a:pt x="18322" y="3856"/>
                      <a:pt x="18787" y="4471"/>
                    </a:cubicBezTo>
                    <a:cubicBezTo>
                      <a:pt x="19497" y="4172"/>
                      <a:pt x="20073" y="3569"/>
                      <a:pt x="20287" y="2766"/>
                    </a:cubicBezTo>
                    <a:cubicBezTo>
                      <a:pt x="20503" y="1962"/>
                      <a:pt x="20307" y="1152"/>
                      <a:pt x="19842" y="538"/>
                    </a:cubicBezTo>
                    <a:close/>
                    <a:moveTo>
                      <a:pt x="7882" y="2113"/>
                    </a:moveTo>
                    <a:lnTo>
                      <a:pt x="7882" y="2113"/>
                    </a:lnTo>
                    <a:cubicBezTo>
                      <a:pt x="7592" y="2826"/>
                      <a:pt x="7612" y="3659"/>
                      <a:pt x="8027" y="4378"/>
                    </a:cubicBezTo>
                    <a:cubicBezTo>
                      <a:pt x="8441" y="5098"/>
                      <a:pt x="9154" y="5533"/>
                      <a:pt x="9916" y="5637"/>
                    </a:cubicBezTo>
                    <a:cubicBezTo>
                      <a:pt x="10206" y="4923"/>
                      <a:pt x="10186" y="4089"/>
                      <a:pt x="9771" y="3371"/>
                    </a:cubicBezTo>
                    <a:cubicBezTo>
                      <a:pt x="9357" y="2652"/>
                      <a:pt x="8647" y="2217"/>
                      <a:pt x="7882" y="2113"/>
                    </a:cubicBezTo>
                    <a:close/>
                    <a:moveTo>
                      <a:pt x="23641" y="2113"/>
                    </a:moveTo>
                    <a:cubicBezTo>
                      <a:pt x="22878" y="2217"/>
                      <a:pt x="22168" y="2652"/>
                      <a:pt x="21751" y="3371"/>
                    </a:cubicBezTo>
                    <a:cubicBezTo>
                      <a:pt x="21336" y="4091"/>
                      <a:pt x="21314" y="4924"/>
                      <a:pt x="21606" y="5637"/>
                    </a:cubicBezTo>
                    <a:cubicBezTo>
                      <a:pt x="22371" y="5533"/>
                      <a:pt x="23081" y="5098"/>
                      <a:pt x="23497" y="4378"/>
                    </a:cubicBezTo>
                    <a:cubicBezTo>
                      <a:pt x="23912" y="3659"/>
                      <a:pt x="23934" y="2826"/>
                      <a:pt x="23641" y="2113"/>
                    </a:cubicBezTo>
                    <a:close/>
                    <a:moveTo>
                      <a:pt x="4949" y="4596"/>
                    </a:moveTo>
                    <a:cubicBezTo>
                      <a:pt x="4839" y="4596"/>
                      <a:pt x="4728" y="4603"/>
                      <a:pt x="4619" y="4617"/>
                    </a:cubicBezTo>
                    <a:cubicBezTo>
                      <a:pt x="4522" y="5382"/>
                      <a:pt x="4758" y="6180"/>
                      <a:pt x="5345" y="6769"/>
                    </a:cubicBezTo>
                    <a:cubicBezTo>
                      <a:pt x="5846" y="7270"/>
                      <a:pt x="6503" y="7516"/>
                      <a:pt x="7161" y="7516"/>
                    </a:cubicBezTo>
                    <a:cubicBezTo>
                      <a:pt x="7273" y="7516"/>
                      <a:pt x="7385" y="7509"/>
                      <a:pt x="7496" y="7495"/>
                    </a:cubicBezTo>
                    <a:cubicBezTo>
                      <a:pt x="7592" y="6731"/>
                      <a:pt x="7357" y="5930"/>
                      <a:pt x="6770" y="5344"/>
                    </a:cubicBezTo>
                    <a:cubicBezTo>
                      <a:pt x="6265" y="4842"/>
                      <a:pt x="5607" y="4596"/>
                      <a:pt x="4949" y="4596"/>
                    </a:cubicBezTo>
                    <a:close/>
                    <a:moveTo>
                      <a:pt x="26575" y="4596"/>
                    </a:moveTo>
                    <a:cubicBezTo>
                      <a:pt x="25916" y="4596"/>
                      <a:pt x="25258" y="4842"/>
                      <a:pt x="24754" y="5344"/>
                    </a:cubicBezTo>
                    <a:cubicBezTo>
                      <a:pt x="24167" y="5931"/>
                      <a:pt x="23931" y="6730"/>
                      <a:pt x="24028" y="7495"/>
                    </a:cubicBezTo>
                    <a:cubicBezTo>
                      <a:pt x="24139" y="7509"/>
                      <a:pt x="24251" y="7516"/>
                      <a:pt x="24362" y="7516"/>
                    </a:cubicBezTo>
                    <a:cubicBezTo>
                      <a:pt x="25020" y="7516"/>
                      <a:pt x="25677" y="7270"/>
                      <a:pt x="26180" y="6769"/>
                    </a:cubicBezTo>
                    <a:cubicBezTo>
                      <a:pt x="26767" y="6180"/>
                      <a:pt x="27002" y="5382"/>
                      <a:pt x="26906" y="4617"/>
                    </a:cubicBezTo>
                    <a:cubicBezTo>
                      <a:pt x="26796" y="4603"/>
                      <a:pt x="26686" y="4596"/>
                      <a:pt x="26575" y="4596"/>
                    </a:cubicBezTo>
                    <a:close/>
                    <a:moveTo>
                      <a:pt x="28417" y="7686"/>
                    </a:moveTo>
                    <a:cubicBezTo>
                      <a:pt x="27985" y="7686"/>
                      <a:pt x="27547" y="7795"/>
                      <a:pt x="27145" y="8026"/>
                    </a:cubicBezTo>
                    <a:cubicBezTo>
                      <a:pt x="26427" y="8441"/>
                      <a:pt x="25992" y="9152"/>
                      <a:pt x="25886" y="9916"/>
                    </a:cubicBezTo>
                    <a:cubicBezTo>
                      <a:pt x="26201" y="10044"/>
                      <a:pt x="26539" y="10111"/>
                      <a:pt x="26880" y="10111"/>
                    </a:cubicBezTo>
                    <a:cubicBezTo>
                      <a:pt x="27313" y="10111"/>
                      <a:pt x="27751" y="10003"/>
                      <a:pt x="28152" y="9771"/>
                    </a:cubicBezTo>
                    <a:cubicBezTo>
                      <a:pt x="28871" y="9355"/>
                      <a:pt x="29306" y="8645"/>
                      <a:pt x="29412" y="7882"/>
                    </a:cubicBezTo>
                    <a:cubicBezTo>
                      <a:pt x="29097" y="7754"/>
                      <a:pt x="28758" y="7686"/>
                      <a:pt x="28417" y="7686"/>
                    </a:cubicBezTo>
                    <a:close/>
                    <a:moveTo>
                      <a:pt x="3106" y="7686"/>
                    </a:moveTo>
                    <a:cubicBezTo>
                      <a:pt x="2765" y="7686"/>
                      <a:pt x="2428" y="7754"/>
                      <a:pt x="2113" y="7882"/>
                    </a:cubicBezTo>
                    <a:cubicBezTo>
                      <a:pt x="2218" y="8645"/>
                      <a:pt x="2652" y="9355"/>
                      <a:pt x="3372" y="9773"/>
                    </a:cubicBezTo>
                    <a:cubicBezTo>
                      <a:pt x="3775" y="10004"/>
                      <a:pt x="4212" y="10113"/>
                      <a:pt x="4645" y="10113"/>
                    </a:cubicBezTo>
                    <a:cubicBezTo>
                      <a:pt x="4986" y="10113"/>
                      <a:pt x="5323" y="10046"/>
                      <a:pt x="5637" y="9917"/>
                    </a:cubicBezTo>
                    <a:cubicBezTo>
                      <a:pt x="5533" y="9152"/>
                      <a:pt x="5098" y="8442"/>
                      <a:pt x="4380" y="8026"/>
                    </a:cubicBezTo>
                    <a:cubicBezTo>
                      <a:pt x="3977" y="7795"/>
                      <a:pt x="3539" y="7686"/>
                      <a:pt x="3106" y="7686"/>
                    </a:cubicBezTo>
                    <a:close/>
                    <a:moveTo>
                      <a:pt x="29421" y="11148"/>
                    </a:moveTo>
                    <a:cubicBezTo>
                      <a:pt x="29204" y="11148"/>
                      <a:pt x="28982" y="11177"/>
                      <a:pt x="28761" y="11236"/>
                    </a:cubicBezTo>
                    <a:cubicBezTo>
                      <a:pt x="27958" y="11452"/>
                      <a:pt x="27355" y="12026"/>
                      <a:pt x="27054" y="12736"/>
                    </a:cubicBezTo>
                    <a:cubicBezTo>
                      <a:pt x="27499" y="13073"/>
                      <a:pt x="28047" y="13268"/>
                      <a:pt x="28620" y="13268"/>
                    </a:cubicBezTo>
                    <a:cubicBezTo>
                      <a:pt x="28838" y="13268"/>
                      <a:pt x="29060" y="13240"/>
                      <a:pt x="29281" y="13181"/>
                    </a:cubicBezTo>
                    <a:cubicBezTo>
                      <a:pt x="30082" y="12968"/>
                      <a:pt x="30687" y="12394"/>
                      <a:pt x="30987" y="11681"/>
                    </a:cubicBezTo>
                    <a:cubicBezTo>
                      <a:pt x="30541" y="11344"/>
                      <a:pt x="29994" y="11148"/>
                      <a:pt x="29421" y="11148"/>
                    </a:cubicBezTo>
                    <a:close/>
                    <a:moveTo>
                      <a:pt x="2105" y="11149"/>
                    </a:moveTo>
                    <a:cubicBezTo>
                      <a:pt x="1531" y="11149"/>
                      <a:pt x="984" y="11346"/>
                      <a:pt x="540" y="11684"/>
                    </a:cubicBezTo>
                    <a:cubicBezTo>
                      <a:pt x="838" y="12394"/>
                      <a:pt x="1441" y="12968"/>
                      <a:pt x="2245" y="13184"/>
                    </a:cubicBezTo>
                    <a:cubicBezTo>
                      <a:pt x="2465" y="13242"/>
                      <a:pt x="2686" y="13270"/>
                      <a:pt x="2903" y="13270"/>
                    </a:cubicBezTo>
                    <a:cubicBezTo>
                      <a:pt x="3478" y="13270"/>
                      <a:pt x="4026" y="13075"/>
                      <a:pt x="4471" y="12737"/>
                    </a:cubicBezTo>
                    <a:cubicBezTo>
                      <a:pt x="4172" y="12027"/>
                      <a:pt x="3570" y="11453"/>
                      <a:pt x="2767" y="11237"/>
                    </a:cubicBezTo>
                    <a:cubicBezTo>
                      <a:pt x="2545" y="11178"/>
                      <a:pt x="2323" y="11149"/>
                      <a:pt x="2105" y="11149"/>
                    </a:cubicBezTo>
                    <a:close/>
                    <a:moveTo>
                      <a:pt x="2028" y="14756"/>
                    </a:moveTo>
                    <a:cubicBezTo>
                      <a:pt x="1201" y="14756"/>
                      <a:pt x="474" y="15156"/>
                      <a:pt x="1" y="15763"/>
                    </a:cubicBezTo>
                    <a:cubicBezTo>
                      <a:pt x="474" y="16370"/>
                      <a:pt x="1206" y="16768"/>
                      <a:pt x="2036" y="16768"/>
                    </a:cubicBezTo>
                    <a:cubicBezTo>
                      <a:pt x="2868" y="16768"/>
                      <a:pt x="3599" y="16370"/>
                      <a:pt x="4072" y="15763"/>
                    </a:cubicBezTo>
                    <a:cubicBezTo>
                      <a:pt x="3600" y="15154"/>
                      <a:pt x="2868" y="14756"/>
                      <a:pt x="2036" y="14756"/>
                    </a:cubicBezTo>
                    <a:cubicBezTo>
                      <a:pt x="2033" y="14756"/>
                      <a:pt x="2031" y="14756"/>
                      <a:pt x="2028" y="14756"/>
                    </a:cubicBezTo>
                    <a:close/>
                    <a:moveTo>
                      <a:pt x="29487" y="14756"/>
                    </a:moveTo>
                    <a:cubicBezTo>
                      <a:pt x="28655" y="14756"/>
                      <a:pt x="27926" y="15154"/>
                      <a:pt x="27451" y="15763"/>
                    </a:cubicBezTo>
                    <a:cubicBezTo>
                      <a:pt x="27923" y="16370"/>
                      <a:pt x="28655" y="16768"/>
                      <a:pt x="29487" y="16768"/>
                    </a:cubicBezTo>
                    <a:cubicBezTo>
                      <a:pt x="30319" y="16768"/>
                      <a:pt x="31050" y="16370"/>
                      <a:pt x="31523" y="15763"/>
                    </a:cubicBezTo>
                    <a:cubicBezTo>
                      <a:pt x="31050" y="15154"/>
                      <a:pt x="30319" y="14756"/>
                      <a:pt x="29487" y="14756"/>
                    </a:cubicBezTo>
                    <a:close/>
                    <a:moveTo>
                      <a:pt x="2906" y="18254"/>
                    </a:moveTo>
                    <a:cubicBezTo>
                      <a:pt x="2688" y="18254"/>
                      <a:pt x="2466" y="18283"/>
                      <a:pt x="2245" y="18342"/>
                    </a:cubicBezTo>
                    <a:cubicBezTo>
                      <a:pt x="1441" y="18555"/>
                      <a:pt x="838" y="19129"/>
                      <a:pt x="540" y="19842"/>
                    </a:cubicBezTo>
                    <a:cubicBezTo>
                      <a:pt x="984" y="20179"/>
                      <a:pt x="1531" y="20374"/>
                      <a:pt x="2105" y="20374"/>
                    </a:cubicBezTo>
                    <a:cubicBezTo>
                      <a:pt x="2323" y="20374"/>
                      <a:pt x="2544" y="20346"/>
                      <a:pt x="2765" y="20287"/>
                    </a:cubicBezTo>
                    <a:cubicBezTo>
                      <a:pt x="3568" y="20071"/>
                      <a:pt x="4171" y="19497"/>
                      <a:pt x="4471" y="18787"/>
                    </a:cubicBezTo>
                    <a:cubicBezTo>
                      <a:pt x="4027" y="18450"/>
                      <a:pt x="3479" y="18254"/>
                      <a:pt x="2906" y="18254"/>
                    </a:cubicBezTo>
                    <a:close/>
                    <a:moveTo>
                      <a:pt x="28620" y="18254"/>
                    </a:moveTo>
                    <a:cubicBezTo>
                      <a:pt x="28047" y="18254"/>
                      <a:pt x="27499" y="18450"/>
                      <a:pt x="27054" y="18787"/>
                    </a:cubicBezTo>
                    <a:cubicBezTo>
                      <a:pt x="27354" y="19497"/>
                      <a:pt x="27957" y="20071"/>
                      <a:pt x="28759" y="20287"/>
                    </a:cubicBezTo>
                    <a:cubicBezTo>
                      <a:pt x="28980" y="20346"/>
                      <a:pt x="29201" y="20374"/>
                      <a:pt x="29419" y="20374"/>
                    </a:cubicBezTo>
                    <a:cubicBezTo>
                      <a:pt x="29992" y="20374"/>
                      <a:pt x="30540" y="20179"/>
                      <a:pt x="30987" y="19842"/>
                    </a:cubicBezTo>
                    <a:cubicBezTo>
                      <a:pt x="30687" y="19132"/>
                      <a:pt x="30085" y="18557"/>
                      <a:pt x="29281" y="18342"/>
                    </a:cubicBezTo>
                    <a:cubicBezTo>
                      <a:pt x="29060" y="18283"/>
                      <a:pt x="28838" y="18254"/>
                      <a:pt x="28620" y="18254"/>
                    </a:cubicBezTo>
                    <a:close/>
                    <a:moveTo>
                      <a:pt x="4644" y="21411"/>
                    </a:moveTo>
                    <a:cubicBezTo>
                      <a:pt x="4212" y="21411"/>
                      <a:pt x="3774" y="21520"/>
                      <a:pt x="3372" y="21752"/>
                    </a:cubicBezTo>
                    <a:cubicBezTo>
                      <a:pt x="2652" y="22166"/>
                      <a:pt x="2218" y="22879"/>
                      <a:pt x="2113" y="23641"/>
                    </a:cubicBezTo>
                    <a:cubicBezTo>
                      <a:pt x="2428" y="23769"/>
                      <a:pt x="2765" y="23836"/>
                      <a:pt x="3106" y="23836"/>
                    </a:cubicBezTo>
                    <a:cubicBezTo>
                      <a:pt x="3539" y="23836"/>
                      <a:pt x="3977" y="23728"/>
                      <a:pt x="4380" y="23496"/>
                    </a:cubicBezTo>
                    <a:cubicBezTo>
                      <a:pt x="5098" y="23082"/>
                      <a:pt x="5533" y="22370"/>
                      <a:pt x="5637" y="21607"/>
                    </a:cubicBezTo>
                    <a:cubicBezTo>
                      <a:pt x="5323" y="21479"/>
                      <a:pt x="4985" y="21411"/>
                      <a:pt x="4644" y="21411"/>
                    </a:cubicBezTo>
                    <a:close/>
                    <a:moveTo>
                      <a:pt x="26879" y="21409"/>
                    </a:moveTo>
                    <a:cubicBezTo>
                      <a:pt x="26539" y="21409"/>
                      <a:pt x="26201" y="21477"/>
                      <a:pt x="25886" y="21605"/>
                    </a:cubicBezTo>
                    <a:cubicBezTo>
                      <a:pt x="25992" y="22369"/>
                      <a:pt x="26427" y="23080"/>
                      <a:pt x="27145" y="23496"/>
                    </a:cubicBezTo>
                    <a:cubicBezTo>
                      <a:pt x="27547" y="23728"/>
                      <a:pt x="27985" y="23837"/>
                      <a:pt x="28418" y="23837"/>
                    </a:cubicBezTo>
                    <a:cubicBezTo>
                      <a:pt x="28759" y="23837"/>
                      <a:pt x="29097" y="23769"/>
                      <a:pt x="29412" y="23641"/>
                    </a:cubicBezTo>
                    <a:cubicBezTo>
                      <a:pt x="29306" y="22878"/>
                      <a:pt x="28871" y="22166"/>
                      <a:pt x="28152" y="21750"/>
                    </a:cubicBezTo>
                    <a:cubicBezTo>
                      <a:pt x="27750" y="21518"/>
                      <a:pt x="27312" y="21409"/>
                      <a:pt x="26879" y="21409"/>
                    </a:cubicBezTo>
                    <a:close/>
                    <a:moveTo>
                      <a:pt x="7166" y="24006"/>
                    </a:moveTo>
                    <a:cubicBezTo>
                      <a:pt x="6506" y="24006"/>
                      <a:pt x="5847" y="24251"/>
                      <a:pt x="5345" y="24754"/>
                    </a:cubicBezTo>
                    <a:cubicBezTo>
                      <a:pt x="4758" y="25342"/>
                      <a:pt x="4522" y="26141"/>
                      <a:pt x="4619" y="26906"/>
                    </a:cubicBezTo>
                    <a:cubicBezTo>
                      <a:pt x="4728" y="26920"/>
                      <a:pt x="4839" y="26926"/>
                      <a:pt x="4949" y="26926"/>
                    </a:cubicBezTo>
                    <a:cubicBezTo>
                      <a:pt x="5607" y="26926"/>
                      <a:pt x="6265" y="26681"/>
                      <a:pt x="6770" y="26178"/>
                    </a:cubicBezTo>
                    <a:cubicBezTo>
                      <a:pt x="7357" y="25592"/>
                      <a:pt x="7592" y="24793"/>
                      <a:pt x="7496" y="24027"/>
                    </a:cubicBezTo>
                    <a:cubicBezTo>
                      <a:pt x="7387" y="24013"/>
                      <a:pt x="7276" y="24006"/>
                      <a:pt x="7166" y="24006"/>
                    </a:cubicBezTo>
                    <a:close/>
                    <a:moveTo>
                      <a:pt x="24359" y="24006"/>
                    </a:moveTo>
                    <a:cubicBezTo>
                      <a:pt x="24249" y="24006"/>
                      <a:pt x="24138" y="24013"/>
                      <a:pt x="24028" y="24027"/>
                    </a:cubicBezTo>
                    <a:cubicBezTo>
                      <a:pt x="23931" y="24792"/>
                      <a:pt x="24167" y="25592"/>
                      <a:pt x="24754" y="26178"/>
                    </a:cubicBezTo>
                    <a:cubicBezTo>
                      <a:pt x="25258" y="26681"/>
                      <a:pt x="25916" y="26926"/>
                      <a:pt x="26575" y="26926"/>
                    </a:cubicBezTo>
                    <a:cubicBezTo>
                      <a:pt x="26686" y="26926"/>
                      <a:pt x="26796" y="26920"/>
                      <a:pt x="26906" y="26906"/>
                    </a:cubicBezTo>
                    <a:cubicBezTo>
                      <a:pt x="27002" y="26141"/>
                      <a:pt x="26767" y="25342"/>
                      <a:pt x="26180" y="24754"/>
                    </a:cubicBezTo>
                    <a:cubicBezTo>
                      <a:pt x="25678" y="24251"/>
                      <a:pt x="25019" y="24006"/>
                      <a:pt x="24359" y="24006"/>
                    </a:cubicBezTo>
                    <a:close/>
                    <a:moveTo>
                      <a:pt x="9918" y="25886"/>
                    </a:moveTo>
                    <a:lnTo>
                      <a:pt x="9918" y="25886"/>
                    </a:lnTo>
                    <a:cubicBezTo>
                      <a:pt x="9154" y="25990"/>
                      <a:pt x="8444" y="26425"/>
                      <a:pt x="8027" y="27145"/>
                    </a:cubicBezTo>
                    <a:cubicBezTo>
                      <a:pt x="7612" y="27864"/>
                      <a:pt x="7592" y="28697"/>
                      <a:pt x="7882" y="29410"/>
                    </a:cubicBezTo>
                    <a:cubicBezTo>
                      <a:pt x="8647" y="29305"/>
                      <a:pt x="9357" y="28871"/>
                      <a:pt x="9773" y="28152"/>
                    </a:cubicBezTo>
                    <a:cubicBezTo>
                      <a:pt x="10187" y="27432"/>
                      <a:pt x="10209" y="26599"/>
                      <a:pt x="9918" y="25886"/>
                    </a:cubicBezTo>
                    <a:close/>
                    <a:moveTo>
                      <a:pt x="21608" y="25886"/>
                    </a:moveTo>
                    <a:cubicBezTo>
                      <a:pt x="21319" y="26599"/>
                      <a:pt x="21338" y="27432"/>
                      <a:pt x="21753" y="28152"/>
                    </a:cubicBezTo>
                    <a:cubicBezTo>
                      <a:pt x="22168" y="28871"/>
                      <a:pt x="22879" y="29305"/>
                      <a:pt x="23641" y="29410"/>
                    </a:cubicBezTo>
                    <a:cubicBezTo>
                      <a:pt x="23931" y="28697"/>
                      <a:pt x="23912" y="27864"/>
                      <a:pt x="23497" y="27145"/>
                    </a:cubicBezTo>
                    <a:cubicBezTo>
                      <a:pt x="23082" y="26425"/>
                      <a:pt x="22371" y="25990"/>
                      <a:pt x="21608" y="25886"/>
                    </a:cubicBezTo>
                    <a:close/>
                    <a:moveTo>
                      <a:pt x="12738" y="27054"/>
                    </a:moveTo>
                    <a:cubicBezTo>
                      <a:pt x="12028" y="27352"/>
                      <a:pt x="11454" y="27956"/>
                      <a:pt x="11238" y="28758"/>
                    </a:cubicBezTo>
                    <a:cubicBezTo>
                      <a:pt x="11020" y="29560"/>
                      <a:pt x="11219" y="30370"/>
                      <a:pt x="11684" y="30986"/>
                    </a:cubicBezTo>
                    <a:cubicBezTo>
                      <a:pt x="12394" y="30688"/>
                      <a:pt x="12968" y="30084"/>
                      <a:pt x="13184" y="29279"/>
                    </a:cubicBezTo>
                    <a:cubicBezTo>
                      <a:pt x="13400" y="28478"/>
                      <a:pt x="13204" y="27668"/>
                      <a:pt x="12738" y="27054"/>
                    </a:cubicBezTo>
                    <a:close/>
                    <a:moveTo>
                      <a:pt x="18787" y="27054"/>
                    </a:moveTo>
                    <a:cubicBezTo>
                      <a:pt x="18322" y="27668"/>
                      <a:pt x="18126" y="28478"/>
                      <a:pt x="18342" y="29279"/>
                    </a:cubicBezTo>
                    <a:cubicBezTo>
                      <a:pt x="18555" y="30082"/>
                      <a:pt x="19131" y="30685"/>
                      <a:pt x="19842" y="30986"/>
                    </a:cubicBezTo>
                    <a:cubicBezTo>
                      <a:pt x="20307" y="30372"/>
                      <a:pt x="20503" y="29562"/>
                      <a:pt x="20287" y="28761"/>
                    </a:cubicBezTo>
                    <a:cubicBezTo>
                      <a:pt x="20073" y="27958"/>
                      <a:pt x="19497" y="27355"/>
                      <a:pt x="18787" y="27054"/>
                    </a:cubicBezTo>
                    <a:close/>
                    <a:moveTo>
                      <a:pt x="15763" y="27451"/>
                    </a:moveTo>
                    <a:cubicBezTo>
                      <a:pt x="15155" y="27923"/>
                      <a:pt x="14756" y="28655"/>
                      <a:pt x="14756" y="29487"/>
                    </a:cubicBezTo>
                    <a:cubicBezTo>
                      <a:pt x="14755" y="30318"/>
                      <a:pt x="15155" y="31050"/>
                      <a:pt x="15763" y="31522"/>
                    </a:cubicBezTo>
                    <a:cubicBezTo>
                      <a:pt x="16372" y="31050"/>
                      <a:pt x="16770" y="30318"/>
                      <a:pt x="16770" y="29487"/>
                    </a:cubicBezTo>
                    <a:cubicBezTo>
                      <a:pt x="16770" y="28655"/>
                      <a:pt x="16372" y="27924"/>
                      <a:pt x="15763" y="274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05;p3"/>
              <p:cNvSpPr/>
              <p:nvPr/>
            </p:nvSpPr>
            <p:spPr>
              <a:xfrm>
                <a:off x="6056421" y="2159250"/>
                <a:ext cx="1247704" cy="1247642"/>
              </a:xfrm>
              <a:custGeom>
                <a:avLst/>
                <a:gdLst/>
                <a:ahLst/>
                <a:cxnLst/>
                <a:rect l="l" t="t" r="r" b="b"/>
                <a:pathLst>
                  <a:path w="20250" h="20249" extrusionOk="0">
                    <a:moveTo>
                      <a:pt x="10126" y="0"/>
                    </a:moveTo>
                    <a:cubicBezTo>
                      <a:pt x="9735" y="304"/>
                      <a:pt x="9480" y="774"/>
                      <a:pt x="9480" y="1308"/>
                    </a:cubicBezTo>
                    <a:cubicBezTo>
                      <a:pt x="9480" y="1842"/>
                      <a:pt x="9735" y="2311"/>
                      <a:pt x="10126" y="2615"/>
                    </a:cubicBezTo>
                    <a:cubicBezTo>
                      <a:pt x="10517" y="2311"/>
                      <a:pt x="10772" y="1842"/>
                      <a:pt x="10772" y="1308"/>
                    </a:cubicBezTo>
                    <a:cubicBezTo>
                      <a:pt x="10772" y="775"/>
                      <a:pt x="10516" y="304"/>
                      <a:pt x="10126" y="0"/>
                    </a:cubicBezTo>
                    <a:close/>
                    <a:moveTo>
                      <a:pt x="7505" y="346"/>
                    </a:moveTo>
                    <a:cubicBezTo>
                      <a:pt x="7206" y="740"/>
                      <a:pt x="7082" y="1261"/>
                      <a:pt x="7219" y="1777"/>
                    </a:cubicBezTo>
                    <a:cubicBezTo>
                      <a:pt x="7357" y="2294"/>
                      <a:pt x="7727" y="2679"/>
                      <a:pt x="8182" y="2873"/>
                    </a:cubicBezTo>
                    <a:cubicBezTo>
                      <a:pt x="8481" y="2478"/>
                      <a:pt x="8608" y="1958"/>
                      <a:pt x="8468" y="1442"/>
                    </a:cubicBezTo>
                    <a:cubicBezTo>
                      <a:pt x="8331" y="926"/>
                      <a:pt x="7961" y="538"/>
                      <a:pt x="7505" y="346"/>
                    </a:cubicBezTo>
                    <a:close/>
                    <a:moveTo>
                      <a:pt x="12745" y="346"/>
                    </a:moveTo>
                    <a:cubicBezTo>
                      <a:pt x="12288" y="538"/>
                      <a:pt x="11919" y="926"/>
                      <a:pt x="11781" y="1442"/>
                    </a:cubicBezTo>
                    <a:cubicBezTo>
                      <a:pt x="11643" y="1958"/>
                      <a:pt x="11769" y="2478"/>
                      <a:pt x="12068" y="2873"/>
                    </a:cubicBezTo>
                    <a:cubicBezTo>
                      <a:pt x="12524" y="2681"/>
                      <a:pt x="12894" y="2294"/>
                      <a:pt x="13031" y="1777"/>
                    </a:cubicBezTo>
                    <a:cubicBezTo>
                      <a:pt x="13171" y="1261"/>
                      <a:pt x="13044" y="740"/>
                      <a:pt x="12745" y="346"/>
                    </a:cubicBezTo>
                    <a:close/>
                    <a:moveTo>
                      <a:pt x="5063" y="1356"/>
                    </a:moveTo>
                    <a:cubicBezTo>
                      <a:pt x="4876" y="1816"/>
                      <a:pt x="4889" y="2352"/>
                      <a:pt x="5157" y="2813"/>
                    </a:cubicBezTo>
                    <a:cubicBezTo>
                      <a:pt x="5424" y="3275"/>
                      <a:pt x="5880" y="3554"/>
                      <a:pt x="6372" y="3621"/>
                    </a:cubicBezTo>
                    <a:cubicBezTo>
                      <a:pt x="6557" y="3163"/>
                      <a:pt x="6546" y="2627"/>
                      <a:pt x="6279" y="2165"/>
                    </a:cubicBezTo>
                    <a:cubicBezTo>
                      <a:pt x="6011" y="1703"/>
                      <a:pt x="5554" y="1426"/>
                      <a:pt x="5063" y="1356"/>
                    </a:cubicBezTo>
                    <a:close/>
                    <a:moveTo>
                      <a:pt x="15186" y="1356"/>
                    </a:moveTo>
                    <a:lnTo>
                      <a:pt x="15186" y="1356"/>
                    </a:lnTo>
                    <a:cubicBezTo>
                      <a:pt x="14696" y="1424"/>
                      <a:pt x="14240" y="1703"/>
                      <a:pt x="13973" y="2166"/>
                    </a:cubicBezTo>
                    <a:cubicBezTo>
                      <a:pt x="13707" y="2629"/>
                      <a:pt x="13692" y="3163"/>
                      <a:pt x="13879" y="3623"/>
                    </a:cubicBezTo>
                    <a:cubicBezTo>
                      <a:pt x="14370" y="3556"/>
                      <a:pt x="14827" y="3276"/>
                      <a:pt x="15092" y="2815"/>
                    </a:cubicBezTo>
                    <a:cubicBezTo>
                      <a:pt x="15360" y="2352"/>
                      <a:pt x="15373" y="1816"/>
                      <a:pt x="15186" y="1356"/>
                    </a:cubicBezTo>
                    <a:close/>
                    <a:moveTo>
                      <a:pt x="3177" y="2952"/>
                    </a:moveTo>
                    <a:cubicBezTo>
                      <a:pt x="3107" y="2952"/>
                      <a:pt x="3037" y="2956"/>
                      <a:pt x="2966" y="2965"/>
                    </a:cubicBezTo>
                    <a:cubicBezTo>
                      <a:pt x="2904" y="3456"/>
                      <a:pt x="3055" y="3970"/>
                      <a:pt x="3433" y="4347"/>
                    </a:cubicBezTo>
                    <a:cubicBezTo>
                      <a:pt x="3757" y="4670"/>
                      <a:pt x="4181" y="4828"/>
                      <a:pt x="4605" y="4828"/>
                    </a:cubicBezTo>
                    <a:cubicBezTo>
                      <a:pt x="4675" y="4828"/>
                      <a:pt x="4746" y="4824"/>
                      <a:pt x="4815" y="4815"/>
                    </a:cubicBezTo>
                    <a:cubicBezTo>
                      <a:pt x="4876" y="4324"/>
                      <a:pt x="4727" y="3809"/>
                      <a:pt x="4347" y="3433"/>
                    </a:cubicBezTo>
                    <a:cubicBezTo>
                      <a:pt x="4023" y="3110"/>
                      <a:pt x="3602" y="2952"/>
                      <a:pt x="3177" y="2952"/>
                    </a:cubicBezTo>
                    <a:close/>
                    <a:moveTo>
                      <a:pt x="17073" y="2952"/>
                    </a:moveTo>
                    <a:cubicBezTo>
                      <a:pt x="16649" y="2952"/>
                      <a:pt x="16225" y="3109"/>
                      <a:pt x="15902" y="3433"/>
                    </a:cubicBezTo>
                    <a:cubicBezTo>
                      <a:pt x="15525" y="3811"/>
                      <a:pt x="15373" y="4324"/>
                      <a:pt x="15435" y="4815"/>
                    </a:cubicBezTo>
                    <a:cubicBezTo>
                      <a:pt x="15505" y="4824"/>
                      <a:pt x="15576" y="4828"/>
                      <a:pt x="15647" y="4828"/>
                    </a:cubicBezTo>
                    <a:cubicBezTo>
                      <a:pt x="16069" y="4828"/>
                      <a:pt x="16493" y="4671"/>
                      <a:pt x="16816" y="4347"/>
                    </a:cubicBezTo>
                    <a:cubicBezTo>
                      <a:pt x="17193" y="3969"/>
                      <a:pt x="17345" y="3457"/>
                      <a:pt x="17284" y="2965"/>
                    </a:cubicBezTo>
                    <a:cubicBezTo>
                      <a:pt x="17214" y="2956"/>
                      <a:pt x="17143" y="2952"/>
                      <a:pt x="17073" y="2952"/>
                    </a:cubicBezTo>
                    <a:close/>
                    <a:moveTo>
                      <a:pt x="1996" y="4937"/>
                    </a:moveTo>
                    <a:cubicBezTo>
                      <a:pt x="1777" y="4937"/>
                      <a:pt x="1560" y="4981"/>
                      <a:pt x="1358" y="5063"/>
                    </a:cubicBezTo>
                    <a:cubicBezTo>
                      <a:pt x="1425" y="5553"/>
                      <a:pt x="1703" y="6011"/>
                      <a:pt x="2167" y="6276"/>
                    </a:cubicBezTo>
                    <a:cubicBezTo>
                      <a:pt x="2426" y="6425"/>
                      <a:pt x="2707" y="6495"/>
                      <a:pt x="2986" y="6495"/>
                    </a:cubicBezTo>
                    <a:cubicBezTo>
                      <a:pt x="3204" y="6495"/>
                      <a:pt x="3421" y="6452"/>
                      <a:pt x="3623" y="6370"/>
                    </a:cubicBezTo>
                    <a:cubicBezTo>
                      <a:pt x="3556" y="5880"/>
                      <a:pt x="3277" y="5424"/>
                      <a:pt x="2816" y="5157"/>
                    </a:cubicBezTo>
                    <a:cubicBezTo>
                      <a:pt x="2556" y="5007"/>
                      <a:pt x="2274" y="4937"/>
                      <a:pt x="1996" y="4937"/>
                    </a:cubicBezTo>
                    <a:close/>
                    <a:moveTo>
                      <a:pt x="18255" y="4937"/>
                    </a:moveTo>
                    <a:cubicBezTo>
                      <a:pt x="17977" y="4937"/>
                      <a:pt x="17695" y="5007"/>
                      <a:pt x="17436" y="5157"/>
                    </a:cubicBezTo>
                    <a:cubicBezTo>
                      <a:pt x="16974" y="5424"/>
                      <a:pt x="16696" y="5880"/>
                      <a:pt x="16628" y="6370"/>
                    </a:cubicBezTo>
                    <a:cubicBezTo>
                      <a:pt x="16831" y="6453"/>
                      <a:pt x="17049" y="6496"/>
                      <a:pt x="17269" y="6496"/>
                    </a:cubicBezTo>
                    <a:cubicBezTo>
                      <a:pt x="17546" y="6496"/>
                      <a:pt x="17827" y="6427"/>
                      <a:pt x="18084" y="6279"/>
                    </a:cubicBezTo>
                    <a:cubicBezTo>
                      <a:pt x="18546" y="6011"/>
                      <a:pt x="18826" y="5554"/>
                      <a:pt x="18893" y="5063"/>
                    </a:cubicBezTo>
                    <a:cubicBezTo>
                      <a:pt x="18691" y="4981"/>
                      <a:pt x="18474" y="4937"/>
                      <a:pt x="18255" y="4937"/>
                    </a:cubicBezTo>
                    <a:close/>
                    <a:moveTo>
                      <a:pt x="1355" y="7161"/>
                    </a:moveTo>
                    <a:cubicBezTo>
                      <a:pt x="986" y="7161"/>
                      <a:pt x="634" y="7288"/>
                      <a:pt x="347" y="7505"/>
                    </a:cubicBezTo>
                    <a:cubicBezTo>
                      <a:pt x="539" y="7961"/>
                      <a:pt x="926" y="8330"/>
                      <a:pt x="1442" y="8468"/>
                    </a:cubicBezTo>
                    <a:cubicBezTo>
                      <a:pt x="1584" y="8506"/>
                      <a:pt x="1726" y="8524"/>
                      <a:pt x="1865" y="8524"/>
                    </a:cubicBezTo>
                    <a:cubicBezTo>
                      <a:pt x="2234" y="8524"/>
                      <a:pt x="2587" y="8398"/>
                      <a:pt x="2874" y="8181"/>
                    </a:cubicBezTo>
                    <a:cubicBezTo>
                      <a:pt x="2681" y="7725"/>
                      <a:pt x="2294" y="7355"/>
                      <a:pt x="1778" y="7218"/>
                    </a:cubicBezTo>
                    <a:cubicBezTo>
                      <a:pt x="1636" y="7179"/>
                      <a:pt x="1494" y="7161"/>
                      <a:pt x="1355" y="7161"/>
                    </a:cubicBezTo>
                    <a:close/>
                    <a:moveTo>
                      <a:pt x="18895" y="7162"/>
                    </a:moveTo>
                    <a:cubicBezTo>
                      <a:pt x="18756" y="7162"/>
                      <a:pt x="18614" y="7180"/>
                      <a:pt x="18473" y="7218"/>
                    </a:cubicBezTo>
                    <a:cubicBezTo>
                      <a:pt x="17957" y="7355"/>
                      <a:pt x="17570" y="7725"/>
                      <a:pt x="17377" y="8181"/>
                    </a:cubicBezTo>
                    <a:cubicBezTo>
                      <a:pt x="17663" y="8399"/>
                      <a:pt x="18014" y="8525"/>
                      <a:pt x="18383" y="8525"/>
                    </a:cubicBezTo>
                    <a:cubicBezTo>
                      <a:pt x="18523" y="8525"/>
                      <a:pt x="18665" y="8506"/>
                      <a:pt x="18807" y="8468"/>
                    </a:cubicBezTo>
                    <a:cubicBezTo>
                      <a:pt x="19323" y="8330"/>
                      <a:pt x="19711" y="7961"/>
                      <a:pt x="19903" y="7505"/>
                    </a:cubicBezTo>
                    <a:cubicBezTo>
                      <a:pt x="19617" y="7288"/>
                      <a:pt x="19264" y="7162"/>
                      <a:pt x="18895" y="7162"/>
                    </a:cubicBezTo>
                    <a:close/>
                    <a:moveTo>
                      <a:pt x="1304" y="9478"/>
                    </a:moveTo>
                    <a:cubicBezTo>
                      <a:pt x="773" y="9478"/>
                      <a:pt x="304" y="9736"/>
                      <a:pt x="0" y="10126"/>
                    </a:cubicBezTo>
                    <a:cubicBezTo>
                      <a:pt x="305" y="10516"/>
                      <a:pt x="774" y="10772"/>
                      <a:pt x="1309" y="10772"/>
                    </a:cubicBezTo>
                    <a:cubicBezTo>
                      <a:pt x="1843" y="10772"/>
                      <a:pt x="2311" y="10516"/>
                      <a:pt x="2616" y="10126"/>
                    </a:cubicBezTo>
                    <a:cubicBezTo>
                      <a:pt x="2311" y="9735"/>
                      <a:pt x="1843" y="9478"/>
                      <a:pt x="1309" y="9478"/>
                    </a:cubicBezTo>
                    <a:cubicBezTo>
                      <a:pt x="1307" y="9478"/>
                      <a:pt x="1306" y="9478"/>
                      <a:pt x="1304" y="9478"/>
                    </a:cubicBezTo>
                    <a:close/>
                    <a:moveTo>
                      <a:pt x="18942" y="9478"/>
                    </a:moveTo>
                    <a:cubicBezTo>
                      <a:pt x="18407" y="9478"/>
                      <a:pt x="17938" y="9735"/>
                      <a:pt x="17634" y="10126"/>
                    </a:cubicBezTo>
                    <a:cubicBezTo>
                      <a:pt x="17938" y="10516"/>
                      <a:pt x="18407" y="10772"/>
                      <a:pt x="18942" y="10772"/>
                    </a:cubicBezTo>
                    <a:cubicBezTo>
                      <a:pt x="19475" y="10772"/>
                      <a:pt x="19945" y="10514"/>
                      <a:pt x="20249" y="10126"/>
                    </a:cubicBezTo>
                    <a:cubicBezTo>
                      <a:pt x="19945" y="9735"/>
                      <a:pt x="19475" y="9478"/>
                      <a:pt x="18942" y="9478"/>
                    </a:cubicBezTo>
                    <a:close/>
                    <a:moveTo>
                      <a:pt x="1867" y="11724"/>
                    </a:moveTo>
                    <a:cubicBezTo>
                      <a:pt x="1727" y="11724"/>
                      <a:pt x="1585" y="11742"/>
                      <a:pt x="1442" y="11781"/>
                    </a:cubicBezTo>
                    <a:cubicBezTo>
                      <a:pt x="926" y="11920"/>
                      <a:pt x="539" y="12288"/>
                      <a:pt x="347" y="12744"/>
                    </a:cubicBezTo>
                    <a:cubicBezTo>
                      <a:pt x="634" y="12961"/>
                      <a:pt x="986" y="13087"/>
                      <a:pt x="1355" y="13087"/>
                    </a:cubicBezTo>
                    <a:cubicBezTo>
                      <a:pt x="1495" y="13087"/>
                      <a:pt x="1637" y="13069"/>
                      <a:pt x="1778" y="13031"/>
                    </a:cubicBezTo>
                    <a:cubicBezTo>
                      <a:pt x="2294" y="12893"/>
                      <a:pt x="2680" y="12524"/>
                      <a:pt x="2874" y="12068"/>
                    </a:cubicBezTo>
                    <a:cubicBezTo>
                      <a:pt x="2587" y="11850"/>
                      <a:pt x="2236" y="11724"/>
                      <a:pt x="1867" y="11724"/>
                    </a:cubicBezTo>
                    <a:close/>
                    <a:moveTo>
                      <a:pt x="18383" y="11725"/>
                    </a:moveTo>
                    <a:cubicBezTo>
                      <a:pt x="18015" y="11725"/>
                      <a:pt x="17663" y="11850"/>
                      <a:pt x="17377" y="12068"/>
                    </a:cubicBezTo>
                    <a:cubicBezTo>
                      <a:pt x="17568" y="12524"/>
                      <a:pt x="17957" y="12893"/>
                      <a:pt x="18473" y="13031"/>
                    </a:cubicBezTo>
                    <a:cubicBezTo>
                      <a:pt x="18614" y="13069"/>
                      <a:pt x="18756" y="13087"/>
                      <a:pt x="18895" y="13087"/>
                    </a:cubicBezTo>
                    <a:cubicBezTo>
                      <a:pt x="19264" y="13087"/>
                      <a:pt x="19617" y="12961"/>
                      <a:pt x="19903" y="12744"/>
                    </a:cubicBezTo>
                    <a:cubicBezTo>
                      <a:pt x="19711" y="12288"/>
                      <a:pt x="19323" y="11918"/>
                      <a:pt x="18807" y="11781"/>
                    </a:cubicBezTo>
                    <a:cubicBezTo>
                      <a:pt x="18665" y="11743"/>
                      <a:pt x="18523" y="11725"/>
                      <a:pt x="18383" y="11725"/>
                    </a:cubicBezTo>
                    <a:close/>
                    <a:moveTo>
                      <a:pt x="2982" y="13753"/>
                    </a:moveTo>
                    <a:cubicBezTo>
                      <a:pt x="2704" y="13753"/>
                      <a:pt x="2423" y="13822"/>
                      <a:pt x="2165" y="13970"/>
                    </a:cubicBezTo>
                    <a:cubicBezTo>
                      <a:pt x="1703" y="14238"/>
                      <a:pt x="1426" y="14695"/>
                      <a:pt x="1358" y="15186"/>
                    </a:cubicBezTo>
                    <a:cubicBezTo>
                      <a:pt x="1560" y="15268"/>
                      <a:pt x="1777" y="15312"/>
                      <a:pt x="1996" y="15312"/>
                    </a:cubicBezTo>
                    <a:cubicBezTo>
                      <a:pt x="2274" y="15312"/>
                      <a:pt x="2556" y="15242"/>
                      <a:pt x="2814" y="15092"/>
                    </a:cubicBezTo>
                    <a:cubicBezTo>
                      <a:pt x="3275" y="14825"/>
                      <a:pt x="3555" y="14369"/>
                      <a:pt x="3621" y="13879"/>
                    </a:cubicBezTo>
                    <a:cubicBezTo>
                      <a:pt x="3419" y="13796"/>
                      <a:pt x="3201" y="13753"/>
                      <a:pt x="2982" y="13753"/>
                    </a:cubicBezTo>
                    <a:close/>
                    <a:moveTo>
                      <a:pt x="17264" y="13753"/>
                    </a:moveTo>
                    <a:cubicBezTo>
                      <a:pt x="17046" y="13753"/>
                      <a:pt x="16829" y="13797"/>
                      <a:pt x="16626" y="13879"/>
                    </a:cubicBezTo>
                    <a:cubicBezTo>
                      <a:pt x="16693" y="14369"/>
                      <a:pt x="16973" y="14825"/>
                      <a:pt x="17435" y="15092"/>
                    </a:cubicBezTo>
                    <a:cubicBezTo>
                      <a:pt x="17694" y="15242"/>
                      <a:pt x="17976" y="15312"/>
                      <a:pt x="18255" y="15312"/>
                    </a:cubicBezTo>
                    <a:cubicBezTo>
                      <a:pt x="18474" y="15312"/>
                      <a:pt x="18691" y="15268"/>
                      <a:pt x="18893" y="15186"/>
                    </a:cubicBezTo>
                    <a:cubicBezTo>
                      <a:pt x="18826" y="14695"/>
                      <a:pt x="18546" y="14238"/>
                      <a:pt x="18083" y="13973"/>
                    </a:cubicBezTo>
                    <a:cubicBezTo>
                      <a:pt x="17824" y="13824"/>
                      <a:pt x="17542" y="13753"/>
                      <a:pt x="17264" y="13753"/>
                    </a:cubicBezTo>
                    <a:close/>
                    <a:moveTo>
                      <a:pt x="15645" y="15421"/>
                    </a:moveTo>
                    <a:cubicBezTo>
                      <a:pt x="15575" y="15421"/>
                      <a:pt x="15505" y="15425"/>
                      <a:pt x="15435" y="15434"/>
                    </a:cubicBezTo>
                    <a:cubicBezTo>
                      <a:pt x="15373" y="15925"/>
                      <a:pt x="15524" y="16439"/>
                      <a:pt x="15902" y="16816"/>
                    </a:cubicBezTo>
                    <a:cubicBezTo>
                      <a:pt x="16225" y="17139"/>
                      <a:pt x="16648" y="17297"/>
                      <a:pt x="17073" y="17297"/>
                    </a:cubicBezTo>
                    <a:cubicBezTo>
                      <a:pt x="17144" y="17297"/>
                      <a:pt x="17214" y="17293"/>
                      <a:pt x="17284" y="17284"/>
                    </a:cubicBezTo>
                    <a:cubicBezTo>
                      <a:pt x="17345" y="16793"/>
                      <a:pt x="17196" y="16278"/>
                      <a:pt x="16816" y="15902"/>
                    </a:cubicBezTo>
                    <a:cubicBezTo>
                      <a:pt x="16493" y="15578"/>
                      <a:pt x="16069" y="15421"/>
                      <a:pt x="15645" y="15421"/>
                    </a:cubicBezTo>
                    <a:close/>
                    <a:moveTo>
                      <a:pt x="4604" y="15421"/>
                    </a:moveTo>
                    <a:cubicBezTo>
                      <a:pt x="4180" y="15421"/>
                      <a:pt x="3756" y="15578"/>
                      <a:pt x="3433" y="15902"/>
                    </a:cubicBezTo>
                    <a:cubicBezTo>
                      <a:pt x="3056" y="16278"/>
                      <a:pt x="2904" y="16791"/>
                      <a:pt x="2966" y="17284"/>
                    </a:cubicBezTo>
                    <a:cubicBezTo>
                      <a:pt x="3037" y="17293"/>
                      <a:pt x="3107" y="17297"/>
                      <a:pt x="3178" y="17297"/>
                    </a:cubicBezTo>
                    <a:cubicBezTo>
                      <a:pt x="3601" y="17297"/>
                      <a:pt x="4025" y="17140"/>
                      <a:pt x="4347" y="16816"/>
                    </a:cubicBezTo>
                    <a:cubicBezTo>
                      <a:pt x="4724" y="16439"/>
                      <a:pt x="4876" y="15925"/>
                      <a:pt x="4815" y="15434"/>
                    </a:cubicBezTo>
                    <a:cubicBezTo>
                      <a:pt x="4745" y="15425"/>
                      <a:pt x="4674" y="15421"/>
                      <a:pt x="4604" y="15421"/>
                    </a:cubicBezTo>
                    <a:close/>
                    <a:moveTo>
                      <a:pt x="6372" y="16626"/>
                    </a:moveTo>
                    <a:lnTo>
                      <a:pt x="6372" y="16626"/>
                    </a:lnTo>
                    <a:cubicBezTo>
                      <a:pt x="5880" y="16693"/>
                      <a:pt x="5424" y="16972"/>
                      <a:pt x="5157" y="17433"/>
                    </a:cubicBezTo>
                    <a:cubicBezTo>
                      <a:pt x="4889" y="17897"/>
                      <a:pt x="4876" y="18433"/>
                      <a:pt x="5063" y="18892"/>
                    </a:cubicBezTo>
                    <a:cubicBezTo>
                      <a:pt x="5554" y="18824"/>
                      <a:pt x="6011" y="18546"/>
                      <a:pt x="6277" y="18082"/>
                    </a:cubicBezTo>
                    <a:cubicBezTo>
                      <a:pt x="6543" y="17620"/>
                      <a:pt x="6557" y="17085"/>
                      <a:pt x="6372" y="16626"/>
                    </a:cubicBezTo>
                    <a:close/>
                    <a:moveTo>
                      <a:pt x="13879" y="16628"/>
                    </a:moveTo>
                    <a:cubicBezTo>
                      <a:pt x="13692" y="17085"/>
                      <a:pt x="13705" y="17622"/>
                      <a:pt x="13972" y="18084"/>
                    </a:cubicBezTo>
                    <a:cubicBezTo>
                      <a:pt x="14240" y="18546"/>
                      <a:pt x="14696" y="18824"/>
                      <a:pt x="15186" y="18892"/>
                    </a:cubicBezTo>
                    <a:cubicBezTo>
                      <a:pt x="15373" y="18433"/>
                      <a:pt x="15360" y="17897"/>
                      <a:pt x="15092" y="17435"/>
                    </a:cubicBezTo>
                    <a:cubicBezTo>
                      <a:pt x="14827" y="16974"/>
                      <a:pt x="14370" y="16694"/>
                      <a:pt x="13879" y="16628"/>
                    </a:cubicBezTo>
                    <a:close/>
                    <a:moveTo>
                      <a:pt x="8182" y="17375"/>
                    </a:moveTo>
                    <a:cubicBezTo>
                      <a:pt x="7727" y="17568"/>
                      <a:pt x="7356" y="17955"/>
                      <a:pt x="7219" y="18472"/>
                    </a:cubicBezTo>
                    <a:cubicBezTo>
                      <a:pt x="7079" y="18988"/>
                      <a:pt x="7206" y="19508"/>
                      <a:pt x="7505" y="19902"/>
                    </a:cubicBezTo>
                    <a:cubicBezTo>
                      <a:pt x="7961" y="19711"/>
                      <a:pt x="8331" y="19323"/>
                      <a:pt x="8468" y="18807"/>
                    </a:cubicBezTo>
                    <a:cubicBezTo>
                      <a:pt x="8606" y="18291"/>
                      <a:pt x="8481" y="17771"/>
                      <a:pt x="8182" y="17375"/>
                    </a:cubicBezTo>
                    <a:close/>
                    <a:moveTo>
                      <a:pt x="12068" y="17375"/>
                    </a:moveTo>
                    <a:cubicBezTo>
                      <a:pt x="11769" y="17771"/>
                      <a:pt x="11642" y="18291"/>
                      <a:pt x="11781" y="18807"/>
                    </a:cubicBezTo>
                    <a:cubicBezTo>
                      <a:pt x="11921" y="19323"/>
                      <a:pt x="12288" y="19711"/>
                      <a:pt x="12745" y="19902"/>
                    </a:cubicBezTo>
                    <a:cubicBezTo>
                      <a:pt x="13044" y="19508"/>
                      <a:pt x="13169" y="18988"/>
                      <a:pt x="13031" y="18472"/>
                    </a:cubicBezTo>
                    <a:cubicBezTo>
                      <a:pt x="12894" y="17955"/>
                      <a:pt x="12524" y="17569"/>
                      <a:pt x="12068" y="17375"/>
                    </a:cubicBezTo>
                    <a:close/>
                    <a:moveTo>
                      <a:pt x="10126" y="17633"/>
                    </a:moveTo>
                    <a:cubicBezTo>
                      <a:pt x="9735" y="17938"/>
                      <a:pt x="9480" y="18407"/>
                      <a:pt x="9480" y="18940"/>
                    </a:cubicBezTo>
                    <a:cubicBezTo>
                      <a:pt x="9477" y="19475"/>
                      <a:pt x="9735" y="19944"/>
                      <a:pt x="10126" y="20249"/>
                    </a:cubicBezTo>
                    <a:cubicBezTo>
                      <a:pt x="10517" y="19944"/>
                      <a:pt x="10772" y="19475"/>
                      <a:pt x="10772" y="18940"/>
                    </a:cubicBezTo>
                    <a:cubicBezTo>
                      <a:pt x="10772" y="18407"/>
                      <a:pt x="10517" y="17938"/>
                      <a:pt x="10126" y="176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1"/>
                  </a:gs>
                  <a:gs pos="100000">
                    <a:schemeClr val="accent2"/>
                  </a:gs>
                </a:gsLst>
                <a:lin ang="10800025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6" name="Google Shape;106;p3"/>
          <p:cNvGrpSpPr/>
          <p:nvPr/>
        </p:nvGrpSpPr>
        <p:grpSpPr>
          <a:xfrm>
            <a:off x="6613994" y="-1227790"/>
            <a:ext cx="3977611" cy="4029360"/>
            <a:chOff x="6702461" y="-1082140"/>
            <a:chExt cx="3977611" cy="4029360"/>
          </a:xfrm>
        </p:grpSpPr>
        <p:grpSp>
          <p:nvGrpSpPr>
            <p:cNvPr id="107" name="Google Shape;107;p3"/>
            <p:cNvGrpSpPr/>
            <p:nvPr/>
          </p:nvGrpSpPr>
          <p:grpSpPr>
            <a:xfrm flipH="1">
              <a:off x="6702461" y="-367641"/>
              <a:ext cx="1807436" cy="1807436"/>
              <a:chOff x="4320027" y="423103"/>
              <a:chExt cx="4720387" cy="4720387"/>
            </a:xfrm>
          </p:grpSpPr>
          <p:sp>
            <p:nvSpPr>
              <p:cNvPr id="108" name="Google Shape;108;p3"/>
              <p:cNvSpPr/>
              <p:nvPr/>
            </p:nvSpPr>
            <p:spPr>
              <a:xfrm>
                <a:off x="4320027" y="423103"/>
                <a:ext cx="4720387" cy="4720387"/>
              </a:xfrm>
              <a:custGeom>
                <a:avLst/>
                <a:gdLst/>
                <a:ahLst/>
                <a:cxnLst/>
                <a:rect l="l" t="t" r="r" b="b"/>
                <a:pathLst>
                  <a:path w="76611" h="76611" extrusionOk="0">
                    <a:moveTo>
                      <a:pt x="38418" y="0"/>
                    </a:moveTo>
                    <a:lnTo>
                      <a:pt x="37849" y="812"/>
                    </a:lnTo>
                    <a:cubicBezTo>
                      <a:pt x="37569" y="1212"/>
                      <a:pt x="36798" y="1785"/>
                      <a:pt x="35906" y="2452"/>
                    </a:cubicBezTo>
                    <a:cubicBezTo>
                      <a:pt x="33148" y="4512"/>
                      <a:pt x="28978" y="7624"/>
                      <a:pt x="28979" y="12789"/>
                    </a:cubicBezTo>
                    <a:cubicBezTo>
                      <a:pt x="28979" y="13494"/>
                      <a:pt x="29297" y="14940"/>
                      <a:pt x="29528" y="15909"/>
                    </a:cubicBezTo>
                    <a:cubicBezTo>
                      <a:pt x="29317" y="15992"/>
                      <a:pt x="29101" y="16083"/>
                      <a:pt x="28881" y="16177"/>
                    </a:cubicBezTo>
                    <a:cubicBezTo>
                      <a:pt x="28347" y="15308"/>
                      <a:pt x="27527" y="14021"/>
                      <a:pt x="27016" y="13511"/>
                    </a:cubicBezTo>
                    <a:cubicBezTo>
                      <a:pt x="24771" y="11262"/>
                      <a:pt x="21958" y="10680"/>
                      <a:pt x="19332" y="10680"/>
                    </a:cubicBezTo>
                    <a:cubicBezTo>
                      <a:pt x="17690" y="10680"/>
                      <a:pt x="16121" y="10908"/>
                      <a:pt x="14811" y="11098"/>
                    </a:cubicBezTo>
                    <a:cubicBezTo>
                      <a:pt x="13942" y="11225"/>
                      <a:pt x="13166" y="11338"/>
                      <a:pt x="12641" y="11338"/>
                    </a:cubicBezTo>
                    <a:cubicBezTo>
                      <a:pt x="12501" y="11338"/>
                      <a:pt x="12378" y="11329"/>
                      <a:pt x="12276" y="11311"/>
                    </a:cubicBezTo>
                    <a:lnTo>
                      <a:pt x="11301" y="11139"/>
                    </a:lnTo>
                    <a:lnTo>
                      <a:pt x="11474" y="12116"/>
                    </a:lnTo>
                    <a:cubicBezTo>
                      <a:pt x="11559" y="12595"/>
                      <a:pt x="11420" y="13549"/>
                      <a:pt x="11261" y="14650"/>
                    </a:cubicBezTo>
                    <a:cubicBezTo>
                      <a:pt x="10764" y="18057"/>
                      <a:pt x="10017" y="23206"/>
                      <a:pt x="13670" y="26858"/>
                    </a:cubicBezTo>
                    <a:cubicBezTo>
                      <a:pt x="14170" y="27356"/>
                      <a:pt x="15416" y="28155"/>
                      <a:pt x="16267" y="28676"/>
                    </a:cubicBezTo>
                    <a:cubicBezTo>
                      <a:pt x="16173" y="28892"/>
                      <a:pt x="16080" y="29107"/>
                      <a:pt x="15993" y="29323"/>
                    </a:cubicBezTo>
                    <a:cubicBezTo>
                      <a:pt x="15003" y="29084"/>
                      <a:pt x="13517" y="28755"/>
                      <a:pt x="12792" y="28755"/>
                    </a:cubicBezTo>
                    <a:lnTo>
                      <a:pt x="12789" y="28755"/>
                    </a:lnTo>
                    <a:cubicBezTo>
                      <a:pt x="7626" y="28755"/>
                      <a:pt x="4515" y="32922"/>
                      <a:pt x="2455" y="35681"/>
                    </a:cubicBezTo>
                    <a:cubicBezTo>
                      <a:pt x="1788" y="36574"/>
                      <a:pt x="1214" y="37345"/>
                      <a:pt x="814" y="37624"/>
                    </a:cubicBezTo>
                    <a:lnTo>
                      <a:pt x="0" y="38192"/>
                    </a:lnTo>
                    <a:lnTo>
                      <a:pt x="812" y="38762"/>
                    </a:lnTo>
                    <a:cubicBezTo>
                      <a:pt x="1213" y="39043"/>
                      <a:pt x="1787" y="39812"/>
                      <a:pt x="2453" y="40705"/>
                    </a:cubicBezTo>
                    <a:cubicBezTo>
                      <a:pt x="4512" y="43464"/>
                      <a:pt x="7625" y="47631"/>
                      <a:pt x="12786" y="47631"/>
                    </a:cubicBezTo>
                    <a:lnTo>
                      <a:pt x="12791" y="47631"/>
                    </a:lnTo>
                    <a:cubicBezTo>
                      <a:pt x="13495" y="47631"/>
                      <a:pt x="14940" y="47314"/>
                      <a:pt x="15909" y="47082"/>
                    </a:cubicBezTo>
                    <a:cubicBezTo>
                      <a:pt x="15993" y="47295"/>
                      <a:pt x="16083" y="47509"/>
                      <a:pt x="16177" y="47731"/>
                    </a:cubicBezTo>
                    <a:cubicBezTo>
                      <a:pt x="15308" y="48262"/>
                      <a:pt x="14022" y="49082"/>
                      <a:pt x="13511" y="49593"/>
                    </a:cubicBezTo>
                    <a:cubicBezTo>
                      <a:pt x="9858" y="53243"/>
                      <a:pt x="10604" y="58392"/>
                      <a:pt x="11098" y="61800"/>
                    </a:cubicBezTo>
                    <a:cubicBezTo>
                      <a:pt x="11258" y="62902"/>
                      <a:pt x="11398" y="63854"/>
                      <a:pt x="11313" y="64336"/>
                    </a:cubicBezTo>
                    <a:lnTo>
                      <a:pt x="11140" y="65309"/>
                    </a:lnTo>
                    <a:lnTo>
                      <a:pt x="12117" y="65137"/>
                    </a:lnTo>
                    <a:cubicBezTo>
                      <a:pt x="12217" y="65119"/>
                      <a:pt x="12337" y="65112"/>
                      <a:pt x="12475" y="65112"/>
                    </a:cubicBezTo>
                    <a:cubicBezTo>
                      <a:pt x="13000" y="65112"/>
                      <a:pt x="13778" y="65225"/>
                      <a:pt x="14650" y="65351"/>
                    </a:cubicBezTo>
                    <a:cubicBezTo>
                      <a:pt x="15961" y="65541"/>
                      <a:pt x="17531" y="65769"/>
                      <a:pt x="19173" y="65769"/>
                    </a:cubicBezTo>
                    <a:cubicBezTo>
                      <a:pt x="21799" y="65769"/>
                      <a:pt x="24612" y="65187"/>
                      <a:pt x="26858" y="62940"/>
                    </a:cubicBezTo>
                    <a:cubicBezTo>
                      <a:pt x="27358" y="62440"/>
                      <a:pt x="28158" y="61194"/>
                      <a:pt x="28676" y="60345"/>
                    </a:cubicBezTo>
                    <a:cubicBezTo>
                      <a:pt x="28892" y="60441"/>
                      <a:pt x="29108" y="60532"/>
                      <a:pt x="29324" y="60619"/>
                    </a:cubicBezTo>
                    <a:cubicBezTo>
                      <a:pt x="29085" y="61607"/>
                      <a:pt x="28755" y="63098"/>
                      <a:pt x="28755" y="63818"/>
                    </a:cubicBezTo>
                    <a:cubicBezTo>
                      <a:pt x="28753" y="68983"/>
                      <a:pt x="32922" y="72097"/>
                      <a:pt x="35681" y="74156"/>
                    </a:cubicBezTo>
                    <a:cubicBezTo>
                      <a:pt x="36574" y="74822"/>
                      <a:pt x="37346" y="75399"/>
                      <a:pt x="37624" y="75799"/>
                    </a:cubicBezTo>
                    <a:lnTo>
                      <a:pt x="38194" y="76610"/>
                    </a:lnTo>
                    <a:lnTo>
                      <a:pt x="38762" y="75799"/>
                    </a:lnTo>
                    <a:cubicBezTo>
                      <a:pt x="39043" y="75399"/>
                      <a:pt x="39815" y="74824"/>
                      <a:pt x="40706" y="74157"/>
                    </a:cubicBezTo>
                    <a:cubicBezTo>
                      <a:pt x="43464" y="72098"/>
                      <a:pt x="47634" y="68987"/>
                      <a:pt x="47633" y="63821"/>
                    </a:cubicBezTo>
                    <a:cubicBezTo>
                      <a:pt x="47630" y="63113"/>
                      <a:pt x="47315" y="61669"/>
                      <a:pt x="47083" y="60701"/>
                    </a:cubicBezTo>
                    <a:cubicBezTo>
                      <a:pt x="47295" y="60619"/>
                      <a:pt x="47511" y="60529"/>
                      <a:pt x="47731" y="60433"/>
                    </a:cubicBezTo>
                    <a:cubicBezTo>
                      <a:pt x="48263" y="61303"/>
                      <a:pt x="49083" y="62587"/>
                      <a:pt x="49596" y="63100"/>
                    </a:cubicBezTo>
                    <a:cubicBezTo>
                      <a:pt x="51842" y="65348"/>
                      <a:pt x="54656" y="65931"/>
                      <a:pt x="57283" y="65931"/>
                    </a:cubicBezTo>
                    <a:cubicBezTo>
                      <a:pt x="58924" y="65931"/>
                      <a:pt x="60491" y="65703"/>
                      <a:pt x="61801" y="65512"/>
                    </a:cubicBezTo>
                    <a:cubicBezTo>
                      <a:pt x="62674" y="65386"/>
                      <a:pt x="63449" y="65274"/>
                      <a:pt x="63974" y="65274"/>
                    </a:cubicBezTo>
                    <a:cubicBezTo>
                      <a:pt x="64114" y="65274"/>
                      <a:pt x="64235" y="65282"/>
                      <a:pt x="64337" y="65299"/>
                    </a:cubicBezTo>
                    <a:lnTo>
                      <a:pt x="65312" y="65470"/>
                    </a:lnTo>
                    <a:lnTo>
                      <a:pt x="65140" y="64495"/>
                    </a:lnTo>
                    <a:cubicBezTo>
                      <a:pt x="65054" y="64014"/>
                      <a:pt x="65195" y="63062"/>
                      <a:pt x="65354" y="61961"/>
                    </a:cubicBezTo>
                    <a:cubicBezTo>
                      <a:pt x="65850" y="58554"/>
                      <a:pt x="66596" y="53404"/>
                      <a:pt x="62943" y="49753"/>
                    </a:cubicBezTo>
                    <a:cubicBezTo>
                      <a:pt x="62442" y="49253"/>
                      <a:pt x="61196" y="48453"/>
                      <a:pt x="60348" y="47934"/>
                    </a:cubicBezTo>
                    <a:cubicBezTo>
                      <a:pt x="60443" y="47718"/>
                      <a:pt x="60533" y="47502"/>
                      <a:pt x="60620" y="47288"/>
                    </a:cubicBezTo>
                    <a:cubicBezTo>
                      <a:pt x="62098" y="47646"/>
                      <a:pt x="63272" y="47856"/>
                      <a:pt x="63821" y="47856"/>
                    </a:cubicBezTo>
                    <a:lnTo>
                      <a:pt x="63823" y="47856"/>
                    </a:lnTo>
                    <a:cubicBezTo>
                      <a:pt x="68987" y="47856"/>
                      <a:pt x="72099" y="43687"/>
                      <a:pt x="74159" y="40928"/>
                    </a:cubicBezTo>
                    <a:cubicBezTo>
                      <a:pt x="74825" y="40037"/>
                      <a:pt x="75399" y="39265"/>
                      <a:pt x="75799" y="38986"/>
                    </a:cubicBezTo>
                    <a:lnTo>
                      <a:pt x="76610" y="38417"/>
                    </a:lnTo>
                    <a:lnTo>
                      <a:pt x="75799" y="37849"/>
                    </a:lnTo>
                    <a:cubicBezTo>
                      <a:pt x="75399" y="37568"/>
                      <a:pt x="74825" y="36798"/>
                      <a:pt x="74159" y="35904"/>
                    </a:cubicBezTo>
                    <a:cubicBezTo>
                      <a:pt x="72099" y="33147"/>
                      <a:pt x="68987" y="28979"/>
                      <a:pt x="63826" y="28979"/>
                    </a:cubicBezTo>
                    <a:lnTo>
                      <a:pt x="63821" y="28979"/>
                    </a:lnTo>
                    <a:cubicBezTo>
                      <a:pt x="63115" y="28979"/>
                      <a:pt x="61669" y="29295"/>
                      <a:pt x="60703" y="29527"/>
                    </a:cubicBezTo>
                    <a:cubicBezTo>
                      <a:pt x="60619" y="29314"/>
                      <a:pt x="60530" y="29098"/>
                      <a:pt x="60435" y="28876"/>
                    </a:cubicBezTo>
                    <a:cubicBezTo>
                      <a:pt x="61301" y="28346"/>
                      <a:pt x="62588" y="27526"/>
                      <a:pt x="63101" y="27016"/>
                    </a:cubicBezTo>
                    <a:cubicBezTo>
                      <a:pt x="66754" y="23363"/>
                      <a:pt x="66006" y="18214"/>
                      <a:pt x="65511" y="14806"/>
                    </a:cubicBezTo>
                    <a:cubicBezTo>
                      <a:pt x="65351" y="13705"/>
                      <a:pt x="65212" y="12753"/>
                      <a:pt x="65298" y="12273"/>
                    </a:cubicBezTo>
                    <a:lnTo>
                      <a:pt x="65470" y="11297"/>
                    </a:lnTo>
                    <a:lnTo>
                      <a:pt x="64495" y="11469"/>
                    </a:lnTo>
                    <a:cubicBezTo>
                      <a:pt x="64395" y="11487"/>
                      <a:pt x="64274" y="11495"/>
                      <a:pt x="64136" y="11495"/>
                    </a:cubicBezTo>
                    <a:cubicBezTo>
                      <a:pt x="63612" y="11495"/>
                      <a:pt x="62834" y="11381"/>
                      <a:pt x="61962" y="11255"/>
                    </a:cubicBezTo>
                    <a:cubicBezTo>
                      <a:pt x="60651" y="11065"/>
                      <a:pt x="59083" y="10837"/>
                      <a:pt x="57441" y="10837"/>
                    </a:cubicBezTo>
                    <a:cubicBezTo>
                      <a:pt x="54815" y="10837"/>
                      <a:pt x="52001" y="11420"/>
                      <a:pt x="49753" y="13670"/>
                    </a:cubicBezTo>
                    <a:cubicBezTo>
                      <a:pt x="49256" y="14170"/>
                      <a:pt x="48456" y="15416"/>
                      <a:pt x="47934" y="16266"/>
                    </a:cubicBezTo>
                    <a:cubicBezTo>
                      <a:pt x="47720" y="16170"/>
                      <a:pt x="47504" y="16079"/>
                      <a:pt x="47288" y="15992"/>
                    </a:cubicBezTo>
                    <a:cubicBezTo>
                      <a:pt x="47647" y="14514"/>
                      <a:pt x="47857" y="13340"/>
                      <a:pt x="47857" y="12791"/>
                    </a:cubicBezTo>
                    <a:cubicBezTo>
                      <a:pt x="47859" y="7625"/>
                      <a:pt x="43691" y="4512"/>
                      <a:pt x="40931" y="2452"/>
                    </a:cubicBezTo>
                    <a:cubicBezTo>
                      <a:pt x="40037" y="1788"/>
                      <a:pt x="39266" y="1212"/>
                      <a:pt x="38986" y="812"/>
                    </a:cubicBezTo>
                    <a:lnTo>
                      <a:pt x="3841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3"/>
              <p:cNvSpPr/>
              <p:nvPr/>
            </p:nvSpPr>
            <p:spPr>
              <a:xfrm>
                <a:off x="4546580" y="649409"/>
                <a:ext cx="4267578" cy="4267455"/>
              </a:xfrm>
              <a:custGeom>
                <a:avLst/>
                <a:gdLst/>
                <a:ahLst/>
                <a:cxnLst/>
                <a:rect l="l" t="t" r="r" b="b"/>
                <a:pathLst>
                  <a:path w="69262" h="69260" extrusionOk="0">
                    <a:moveTo>
                      <a:pt x="34743" y="1"/>
                    </a:moveTo>
                    <a:cubicBezTo>
                      <a:pt x="33681" y="1516"/>
                      <a:pt x="27519" y="4133"/>
                      <a:pt x="27522" y="9564"/>
                    </a:cubicBezTo>
                    <a:cubicBezTo>
                      <a:pt x="27522" y="10873"/>
                      <a:pt x="29265" y="17721"/>
                      <a:pt x="31272" y="20955"/>
                    </a:cubicBezTo>
                    <a:lnTo>
                      <a:pt x="38213" y="20955"/>
                    </a:lnTo>
                    <a:cubicBezTo>
                      <a:pt x="40219" y="17721"/>
                      <a:pt x="41965" y="10873"/>
                      <a:pt x="41965" y="9564"/>
                    </a:cubicBezTo>
                    <a:cubicBezTo>
                      <a:pt x="41966" y="4133"/>
                      <a:pt x="35805" y="1518"/>
                      <a:pt x="34743" y="1"/>
                    </a:cubicBezTo>
                    <a:close/>
                    <a:moveTo>
                      <a:pt x="16126" y="9553"/>
                    </a:moveTo>
                    <a:cubicBezTo>
                      <a:pt x="13871" y="9553"/>
                      <a:pt x="11772" y="10091"/>
                      <a:pt x="10620" y="10091"/>
                    </a:cubicBezTo>
                    <a:cubicBezTo>
                      <a:pt x="10471" y="10091"/>
                      <a:pt x="10337" y="10082"/>
                      <a:pt x="10221" y="10061"/>
                    </a:cubicBezTo>
                    <a:lnTo>
                      <a:pt x="10221" y="10061"/>
                    </a:lnTo>
                    <a:cubicBezTo>
                      <a:pt x="10542" y="11885"/>
                      <a:pt x="8036" y="18092"/>
                      <a:pt x="11877" y="21932"/>
                    </a:cubicBezTo>
                    <a:cubicBezTo>
                      <a:pt x="12803" y="22856"/>
                      <a:pt x="18879" y="26464"/>
                      <a:pt x="22585" y="27332"/>
                    </a:cubicBezTo>
                    <a:lnTo>
                      <a:pt x="25039" y="24880"/>
                    </a:lnTo>
                    <a:lnTo>
                      <a:pt x="27490" y="22427"/>
                    </a:lnTo>
                    <a:cubicBezTo>
                      <a:pt x="26621" y="18722"/>
                      <a:pt x="23014" y="12646"/>
                      <a:pt x="22090" y="11719"/>
                    </a:cubicBezTo>
                    <a:cubicBezTo>
                      <a:pt x="20374" y="10002"/>
                      <a:pt x="18185" y="9553"/>
                      <a:pt x="16126" y="9553"/>
                    </a:cubicBezTo>
                    <a:close/>
                    <a:moveTo>
                      <a:pt x="53292" y="9711"/>
                    </a:moveTo>
                    <a:cubicBezTo>
                      <a:pt x="51233" y="9711"/>
                      <a:pt x="49044" y="10160"/>
                      <a:pt x="47328" y="11877"/>
                    </a:cubicBezTo>
                    <a:cubicBezTo>
                      <a:pt x="46402" y="12803"/>
                      <a:pt x="42793" y="18877"/>
                      <a:pt x="41927" y="22585"/>
                    </a:cubicBezTo>
                    <a:lnTo>
                      <a:pt x="44379" y="25038"/>
                    </a:lnTo>
                    <a:lnTo>
                      <a:pt x="46832" y="27490"/>
                    </a:lnTo>
                    <a:cubicBezTo>
                      <a:pt x="50537" y="26621"/>
                      <a:pt x="56613" y="23014"/>
                      <a:pt x="57540" y="22089"/>
                    </a:cubicBezTo>
                    <a:cubicBezTo>
                      <a:pt x="61382" y="18251"/>
                      <a:pt x="58875" y="12043"/>
                      <a:pt x="59198" y="10219"/>
                    </a:cubicBezTo>
                    <a:lnTo>
                      <a:pt x="59198" y="10219"/>
                    </a:lnTo>
                    <a:cubicBezTo>
                      <a:pt x="59082" y="10240"/>
                      <a:pt x="58948" y="10249"/>
                      <a:pt x="58798" y="10249"/>
                    </a:cubicBezTo>
                    <a:cubicBezTo>
                      <a:pt x="57646" y="10249"/>
                      <a:pt x="55547" y="9711"/>
                      <a:pt x="53292" y="9711"/>
                    </a:cubicBezTo>
                    <a:close/>
                    <a:moveTo>
                      <a:pt x="9561" y="27299"/>
                    </a:moveTo>
                    <a:cubicBezTo>
                      <a:pt x="4134" y="27299"/>
                      <a:pt x="1516" y="33457"/>
                      <a:pt x="1" y="34519"/>
                    </a:cubicBezTo>
                    <a:cubicBezTo>
                      <a:pt x="1519" y="35581"/>
                      <a:pt x="4134" y="41741"/>
                      <a:pt x="9562" y="41741"/>
                    </a:cubicBezTo>
                    <a:cubicBezTo>
                      <a:pt x="9563" y="41741"/>
                      <a:pt x="9564" y="41741"/>
                      <a:pt x="9564" y="41741"/>
                    </a:cubicBezTo>
                    <a:cubicBezTo>
                      <a:pt x="10874" y="41741"/>
                      <a:pt x="17721" y="39995"/>
                      <a:pt x="20955" y="37990"/>
                    </a:cubicBezTo>
                    <a:lnTo>
                      <a:pt x="20955" y="34518"/>
                    </a:lnTo>
                    <a:lnTo>
                      <a:pt x="20955" y="31049"/>
                    </a:lnTo>
                    <a:cubicBezTo>
                      <a:pt x="17721" y="29042"/>
                      <a:pt x="10874" y="27299"/>
                      <a:pt x="9564" y="27299"/>
                    </a:cubicBezTo>
                    <a:cubicBezTo>
                      <a:pt x="9563" y="27299"/>
                      <a:pt x="9562" y="27299"/>
                      <a:pt x="9561" y="27299"/>
                    </a:cubicBezTo>
                    <a:close/>
                    <a:moveTo>
                      <a:pt x="59700" y="27518"/>
                    </a:moveTo>
                    <a:cubicBezTo>
                      <a:pt x="59699" y="27518"/>
                      <a:pt x="59699" y="27518"/>
                      <a:pt x="59698" y="27518"/>
                    </a:cubicBezTo>
                    <a:cubicBezTo>
                      <a:pt x="58388" y="27518"/>
                      <a:pt x="51541" y="29264"/>
                      <a:pt x="48306" y="31268"/>
                    </a:cubicBezTo>
                    <a:lnTo>
                      <a:pt x="48306" y="34741"/>
                    </a:lnTo>
                    <a:lnTo>
                      <a:pt x="48306" y="38208"/>
                    </a:lnTo>
                    <a:cubicBezTo>
                      <a:pt x="51541" y="40217"/>
                      <a:pt x="58388" y="41960"/>
                      <a:pt x="59698" y="41960"/>
                    </a:cubicBezTo>
                    <a:cubicBezTo>
                      <a:pt x="59699" y="41960"/>
                      <a:pt x="59699" y="41960"/>
                      <a:pt x="59700" y="41960"/>
                    </a:cubicBezTo>
                    <a:cubicBezTo>
                      <a:pt x="65128" y="41960"/>
                      <a:pt x="67745" y="35801"/>
                      <a:pt x="69261" y="34739"/>
                    </a:cubicBezTo>
                    <a:cubicBezTo>
                      <a:pt x="67743" y="33677"/>
                      <a:pt x="65128" y="27518"/>
                      <a:pt x="59700" y="27518"/>
                    </a:cubicBezTo>
                    <a:close/>
                    <a:moveTo>
                      <a:pt x="22429" y="41769"/>
                    </a:moveTo>
                    <a:cubicBezTo>
                      <a:pt x="18722" y="42638"/>
                      <a:pt x="12648" y="46245"/>
                      <a:pt x="11721" y="47169"/>
                    </a:cubicBezTo>
                    <a:cubicBezTo>
                      <a:pt x="7878" y="51008"/>
                      <a:pt x="10385" y="57215"/>
                      <a:pt x="10063" y="59040"/>
                    </a:cubicBezTo>
                    <a:cubicBezTo>
                      <a:pt x="10179" y="59019"/>
                      <a:pt x="10313" y="59010"/>
                      <a:pt x="10463" y="59010"/>
                    </a:cubicBezTo>
                    <a:cubicBezTo>
                      <a:pt x="11615" y="59010"/>
                      <a:pt x="13713" y="59548"/>
                      <a:pt x="15967" y="59548"/>
                    </a:cubicBezTo>
                    <a:cubicBezTo>
                      <a:pt x="18026" y="59548"/>
                      <a:pt x="20215" y="59099"/>
                      <a:pt x="21932" y="57382"/>
                    </a:cubicBezTo>
                    <a:cubicBezTo>
                      <a:pt x="22858" y="56456"/>
                      <a:pt x="26466" y="50382"/>
                      <a:pt x="27334" y="46674"/>
                    </a:cubicBezTo>
                    <a:lnTo>
                      <a:pt x="24881" y="44220"/>
                    </a:lnTo>
                    <a:lnTo>
                      <a:pt x="22429" y="41769"/>
                    </a:lnTo>
                    <a:close/>
                    <a:moveTo>
                      <a:pt x="46674" y="41927"/>
                    </a:moveTo>
                    <a:lnTo>
                      <a:pt x="44222" y="44378"/>
                    </a:lnTo>
                    <a:lnTo>
                      <a:pt x="41769" y="46832"/>
                    </a:lnTo>
                    <a:cubicBezTo>
                      <a:pt x="42638" y="50537"/>
                      <a:pt x="46245" y="56613"/>
                      <a:pt x="47171" y="57540"/>
                    </a:cubicBezTo>
                    <a:cubicBezTo>
                      <a:pt x="48886" y="59257"/>
                      <a:pt x="51074" y="59706"/>
                      <a:pt x="53133" y="59706"/>
                    </a:cubicBezTo>
                    <a:cubicBezTo>
                      <a:pt x="55389" y="59706"/>
                      <a:pt x="57490" y="59167"/>
                      <a:pt x="58642" y="59167"/>
                    </a:cubicBezTo>
                    <a:cubicBezTo>
                      <a:pt x="58791" y="59167"/>
                      <a:pt x="58924" y="59176"/>
                      <a:pt x="59040" y="59196"/>
                    </a:cubicBezTo>
                    <a:cubicBezTo>
                      <a:pt x="58717" y="57373"/>
                      <a:pt x="61224" y="51167"/>
                      <a:pt x="57382" y="47327"/>
                    </a:cubicBezTo>
                    <a:cubicBezTo>
                      <a:pt x="56456" y="46401"/>
                      <a:pt x="50382" y="42793"/>
                      <a:pt x="46674" y="41927"/>
                    </a:cubicBezTo>
                    <a:close/>
                    <a:moveTo>
                      <a:pt x="31051" y="48305"/>
                    </a:moveTo>
                    <a:cubicBezTo>
                      <a:pt x="29044" y="51541"/>
                      <a:pt x="27299" y="58388"/>
                      <a:pt x="27299" y="59696"/>
                    </a:cubicBezTo>
                    <a:cubicBezTo>
                      <a:pt x="27296" y="65127"/>
                      <a:pt x="33457" y="67744"/>
                      <a:pt x="34520" y="69260"/>
                    </a:cubicBezTo>
                    <a:cubicBezTo>
                      <a:pt x="35582" y="67743"/>
                      <a:pt x="41743" y="65127"/>
                      <a:pt x="41742" y="59696"/>
                    </a:cubicBezTo>
                    <a:cubicBezTo>
                      <a:pt x="41742" y="58388"/>
                      <a:pt x="39995" y="51541"/>
                      <a:pt x="37990" y="48305"/>
                    </a:cubicBezTo>
                    <a:close/>
                  </a:path>
                </a:pathLst>
              </a:custGeom>
              <a:solidFill>
                <a:srgbClr val="495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3"/>
              <p:cNvSpPr/>
              <p:nvPr/>
            </p:nvSpPr>
            <p:spPr>
              <a:xfrm>
                <a:off x="4394641" y="497347"/>
                <a:ext cx="4571402" cy="4571402"/>
              </a:xfrm>
              <a:custGeom>
                <a:avLst/>
                <a:gdLst/>
                <a:ahLst/>
                <a:cxnLst/>
                <a:rect l="l" t="t" r="r" b="b"/>
                <a:pathLst>
                  <a:path w="74193" h="74193" extrusionOk="0">
                    <a:moveTo>
                      <a:pt x="37209" y="1"/>
                    </a:moveTo>
                    <a:cubicBezTo>
                      <a:pt x="35923" y="1838"/>
                      <a:pt x="28462" y="5006"/>
                      <a:pt x="28464" y="11583"/>
                    </a:cubicBezTo>
                    <a:cubicBezTo>
                      <a:pt x="28464" y="13170"/>
                      <a:pt x="30576" y="21459"/>
                      <a:pt x="33007" y="25378"/>
                    </a:cubicBezTo>
                    <a:lnTo>
                      <a:pt x="41411" y="25378"/>
                    </a:lnTo>
                    <a:cubicBezTo>
                      <a:pt x="43841" y="21459"/>
                      <a:pt x="45954" y="13168"/>
                      <a:pt x="45954" y="11583"/>
                    </a:cubicBezTo>
                    <a:cubicBezTo>
                      <a:pt x="45956" y="5006"/>
                      <a:pt x="38495" y="1838"/>
                      <a:pt x="37209" y="1"/>
                    </a:cubicBezTo>
                    <a:close/>
                    <a:moveTo>
                      <a:pt x="18093" y="10172"/>
                    </a:moveTo>
                    <a:cubicBezTo>
                      <a:pt x="15363" y="10172"/>
                      <a:pt x="12821" y="10823"/>
                      <a:pt x="11426" y="10823"/>
                    </a:cubicBezTo>
                    <a:cubicBezTo>
                      <a:pt x="11245" y="10823"/>
                      <a:pt x="11084" y="10812"/>
                      <a:pt x="10944" y="10787"/>
                    </a:cubicBezTo>
                    <a:lnTo>
                      <a:pt x="10944" y="10787"/>
                    </a:lnTo>
                    <a:cubicBezTo>
                      <a:pt x="11333" y="12996"/>
                      <a:pt x="8298" y="20512"/>
                      <a:pt x="12950" y="25160"/>
                    </a:cubicBezTo>
                    <a:cubicBezTo>
                      <a:pt x="14072" y="26282"/>
                      <a:pt x="21429" y="30651"/>
                      <a:pt x="25918" y="31701"/>
                    </a:cubicBezTo>
                    <a:lnTo>
                      <a:pt x="28887" y="28732"/>
                    </a:lnTo>
                    <a:lnTo>
                      <a:pt x="31857" y="25762"/>
                    </a:lnTo>
                    <a:cubicBezTo>
                      <a:pt x="30804" y="21273"/>
                      <a:pt x="26435" y="13916"/>
                      <a:pt x="25317" y="12794"/>
                    </a:cubicBezTo>
                    <a:cubicBezTo>
                      <a:pt x="23238" y="10715"/>
                      <a:pt x="20587" y="10172"/>
                      <a:pt x="18093" y="10172"/>
                    </a:cubicBezTo>
                    <a:close/>
                    <a:moveTo>
                      <a:pt x="56257" y="10328"/>
                    </a:moveTo>
                    <a:cubicBezTo>
                      <a:pt x="53763" y="10328"/>
                      <a:pt x="51112" y="10872"/>
                      <a:pt x="49034" y="12952"/>
                    </a:cubicBezTo>
                    <a:cubicBezTo>
                      <a:pt x="47914" y="14072"/>
                      <a:pt x="43545" y="21430"/>
                      <a:pt x="42495" y="25918"/>
                    </a:cubicBezTo>
                    <a:lnTo>
                      <a:pt x="45464" y="28887"/>
                    </a:lnTo>
                    <a:lnTo>
                      <a:pt x="48434" y="31858"/>
                    </a:lnTo>
                    <a:cubicBezTo>
                      <a:pt x="52922" y="30806"/>
                      <a:pt x="60280" y="26437"/>
                      <a:pt x="61400" y="25317"/>
                    </a:cubicBezTo>
                    <a:cubicBezTo>
                      <a:pt x="66052" y="20670"/>
                      <a:pt x="63016" y="13152"/>
                      <a:pt x="63407" y="10945"/>
                    </a:cubicBezTo>
                    <a:lnTo>
                      <a:pt x="63407" y="10945"/>
                    </a:lnTo>
                    <a:cubicBezTo>
                      <a:pt x="63268" y="10970"/>
                      <a:pt x="63107" y="10981"/>
                      <a:pt x="62927" y="10981"/>
                    </a:cubicBezTo>
                    <a:cubicBezTo>
                      <a:pt x="61533" y="10981"/>
                      <a:pt x="58989" y="10328"/>
                      <a:pt x="56257" y="10328"/>
                    </a:cubicBezTo>
                    <a:close/>
                    <a:moveTo>
                      <a:pt x="11579" y="28242"/>
                    </a:moveTo>
                    <a:cubicBezTo>
                      <a:pt x="5003" y="28242"/>
                      <a:pt x="1836" y="35702"/>
                      <a:pt x="1" y="36987"/>
                    </a:cubicBezTo>
                    <a:cubicBezTo>
                      <a:pt x="1836" y="38274"/>
                      <a:pt x="5003" y="45732"/>
                      <a:pt x="11577" y="45732"/>
                    </a:cubicBezTo>
                    <a:cubicBezTo>
                      <a:pt x="11579" y="45732"/>
                      <a:pt x="11580" y="45732"/>
                      <a:pt x="11581" y="45732"/>
                    </a:cubicBezTo>
                    <a:cubicBezTo>
                      <a:pt x="13166" y="45732"/>
                      <a:pt x="21458" y="43619"/>
                      <a:pt x="25376" y="41189"/>
                    </a:cubicBezTo>
                    <a:lnTo>
                      <a:pt x="25376" y="36986"/>
                    </a:lnTo>
                    <a:lnTo>
                      <a:pt x="25376" y="32785"/>
                    </a:lnTo>
                    <a:cubicBezTo>
                      <a:pt x="21458" y="30355"/>
                      <a:pt x="13168" y="28242"/>
                      <a:pt x="11581" y="28242"/>
                    </a:cubicBezTo>
                    <a:cubicBezTo>
                      <a:pt x="11581" y="28242"/>
                      <a:pt x="11580" y="28242"/>
                      <a:pt x="11579" y="28242"/>
                    </a:cubicBezTo>
                    <a:close/>
                    <a:moveTo>
                      <a:pt x="62614" y="28463"/>
                    </a:moveTo>
                    <a:cubicBezTo>
                      <a:pt x="62613" y="28463"/>
                      <a:pt x="62611" y="28463"/>
                      <a:pt x="62610" y="28463"/>
                    </a:cubicBezTo>
                    <a:cubicBezTo>
                      <a:pt x="61026" y="28463"/>
                      <a:pt x="52734" y="30575"/>
                      <a:pt x="48815" y="33005"/>
                    </a:cubicBezTo>
                    <a:lnTo>
                      <a:pt x="48815" y="37209"/>
                    </a:lnTo>
                    <a:lnTo>
                      <a:pt x="48815" y="41410"/>
                    </a:lnTo>
                    <a:cubicBezTo>
                      <a:pt x="52734" y="43840"/>
                      <a:pt x="61023" y="45952"/>
                      <a:pt x="62610" y="45952"/>
                    </a:cubicBezTo>
                    <a:cubicBezTo>
                      <a:pt x="62611" y="45952"/>
                      <a:pt x="62611" y="45952"/>
                      <a:pt x="62612" y="45952"/>
                    </a:cubicBezTo>
                    <a:cubicBezTo>
                      <a:pt x="69188" y="45952"/>
                      <a:pt x="72355" y="38493"/>
                      <a:pt x="74192" y="37207"/>
                    </a:cubicBezTo>
                    <a:cubicBezTo>
                      <a:pt x="72355" y="35921"/>
                      <a:pt x="69189" y="28463"/>
                      <a:pt x="62614" y="28463"/>
                    </a:cubicBezTo>
                    <a:close/>
                    <a:moveTo>
                      <a:pt x="25760" y="42337"/>
                    </a:moveTo>
                    <a:cubicBezTo>
                      <a:pt x="21272" y="43389"/>
                      <a:pt x="13914" y="47758"/>
                      <a:pt x="12793" y="48876"/>
                    </a:cubicBezTo>
                    <a:cubicBezTo>
                      <a:pt x="8141" y="53525"/>
                      <a:pt x="11177" y="61041"/>
                      <a:pt x="10786" y="63249"/>
                    </a:cubicBezTo>
                    <a:cubicBezTo>
                      <a:pt x="10926" y="63225"/>
                      <a:pt x="11087" y="63214"/>
                      <a:pt x="11268" y="63214"/>
                    </a:cubicBezTo>
                    <a:cubicBezTo>
                      <a:pt x="12663" y="63214"/>
                      <a:pt x="15206" y="63866"/>
                      <a:pt x="17937" y="63866"/>
                    </a:cubicBezTo>
                    <a:cubicBezTo>
                      <a:pt x="20431" y="63866"/>
                      <a:pt x="23081" y="63322"/>
                      <a:pt x="25159" y="61242"/>
                    </a:cubicBezTo>
                    <a:cubicBezTo>
                      <a:pt x="26280" y="60121"/>
                      <a:pt x="30649" y="52764"/>
                      <a:pt x="31699" y="48275"/>
                    </a:cubicBezTo>
                    <a:lnTo>
                      <a:pt x="28730" y="45308"/>
                    </a:lnTo>
                    <a:lnTo>
                      <a:pt x="25760" y="42337"/>
                    </a:lnTo>
                    <a:close/>
                    <a:moveTo>
                      <a:pt x="48275" y="42496"/>
                    </a:moveTo>
                    <a:lnTo>
                      <a:pt x="45306" y="45464"/>
                    </a:lnTo>
                    <a:lnTo>
                      <a:pt x="42335" y="48435"/>
                    </a:lnTo>
                    <a:cubicBezTo>
                      <a:pt x="43387" y="52924"/>
                      <a:pt x="47756" y="60280"/>
                      <a:pt x="48876" y="61402"/>
                    </a:cubicBezTo>
                    <a:cubicBezTo>
                      <a:pt x="50953" y="63481"/>
                      <a:pt x="53604" y="64024"/>
                      <a:pt x="56097" y="64024"/>
                    </a:cubicBezTo>
                    <a:cubicBezTo>
                      <a:pt x="58827" y="64024"/>
                      <a:pt x="61369" y="63373"/>
                      <a:pt x="62764" y="63373"/>
                    </a:cubicBezTo>
                    <a:cubicBezTo>
                      <a:pt x="62945" y="63373"/>
                      <a:pt x="63107" y="63384"/>
                      <a:pt x="63248" y="63409"/>
                    </a:cubicBezTo>
                    <a:cubicBezTo>
                      <a:pt x="62859" y="61200"/>
                      <a:pt x="65895" y="53684"/>
                      <a:pt x="61241" y="49036"/>
                    </a:cubicBezTo>
                    <a:cubicBezTo>
                      <a:pt x="60121" y="47916"/>
                      <a:pt x="52763" y="43547"/>
                      <a:pt x="48275" y="42496"/>
                    </a:cubicBezTo>
                    <a:close/>
                    <a:moveTo>
                      <a:pt x="32785" y="48817"/>
                    </a:moveTo>
                    <a:cubicBezTo>
                      <a:pt x="30353" y="52735"/>
                      <a:pt x="28242" y="61025"/>
                      <a:pt x="28242" y="62612"/>
                    </a:cubicBezTo>
                    <a:cubicBezTo>
                      <a:pt x="28239" y="69189"/>
                      <a:pt x="35700" y="72357"/>
                      <a:pt x="36987" y="74192"/>
                    </a:cubicBezTo>
                    <a:cubicBezTo>
                      <a:pt x="38272" y="72357"/>
                      <a:pt x="45733" y="69189"/>
                      <a:pt x="45732" y="62612"/>
                    </a:cubicBezTo>
                    <a:cubicBezTo>
                      <a:pt x="45732" y="61027"/>
                      <a:pt x="43618" y="52735"/>
                      <a:pt x="41189" y="4881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11;p3"/>
              <p:cNvSpPr/>
              <p:nvPr/>
            </p:nvSpPr>
            <p:spPr>
              <a:xfrm>
                <a:off x="4665186" y="767892"/>
                <a:ext cx="4030299" cy="4030422"/>
              </a:xfrm>
              <a:custGeom>
                <a:avLst/>
                <a:gdLst/>
                <a:ahLst/>
                <a:cxnLst/>
                <a:rect l="l" t="t" r="r" b="b"/>
                <a:pathLst>
                  <a:path w="65411" h="65413" extrusionOk="0">
                    <a:moveTo>
                      <a:pt x="31918" y="0"/>
                    </a:moveTo>
                    <a:cubicBezTo>
                      <a:pt x="31874" y="0"/>
                      <a:pt x="31840" y="35"/>
                      <a:pt x="31840" y="79"/>
                    </a:cubicBezTo>
                    <a:cubicBezTo>
                      <a:pt x="31840" y="122"/>
                      <a:pt x="31874" y="157"/>
                      <a:pt x="31918" y="157"/>
                    </a:cubicBezTo>
                    <a:cubicBezTo>
                      <a:pt x="31961" y="157"/>
                      <a:pt x="31996" y="122"/>
                      <a:pt x="31996" y="79"/>
                    </a:cubicBezTo>
                    <a:cubicBezTo>
                      <a:pt x="31996" y="35"/>
                      <a:pt x="31961" y="0"/>
                      <a:pt x="31918" y="0"/>
                    </a:cubicBezTo>
                    <a:close/>
                    <a:moveTo>
                      <a:pt x="33715" y="0"/>
                    </a:moveTo>
                    <a:cubicBezTo>
                      <a:pt x="33671" y="0"/>
                      <a:pt x="33636" y="35"/>
                      <a:pt x="33636" y="79"/>
                    </a:cubicBezTo>
                    <a:cubicBezTo>
                      <a:pt x="33636" y="122"/>
                      <a:pt x="33671" y="157"/>
                      <a:pt x="33715" y="157"/>
                    </a:cubicBezTo>
                    <a:cubicBezTo>
                      <a:pt x="33758" y="157"/>
                      <a:pt x="33793" y="122"/>
                      <a:pt x="33793" y="79"/>
                    </a:cubicBezTo>
                    <a:cubicBezTo>
                      <a:pt x="33793" y="35"/>
                      <a:pt x="33758" y="0"/>
                      <a:pt x="33715" y="0"/>
                    </a:cubicBezTo>
                    <a:close/>
                    <a:moveTo>
                      <a:pt x="31405" y="380"/>
                    </a:moveTo>
                    <a:cubicBezTo>
                      <a:pt x="31359" y="380"/>
                      <a:pt x="31318" y="418"/>
                      <a:pt x="31318" y="467"/>
                    </a:cubicBezTo>
                    <a:cubicBezTo>
                      <a:pt x="31318" y="513"/>
                      <a:pt x="31357" y="554"/>
                      <a:pt x="31405" y="554"/>
                    </a:cubicBezTo>
                    <a:cubicBezTo>
                      <a:pt x="31454" y="554"/>
                      <a:pt x="31492" y="515"/>
                      <a:pt x="31492" y="467"/>
                    </a:cubicBezTo>
                    <a:cubicBezTo>
                      <a:pt x="31492" y="419"/>
                      <a:pt x="31454" y="380"/>
                      <a:pt x="31405" y="380"/>
                    </a:cubicBezTo>
                    <a:close/>
                    <a:moveTo>
                      <a:pt x="34228" y="380"/>
                    </a:moveTo>
                    <a:cubicBezTo>
                      <a:pt x="34178" y="380"/>
                      <a:pt x="34141" y="419"/>
                      <a:pt x="34141" y="467"/>
                    </a:cubicBezTo>
                    <a:cubicBezTo>
                      <a:pt x="34141" y="513"/>
                      <a:pt x="34178" y="554"/>
                      <a:pt x="34228" y="554"/>
                    </a:cubicBezTo>
                    <a:cubicBezTo>
                      <a:pt x="34274" y="554"/>
                      <a:pt x="34315" y="515"/>
                      <a:pt x="34315" y="467"/>
                    </a:cubicBezTo>
                    <a:cubicBezTo>
                      <a:pt x="34315" y="418"/>
                      <a:pt x="34277" y="380"/>
                      <a:pt x="34228" y="380"/>
                    </a:cubicBezTo>
                    <a:close/>
                    <a:moveTo>
                      <a:pt x="30833" y="800"/>
                    </a:moveTo>
                    <a:cubicBezTo>
                      <a:pt x="30780" y="800"/>
                      <a:pt x="30737" y="844"/>
                      <a:pt x="30737" y="896"/>
                    </a:cubicBezTo>
                    <a:cubicBezTo>
                      <a:pt x="30737" y="948"/>
                      <a:pt x="30780" y="992"/>
                      <a:pt x="30833" y="992"/>
                    </a:cubicBezTo>
                    <a:cubicBezTo>
                      <a:pt x="30886" y="992"/>
                      <a:pt x="30930" y="948"/>
                      <a:pt x="30930" y="896"/>
                    </a:cubicBezTo>
                    <a:cubicBezTo>
                      <a:pt x="30930" y="844"/>
                      <a:pt x="30888" y="800"/>
                      <a:pt x="30833" y="800"/>
                    </a:cubicBezTo>
                    <a:close/>
                    <a:moveTo>
                      <a:pt x="34800" y="800"/>
                    </a:moveTo>
                    <a:cubicBezTo>
                      <a:pt x="34748" y="800"/>
                      <a:pt x="34704" y="844"/>
                      <a:pt x="34704" y="896"/>
                    </a:cubicBezTo>
                    <a:cubicBezTo>
                      <a:pt x="34704" y="948"/>
                      <a:pt x="34746" y="992"/>
                      <a:pt x="34800" y="992"/>
                    </a:cubicBezTo>
                    <a:cubicBezTo>
                      <a:pt x="34852" y="992"/>
                      <a:pt x="34896" y="948"/>
                      <a:pt x="34896" y="896"/>
                    </a:cubicBezTo>
                    <a:cubicBezTo>
                      <a:pt x="34896" y="844"/>
                      <a:pt x="34852" y="800"/>
                      <a:pt x="34800" y="800"/>
                    </a:cubicBezTo>
                    <a:close/>
                    <a:moveTo>
                      <a:pt x="30222" y="1264"/>
                    </a:moveTo>
                    <a:cubicBezTo>
                      <a:pt x="30165" y="1264"/>
                      <a:pt x="30118" y="1310"/>
                      <a:pt x="30118" y="1368"/>
                    </a:cubicBezTo>
                    <a:cubicBezTo>
                      <a:pt x="30118" y="1426"/>
                      <a:pt x="30165" y="1474"/>
                      <a:pt x="30222" y="1474"/>
                    </a:cubicBezTo>
                    <a:cubicBezTo>
                      <a:pt x="30280" y="1474"/>
                      <a:pt x="30328" y="1426"/>
                      <a:pt x="30328" y="1368"/>
                    </a:cubicBezTo>
                    <a:cubicBezTo>
                      <a:pt x="30328" y="1310"/>
                      <a:pt x="30280" y="1264"/>
                      <a:pt x="30222" y="1264"/>
                    </a:cubicBezTo>
                    <a:close/>
                    <a:moveTo>
                      <a:pt x="35410" y="1264"/>
                    </a:moveTo>
                    <a:cubicBezTo>
                      <a:pt x="35352" y="1264"/>
                      <a:pt x="35306" y="1310"/>
                      <a:pt x="35306" y="1368"/>
                    </a:cubicBezTo>
                    <a:cubicBezTo>
                      <a:pt x="35306" y="1426"/>
                      <a:pt x="35352" y="1474"/>
                      <a:pt x="35410" y="1474"/>
                    </a:cubicBezTo>
                    <a:cubicBezTo>
                      <a:pt x="35468" y="1474"/>
                      <a:pt x="35516" y="1426"/>
                      <a:pt x="35516" y="1368"/>
                    </a:cubicBezTo>
                    <a:cubicBezTo>
                      <a:pt x="35516" y="1310"/>
                      <a:pt x="35468" y="1264"/>
                      <a:pt x="35410" y="1264"/>
                    </a:cubicBezTo>
                    <a:close/>
                    <a:moveTo>
                      <a:pt x="29594" y="1773"/>
                    </a:moveTo>
                    <a:cubicBezTo>
                      <a:pt x="29531" y="1773"/>
                      <a:pt x="29481" y="1823"/>
                      <a:pt x="29481" y="1887"/>
                    </a:cubicBezTo>
                    <a:cubicBezTo>
                      <a:pt x="29481" y="1949"/>
                      <a:pt x="29531" y="2000"/>
                      <a:pt x="29594" y="2000"/>
                    </a:cubicBezTo>
                    <a:cubicBezTo>
                      <a:pt x="29657" y="2000"/>
                      <a:pt x="29708" y="1949"/>
                      <a:pt x="29708" y="1887"/>
                    </a:cubicBezTo>
                    <a:cubicBezTo>
                      <a:pt x="29708" y="1823"/>
                      <a:pt x="29656" y="1773"/>
                      <a:pt x="29594" y="1773"/>
                    </a:cubicBezTo>
                    <a:close/>
                    <a:moveTo>
                      <a:pt x="36040" y="1773"/>
                    </a:moveTo>
                    <a:cubicBezTo>
                      <a:pt x="35977" y="1773"/>
                      <a:pt x="35926" y="1823"/>
                      <a:pt x="35926" y="1887"/>
                    </a:cubicBezTo>
                    <a:cubicBezTo>
                      <a:pt x="35926" y="1949"/>
                      <a:pt x="35977" y="2000"/>
                      <a:pt x="36040" y="2000"/>
                    </a:cubicBezTo>
                    <a:cubicBezTo>
                      <a:pt x="36104" y="2000"/>
                      <a:pt x="36155" y="1949"/>
                      <a:pt x="36155" y="1887"/>
                    </a:cubicBezTo>
                    <a:cubicBezTo>
                      <a:pt x="36155" y="1823"/>
                      <a:pt x="36104" y="1773"/>
                      <a:pt x="36040" y="1773"/>
                    </a:cubicBezTo>
                    <a:close/>
                    <a:moveTo>
                      <a:pt x="28968" y="2332"/>
                    </a:moveTo>
                    <a:cubicBezTo>
                      <a:pt x="28901" y="2332"/>
                      <a:pt x="28844" y="2387"/>
                      <a:pt x="28844" y="2455"/>
                    </a:cubicBezTo>
                    <a:cubicBezTo>
                      <a:pt x="28844" y="2522"/>
                      <a:pt x="28898" y="2578"/>
                      <a:pt x="28968" y="2578"/>
                    </a:cubicBezTo>
                    <a:cubicBezTo>
                      <a:pt x="29034" y="2578"/>
                      <a:pt x="29091" y="2523"/>
                      <a:pt x="29091" y="2455"/>
                    </a:cubicBezTo>
                    <a:cubicBezTo>
                      <a:pt x="29091" y="2387"/>
                      <a:pt x="29034" y="2332"/>
                      <a:pt x="28968" y="2332"/>
                    </a:cubicBezTo>
                    <a:close/>
                    <a:moveTo>
                      <a:pt x="36665" y="2332"/>
                    </a:moveTo>
                    <a:cubicBezTo>
                      <a:pt x="36598" y="2332"/>
                      <a:pt x="36542" y="2387"/>
                      <a:pt x="36542" y="2455"/>
                    </a:cubicBezTo>
                    <a:cubicBezTo>
                      <a:pt x="36542" y="2522"/>
                      <a:pt x="36597" y="2578"/>
                      <a:pt x="36665" y="2578"/>
                    </a:cubicBezTo>
                    <a:cubicBezTo>
                      <a:pt x="36733" y="2578"/>
                      <a:pt x="36788" y="2523"/>
                      <a:pt x="36788" y="2455"/>
                    </a:cubicBezTo>
                    <a:cubicBezTo>
                      <a:pt x="36788" y="2388"/>
                      <a:pt x="36734" y="2332"/>
                      <a:pt x="36665" y="2332"/>
                    </a:cubicBezTo>
                    <a:close/>
                    <a:moveTo>
                      <a:pt x="30179" y="2684"/>
                    </a:moveTo>
                    <a:cubicBezTo>
                      <a:pt x="30324" y="2684"/>
                      <a:pt x="30440" y="2801"/>
                      <a:pt x="30440" y="2945"/>
                    </a:cubicBezTo>
                    <a:cubicBezTo>
                      <a:pt x="30440" y="3087"/>
                      <a:pt x="30322" y="3204"/>
                      <a:pt x="30179" y="3204"/>
                    </a:cubicBezTo>
                    <a:cubicBezTo>
                      <a:pt x="30036" y="3204"/>
                      <a:pt x="29918" y="3087"/>
                      <a:pt x="29918" y="2945"/>
                    </a:cubicBezTo>
                    <a:cubicBezTo>
                      <a:pt x="29918" y="2801"/>
                      <a:pt x="30036" y="2684"/>
                      <a:pt x="30179" y="2684"/>
                    </a:cubicBezTo>
                    <a:close/>
                    <a:moveTo>
                      <a:pt x="35453" y="2684"/>
                    </a:moveTo>
                    <a:cubicBezTo>
                      <a:pt x="35597" y="2684"/>
                      <a:pt x="35714" y="2801"/>
                      <a:pt x="35714" y="2945"/>
                    </a:cubicBezTo>
                    <a:cubicBezTo>
                      <a:pt x="35714" y="3087"/>
                      <a:pt x="35597" y="3204"/>
                      <a:pt x="35453" y="3204"/>
                    </a:cubicBezTo>
                    <a:cubicBezTo>
                      <a:pt x="35310" y="3204"/>
                      <a:pt x="35193" y="3087"/>
                      <a:pt x="35193" y="2945"/>
                    </a:cubicBezTo>
                    <a:cubicBezTo>
                      <a:pt x="35193" y="2801"/>
                      <a:pt x="35310" y="2684"/>
                      <a:pt x="35453" y="2684"/>
                    </a:cubicBezTo>
                    <a:close/>
                    <a:moveTo>
                      <a:pt x="28365" y="2945"/>
                    </a:moveTo>
                    <a:cubicBezTo>
                      <a:pt x="28292" y="2945"/>
                      <a:pt x="28232" y="3004"/>
                      <a:pt x="28232" y="3077"/>
                    </a:cubicBezTo>
                    <a:cubicBezTo>
                      <a:pt x="28232" y="3149"/>
                      <a:pt x="28292" y="3209"/>
                      <a:pt x="28365" y="3209"/>
                    </a:cubicBezTo>
                    <a:cubicBezTo>
                      <a:pt x="28437" y="3209"/>
                      <a:pt x="28497" y="3149"/>
                      <a:pt x="28497" y="3077"/>
                    </a:cubicBezTo>
                    <a:cubicBezTo>
                      <a:pt x="28497" y="3004"/>
                      <a:pt x="28437" y="2945"/>
                      <a:pt x="28365" y="2945"/>
                    </a:cubicBezTo>
                    <a:close/>
                    <a:moveTo>
                      <a:pt x="37269" y="2945"/>
                    </a:moveTo>
                    <a:cubicBezTo>
                      <a:pt x="37197" y="2945"/>
                      <a:pt x="37136" y="3004"/>
                      <a:pt x="37136" y="3077"/>
                    </a:cubicBezTo>
                    <a:cubicBezTo>
                      <a:pt x="37136" y="3149"/>
                      <a:pt x="37197" y="3209"/>
                      <a:pt x="37269" y="3209"/>
                    </a:cubicBezTo>
                    <a:cubicBezTo>
                      <a:pt x="37342" y="3209"/>
                      <a:pt x="37401" y="3149"/>
                      <a:pt x="37401" y="3077"/>
                    </a:cubicBezTo>
                    <a:cubicBezTo>
                      <a:pt x="37401" y="3004"/>
                      <a:pt x="37342" y="2945"/>
                      <a:pt x="37269" y="2945"/>
                    </a:cubicBezTo>
                    <a:close/>
                    <a:moveTo>
                      <a:pt x="30180" y="2678"/>
                    </a:moveTo>
                    <a:cubicBezTo>
                      <a:pt x="30034" y="2678"/>
                      <a:pt x="29915" y="2797"/>
                      <a:pt x="29915" y="2945"/>
                    </a:cubicBezTo>
                    <a:cubicBezTo>
                      <a:pt x="29915" y="3091"/>
                      <a:pt x="30034" y="3210"/>
                      <a:pt x="30180" y="3210"/>
                    </a:cubicBezTo>
                    <a:cubicBezTo>
                      <a:pt x="30328" y="3210"/>
                      <a:pt x="30447" y="3091"/>
                      <a:pt x="30447" y="2945"/>
                    </a:cubicBezTo>
                    <a:cubicBezTo>
                      <a:pt x="30447" y="2797"/>
                      <a:pt x="30327" y="2678"/>
                      <a:pt x="30180" y="2678"/>
                    </a:cubicBezTo>
                    <a:close/>
                    <a:moveTo>
                      <a:pt x="35453" y="2678"/>
                    </a:moveTo>
                    <a:cubicBezTo>
                      <a:pt x="35307" y="2678"/>
                      <a:pt x="35187" y="2797"/>
                      <a:pt x="35187" y="2945"/>
                    </a:cubicBezTo>
                    <a:cubicBezTo>
                      <a:pt x="35187" y="3091"/>
                      <a:pt x="35307" y="3210"/>
                      <a:pt x="35453" y="3210"/>
                    </a:cubicBezTo>
                    <a:cubicBezTo>
                      <a:pt x="35600" y="3210"/>
                      <a:pt x="35720" y="3091"/>
                      <a:pt x="35720" y="2945"/>
                    </a:cubicBezTo>
                    <a:cubicBezTo>
                      <a:pt x="35720" y="2797"/>
                      <a:pt x="35600" y="2678"/>
                      <a:pt x="35453" y="2678"/>
                    </a:cubicBezTo>
                    <a:close/>
                    <a:moveTo>
                      <a:pt x="27807" y="3613"/>
                    </a:moveTo>
                    <a:cubicBezTo>
                      <a:pt x="27729" y="3613"/>
                      <a:pt x="27665" y="3675"/>
                      <a:pt x="27665" y="3753"/>
                    </a:cubicBezTo>
                    <a:cubicBezTo>
                      <a:pt x="27665" y="3832"/>
                      <a:pt x="27729" y="3895"/>
                      <a:pt x="27807" y="3895"/>
                    </a:cubicBezTo>
                    <a:cubicBezTo>
                      <a:pt x="27884" y="3895"/>
                      <a:pt x="27948" y="3832"/>
                      <a:pt x="27948" y="3753"/>
                    </a:cubicBezTo>
                    <a:cubicBezTo>
                      <a:pt x="27948" y="3675"/>
                      <a:pt x="27884" y="3613"/>
                      <a:pt x="27807" y="3613"/>
                    </a:cubicBezTo>
                    <a:close/>
                    <a:moveTo>
                      <a:pt x="37828" y="3613"/>
                    </a:moveTo>
                    <a:cubicBezTo>
                      <a:pt x="37749" y="3613"/>
                      <a:pt x="37686" y="3675"/>
                      <a:pt x="37686" y="3753"/>
                    </a:cubicBezTo>
                    <a:cubicBezTo>
                      <a:pt x="37686" y="3832"/>
                      <a:pt x="37750" y="3895"/>
                      <a:pt x="37828" y="3895"/>
                    </a:cubicBezTo>
                    <a:cubicBezTo>
                      <a:pt x="37907" y="3895"/>
                      <a:pt x="37969" y="3832"/>
                      <a:pt x="37969" y="3753"/>
                    </a:cubicBezTo>
                    <a:cubicBezTo>
                      <a:pt x="37969" y="3677"/>
                      <a:pt x="37907" y="3613"/>
                      <a:pt x="37828" y="3613"/>
                    </a:cubicBezTo>
                    <a:close/>
                    <a:moveTo>
                      <a:pt x="29257" y="3694"/>
                    </a:moveTo>
                    <a:cubicBezTo>
                      <a:pt x="29440" y="3694"/>
                      <a:pt x="29586" y="3840"/>
                      <a:pt x="29586" y="4024"/>
                    </a:cubicBezTo>
                    <a:cubicBezTo>
                      <a:pt x="29586" y="4205"/>
                      <a:pt x="29439" y="4353"/>
                      <a:pt x="29257" y="4353"/>
                    </a:cubicBezTo>
                    <a:cubicBezTo>
                      <a:pt x="29076" y="4353"/>
                      <a:pt x="28927" y="4205"/>
                      <a:pt x="28927" y="4024"/>
                    </a:cubicBezTo>
                    <a:cubicBezTo>
                      <a:pt x="28927" y="3843"/>
                      <a:pt x="29076" y="3694"/>
                      <a:pt x="29257" y="3694"/>
                    </a:cubicBezTo>
                    <a:close/>
                    <a:moveTo>
                      <a:pt x="36375" y="3694"/>
                    </a:moveTo>
                    <a:cubicBezTo>
                      <a:pt x="36556" y="3694"/>
                      <a:pt x="36705" y="3840"/>
                      <a:pt x="36705" y="4024"/>
                    </a:cubicBezTo>
                    <a:cubicBezTo>
                      <a:pt x="36705" y="4205"/>
                      <a:pt x="36556" y="4353"/>
                      <a:pt x="36375" y="4353"/>
                    </a:cubicBezTo>
                    <a:cubicBezTo>
                      <a:pt x="36194" y="4353"/>
                      <a:pt x="36046" y="4205"/>
                      <a:pt x="36046" y="4024"/>
                    </a:cubicBezTo>
                    <a:cubicBezTo>
                      <a:pt x="36046" y="3843"/>
                      <a:pt x="36194" y="3694"/>
                      <a:pt x="36375" y="3694"/>
                    </a:cubicBezTo>
                    <a:close/>
                    <a:moveTo>
                      <a:pt x="29259" y="3687"/>
                    </a:moveTo>
                    <a:cubicBezTo>
                      <a:pt x="29072" y="3687"/>
                      <a:pt x="28921" y="3839"/>
                      <a:pt x="28921" y="4024"/>
                    </a:cubicBezTo>
                    <a:cubicBezTo>
                      <a:pt x="28921" y="4210"/>
                      <a:pt x="29073" y="4360"/>
                      <a:pt x="29259" y="4360"/>
                    </a:cubicBezTo>
                    <a:cubicBezTo>
                      <a:pt x="29444" y="4360"/>
                      <a:pt x="29596" y="4208"/>
                      <a:pt x="29596" y="4024"/>
                    </a:cubicBezTo>
                    <a:cubicBezTo>
                      <a:pt x="29596" y="3837"/>
                      <a:pt x="29444" y="3687"/>
                      <a:pt x="29259" y="3687"/>
                    </a:cubicBezTo>
                    <a:close/>
                    <a:moveTo>
                      <a:pt x="36375" y="3687"/>
                    </a:moveTo>
                    <a:cubicBezTo>
                      <a:pt x="36190" y="3687"/>
                      <a:pt x="36039" y="3839"/>
                      <a:pt x="36039" y="4024"/>
                    </a:cubicBezTo>
                    <a:cubicBezTo>
                      <a:pt x="36039" y="4210"/>
                      <a:pt x="36191" y="4360"/>
                      <a:pt x="36375" y="4360"/>
                    </a:cubicBezTo>
                    <a:cubicBezTo>
                      <a:pt x="36562" y="4360"/>
                      <a:pt x="36713" y="4208"/>
                      <a:pt x="36713" y="4024"/>
                    </a:cubicBezTo>
                    <a:cubicBezTo>
                      <a:pt x="36713" y="3837"/>
                      <a:pt x="36561" y="3687"/>
                      <a:pt x="36375" y="3687"/>
                    </a:cubicBezTo>
                    <a:close/>
                    <a:moveTo>
                      <a:pt x="27311" y="4340"/>
                    </a:moveTo>
                    <a:cubicBezTo>
                      <a:pt x="27229" y="4340"/>
                      <a:pt x="27162" y="4408"/>
                      <a:pt x="27162" y="4491"/>
                    </a:cubicBezTo>
                    <a:cubicBezTo>
                      <a:pt x="27162" y="4575"/>
                      <a:pt x="27229" y="4642"/>
                      <a:pt x="27311" y="4642"/>
                    </a:cubicBezTo>
                    <a:cubicBezTo>
                      <a:pt x="27395" y="4642"/>
                      <a:pt x="27462" y="4573"/>
                      <a:pt x="27462" y="4491"/>
                    </a:cubicBezTo>
                    <a:cubicBezTo>
                      <a:pt x="27462" y="4408"/>
                      <a:pt x="27395" y="4340"/>
                      <a:pt x="27311" y="4340"/>
                    </a:cubicBezTo>
                    <a:close/>
                    <a:moveTo>
                      <a:pt x="38321" y="4340"/>
                    </a:moveTo>
                    <a:cubicBezTo>
                      <a:pt x="38237" y="4340"/>
                      <a:pt x="38170" y="4408"/>
                      <a:pt x="38170" y="4491"/>
                    </a:cubicBezTo>
                    <a:cubicBezTo>
                      <a:pt x="38170" y="4575"/>
                      <a:pt x="38237" y="4642"/>
                      <a:pt x="38321" y="4642"/>
                    </a:cubicBezTo>
                    <a:cubicBezTo>
                      <a:pt x="38404" y="4642"/>
                      <a:pt x="38472" y="4573"/>
                      <a:pt x="38472" y="4491"/>
                    </a:cubicBezTo>
                    <a:cubicBezTo>
                      <a:pt x="38472" y="4407"/>
                      <a:pt x="38404" y="4340"/>
                      <a:pt x="38321" y="4340"/>
                    </a:cubicBezTo>
                    <a:close/>
                    <a:moveTo>
                      <a:pt x="38728" y="5130"/>
                    </a:moveTo>
                    <a:cubicBezTo>
                      <a:pt x="38640" y="5133"/>
                      <a:pt x="38569" y="5202"/>
                      <a:pt x="38569" y="5289"/>
                    </a:cubicBezTo>
                    <a:cubicBezTo>
                      <a:pt x="38569" y="5376"/>
                      <a:pt x="38640" y="5449"/>
                      <a:pt x="38728" y="5449"/>
                    </a:cubicBezTo>
                    <a:cubicBezTo>
                      <a:pt x="38815" y="5449"/>
                      <a:pt x="38888" y="5379"/>
                      <a:pt x="38888" y="5289"/>
                    </a:cubicBezTo>
                    <a:cubicBezTo>
                      <a:pt x="38888" y="5201"/>
                      <a:pt x="38817" y="5130"/>
                      <a:pt x="38728" y="5130"/>
                    </a:cubicBezTo>
                    <a:close/>
                    <a:moveTo>
                      <a:pt x="26906" y="5133"/>
                    </a:moveTo>
                    <a:cubicBezTo>
                      <a:pt x="26819" y="5133"/>
                      <a:pt x="26746" y="5202"/>
                      <a:pt x="26746" y="5292"/>
                    </a:cubicBezTo>
                    <a:cubicBezTo>
                      <a:pt x="26746" y="5381"/>
                      <a:pt x="26817" y="5452"/>
                      <a:pt x="26906" y="5452"/>
                    </a:cubicBezTo>
                    <a:cubicBezTo>
                      <a:pt x="26995" y="5452"/>
                      <a:pt x="27065" y="5381"/>
                      <a:pt x="27065" y="5292"/>
                    </a:cubicBezTo>
                    <a:cubicBezTo>
                      <a:pt x="27065" y="5202"/>
                      <a:pt x="26993" y="5133"/>
                      <a:pt x="26906" y="5133"/>
                    </a:cubicBezTo>
                    <a:close/>
                    <a:moveTo>
                      <a:pt x="28439" y="4963"/>
                    </a:moveTo>
                    <a:cubicBezTo>
                      <a:pt x="28707" y="4963"/>
                      <a:pt x="28924" y="5181"/>
                      <a:pt x="28924" y="5449"/>
                    </a:cubicBezTo>
                    <a:cubicBezTo>
                      <a:pt x="28924" y="5717"/>
                      <a:pt x="28707" y="5934"/>
                      <a:pt x="28439" y="5934"/>
                    </a:cubicBezTo>
                    <a:cubicBezTo>
                      <a:pt x="28171" y="5934"/>
                      <a:pt x="27953" y="5717"/>
                      <a:pt x="27953" y="5449"/>
                    </a:cubicBezTo>
                    <a:cubicBezTo>
                      <a:pt x="27953" y="5181"/>
                      <a:pt x="28171" y="4963"/>
                      <a:pt x="28439" y="4963"/>
                    </a:cubicBezTo>
                    <a:close/>
                    <a:moveTo>
                      <a:pt x="37194" y="4963"/>
                    </a:moveTo>
                    <a:cubicBezTo>
                      <a:pt x="37462" y="4963"/>
                      <a:pt x="37679" y="5181"/>
                      <a:pt x="37679" y="5449"/>
                    </a:cubicBezTo>
                    <a:cubicBezTo>
                      <a:pt x="37679" y="5717"/>
                      <a:pt x="37462" y="5934"/>
                      <a:pt x="37194" y="5934"/>
                    </a:cubicBezTo>
                    <a:cubicBezTo>
                      <a:pt x="36926" y="5934"/>
                      <a:pt x="36708" y="5717"/>
                      <a:pt x="36708" y="5449"/>
                    </a:cubicBezTo>
                    <a:cubicBezTo>
                      <a:pt x="36708" y="5181"/>
                      <a:pt x="36926" y="4963"/>
                      <a:pt x="37194" y="4963"/>
                    </a:cubicBezTo>
                    <a:close/>
                    <a:moveTo>
                      <a:pt x="28439" y="4953"/>
                    </a:moveTo>
                    <a:cubicBezTo>
                      <a:pt x="28165" y="4953"/>
                      <a:pt x="27942" y="5176"/>
                      <a:pt x="27942" y="5449"/>
                    </a:cubicBezTo>
                    <a:cubicBezTo>
                      <a:pt x="27942" y="5723"/>
                      <a:pt x="28165" y="5946"/>
                      <a:pt x="28439" y="5946"/>
                    </a:cubicBezTo>
                    <a:cubicBezTo>
                      <a:pt x="28713" y="5946"/>
                      <a:pt x="28934" y="5723"/>
                      <a:pt x="28934" y="5449"/>
                    </a:cubicBezTo>
                    <a:cubicBezTo>
                      <a:pt x="28934" y="5176"/>
                      <a:pt x="28713" y="4953"/>
                      <a:pt x="28439" y="4953"/>
                    </a:cubicBezTo>
                    <a:close/>
                    <a:moveTo>
                      <a:pt x="37197" y="4953"/>
                    </a:moveTo>
                    <a:cubicBezTo>
                      <a:pt x="36923" y="4953"/>
                      <a:pt x="36700" y="5176"/>
                      <a:pt x="36700" y="5449"/>
                    </a:cubicBezTo>
                    <a:cubicBezTo>
                      <a:pt x="36700" y="5723"/>
                      <a:pt x="36923" y="5946"/>
                      <a:pt x="37197" y="5946"/>
                    </a:cubicBezTo>
                    <a:cubicBezTo>
                      <a:pt x="37469" y="5946"/>
                      <a:pt x="37692" y="5723"/>
                      <a:pt x="37692" y="5449"/>
                    </a:cubicBezTo>
                    <a:cubicBezTo>
                      <a:pt x="37692" y="5176"/>
                      <a:pt x="37469" y="4953"/>
                      <a:pt x="37197" y="4953"/>
                    </a:cubicBezTo>
                    <a:close/>
                    <a:moveTo>
                      <a:pt x="26606" y="5988"/>
                    </a:moveTo>
                    <a:cubicBezTo>
                      <a:pt x="26513" y="5988"/>
                      <a:pt x="26438" y="6063"/>
                      <a:pt x="26438" y="6156"/>
                    </a:cubicBezTo>
                    <a:cubicBezTo>
                      <a:pt x="26438" y="6249"/>
                      <a:pt x="26513" y="6324"/>
                      <a:pt x="26606" y="6324"/>
                    </a:cubicBezTo>
                    <a:cubicBezTo>
                      <a:pt x="26698" y="6324"/>
                      <a:pt x="26774" y="6247"/>
                      <a:pt x="26774" y="6156"/>
                    </a:cubicBezTo>
                    <a:cubicBezTo>
                      <a:pt x="26774" y="6063"/>
                      <a:pt x="26698" y="5988"/>
                      <a:pt x="26606" y="5988"/>
                    </a:cubicBezTo>
                    <a:close/>
                    <a:moveTo>
                      <a:pt x="39030" y="5988"/>
                    </a:moveTo>
                    <a:cubicBezTo>
                      <a:pt x="38935" y="5988"/>
                      <a:pt x="38860" y="6063"/>
                      <a:pt x="38860" y="6156"/>
                    </a:cubicBezTo>
                    <a:cubicBezTo>
                      <a:pt x="38860" y="6249"/>
                      <a:pt x="38937" y="6324"/>
                      <a:pt x="39030" y="6324"/>
                    </a:cubicBezTo>
                    <a:cubicBezTo>
                      <a:pt x="39121" y="6324"/>
                      <a:pt x="39198" y="6249"/>
                      <a:pt x="39198" y="6156"/>
                    </a:cubicBezTo>
                    <a:cubicBezTo>
                      <a:pt x="39198" y="6063"/>
                      <a:pt x="39121" y="5988"/>
                      <a:pt x="39030" y="5988"/>
                    </a:cubicBezTo>
                    <a:close/>
                    <a:moveTo>
                      <a:pt x="26432" y="6912"/>
                    </a:moveTo>
                    <a:cubicBezTo>
                      <a:pt x="26333" y="6912"/>
                      <a:pt x="26254" y="6992"/>
                      <a:pt x="26254" y="7090"/>
                    </a:cubicBezTo>
                    <a:cubicBezTo>
                      <a:pt x="26254" y="7188"/>
                      <a:pt x="26333" y="7267"/>
                      <a:pt x="26432" y="7267"/>
                    </a:cubicBezTo>
                    <a:cubicBezTo>
                      <a:pt x="26529" y="7267"/>
                      <a:pt x="26609" y="7188"/>
                      <a:pt x="26609" y="7090"/>
                    </a:cubicBezTo>
                    <a:cubicBezTo>
                      <a:pt x="26609" y="6992"/>
                      <a:pt x="26529" y="6912"/>
                      <a:pt x="26432" y="6912"/>
                    </a:cubicBezTo>
                    <a:close/>
                    <a:moveTo>
                      <a:pt x="39201" y="6912"/>
                    </a:moveTo>
                    <a:cubicBezTo>
                      <a:pt x="39104" y="6912"/>
                      <a:pt x="39024" y="6992"/>
                      <a:pt x="39024" y="7090"/>
                    </a:cubicBezTo>
                    <a:cubicBezTo>
                      <a:pt x="39024" y="7188"/>
                      <a:pt x="39104" y="7267"/>
                      <a:pt x="39201" y="7267"/>
                    </a:cubicBezTo>
                    <a:cubicBezTo>
                      <a:pt x="39299" y="7267"/>
                      <a:pt x="39379" y="7188"/>
                      <a:pt x="39379" y="7090"/>
                    </a:cubicBezTo>
                    <a:cubicBezTo>
                      <a:pt x="39379" y="6992"/>
                      <a:pt x="39299" y="6912"/>
                      <a:pt x="39201" y="6912"/>
                    </a:cubicBezTo>
                    <a:close/>
                    <a:moveTo>
                      <a:pt x="27810" y="6648"/>
                    </a:moveTo>
                    <a:cubicBezTo>
                      <a:pt x="27990" y="6648"/>
                      <a:pt x="28136" y="6796"/>
                      <a:pt x="28136" y="6977"/>
                    </a:cubicBezTo>
                    <a:cubicBezTo>
                      <a:pt x="28136" y="7159"/>
                      <a:pt x="27988" y="7308"/>
                      <a:pt x="27807" y="7308"/>
                    </a:cubicBezTo>
                    <a:cubicBezTo>
                      <a:pt x="27626" y="7308"/>
                      <a:pt x="27477" y="7159"/>
                      <a:pt x="27477" y="6977"/>
                    </a:cubicBezTo>
                    <a:cubicBezTo>
                      <a:pt x="27477" y="6796"/>
                      <a:pt x="27626" y="6649"/>
                      <a:pt x="27807" y="6649"/>
                    </a:cubicBezTo>
                    <a:cubicBezTo>
                      <a:pt x="27808" y="6648"/>
                      <a:pt x="27809" y="6648"/>
                      <a:pt x="27810" y="6648"/>
                    </a:cubicBezTo>
                    <a:close/>
                    <a:moveTo>
                      <a:pt x="37831" y="6648"/>
                    </a:moveTo>
                    <a:cubicBezTo>
                      <a:pt x="38011" y="6648"/>
                      <a:pt x="38157" y="6796"/>
                      <a:pt x="38157" y="6977"/>
                    </a:cubicBezTo>
                    <a:cubicBezTo>
                      <a:pt x="38157" y="7159"/>
                      <a:pt x="38010" y="7308"/>
                      <a:pt x="37828" y="7308"/>
                    </a:cubicBezTo>
                    <a:cubicBezTo>
                      <a:pt x="37647" y="7308"/>
                      <a:pt x="37498" y="7159"/>
                      <a:pt x="37498" y="6977"/>
                    </a:cubicBezTo>
                    <a:cubicBezTo>
                      <a:pt x="37498" y="6796"/>
                      <a:pt x="37647" y="6649"/>
                      <a:pt x="37828" y="6649"/>
                    </a:cubicBezTo>
                    <a:cubicBezTo>
                      <a:pt x="37829" y="6648"/>
                      <a:pt x="37830" y="6648"/>
                      <a:pt x="37831" y="6648"/>
                    </a:cubicBezTo>
                    <a:close/>
                    <a:moveTo>
                      <a:pt x="27807" y="6641"/>
                    </a:moveTo>
                    <a:cubicBezTo>
                      <a:pt x="27620" y="6641"/>
                      <a:pt x="27469" y="6793"/>
                      <a:pt x="27469" y="6977"/>
                    </a:cubicBezTo>
                    <a:cubicBezTo>
                      <a:pt x="27469" y="7164"/>
                      <a:pt x="27621" y="7315"/>
                      <a:pt x="27807" y="7315"/>
                    </a:cubicBezTo>
                    <a:cubicBezTo>
                      <a:pt x="27992" y="7315"/>
                      <a:pt x="28143" y="7163"/>
                      <a:pt x="28143" y="6977"/>
                    </a:cubicBezTo>
                    <a:cubicBezTo>
                      <a:pt x="28143" y="6792"/>
                      <a:pt x="27991" y="6641"/>
                      <a:pt x="27807" y="6641"/>
                    </a:cubicBezTo>
                    <a:close/>
                    <a:moveTo>
                      <a:pt x="37828" y="6641"/>
                    </a:moveTo>
                    <a:cubicBezTo>
                      <a:pt x="37642" y="6641"/>
                      <a:pt x="37491" y="6793"/>
                      <a:pt x="37491" y="6977"/>
                    </a:cubicBezTo>
                    <a:cubicBezTo>
                      <a:pt x="37491" y="7164"/>
                      <a:pt x="37643" y="7315"/>
                      <a:pt x="37828" y="7315"/>
                    </a:cubicBezTo>
                    <a:cubicBezTo>
                      <a:pt x="38012" y="7315"/>
                      <a:pt x="38165" y="7163"/>
                      <a:pt x="38165" y="6977"/>
                    </a:cubicBezTo>
                    <a:cubicBezTo>
                      <a:pt x="38165" y="6792"/>
                      <a:pt x="38012" y="6641"/>
                      <a:pt x="37828" y="6641"/>
                    </a:cubicBezTo>
                    <a:close/>
                    <a:moveTo>
                      <a:pt x="26403" y="7922"/>
                    </a:moveTo>
                    <a:cubicBezTo>
                      <a:pt x="26300" y="7922"/>
                      <a:pt x="26216" y="8005"/>
                      <a:pt x="26216" y="8108"/>
                    </a:cubicBezTo>
                    <a:cubicBezTo>
                      <a:pt x="26216" y="8212"/>
                      <a:pt x="26300" y="8295"/>
                      <a:pt x="26403" y="8295"/>
                    </a:cubicBezTo>
                    <a:cubicBezTo>
                      <a:pt x="26506" y="8295"/>
                      <a:pt x="26590" y="8212"/>
                      <a:pt x="26590" y="8108"/>
                    </a:cubicBezTo>
                    <a:cubicBezTo>
                      <a:pt x="26590" y="8005"/>
                      <a:pt x="26506" y="7922"/>
                      <a:pt x="26403" y="7922"/>
                    </a:cubicBezTo>
                    <a:close/>
                    <a:moveTo>
                      <a:pt x="39233" y="7922"/>
                    </a:moveTo>
                    <a:cubicBezTo>
                      <a:pt x="39128" y="7922"/>
                      <a:pt x="39046" y="8005"/>
                      <a:pt x="39046" y="8108"/>
                    </a:cubicBezTo>
                    <a:cubicBezTo>
                      <a:pt x="39046" y="8212"/>
                      <a:pt x="39128" y="8295"/>
                      <a:pt x="39233" y="8295"/>
                    </a:cubicBezTo>
                    <a:cubicBezTo>
                      <a:pt x="39335" y="8295"/>
                      <a:pt x="39418" y="8212"/>
                      <a:pt x="39418" y="8108"/>
                    </a:cubicBezTo>
                    <a:cubicBezTo>
                      <a:pt x="39418" y="8005"/>
                      <a:pt x="39335" y="7922"/>
                      <a:pt x="39233" y="7922"/>
                    </a:cubicBezTo>
                    <a:close/>
                    <a:moveTo>
                      <a:pt x="14115" y="8392"/>
                    </a:moveTo>
                    <a:cubicBezTo>
                      <a:pt x="14084" y="8392"/>
                      <a:pt x="14053" y="8403"/>
                      <a:pt x="14028" y="8426"/>
                    </a:cubicBezTo>
                    <a:cubicBezTo>
                      <a:pt x="13979" y="8476"/>
                      <a:pt x="13979" y="8554"/>
                      <a:pt x="14028" y="8600"/>
                    </a:cubicBezTo>
                    <a:cubicBezTo>
                      <a:pt x="14053" y="8625"/>
                      <a:pt x="14084" y="8637"/>
                      <a:pt x="14115" y="8637"/>
                    </a:cubicBezTo>
                    <a:cubicBezTo>
                      <a:pt x="14146" y="8637"/>
                      <a:pt x="14177" y="8625"/>
                      <a:pt x="14202" y="8600"/>
                    </a:cubicBezTo>
                    <a:cubicBezTo>
                      <a:pt x="14251" y="8554"/>
                      <a:pt x="14251" y="8476"/>
                      <a:pt x="14202" y="8426"/>
                    </a:cubicBezTo>
                    <a:cubicBezTo>
                      <a:pt x="14177" y="8403"/>
                      <a:pt x="14146" y="8392"/>
                      <a:pt x="14115" y="8392"/>
                    </a:cubicBezTo>
                    <a:close/>
                    <a:moveTo>
                      <a:pt x="14979" y="8396"/>
                    </a:moveTo>
                    <a:cubicBezTo>
                      <a:pt x="14945" y="8396"/>
                      <a:pt x="14911" y="8408"/>
                      <a:pt x="14886" y="8434"/>
                    </a:cubicBezTo>
                    <a:cubicBezTo>
                      <a:pt x="14835" y="8487"/>
                      <a:pt x="14835" y="8570"/>
                      <a:pt x="14886" y="8621"/>
                    </a:cubicBezTo>
                    <a:cubicBezTo>
                      <a:pt x="14911" y="8646"/>
                      <a:pt x="14945" y="8659"/>
                      <a:pt x="14979" y="8659"/>
                    </a:cubicBezTo>
                    <a:cubicBezTo>
                      <a:pt x="15013" y="8659"/>
                      <a:pt x="15048" y="8646"/>
                      <a:pt x="15073" y="8621"/>
                    </a:cubicBezTo>
                    <a:cubicBezTo>
                      <a:pt x="15124" y="8570"/>
                      <a:pt x="15124" y="8484"/>
                      <a:pt x="15073" y="8434"/>
                    </a:cubicBezTo>
                    <a:cubicBezTo>
                      <a:pt x="15048" y="8408"/>
                      <a:pt x="15013" y="8396"/>
                      <a:pt x="14979" y="8396"/>
                    </a:cubicBezTo>
                    <a:close/>
                    <a:moveTo>
                      <a:pt x="13270" y="8441"/>
                    </a:moveTo>
                    <a:cubicBezTo>
                      <a:pt x="13241" y="8441"/>
                      <a:pt x="13212" y="8452"/>
                      <a:pt x="13189" y="8474"/>
                    </a:cubicBezTo>
                    <a:cubicBezTo>
                      <a:pt x="13144" y="8519"/>
                      <a:pt x="13144" y="8592"/>
                      <a:pt x="13189" y="8635"/>
                    </a:cubicBezTo>
                    <a:cubicBezTo>
                      <a:pt x="13212" y="8658"/>
                      <a:pt x="13241" y="8669"/>
                      <a:pt x="13270" y="8669"/>
                    </a:cubicBezTo>
                    <a:cubicBezTo>
                      <a:pt x="13299" y="8669"/>
                      <a:pt x="13328" y="8658"/>
                      <a:pt x="13350" y="8635"/>
                    </a:cubicBezTo>
                    <a:cubicBezTo>
                      <a:pt x="13396" y="8590"/>
                      <a:pt x="13396" y="8519"/>
                      <a:pt x="13350" y="8474"/>
                    </a:cubicBezTo>
                    <a:cubicBezTo>
                      <a:pt x="13328" y="8452"/>
                      <a:pt x="13299" y="8441"/>
                      <a:pt x="13270" y="8441"/>
                    </a:cubicBezTo>
                    <a:close/>
                    <a:moveTo>
                      <a:pt x="12458" y="8528"/>
                    </a:moveTo>
                    <a:cubicBezTo>
                      <a:pt x="12431" y="8528"/>
                      <a:pt x="12404" y="8539"/>
                      <a:pt x="12383" y="8560"/>
                    </a:cubicBezTo>
                    <a:cubicBezTo>
                      <a:pt x="12343" y="8600"/>
                      <a:pt x="12343" y="8666"/>
                      <a:pt x="12383" y="8708"/>
                    </a:cubicBezTo>
                    <a:cubicBezTo>
                      <a:pt x="12404" y="8729"/>
                      <a:pt x="12431" y="8739"/>
                      <a:pt x="12458" y="8739"/>
                    </a:cubicBezTo>
                    <a:cubicBezTo>
                      <a:pt x="12485" y="8739"/>
                      <a:pt x="12511" y="8729"/>
                      <a:pt x="12531" y="8708"/>
                    </a:cubicBezTo>
                    <a:cubicBezTo>
                      <a:pt x="12573" y="8666"/>
                      <a:pt x="12573" y="8600"/>
                      <a:pt x="12531" y="8560"/>
                    </a:cubicBezTo>
                    <a:cubicBezTo>
                      <a:pt x="12511" y="8539"/>
                      <a:pt x="12485" y="8528"/>
                      <a:pt x="12458" y="8528"/>
                    </a:cubicBezTo>
                    <a:close/>
                    <a:moveTo>
                      <a:pt x="15854" y="8472"/>
                    </a:moveTo>
                    <a:cubicBezTo>
                      <a:pt x="15818" y="8472"/>
                      <a:pt x="15781" y="8485"/>
                      <a:pt x="15754" y="8512"/>
                    </a:cubicBezTo>
                    <a:cubicBezTo>
                      <a:pt x="15700" y="8568"/>
                      <a:pt x="15700" y="8657"/>
                      <a:pt x="15754" y="8712"/>
                    </a:cubicBezTo>
                    <a:cubicBezTo>
                      <a:pt x="15781" y="8739"/>
                      <a:pt x="15818" y="8752"/>
                      <a:pt x="15854" y="8752"/>
                    </a:cubicBezTo>
                    <a:cubicBezTo>
                      <a:pt x="15890" y="8752"/>
                      <a:pt x="15926" y="8739"/>
                      <a:pt x="15954" y="8712"/>
                    </a:cubicBezTo>
                    <a:cubicBezTo>
                      <a:pt x="16007" y="8657"/>
                      <a:pt x="16007" y="8567"/>
                      <a:pt x="15954" y="8512"/>
                    </a:cubicBezTo>
                    <a:cubicBezTo>
                      <a:pt x="15926" y="8485"/>
                      <a:pt x="15890" y="8472"/>
                      <a:pt x="15854" y="8472"/>
                    </a:cubicBezTo>
                    <a:close/>
                    <a:moveTo>
                      <a:pt x="27542" y="8245"/>
                    </a:moveTo>
                    <a:cubicBezTo>
                      <a:pt x="27687" y="8245"/>
                      <a:pt x="27803" y="8364"/>
                      <a:pt x="27803" y="8506"/>
                    </a:cubicBezTo>
                    <a:cubicBezTo>
                      <a:pt x="27803" y="8650"/>
                      <a:pt x="27685" y="8767"/>
                      <a:pt x="27542" y="8767"/>
                    </a:cubicBezTo>
                    <a:cubicBezTo>
                      <a:pt x="27398" y="8767"/>
                      <a:pt x="27281" y="8650"/>
                      <a:pt x="27281" y="8506"/>
                    </a:cubicBezTo>
                    <a:cubicBezTo>
                      <a:pt x="27281" y="8364"/>
                      <a:pt x="27398" y="8245"/>
                      <a:pt x="27542" y="8245"/>
                    </a:cubicBezTo>
                    <a:close/>
                    <a:moveTo>
                      <a:pt x="38091" y="8245"/>
                    </a:moveTo>
                    <a:cubicBezTo>
                      <a:pt x="38234" y="8245"/>
                      <a:pt x="38352" y="8364"/>
                      <a:pt x="38352" y="8506"/>
                    </a:cubicBezTo>
                    <a:cubicBezTo>
                      <a:pt x="38352" y="8650"/>
                      <a:pt x="38234" y="8767"/>
                      <a:pt x="38091" y="8767"/>
                    </a:cubicBezTo>
                    <a:cubicBezTo>
                      <a:pt x="37947" y="8767"/>
                      <a:pt x="37830" y="8650"/>
                      <a:pt x="37830" y="8506"/>
                    </a:cubicBezTo>
                    <a:cubicBezTo>
                      <a:pt x="37830" y="8364"/>
                      <a:pt x="37947" y="8245"/>
                      <a:pt x="38091" y="8245"/>
                    </a:cubicBezTo>
                    <a:close/>
                    <a:moveTo>
                      <a:pt x="27543" y="8241"/>
                    </a:moveTo>
                    <a:cubicBezTo>
                      <a:pt x="27397" y="8241"/>
                      <a:pt x="27278" y="8360"/>
                      <a:pt x="27278" y="8506"/>
                    </a:cubicBezTo>
                    <a:cubicBezTo>
                      <a:pt x="27278" y="8654"/>
                      <a:pt x="27397" y="8773"/>
                      <a:pt x="27543" y="8773"/>
                    </a:cubicBezTo>
                    <a:cubicBezTo>
                      <a:pt x="27544" y="8773"/>
                      <a:pt x="27545" y="8773"/>
                      <a:pt x="27546" y="8773"/>
                    </a:cubicBezTo>
                    <a:cubicBezTo>
                      <a:pt x="27690" y="8773"/>
                      <a:pt x="27810" y="8655"/>
                      <a:pt x="27810" y="8506"/>
                    </a:cubicBezTo>
                    <a:cubicBezTo>
                      <a:pt x="27810" y="8360"/>
                      <a:pt x="27691" y="8241"/>
                      <a:pt x="27543" y="8241"/>
                    </a:cubicBezTo>
                    <a:close/>
                    <a:moveTo>
                      <a:pt x="38091" y="8241"/>
                    </a:moveTo>
                    <a:cubicBezTo>
                      <a:pt x="37944" y="8241"/>
                      <a:pt x="37824" y="8360"/>
                      <a:pt x="37824" y="8506"/>
                    </a:cubicBezTo>
                    <a:cubicBezTo>
                      <a:pt x="37824" y="8654"/>
                      <a:pt x="37944" y="8773"/>
                      <a:pt x="38091" y="8773"/>
                    </a:cubicBezTo>
                    <a:cubicBezTo>
                      <a:pt x="38092" y="8773"/>
                      <a:pt x="38092" y="8773"/>
                      <a:pt x="38093" y="8773"/>
                    </a:cubicBezTo>
                    <a:cubicBezTo>
                      <a:pt x="38239" y="8773"/>
                      <a:pt x="38357" y="8655"/>
                      <a:pt x="38357" y="8506"/>
                    </a:cubicBezTo>
                    <a:cubicBezTo>
                      <a:pt x="38357" y="8360"/>
                      <a:pt x="38237" y="8241"/>
                      <a:pt x="38091" y="8241"/>
                    </a:cubicBezTo>
                    <a:close/>
                    <a:moveTo>
                      <a:pt x="51453" y="8547"/>
                    </a:moveTo>
                    <a:cubicBezTo>
                      <a:pt x="51421" y="8547"/>
                      <a:pt x="51390" y="8560"/>
                      <a:pt x="51365" y="8584"/>
                    </a:cubicBezTo>
                    <a:cubicBezTo>
                      <a:pt x="51317" y="8634"/>
                      <a:pt x="51317" y="8709"/>
                      <a:pt x="51365" y="8758"/>
                    </a:cubicBezTo>
                    <a:cubicBezTo>
                      <a:pt x="51389" y="8782"/>
                      <a:pt x="51420" y="8794"/>
                      <a:pt x="51452" y="8794"/>
                    </a:cubicBezTo>
                    <a:cubicBezTo>
                      <a:pt x="51483" y="8794"/>
                      <a:pt x="51515" y="8782"/>
                      <a:pt x="51539" y="8758"/>
                    </a:cubicBezTo>
                    <a:cubicBezTo>
                      <a:pt x="51588" y="8712"/>
                      <a:pt x="51588" y="8634"/>
                      <a:pt x="51539" y="8584"/>
                    </a:cubicBezTo>
                    <a:cubicBezTo>
                      <a:pt x="51515" y="8560"/>
                      <a:pt x="51484" y="8547"/>
                      <a:pt x="51453" y="8547"/>
                    </a:cubicBezTo>
                    <a:close/>
                    <a:moveTo>
                      <a:pt x="50588" y="8554"/>
                    </a:moveTo>
                    <a:cubicBezTo>
                      <a:pt x="50554" y="8554"/>
                      <a:pt x="50520" y="8566"/>
                      <a:pt x="50494" y="8592"/>
                    </a:cubicBezTo>
                    <a:cubicBezTo>
                      <a:pt x="50444" y="8642"/>
                      <a:pt x="50444" y="8728"/>
                      <a:pt x="50494" y="8779"/>
                    </a:cubicBezTo>
                    <a:cubicBezTo>
                      <a:pt x="50520" y="8804"/>
                      <a:pt x="50554" y="8817"/>
                      <a:pt x="50588" y="8817"/>
                    </a:cubicBezTo>
                    <a:cubicBezTo>
                      <a:pt x="50622" y="8817"/>
                      <a:pt x="50656" y="8804"/>
                      <a:pt x="50681" y="8779"/>
                    </a:cubicBezTo>
                    <a:cubicBezTo>
                      <a:pt x="50732" y="8728"/>
                      <a:pt x="50732" y="8644"/>
                      <a:pt x="50681" y="8592"/>
                    </a:cubicBezTo>
                    <a:cubicBezTo>
                      <a:pt x="50656" y="8566"/>
                      <a:pt x="50622" y="8554"/>
                      <a:pt x="50588" y="8554"/>
                    </a:cubicBezTo>
                    <a:close/>
                    <a:moveTo>
                      <a:pt x="52298" y="8597"/>
                    </a:moveTo>
                    <a:cubicBezTo>
                      <a:pt x="52269" y="8597"/>
                      <a:pt x="52240" y="8609"/>
                      <a:pt x="52217" y="8632"/>
                    </a:cubicBezTo>
                    <a:cubicBezTo>
                      <a:pt x="52172" y="8677"/>
                      <a:pt x="52172" y="8748"/>
                      <a:pt x="52217" y="8793"/>
                    </a:cubicBezTo>
                    <a:cubicBezTo>
                      <a:pt x="52240" y="8816"/>
                      <a:pt x="52269" y="8827"/>
                      <a:pt x="52298" y="8827"/>
                    </a:cubicBezTo>
                    <a:cubicBezTo>
                      <a:pt x="52327" y="8827"/>
                      <a:pt x="52356" y="8816"/>
                      <a:pt x="52378" y="8793"/>
                    </a:cubicBezTo>
                    <a:cubicBezTo>
                      <a:pt x="52423" y="8748"/>
                      <a:pt x="52423" y="8677"/>
                      <a:pt x="52378" y="8632"/>
                    </a:cubicBezTo>
                    <a:cubicBezTo>
                      <a:pt x="52356" y="8609"/>
                      <a:pt x="52327" y="8597"/>
                      <a:pt x="52298" y="8597"/>
                    </a:cubicBezTo>
                    <a:close/>
                    <a:moveTo>
                      <a:pt x="11692" y="8636"/>
                    </a:moveTo>
                    <a:cubicBezTo>
                      <a:pt x="11668" y="8636"/>
                      <a:pt x="11643" y="8645"/>
                      <a:pt x="11624" y="8664"/>
                    </a:cubicBezTo>
                    <a:cubicBezTo>
                      <a:pt x="11587" y="8702"/>
                      <a:pt x="11587" y="8763"/>
                      <a:pt x="11624" y="8800"/>
                    </a:cubicBezTo>
                    <a:cubicBezTo>
                      <a:pt x="11643" y="8819"/>
                      <a:pt x="11668" y="8829"/>
                      <a:pt x="11692" y="8829"/>
                    </a:cubicBezTo>
                    <a:cubicBezTo>
                      <a:pt x="11717" y="8829"/>
                      <a:pt x="11742" y="8819"/>
                      <a:pt x="11760" y="8800"/>
                    </a:cubicBezTo>
                    <a:cubicBezTo>
                      <a:pt x="11798" y="8763"/>
                      <a:pt x="11798" y="8702"/>
                      <a:pt x="11760" y="8664"/>
                    </a:cubicBezTo>
                    <a:cubicBezTo>
                      <a:pt x="11742" y="8645"/>
                      <a:pt x="11717" y="8636"/>
                      <a:pt x="11692" y="8636"/>
                    </a:cubicBezTo>
                    <a:close/>
                    <a:moveTo>
                      <a:pt x="53110" y="8686"/>
                    </a:moveTo>
                    <a:cubicBezTo>
                      <a:pt x="53084" y="8686"/>
                      <a:pt x="53057" y="8696"/>
                      <a:pt x="53036" y="8716"/>
                    </a:cubicBezTo>
                    <a:cubicBezTo>
                      <a:pt x="52994" y="8758"/>
                      <a:pt x="52994" y="8823"/>
                      <a:pt x="53036" y="8866"/>
                    </a:cubicBezTo>
                    <a:cubicBezTo>
                      <a:pt x="53056" y="8887"/>
                      <a:pt x="53083" y="8897"/>
                      <a:pt x="53110" y="8897"/>
                    </a:cubicBezTo>
                    <a:cubicBezTo>
                      <a:pt x="53137" y="8897"/>
                      <a:pt x="53164" y="8887"/>
                      <a:pt x="53184" y="8866"/>
                    </a:cubicBezTo>
                    <a:cubicBezTo>
                      <a:pt x="53224" y="8823"/>
                      <a:pt x="53224" y="8758"/>
                      <a:pt x="53184" y="8716"/>
                    </a:cubicBezTo>
                    <a:cubicBezTo>
                      <a:pt x="53164" y="8696"/>
                      <a:pt x="53137" y="8686"/>
                      <a:pt x="53110" y="8686"/>
                    </a:cubicBezTo>
                    <a:close/>
                    <a:moveTo>
                      <a:pt x="49714" y="8629"/>
                    </a:moveTo>
                    <a:cubicBezTo>
                      <a:pt x="49678" y="8629"/>
                      <a:pt x="49642" y="8642"/>
                      <a:pt x="49615" y="8670"/>
                    </a:cubicBezTo>
                    <a:cubicBezTo>
                      <a:pt x="49560" y="8724"/>
                      <a:pt x="49560" y="8815"/>
                      <a:pt x="49615" y="8868"/>
                    </a:cubicBezTo>
                    <a:cubicBezTo>
                      <a:pt x="49642" y="8896"/>
                      <a:pt x="49678" y="8910"/>
                      <a:pt x="49714" y="8910"/>
                    </a:cubicBezTo>
                    <a:cubicBezTo>
                      <a:pt x="49750" y="8910"/>
                      <a:pt x="49787" y="8896"/>
                      <a:pt x="49813" y="8868"/>
                    </a:cubicBezTo>
                    <a:cubicBezTo>
                      <a:pt x="49868" y="8815"/>
                      <a:pt x="49868" y="8726"/>
                      <a:pt x="49813" y="8670"/>
                    </a:cubicBezTo>
                    <a:cubicBezTo>
                      <a:pt x="49787" y="8642"/>
                      <a:pt x="49750" y="8629"/>
                      <a:pt x="49714" y="8629"/>
                    </a:cubicBezTo>
                    <a:close/>
                    <a:moveTo>
                      <a:pt x="10985" y="8745"/>
                    </a:moveTo>
                    <a:cubicBezTo>
                      <a:pt x="10963" y="8745"/>
                      <a:pt x="10940" y="8754"/>
                      <a:pt x="10923" y="8771"/>
                    </a:cubicBezTo>
                    <a:cubicBezTo>
                      <a:pt x="10890" y="8806"/>
                      <a:pt x="10890" y="8861"/>
                      <a:pt x="10923" y="8894"/>
                    </a:cubicBezTo>
                    <a:cubicBezTo>
                      <a:pt x="10940" y="8912"/>
                      <a:pt x="10963" y="8921"/>
                      <a:pt x="10985" y="8921"/>
                    </a:cubicBezTo>
                    <a:cubicBezTo>
                      <a:pt x="11007" y="8921"/>
                      <a:pt x="11029" y="8912"/>
                      <a:pt x="11046" y="8894"/>
                    </a:cubicBezTo>
                    <a:cubicBezTo>
                      <a:pt x="11081" y="8860"/>
                      <a:pt x="11081" y="8806"/>
                      <a:pt x="11046" y="8771"/>
                    </a:cubicBezTo>
                    <a:cubicBezTo>
                      <a:pt x="11029" y="8754"/>
                      <a:pt x="11007" y="8745"/>
                      <a:pt x="10985" y="8745"/>
                    </a:cubicBezTo>
                    <a:close/>
                    <a:moveTo>
                      <a:pt x="16724" y="8635"/>
                    </a:moveTo>
                    <a:cubicBezTo>
                      <a:pt x="16685" y="8635"/>
                      <a:pt x="16647" y="8650"/>
                      <a:pt x="16618" y="8679"/>
                    </a:cubicBezTo>
                    <a:cubicBezTo>
                      <a:pt x="16560" y="8737"/>
                      <a:pt x="16560" y="8832"/>
                      <a:pt x="16618" y="8890"/>
                    </a:cubicBezTo>
                    <a:cubicBezTo>
                      <a:pt x="16647" y="8919"/>
                      <a:pt x="16685" y="8934"/>
                      <a:pt x="16724" y="8934"/>
                    </a:cubicBezTo>
                    <a:cubicBezTo>
                      <a:pt x="16763" y="8934"/>
                      <a:pt x="16802" y="8919"/>
                      <a:pt x="16831" y="8890"/>
                    </a:cubicBezTo>
                    <a:cubicBezTo>
                      <a:pt x="16887" y="8832"/>
                      <a:pt x="16887" y="8737"/>
                      <a:pt x="16831" y="8679"/>
                    </a:cubicBezTo>
                    <a:cubicBezTo>
                      <a:pt x="16802" y="8650"/>
                      <a:pt x="16763" y="8635"/>
                      <a:pt x="16724" y="8635"/>
                    </a:cubicBezTo>
                    <a:close/>
                    <a:moveTo>
                      <a:pt x="53876" y="8794"/>
                    </a:moveTo>
                    <a:cubicBezTo>
                      <a:pt x="53851" y="8794"/>
                      <a:pt x="53826" y="8803"/>
                      <a:pt x="53807" y="8822"/>
                    </a:cubicBezTo>
                    <a:cubicBezTo>
                      <a:pt x="53769" y="8860"/>
                      <a:pt x="53769" y="8919"/>
                      <a:pt x="53807" y="8958"/>
                    </a:cubicBezTo>
                    <a:cubicBezTo>
                      <a:pt x="53826" y="8977"/>
                      <a:pt x="53851" y="8987"/>
                      <a:pt x="53876" y="8987"/>
                    </a:cubicBezTo>
                    <a:cubicBezTo>
                      <a:pt x="53900" y="8987"/>
                      <a:pt x="53924" y="8977"/>
                      <a:pt x="53943" y="8958"/>
                    </a:cubicBezTo>
                    <a:cubicBezTo>
                      <a:pt x="53981" y="8919"/>
                      <a:pt x="53981" y="8858"/>
                      <a:pt x="53943" y="8822"/>
                    </a:cubicBezTo>
                    <a:cubicBezTo>
                      <a:pt x="53924" y="8803"/>
                      <a:pt x="53900" y="8794"/>
                      <a:pt x="53876" y="8794"/>
                    </a:cubicBezTo>
                    <a:close/>
                    <a:moveTo>
                      <a:pt x="10348" y="8842"/>
                    </a:moveTo>
                    <a:cubicBezTo>
                      <a:pt x="10328" y="8842"/>
                      <a:pt x="10308" y="8850"/>
                      <a:pt x="10293" y="8866"/>
                    </a:cubicBezTo>
                    <a:cubicBezTo>
                      <a:pt x="10262" y="8896"/>
                      <a:pt x="10262" y="8945"/>
                      <a:pt x="10293" y="8976"/>
                    </a:cubicBezTo>
                    <a:cubicBezTo>
                      <a:pt x="10308" y="8991"/>
                      <a:pt x="10328" y="8998"/>
                      <a:pt x="10348" y="8998"/>
                    </a:cubicBezTo>
                    <a:cubicBezTo>
                      <a:pt x="10368" y="8998"/>
                      <a:pt x="10388" y="8991"/>
                      <a:pt x="10404" y="8976"/>
                    </a:cubicBezTo>
                    <a:cubicBezTo>
                      <a:pt x="10435" y="8945"/>
                      <a:pt x="10435" y="8896"/>
                      <a:pt x="10404" y="8866"/>
                    </a:cubicBezTo>
                    <a:cubicBezTo>
                      <a:pt x="10388" y="8850"/>
                      <a:pt x="10368" y="8842"/>
                      <a:pt x="10348" y="8842"/>
                    </a:cubicBezTo>
                    <a:close/>
                    <a:moveTo>
                      <a:pt x="54583" y="8903"/>
                    </a:moveTo>
                    <a:cubicBezTo>
                      <a:pt x="54561" y="8903"/>
                      <a:pt x="54539" y="8912"/>
                      <a:pt x="54521" y="8929"/>
                    </a:cubicBezTo>
                    <a:cubicBezTo>
                      <a:pt x="54486" y="8963"/>
                      <a:pt x="54486" y="9018"/>
                      <a:pt x="54521" y="9051"/>
                    </a:cubicBezTo>
                    <a:cubicBezTo>
                      <a:pt x="54539" y="9068"/>
                      <a:pt x="54561" y="9077"/>
                      <a:pt x="54583" y="9077"/>
                    </a:cubicBezTo>
                    <a:cubicBezTo>
                      <a:pt x="54605" y="9077"/>
                      <a:pt x="54627" y="9068"/>
                      <a:pt x="54644" y="9051"/>
                    </a:cubicBezTo>
                    <a:cubicBezTo>
                      <a:pt x="54679" y="9018"/>
                      <a:pt x="54679" y="8963"/>
                      <a:pt x="54644" y="8929"/>
                    </a:cubicBezTo>
                    <a:cubicBezTo>
                      <a:pt x="54627" y="8912"/>
                      <a:pt x="54605" y="8903"/>
                      <a:pt x="54583" y="8903"/>
                    </a:cubicBezTo>
                    <a:close/>
                    <a:moveTo>
                      <a:pt x="48844" y="8793"/>
                    </a:moveTo>
                    <a:cubicBezTo>
                      <a:pt x="48806" y="8793"/>
                      <a:pt x="48767" y="8808"/>
                      <a:pt x="48738" y="8837"/>
                    </a:cubicBezTo>
                    <a:cubicBezTo>
                      <a:pt x="48680" y="8894"/>
                      <a:pt x="48680" y="8990"/>
                      <a:pt x="48738" y="9048"/>
                    </a:cubicBezTo>
                    <a:cubicBezTo>
                      <a:pt x="48767" y="9077"/>
                      <a:pt x="48806" y="9092"/>
                      <a:pt x="48844" y="9092"/>
                    </a:cubicBezTo>
                    <a:cubicBezTo>
                      <a:pt x="48882" y="9092"/>
                      <a:pt x="48921" y="9077"/>
                      <a:pt x="48950" y="9048"/>
                    </a:cubicBezTo>
                    <a:cubicBezTo>
                      <a:pt x="49008" y="8990"/>
                      <a:pt x="49008" y="8894"/>
                      <a:pt x="48950" y="8837"/>
                    </a:cubicBezTo>
                    <a:cubicBezTo>
                      <a:pt x="48921" y="8808"/>
                      <a:pt x="48882" y="8793"/>
                      <a:pt x="48844" y="8793"/>
                    </a:cubicBezTo>
                    <a:close/>
                    <a:moveTo>
                      <a:pt x="55220" y="9000"/>
                    </a:moveTo>
                    <a:cubicBezTo>
                      <a:pt x="55200" y="9000"/>
                      <a:pt x="55180" y="9008"/>
                      <a:pt x="55165" y="9023"/>
                    </a:cubicBezTo>
                    <a:cubicBezTo>
                      <a:pt x="55133" y="9054"/>
                      <a:pt x="55133" y="9103"/>
                      <a:pt x="55165" y="9134"/>
                    </a:cubicBezTo>
                    <a:cubicBezTo>
                      <a:pt x="55180" y="9149"/>
                      <a:pt x="55200" y="9156"/>
                      <a:pt x="55220" y="9156"/>
                    </a:cubicBezTo>
                    <a:cubicBezTo>
                      <a:pt x="55240" y="9156"/>
                      <a:pt x="55260" y="9149"/>
                      <a:pt x="55275" y="9134"/>
                    </a:cubicBezTo>
                    <a:cubicBezTo>
                      <a:pt x="55305" y="9103"/>
                      <a:pt x="55305" y="9054"/>
                      <a:pt x="55275" y="9023"/>
                    </a:cubicBezTo>
                    <a:cubicBezTo>
                      <a:pt x="55260" y="9008"/>
                      <a:pt x="55240" y="9000"/>
                      <a:pt x="55220" y="9000"/>
                    </a:cubicBezTo>
                    <a:close/>
                    <a:moveTo>
                      <a:pt x="17578" y="8904"/>
                    </a:moveTo>
                    <a:cubicBezTo>
                      <a:pt x="17537" y="8904"/>
                      <a:pt x="17496" y="8920"/>
                      <a:pt x="17465" y="8951"/>
                    </a:cubicBezTo>
                    <a:cubicBezTo>
                      <a:pt x="17403" y="9012"/>
                      <a:pt x="17403" y="9112"/>
                      <a:pt x="17465" y="9176"/>
                    </a:cubicBezTo>
                    <a:cubicBezTo>
                      <a:pt x="17496" y="9206"/>
                      <a:pt x="17537" y="9221"/>
                      <a:pt x="17578" y="9221"/>
                    </a:cubicBezTo>
                    <a:cubicBezTo>
                      <a:pt x="17619" y="9221"/>
                      <a:pt x="17659" y="9206"/>
                      <a:pt x="17690" y="9176"/>
                    </a:cubicBezTo>
                    <a:cubicBezTo>
                      <a:pt x="17752" y="9113"/>
                      <a:pt x="17752" y="9012"/>
                      <a:pt x="17690" y="8951"/>
                    </a:cubicBezTo>
                    <a:cubicBezTo>
                      <a:pt x="17659" y="8920"/>
                      <a:pt x="17619" y="8904"/>
                      <a:pt x="17578" y="8904"/>
                    </a:cubicBezTo>
                    <a:close/>
                    <a:moveTo>
                      <a:pt x="26456" y="8850"/>
                    </a:moveTo>
                    <a:cubicBezTo>
                      <a:pt x="26351" y="8850"/>
                      <a:pt x="26261" y="8937"/>
                      <a:pt x="26261" y="9045"/>
                    </a:cubicBezTo>
                    <a:cubicBezTo>
                      <a:pt x="26261" y="9151"/>
                      <a:pt x="26348" y="9239"/>
                      <a:pt x="26456" y="9239"/>
                    </a:cubicBezTo>
                    <a:cubicBezTo>
                      <a:pt x="26564" y="9239"/>
                      <a:pt x="26652" y="9154"/>
                      <a:pt x="26652" y="9045"/>
                    </a:cubicBezTo>
                    <a:cubicBezTo>
                      <a:pt x="26652" y="8937"/>
                      <a:pt x="26565" y="8850"/>
                      <a:pt x="26456" y="8850"/>
                    </a:cubicBezTo>
                    <a:close/>
                    <a:moveTo>
                      <a:pt x="39176" y="8850"/>
                    </a:moveTo>
                    <a:cubicBezTo>
                      <a:pt x="39067" y="8850"/>
                      <a:pt x="38980" y="8937"/>
                      <a:pt x="38980" y="9045"/>
                    </a:cubicBezTo>
                    <a:cubicBezTo>
                      <a:pt x="38980" y="9151"/>
                      <a:pt x="39067" y="9241"/>
                      <a:pt x="39176" y="9241"/>
                    </a:cubicBezTo>
                    <a:cubicBezTo>
                      <a:pt x="39283" y="9241"/>
                      <a:pt x="39372" y="9154"/>
                      <a:pt x="39372" y="9045"/>
                    </a:cubicBezTo>
                    <a:cubicBezTo>
                      <a:pt x="39372" y="8938"/>
                      <a:pt x="39285" y="8850"/>
                      <a:pt x="39176" y="8850"/>
                    </a:cubicBezTo>
                    <a:close/>
                    <a:moveTo>
                      <a:pt x="47992" y="9060"/>
                    </a:moveTo>
                    <a:cubicBezTo>
                      <a:pt x="47951" y="9060"/>
                      <a:pt x="47910" y="9076"/>
                      <a:pt x="47879" y="9106"/>
                    </a:cubicBezTo>
                    <a:cubicBezTo>
                      <a:pt x="47818" y="9168"/>
                      <a:pt x="47818" y="9270"/>
                      <a:pt x="47879" y="9331"/>
                    </a:cubicBezTo>
                    <a:cubicBezTo>
                      <a:pt x="47910" y="9362"/>
                      <a:pt x="47951" y="9377"/>
                      <a:pt x="47992" y="9377"/>
                    </a:cubicBezTo>
                    <a:cubicBezTo>
                      <a:pt x="48032" y="9377"/>
                      <a:pt x="48073" y="9362"/>
                      <a:pt x="48103" y="9331"/>
                    </a:cubicBezTo>
                    <a:cubicBezTo>
                      <a:pt x="48166" y="9270"/>
                      <a:pt x="48166" y="9170"/>
                      <a:pt x="48103" y="9106"/>
                    </a:cubicBezTo>
                    <a:cubicBezTo>
                      <a:pt x="48073" y="9076"/>
                      <a:pt x="48032" y="9060"/>
                      <a:pt x="47992" y="9060"/>
                    </a:cubicBezTo>
                    <a:close/>
                    <a:moveTo>
                      <a:pt x="18401" y="9295"/>
                    </a:moveTo>
                    <a:cubicBezTo>
                      <a:pt x="18358" y="9295"/>
                      <a:pt x="18315" y="9311"/>
                      <a:pt x="18282" y="9344"/>
                    </a:cubicBezTo>
                    <a:cubicBezTo>
                      <a:pt x="18217" y="9409"/>
                      <a:pt x="18217" y="9513"/>
                      <a:pt x="18282" y="9581"/>
                    </a:cubicBezTo>
                    <a:cubicBezTo>
                      <a:pt x="18315" y="9614"/>
                      <a:pt x="18358" y="9630"/>
                      <a:pt x="18401" y="9630"/>
                    </a:cubicBezTo>
                    <a:cubicBezTo>
                      <a:pt x="18444" y="9630"/>
                      <a:pt x="18488" y="9614"/>
                      <a:pt x="18520" y="9581"/>
                    </a:cubicBezTo>
                    <a:cubicBezTo>
                      <a:pt x="18585" y="9516"/>
                      <a:pt x="18585" y="9409"/>
                      <a:pt x="18520" y="9344"/>
                    </a:cubicBezTo>
                    <a:cubicBezTo>
                      <a:pt x="18488" y="9311"/>
                      <a:pt x="18444" y="9295"/>
                      <a:pt x="18401" y="9295"/>
                    </a:cubicBezTo>
                    <a:close/>
                    <a:moveTo>
                      <a:pt x="47166" y="9450"/>
                    </a:moveTo>
                    <a:cubicBezTo>
                      <a:pt x="47123" y="9450"/>
                      <a:pt x="47080" y="9466"/>
                      <a:pt x="47047" y="9499"/>
                    </a:cubicBezTo>
                    <a:cubicBezTo>
                      <a:pt x="46982" y="9564"/>
                      <a:pt x="46982" y="9671"/>
                      <a:pt x="47047" y="9736"/>
                    </a:cubicBezTo>
                    <a:cubicBezTo>
                      <a:pt x="47080" y="9769"/>
                      <a:pt x="47123" y="9785"/>
                      <a:pt x="47166" y="9785"/>
                    </a:cubicBezTo>
                    <a:cubicBezTo>
                      <a:pt x="47209" y="9785"/>
                      <a:pt x="47252" y="9769"/>
                      <a:pt x="47285" y="9736"/>
                    </a:cubicBezTo>
                    <a:cubicBezTo>
                      <a:pt x="47350" y="9671"/>
                      <a:pt x="47350" y="9567"/>
                      <a:pt x="47285" y="9499"/>
                    </a:cubicBezTo>
                    <a:cubicBezTo>
                      <a:pt x="47252" y="9466"/>
                      <a:pt x="47209" y="9450"/>
                      <a:pt x="47166" y="9450"/>
                    </a:cubicBezTo>
                    <a:close/>
                    <a:moveTo>
                      <a:pt x="13602" y="9457"/>
                    </a:moveTo>
                    <a:cubicBezTo>
                      <a:pt x="13673" y="9457"/>
                      <a:pt x="13738" y="9484"/>
                      <a:pt x="13788" y="9534"/>
                    </a:cubicBezTo>
                    <a:cubicBezTo>
                      <a:pt x="13889" y="9635"/>
                      <a:pt x="13889" y="9802"/>
                      <a:pt x="13788" y="9903"/>
                    </a:cubicBezTo>
                    <a:cubicBezTo>
                      <a:pt x="13737" y="9954"/>
                      <a:pt x="13670" y="9979"/>
                      <a:pt x="13603" y="9979"/>
                    </a:cubicBezTo>
                    <a:cubicBezTo>
                      <a:pt x="13536" y="9979"/>
                      <a:pt x="13469" y="9954"/>
                      <a:pt x="13418" y="9903"/>
                    </a:cubicBezTo>
                    <a:cubicBezTo>
                      <a:pt x="13369" y="9854"/>
                      <a:pt x="13341" y="9789"/>
                      <a:pt x="13341" y="9719"/>
                    </a:cubicBezTo>
                    <a:cubicBezTo>
                      <a:pt x="13341" y="9649"/>
                      <a:pt x="13369" y="9583"/>
                      <a:pt x="13418" y="9534"/>
                    </a:cubicBezTo>
                    <a:cubicBezTo>
                      <a:pt x="13466" y="9484"/>
                      <a:pt x="13531" y="9457"/>
                      <a:pt x="13602" y="9457"/>
                    </a:cubicBezTo>
                    <a:close/>
                    <a:moveTo>
                      <a:pt x="13604" y="9452"/>
                    </a:moveTo>
                    <a:cubicBezTo>
                      <a:pt x="13534" y="9452"/>
                      <a:pt x="13466" y="9480"/>
                      <a:pt x="13415" y="9531"/>
                    </a:cubicBezTo>
                    <a:cubicBezTo>
                      <a:pt x="13364" y="9581"/>
                      <a:pt x="13338" y="9648"/>
                      <a:pt x="13338" y="9719"/>
                    </a:cubicBezTo>
                    <a:cubicBezTo>
                      <a:pt x="13338" y="9789"/>
                      <a:pt x="13364" y="9857"/>
                      <a:pt x="13415" y="9907"/>
                    </a:cubicBezTo>
                    <a:cubicBezTo>
                      <a:pt x="13469" y="9960"/>
                      <a:pt x="13535" y="9984"/>
                      <a:pt x="13604" y="9984"/>
                    </a:cubicBezTo>
                    <a:cubicBezTo>
                      <a:pt x="13672" y="9984"/>
                      <a:pt x="13740" y="9960"/>
                      <a:pt x="13792" y="9907"/>
                    </a:cubicBezTo>
                    <a:cubicBezTo>
                      <a:pt x="13896" y="9803"/>
                      <a:pt x="13896" y="9633"/>
                      <a:pt x="13792" y="9531"/>
                    </a:cubicBezTo>
                    <a:cubicBezTo>
                      <a:pt x="13741" y="9480"/>
                      <a:pt x="13675" y="9452"/>
                      <a:pt x="13604" y="9452"/>
                    </a:cubicBezTo>
                    <a:close/>
                    <a:moveTo>
                      <a:pt x="26572" y="9632"/>
                    </a:moveTo>
                    <a:cubicBezTo>
                      <a:pt x="26461" y="9632"/>
                      <a:pt x="26368" y="9722"/>
                      <a:pt x="26368" y="9836"/>
                    </a:cubicBezTo>
                    <a:cubicBezTo>
                      <a:pt x="26368" y="9948"/>
                      <a:pt x="26459" y="10041"/>
                      <a:pt x="26572" y="10041"/>
                    </a:cubicBezTo>
                    <a:cubicBezTo>
                      <a:pt x="26685" y="10041"/>
                      <a:pt x="26778" y="9951"/>
                      <a:pt x="26778" y="9836"/>
                    </a:cubicBezTo>
                    <a:cubicBezTo>
                      <a:pt x="26778" y="9723"/>
                      <a:pt x="26685" y="9632"/>
                      <a:pt x="26572" y="9632"/>
                    </a:cubicBezTo>
                    <a:close/>
                    <a:moveTo>
                      <a:pt x="39060" y="9632"/>
                    </a:moveTo>
                    <a:cubicBezTo>
                      <a:pt x="38947" y="9632"/>
                      <a:pt x="38856" y="9723"/>
                      <a:pt x="38856" y="9836"/>
                    </a:cubicBezTo>
                    <a:cubicBezTo>
                      <a:pt x="38856" y="9948"/>
                      <a:pt x="38946" y="10041"/>
                      <a:pt x="39060" y="10041"/>
                    </a:cubicBezTo>
                    <a:cubicBezTo>
                      <a:pt x="39172" y="10041"/>
                      <a:pt x="39264" y="9951"/>
                      <a:pt x="39264" y="9836"/>
                    </a:cubicBezTo>
                    <a:cubicBezTo>
                      <a:pt x="39264" y="9723"/>
                      <a:pt x="39175" y="9632"/>
                      <a:pt x="39060" y="9632"/>
                    </a:cubicBezTo>
                    <a:close/>
                    <a:moveTo>
                      <a:pt x="51964" y="9615"/>
                    </a:moveTo>
                    <a:cubicBezTo>
                      <a:pt x="52030" y="9615"/>
                      <a:pt x="52097" y="9641"/>
                      <a:pt x="52148" y="9691"/>
                    </a:cubicBezTo>
                    <a:cubicBezTo>
                      <a:pt x="52197" y="9741"/>
                      <a:pt x="52225" y="9806"/>
                      <a:pt x="52225" y="9875"/>
                    </a:cubicBezTo>
                    <a:cubicBezTo>
                      <a:pt x="52225" y="9946"/>
                      <a:pt x="52197" y="10012"/>
                      <a:pt x="52148" y="10061"/>
                    </a:cubicBezTo>
                    <a:cubicBezTo>
                      <a:pt x="52098" y="10110"/>
                      <a:pt x="52035" y="10136"/>
                      <a:pt x="51964" y="10136"/>
                    </a:cubicBezTo>
                    <a:cubicBezTo>
                      <a:pt x="51893" y="10136"/>
                      <a:pt x="51828" y="10110"/>
                      <a:pt x="51778" y="10061"/>
                    </a:cubicBezTo>
                    <a:cubicBezTo>
                      <a:pt x="51730" y="10012"/>
                      <a:pt x="51703" y="9946"/>
                      <a:pt x="51703" y="9875"/>
                    </a:cubicBezTo>
                    <a:cubicBezTo>
                      <a:pt x="51703" y="9806"/>
                      <a:pt x="51730" y="9741"/>
                      <a:pt x="51778" y="9691"/>
                    </a:cubicBezTo>
                    <a:cubicBezTo>
                      <a:pt x="51829" y="9641"/>
                      <a:pt x="51897" y="9615"/>
                      <a:pt x="51964" y="9615"/>
                    </a:cubicBezTo>
                    <a:close/>
                    <a:moveTo>
                      <a:pt x="51965" y="9610"/>
                    </a:moveTo>
                    <a:cubicBezTo>
                      <a:pt x="51897" y="9610"/>
                      <a:pt x="51828" y="9636"/>
                      <a:pt x="51777" y="9687"/>
                    </a:cubicBezTo>
                    <a:cubicBezTo>
                      <a:pt x="51726" y="9738"/>
                      <a:pt x="51699" y="9806"/>
                      <a:pt x="51699" y="9875"/>
                    </a:cubicBezTo>
                    <a:cubicBezTo>
                      <a:pt x="51699" y="9946"/>
                      <a:pt x="51726" y="10013"/>
                      <a:pt x="51777" y="10064"/>
                    </a:cubicBezTo>
                    <a:cubicBezTo>
                      <a:pt x="51828" y="10115"/>
                      <a:pt x="51894" y="10142"/>
                      <a:pt x="51965" y="10142"/>
                    </a:cubicBezTo>
                    <a:cubicBezTo>
                      <a:pt x="52036" y="10142"/>
                      <a:pt x="52103" y="10115"/>
                      <a:pt x="52154" y="10064"/>
                    </a:cubicBezTo>
                    <a:cubicBezTo>
                      <a:pt x="52204" y="10013"/>
                      <a:pt x="52232" y="9946"/>
                      <a:pt x="52232" y="9875"/>
                    </a:cubicBezTo>
                    <a:cubicBezTo>
                      <a:pt x="52232" y="9806"/>
                      <a:pt x="52204" y="9738"/>
                      <a:pt x="52154" y="9687"/>
                    </a:cubicBezTo>
                    <a:cubicBezTo>
                      <a:pt x="52102" y="9636"/>
                      <a:pt x="52034" y="9610"/>
                      <a:pt x="51965" y="9610"/>
                    </a:cubicBezTo>
                    <a:close/>
                    <a:moveTo>
                      <a:pt x="15019" y="9499"/>
                    </a:moveTo>
                    <a:cubicBezTo>
                      <a:pt x="15108" y="9499"/>
                      <a:pt x="15189" y="9534"/>
                      <a:pt x="15253" y="9596"/>
                    </a:cubicBezTo>
                    <a:cubicBezTo>
                      <a:pt x="15313" y="9657"/>
                      <a:pt x="15348" y="9741"/>
                      <a:pt x="15348" y="9829"/>
                    </a:cubicBezTo>
                    <a:cubicBezTo>
                      <a:pt x="15348" y="9918"/>
                      <a:pt x="15313" y="9999"/>
                      <a:pt x="15253" y="10062"/>
                    </a:cubicBezTo>
                    <a:cubicBezTo>
                      <a:pt x="15190" y="10125"/>
                      <a:pt x="15108" y="10158"/>
                      <a:pt x="15019" y="10158"/>
                    </a:cubicBezTo>
                    <a:cubicBezTo>
                      <a:pt x="14929" y="10158"/>
                      <a:pt x="14847" y="10125"/>
                      <a:pt x="14785" y="10062"/>
                    </a:cubicBezTo>
                    <a:cubicBezTo>
                      <a:pt x="14724" y="10002"/>
                      <a:pt x="14689" y="9918"/>
                      <a:pt x="14689" y="9829"/>
                    </a:cubicBezTo>
                    <a:cubicBezTo>
                      <a:pt x="14689" y="9741"/>
                      <a:pt x="14724" y="9658"/>
                      <a:pt x="14785" y="9596"/>
                    </a:cubicBezTo>
                    <a:cubicBezTo>
                      <a:pt x="14847" y="9534"/>
                      <a:pt x="14929" y="9499"/>
                      <a:pt x="15019" y="9499"/>
                    </a:cubicBezTo>
                    <a:close/>
                    <a:moveTo>
                      <a:pt x="15019" y="9490"/>
                    </a:moveTo>
                    <a:cubicBezTo>
                      <a:pt x="14928" y="9490"/>
                      <a:pt x="14842" y="9525"/>
                      <a:pt x="14780" y="9590"/>
                    </a:cubicBezTo>
                    <a:cubicBezTo>
                      <a:pt x="14716" y="9654"/>
                      <a:pt x="14680" y="9738"/>
                      <a:pt x="14680" y="9829"/>
                    </a:cubicBezTo>
                    <a:cubicBezTo>
                      <a:pt x="14680" y="9919"/>
                      <a:pt x="14715" y="10004"/>
                      <a:pt x="14780" y="10068"/>
                    </a:cubicBezTo>
                    <a:cubicBezTo>
                      <a:pt x="14842" y="10132"/>
                      <a:pt x="14928" y="10168"/>
                      <a:pt x="15019" y="10168"/>
                    </a:cubicBezTo>
                    <a:cubicBezTo>
                      <a:pt x="15109" y="10165"/>
                      <a:pt x="15193" y="10132"/>
                      <a:pt x="15258" y="10068"/>
                    </a:cubicBezTo>
                    <a:cubicBezTo>
                      <a:pt x="15321" y="10004"/>
                      <a:pt x="15357" y="9919"/>
                      <a:pt x="15357" y="9829"/>
                    </a:cubicBezTo>
                    <a:cubicBezTo>
                      <a:pt x="15357" y="9738"/>
                      <a:pt x="15324" y="9654"/>
                      <a:pt x="15258" y="9590"/>
                    </a:cubicBezTo>
                    <a:cubicBezTo>
                      <a:pt x="15195" y="9526"/>
                      <a:pt x="15109" y="9490"/>
                      <a:pt x="15019" y="9490"/>
                    </a:cubicBezTo>
                    <a:close/>
                    <a:moveTo>
                      <a:pt x="19184" y="9823"/>
                    </a:moveTo>
                    <a:cubicBezTo>
                      <a:pt x="19139" y="9823"/>
                      <a:pt x="19094" y="9840"/>
                      <a:pt x="19059" y="9874"/>
                    </a:cubicBezTo>
                    <a:cubicBezTo>
                      <a:pt x="18990" y="9944"/>
                      <a:pt x="18990" y="10055"/>
                      <a:pt x="19059" y="10125"/>
                    </a:cubicBezTo>
                    <a:cubicBezTo>
                      <a:pt x="19094" y="10159"/>
                      <a:pt x="19139" y="10176"/>
                      <a:pt x="19184" y="10176"/>
                    </a:cubicBezTo>
                    <a:cubicBezTo>
                      <a:pt x="19230" y="10176"/>
                      <a:pt x="19275" y="10159"/>
                      <a:pt x="19310" y="10125"/>
                    </a:cubicBezTo>
                    <a:cubicBezTo>
                      <a:pt x="19378" y="10055"/>
                      <a:pt x="19378" y="9944"/>
                      <a:pt x="19310" y="9874"/>
                    </a:cubicBezTo>
                    <a:cubicBezTo>
                      <a:pt x="19275" y="9840"/>
                      <a:pt x="19230" y="9823"/>
                      <a:pt x="19184" y="9823"/>
                    </a:cubicBezTo>
                    <a:close/>
                    <a:moveTo>
                      <a:pt x="9077" y="10113"/>
                    </a:moveTo>
                    <a:cubicBezTo>
                      <a:pt x="9057" y="10113"/>
                      <a:pt x="9037" y="10121"/>
                      <a:pt x="9022" y="10136"/>
                    </a:cubicBezTo>
                    <a:cubicBezTo>
                      <a:pt x="8991" y="10168"/>
                      <a:pt x="8991" y="10216"/>
                      <a:pt x="9022" y="10248"/>
                    </a:cubicBezTo>
                    <a:cubicBezTo>
                      <a:pt x="9037" y="10263"/>
                      <a:pt x="9057" y="10271"/>
                      <a:pt x="9077" y="10271"/>
                    </a:cubicBezTo>
                    <a:cubicBezTo>
                      <a:pt x="9097" y="10271"/>
                      <a:pt x="9117" y="10263"/>
                      <a:pt x="9132" y="10248"/>
                    </a:cubicBezTo>
                    <a:cubicBezTo>
                      <a:pt x="9162" y="10216"/>
                      <a:pt x="9162" y="10168"/>
                      <a:pt x="9132" y="10136"/>
                    </a:cubicBezTo>
                    <a:cubicBezTo>
                      <a:pt x="9117" y="10121"/>
                      <a:pt x="9097" y="10113"/>
                      <a:pt x="9077" y="10113"/>
                    </a:cubicBezTo>
                    <a:close/>
                    <a:moveTo>
                      <a:pt x="50549" y="9657"/>
                    </a:moveTo>
                    <a:cubicBezTo>
                      <a:pt x="50634" y="9657"/>
                      <a:pt x="50719" y="9690"/>
                      <a:pt x="50783" y="9752"/>
                    </a:cubicBezTo>
                    <a:cubicBezTo>
                      <a:pt x="50844" y="9815"/>
                      <a:pt x="50878" y="9897"/>
                      <a:pt x="50878" y="9987"/>
                    </a:cubicBezTo>
                    <a:cubicBezTo>
                      <a:pt x="50878" y="10075"/>
                      <a:pt x="50844" y="10157"/>
                      <a:pt x="50783" y="10220"/>
                    </a:cubicBezTo>
                    <a:cubicBezTo>
                      <a:pt x="50718" y="10285"/>
                      <a:pt x="50634" y="10317"/>
                      <a:pt x="50549" y="10317"/>
                    </a:cubicBezTo>
                    <a:cubicBezTo>
                      <a:pt x="50464" y="10317"/>
                      <a:pt x="50379" y="10285"/>
                      <a:pt x="50315" y="10220"/>
                    </a:cubicBezTo>
                    <a:cubicBezTo>
                      <a:pt x="50254" y="10158"/>
                      <a:pt x="50219" y="10075"/>
                      <a:pt x="50219" y="9987"/>
                    </a:cubicBezTo>
                    <a:cubicBezTo>
                      <a:pt x="50219" y="9897"/>
                      <a:pt x="50254" y="9816"/>
                      <a:pt x="50315" y="9752"/>
                    </a:cubicBezTo>
                    <a:cubicBezTo>
                      <a:pt x="50380" y="9687"/>
                      <a:pt x="50464" y="9657"/>
                      <a:pt x="50549" y="9657"/>
                    </a:cubicBezTo>
                    <a:close/>
                    <a:moveTo>
                      <a:pt x="50549" y="9648"/>
                    </a:moveTo>
                    <a:cubicBezTo>
                      <a:pt x="50463" y="9648"/>
                      <a:pt x="50376" y="9681"/>
                      <a:pt x="50310" y="9747"/>
                    </a:cubicBezTo>
                    <a:cubicBezTo>
                      <a:pt x="50247" y="9810"/>
                      <a:pt x="50210" y="9896"/>
                      <a:pt x="50210" y="9987"/>
                    </a:cubicBezTo>
                    <a:cubicBezTo>
                      <a:pt x="50210" y="10077"/>
                      <a:pt x="50245" y="10162"/>
                      <a:pt x="50310" y="10226"/>
                    </a:cubicBezTo>
                    <a:cubicBezTo>
                      <a:pt x="50376" y="10291"/>
                      <a:pt x="50463" y="10325"/>
                      <a:pt x="50549" y="10325"/>
                    </a:cubicBezTo>
                    <a:cubicBezTo>
                      <a:pt x="50636" y="10325"/>
                      <a:pt x="50723" y="10291"/>
                      <a:pt x="50789" y="10226"/>
                    </a:cubicBezTo>
                    <a:cubicBezTo>
                      <a:pt x="50851" y="10162"/>
                      <a:pt x="50887" y="10077"/>
                      <a:pt x="50887" y="9987"/>
                    </a:cubicBezTo>
                    <a:cubicBezTo>
                      <a:pt x="50887" y="9896"/>
                      <a:pt x="50854" y="9810"/>
                      <a:pt x="50789" y="9747"/>
                    </a:cubicBezTo>
                    <a:cubicBezTo>
                      <a:pt x="50722" y="9681"/>
                      <a:pt x="50635" y="9648"/>
                      <a:pt x="50549" y="9648"/>
                    </a:cubicBezTo>
                    <a:close/>
                    <a:moveTo>
                      <a:pt x="46383" y="9980"/>
                    </a:moveTo>
                    <a:cubicBezTo>
                      <a:pt x="46337" y="9980"/>
                      <a:pt x="46292" y="9997"/>
                      <a:pt x="46257" y="10032"/>
                    </a:cubicBezTo>
                    <a:cubicBezTo>
                      <a:pt x="46189" y="10100"/>
                      <a:pt x="46189" y="10213"/>
                      <a:pt x="46257" y="10281"/>
                    </a:cubicBezTo>
                    <a:cubicBezTo>
                      <a:pt x="46292" y="10316"/>
                      <a:pt x="46337" y="10333"/>
                      <a:pt x="46383" y="10333"/>
                    </a:cubicBezTo>
                    <a:cubicBezTo>
                      <a:pt x="46428" y="10333"/>
                      <a:pt x="46473" y="10316"/>
                      <a:pt x="46508" y="10281"/>
                    </a:cubicBezTo>
                    <a:cubicBezTo>
                      <a:pt x="46579" y="10213"/>
                      <a:pt x="46579" y="10100"/>
                      <a:pt x="46508" y="10032"/>
                    </a:cubicBezTo>
                    <a:cubicBezTo>
                      <a:pt x="46473" y="9997"/>
                      <a:pt x="46428" y="9980"/>
                      <a:pt x="46383" y="9980"/>
                    </a:cubicBezTo>
                    <a:close/>
                    <a:moveTo>
                      <a:pt x="56490" y="10271"/>
                    </a:moveTo>
                    <a:cubicBezTo>
                      <a:pt x="56471" y="10271"/>
                      <a:pt x="56451" y="10279"/>
                      <a:pt x="56435" y="10294"/>
                    </a:cubicBezTo>
                    <a:cubicBezTo>
                      <a:pt x="56405" y="10325"/>
                      <a:pt x="56405" y="10374"/>
                      <a:pt x="56435" y="10404"/>
                    </a:cubicBezTo>
                    <a:cubicBezTo>
                      <a:pt x="56451" y="10420"/>
                      <a:pt x="56471" y="10428"/>
                      <a:pt x="56490" y="10428"/>
                    </a:cubicBezTo>
                    <a:cubicBezTo>
                      <a:pt x="56510" y="10428"/>
                      <a:pt x="56530" y="10420"/>
                      <a:pt x="56546" y="10404"/>
                    </a:cubicBezTo>
                    <a:cubicBezTo>
                      <a:pt x="56577" y="10374"/>
                      <a:pt x="56577" y="10325"/>
                      <a:pt x="56546" y="10294"/>
                    </a:cubicBezTo>
                    <a:cubicBezTo>
                      <a:pt x="56530" y="10279"/>
                      <a:pt x="56510" y="10271"/>
                      <a:pt x="56490" y="10271"/>
                    </a:cubicBezTo>
                    <a:close/>
                    <a:moveTo>
                      <a:pt x="16607" y="9773"/>
                    </a:moveTo>
                    <a:cubicBezTo>
                      <a:pt x="16731" y="9773"/>
                      <a:pt x="16855" y="9820"/>
                      <a:pt x="16949" y="9915"/>
                    </a:cubicBezTo>
                    <a:cubicBezTo>
                      <a:pt x="17138" y="10104"/>
                      <a:pt x="17138" y="10412"/>
                      <a:pt x="16949" y="10600"/>
                    </a:cubicBezTo>
                    <a:cubicBezTo>
                      <a:pt x="16855" y="10695"/>
                      <a:pt x="16730" y="10742"/>
                      <a:pt x="16605" y="10742"/>
                    </a:cubicBezTo>
                    <a:cubicBezTo>
                      <a:pt x="16480" y="10742"/>
                      <a:pt x="16356" y="10695"/>
                      <a:pt x="16263" y="10600"/>
                    </a:cubicBezTo>
                    <a:cubicBezTo>
                      <a:pt x="16171" y="10509"/>
                      <a:pt x="16122" y="10387"/>
                      <a:pt x="16122" y="10258"/>
                    </a:cubicBezTo>
                    <a:cubicBezTo>
                      <a:pt x="16122" y="10128"/>
                      <a:pt x="16173" y="10006"/>
                      <a:pt x="16263" y="9915"/>
                    </a:cubicBezTo>
                    <a:cubicBezTo>
                      <a:pt x="16357" y="9820"/>
                      <a:pt x="16483" y="9773"/>
                      <a:pt x="16607" y="9773"/>
                    </a:cubicBezTo>
                    <a:close/>
                    <a:moveTo>
                      <a:pt x="16605" y="9762"/>
                    </a:moveTo>
                    <a:cubicBezTo>
                      <a:pt x="16478" y="9762"/>
                      <a:pt x="16351" y="9810"/>
                      <a:pt x="16254" y="9907"/>
                    </a:cubicBezTo>
                    <a:cubicBezTo>
                      <a:pt x="16160" y="10002"/>
                      <a:pt x="16109" y="10126"/>
                      <a:pt x="16109" y="10258"/>
                    </a:cubicBezTo>
                    <a:cubicBezTo>
                      <a:pt x="16109" y="10390"/>
                      <a:pt x="16161" y="10516"/>
                      <a:pt x="16254" y="10610"/>
                    </a:cubicBezTo>
                    <a:cubicBezTo>
                      <a:pt x="16349" y="10706"/>
                      <a:pt x="16478" y="10755"/>
                      <a:pt x="16606" y="10755"/>
                    </a:cubicBezTo>
                    <a:cubicBezTo>
                      <a:pt x="16733" y="10755"/>
                      <a:pt x="16861" y="10706"/>
                      <a:pt x="16957" y="10610"/>
                    </a:cubicBezTo>
                    <a:cubicBezTo>
                      <a:pt x="17151" y="10416"/>
                      <a:pt x="17151" y="10100"/>
                      <a:pt x="16957" y="9907"/>
                    </a:cubicBezTo>
                    <a:cubicBezTo>
                      <a:pt x="16860" y="9810"/>
                      <a:pt x="16732" y="9762"/>
                      <a:pt x="16605" y="9762"/>
                    </a:cubicBezTo>
                    <a:close/>
                    <a:moveTo>
                      <a:pt x="26745" y="10329"/>
                    </a:moveTo>
                    <a:cubicBezTo>
                      <a:pt x="26627" y="10329"/>
                      <a:pt x="26532" y="10425"/>
                      <a:pt x="26532" y="10542"/>
                    </a:cubicBezTo>
                    <a:cubicBezTo>
                      <a:pt x="26532" y="10661"/>
                      <a:pt x="26627" y="10756"/>
                      <a:pt x="26745" y="10756"/>
                    </a:cubicBezTo>
                    <a:cubicBezTo>
                      <a:pt x="26862" y="10756"/>
                      <a:pt x="26959" y="10661"/>
                      <a:pt x="26959" y="10542"/>
                    </a:cubicBezTo>
                    <a:cubicBezTo>
                      <a:pt x="26959" y="10425"/>
                      <a:pt x="26862" y="10329"/>
                      <a:pt x="26745" y="10329"/>
                    </a:cubicBezTo>
                    <a:close/>
                    <a:moveTo>
                      <a:pt x="38888" y="10329"/>
                    </a:moveTo>
                    <a:cubicBezTo>
                      <a:pt x="38770" y="10329"/>
                      <a:pt x="38675" y="10425"/>
                      <a:pt x="38675" y="10542"/>
                    </a:cubicBezTo>
                    <a:cubicBezTo>
                      <a:pt x="38675" y="10661"/>
                      <a:pt x="38770" y="10756"/>
                      <a:pt x="38888" y="10756"/>
                    </a:cubicBezTo>
                    <a:cubicBezTo>
                      <a:pt x="39005" y="10756"/>
                      <a:pt x="39102" y="10661"/>
                      <a:pt x="39102" y="10542"/>
                    </a:cubicBezTo>
                    <a:cubicBezTo>
                      <a:pt x="39102" y="10425"/>
                      <a:pt x="39005" y="10329"/>
                      <a:pt x="38888" y="10329"/>
                    </a:cubicBezTo>
                    <a:close/>
                    <a:moveTo>
                      <a:pt x="19925" y="10514"/>
                    </a:moveTo>
                    <a:cubicBezTo>
                      <a:pt x="19877" y="10514"/>
                      <a:pt x="19830" y="10532"/>
                      <a:pt x="19794" y="10568"/>
                    </a:cubicBezTo>
                    <a:cubicBezTo>
                      <a:pt x="19721" y="10639"/>
                      <a:pt x="19721" y="10756"/>
                      <a:pt x="19794" y="10830"/>
                    </a:cubicBezTo>
                    <a:cubicBezTo>
                      <a:pt x="19830" y="10867"/>
                      <a:pt x="19877" y="10885"/>
                      <a:pt x="19925" y="10885"/>
                    </a:cubicBezTo>
                    <a:cubicBezTo>
                      <a:pt x="19972" y="10885"/>
                      <a:pt x="20020" y="10867"/>
                      <a:pt x="20056" y="10830"/>
                    </a:cubicBezTo>
                    <a:cubicBezTo>
                      <a:pt x="20129" y="10758"/>
                      <a:pt x="20129" y="10641"/>
                      <a:pt x="20056" y="10568"/>
                    </a:cubicBezTo>
                    <a:cubicBezTo>
                      <a:pt x="20020" y="10532"/>
                      <a:pt x="19972" y="10514"/>
                      <a:pt x="19925" y="10514"/>
                    </a:cubicBezTo>
                    <a:close/>
                    <a:moveTo>
                      <a:pt x="48963" y="9931"/>
                    </a:moveTo>
                    <a:cubicBezTo>
                      <a:pt x="49087" y="9931"/>
                      <a:pt x="49211" y="9977"/>
                      <a:pt x="49305" y="10071"/>
                    </a:cubicBezTo>
                    <a:cubicBezTo>
                      <a:pt x="49397" y="10164"/>
                      <a:pt x="49448" y="10286"/>
                      <a:pt x="49448" y="10415"/>
                    </a:cubicBezTo>
                    <a:cubicBezTo>
                      <a:pt x="49448" y="10545"/>
                      <a:pt x="49397" y="10665"/>
                      <a:pt x="49305" y="10758"/>
                    </a:cubicBezTo>
                    <a:cubicBezTo>
                      <a:pt x="49210" y="10852"/>
                      <a:pt x="49085" y="10899"/>
                      <a:pt x="48961" y="10899"/>
                    </a:cubicBezTo>
                    <a:cubicBezTo>
                      <a:pt x="48836" y="10899"/>
                      <a:pt x="48712" y="10852"/>
                      <a:pt x="48618" y="10758"/>
                    </a:cubicBezTo>
                    <a:cubicBezTo>
                      <a:pt x="48525" y="10665"/>
                      <a:pt x="48474" y="10545"/>
                      <a:pt x="48474" y="10415"/>
                    </a:cubicBezTo>
                    <a:cubicBezTo>
                      <a:pt x="48474" y="10283"/>
                      <a:pt x="48525" y="10162"/>
                      <a:pt x="48618" y="10071"/>
                    </a:cubicBezTo>
                    <a:cubicBezTo>
                      <a:pt x="48712" y="9977"/>
                      <a:pt x="48837" y="9931"/>
                      <a:pt x="48963" y="9931"/>
                    </a:cubicBezTo>
                    <a:close/>
                    <a:moveTo>
                      <a:pt x="48962" y="9919"/>
                    </a:moveTo>
                    <a:cubicBezTo>
                      <a:pt x="48835" y="9919"/>
                      <a:pt x="48708" y="9967"/>
                      <a:pt x="48611" y="10064"/>
                    </a:cubicBezTo>
                    <a:cubicBezTo>
                      <a:pt x="48516" y="10158"/>
                      <a:pt x="48466" y="10284"/>
                      <a:pt x="48466" y="10416"/>
                    </a:cubicBezTo>
                    <a:cubicBezTo>
                      <a:pt x="48466" y="10548"/>
                      <a:pt x="48518" y="10672"/>
                      <a:pt x="48611" y="10767"/>
                    </a:cubicBezTo>
                    <a:cubicBezTo>
                      <a:pt x="48706" y="10862"/>
                      <a:pt x="48835" y="10912"/>
                      <a:pt x="48963" y="10912"/>
                    </a:cubicBezTo>
                    <a:cubicBezTo>
                      <a:pt x="49089" y="10912"/>
                      <a:pt x="49216" y="10864"/>
                      <a:pt x="49313" y="10767"/>
                    </a:cubicBezTo>
                    <a:cubicBezTo>
                      <a:pt x="49408" y="10672"/>
                      <a:pt x="49458" y="10548"/>
                      <a:pt x="49458" y="10416"/>
                    </a:cubicBezTo>
                    <a:cubicBezTo>
                      <a:pt x="49458" y="10284"/>
                      <a:pt x="49406" y="10158"/>
                      <a:pt x="49313" y="10064"/>
                    </a:cubicBezTo>
                    <a:cubicBezTo>
                      <a:pt x="49216" y="9967"/>
                      <a:pt x="49089" y="9919"/>
                      <a:pt x="48962" y="9919"/>
                    </a:cubicBezTo>
                    <a:close/>
                    <a:moveTo>
                      <a:pt x="8989" y="10742"/>
                    </a:moveTo>
                    <a:cubicBezTo>
                      <a:pt x="8967" y="10742"/>
                      <a:pt x="8945" y="10750"/>
                      <a:pt x="8928" y="10767"/>
                    </a:cubicBezTo>
                    <a:cubicBezTo>
                      <a:pt x="8893" y="10801"/>
                      <a:pt x="8893" y="10856"/>
                      <a:pt x="8928" y="10890"/>
                    </a:cubicBezTo>
                    <a:cubicBezTo>
                      <a:pt x="8945" y="10907"/>
                      <a:pt x="8967" y="10916"/>
                      <a:pt x="8989" y="10916"/>
                    </a:cubicBezTo>
                    <a:cubicBezTo>
                      <a:pt x="9011" y="10916"/>
                      <a:pt x="9033" y="10907"/>
                      <a:pt x="9051" y="10890"/>
                    </a:cubicBezTo>
                    <a:cubicBezTo>
                      <a:pt x="9085" y="10856"/>
                      <a:pt x="9085" y="10801"/>
                      <a:pt x="9051" y="10767"/>
                    </a:cubicBezTo>
                    <a:cubicBezTo>
                      <a:pt x="9033" y="10750"/>
                      <a:pt x="9011" y="10742"/>
                      <a:pt x="8989" y="10742"/>
                    </a:cubicBezTo>
                    <a:close/>
                    <a:moveTo>
                      <a:pt x="45643" y="10669"/>
                    </a:moveTo>
                    <a:cubicBezTo>
                      <a:pt x="45595" y="10669"/>
                      <a:pt x="45547" y="10687"/>
                      <a:pt x="45511" y="10723"/>
                    </a:cubicBezTo>
                    <a:cubicBezTo>
                      <a:pt x="45439" y="10796"/>
                      <a:pt x="45439" y="10914"/>
                      <a:pt x="45511" y="10987"/>
                    </a:cubicBezTo>
                    <a:cubicBezTo>
                      <a:pt x="45547" y="11023"/>
                      <a:pt x="45595" y="11041"/>
                      <a:pt x="45643" y="11041"/>
                    </a:cubicBezTo>
                    <a:cubicBezTo>
                      <a:pt x="45691" y="11041"/>
                      <a:pt x="45739" y="11023"/>
                      <a:pt x="45775" y="10987"/>
                    </a:cubicBezTo>
                    <a:cubicBezTo>
                      <a:pt x="45847" y="10914"/>
                      <a:pt x="45847" y="10796"/>
                      <a:pt x="45775" y="10723"/>
                    </a:cubicBezTo>
                    <a:cubicBezTo>
                      <a:pt x="45739" y="10687"/>
                      <a:pt x="45691" y="10669"/>
                      <a:pt x="45643" y="10669"/>
                    </a:cubicBezTo>
                    <a:close/>
                    <a:moveTo>
                      <a:pt x="56579" y="10898"/>
                    </a:moveTo>
                    <a:cubicBezTo>
                      <a:pt x="56556" y="10898"/>
                      <a:pt x="56534" y="10907"/>
                      <a:pt x="56517" y="10925"/>
                    </a:cubicBezTo>
                    <a:cubicBezTo>
                      <a:pt x="56483" y="10959"/>
                      <a:pt x="56483" y="11013"/>
                      <a:pt x="56517" y="11048"/>
                    </a:cubicBezTo>
                    <a:cubicBezTo>
                      <a:pt x="56534" y="11065"/>
                      <a:pt x="56556" y="11074"/>
                      <a:pt x="56579" y="11074"/>
                    </a:cubicBezTo>
                    <a:cubicBezTo>
                      <a:pt x="56601" y="11074"/>
                      <a:pt x="56623" y="11065"/>
                      <a:pt x="56640" y="11048"/>
                    </a:cubicBezTo>
                    <a:cubicBezTo>
                      <a:pt x="56675" y="11013"/>
                      <a:pt x="56675" y="10959"/>
                      <a:pt x="56640" y="10925"/>
                    </a:cubicBezTo>
                    <a:cubicBezTo>
                      <a:pt x="56623" y="10907"/>
                      <a:pt x="56601" y="10898"/>
                      <a:pt x="56579" y="10898"/>
                    </a:cubicBezTo>
                    <a:close/>
                    <a:moveTo>
                      <a:pt x="18132" y="10562"/>
                    </a:moveTo>
                    <a:cubicBezTo>
                      <a:pt x="18217" y="10562"/>
                      <a:pt x="18303" y="10593"/>
                      <a:pt x="18367" y="10658"/>
                    </a:cubicBezTo>
                    <a:cubicBezTo>
                      <a:pt x="18427" y="10720"/>
                      <a:pt x="18462" y="10803"/>
                      <a:pt x="18462" y="10893"/>
                    </a:cubicBezTo>
                    <a:cubicBezTo>
                      <a:pt x="18462" y="10981"/>
                      <a:pt x="18427" y="11062"/>
                      <a:pt x="18367" y="11126"/>
                    </a:cubicBezTo>
                    <a:cubicBezTo>
                      <a:pt x="18304" y="11187"/>
                      <a:pt x="18222" y="11222"/>
                      <a:pt x="18132" y="11222"/>
                    </a:cubicBezTo>
                    <a:cubicBezTo>
                      <a:pt x="18043" y="11222"/>
                      <a:pt x="17962" y="11187"/>
                      <a:pt x="17898" y="11126"/>
                    </a:cubicBezTo>
                    <a:cubicBezTo>
                      <a:pt x="17770" y="10997"/>
                      <a:pt x="17770" y="10787"/>
                      <a:pt x="17898" y="10658"/>
                    </a:cubicBezTo>
                    <a:cubicBezTo>
                      <a:pt x="17964" y="10593"/>
                      <a:pt x="18048" y="10562"/>
                      <a:pt x="18132" y="10562"/>
                    </a:cubicBezTo>
                    <a:close/>
                    <a:moveTo>
                      <a:pt x="18132" y="10552"/>
                    </a:moveTo>
                    <a:cubicBezTo>
                      <a:pt x="18046" y="10552"/>
                      <a:pt x="17959" y="10585"/>
                      <a:pt x="17893" y="10651"/>
                    </a:cubicBezTo>
                    <a:cubicBezTo>
                      <a:pt x="17761" y="10783"/>
                      <a:pt x="17761" y="10997"/>
                      <a:pt x="17893" y="11129"/>
                    </a:cubicBezTo>
                    <a:cubicBezTo>
                      <a:pt x="17956" y="11193"/>
                      <a:pt x="18042" y="11229"/>
                      <a:pt x="18132" y="11229"/>
                    </a:cubicBezTo>
                    <a:cubicBezTo>
                      <a:pt x="18223" y="11229"/>
                      <a:pt x="18309" y="11194"/>
                      <a:pt x="18371" y="11129"/>
                    </a:cubicBezTo>
                    <a:cubicBezTo>
                      <a:pt x="18435" y="11067"/>
                      <a:pt x="18471" y="10981"/>
                      <a:pt x="18471" y="10890"/>
                    </a:cubicBezTo>
                    <a:cubicBezTo>
                      <a:pt x="18471" y="10800"/>
                      <a:pt x="18436" y="10714"/>
                      <a:pt x="18371" y="10651"/>
                    </a:cubicBezTo>
                    <a:cubicBezTo>
                      <a:pt x="18305" y="10585"/>
                      <a:pt x="18219" y="10552"/>
                      <a:pt x="18132" y="10552"/>
                    </a:cubicBezTo>
                    <a:close/>
                    <a:moveTo>
                      <a:pt x="47440" y="10720"/>
                    </a:moveTo>
                    <a:cubicBezTo>
                      <a:pt x="47522" y="10720"/>
                      <a:pt x="47605" y="10752"/>
                      <a:pt x="47667" y="10816"/>
                    </a:cubicBezTo>
                    <a:cubicBezTo>
                      <a:pt x="47728" y="10878"/>
                      <a:pt x="47763" y="10961"/>
                      <a:pt x="47763" y="11049"/>
                    </a:cubicBezTo>
                    <a:cubicBezTo>
                      <a:pt x="47763" y="11139"/>
                      <a:pt x="47728" y="11220"/>
                      <a:pt x="47667" y="11284"/>
                    </a:cubicBezTo>
                    <a:cubicBezTo>
                      <a:pt x="47605" y="11345"/>
                      <a:pt x="47522" y="11380"/>
                      <a:pt x="47434" y="11380"/>
                    </a:cubicBezTo>
                    <a:cubicBezTo>
                      <a:pt x="47344" y="11380"/>
                      <a:pt x="47263" y="11345"/>
                      <a:pt x="47199" y="11284"/>
                    </a:cubicBezTo>
                    <a:cubicBezTo>
                      <a:pt x="47138" y="11222"/>
                      <a:pt x="47104" y="11139"/>
                      <a:pt x="47104" y="11049"/>
                    </a:cubicBezTo>
                    <a:cubicBezTo>
                      <a:pt x="47104" y="10961"/>
                      <a:pt x="47138" y="10880"/>
                      <a:pt x="47199" y="10816"/>
                    </a:cubicBezTo>
                    <a:cubicBezTo>
                      <a:pt x="47265" y="10751"/>
                      <a:pt x="47349" y="10720"/>
                      <a:pt x="47434" y="10720"/>
                    </a:cubicBezTo>
                    <a:cubicBezTo>
                      <a:pt x="47436" y="10720"/>
                      <a:pt x="47438" y="10720"/>
                      <a:pt x="47440" y="10720"/>
                    </a:cubicBezTo>
                    <a:close/>
                    <a:moveTo>
                      <a:pt x="47434" y="10710"/>
                    </a:moveTo>
                    <a:cubicBezTo>
                      <a:pt x="47347" y="10710"/>
                      <a:pt x="47261" y="10743"/>
                      <a:pt x="47195" y="10809"/>
                    </a:cubicBezTo>
                    <a:cubicBezTo>
                      <a:pt x="47131" y="10872"/>
                      <a:pt x="47095" y="10958"/>
                      <a:pt x="47095" y="11048"/>
                    </a:cubicBezTo>
                    <a:cubicBezTo>
                      <a:pt x="47095" y="11139"/>
                      <a:pt x="47130" y="11223"/>
                      <a:pt x="47195" y="11287"/>
                    </a:cubicBezTo>
                    <a:cubicBezTo>
                      <a:pt x="47257" y="11351"/>
                      <a:pt x="47343" y="11387"/>
                      <a:pt x="47434" y="11387"/>
                    </a:cubicBezTo>
                    <a:cubicBezTo>
                      <a:pt x="47524" y="11387"/>
                      <a:pt x="47609" y="11352"/>
                      <a:pt x="47673" y="11287"/>
                    </a:cubicBezTo>
                    <a:cubicBezTo>
                      <a:pt x="47735" y="11223"/>
                      <a:pt x="47772" y="11139"/>
                      <a:pt x="47772" y="11048"/>
                    </a:cubicBezTo>
                    <a:cubicBezTo>
                      <a:pt x="47772" y="10958"/>
                      <a:pt x="47738" y="10872"/>
                      <a:pt x="47673" y="10809"/>
                    </a:cubicBezTo>
                    <a:cubicBezTo>
                      <a:pt x="47606" y="10743"/>
                      <a:pt x="47520" y="10710"/>
                      <a:pt x="47434" y="10710"/>
                    </a:cubicBezTo>
                    <a:close/>
                    <a:moveTo>
                      <a:pt x="26968" y="11001"/>
                    </a:moveTo>
                    <a:cubicBezTo>
                      <a:pt x="26845" y="11001"/>
                      <a:pt x="26745" y="11100"/>
                      <a:pt x="26745" y="11223"/>
                    </a:cubicBezTo>
                    <a:cubicBezTo>
                      <a:pt x="26745" y="11346"/>
                      <a:pt x="26845" y="11446"/>
                      <a:pt x="26968" y="11446"/>
                    </a:cubicBezTo>
                    <a:cubicBezTo>
                      <a:pt x="27091" y="11446"/>
                      <a:pt x="27191" y="11346"/>
                      <a:pt x="27191" y="11223"/>
                    </a:cubicBezTo>
                    <a:cubicBezTo>
                      <a:pt x="27191" y="11100"/>
                      <a:pt x="27091" y="11001"/>
                      <a:pt x="26968" y="11001"/>
                    </a:cubicBezTo>
                    <a:close/>
                    <a:moveTo>
                      <a:pt x="38665" y="11001"/>
                    </a:moveTo>
                    <a:cubicBezTo>
                      <a:pt x="38541" y="11001"/>
                      <a:pt x="38443" y="11100"/>
                      <a:pt x="38443" y="11223"/>
                    </a:cubicBezTo>
                    <a:cubicBezTo>
                      <a:pt x="38443" y="11346"/>
                      <a:pt x="38541" y="11446"/>
                      <a:pt x="38665" y="11446"/>
                    </a:cubicBezTo>
                    <a:cubicBezTo>
                      <a:pt x="38788" y="11446"/>
                      <a:pt x="38888" y="11346"/>
                      <a:pt x="38888" y="11223"/>
                    </a:cubicBezTo>
                    <a:cubicBezTo>
                      <a:pt x="38888" y="11100"/>
                      <a:pt x="38788" y="11001"/>
                      <a:pt x="38665" y="11001"/>
                    </a:cubicBezTo>
                    <a:close/>
                    <a:moveTo>
                      <a:pt x="20548" y="11204"/>
                    </a:moveTo>
                    <a:cubicBezTo>
                      <a:pt x="20498" y="11204"/>
                      <a:pt x="20449" y="11223"/>
                      <a:pt x="20411" y="11261"/>
                    </a:cubicBezTo>
                    <a:cubicBezTo>
                      <a:pt x="20334" y="11338"/>
                      <a:pt x="20334" y="11461"/>
                      <a:pt x="20411" y="11538"/>
                    </a:cubicBezTo>
                    <a:cubicBezTo>
                      <a:pt x="20449" y="11575"/>
                      <a:pt x="20498" y="11594"/>
                      <a:pt x="20548" y="11594"/>
                    </a:cubicBezTo>
                    <a:cubicBezTo>
                      <a:pt x="20598" y="11594"/>
                      <a:pt x="20648" y="11575"/>
                      <a:pt x="20686" y="11538"/>
                    </a:cubicBezTo>
                    <a:cubicBezTo>
                      <a:pt x="20762" y="11461"/>
                      <a:pt x="20762" y="11338"/>
                      <a:pt x="20686" y="11261"/>
                    </a:cubicBezTo>
                    <a:cubicBezTo>
                      <a:pt x="20648" y="11223"/>
                      <a:pt x="20598" y="11204"/>
                      <a:pt x="20548" y="11204"/>
                    </a:cubicBezTo>
                    <a:close/>
                    <a:moveTo>
                      <a:pt x="32816" y="2829"/>
                    </a:moveTo>
                    <a:cubicBezTo>
                      <a:pt x="32767" y="4360"/>
                      <a:pt x="28289" y="9965"/>
                      <a:pt x="29707" y="11603"/>
                    </a:cubicBezTo>
                    <a:lnTo>
                      <a:pt x="29708" y="11603"/>
                    </a:lnTo>
                    <a:cubicBezTo>
                      <a:pt x="30919" y="9999"/>
                      <a:pt x="32383" y="9121"/>
                      <a:pt x="32816" y="7043"/>
                    </a:cubicBezTo>
                    <a:cubicBezTo>
                      <a:pt x="33250" y="9121"/>
                      <a:pt x="34713" y="9999"/>
                      <a:pt x="35924" y="11603"/>
                    </a:cubicBezTo>
                    <a:cubicBezTo>
                      <a:pt x="37342" y="9965"/>
                      <a:pt x="32864" y="4360"/>
                      <a:pt x="32816" y="2829"/>
                    </a:cubicBezTo>
                    <a:close/>
                    <a:moveTo>
                      <a:pt x="8888" y="11440"/>
                    </a:moveTo>
                    <a:cubicBezTo>
                      <a:pt x="8863" y="11440"/>
                      <a:pt x="8838" y="11449"/>
                      <a:pt x="8820" y="11468"/>
                    </a:cubicBezTo>
                    <a:cubicBezTo>
                      <a:pt x="8783" y="11506"/>
                      <a:pt x="8783" y="11567"/>
                      <a:pt x="8820" y="11604"/>
                    </a:cubicBezTo>
                    <a:cubicBezTo>
                      <a:pt x="8839" y="11623"/>
                      <a:pt x="8863" y="11632"/>
                      <a:pt x="8888" y="11632"/>
                    </a:cubicBezTo>
                    <a:cubicBezTo>
                      <a:pt x="8912" y="11632"/>
                      <a:pt x="8937" y="11623"/>
                      <a:pt x="8957" y="11604"/>
                    </a:cubicBezTo>
                    <a:cubicBezTo>
                      <a:pt x="8994" y="11567"/>
                      <a:pt x="8994" y="11506"/>
                      <a:pt x="8957" y="11468"/>
                    </a:cubicBezTo>
                    <a:cubicBezTo>
                      <a:pt x="8938" y="11449"/>
                      <a:pt x="8913" y="11440"/>
                      <a:pt x="8888" y="11440"/>
                    </a:cubicBezTo>
                    <a:close/>
                    <a:moveTo>
                      <a:pt x="45019" y="11362"/>
                    </a:moveTo>
                    <a:cubicBezTo>
                      <a:pt x="44969" y="11362"/>
                      <a:pt x="44919" y="11381"/>
                      <a:pt x="44881" y="11419"/>
                    </a:cubicBezTo>
                    <a:cubicBezTo>
                      <a:pt x="44806" y="11495"/>
                      <a:pt x="44806" y="11619"/>
                      <a:pt x="44881" y="11694"/>
                    </a:cubicBezTo>
                    <a:cubicBezTo>
                      <a:pt x="44919" y="11732"/>
                      <a:pt x="44969" y="11752"/>
                      <a:pt x="45019" y="11752"/>
                    </a:cubicBezTo>
                    <a:cubicBezTo>
                      <a:pt x="45069" y="11752"/>
                      <a:pt x="45118" y="11732"/>
                      <a:pt x="45156" y="11694"/>
                    </a:cubicBezTo>
                    <a:cubicBezTo>
                      <a:pt x="45233" y="11619"/>
                      <a:pt x="45233" y="11495"/>
                      <a:pt x="45156" y="11419"/>
                    </a:cubicBezTo>
                    <a:cubicBezTo>
                      <a:pt x="45118" y="11381"/>
                      <a:pt x="45069" y="11362"/>
                      <a:pt x="45019" y="11362"/>
                    </a:cubicBezTo>
                    <a:close/>
                    <a:moveTo>
                      <a:pt x="56680" y="11598"/>
                    </a:moveTo>
                    <a:cubicBezTo>
                      <a:pt x="56655" y="11598"/>
                      <a:pt x="56630" y="11607"/>
                      <a:pt x="56611" y="11626"/>
                    </a:cubicBezTo>
                    <a:cubicBezTo>
                      <a:pt x="56573" y="11664"/>
                      <a:pt x="56573" y="11723"/>
                      <a:pt x="56611" y="11762"/>
                    </a:cubicBezTo>
                    <a:cubicBezTo>
                      <a:pt x="56630" y="11781"/>
                      <a:pt x="56655" y="11790"/>
                      <a:pt x="56679" y="11790"/>
                    </a:cubicBezTo>
                    <a:cubicBezTo>
                      <a:pt x="56704" y="11790"/>
                      <a:pt x="56728" y="11781"/>
                      <a:pt x="56747" y="11762"/>
                    </a:cubicBezTo>
                    <a:cubicBezTo>
                      <a:pt x="56785" y="11723"/>
                      <a:pt x="56785" y="11664"/>
                      <a:pt x="56747" y="11626"/>
                    </a:cubicBezTo>
                    <a:cubicBezTo>
                      <a:pt x="56729" y="11607"/>
                      <a:pt x="56705" y="11598"/>
                      <a:pt x="56680" y="11598"/>
                    </a:cubicBezTo>
                    <a:close/>
                    <a:moveTo>
                      <a:pt x="19403" y="11526"/>
                    </a:moveTo>
                    <a:cubicBezTo>
                      <a:pt x="19471" y="11526"/>
                      <a:pt x="19537" y="11553"/>
                      <a:pt x="19587" y="11603"/>
                    </a:cubicBezTo>
                    <a:cubicBezTo>
                      <a:pt x="19636" y="11651"/>
                      <a:pt x="19662" y="11716"/>
                      <a:pt x="19662" y="11787"/>
                    </a:cubicBezTo>
                    <a:cubicBezTo>
                      <a:pt x="19662" y="11855"/>
                      <a:pt x="19636" y="11923"/>
                      <a:pt x="19587" y="11972"/>
                    </a:cubicBezTo>
                    <a:cubicBezTo>
                      <a:pt x="19536" y="12023"/>
                      <a:pt x="19469" y="12048"/>
                      <a:pt x="19402" y="12048"/>
                    </a:cubicBezTo>
                    <a:cubicBezTo>
                      <a:pt x="19335" y="12048"/>
                      <a:pt x="19268" y="12023"/>
                      <a:pt x="19217" y="11972"/>
                    </a:cubicBezTo>
                    <a:cubicBezTo>
                      <a:pt x="19116" y="11871"/>
                      <a:pt x="19116" y="11704"/>
                      <a:pt x="19217" y="11603"/>
                    </a:cubicBezTo>
                    <a:cubicBezTo>
                      <a:pt x="19266" y="11553"/>
                      <a:pt x="19332" y="11526"/>
                      <a:pt x="19403" y="11526"/>
                    </a:cubicBezTo>
                    <a:close/>
                    <a:moveTo>
                      <a:pt x="19403" y="11520"/>
                    </a:moveTo>
                    <a:cubicBezTo>
                      <a:pt x="19332" y="11520"/>
                      <a:pt x="19265" y="11548"/>
                      <a:pt x="19214" y="11598"/>
                    </a:cubicBezTo>
                    <a:cubicBezTo>
                      <a:pt x="19110" y="11701"/>
                      <a:pt x="19110" y="11872"/>
                      <a:pt x="19214" y="11975"/>
                    </a:cubicBezTo>
                    <a:cubicBezTo>
                      <a:pt x="19266" y="12027"/>
                      <a:pt x="19333" y="12053"/>
                      <a:pt x="19403" y="12053"/>
                    </a:cubicBezTo>
                    <a:cubicBezTo>
                      <a:pt x="19471" y="12053"/>
                      <a:pt x="19540" y="12027"/>
                      <a:pt x="19591" y="11975"/>
                    </a:cubicBezTo>
                    <a:cubicBezTo>
                      <a:pt x="19642" y="11924"/>
                      <a:pt x="19668" y="11858"/>
                      <a:pt x="19668" y="11787"/>
                    </a:cubicBezTo>
                    <a:cubicBezTo>
                      <a:pt x="19668" y="11716"/>
                      <a:pt x="19642" y="11649"/>
                      <a:pt x="19591" y="11598"/>
                    </a:cubicBezTo>
                    <a:cubicBezTo>
                      <a:pt x="19540" y="11548"/>
                      <a:pt x="19472" y="11520"/>
                      <a:pt x="19403" y="11520"/>
                    </a:cubicBezTo>
                    <a:close/>
                    <a:moveTo>
                      <a:pt x="38396" y="11706"/>
                    </a:moveTo>
                    <a:cubicBezTo>
                      <a:pt x="38269" y="11707"/>
                      <a:pt x="38165" y="11810"/>
                      <a:pt x="38165" y="11937"/>
                    </a:cubicBezTo>
                    <a:cubicBezTo>
                      <a:pt x="38165" y="12066"/>
                      <a:pt x="38269" y="12169"/>
                      <a:pt x="38396" y="12169"/>
                    </a:cubicBezTo>
                    <a:cubicBezTo>
                      <a:pt x="38524" y="12169"/>
                      <a:pt x="38628" y="12066"/>
                      <a:pt x="38628" y="11937"/>
                    </a:cubicBezTo>
                    <a:cubicBezTo>
                      <a:pt x="38628" y="11810"/>
                      <a:pt x="38525" y="11706"/>
                      <a:pt x="38396" y="11706"/>
                    </a:cubicBezTo>
                    <a:close/>
                    <a:moveTo>
                      <a:pt x="27237" y="11707"/>
                    </a:moveTo>
                    <a:cubicBezTo>
                      <a:pt x="27111" y="11707"/>
                      <a:pt x="27006" y="11810"/>
                      <a:pt x="27006" y="11939"/>
                    </a:cubicBezTo>
                    <a:cubicBezTo>
                      <a:pt x="27006" y="12068"/>
                      <a:pt x="27109" y="12171"/>
                      <a:pt x="27237" y="12171"/>
                    </a:cubicBezTo>
                    <a:cubicBezTo>
                      <a:pt x="27365" y="12171"/>
                      <a:pt x="27469" y="12068"/>
                      <a:pt x="27469" y="11939"/>
                    </a:cubicBezTo>
                    <a:cubicBezTo>
                      <a:pt x="27468" y="11810"/>
                      <a:pt x="27365" y="11707"/>
                      <a:pt x="27237" y="11707"/>
                    </a:cubicBezTo>
                    <a:close/>
                    <a:moveTo>
                      <a:pt x="46166" y="11684"/>
                    </a:moveTo>
                    <a:cubicBezTo>
                      <a:pt x="46233" y="11684"/>
                      <a:pt x="46299" y="11709"/>
                      <a:pt x="46350" y="11759"/>
                    </a:cubicBezTo>
                    <a:cubicBezTo>
                      <a:pt x="46452" y="11861"/>
                      <a:pt x="46452" y="12027"/>
                      <a:pt x="46350" y="12129"/>
                    </a:cubicBezTo>
                    <a:cubicBezTo>
                      <a:pt x="46299" y="12179"/>
                      <a:pt x="46232" y="12205"/>
                      <a:pt x="46165" y="12205"/>
                    </a:cubicBezTo>
                    <a:cubicBezTo>
                      <a:pt x="46098" y="12205"/>
                      <a:pt x="46031" y="12179"/>
                      <a:pt x="45981" y="12129"/>
                    </a:cubicBezTo>
                    <a:cubicBezTo>
                      <a:pt x="45931" y="12081"/>
                      <a:pt x="45905" y="12016"/>
                      <a:pt x="45905" y="11945"/>
                    </a:cubicBezTo>
                    <a:cubicBezTo>
                      <a:pt x="45905" y="11875"/>
                      <a:pt x="45931" y="11808"/>
                      <a:pt x="45981" y="11759"/>
                    </a:cubicBezTo>
                    <a:cubicBezTo>
                      <a:pt x="46031" y="11709"/>
                      <a:pt x="46098" y="11684"/>
                      <a:pt x="46166" y="11684"/>
                    </a:cubicBezTo>
                    <a:close/>
                    <a:moveTo>
                      <a:pt x="46166" y="11679"/>
                    </a:moveTo>
                    <a:cubicBezTo>
                      <a:pt x="46097" y="11679"/>
                      <a:pt x="46029" y="11705"/>
                      <a:pt x="45978" y="11756"/>
                    </a:cubicBezTo>
                    <a:cubicBezTo>
                      <a:pt x="45927" y="11807"/>
                      <a:pt x="45900" y="11874"/>
                      <a:pt x="45900" y="11945"/>
                    </a:cubicBezTo>
                    <a:cubicBezTo>
                      <a:pt x="45900" y="12016"/>
                      <a:pt x="45927" y="12082"/>
                      <a:pt x="45978" y="12133"/>
                    </a:cubicBezTo>
                    <a:cubicBezTo>
                      <a:pt x="46030" y="12185"/>
                      <a:pt x="46097" y="12211"/>
                      <a:pt x="46166" y="12211"/>
                    </a:cubicBezTo>
                    <a:cubicBezTo>
                      <a:pt x="46234" y="12211"/>
                      <a:pt x="46304" y="12185"/>
                      <a:pt x="46355" y="12133"/>
                    </a:cubicBezTo>
                    <a:cubicBezTo>
                      <a:pt x="46457" y="12030"/>
                      <a:pt x="46457" y="11859"/>
                      <a:pt x="46355" y="11756"/>
                    </a:cubicBezTo>
                    <a:cubicBezTo>
                      <a:pt x="46302" y="11705"/>
                      <a:pt x="46234" y="11679"/>
                      <a:pt x="46166" y="11679"/>
                    </a:cubicBezTo>
                    <a:close/>
                    <a:moveTo>
                      <a:pt x="21026" y="11837"/>
                    </a:moveTo>
                    <a:cubicBezTo>
                      <a:pt x="20974" y="11837"/>
                      <a:pt x="20922" y="11857"/>
                      <a:pt x="20882" y="11897"/>
                    </a:cubicBezTo>
                    <a:cubicBezTo>
                      <a:pt x="20802" y="11977"/>
                      <a:pt x="20802" y="12106"/>
                      <a:pt x="20882" y="12185"/>
                    </a:cubicBezTo>
                    <a:cubicBezTo>
                      <a:pt x="20922" y="12225"/>
                      <a:pt x="20974" y="12245"/>
                      <a:pt x="21026" y="12245"/>
                    </a:cubicBezTo>
                    <a:cubicBezTo>
                      <a:pt x="21078" y="12245"/>
                      <a:pt x="21131" y="12225"/>
                      <a:pt x="21170" y="12185"/>
                    </a:cubicBezTo>
                    <a:cubicBezTo>
                      <a:pt x="21250" y="12106"/>
                      <a:pt x="21250" y="11977"/>
                      <a:pt x="21170" y="11897"/>
                    </a:cubicBezTo>
                    <a:cubicBezTo>
                      <a:pt x="21131" y="11857"/>
                      <a:pt x="21078" y="11837"/>
                      <a:pt x="21026" y="11837"/>
                    </a:cubicBezTo>
                    <a:close/>
                    <a:moveTo>
                      <a:pt x="44542" y="11995"/>
                    </a:moveTo>
                    <a:cubicBezTo>
                      <a:pt x="44490" y="11995"/>
                      <a:pt x="44438" y="12015"/>
                      <a:pt x="44398" y="12055"/>
                    </a:cubicBezTo>
                    <a:cubicBezTo>
                      <a:pt x="44319" y="12135"/>
                      <a:pt x="44319" y="12263"/>
                      <a:pt x="44398" y="12343"/>
                    </a:cubicBezTo>
                    <a:cubicBezTo>
                      <a:pt x="44438" y="12383"/>
                      <a:pt x="44490" y="12403"/>
                      <a:pt x="44542" y="12403"/>
                    </a:cubicBezTo>
                    <a:cubicBezTo>
                      <a:pt x="44594" y="12403"/>
                      <a:pt x="44645" y="12383"/>
                      <a:pt x="44685" y="12343"/>
                    </a:cubicBezTo>
                    <a:cubicBezTo>
                      <a:pt x="44765" y="12263"/>
                      <a:pt x="44765" y="12135"/>
                      <a:pt x="44685" y="12055"/>
                    </a:cubicBezTo>
                    <a:cubicBezTo>
                      <a:pt x="44645" y="12015"/>
                      <a:pt x="44594" y="11995"/>
                      <a:pt x="44542" y="11995"/>
                    </a:cubicBezTo>
                    <a:close/>
                    <a:moveTo>
                      <a:pt x="8789" y="12197"/>
                    </a:moveTo>
                    <a:cubicBezTo>
                      <a:pt x="8763" y="12197"/>
                      <a:pt x="8736" y="12207"/>
                      <a:pt x="8716" y="12227"/>
                    </a:cubicBezTo>
                    <a:cubicBezTo>
                      <a:pt x="8674" y="12269"/>
                      <a:pt x="8674" y="12334"/>
                      <a:pt x="8716" y="12375"/>
                    </a:cubicBezTo>
                    <a:cubicBezTo>
                      <a:pt x="8736" y="12396"/>
                      <a:pt x="8763" y="12407"/>
                      <a:pt x="8789" y="12407"/>
                    </a:cubicBezTo>
                    <a:cubicBezTo>
                      <a:pt x="8816" y="12407"/>
                      <a:pt x="8843" y="12396"/>
                      <a:pt x="8864" y="12375"/>
                    </a:cubicBezTo>
                    <a:cubicBezTo>
                      <a:pt x="8906" y="12334"/>
                      <a:pt x="8906" y="12269"/>
                      <a:pt x="8864" y="12227"/>
                    </a:cubicBezTo>
                    <a:cubicBezTo>
                      <a:pt x="8843" y="12207"/>
                      <a:pt x="8816" y="12197"/>
                      <a:pt x="8789" y="12197"/>
                    </a:cubicBezTo>
                    <a:close/>
                    <a:moveTo>
                      <a:pt x="56778" y="12354"/>
                    </a:moveTo>
                    <a:cubicBezTo>
                      <a:pt x="56751" y="12354"/>
                      <a:pt x="56724" y="12364"/>
                      <a:pt x="56703" y="12384"/>
                    </a:cubicBezTo>
                    <a:cubicBezTo>
                      <a:pt x="56661" y="12426"/>
                      <a:pt x="56661" y="12491"/>
                      <a:pt x="56703" y="12533"/>
                    </a:cubicBezTo>
                    <a:cubicBezTo>
                      <a:pt x="56724" y="12554"/>
                      <a:pt x="56751" y="12565"/>
                      <a:pt x="56778" y="12565"/>
                    </a:cubicBezTo>
                    <a:cubicBezTo>
                      <a:pt x="56805" y="12565"/>
                      <a:pt x="56832" y="12554"/>
                      <a:pt x="56853" y="12533"/>
                    </a:cubicBezTo>
                    <a:cubicBezTo>
                      <a:pt x="56893" y="12491"/>
                      <a:pt x="56893" y="12426"/>
                      <a:pt x="56853" y="12384"/>
                    </a:cubicBezTo>
                    <a:cubicBezTo>
                      <a:pt x="56832" y="12364"/>
                      <a:pt x="56805" y="12354"/>
                      <a:pt x="56778" y="12354"/>
                    </a:cubicBezTo>
                    <a:close/>
                    <a:moveTo>
                      <a:pt x="21404" y="12449"/>
                    </a:moveTo>
                    <a:cubicBezTo>
                      <a:pt x="21349" y="12449"/>
                      <a:pt x="21295" y="12470"/>
                      <a:pt x="21253" y="12511"/>
                    </a:cubicBezTo>
                    <a:cubicBezTo>
                      <a:pt x="21170" y="12595"/>
                      <a:pt x="21170" y="12729"/>
                      <a:pt x="21253" y="12813"/>
                    </a:cubicBezTo>
                    <a:cubicBezTo>
                      <a:pt x="21295" y="12854"/>
                      <a:pt x="21349" y="12875"/>
                      <a:pt x="21404" y="12875"/>
                    </a:cubicBezTo>
                    <a:cubicBezTo>
                      <a:pt x="21458" y="12875"/>
                      <a:pt x="21512" y="12854"/>
                      <a:pt x="21554" y="12813"/>
                    </a:cubicBezTo>
                    <a:cubicBezTo>
                      <a:pt x="21637" y="12729"/>
                      <a:pt x="21637" y="12595"/>
                      <a:pt x="21554" y="12511"/>
                    </a:cubicBezTo>
                    <a:cubicBezTo>
                      <a:pt x="21512" y="12470"/>
                      <a:pt x="21458" y="12449"/>
                      <a:pt x="21404" y="12449"/>
                    </a:cubicBezTo>
                    <a:close/>
                    <a:moveTo>
                      <a:pt x="38085" y="12504"/>
                    </a:moveTo>
                    <a:cubicBezTo>
                      <a:pt x="37953" y="12505"/>
                      <a:pt x="37844" y="12613"/>
                      <a:pt x="37844" y="12745"/>
                    </a:cubicBezTo>
                    <a:cubicBezTo>
                      <a:pt x="37844" y="12878"/>
                      <a:pt x="37952" y="12987"/>
                      <a:pt x="38085" y="12987"/>
                    </a:cubicBezTo>
                    <a:cubicBezTo>
                      <a:pt x="38218" y="12987"/>
                      <a:pt x="38327" y="12879"/>
                      <a:pt x="38327" y="12745"/>
                    </a:cubicBezTo>
                    <a:cubicBezTo>
                      <a:pt x="38327" y="12613"/>
                      <a:pt x="38220" y="12504"/>
                      <a:pt x="38085" y="12504"/>
                    </a:cubicBezTo>
                    <a:close/>
                    <a:moveTo>
                      <a:pt x="27548" y="12505"/>
                    </a:moveTo>
                    <a:cubicBezTo>
                      <a:pt x="27416" y="12505"/>
                      <a:pt x="27307" y="12613"/>
                      <a:pt x="27307" y="12746"/>
                    </a:cubicBezTo>
                    <a:cubicBezTo>
                      <a:pt x="27307" y="12879"/>
                      <a:pt x="27413" y="12988"/>
                      <a:pt x="27548" y="12988"/>
                    </a:cubicBezTo>
                    <a:cubicBezTo>
                      <a:pt x="27679" y="12988"/>
                      <a:pt x="27788" y="12881"/>
                      <a:pt x="27788" y="12746"/>
                    </a:cubicBezTo>
                    <a:cubicBezTo>
                      <a:pt x="27788" y="12613"/>
                      <a:pt x="27679" y="12505"/>
                      <a:pt x="27548" y="12505"/>
                    </a:cubicBezTo>
                    <a:close/>
                    <a:moveTo>
                      <a:pt x="44164" y="12606"/>
                    </a:moveTo>
                    <a:cubicBezTo>
                      <a:pt x="44110" y="12606"/>
                      <a:pt x="44056" y="12627"/>
                      <a:pt x="44014" y="12669"/>
                    </a:cubicBezTo>
                    <a:cubicBezTo>
                      <a:pt x="43930" y="12752"/>
                      <a:pt x="43930" y="12887"/>
                      <a:pt x="44014" y="12969"/>
                    </a:cubicBezTo>
                    <a:cubicBezTo>
                      <a:pt x="44056" y="13011"/>
                      <a:pt x="44110" y="13032"/>
                      <a:pt x="44164" y="13032"/>
                    </a:cubicBezTo>
                    <a:cubicBezTo>
                      <a:pt x="44219" y="13032"/>
                      <a:pt x="44273" y="13011"/>
                      <a:pt x="44314" y="12969"/>
                    </a:cubicBezTo>
                    <a:cubicBezTo>
                      <a:pt x="44398" y="12887"/>
                      <a:pt x="44398" y="12752"/>
                      <a:pt x="44314" y="12669"/>
                    </a:cubicBezTo>
                    <a:cubicBezTo>
                      <a:pt x="44273" y="12627"/>
                      <a:pt x="44219" y="12606"/>
                      <a:pt x="44164" y="12606"/>
                    </a:cubicBezTo>
                    <a:close/>
                    <a:moveTo>
                      <a:pt x="8711" y="12999"/>
                    </a:moveTo>
                    <a:cubicBezTo>
                      <a:pt x="8682" y="12999"/>
                      <a:pt x="8653" y="13010"/>
                      <a:pt x="8630" y="13033"/>
                    </a:cubicBezTo>
                    <a:cubicBezTo>
                      <a:pt x="8586" y="13078"/>
                      <a:pt x="8586" y="13149"/>
                      <a:pt x="8630" y="13194"/>
                    </a:cubicBezTo>
                    <a:cubicBezTo>
                      <a:pt x="8653" y="13217"/>
                      <a:pt x="8682" y="13229"/>
                      <a:pt x="8711" y="13229"/>
                    </a:cubicBezTo>
                    <a:cubicBezTo>
                      <a:pt x="8740" y="13229"/>
                      <a:pt x="8769" y="13217"/>
                      <a:pt x="8791" y="13194"/>
                    </a:cubicBezTo>
                    <a:cubicBezTo>
                      <a:pt x="8836" y="13149"/>
                      <a:pt x="8836" y="13078"/>
                      <a:pt x="8791" y="13033"/>
                    </a:cubicBezTo>
                    <a:cubicBezTo>
                      <a:pt x="8770" y="13010"/>
                      <a:pt x="8741" y="12999"/>
                      <a:pt x="8711" y="12999"/>
                    </a:cubicBezTo>
                    <a:close/>
                    <a:moveTo>
                      <a:pt x="56856" y="13156"/>
                    </a:moveTo>
                    <a:cubicBezTo>
                      <a:pt x="56827" y="13156"/>
                      <a:pt x="56798" y="13168"/>
                      <a:pt x="56776" y="13191"/>
                    </a:cubicBezTo>
                    <a:cubicBezTo>
                      <a:pt x="56731" y="13236"/>
                      <a:pt x="56731" y="13307"/>
                      <a:pt x="56776" y="13352"/>
                    </a:cubicBezTo>
                    <a:cubicBezTo>
                      <a:pt x="56798" y="13374"/>
                      <a:pt x="56827" y="13385"/>
                      <a:pt x="56856" y="13385"/>
                    </a:cubicBezTo>
                    <a:cubicBezTo>
                      <a:pt x="56885" y="13385"/>
                      <a:pt x="56914" y="13374"/>
                      <a:pt x="56937" y="13352"/>
                    </a:cubicBezTo>
                    <a:cubicBezTo>
                      <a:pt x="56983" y="13307"/>
                      <a:pt x="56983" y="13236"/>
                      <a:pt x="56937" y="13191"/>
                    </a:cubicBezTo>
                    <a:cubicBezTo>
                      <a:pt x="56914" y="13168"/>
                      <a:pt x="56885" y="13156"/>
                      <a:pt x="56856" y="13156"/>
                    </a:cubicBezTo>
                    <a:close/>
                    <a:moveTo>
                      <a:pt x="21728" y="13081"/>
                    </a:moveTo>
                    <a:cubicBezTo>
                      <a:pt x="21671" y="13081"/>
                      <a:pt x="21615" y="13102"/>
                      <a:pt x="21572" y="13146"/>
                    </a:cubicBezTo>
                    <a:cubicBezTo>
                      <a:pt x="21485" y="13230"/>
                      <a:pt x="21485" y="13372"/>
                      <a:pt x="21572" y="13459"/>
                    </a:cubicBezTo>
                    <a:cubicBezTo>
                      <a:pt x="21615" y="13502"/>
                      <a:pt x="21672" y="13524"/>
                      <a:pt x="21729" y="13524"/>
                    </a:cubicBezTo>
                    <a:cubicBezTo>
                      <a:pt x="21786" y="13524"/>
                      <a:pt x="21843" y="13502"/>
                      <a:pt x="21885" y="13459"/>
                    </a:cubicBezTo>
                    <a:cubicBezTo>
                      <a:pt x="21972" y="13372"/>
                      <a:pt x="21972" y="13230"/>
                      <a:pt x="21885" y="13146"/>
                    </a:cubicBezTo>
                    <a:cubicBezTo>
                      <a:pt x="21841" y="13102"/>
                      <a:pt x="21784" y="13081"/>
                      <a:pt x="21728" y="13081"/>
                    </a:cubicBezTo>
                    <a:close/>
                    <a:moveTo>
                      <a:pt x="43838" y="13236"/>
                    </a:moveTo>
                    <a:cubicBezTo>
                      <a:pt x="43781" y="13236"/>
                      <a:pt x="43725" y="13258"/>
                      <a:pt x="43683" y="13301"/>
                    </a:cubicBezTo>
                    <a:cubicBezTo>
                      <a:pt x="43596" y="13388"/>
                      <a:pt x="43596" y="13530"/>
                      <a:pt x="43683" y="13614"/>
                    </a:cubicBezTo>
                    <a:cubicBezTo>
                      <a:pt x="43726" y="13657"/>
                      <a:pt x="43783" y="13679"/>
                      <a:pt x="43840" y="13679"/>
                    </a:cubicBezTo>
                    <a:cubicBezTo>
                      <a:pt x="43896" y="13679"/>
                      <a:pt x="43953" y="13657"/>
                      <a:pt x="43996" y="13614"/>
                    </a:cubicBezTo>
                    <a:cubicBezTo>
                      <a:pt x="44082" y="13530"/>
                      <a:pt x="44082" y="13388"/>
                      <a:pt x="43996" y="13301"/>
                    </a:cubicBezTo>
                    <a:cubicBezTo>
                      <a:pt x="43952" y="13258"/>
                      <a:pt x="43895" y="13236"/>
                      <a:pt x="43838" y="13236"/>
                    </a:cubicBezTo>
                    <a:close/>
                    <a:moveTo>
                      <a:pt x="9875" y="13187"/>
                    </a:moveTo>
                    <a:cubicBezTo>
                      <a:pt x="9942" y="13187"/>
                      <a:pt x="10009" y="13213"/>
                      <a:pt x="10059" y="13263"/>
                    </a:cubicBezTo>
                    <a:cubicBezTo>
                      <a:pt x="10161" y="13365"/>
                      <a:pt x="10161" y="13531"/>
                      <a:pt x="10059" y="13633"/>
                    </a:cubicBezTo>
                    <a:cubicBezTo>
                      <a:pt x="10009" y="13684"/>
                      <a:pt x="9942" y="13709"/>
                      <a:pt x="9874" y="13709"/>
                    </a:cubicBezTo>
                    <a:cubicBezTo>
                      <a:pt x="9807" y="13709"/>
                      <a:pt x="9740" y="13684"/>
                      <a:pt x="9690" y="13633"/>
                    </a:cubicBezTo>
                    <a:cubicBezTo>
                      <a:pt x="9588" y="13531"/>
                      <a:pt x="9588" y="13365"/>
                      <a:pt x="9690" y="13263"/>
                    </a:cubicBezTo>
                    <a:cubicBezTo>
                      <a:pt x="9740" y="13213"/>
                      <a:pt x="9807" y="13187"/>
                      <a:pt x="9875" y="13187"/>
                    </a:cubicBezTo>
                    <a:close/>
                    <a:moveTo>
                      <a:pt x="9875" y="13182"/>
                    </a:moveTo>
                    <a:cubicBezTo>
                      <a:pt x="9806" y="13182"/>
                      <a:pt x="9738" y="13208"/>
                      <a:pt x="9687" y="13259"/>
                    </a:cubicBezTo>
                    <a:cubicBezTo>
                      <a:pt x="9583" y="13363"/>
                      <a:pt x="9583" y="13533"/>
                      <a:pt x="9687" y="13636"/>
                    </a:cubicBezTo>
                    <a:cubicBezTo>
                      <a:pt x="9739" y="13689"/>
                      <a:pt x="9806" y="13714"/>
                      <a:pt x="9875" y="13714"/>
                    </a:cubicBezTo>
                    <a:cubicBezTo>
                      <a:pt x="9943" y="13714"/>
                      <a:pt x="10010" y="13688"/>
                      <a:pt x="10064" y="13636"/>
                    </a:cubicBezTo>
                    <a:cubicBezTo>
                      <a:pt x="10166" y="13533"/>
                      <a:pt x="10166" y="13363"/>
                      <a:pt x="10064" y="13259"/>
                    </a:cubicBezTo>
                    <a:cubicBezTo>
                      <a:pt x="10011" y="13208"/>
                      <a:pt x="9943" y="13182"/>
                      <a:pt x="9875" y="13182"/>
                    </a:cubicBezTo>
                    <a:close/>
                    <a:moveTo>
                      <a:pt x="55694" y="13344"/>
                    </a:moveTo>
                    <a:cubicBezTo>
                      <a:pt x="55762" y="13344"/>
                      <a:pt x="55828" y="13372"/>
                      <a:pt x="55878" y="13421"/>
                    </a:cubicBezTo>
                    <a:cubicBezTo>
                      <a:pt x="55979" y="13521"/>
                      <a:pt x="55979" y="13688"/>
                      <a:pt x="55878" y="13791"/>
                    </a:cubicBezTo>
                    <a:cubicBezTo>
                      <a:pt x="55828" y="13839"/>
                      <a:pt x="55763" y="13866"/>
                      <a:pt x="55694" y="13866"/>
                    </a:cubicBezTo>
                    <a:cubicBezTo>
                      <a:pt x="55624" y="13866"/>
                      <a:pt x="55557" y="13839"/>
                      <a:pt x="55508" y="13791"/>
                    </a:cubicBezTo>
                    <a:cubicBezTo>
                      <a:pt x="55407" y="13686"/>
                      <a:pt x="55407" y="13523"/>
                      <a:pt x="55508" y="13421"/>
                    </a:cubicBezTo>
                    <a:cubicBezTo>
                      <a:pt x="55557" y="13372"/>
                      <a:pt x="55623" y="13344"/>
                      <a:pt x="55694" y="13344"/>
                    </a:cubicBezTo>
                    <a:close/>
                    <a:moveTo>
                      <a:pt x="55694" y="13339"/>
                    </a:moveTo>
                    <a:cubicBezTo>
                      <a:pt x="55623" y="13339"/>
                      <a:pt x="55556" y="13366"/>
                      <a:pt x="55505" y="13417"/>
                    </a:cubicBezTo>
                    <a:cubicBezTo>
                      <a:pt x="55401" y="13520"/>
                      <a:pt x="55401" y="13691"/>
                      <a:pt x="55505" y="13794"/>
                    </a:cubicBezTo>
                    <a:cubicBezTo>
                      <a:pt x="55556" y="13844"/>
                      <a:pt x="55623" y="13872"/>
                      <a:pt x="55694" y="13872"/>
                    </a:cubicBezTo>
                    <a:cubicBezTo>
                      <a:pt x="55763" y="13872"/>
                      <a:pt x="55833" y="13844"/>
                      <a:pt x="55882" y="13794"/>
                    </a:cubicBezTo>
                    <a:cubicBezTo>
                      <a:pt x="55985" y="13691"/>
                      <a:pt x="55985" y="13520"/>
                      <a:pt x="55882" y="13417"/>
                    </a:cubicBezTo>
                    <a:cubicBezTo>
                      <a:pt x="55831" y="13366"/>
                      <a:pt x="55763" y="13339"/>
                      <a:pt x="55694" y="13339"/>
                    </a:cubicBezTo>
                    <a:close/>
                    <a:moveTo>
                      <a:pt x="37740" y="13455"/>
                    </a:moveTo>
                    <a:cubicBezTo>
                      <a:pt x="37602" y="13457"/>
                      <a:pt x="37489" y="13569"/>
                      <a:pt x="37489" y="13705"/>
                    </a:cubicBezTo>
                    <a:cubicBezTo>
                      <a:pt x="37489" y="13843"/>
                      <a:pt x="37602" y="13954"/>
                      <a:pt x="37740" y="13954"/>
                    </a:cubicBezTo>
                    <a:cubicBezTo>
                      <a:pt x="37878" y="13954"/>
                      <a:pt x="37989" y="13843"/>
                      <a:pt x="37989" y="13705"/>
                    </a:cubicBezTo>
                    <a:cubicBezTo>
                      <a:pt x="37989" y="13568"/>
                      <a:pt x="37878" y="13455"/>
                      <a:pt x="37740" y="13455"/>
                    </a:cubicBezTo>
                    <a:close/>
                    <a:moveTo>
                      <a:pt x="27895" y="13457"/>
                    </a:moveTo>
                    <a:cubicBezTo>
                      <a:pt x="27758" y="13457"/>
                      <a:pt x="27645" y="13569"/>
                      <a:pt x="27645" y="13707"/>
                    </a:cubicBezTo>
                    <a:cubicBezTo>
                      <a:pt x="27645" y="13844"/>
                      <a:pt x="27758" y="13956"/>
                      <a:pt x="27895" y="13956"/>
                    </a:cubicBezTo>
                    <a:cubicBezTo>
                      <a:pt x="28033" y="13956"/>
                      <a:pt x="28145" y="13844"/>
                      <a:pt x="28145" y="13707"/>
                    </a:cubicBezTo>
                    <a:cubicBezTo>
                      <a:pt x="28145" y="13569"/>
                      <a:pt x="28033" y="13457"/>
                      <a:pt x="27895" y="13457"/>
                    </a:cubicBezTo>
                    <a:close/>
                    <a:moveTo>
                      <a:pt x="8671" y="13835"/>
                    </a:moveTo>
                    <a:cubicBezTo>
                      <a:pt x="8639" y="13835"/>
                      <a:pt x="8607" y="13847"/>
                      <a:pt x="8583" y="13872"/>
                    </a:cubicBezTo>
                    <a:cubicBezTo>
                      <a:pt x="8535" y="13921"/>
                      <a:pt x="8535" y="13997"/>
                      <a:pt x="8583" y="14046"/>
                    </a:cubicBezTo>
                    <a:cubicBezTo>
                      <a:pt x="8607" y="14070"/>
                      <a:pt x="8639" y="14083"/>
                      <a:pt x="8670" y="14083"/>
                    </a:cubicBezTo>
                    <a:cubicBezTo>
                      <a:pt x="8701" y="14083"/>
                      <a:pt x="8733" y="14070"/>
                      <a:pt x="8757" y="14046"/>
                    </a:cubicBezTo>
                    <a:cubicBezTo>
                      <a:pt x="8806" y="13997"/>
                      <a:pt x="8806" y="13920"/>
                      <a:pt x="8757" y="13872"/>
                    </a:cubicBezTo>
                    <a:cubicBezTo>
                      <a:pt x="8733" y="13847"/>
                      <a:pt x="8702" y="13835"/>
                      <a:pt x="8671" y="13835"/>
                    </a:cubicBezTo>
                    <a:close/>
                    <a:moveTo>
                      <a:pt x="22042" y="13765"/>
                    </a:moveTo>
                    <a:cubicBezTo>
                      <a:pt x="21983" y="13765"/>
                      <a:pt x="21925" y="13788"/>
                      <a:pt x="21880" y="13833"/>
                    </a:cubicBezTo>
                    <a:cubicBezTo>
                      <a:pt x="21789" y="13924"/>
                      <a:pt x="21789" y="14069"/>
                      <a:pt x="21880" y="14159"/>
                    </a:cubicBezTo>
                    <a:cubicBezTo>
                      <a:pt x="21925" y="14204"/>
                      <a:pt x="21984" y="14227"/>
                      <a:pt x="22043" y="14227"/>
                    </a:cubicBezTo>
                    <a:cubicBezTo>
                      <a:pt x="22102" y="14227"/>
                      <a:pt x="22162" y="14204"/>
                      <a:pt x="22206" y="14159"/>
                    </a:cubicBezTo>
                    <a:cubicBezTo>
                      <a:pt x="22296" y="14069"/>
                      <a:pt x="22296" y="13923"/>
                      <a:pt x="22206" y="13833"/>
                    </a:cubicBezTo>
                    <a:cubicBezTo>
                      <a:pt x="22161" y="13788"/>
                      <a:pt x="22101" y="13765"/>
                      <a:pt x="22042" y="13765"/>
                    </a:cubicBezTo>
                    <a:close/>
                    <a:moveTo>
                      <a:pt x="56897" y="13993"/>
                    </a:moveTo>
                    <a:cubicBezTo>
                      <a:pt x="56865" y="13993"/>
                      <a:pt x="56834" y="14005"/>
                      <a:pt x="56811" y="14030"/>
                    </a:cubicBezTo>
                    <a:cubicBezTo>
                      <a:pt x="56761" y="14078"/>
                      <a:pt x="56761" y="14154"/>
                      <a:pt x="56811" y="14204"/>
                    </a:cubicBezTo>
                    <a:cubicBezTo>
                      <a:pt x="56835" y="14228"/>
                      <a:pt x="56867" y="14240"/>
                      <a:pt x="56898" y="14240"/>
                    </a:cubicBezTo>
                    <a:cubicBezTo>
                      <a:pt x="56929" y="14240"/>
                      <a:pt x="56960" y="14228"/>
                      <a:pt x="56985" y="14204"/>
                    </a:cubicBezTo>
                    <a:cubicBezTo>
                      <a:pt x="57031" y="14154"/>
                      <a:pt x="57031" y="14078"/>
                      <a:pt x="56985" y="14030"/>
                    </a:cubicBezTo>
                    <a:cubicBezTo>
                      <a:pt x="56960" y="14005"/>
                      <a:pt x="56928" y="13993"/>
                      <a:pt x="56897" y="13993"/>
                    </a:cubicBezTo>
                    <a:close/>
                    <a:moveTo>
                      <a:pt x="43524" y="13923"/>
                    </a:moveTo>
                    <a:cubicBezTo>
                      <a:pt x="43465" y="13923"/>
                      <a:pt x="43406" y="13946"/>
                      <a:pt x="43362" y="13991"/>
                    </a:cubicBezTo>
                    <a:cubicBezTo>
                      <a:pt x="43271" y="14082"/>
                      <a:pt x="43271" y="14228"/>
                      <a:pt x="43362" y="14317"/>
                    </a:cubicBezTo>
                    <a:cubicBezTo>
                      <a:pt x="43407" y="14362"/>
                      <a:pt x="43466" y="14385"/>
                      <a:pt x="43525" y="14385"/>
                    </a:cubicBezTo>
                    <a:cubicBezTo>
                      <a:pt x="43584" y="14385"/>
                      <a:pt x="43643" y="14362"/>
                      <a:pt x="43688" y="14317"/>
                    </a:cubicBezTo>
                    <a:cubicBezTo>
                      <a:pt x="43778" y="14227"/>
                      <a:pt x="43778" y="14081"/>
                      <a:pt x="43688" y="13991"/>
                    </a:cubicBezTo>
                    <a:cubicBezTo>
                      <a:pt x="43643" y="13946"/>
                      <a:pt x="43583" y="13923"/>
                      <a:pt x="43524" y="13923"/>
                    </a:cubicBezTo>
                    <a:close/>
                    <a:moveTo>
                      <a:pt x="8684" y="14692"/>
                    </a:moveTo>
                    <a:cubicBezTo>
                      <a:pt x="8651" y="14692"/>
                      <a:pt x="8617" y="14704"/>
                      <a:pt x="8590" y="14730"/>
                    </a:cubicBezTo>
                    <a:cubicBezTo>
                      <a:pt x="8539" y="14780"/>
                      <a:pt x="8539" y="14866"/>
                      <a:pt x="8590" y="14917"/>
                    </a:cubicBezTo>
                    <a:cubicBezTo>
                      <a:pt x="8615" y="14942"/>
                      <a:pt x="8649" y="14955"/>
                      <a:pt x="8683" y="14955"/>
                    </a:cubicBezTo>
                    <a:cubicBezTo>
                      <a:pt x="8717" y="14955"/>
                      <a:pt x="8751" y="14942"/>
                      <a:pt x="8777" y="14917"/>
                    </a:cubicBezTo>
                    <a:cubicBezTo>
                      <a:pt x="8828" y="14866"/>
                      <a:pt x="8828" y="14780"/>
                      <a:pt x="8777" y="14730"/>
                    </a:cubicBezTo>
                    <a:cubicBezTo>
                      <a:pt x="8751" y="14704"/>
                      <a:pt x="8718" y="14692"/>
                      <a:pt x="8684" y="14692"/>
                    </a:cubicBezTo>
                    <a:close/>
                    <a:moveTo>
                      <a:pt x="22396" y="14545"/>
                    </a:moveTo>
                    <a:cubicBezTo>
                      <a:pt x="22334" y="14545"/>
                      <a:pt x="22272" y="14569"/>
                      <a:pt x="22225" y="14617"/>
                    </a:cubicBezTo>
                    <a:cubicBezTo>
                      <a:pt x="22131" y="14712"/>
                      <a:pt x="22131" y="14864"/>
                      <a:pt x="22225" y="14956"/>
                    </a:cubicBezTo>
                    <a:cubicBezTo>
                      <a:pt x="22272" y="15004"/>
                      <a:pt x="22334" y="15028"/>
                      <a:pt x="22396" y="15028"/>
                    </a:cubicBezTo>
                    <a:cubicBezTo>
                      <a:pt x="22457" y="15028"/>
                      <a:pt x="22519" y="15004"/>
                      <a:pt x="22566" y="14956"/>
                    </a:cubicBezTo>
                    <a:cubicBezTo>
                      <a:pt x="22660" y="14862"/>
                      <a:pt x="22660" y="14711"/>
                      <a:pt x="22566" y="14617"/>
                    </a:cubicBezTo>
                    <a:cubicBezTo>
                      <a:pt x="22519" y="14569"/>
                      <a:pt x="22457" y="14545"/>
                      <a:pt x="22396" y="14545"/>
                    </a:cubicBezTo>
                    <a:close/>
                    <a:moveTo>
                      <a:pt x="56884" y="14850"/>
                    </a:moveTo>
                    <a:cubicBezTo>
                      <a:pt x="56850" y="14850"/>
                      <a:pt x="56816" y="14862"/>
                      <a:pt x="56790" y="14888"/>
                    </a:cubicBezTo>
                    <a:cubicBezTo>
                      <a:pt x="56740" y="14938"/>
                      <a:pt x="56740" y="15024"/>
                      <a:pt x="56790" y="15075"/>
                    </a:cubicBezTo>
                    <a:cubicBezTo>
                      <a:pt x="56816" y="15100"/>
                      <a:pt x="56850" y="15113"/>
                      <a:pt x="56884" y="15113"/>
                    </a:cubicBezTo>
                    <a:cubicBezTo>
                      <a:pt x="56918" y="15113"/>
                      <a:pt x="56952" y="15100"/>
                      <a:pt x="56977" y="15075"/>
                    </a:cubicBezTo>
                    <a:cubicBezTo>
                      <a:pt x="57028" y="15024"/>
                      <a:pt x="57028" y="14938"/>
                      <a:pt x="56977" y="14888"/>
                    </a:cubicBezTo>
                    <a:cubicBezTo>
                      <a:pt x="56952" y="14862"/>
                      <a:pt x="56918" y="14850"/>
                      <a:pt x="56884" y="14850"/>
                    </a:cubicBezTo>
                    <a:close/>
                    <a:moveTo>
                      <a:pt x="43173" y="14704"/>
                    </a:moveTo>
                    <a:cubicBezTo>
                      <a:pt x="43112" y="14704"/>
                      <a:pt x="43050" y="14728"/>
                      <a:pt x="43003" y="14775"/>
                    </a:cubicBezTo>
                    <a:cubicBezTo>
                      <a:pt x="42909" y="14870"/>
                      <a:pt x="42909" y="15021"/>
                      <a:pt x="43003" y="15115"/>
                    </a:cubicBezTo>
                    <a:cubicBezTo>
                      <a:pt x="43050" y="15162"/>
                      <a:pt x="43112" y="15186"/>
                      <a:pt x="43173" y="15186"/>
                    </a:cubicBezTo>
                    <a:cubicBezTo>
                      <a:pt x="43235" y="15186"/>
                      <a:pt x="43296" y="15162"/>
                      <a:pt x="43343" y="15115"/>
                    </a:cubicBezTo>
                    <a:cubicBezTo>
                      <a:pt x="43436" y="15020"/>
                      <a:pt x="43436" y="14867"/>
                      <a:pt x="43343" y="14775"/>
                    </a:cubicBezTo>
                    <a:cubicBezTo>
                      <a:pt x="43296" y="14728"/>
                      <a:pt x="43235" y="14704"/>
                      <a:pt x="43173" y="14704"/>
                    </a:cubicBezTo>
                    <a:close/>
                    <a:moveTo>
                      <a:pt x="9985" y="14533"/>
                    </a:moveTo>
                    <a:cubicBezTo>
                      <a:pt x="10074" y="14533"/>
                      <a:pt x="10155" y="14567"/>
                      <a:pt x="10219" y="14628"/>
                    </a:cubicBezTo>
                    <a:cubicBezTo>
                      <a:pt x="10348" y="14757"/>
                      <a:pt x="10348" y="14967"/>
                      <a:pt x="10219" y="15096"/>
                    </a:cubicBezTo>
                    <a:cubicBezTo>
                      <a:pt x="10158" y="15157"/>
                      <a:pt x="10074" y="15192"/>
                      <a:pt x="9985" y="15192"/>
                    </a:cubicBezTo>
                    <a:cubicBezTo>
                      <a:pt x="9897" y="15192"/>
                      <a:pt x="9814" y="15157"/>
                      <a:pt x="9752" y="15096"/>
                    </a:cubicBezTo>
                    <a:cubicBezTo>
                      <a:pt x="9623" y="14967"/>
                      <a:pt x="9623" y="14757"/>
                      <a:pt x="9752" y="14628"/>
                    </a:cubicBezTo>
                    <a:cubicBezTo>
                      <a:pt x="9813" y="14567"/>
                      <a:pt x="9897" y="14533"/>
                      <a:pt x="9985" y="14533"/>
                    </a:cubicBezTo>
                    <a:close/>
                    <a:moveTo>
                      <a:pt x="9985" y="14524"/>
                    </a:moveTo>
                    <a:cubicBezTo>
                      <a:pt x="9894" y="14524"/>
                      <a:pt x="9810" y="14557"/>
                      <a:pt x="9746" y="14622"/>
                    </a:cubicBezTo>
                    <a:cubicBezTo>
                      <a:pt x="9614" y="14756"/>
                      <a:pt x="9614" y="14969"/>
                      <a:pt x="9746" y="15101"/>
                    </a:cubicBezTo>
                    <a:cubicBezTo>
                      <a:pt x="9810" y="15164"/>
                      <a:pt x="9894" y="15201"/>
                      <a:pt x="9985" y="15201"/>
                    </a:cubicBezTo>
                    <a:cubicBezTo>
                      <a:pt x="10075" y="15199"/>
                      <a:pt x="10161" y="15164"/>
                      <a:pt x="10224" y="15101"/>
                    </a:cubicBezTo>
                    <a:cubicBezTo>
                      <a:pt x="10356" y="14969"/>
                      <a:pt x="10356" y="14756"/>
                      <a:pt x="10224" y="14622"/>
                    </a:cubicBezTo>
                    <a:cubicBezTo>
                      <a:pt x="10161" y="14560"/>
                      <a:pt x="10075" y="14524"/>
                      <a:pt x="9985" y="14524"/>
                    </a:cubicBezTo>
                    <a:close/>
                    <a:moveTo>
                      <a:pt x="55582" y="14691"/>
                    </a:moveTo>
                    <a:cubicBezTo>
                      <a:pt x="55672" y="14691"/>
                      <a:pt x="55754" y="14725"/>
                      <a:pt x="55817" y="14786"/>
                    </a:cubicBezTo>
                    <a:cubicBezTo>
                      <a:pt x="55944" y="14915"/>
                      <a:pt x="55944" y="15125"/>
                      <a:pt x="55817" y="15254"/>
                    </a:cubicBezTo>
                    <a:cubicBezTo>
                      <a:pt x="55754" y="15315"/>
                      <a:pt x="55672" y="15350"/>
                      <a:pt x="55582" y="15350"/>
                    </a:cubicBezTo>
                    <a:cubicBezTo>
                      <a:pt x="55494" y="15350"/>
                      <a:pt x="55412" y="15315"/>
                      <a:pt x="55349" y="15254"/>
                    </a:cubicBezTo>
                    <a:cubicBezTo>
                      <a:pt x="55288" y="15192"/>
                      <a:pt x="55253" y="15109"/>
                      <a:pt x="55253" y="15020"/>
                    </a:cubicBezTo>
                    <a:cubicBezTo>
                      <a:pt x="55253" y="14931"/>
                      <a:pt x="55288" y="14850"/>
                      <a:pt x="55349" y="14786"/>
                    </a:cubicBezTo>
                    <a:cubicBezTo>
                      <a:pt x="55411" y="14724"/>
                      <a:pt x="55494" y="14691"/>
                      <a:pt x="55582" y="14691"/>
                    </a:cubicBezTo>
                    <a:close/>
                    <a:moveTo>
                      <a:pt x="55582" y="14680"/>
                    </a:moveTo>
                    <a:cubicBezTo>
                      <a:pt x="55492" y="14680"/>
                      <a:pt x="55407" y="14715"/>
                      <a:pt x="55343" y="14780"/>
                    </a:cubicBezTo>
                    <a:cubicBezTo>
                      <a:pt x="55279" y="14844"/>
                      <a:pt x="55243" y="14930"/>
                      <a:pt x="55243" y="15020"/>
                    </a:cubicBezTo>
                    <a:cubicBezTo>
                      <a:pt x="55243" y="15111"/>
                      <a:pt x="55278" y="15196"/>
                      <a:pt x="55343" y="15259"/>
                    </a:cubicBezTo>
                    <a:cubicBezTo>
                      <a:pt x="55407" y="15322"/>
                      <a:pt x="55492" y="15359"/>
                      <a:pt x="55582" y="15359"/>
                    </a:cubicBezTo>
                    <a:cubicBezTo>
                      <a:pt x="55673" y="15357"/>
                      <a:pt x="55757" y="15322"/>
                      <a:pt x="55821" y="15259"/>
                    </a:cubicBezTo>
                    <a:cubicBezTo>
                      <a:pt x="55953" y="15127"/>
                      <a:pt x="55953" y="14914"/>
                      <a:pt x="55821" y="14780"/>
                    </a:cubicBezTo>
                    <a:cubicBezTo>
                      <a:pt x="55757" y="14717"/>
                      <a:pt x="55673" y="14680"/>
                      <a:pt x="55582" y="14680"/>
                    </a:cubicBezTo>
                    <a:close/>
                    <a:moveTo>
                      <a:pt x="8769" y="15557"/>
                    </a:moveTo>
                    <a:cubicBezTo>
                      <a:pt x="8733" y="15557"/>
                      <a:pt x="8696" y="15571"/>
                      <a:pt x="8668" y="15598"/>
                    </a:cubicBezTo>
                    <a:cubicBezTo>
                      <a:pt x="8615" y="15653"/>
                      <a:pt x="8615" y="15743"/>
                      <a:pt x="8668" y="15798"/>
                    </a:cubicBezTo>
                    <a:cubicBezTo>
                      <a:pt x="8696" y="15824"/>
                      <a:pt x="8732" y="15838"/>
                      <a:pt x="8768" y="15838"/>
                    </a:cubicBezTo>
                    <a:cubicBezTo>
                      <a:pt x="8804" y="15838"/>
                      <a:pt x="8841" y="15824"/>
                      <a:pt x="8868" y="15798"/>
                    </a:cubicBezTo>
                    <a:cubicBezTo>
                      <a:pt x="8922" y="15743"/>
                      <a:pt x="8922" y="15653"/>
                      <a:pt x="8868" y="15598"/>
                    </a:cubicBezTo>
                    <a:cubicBezTo>
                      <a:pt x="8841" y="15571"/>
                      <a:pt x="8805" y="15557"/>
                      <a:pt x="8769" y="15557"/>
                    </a:cubicBezTo>
                    <a:close/>
                    <a:moveTo>
                      <a:pt x="22830" y="15461"/>
                    </a:moveTo>
                    <a:cubicBezTo>
                      <a:pt x="22766" y="15461"/>
                      <a:pt x="22702" y="15485"/>
                      <a:pt x="22653" y="15534"/>
                    </a:cubicBezTo>
                    <a:cubicBezTo>
                      <a:pt x="22556" y="15632"/>
                      <a:pt x="22556" y="15792"/>
                      <a:pt x="22653" y="15887"/>
                    </a:cubicBezTo>
                    <a:cubicBezTo>
                      <a:pt x="22702" y="15937"/>
                      <a:pt x="22766" y="15961"/>
                      <a:pt x="22830" y="15961"/>
                    </a:cubicBezTo>
                    <a:cubicBezTo>
                      <a:pt x="22894" y="15961"/>
                      <a:pt x="22958" y="15937"/>
                      <a:pt x="23006" y="15887"/>
                    </a:cubicBezTo>
                    <a:cubicBezTo>
                      <a:pt x="23105" y="15789"/>
                      <a:pt x="23105" y="15632"/>
                      <a:pt x="23006" y="15534"/>
                    </a:cubicBezTo>
                    <a:cubicBezTo>
                      <a:pt x="22958" y="15485"/>
                      <a:pt x="22894" y="15461"/>
                      <a:pt x="22830" y="15461"/>
                    </a:cubicBezTo>
                    <a:close/>
                    <a:moveTo>
                      <a:pt x="31490" y="13954"/>
                    </a:moveTo>
                    <a:lnTo>
                      <a:pt x="31490" y="13954"/>
                    </a:lnTo>
                    <a:cubicBezTo>
                      <a:pt x="30789" y="14536"/>
                      <a:pt x="28992" y="14966"/>
                      <a:pt x="28729" y="15979"/>
                    </a:cubicBezTo>
                    <a:cubicBezTo>
                      <a:pt x="28832" y="15987"/>
                      <a:pt x="28932" y="15991"/>
                      <a:pt x="29029" y="15991"/>
                    </a:cubicBezTo>
                    <a:cubicBezTo>
                      <a:pt x="30888" y="15991"/>
                      <a:pt x="31565" y="14596"/>
                      <a:pt x="31490" y="13954"/>
                    </a:cubicBezTo>
                    <a:close/>
                    <a:moveTo>
                      <a:pt x="34144" y="13954"/>
                    </a:moveTo>
                    <a:lnTo>
                      <a:pt x="34144" y="13954"/>
                    </a:lnTo>
                    <a:cubicBezTo>
                      <a:pt x="34068" y="14596"/>
                      <a:pt x="34745" y="15991"/>
                      <a:pt x="36606" y="15991"/>
                    </a:cubicBezTo>
                    <a:cubicBezTo>
                      <a:pt x="36703" y="15991"/>
                      <a:pt x="36803" y="15987"/>
                      <a:pt x="36907" y="15979"/>
                    </a:cubicBezTo>
                    <a:cubicBezTo>
                      <a:pt x="36642" y="14967"/>
                      <a:pt x="34845" y="14537"/>
                      <a:pt x="34144" y="13954"/>
                    </a:cubicBezTo>
                    <a:close/>
                    <a:moveTo>
                      <a:pt x="56799" y="15714"/>
                    </a:moveTo>
                    <a:cubicBezTo>
                      <a:pt x="56763" y="15714"/>
                      <a:pt x="56727" y="15728"/>
                      <a:pt x="56699" y="15756"/>
                    </a:cubicBezTo>
                    <a:cubicBezTo>
                      <a:pt x="56646" y="15809"/>
                      <a:pt x="56646" y="15901"/>
                      <a:pt x="56699" y="15954"/>
                    </a:cubicBezTo>
                    <a:cubicBezTo>
                      <a:pt x="56727" y="15982"/>
                      <a:pt x="56763" y="15995"/>
                      <a:pt x="56799" y="15995"/>
                    </a:cubicBezTo>
                    <a:cubicBezTo>
                      <a:pt x="56835" y="15995"/>
                      <a:pt x="56872" y="15982"/>
                      <a:pt x="56899" y="15954"/>
                    </a:cubicBezTo>
                    <a:cubicBezTo>
                      <a:pt x="56953" y="15901"/>
                      <a:pt x="56953" y="15809"/>
                      <a:pt x="56899" y="15756"/>
                    </a:cubicBezTo>
                    <a:cubicBezTo>
                      <a:pt x="56872" y="15728"/>
                      <a:pt x="56835" y="15714"/>
                      <a:pt x="56799" y="15714"/>
                    </a:cubicBezTo>
                    <a:close/>
                    <a:moveTo>
                      <a:pt x="42738" y="15621"/>
                    </a:moveTo>
                    <a:cubicBezTo>
                      <a:pt x="42674" y="15621"/>
                      <a:pt x="42610" y="15645"/>
                      <a:pt x="42561" y="15693"/>
                    </a:cubicBezTo>
                    <a:cubicBezTo>
                      <a:pt x="42464" y="15792"/>
                      <a:pt x="42464" y="15948"/>
                      <a:pt x="42561" y="16047"/>
                    </a:cubicBezTo>
                    <a:cubicBezTo>
                      <a:pt x="42610" y="16096"/>
                      <a:pt x="42674" y="16121"/>
                      <a:pt x="42738" y="16121"/>
                    </a:cubicBezTo>
                    <a:cubicBezTo>
                      <a:pt x="42802" y="16121"/>
                      <a:pt x="42865" y="16096"/>
                      <a:pt x="42915" y="16047"/>
                    </a:cubicBezTo>
                    <a:cubicBezTo>
                      <a:pt x="43012" y="15947"/>
                      <a:pt x="43012" y="15789"/>
                      <a:pt x="42915" y="15693"/>
                    </a:cubicBezTo>
                    <a:cubicBezTo>
                      <a:pt x="42865" y="15645"/>
                      <a:pt x="42802" y="15621"/>
                      <a:pt x="42738" y="15621"/>
                    </a:cubicBezTo>
                    <a:close/>
                    <a:moveTo>
                      <a:pt x="8941" y="16418"/>
                    </a:moveTo>
                    <a:cubicBezTo>
                      <a:pt x="8902" y="16418"/>
                      <a:pt x="8864" y="16432"/>
                      <a:pt x="8835" y="16461"/>
                    </a:cubicBezTo>
                    <a:cubicBezTo>
                      <a:pt x="8777" y="16519"/>
                      <a:pt x="8777" y="16616"/>
                      <a:pt x="8835" y="16674"/>
                    </a:cubicBezTo>
                    <a:cubicBezTo>
                      <a:pt x="8864" y="16703"/>
                      <a:pt x="8902" y="16718"/>
                      <a:pt x="8941" y="16718"/>
                    </a:cubicBezTo>
                    <a:cubicBezTo>
                      <a:pt x="8979" y="16718"/>
                      <a:pt x="9017" y="16703"/>
                      <a:pt x="9046" y="16674"/>
                    </a:cubicBezTo>
                    <a:cubicBezTo>
                      <a:pt x="9104" y="16616"/>
                      <a:pt x="9104" y="16519"/>
                      <a:pt x="9046" y="16461"/>
                    </a:cubicBezTo>
                    <a:cubicBezTo>
                      <a:pt x="9017" y="16432"/>
                      <a:pt x="8979" y="16418"/>
                      <a:pt x="8941" y="16418"/>
                    </a:cubicBezTo>
                    <a:close/>
                    <a:moveTo>
                      <a:pt x="56627" y="16576"/>
                    </a:moveTo>
                    <a:cubicBezTo>
                      <a:pt x="56589" y="16576"/>
                      <a:pt x="56551" y="16590"/>
                      <a:pt x="56521" y="16619"/>
                    </a:cubicBezTo>
                    <a:cubicBezTo>
                      <a:pt x="56463" y="16677"/>
                      <a:pt x="56463" y="16773"/>
                      <a:pt x="56521" y="16831"/>
                    </a:cubicBezTo>
                    <a:cubicBezTo>
                      <a:pt x="56550" y="16860"/>
                      <a:pt x="56588" y="16874"/>
                      <a:pt x="56627" y="16874"/>
                    </a:cubicBezTo>
                    <a:cubicBezTo>
                      <a:pt x="56665" y="16874"/>
                      <a:pt x="56703" y="16860"/>
                      <a:pt x="56732" y="16831"/>
                    </a:cubicBezTo>
                    <a:cubicBezTo>
                      <a:pt x="56790" y="16773"/>
                      <a:pt x="56790" y="16677"/>
                      <a:pt x="56732" y="16619"/>
                    </a:cubicBezTo>
                    <a:cubicBezTo>
                      <a:pt x="56703" y="16590"/>
                      <a:pt x="56665" y="16576"/>
                      <a:pt x="56627" y="16576"/>
                    </a:cubicBezTo>
                    <a:close/>
                    <a:moveTo>
                      <a:pt x="10414" y="15966"/>
                    </a:moveTo>
                    <a:cubicBezTo>
                      <a:pt x="10543" y="15966"/>
                      <a:pt x="10666" y="16015"/>
                      <a:pt x="10756" y="16106"/>
                    </a:cubicBezTo>
                    <a:cubicBezTo>
                      <a:pt x="10945" y="16295"/>
                      <a:pt x="10945" y="16605"/>
                      <a:pt x="10756" y="16793"/>
                    </a:cubicBezTo>
                    <a:cubicBezTo>
                      <a:pt x="10665" y="16886"/>
                      <a:pt x="10543" y="16935"/>
                      <a:pt x="10414" y="16935"/>
                    </a:cubicBezTo>
                    <a:cubicBezTo>
                      <a:pt x="10284" y="16935"/>
                      <a:pt x="10162" y="16884"/>
                      <a:pt x="10071" y="16793"/>
                    </a:cubicBezTo>
                    <a:cubicBezTo>
                      <a:pt x="9882" y="16605"/>
                      <a:pt x="9882" y="16295"/>
                      <a:pt x="10071" y="16106"/>
                    </a:cubicBezTo>
                    <a:cubicBezTo>
                      <a:pt x="10162" y="16015"/>
                      <a:pt x="10284" y="15966"/>
                      <a:pt x="10414" y="15966"/>
                    </a:cubicBezTo>
                    <a:close/>
                    <a:moveTo>
                      <a:pt x="10414" y="15953"/>
                    </a:moveTo>
                    <a:cubicBezTo>
                      <a:pt x="10282" y="15953"/>
                      <a:pt x="10158" y="16005"/>
                      <a:pt x="10064" y="16098"/>
                    </a:cubicBezTo>
                    <a:cubicBezTo>
                      <a:pt x="9869" y="16292"/>
                      <a:pt x="9869" y="16606"/>
                      <a:pt x="10064" y="16800"/>
                    </a:cubicBezTo>
                    <a:cubicBezTo>
                      <a:pt x="10158" y="16895"/>
                      <a:pt x="10282" y="16945"/>
                      <a:pt x="10414" y="16945"/>
                    </a:cubicBezTo>
                    <a:cubicBezTo>
                      <a:pt x="10416" y="16945"/>
                      <a:pt x="10418" y="16945"/>
                      <a:pt x="10420" y="16945"/>
                    </a:cubicBezTo>
                    <a:cubicBezTo>
                      <a:pt x="10550" y="16945"/>
                      <a:pt x="10673" y="16893"/>
                      <a:pt x="10766" y="16800"/>
                    </a:cubicBezTo>
                    <a:cubicBezTo>
                      <a:pt x="10959" y="16606"/>
                      <a:pt x="10959" y="16292"/>
                      <a:pt x="10766" y="16098"/>
                    </a:cubicBezTo>
                    <a:cubicBezTo>
                      <a:pt x="10672" y="16003"/>
                      <a:pt x="10546" y="15953"/>
                      <a:pt x="10414" y="15953"/>
                    </a:cubicBezTo>
                    <a:close/>
                    <a:moveTo>
                      <a:pt x="55153" y="16121"/>
                    </a:moveTo>
                    <a:cubicBezTo>
                      <a:pt x="55283" y="16121"/>
                      <a:pt x="55405" y="16172"/>
                      <a:pt x="55498" y="16264"/>
                    </a:cubicBezTo>
                    <a:cubicBezTo>
                      <a:pt x="55685" y="16453"/>
                      <a:pt x="55685" y="16763"/>
                      <a:pt x="55498" y="16951"/>
                    </a:cubicBezTo>
                    <a:cubicBezTo>
                      <a:pt x="55405" y="17044"/>
                      <a:pt x="55283" y="17092"/>
                      <a:pt x="55153" y="17092"/>
                    </a:cubicBezTo>
                    <a:cubicBezTo>
                      <a:pt x="55023" y="17092"/>
                      <a:pt x="54901" y="17041"/>
                      <a:pt x="54810" y="16951"/>
                    </a:cubicBezTo>
                    <a:cubicBezTo>
                      <a:pt x="54717" y="16858"/>
                      <a:pt x="54668" y="16737"/>
                      <a:pt x="54668" y="16606"/>
                    </a:cubicBezTo>
                    <a:cubicBezTo>
                      <a:pt x="54668" y="16476"/>
                      <a:pt x="54718" y="16356"/>
                      <a:pt x="54810" y="16263"/>
                    </a:cubicBezTo>
                    <a:cubicBezTo>
                      <a:pt x="54901" y="16170"/>
                      <a:pt x="55023" y="16121"/>
                      <a:pt x="55153" y="16121"/>
                    </a:cubicBezTo>
                    <a:close/>
                    <a:moveTo>
                      <a:pt x="55153" y="16111"/>
                    </a:moveTo>
                    <a:cubicBezTo>
                      <a:pt x="55021" y="16111"/>
                      <a:pt x="54895" y="16163"/>
                      <a:pt x="54802" y="16256"/>
                    </a:cubicBezTo>
                    <a:cubicBezTo>
                      <a:pt x="54707" y="16350"/>
                      <a:pt x="54657" y="16474"/>
                      <a:pt x="54657" y="16606"/>
                    </a:cubicBezTo>
                    <a:cubicBezTo>
                      <a:pt x="54657" y="16740"/>
                      <a:pt x="54710" y="16864"/>
                      <a:pt x="54802" y="16958"/>
                    </a:cubicBezTo>
                    <a:cubicBezTo>
                      <a:pt x="54897" y="17053"/>
                      <a:pt x="55021" y="17103"/>
                      <a:pt x="55153" y="17103"/>
                    </a:cubicBezTo>
                    <a:cubicBezTo>
                      <a:pt x="55285" y="17103"/>
                      <a:pt x="55411" y="17053"/>
                      <a:pt x="55504" y="16958"/>
                    </a:cubicBezTo>
                    <a:cubicBezTo>
                      <a:pt x="55698" y="16764"/>
                      <a:pt x="55698" y="16450"/>
                      <a:pt x="55504" y="16256"/>
                    </a:cubicBezTo>
                    <a:cubicBezTo>
                      <a:pt x="55410" y="16161"/>
                      <a:pt x="55285" y="16111"/>
                      <a:pt x="55153" y="16111"/>
                    </a:cubicBezTo>
                    <a:close/>
                    <a:moveTo>
                      <a:pt x="9218" y="17262"/>
                    </a:moveTo>
                    <a:cubicBezTo>
                      <a:pt x="9177" y="17262"/>
                      <a:pt x="9136" y="17278"/>
                      <a:pt x="9104" y="17309"/>
                    </a:cubicBezTo>
                    <a:cubicBezTo>
                      <a:pt x="9043" y="17371"/>
                      <a:pt x="9043" y="17473"/>
                      <a:pt x="9104" y="17534"/>
                    </a:cubicBezTo>
                    <a:cubicBezTo>
                      <a:pt x="9135" y="17565"/>
                      <a:pt x="9176" y="17580"/>
                      <a:pt x="9217" y="17580"/>
                    </a:cubicBezTo>
                    <a:cubicBezTo>
                      <a:pt x="9258" y="17580"/>
                      <a:pt x="9298" y="17565"/>
                      <a:pt x="9329" y="17534"/>
                    </a:cubicBezTo>
                    <a:cubicBezTo>
                      <a:pt x="9391" y="17473"/>
                      <a:pt x="9391" y="17371"/>
                      <a:pt x="9329" y="17309"/>
                    </a:cubicBezTo>
                    <a:cubicBezTo>
                      <a:pt x="9298" y="17278"/>
                      <a:pt x="9258" y="17262"/>
                      <a:pt x="9218" y="17262"/>
                    </a:cubicBezTo>
                    <a:close/>
                    <a:moveTo>
                      <a:pt x="32816" y="13863"/>
                    </a:moveTo>
                    <a:cubicBezTo>
                      <a:pt x="32816" y="13863"/>
                      <a:pt x="32737" y="15295"/>
                      <a:pt x="31541" y="16027"/>
                    </a:cubicBezTo>
                    <a:cubicBezTo>
                      <a:pt x="31541" y="16027"/>
                      <a:pt x="32318" y="16873"/>
                      <a:pt x="32242" y="17642"/>
                    </a:cubicBezTo>
                    <a:lnTo>
                      <a:pt x="32816" y="17206"/>
                    </a:lnTo>
                    <a:lnTo>
                      <a:pt x="33390" y="17642"/>
                    </a:lnTo>
                    <a:cubicBezTo>
                      <a:pt x="33315" y="16873"/>
                      <a:pt x="34091" y="16027"/>
                      <a:pt x="34091" y="16027"/>
                    </a:cubicBezTo>
                    <a:cubicBezTo>
                      <a:pt x="32896" y="15295"/>
                      <a:pt x="32816" y="13863"/>
                      <a:pt x="32816" y="13863"/>
                    </a:cubicBezTo>
                    <a:close/>
                    <a:moveTo>
                      <a:pt x="56350" y="17419"/>
                    </a:moveTo>
                    <a:cubicBezTo>
                      <a:pt x="56309" y="17419"/>
                      <a:pt x="56269" y="17435"/>
                      <a:pt x="56238" y="17467"/>
                    </a:cubicBezTo>
                    <a:cubicBezTo>
                      <a:pt x="56176" y="17529"/>
                      <a:pt x="56176" y="17631"/>
                      <a:pt x="56238" y="17692"/>
                    </a:cubicBezTo>
                    <a:cubicBezTo>
                      <a:pt x="56269" y="17723"/>
                      <a:pt x="56309" y="17738"/>
                      <a:pt x="56350" y="17738"/>
                    </a:cubicBezTo>
                    <a:cubicBezTo>
                      <a:pt x="56391" y="17738"/>
                      <a:pt x="56432" y="17723"/>
                      <a:pt x="56463" y="17692"/>
                    </a:cubicBezTo>
                    <a:cubicBezTo>
                      <a:pt x="56524" y="17631"/>
                      <a:pt x="56524" y="17529"/>
                      <a:pt x="56463" y="17467"/>
                    </a:cubicBezTo>
                    <a:cubicBezTo>
                      <a:pt x="56431" y="17435"/>
                      <a:pt x="56390" y="17419"/>
                      <a:pt x="56350" y="17419"/>
                    </a:cubicBezTo>
                    <a:close/>
                    <a:moveTo>
                      <a:pt x="30879" y="17355"/>
                    </a:moveTo>
                    <a:cubicBezTo>
                      <a:pt x="30825" y="17468"/>
                      <a:pt x="30818" y="17602"/>
                      <a:pt x="30872" y="17726"/>
                    </a:cubicBezTo>
                    <a:cubicBezTo>
                      <a:pt x="30924" y="17851"/>
                      <a:pt x="31024" y="17938"/>
                      <a:pt x="31141" y="17981"/>
                    </a:cubicBezTo>
                    <a:cubicBezTo>
                      <a:pt x="31193" y="17867"/>
                      <a:pt x="31201" y="17735"/>
                      <a:pt x="31148" y="17610"/>
                    </a:cubicBezTo>
                    <a:cubicBezTo>
                      <a:pt x="31096" y="17484"/>
                      <a:pt x="30996" y="17399"/>
                      <a:pt x="30879" y="17355"/>
                    </a:cubicBezTo>
                    <a:close/>
                    <a:moveTo>
                      <a:pt x="34755" y="17355"/>
                    </a:moveTo>
                    <a:cubicBezTo>
                      <a:pt x="34636" y="17399"/>
                      <a:pt x="34538" y="17486"/>
                      <a:pt x="34484" y="17610"/>
                    </a:cubicBezTo>
                    <a:cubicBezTo>
                      <a:pt x="34432" y="17735"/>
                      <a:pt x="34441" y="17867"/>
                      <a:pt x="34491" y="17981"/>
                    </a:cubicBezTo>
                    <a:cubicBezTo>
                      <a:pt x="34610" y="17939"/>
                      <a:pt x="34709" y="17851"/>
                      <a:pt x="34762" y="17726"/>
                    </a:cubicBezTo>
                    <a:cubicBezTo>
                      <a:pt x="34814" y="17602"/>
                      <a:pt x="34807" y="17468"/>
                      <a:pt x="34755" y="17355"/>
                    </a:cubicBezTo>
                    <a:close/>
                    <a:moveTo>
                      <a:pt x="35772" y="17381"/>
                    </a:moveTo>
                    <a:cubicBezTo>
                      <a:pt x="35566" y="17381"/>
                      <a:pt x="35360" y="17449"/>
                      <a:pt x="35190" y="17590"/>
                    </a:cubicBezTo>
                    <a:cubicBezTo>
                      <a:pt x="34984" y="17761"/>
                      <a:pt x="34878" y="18002"/>
                      <a:pt x="34865" y="18247"/>
                    </a:cubicBezTo>
                    <a:cubicBezTo>
                      <a:pt x="34906" y="18252"/>
                      <a:pt x="34946" y="18254"/>
                      <a:pt x="34987" y="18254"/>
                    </a:cubicBezTo>
                    <a:cubicBezTo>
                      <a:pt x="35193" y="18254"/>
                      <a:pt x="35399" y="18187"/>
                      <a:pt x="35569" y="18045"/>
                    </a:cubicBezTo>
                    <a:cubicBezTo>
                      <a:pt x="35774" y="17877"/>
                      <a:pt x="35882" y="17635"/>
                      <a:pt x="35894" y="17389"/>
                    </a:cubicBezTo>
                    <a:cubicBezTo>
                      <a:pt x="35854" y="17383"/>
                      <a:pt x="35813" y="17381"/>
                      <a:pt x="35772" y="17381"/>
                    </a:cubicBezTo>
                    <a:close/>
                    <a:moveTo>
                      <a:pt x="29864" y="17383"/>
                    </a:moveTo>
                    <a:cubicBezTo>
                      <a:pt x="29822" y="17383"/>
                      <a:pt x="29780" y="17386"/>
                      <a:pt x="29739" y="17392"/>
                    </a:cubicBezTo>
                    <a:cubicBezTo>
                      <a:pt x="29750" y="17635"/>
                      <a:pt x="29859" y="17877"/>
                      <a:pt x="30063" y="18047"/>
                    </a:cubicBezTo>
                    <a:cubicBezTo>
                      <a:pt x="30233" y="18189"/>
                      <a:pt x="30440" y="18256"/>
                      <a:pt x="30645" y="18256"/>
                    </a:cubicBezTo>
                    <a:cubicBezTo>
                      <a:pt x="30686" y="18256"/>
                      <a:pt x="30727" y="18253"/>
                      <a:pt x="30767" y="18248"/>
                    </a:cubicBezTo>
                    <a:cubicBezTo>
                      <a:pt x="30756" y="18002"/>
                      <a:pt x="30648" y="17761"/>
                      <a:pt x="30444" y="17592"/>
                    </a:cubicBezTo>
                    <a:cubicBezTo>
                      <a:pt x="30273" y="17451"/>
                      <a:pt x="30069" y="17383"/>
                      <a:pt x="29864" y="17383"/>
                    </a:cubicBezTo>
                    <a:close/>
                    <a:moveTo>
                      <a:pt x="11046" y="17648"/>
                    </a:moveTo>
                    <a:cubicBezTo>
                      <a:pt x="11136" y="17648"/>
                      <a:pt x="11218" y="17681"/>
                      <a:pt x="11281" y="17744"/>
                    </a:cubicBezTo>
                    <a:cubicBezTo>
                      <a:pt x="11342" y="17806"/>
                      <a:pt x="11376" y="17889"/>
                      <a:pt x="11376" y="17978"/>
                    </a:cubicBezTo>
                    <a:cubicBezTo>
                      <a:pt x="11376" y="18067"/>
                      <a:pt x="11342" y="18148"/>
                      <a:pt x="11281" y="18212"/>
                    </a:cubicBezTo>
                    <a:cubicBezTo>
                      <a:pt x="11218" y="18273"/>
                      <a:pt x="11136" y="18307"/>
                      <a:pt x="11046" y="18307"/>
                    </a:cubicBezTo>
                    <a:cubicBezTo>
                      <a:pt x="10958" y="18307"/>
                      <a:pt x="10876" y="18273"/>
                      <a:pt x="10813" y="18212"/>
                    </a:cubicBezTo>
                    <a:cubicBezTo>
                      <a:pt x="10684" y="18083"/>
                      <a:pt x="10684" y="17873"/>
                      <a:pt x="10813" y="17744"/>
                    </a:cubicBezTo>
                    <a:cubicBezTo>
                      <a:pt x="10875" y="17683"/>
                      <a:pt x="10958" y="17648"/>
                      <a:pt x="11046" y="17648"/>
                    </a:cubicBezTo>
                    <a:close/>
                    <a:moveTo>
                      <a:pt x="11046" y="17638"/>
                    </a:moveTo>
                    <a:cubicBezTo>
                      <a:pt x="10956" y="17638"/>
                      <a:pt x="10871" y="17671"/>
                      <a:pt x="10807" y="17736"/>
                    </a:cubicBezTo>
                    <a:cubicBezTo>
                      <a:pt x="10675" y="17870"/>
                      <a:pt x="10675" y="18083"/>
                      <a:pt x="10807" y="18215"/>
                    </a:cubicBezTo>
                    <a:cubicBezTo>
                      <a:pt x="10871" y="18278"/>
                      <a:pt x="10956" y="18315"/>
                      <a:pt x="11046" y="18315"/>
                    </a:cubicBezTo>
                    <a:cubicBezTo>
                      <a:pt x="11137" y="18315"/>
                      <a:pt x="11223" y="18280"/>
                      <a:pt x="11285" y="18215"/>
                    </a:cubicBezTo>
                    <a:cubicBezTo>
                      <a:pt x="11349" y="18152"/>
                      <a:pt x="11385" y="18067"/>
                      <a:pt x="11385" y="17976"/>
                    </a:cubicBezTo>
                    <a:cubicBezTo>
                      <a:pt x="11385" y="17886"/>
                      <a:pt x="11350" y="17800"/>
                      <a:pt x="11285" y="17736"/>
                    </a:cubicBezTo>
                    <a:cubicBezTo>
                      <a:pt x="11223" y="17674"/>
                      <a:pt x="11137" y="17638"/>
                      <a:pt x="11046" y="17638"/>
                    </a:cubicBezTo>
                    <a:close/>
                    <a:moveTo>
                      <a:pt x="9617" y="18077"/>
                    </a:moveTo>
                    <a:cubicBezTo>
                      <a:pt x="9575" y="18077"/>
                      <a:pt x="9532" y="18094"/>
                      <a:pt x="9498" y="18126"/>
                    </a:cubicBezTo>
                    <a:cubicBezTo>
                      <a:pt x="9433" y="18191"/>
                      <a:pt x="9433" y="18299"/>
                      <a:pt x="9498" y="18364"/>
                    </a:cubicBezTo>
                    <a:cubicBezTo>
                      <a:pt x="9531" y="18396"/>
                      <a:pt x="9574" y="18413"/>
                      <a:pt x="9617" y="18413"/>
                    </a:cubicBezTo>
                    <a:cubicBezTo>
                      <a:pt x="9659" y="18413"/>
                      <a:pt x="9702" y="18396"/>
                      <a:pt x="9735" y="18364"/>
                    </a:cubicBezTo>
                    <a:cubicBezTo>
                      <a:pt x="9800" y="18299"/>
                      <a:pt x="9800" y="18191"/>
                      <a:pt x="9735" y="18126"/>
                    </a:cubicBezTo>
                    <a:cubicBezTo>
                      <a:pt x="9702" y="18094"/>
                      <a:pt x="9660" y="18077"/>
                      <a:pt x="9617" y="18077"/>
                    </a:cubicBezTo>
                    <a:close/>
                    <a:moveTo>
                      <a:pt x="54521" y="17805"/>
                    </a:moveTo>
                    <a:cubicBezTo>
                      <a:pt x="54605" y="17805"/>
                      <a:pt x="54690" y="17837"/>
                      <a:pt x="54755" y="17902"/>
                    </a:cubicBezTo>
                    <a:cubicBezTo>
                      <a:pt x="54815" y="17964"/>
                      <a:pt x="54850" y="18047"/>
                      <a:pt x="54850" y="18135"/>
                    </a:cubicBezTo>
                    <a:cubicBezTo>
                      <a:pt x="54850" y="18225"/>
                      <a:pt x="54815" y="18306"/>
                      <a:pt x="54755" y="18370"/>
                    </a:cubicBezTo>
                    <a:cubicBezTo>
                      <a:pt x="54690" y="18433"/>
                      <a:pt x="54605" y="18465"/>
                      <a:pt x="54521" y="18465"/>
                    </a:cubicBezTo>
                    <a:cubicBezTo>
                      <a:pt x="54436" y="18465"/>
                      <a:pt x="54352" y="18433"/>
                      <a:pt x="54288" y="18370"/>
                    </a:cubicBezTo>
                    <a:cubicBezTo>
                      <a:pt x="54226" y="18307"/>
                      <a:pt x="54191" y="18225"/>
                      <a:pt x="54191" y="18135"/>
                    </a:cubicBezTo>
                    <a:cubicBezTo>
                      <a:pt x="54189" y="18047"/>
                      <a:pt x="54224" y="17964"/>
                      <a:pt x="54288" y="17902"/>
                    </a:cubicBezTo>
                    <a:cubicBezTo>
                      <a:pt x="54352" y="17837"/>
                      <a:pt x="54436" y="17805"/>
                      <a:pt x="54521" y="17805"/>
                    </a:cubicBezTo>
                    <a:close/>
                    <a:moveTo>
                      <a:pt x="54519" y="17796"/>
                    </a:moveTo>
                    <a:cubicBezTo>
                      <a:pt x="54433" y="17796"/>
                      <a:pt x="54347" y="17828"/>
                      <a:pt x="54281" y="17894"/>
                    </a:cubicBezTo>
                    <a:cubicBezTo>
                      <a:pt x="54217" y="17958"/>
                      <a:pt x="54181" y="18044"/>
                      <a:pt x="54181" y="18133"/>
                    </a:cubicBezTo>
                    <a:cubicBezTo>
                      <a:pt x="54181" y="18225"/>
                      <a:pt x="54216" y="18309"/>
                      <a:pt x="54281" y="18373"/>
                    </a:cubicBezTo>
                    <a:cubicBezTo>
                      <a:pt x="54346" y="18438"/>
                      <a:pt x="54433" y="18471"/>
                      <a:pt x="54520" y="18471"/>
                    </a:cubicBezTo>
                    <a:cubicBezTo>
                      <a:pt x="54522" y="18471"/>
                      <a:pt x="54523" y="18471"/>
                      <a:pt x="54525" y="18471"/>
                    </a:cubicBezTo>
                    <a:cubicBezTo>
                      <a:pt x="54610" y="18471"/>
                      <a:pt x="54695" y="18438"/>
                      <a:pt x="54759" y="18373"/>
                    </a:cubicBezTo>
                    <a:cubicBezTo>
                      <a:pt x="54821" y="18309"/>
                      <a:pt x="54857" y="18225"/>
                      <a:pt x="54857" y="18133"/>
                    </a:cubicBezTo>
                    <a:cubicBezTo>
                      <a:pt x="54857" y="18044"/>
                      <a:pt x="54824" y="17958"/>
                      <a:pt x="54759" y="17894"/>
                    </a:cubicBezTo>
                    <a:cubicBezTo>
                      <a:pt x="54692" y="17828"/>
                      <a:pt x="54606" y="17796"/>
                      <a:pt x="54519" y="17796"/>
                    </a:cubicBezTo>
                    <a:close/>
                    <a:moveTo>
                      <a:pt x="55950" y="18235"/>
                    </a:moveTo>
                    <a:cubicBezTo>
                      <a:pt x="55908" y="18235"/>
                      <a:pt x="55865" y="18252"/>
                      <a:pt x="55833" y="18284"/>
                    </a:cubicBezTo>
                    <a:cubicBezTo>
                      <a:pt x="55767" y="18349"/>
                      <a:pt x="55767" y="18457"/>
                      <a:pt x="55833" y="18522"/>
                    </a:cubicBezTo>
                    <a:cubicBezTo>
                      <a:pt x="55865" y="18554"/>
                      <a:pt x="55908" y="18570"/>
                      <a:pt x="55951" y="18570"/>
                    </a:cubicBezTo>
                    <a:cubicBezTo>
                      <a:pt x="55995" y="18570"/>
                      <a:pt x="56038" y="18554"/>
                      <a:pt x="56070" y="18522"/>
                    </a:cubicBezTo>
                    <a:cubicBezTo>
                      <a:pt x="56135" y="18457"/>
                      <a:pt x="56135" y="18349"/>
                      <a:pt x="56070" y="18284"/>
                    </a:cubicBezTo>
                    <a:cubicBezTo>
                      <a:pt x="56036" y="18252"/>
                      <a:pt x="55993" y="18235"/>
                      <a:pt x="55950" y="18235"/>
                    </a:cubicBezTo>
                    <a:close/>
                    <a:moveTo>
                      <a:pt x="30123" y="18373"/>
                    </a:moveTo>
                    <a:cubicBezTo>
                      <a:pt x="29992" y="18373"/>
                      <a:pt x="29872" y="18430"/>
                      <a:pt x="29788" y="18522"/>
                    </a:cubicBezTo>
                    <a:cubicBezTo>
                      <a:pt x="29872" y="18616"/>
                      <a:pt x="29992" y="18675"/>
                      <a:pt x="30127" y="18675"/>
                    </a:cubicBezTo>
                    <a:cubicBezTo>
                      <a:pt x="30128" y="18675"/>
                      <a:pt x="30130" y="18675"/>
                      <a:pt x="30132" y="18675"/>
                    </a:cubicBezTo>
                    <a:cubicBezTo>
                      <a:pt x="30263" y="18675"/>
                      <a:pt x="30383" y="18618"/>
                      <a:pt x="30467" y="18526"/>
                    </a:cubicBezTo>
                    <a:cubicBezTo>
                      <a:pt x="30383" y="18435"/>
                      <a:pt x="30265" y="18374"/>
                      <a:pt x="30128" y="18373"/>
                    </a:cubicBezTo>
                    <a:cubicBezTo>
                      <a:pt x="30127" y="18373"/>
                      <a:pt x="30125" y="18373"/>
                      <a:pt x="30123" y="18373"/>
                    </a:cubicBezTo>
                    <a:close/>
                    <a:moveTo>
                      <a:pt x="35504" y="18374"/>
                    </a:moveTo>
                    <a:cubicBezTo>
                      <a:pt x="35371" y="18377"/>
                      <a:pt x="35249" y="18435"/>
                      <a:pt x="35165" y="18529"/>
                    </a:cubicBezTo>
                    <a:cubicBezTo>
                      <a:pt x="35251" y="18619"/>
                      <a:pt x="35372" y="18677"/>
                      <a:pt x="35506" y="18677"/>
                    </a:cubicBezTo>
                    <a:cubicBezTo>
                      <a:pt x="35642" y="18675"/>
                      <a:pt x="35762" y="18616"/>
                      <a:pt x="35845" y="18523"/>
                    </a:cubicBezTo>
                    <a:cubicBezTo>
                      <a:pt x="35759" y="18432"/>
                      <a:pt x="35639" y="18374"/>
                      <a:pt x="35504" y="18374"/>
                    </a:cubicBezTo>
                    <a:close/>
                    <a:moveTo>
                      <a:pt x="32816" y="17799"/>
                    </a:moveTo>
                    <a:cubicBezTo>
                      <a:pt x="32693" y="17913"/>
                      <a:pt x="32613" y="18074"/>
                      <a:pt x="32613" y="18255"/>
                    </a:cubicBezTo>
                    <a:cubicBezTo>
                      <a:pt x="32613" y="18436"/>
                      <a:pt x="32692" y="18597"/>
                      <a:pt x="32816" y="18712"/>
                    </a:cubicBezTo>
                    <a:cubicBezTo>
                      <a:pt x="32939" y="18597"/>
                      <a:pt x="33019" y="18436"/>
                      <a:pt x="33019" y="18255"/>
                    </a:cubicBezTo>
                    <a:cubicBezTo>
                      <a:pt x="33019" y="18074"/>
                      <a:pt x="32939" y="17913"/>
                      <a:pt x="32816" y="17799"/>
                    </a:cubicBezTo>
                    <a:close/>
                    <a:moveTo>
                      <a:pt x="23192" y="17750"/>
                    </a:moveTo>
                    <a:cubicBezTo>
                      <a:pt x="22305" y="17750"/>
                      <a:pt x="21176" y="18363"/>
                      <a:pt x="20463" y="18431"/>
                    </a:cubicBezTo>
                    <a:cubicBezTo>
                      <a:pt x="20674" y="18698"/>
                      <a:pt x="21180" y="18965"/>
                      <a:pt x="21805" y="18965"/>
                    </a:cubicBezTo>
                    <a:cubicBezTo>
                      <a:pt x="22427" y="18965"/>
                      <a:pt x="23166" y="18700"/>
                      <a:pt x="23847" y="17907"/>
                    </a:cubicBezTo>
                    <a:cubicBezTo>
                      <a:pt x="23655" y="17795"/>
                      <a:pt x="23433" y="17750"/>
                      <a:pt x="23192" y="17750"/>
                    </a:cubicBezTo>
                    <a:close/>
                    <a:moveTo>
                      <a:pt x="42373" y="17908"/>
                    </a:moveTo>
                    <a:cubicBezTo>
                      <a:pt x="42134" y="17908"/>
                      <a:pt x="41912" y="17952"/>
                      <a:pt x="41721" y="18064"/>
                    </a:cubicBezTo>
                    <a:cubicBezTo>
                      <a:pt x="42402" y="18857"/>
                      <a:pt x="43142" y="19122"/>
                      <a:pt x="43763" y="19122"/>
                    </a:cubicBezTo>
                    <a:cubicBezTo>
                      <a:pt x="44388" y="19122"/>
                      <a:pt x="44893" y="18855"/>
                      <a:pt x="45104" y="18588"/>
                    </a:cubicBezTo>
                    <a:cubicBezTo>
                      <a:pt x="44391" y="18521"/>
                      <a:pt x="43262" y="17908"/>
                      <a:pt x="42373" y="17908"/>
                    </a:cubicBezTo>
                    <a:close/>
                    <a:moveTo>
                      <a:pt x="10156" y="18852"/>
                    </a:moveTo>
                    <a:cubicBezTo>
                      <a:pt x="10110" y="18852"/>
                      <a:pt x="10065" y="18869"/>
                      <a:pt x="10030" y="18903"/>
                    </a:cubicBezTo>
                    <a:cubicBezTo>
                      <a:pt x="9962" y="18972"/>
                      <a:pt x="9962" y="19084"/>
                      <a:pt x="10030" y="19154"/>
                    </a:cubicBezTo>
                    <a:cubicBezTo>
                      <a:pt x="10065" y="19188"/>
                      <a:pt x="10110" y="19205"/>
                      <a:pt x="10156" y="19205"/>
                    </a:cubicBezTo>
                    <a:cubicBezTo>
                      <a:pt x="10201" y="19205"/>
                      <a:pt x="10246" y="19188"/>
                      <a:pt x="10281" y="19154"/>
                    </a:cubicBezTo>
                    <a:cubicBezTo>
                      <a:pt x="10349" y="19084"/>
                      <a:pt x="10349" y="18972"/>
                      <a:pt x="10281" y="18903"/>
                    </a:cubicBezTo>
                    <a:cubicBezTo>
                      <a:pt x="10246" y="18869"/>
                      <a:pt x="10201" y="18852"/>
                      <a:pt x="10156" y="18852"/>
                    </a:cubicBezTo>
                    <a:close/>
                    <a:moveTo>
                      <a:pt x="55412" y="19008"/>
                    </a:moveTo>
                    <a:cubicBezTo>
                      <a:pt x="55366" y="19008"/>
                      <a:pt x="55321" y="19025"/>
                      <a:pt x="55286" y="19061"/>
                    </a:cubicBezTo>
                    <a:cubicBezTo>
                      <a:pt x="55218" y="19130"/>
                      <a:pt x="55218" y="19242"/>
                      <a:pt x="55286" y="19312"/>
                    </a:cubicBezTo>
                    <a:cubicBezTo>
                      <a:pt x="55321" y="19346"/>
                      <a:pt x="55366" y="19363"/>
                      <a:pt x="55412" y="19363"/>
                    </a:cubicBezTo>
                    <a:cubicBezTo>
                      <a:pt x="55457" y="19363"/>
                      <a:pt x="55502" y="19346"/>
                      <a:pt x="55537" y="19312"/>
                    </a:cubicBezTo>
                    <a:cubicBezTo>
                      <a:pt x="55605" y="19242"/>
                      <a:pt x="55605" y="19130"/>
                      <a:pt x="55537" y="19061"/>
                    </a:cubicBezTo>
                    <a:cubicBezTo>
                      <a:pt x="55502" y="19025"/>
                      <a:pt x="55457" y="19008"/>
                      <a:pt x="55412" y="19008"/>
                    </a:cubicBezTo>
                    <a:close/>
                    <a:moveTo>
                      <a:pt x="11943" y="18986"/>
                    </a:moveTo>
                    <a:cubicBezTo>
                      <a:pt x="12014" y="18986"/>
                      <a:pt x="12079" y="19012"/>
                      <a:pt x="12128" y="19061"/>
                    </a:cubicBezTo>
                    <a:cubicBezTo>
                      <a:pt x="12230" y="19162"/>
                      <a:pt x="12230" y="19329"/>
                      <a:pt x="12128" y="19430"/>
                    </a:cubicBezTo>
                    <a:cubicBezTo>
                      <a:pt x="12079" y="19480"/>
                      <a:pt x="12014" y="19507"/>
                      <a:pt x="11943" y="19507"/>
                    </a:cubicBezTo>
                    <a:cubicBezTo>
                      <a:pt x="11872" y="19507"/>
                      <a:pt x="11807" y="19480"/>
                      <a:pt x="11759" y="19430"/>
                    </a:cubicBezTo>
                    <a:cubicBezTo>
                      <a:pt x="11658" y="19329"/>
                      <a:pt x="11658" y="19162"/>
                      <a:pt x="11759" y="19061"/>
                    </a:cubicBezTo>
                    <a:cubicBezTo>
                      <a:pt x="11807" y="19012"/>
                      <a:pt x="11872" y="18986"/>
                      <a:pt x="11943" y="18986"/>
                    </a:cubicBezTo>
                    <a:close/>
                    <a:moveTo>
                      <a:pt x="11943" y="18980"/>
                    </a:moveTo>
                    <a:cubicBezTo>
                      <a:pt x="11872" y="18980"/>
                      <a:pt x="11805" y="19007"/>
                      <a:pt x="11755" y="19058"/>
                    </a:cubicBezTo>
                    <a:cubicBezTo>
                      <a:pt x="11652" y="19161"/>
                      <a:pt x="11652" y="19330"/>
                      <a:pt x="11755" y="19435"/>
                    </a:cubicBezTo>
                    <a:cubicBezTo>
                      <a:pt x="11805" y="19485"/>
                      <a:pt x="11872" y="19512"/>
                      <a:pt x="11943" y="19512"/>
                    </a:cubicBezTo>
                    <a:cubicBezTo>
                      <a:pt x="12014" y="19512"/>
                      <a:pt x="12081" y="19485"/>
                      <a:pt x="12131" y="19435"/>
                    </a:cubicBezTo>
                    <a:cubicBezTo>
                      <a:pt x="12234" y="19330"/>
                      <a:pt x="12234" y="19161"/>
                      <a:pt x="12131" y="19058"/>
                    </a:cubicBezTo>
                    <a:cubicBezTo>
                      <a:pt x="12081" y="19007"/>
                      <a:pt x="12014" y="18980"/>
                      <a:pt x="11943" y="18980"/>
                    </a:cubicBezTo>
                    <a:close/>
                    <a:moveTo>
                      <a:pt x="53624" y="19142"/>
                    </a:moveTo>
                    <a:cubicBezTo>
                      <a:pt x="53695" y="19142"/>
                      <a:pt x="53761" y="19170"/>
                      <a:pt x="53810" y="19219"/>
                    </a:cubicBezTo>
                    <a:cubicBezTo>
                      <a:pt x="53858" y="19268"/>
                      <a:pt x="53885" y="19333"/>
                      <a:pt x="53885" y="19403"/>
                    </a:cubicBezTo>
                    <a:cubicBezTo>
                      <a:pt x="53885" y="19474"/>
                      <a:pt x="53858" y="19539"/>
                      <a:pt x="53810" y="19588"/>
                    </a:cubicBezTo>
                    <a:cubicBezTo>
                      <a:pt x="53761" y="19638"/>
                      <a:pt x="53695" y="19664"/>
                      <a:pt x="53624" y="19664"/>
                    </a:cubicBezTo>
                    <a:cubicBezTo>
                      <a:pt x="53556" y="19664"/>
                      <a:pt x="53488" y="19638"/>
                      <a:pt x="53439" y="19588"/>
                    </a:cubicBezTo>
                    <a:cubicBezTo>
                      <a:pt x="53337" y="19487"/>
                      <a:pt x="53337" y="19320"/>
                      <a:pt x="53439" y="19219"/>
                    </a:cubicBezTo>
                    <a:cubicBezTo>
                      <a:pt x="53488" y="19170"/>
                      <a:pt x="53553" y="19142"/>
                      <a:pt x="53624" y="19142"/>
                    </a:cubicBezTo>
                    <a:close/>
                    <a:moveTo>
                      <a:pt x="53624" y="19138"/>
                    </a:moveTo>
                    <a:cubicBezTo>
                      <a:pt x="53553" y="19138"/>
                      <a:pt x="53487" y="19164"/>
                      <a:pt x="53436" y="19214"/>
                    </a:cubicBezTo>
                    <a:cubicBezTo>
                      <a:pt x="53333" y="19319"/>
                      <a:pt x="53333" y="19488"/>
                      <a:pt x="53436" y="19591"/>
                    </a:cubicBezTo>
                    <a:cubicBezTo>
                      <a:pt x="53487" y="19642"/>
                      <a:pt x="53553" y="19669"/>
                      <a:pt x="53624" y="19669"/>
                    </a:cubicBezTo>
                    <a:cubicBezTo>
                      <a:pt x="53626" y="19669"/>
                      <a:pt x="53628" y="19670"/>
                      <a:pt x="53629" y="19670"/>
                    </a:cubicBezTo>
                    <a:cubicBezTo>
                      <a:pt x="53700" y="19670"/>
                      <a:pt x="53765" y="19641"/>
                      <a:pt x="53813" y="19591"/>
                    </a:cubicBezTo>
                    <a:cubicBezTo>
                      <a:pt x="53863" y="19540"/>
                      <a:pt x="53891" y="19474"/>
                      <a:pt x="53891" y="19403"/>
                    </a:cubicBezTo>
                    <a:cubicBezTo>
                      <a:pt x="53891" y="19332"/>
                      <a:pt x="53863" y="19265"/>
                      <a:pt x="53813" y="19214"/>
                    </a:cubicBezTo>
                    <a:cubicBezTo>
                      <a:pt x="53762" y="19164"/>
                      <a:pt x="53695" y="19138"/>
                      <a:pt x="53624" y="19138"/>
                    </a:cubicBezTo>
                    <a:close/>
                    <a:moveTo>
                      <a:pt x="11658" y="11501"/>
                    </a:moveTo>
                    <a:cubicBezTo>
                      <a:pt x="12708" y="12618"/>
                      <a:pt x="13505" y="19748"/>
                      <a:pt x="15664" y="19903"/>
                    </a:cubicBezTo>
                    <a:cubicBezTo>
                      <a:pt x="15386" y="17912"/>
                      <a:pt x="15802" y="16257"/>
                      <a:pt x="14638" y="14482"/>
                    </a:cubicBezTo>
                    <a:lnTo>
                      <a:pt x="14638" y="14482"/>
                    </a:lnTo>
                    <a:cubicBezTo>
                      <a:pt x="16412" y="15644"/>
                      <a:pt x="18069" y="15233"/>
                      <a:pt x="20059" y="15508"/>
                    </a:cubicBezTo>
                    <a:cubicBezTo>
                      <a:pt x="19904" y="13349"/>
                      <a:pt x="12775" y="12552"/>
                      <a:pt x="11658" y="11501"/>
                    </a:cubicBezTo>
                    <a:close/>
                    <a:moveTo>
                      <a:pt x="10854" y="19583"/>
                    </a:moveTo>
                    <a:cubicBezTo>
                      <a:pt x="10807" y="19583"/>
                      <a:pt x="10759" y="19601"/>
                      <a:pt x="10723" y="19638"/>
                    </a:cubicBezTo>
                    <a:cubicBezTo>
                      <a:pt x="10650" y="19710"/>
                      <a:pt x="10650" y="19827"/>
                      <a:pt x="10723" y="19900"/>
                    </a:cubicBezTo>
                    <a:cubicBezTo>
                      <a:pt x="10759" y="19936"/>
                      <a:pt x="10807" y="19954"/>
                      <a:pt x="10854" y="19954"/>
                    </a:cubicBezTo>
                    <a:cubicBezTo>
                      <a:pt x="10901" y="19954"/>
                      <a:pt x="10949" y="19936"/>
                      <a:pt x="10985" y="19900"/>
                    </a:cubicBezTo>
                    <a:cubicBezTo>
                      <a:pt x="11058" y="19827"/>
                      <a:pt x="11058" y="19710"/>
                      <a:pt x="10985" y="19638"/>
                    </a:cubicBezTo>
                    <a:cubicBezTo>
                      <a:pt x="10949" y="19601"/>
                      <a:pt x="10901" y="19583"/>
                      <a:pt x="10854" y="19583"/>
                    </a:cubicBezTo>
                    <a:close/>
                    <a:moveTo>
                      <a:pt x="53913" y="11658"/>
                    </a:moveTo>
                    <a:cubicBezTo>
                      <a:pt x="52794" y="12708"/>
                      <a:pt x="45666" y="13505"/>
                      <a:pt x="45510" y="15664"/>
                    </a:cubicBezTo>
                    <a:cubicBezTo>
                      <a:pt x="47501" y="15388"/>
                      <a:pt x="49155" y="15802"/>
                      <a:pt x="50931" y="14640"/>
                    </a:cubicBezTo>
                    <a:lnTo>
                      <a:pt x="50931" y="14640"/>
                    </a:lnTo>
                    <a:cubicBezTo>
                      <a:pt x="49767" y="16413"/>
                      <a:pt x="50181" y="18070"/>
                      <a:pt x="49906" y="20061"/>
                    </a:cubicBezTo>
                    <a:cubicBezTo>
                      <a:pt x="52065" y="19906"/>
                      <a:pt x="52862" y="12776"/>
                      <a:pt x="53913" y="11658"/>
                    </a:cubicBezTo>
                    <a:close/>
                    <a:moveTo>
                      <a:pt x="54714" y="19740"/>
                    </a:moveTo>
                    <a:cubicBezTo>
                      <a:pt x="54666" y="19740"/>
                      <a:pt x="54618" y="19758"/>
                      <a:pt x="54582" y="19794"/>
                    </a:cubicBezTo>
                    <a:cubicBezTo>
                      <a:pt x="54510" y="19867"/>
                      <a:pt x="54510" y="19985"/>
                      <a:pt x="54582" y="20058"/>
                    </a:cubicBezTo>
                    <a:cubicBezTo>
                      <a:pt x="54618" y="20094"/>
                      <a:pt x="54666" y="20112"/>
                      <a:pt x="54714" y="20112"/>
                    </a:cubicBezTo>
                    <a:cubicBezTo>
                      <a:pt x="54762" y="20112"/>
                      <a:pt x="54810" y="20094"/>
                      <a:pt x="54846" y="20058"/>
                    </a:cubicBezTo>
                    <a:cubicBezTo>
                      <a:pt x="54918" y="19985"/>
                      <a:pt x="54918" y="19867"/>
                      <a:pt x="54846" y="19794"/>
                    </a:cubicBezTo>
                    <a:cubicBezTo>
                      <a:pt x="54810" y="19758"/>
                      <a:pt x="54762" y="19740"/>
                      <a:pt x="54714" y="19740"/>
                    </a:cubicBezTo>
                    <a:close/>
                    <a:moveTo>
                      <a:pt x="11556" y="20197"/>
                    </a:moveTo>
                    <a:cubicBezTo>
                      <a:pt x="11506" y="20197"/>
                      <a:pt x="11456" y="20216"/>
                      <a:pt x="11418" y="20255"/>
                    </a:cubicBezTo>
                    <a:cubicBezTo>
                      <a:pt x="11342" y="20330"/>
                      <a:pt x="11342" y="20453"/>
                      <a:pt x="11418" y="20530"/>
                    </a:cubicBezTo>
                    <a:cubicBezTo>
                      <a:pt x="11456" y="20568"/>
                      <a:pt x="11506" y="20587"/>
                      <a:pt x="11556" y="20587"/>
                    </a:cubicBezTo>
                    <a:cubicBezTo>
                      <a:pt x="11605" y="20587"/>
                      <a:pt x="11655" y="20568"/>
                      <a:pt x="11694" y="20530"/>
                    </a:cubicBezTo>
                    <a:cubicBezTo>
                      <a:pt x="11769" y="20453"/>
                      <a:pt x="11769" y="20330"/>
                      <a:pt x="11694" y="20255"/>
                    </a:cubicBezTo>
                    <a:cubicBezTo>
                      <a:pt x="11655" y="20216"/>
                      <a:pt x="11605" y="20197"/>
                      <a:pt x="11556" y="20197"/>
                    </a:cubicBezTo>
                    <a:close/>
                    <a:moveTo>
                      <a:pt x="54012" y="20355"/>
                    </a:moveTo>
                    <a:cubicBezTo>
                      <a:pt x="53962" y="20355"/>
                      <a:pt x="53912" y="20374"/>
                      <a:pt x="53874" y="20413"/>
                    </a:cubicBezTo>
                    <a:cubicBezTo>
                      <a:pt x="53798" y="20488"/>
                      <a:pt x="53798" y="20611"/>
                      <a:pt x="53874" y="20688"/>
                    </a:cubicBezTo>
                    <a:cubicBezTo>
                      <a:pt x="53912" y="20726"/>
                      <a:pt x="53962" y="20745"/>
                      <a:pt x="54012" y="20745"/>
                    </a:cubicBezTo>
                    <a:cubicBezTo>
                      <a:pt x="54062" y="20745"/>
                      <a:pt x="54112" y="20726"/>
                      <a:pt x="54150" y="20688"/>
                    </a:cubicBezTo>
                    <a:cubicBezTo>
                      <a:pt x="54226" y="20611"/>
                      <a:pt x="54226" y="20488"/>
                      <a:pt x="54150" y="20413"/>
                    </a:cubicBezTo>
                    <a:cubicBezTo>
                      <a:pt x="54112" y="20374"/>
                      <a:pt x="54062" y="20355"/>
                      <a:pt x="54012" y="20355"/>
                    </a:cubicBezTo>
                    <a:close/>
                    <a:moveTo>
                      <a:pt x="24879" y="20457"/>
                    </a:moveTo>
                    <a:cubicBezTo>
                      <a:pt x="24760" y="20457"/>
                      <a:pt x="24639" y="20501"/>
                      <a:pt x="24550" y="20594"/>
                    </a:cubicBezTo>
                    <a:cubicBezTo>
                      <a:pt x="24455" y="20690"/>
                      <a:pt x="24412" y="20816"/>
                      <a:pt x="24419" y="20942"/>
                    </a:cubicBezTo>
                    <a:cubicBezTo>
                      <a:pt x="24423" y="20942"/>
                      <a:pt x="24427" y="20942"/>
                      <a:pt x="24431" y="20942"/>
                    </a:cubicBezTo>
                    <a:cubicBezTo>
                      <a:pt x="24552" y="20942"/>
                      <a:pt x="24674" y="20898"/>
                      <a:pt x="24765" y="20805"/>
                    </a:cubicBezTo>
                    <a:cubicBezTo>
                      <a:pt x="24860" y="20710"/>
                      <a:pt x="24903" y="20582"/>
                      <a:pt x="24896" y="20458"/>
                    </a:cubicBezTo>
                    <a:cubicBezTo>
                      <a:pt x="24890" y="20458"/>
                      <a:pt x="24885" y="20457"/>
                      <a:pt x="24879" y="20457"/>
                    </a:cubicBezTo>
                    <a:close/>
                    <a:moveTo>
                      <a:pt x="24129" y="19620"/>
                    </a:moveTo>
                    <a:cubicBezTo>
                      <a:pt x="23934" y="19771"/>
                      <a:pt x="23797" y="19995"/>
                      <a:pt x="23774" y="20261"/>
                    </a:cubicBezTo>
                    <a:cubicBezTo>
                      <a:pt x="23751" y="20524"/>
                      <a:pt x="23845" y="20771"/>
                      <a:pt x="24010" y="20953"/>
                    </a:cubicBezTo>
                    <a:cubicBezTo>
                      <a:pt x="24206" y="20804"/>
                      <a:pt x="24341" y="20578"/>
                      <a:pt x="24365" y="20314"/>
                    </a:cubicBezTo>
                    <a:cubicBezTo>
                      <a:pt x="24389" y="20051"/>
                      <a:pt x="24294" y="19804"/>
                      <a:pt x="24129" y="19620"/>
                    </a:cubicBezTo>
                    <a:close/>
                    <a:moveTo>
                      <a:pt x="23298" y="20403"/>
                    </a:moveTo>
                    <a:cubicBezTo>
                      <a:pt x="23245" y="20516"/>
                      <a:pt x="23237" y="20649"/>
                      <a:pt x="23287" y="20775"/>
                    </a:cubicBezTo>
                    <a:cubicBezTo>
                      <a:pt x="23338" y="20900"/>
                      <a:pt x="23438" y="20988"/>
                      <a:pt x="23555" y="21032"/>
                    </a:cubicBezTo>
                    <a:cubicBezTo>
                      <a:pt x="23608" y="20920"/>
                      <a:pt x="23616" y="20785"/>
                      <a:pt x="23566" y="20661"/>
                    </a:cubicBezTo>
                    <a:cubicBezTo>
                      <a:pt x="23515" y="20536"/>
                      <a:pt x="23416" y="20446"/>
                      <a:pt x="23298" y="20403"/>
                    </a:cubicBezTo>
                    <a:close/>
                    <a:moveTo>
                      <a:pt x="12197" y="20666"/>
                    </a:moveTo>
                    <a:cubicBezTo>
                      <a:pt x="12145" y="20666"/>
                      <a:pt x="12093" y="20686"/>
                      <a:pt x="12053" y="20726"/>
                    </a:cubicBezTo>
                    <a:cubicBezTo>
                      <a:pt x="11973" y="20805"/>
                      <a:pt x="11973" y="20934"/>
                      <a:pt x="12053" y="21014"/>
                    </a:cubicBezTo>
                    <a:cubicBezTo>
                      <a:pt x="12093" y="21054"/>
                      <a:pt x="12145" y="21074"/>
                      <a:pt x="12197" y="21074"/>
                    </a:cubicBezTo>
                    <a:cubicBezTo>
                      <a:pt x="12249" y="21074"/>
                      <a:pt x="12302" y="21054"/>
                      <a:pt x="12341" y="21014"/>
                    </a:cubicBezTo>
                    <a:cubicBezTo>
                      <a:pt x="12421" y="20934"/>
                      <a:pt x="12421" y="20805"/>
                      <a:pt x="12341" y="20726"/>
                    </a:cubicBezTo>
                    <a:cubicBezTo>
                      <a:pt x="12302" y="20686"/>
                      <a:pt x="12249" y="20666"/>
                      <a:pt x="12197" y="20666"/>
                    </a:cubicBezTo>
                    <a:close/>
                    <a:moveTo>
                      <a:pt x="40693" y="20615"/>
                    </a:moveTo>
                    <a:cubicBezTo>
                      <a:pt x="40686" y="20615"/>
                      <a:pt x="40679" y="20615"/>
                      <a:pt x="40671" y="20616"/>
                    </a:cubicBezTo>
                    <a:cubicBezTo>
                      <a:pt x="40667" y="20740"/>
                      <a:pt x="40708" y="20866"/>
                      <a:pt x="40802" y="20963"/>
                    </a:cubicBezTo>
                    <a:cubicBezTo>
                      <a:pt x="40891" y="21054"/>
                      <a:pt x="41009" y="21099"/>
                      <a:pt x="41127" y="21099"/>
                    </a:cubicBezTo>
                    <a:cubicBezTo>
                      <a:pt x="41134" y="21099"/>
                      <a:pt x="41141" y="21099"/>
                      <a:pt x="41148" y="21098"/>
                    </a:cubicBezTo>
                    <a:cubicBezTo>
                      <a:pt x="41154" y="20974"/>
                      <a:pt x="41112" y="20848"/>
                      <a:pt x="41018" y="20750"/>
                    </a:cubicBezTo>
                    <a:cubicBezTo>
                      <a:pt x="40929" y="20660"/>
                      <a:pt x="40812" y="20615"/>
                      <a:pt x="40693" y="20615"/>
                    </a:cubicBezTo>
                    <a:close/>
                    <a:moveTo>
                      <a:pt x="41438" y="19778"/>
                    </a:moveTo>
                    <a:cubicBezTo>
                      <a:pt x="41273" y="19959"/>
                      <a:pt x="41179" y="20206"/>
                      <a:pt x="41203" y="20472"/>
                    </a:cubicBezTo>
                    <a:cubicBezTo>
                      <a:pt x="41226" y="20736"/>
                      <a:pt x="41363" y="20962"/>
                      <a:pt x="41558" y="21111"/>
                    </a:cubicBezTo>
                    <a:cubicBezTo>
                      <a:pt x="41722" y="20929"/>
                      <a:pt x="41816" y="20682"/>
                      <a:pt x="41793" y="20417"/>
                    </a:cubicBezTo>
                    <a:cubicBezTo>
                      <a:pt x="41770" y="20153"/>
                      <a:pt x="41632" y="19927"/>
                      <a:pt x="41438" y="19778"/>
                    </a:cubicBezTo>
                    <a:close/>
                    <a:moveTo>
                      <a:pt x="42270" y="20559"/>
                    </a:moveTo>
                    <a:cubicBezTo>
                      <a:pt x="42152" y="20603"/>
                      <a:pt x="42052" y="20692"/>
                      <a:pt x="42002" y="20816"/>
                    </a:cubicBezTo>
                    <a:cubicBezTo>
                      <a:pt x="41951" y="20942"/>
                      <a:pt x="41958" y="21075"/>
                      <a:pt x="42012" y="21188"/>
                    </a:cubicBezTo>
                    <a:cubicBezTo>
                      <a:pt x="42131" y="21143"/>
                      <a:pt x="42229" y="21055"/>
                      <a:pt x="42280" y="20930"/>
                    </a:cubicBezTo>
                    <a:cubicBezTo>
                      <a:pt x="42331" y="20805"/>
                      <a:pt x="42322" y="20671"/>
                      <a:pt x="42270" y="20559"/>
                    </a:cubicBezTo>
                    <a:close/>
                    <a:moveTo>
                      <a:pt x="53371" y="20824"/>
                    </a:moveTo>
                    <a:cubicBezTo>
                      <a:pt x="53318" y="20824"/>
                      <a:pt x="53266" y="20844"/>
                      <a:pt x="53226" y="20884"/>
                    </a:cubicBezTo>
                    <a:cubicBezTo>
                      <a:pt x="53146" y="20963"/>
                      <a:pt x="53146" y="21091"/>
                      <a:pt x="53226" y="21171"/>
                    </a:cubicBezTo>
                    <a:cubicBezTo>
                      <a:pt x="53266" y="21210"/>
                      <a:pt x="53318" y="21230"/>
                      <a:pt x="53370" y="21230"/>
                    </a:cubicBezTo>
                    <a:cubicBezTo>
                      <a:pt x="53422" y="21230"/>
                      <a:pt x="53474" y="21210"/>
                      <a:pt x="53514" y="21171"/>
                    </a:cubicBezTo>
                    <a:cubicBezTo>
                      <a:pt x="53594" y="21091"/>
                      <a:pt x="53594" y="20963"/>
                      <a:pt x="53514" y="20884"/>
                    </a:cubicBezTo>
                    <a:cubicBezTo>
                      <a:pt x="53475" y="20844"/>
                      <a:pt x="53423" y="20824"/>
                      <a:pt x="53371" y="20824"/>
                    </a:cubicBezTo>
                    <a:close/>
                    <a:moveTo>
                      <a:pt x="12818" y="21036"/>
                    </a:moveTo>
                    <a:cubicBezTo>
                      <a:pt x="12764" y="21036"/>
                      <a:pt x="12710" y="21057"/>
                      <a:pt x="12667" y="21098"/>
                    </a:cubicBezTo>
                    <a:cubicBezTo>
                      <a:pt x="12585" y="21182"/>
                      <a:pt x="12585" y="21316"/>
                      <a:pt x="12667" y="21400"/>
                    </a:cubicBezTo>
                    <a:cubicBezTo>
                      <a:pt x="12710" y="21441"/>
                      <a:pt x="12764" y="21462"/>
                      <a:pt x="12818" y="21462"/>
                    </a:cubicBezTo>
                    <a:cubicBezTo>
                      <a:pt x="12873" y="21462"/>
                      <a:pt x="12927" y="21441"/>
                      <a:pt x="12969" y="21400"/>
                    </a:cubicBezTo>
                    <a:cubicBezTo>
                      <a:pt x="13051" y="21316"/>
                      <a:pt x="13051" y="21182"/>
                      <a:pt x="12969" y="21098"/>
                    </a:cubicBezTo>
                    <a:cubicBezTo>
                      <a:pt x="12927" y="21057"/>
                      <a:pt x="12873" y="21036"/>
                      <a:pt x="12818" y="21036"/>
                    </a:cubicBezTo>
                    <a:close/>
                    <a:moveTo>
                      <a:pt x="52750" y="21192"/>
                    </a:moveTo>
                    <a:cubicBezTo>
                      <a:pt x="52695" y="21192"/>
                      <a:pt x="52641" y="21213"/>
                      <a:pt x="52600" y="21255"/>
                    </a:cubicBezTo>
                    <a:cubicBezTo>
                      <a:pt x="52516" y="21337"/>
                      <a:pt x="52516" y="21472"/>
                      <a:pt x="52600" y="21555"/>
                    </a:cubicBezTo>
                    <a:cubicBezTo>
                      <a:pt x="52641" y="21597"/>
                      <a:pt x="52695" y="21618"/>
                      <a:pt x="52750" y="21618"/>
                    </a:cubicBezTo>
                    <a:cubicBezTo>
                      <a:pt x="52804" y="21618"/>
                      <a:pt x="52858" y="21597"/>
                      <a:pt x="52900" y="21555"/>
                    </a:cubicBezTo>
                    <a:cubicBezTo>
                      <a:pt x="52984" y="21472"/>
                      <a:pt x="52984" y="21337"/>
                      <a:pt x="52900" y="21255"/>
                    </a:cubicBezTo>
                    <a:cubicBezTo>
                      <a:pt x="52858" y="21213"/>
                      <a:pt x="52804" y="21192"/>
                      <a:pt x="52750" y="21192"/>
                    </a:cubicBezTo>
                    <a:close/>
                    <a:moveTo>
                      <a:pt x="13457" y="21350"/>
                    </a:moveTo>
                    <a:cubicBezTo>
                      <a:pt x="13400" y="21350"/>
                      <a:pt x="13343" y="21372"/>
                      <a:pt x="13299" y="21416"/>
                    </a:cubicBezTo>
                    <a:cubicBezTo>
                      <a:pt x="13212" y="21502"/>
                      <a:pt x="13212" y="21644"/>
                      <a:pt x="13299" y="21729"/>
                    </a:cubicBezTo>
                    <a:cubicBezTo>
                      <a:pt x="13343" y="21772"/>
                      <a:pt x="13400" y="21794"/>
                      <a:pt x="13457" y="21794"/>
                    </a:cubicBezTo>
                    <a:cubicBezTo>
                      <a:pt x="13514" y="21794"/>
                      <a:pt x="13571" y="21772"/>
                      <a:pt x="13614" y="21729"/>
                    </a:cubicBezTo>
                    <a:cubicBezTo>
                      <a:pt x="13701" y="21642"/>
                      <a:pt x="13701" y="21501"/>
                      <a:pt x="13614" y="21416"/>
                    </a:cubicBezTo>
                    <a:cubicBezTo>
                      <a:pt x="13571" y="21372"/>
                      <a:pt x="13514" y="21350"/>
                      <a:pt x="13457" y="21350"/>
                    </a:cubicBezTo>
                    <a:close/>
                    <a:moveTo>
                      <a:pt x="52110" y="21508"/>
                    </a:moveTo>
                    <a:cubicBezTo>
                      <a:pt x="52054" y="21508"/>
                      <a:pt x="51997" y="21530"/>
                      <a:pt x="51955" y="21573"/>
                    </a:cubicBezTo>
                    <a:cubicBezTo>
                      <a:pt x="51868" y="21660"/>
                      <a:pt x="51868" y="21801"/>
                      <a:pt x="51955" y="21886"/>
                    </a:cubicBezTo>
                    <a:cubicBezTo>
                      <a:pt x="51998" y="21930"/>
                      <a:pt x="52055" y="21952"/>
                      <a:pt x="52112" y="21952"/>
                    </a:cubicBezTo>
                    <a:cubicBezTo>
                      <a:pt x="52169" y="21952"/>
                      <a:pt x="52225" y="21930"/>
                      <a:pt x="52268" y="21886"/>
                    </a:cubicBezTo>
                    <a:cubicBezTo>
                      <a:pt x="52355" y="21800"/>
                      <a:pt x="52355" y="21659"/>
                      <a:pt x="52268" y="21573"/>
                    </a:cubicBezTo>
                    <a:cubicBezTo>
                      <a:pt x="52225" y="21530"/>
                      <a:pt x="52167" y="21508"/>
                      <a:pt x="52110" y="21508"/>
                    </a:cubicBezTo>
                    <a:close/>
                    <a:moveTo>
                      <a:pt x="14152" y="21656"/>
                    </a:moveTo>
                    <a:cubicBezTo>
                      <a:pt x="14093" y="21656"/>
                      <a:pt x="14035" y="21679"/>
                      <a:pt x="13990" y="21724"/>
                    </a:cubicBezTo>
                    <a:cubicBezTo>
                      <a:pt x="13899" y="21814"/>
                      <a:pt x="13899" y="21960"/>
                      <a:pt x="13990" y="22050"/>
                    </a:cubicBezTo>
                    <a:cubicBezTo>
                      <a:pt x="14035" y="22095"/>
                      <a:pt x="14094" y="22118"/>
                      <a:pt x="14153" y="22118"/>
                    </a:cubicBezTo>
                    <a:cubicBezTo>
                      <a:pt x="14213" y="22118"/>
                      <a:pt x="14272" y="22095"/>
                      <a:pt x="14316" y="22050"/>
                    </a:cubicBezTo>
                    <a:cubicBezTo>
                      <a:pt x="14406" y="21959"/>
                      <a:pt x="14406" y="21813"/>
                      <a:pt x="14316" y="21724"/>
                    </a:cubicBezTo>
                    <a:cubicBezTo>
                      <a:pt x="14271" y="21679"/>
                      <a:pt x="14211" y="21656"/>
                      <a:pt x="14152" y="21656"/>
                    </a:cubicBezTo>
                    <a:close/>
                    <a:moveTo>
                      <a:pt x="51415" y="21813"/>
                    </a:moveTo>
                    <a:cubicBezTo>
                      <a:pt x="51356" y="21813"/>
                      <a:pt x="51297" y="21836"/>
                      <a:pt x="51252" y="21881"/>
                    </a:cubicBezTo>
                    <a:cubicBezTo>
                      <a:pt x="51161" y="21972"/>
                      <a:pt x="51161" y="22118"/>
                      <a:pt x="51252" y="22207"/>
                    </a:cubicBezTo>
                    <a:cubicBezTo>
                      <a:pt x="51297" y="22252"/>
                      <a:pt x="51356" y="22275"/>
                      <a:pt x="51415" y="22275"/>
                    </a:cubicBezTo>
                    <a:cubicBezTo>
                      <a:pt x="51474" y="22275"/>
                      <a:pt x="51533" y="22252"/>
                      <a:pt x="51578" y="22207"/>
                    </a:cubicBezTo>
                    <a:cubicBezTo>
                      <a:pt x="51668" y="22117"/>
                      <a:pt x="51668" y="21971"/>
                      <a:pt x="51578" y="21881"/>
                    </a:cubicBezTo>
                    <a:cubicBezTo>
                      <a:pt x="51533" y="21836"/>
                      <a:pt x="51474" y="21813"/>
                      <a:pt x="51415" y="21813"/>
                    </a:cubicBezTo>
                    <a:close/>
                    <a:moveTo>
                      <a:pt x="19461" y="19304"/>
                    </a:moveTo>
                    <a:lnTo>
                      <a:pt x="19461" y="19304"/>
                    </a:lnTo>
                    <a:cubicBezTo>
                      <a:pt x="19461" y="19305"/>
                      <a:pt x="20417" y="20374"/>
                      <a:pt x="20088" y="21736"/>
                    </a:cubicBezTo>
                    <a:cubicBezTo>
                      <a:pt x="20088" y="21736"/>
                      <a:pt x="21237" y="21785"/>
                      <a:pt x="21725" y="22383"/>
                    </a:cubicBezTo>
                    <a:lnTo>
                      <a:pt x="21824" y="21668"/>
                    </a:lnTo>
                    <a:lnTo>
                      <a:pt x="22540" y="21569"/>
                    </a:lnTo>
                    <a:cubicBezTo>
                      <a:pt x="21941" y="21079"/>
                      <a:pt x="21892" y="19932"/>
                      <a:pt x="21892" y="19932"/>
                    </a:cubicBezTo>
                    <a:cubicBezTo>
                      <a:pt x="21692" y="19980"/>
                      <a:pt x="21499" y="20001"/>
                      <a:pt x="21314" y="20001"/>
                    </a:cubicBezTo>
                    <a:cubicBezTo>
                      <a:pt x="20239" y="20001"/>
                      <a:pt x="19461" y="19305"/>
                      <a:pt x="19461" y="19304"/>
                    </a:cubicBezTo>
                    <a:close/>
                    <a:moveTo>
                      <a:pt x="14944" y="21998"/>
                    </a:moveTo>
                    <a:cubicBezTo>
                      <a:pt x="14882" y="21998"/>
                      <a:pt x="14821" y="22022"/>
                      <a:pt x="14774" y="22069"/>
                    </a:cubicBezTo>
                    <a:cubicBezTo>
                      <a:pt x="14680" y="22163"/>
                      <a:pt x="14680" y="22315"/>
                      <a:pt x="14774" y="22410"/>
                    </a:cubicBezTo>
                    <a:cubicBezTo>
                      <a:pt x="14821" y="22457"/>
                      <a:pt x="14883" y="22480"/>
                      <a:pt x="14945" y="22480"/>
                    </a:cubicBezTo>
                    <a:cubicBezTo>
                      <a:pt x="15006" y="22480"/>
                      <a:pt x="15068" y="22457"/>
                      <a:pt x="15115" y="22410"/>
                    </a:cubicBezTo>
                    <a:cubicBezTo>
                      <a:pt x="15209" y="22315"/>
                      <a:pt x="15209" y="22163"/>
                      <a:pt x="15115" y="22069"/>
                    </a:cubicBezTo>
                    <a:cubicBezTo>
                      <a:pt x="15067" y="22022"/>
                      <a:pt x="15005" y="21998"/>
                      <a:pt x="14944" y="21998"/>
                    </a:cubicBezTo>
                    <a:close/>
                    <a:moveTo>
                      <a:pt x="46107" y="19461"/>
                    </a:moveTo>
                    <a:lnTo>
                      <a:pt x="46107" y="19461"/>
                    </a:lnTo>
                    <a:cubicBezTo>
                      <a:pt x="46106" y="19461"/>
                      <a:pt x="45327" y="20158"/>
                      <a:pt x="44251" y="20158"/>
                    </a:cubicBezTo>
                    <a:cubicBezTo>
                      <a:pt x="44067" y="20158"/>
                      <a:pt x="43874" y="20138"/>
                      <a:pt x="43675" y="20090"/>
                    </a:cubicBezTo>
                    <a:cubicBezTo>
                      <a:pt x="43675" y="20090"/>
                      <a:pt x="43626" y="21239"/>
                      <a:pt x="43028" y="21727"/>
                    </a:cubicBezTo>
                    <a:lnTo>
                      <a:pt x="43743" y="21826"/>
                    </a:lnTo>
                    <a:lnTo>
                      <a:pt x="43842" y="22540"/>
                    </a:lnTo>
                    <a:cubicBezTo>
                      <a:pt x="44333" y="21943"/>
                      <a:pt x="45479" y="21894"/>
                      <a:pt x="45479" y="21894"/>
                    </a:cubicBezTo>
                    <a:cubicBezTo>
                      <a:pt x="45150" y="20532"/>
                      <a:pt x="46106" y="19461"/>
                      <a:pt x="46107" y="19461"/>
                    </a:cubicBezTo>
                    <a:close/>
                    <a:moveTo>
                      <a:pt x="50626" y="22156"/>
                    </a:moveTo>
                    <a:cubicBezTo>
                      <a:pt x="50564" y="22156"/>
                      <a:pt x="50502" y="22180"/>
                      <a:pt x="50455" y="22227"/>
                    </a:cubicBezTo>
                    <a:cubicBezTo>
                      <a:pt x="50361" y="22321"/>
                      <a:pt x="50361" y="22473"/>
                      <a:pt x="50455" y="22568"/>
                    </a:cubicBezTo>
                    <a:cubicBezTo>
                      <a:pt x="50502" y="22615"/>
                      <a:pt x="50564" y="22638"/>
                      <a:pt x="50626" y="22638"/>
                    </a:cubicBezTo>
                    <a:cubicBezTo>
                      <a:pt x="50687" y="22638"/>
                      <a:pt x="50749" y="22615"/>
                      <a:pt x="50796" y="22568"/>
                    </a:cubicBezTo>
                    <a:cubicBezTo>
                      <a:pt x="50890" y="22473"/>
                      <a:pt x="50890" y="22321"/>
                      <a:pt x="50796" y="22227"/>
                    </a:cubicBezTo>
                    <a:cubicBezTo>
                      <a:pt x="50749" y="22180"/>
                      <a:pt x="50687" y="22156"/>
                      <a:pt x="50626" y="22156"/>
                    </a:cubicBezTo>
                    <a:close/>
                    <a:moveTo>
                      <a:pt x="22270" y="22086"/>
                    </a:moveTo>
                    <a:cubicBezTo>
                      <a:pt x="22261" y="22086"/>
                      <a:pt x="22252" y="22086"/>
                      <a:pt x="22243" y="22086"/>
                    </a:cubicBezTo>
                    <a:cubicBezTo>
                      <a:pt x="22235" y="22255"/>
                      <a:pt x="22293" y="22423"/>
                      <a:pt x="22421" y="22552"/>
                    </a:cubicBezTo>
                    <a:cubicBezTo>
                      <a:pt x="22543" y="22673"/>
                      <a:pt x="22699" y="22732"/>
                      <a:pt x="22858" y="22732"/>
                    </a:cubicBezTo>
                    <a:cubicBezTo>
                      <a:pt x="22867" y="22732"/>
                      <a:pt x="22877" y="22732"/>
                      <a:pt x="22886" y="22731"/>
                    </a:cubicBezTo>
                    <a:cubicBezTo>
                      <a:pt x="22893" y="22562"/>
                      <a:pt x="22835" y="22394"/>
                      <a:pt x="22708" y="22265"/>
                    </a:cubicBezTo>
                    <a:cubicBezTo>
                      <a:pt x="22587" y="22145"/>
                      <a:pt x="22429" y="22086"/>
                      <a:pt x="22270" y="22086"/>
                    </a:cubicBezTo>
                    <a:close/>
                    <a:moveTo>
                      <a:pt x="43298" y="22242"/>
                    </a:moveTo>
                    <a:cubicBezTo>
                      <a:pt x="43138" y="22242"/>
                      <a:pt x="42981" y="22301"/>
                      <a:pt x="42859" y="22423"/>
                    </a:cubicBezTo>
                    <a:cubicBezTo>
                      <a:pt x="42732" y="22552"/>
                      <a:pt x="42674" y="22720"/>
                      <a:pt x="42681" y="22888"/>
                    </a:cubicBezTo>
                    <a:cubicBezTo>
                      <a:pt x="42691" y="22888"/>
                      <a:pt x="42700" y="22888"/>
                      <a:pt x="42709" y="22888"/>
                    </a:cubicBezTo>
                    <a:cubicBezTo>
                      <a:pt x="42868" y="22888"/>
                      <a:pt x="43025" y="22830"/>
                      <a:pt x="43146" y="22710"/>
                    </a:cubicBezTo>
                    <a:cubicBezTo>
                      <a:pt x="43272" y="22582"/>
                      <a:pt x="43333" y="22412"/>
                      <a:pt x="43326" y="22243"/>
                    </a:cubicBezTo>
                    <a:cubicBezTo>
                      <a:pt x="43317" y="22243"/>
                      <a:pt x="43307" y="22242"/>
                      <a:pt x="43298" y="22242"/>
                    </a:cubicBezTo>
                    <a:close/>
                    <a:moveTo>
                      <a:pt x="15868" y="22424"/>
                    </a:moveTo>
                    <a:cubicBezTo>
                      <a:pt x="15804" y="22424"/>
                      <a:pt x="15741" y="22448"/>
                      <a:pt x="15693" y="22497"/>
                    </a:cubicBezTo>
                    <a:cubicBezTo>
                      <a:pt x="15595" y="22595"/>
                      <a:pt x="15595" y="22753"/>
                      <a:pt x="15693" y="22850"/>
                    </a:cubicBezTo>
                    <a:cubicBezTo>
                      <a:pt x="15742" y="22899"/>
                      <a:pt x="15805" y="22924"/>
                      <a:pt x="15869" y="22924"/>
                    </a:cubicBezTo>
                    <a:cubicBezTo>
                      <a:pt x="15933" y="22924"/>
                      <a:pt x="15997" y="22899"/>
                      <a:pt x="16045" y="22850"/>
                    </a:cubicBezTo>
                    <a:cubicBezTo>
                      <a:pt x="16144" y="22753"/>
                      <a:pt x="16144" y="22595"/>
                      <a:pt x="16045" y="22497"/>
                    </a:cubicBezTo>
                    <a:cubicBezTo>
                      <a:pt x="15996" y="22448"/>
                      <a:pt x="15932" y="22424"/>
                      <a:pt x="15868" y="22424"/>
                    </a:cubicBezTo>
                    <a:close/>
                    <a:moveTo>
                      <a:pt x="49700" y="22582"/>
                    </a:moveTo>
                    <a:cubicBezTo>
                      <a:pt x="49637" y="22582"/>
                      <a:pt x="49573" y="22606"/>
                      <a:pt x="49524" y="22654"/>
                    </a:cubicBezTo>
                    <a:cubicBezTo>
                      <a:pt x="49426" y="22753"/>
                      <a:pt x="49426" y="22909"/>
                      <a:pt x="49524" y="23008"/>
                    </a:cubicBezTo>
                    <a:cubicBezTo>
                      <a:pt x="49573" y="23057"/>
                      <a:pt x="49637" y="23081"/>
                      <a:pt x="49700" y="23081"/>
                    </a:cubicBezTo>
                    <a:cubicBezTo>
                      <a:pt x="49764" y="23081"/>
                      <a:pt x="49828" y="23057"/>
                      <a:pt x="49877" y="23008"/>
                    </a:cubicBezTo>
                    <a:cubicBezTo>
                      <a:pt x="49974" y="22909"/>
                      <a:pt x="49974" y="22753"/>
                      <a:pt x="49877" y="22654"/>
                    </a:cubicBezTo>
                    <a:cubicBezTo>
                      <a:pt x="49828" y="22606"/>
                      <a:pt x="49764" y="22582"/>
                      <a:pt x="49700" y="22582"/>
                    </a:cubicBezTo>
                    <a:close/>
                    <a:moveTo>
                      <a:pt x="20755" y="23098"/>
                    </a:moveTo>
                    <a:cubicBezTo>
                      <a:pt x="20687" y="23098"/>
                      <a:pt x="20619" y="23114"/>
                      <a:pt x="20557" y="23144"/>
                    </a:cubicBezTo>
                    <a:cubicBezTo>
                      <a:pt x="20601" y="23260"/>
                      <a:pt x="20692" y="23359"/>
                      <a:pt x="20815" y="23412"/>
                    </a:cubicBezTo>
                    <a:cubicBezTo>
                      <a:pt x="20872" y="23435"/>
                      <a:pt x="20931" y="23446"/>
                      <a:pt x="20988" y="23446"/>
                    </a:cubicBezTo>
                    <a:cubicBezTo>
                      <a:pt x="21057" y="23446"/>
                      <a:pt x="21125" y="23431"/>
                      <a:pt x="21186" y="23401"/>
                    </a:cubicBezTo>
                    <a:cubicBezTo>
                      <a:pt x="21143" y="23283"/>
                      <a:pt x="21054" y="23183"/>
                      <a:pt x="20928" y="23133"/>
                    </a:cubicBezTo>
                    <a:cubicBezTo>
                      <a:pt x="20872" y="23110"/>
                      <a:pt x="20813" y="23098"/>
                      <a:pt x="20755" y="23098"/>
                    </a:cubicBezTo>
                    <a:close/>
                    <a:moveTo>
                      <a:pt x="44812" y="23255"/>
                    </a:moveTo>
                    <a:cubicBezTo>
                      <a:pt x="44754" y="23255"/>
                      <a:pt x="44696" y="23266"/>
                      <a:pt x="44639" y="23289"/>
                    </a:cubicBezTo>
                    <a:cubicBezTo>
                      <a:pt x="44514" y="23340"/>
                      <a:pt x="44424" y="23438"/>
                      <a:pt x="44381" y="23557"/>
                    </a:cubicBezTo>
                    <a:cubicBezTo>
                      <a:pt x="44443" y="23586"/>
                      <a:pt x="44510" y="23601"/>
                      <a:pt x="44580" y="23601"/>
                    </a:cubicBezTo>
                    <a:cubicBezTo>
                      <a:pt x="44637" y="23601"/>
                      <a:pt x="44696" y="23590"/>
                      <a:pt x="44753" y="23567"/>
                    </a:cubicBezTo>
                    <a:cubicBezTo>
                      <a:pt x="44878" y="23517"/>
                      <a:pt x="44966" y="23417"/>
                      <a:pt x="45010" y="23299"/>
                    </a:cubicBezTo>
                    <a:cubicBezTo>
                      <a:pt x="44949" y="23271"/>
                      <a:pt x="44881" y="23255"/>
                      <a:pt x="44812" y="23255"/>
                    </a:cubicBezTo>
                    <a:close/>
                    <a:moveTo>
                      <a:pt x="18587" y="20307"/>
                    </a:moveTo>
                    <a:lnTo>
                      <a:pt x="18587" y="20307"/>
                    </a:lnTo>
                    <a:cubicBezTo>
                      <a:pt x="18501" y="21213"/>
                      <a:pt x="17536" y="22789"/>
                      <a:pt x="18064" y="23691"/>
                    </a:cubicBezTo>
                    <a:cubicBezTo>
                      <a:pt x="19652" y="22327"/>
                      <a:pt x="19120" y="20727"/>
                      <a:pt x="18587" y="20307"/>
                    </a:cubicBezTo>
                    <a:close/>
                    <a:moveTo>
                      <a:pt x="46981" y="20465"/>
                    </a:moveTo>
                    <a:cubicBezTo>
                      <a:pt x="46449" y="20885"/>
                      <a:pt x="45915" y="22485"/>
                      <a:pt x="47504" y="23848"/>
                    </a:cubicBezTo>
                    <a:cubicBezTo>
                      <a:pt x="48032" y="22946"/>
                      <a:pt x="47066" y="21371"/>
                      <a:pt x="46981" y="20465"/>
                    </a:cubicBezTo>
                    <a:close/>
                    <a:moveTo>
                      <a:pt x="20496" y="23615"/>
                    </a:moveTo>
                    <a:cubicBezTo>
                      <a:pt x="20470" y="23615"/>
                      <a:pt x="20443" y="23616"/>
                      <a:pt x="20417" y="23618"/>
                    </a:cubicBezTo>
                    <a:cubicBezTo>
                      <a:pt x="20152" y="23641"/>
                      <a:pt x="19926" y="23779"/>
                      <a:pt x="19776" y="23973"/>
                    </a:cubicBezTo>
                    <a:cubicBezTo>
                      <a:pt x="19942" y="24122"/>
                      <a:pt x="20158" y="24213"/>
                      <a:pt x="20391" y="24213"/>
                    </a:cubicBezTo>
                    <a:cubicBezTo>
                      <a:pt x="20418" y="24213"/>
                      <a:pt x="20444" y="24212"/>
                      <a:pt x="20471" y="24209"/>
                    </a:cubicBezTo>
                    <a:cubicBezTo>
                      <a:pt x="20736" y="24185"/>
                      <a:pt x="20962" y="24050"/>
                      <a:pt x="21110" y="23854"/>
                    </a:cubicBezTo>
                    <a:cubicBezTo>
                      <a:pt x="20945" y="23706"/>
                      <a:pt x="20730" y="23615"/>
                      <a:pt x="20496" y="23615"/>
                    </a:cubicBezTo>
                    <a:close/>
                    <a:moveTo>
                      <a:pt x="45072" y="23773"/>
                    </a:moveTo>
                    <a:cubicBezTo>
                      <a:pt x="44838" y="23773"/>
                      <a:pt x="44622" y="23864"/>
                      <a:pt x="44458" y="24011"/>
                    </a:cubicBezTo>
                    <a:cubicBezTo>
                      <a:pt x="44608" y="24206"/>
                      <a:pt x="44833" y="24343"/>
                      <a:pt x="45097" y="24366"/>
                    </a:cubicBezTo>
                    <a:cubicBezTo>
                      <a:pt x="45125" y="24368"/>
                      <a:pt x="45153" y="24370"/>
                      <a:pt x="45181" y="24370"/>
                    </a:cubicBezTo>
                    <a:cubicBezTo>
                      <a:pt x="45415" y="24370"/>
                      <a:pt x="45629" y="24279"/>
                      <a:pt x="45791" y="24131"/>
                    </a:cubicBezTo>
                    <a:cubicBezTo>
                      <a:pt x="45640" y="23935"/>
                      <a:pt x="45416" y="23799"/>
                      <a:pt x="45152" y="23776"/>
                    </a:cubicBezTo>
                    <a:cubicBezTo>
                      <a:pt x="45125" y="23774"/>
                      <a:pt x="45099" y="23773"/>
                      <a:pt x="45072" y="23773"/>
                    </a:cubicBezTo>
                    <a:close/>
                    <a:moveTo>
                      <a:pt x="21075" y="24262"/>
                    </a:moveTo>
                    <a:cubicBezTo>
                      <a:pt x="20957" y="24262"/>
                      <a:pt x="20840" y="24305"/>
                      <a:pt x="20750" y="24393"/>
                    </a:cubicBezTo>
                    <a:cubicBezTo>
                      <a:pt x="20653" y="24487"/>
                      <a:pt x="20608" y="24615"/>
                      <a:pt x="20614" y="24740"/>
                    </a:cubicBezTo>
                    <a:cubicBezTo>
                      <a:pt x="20623" y="24740"/>
                      <a:pt x="20632" y="24740"/>
                      <a:pt x="20641" y="24740"/>
                    </a:cubicBezTo>
                    <a:cubicBezTo>
                      <a:pt x="20757" y="24740"/>
                      <a:pt x="20873" y="24697"/>
                      <a:pt x="20962" y="24609"/>
                    </a:cubicBezTo>
                    <a:cubicBezTo>
                      <a:pt x="21057" y="24515"/>
                      <a:pt x="21102" y="24387"/>
                      <a:pt x="21098" y="24263"/>
                    </a:cubicBezTo>
                    <a:cubicBezTo>
                      <a:pt x="21090" y="24263"/>
                      <a:pt x="21083" y="24262"/>
                      <a:pt x="21075" y="24262"/>
                    </a:cubicBezTo>
                    <a:close/>
                    <a:moveTo>
                      <a:pt x="44497" y="24420"/>
                    </a:moveTo>
                    <a:cubicBezTo>
                      <a:pt x="44489" y="24420"/>
                      <a:pt x="44480" y="24420"/>
                      <a:pt x="44471" y="24421"/>
                    </a:cubicBezTo>
                    <a:cubicBezTo>
                      <a:pt x="44466" y="24545"/>
                      <a:pt x="44510" y="24673"/>
                      <a:pt x="44606" y="24767"/>
                    </a:cubicBezTo>
                    <a:cubicBezTo>
                      <a:pt x="44696" y="24855"/>
                      <a:pt x="44812" y="24898"/>
                      <a:pt x="44927" y="24898"/>
                    </a:cubicBezTo>
                    <a:cubicBezTo>
                      <a:pt x="44936" y="24898"/>
                      <a:pt x="44945" y="24898"/>
                      <a:pt x="44953" y="24898"/>
                    </a:cubicBezTo>
                    <a:cubicBezTo>
                      <a:pt x="44958" y="24771"/>
                      <a:pt x="44914" y="24645"/>
                      <a:pt x="44819" y="24551"/>
                    </a:cubicBezTo>
                    <a:cubicBezTo>
                      <a:pt x="44728" y="24464"/>
                      <a:pt x="44613" y="24420"/>
                      <a:pt x="44497" y="24420"/>
                    </a:cubicBezTo>
                    <a:close/>
                    <a:moveTo>
                      <a:pt x="8107" y="25994"/>
                    </a:moveTo>
                    <a:cubicBezTo>
                      <a:pt x="8003" y="25994"/>
                      <a:pt x="7920" y="26079"/>
                      <a:pt x="7920" y="26181"/>
                    </a:cubicBezTo>
                    <a:cubicBezTo>
                      <a:pt x="7920" y="26284"/>
                      <a:pt x="8003" y="26368"/>
                      <a:pt x="8107" y="26368"/>
                    </a:cubicBezTo>
                    <a:cubicBezTo>
                      <a:pt x="8210" y="26368"/>
                      <a:pt x="8293" y="26284"/>
                      <a:pt x="8293" y="26181"/>
                    </a:cubicBezTo>
                    <a:cubicBezTo>
                      <a:pt x="8293" y="26079"/>
                      <a:pt x="8210" y="25994"/>
                      <a:pt x="8107" y="25994"/>
                    </a:cubicBezTo>
                    <a:close/>
                    <a:moveTo>
                      <a:pt x="7089" y="26032"/>
                    </a:moveTo>
                    <a:cubicBezTo>
                      <a:pt x="6992" y="26032"/>
                      <a:pt x="6912" y="26112"/>
                      <a:pt x="6912" y="26210"/>
                    </a:cubicBezTo>
                    <a:cubicBezTo>
                      <a:pt x="6912" y="26310"/>
                      <a:pt x="6992" y="26387"/>
                      <a:pt x="7089" y="26387"/>
                    </a:cubicBezTo>
                    <a:cubicBezTo>
                      <a:pt x="7187" y="26387"/>
                      <a:pt x="7267" y="26307"/>
                      <a:pt x="7267" y="26210"/>
                    </a:cubicBezTo>
                    <a:cubicBezTo>
                      <a:pt x="7267" y="26112"/>
                      <a:pt x="7187" y="26032"/>
                      <a:pt x="7089" y="26032"/>
                    </a:cubicBezTo>
                    <a:close/>
                    <a:moveTo>
                      <a:pt x="9043" y="26039"/>
                    </a:moveTo>
                    <a:cubicBezTo>
                      <a:pt x="8936" y="26039"/>
                      <a:pt x="8848" y="26126"/>
                      <a:pt x="8848" y="26235"/>
                    </a:cubicBezTo>
                    <a:cubicBezTo>
                      <a:pt x="8848" y="26344"/>
                      <a:pt x="8935" y="26431"/>
                      <a:pt x="9043" y="26431"/>
                    </a:cubicBezTo>
                    <a:cubicBezTo>
                      <a:pt x="9151" y="26431"/>
                      <a:pt x="9239" y="26344"/>
                      <a:pt x="9239" y="26235"/>
                    </a:cubicBezTo>
                    <a:cubicBezTo>
                      <a:pt x="9239" y="26129"/>
                      <a:pt x="9152" y="26039"/>
                      <a:pt x="9043" y="26039"/>
                    </a:cubicBezTo>
                    <a:close/>
                    <a:moveTo>
                      <a:pt x="6154" y="26216"/>
                    </a:moveTo>
                    <a:cubicBezTo>
                      <a:pt x="6061" y="26216"/>
                      <a:pt x="5986" y="26292"/>
                      <a:pt x="5986" y="26384"/>
                    </a:cubicBezTo>
                    <a:cubicBezTo>
                      <a:pt x="5986" y="26477"/>
                      <a:pt x="6061" y="26552"/>
                      <a:pt x="6154" y="26552"/>
                    </a:cubicBezTo>
                    <a:cubicBezTo>
                      <a:pt x="6247" y="26552"/>
                      <a:pt x="6322" y="26477"/>
                      <a:pt x="6322" y="26384"/>
                    </a:cubicBezTo>
                    <a:cubicBezTo>
                      <a:pt x="6322" y="26292"/>
                      <a:pt x="6247" y="26216"/>
                      <a:pt x="6154" y="26216"/>
                    </a:cubicBezTo>
                    <a:close/>
                    <a:moveTo>
                      <a:pt x="9835" y="26147"/>
                    </a:moveTo>
                    <a:cubicBezTo>
                      <a:pt x="9723" y="26147"/>
                      <a:pt x="9630" y="26238"/>
                      <a:pt x="9630" y="26351"/>
                    </a:cubicBezTo>
                    <a:cubicBezTo>
                      <a:pt x="9630" y="26464"/>
                      <a:pt x="9723" y="26557"/>
                      <a:pt x="9835" y="26557"/>
                    </a:cubicBezTo>
                    <a:cubicBezTo>
                      <a:pt x="9948" y="26557"/>
                      <a:pt x="10039" y="26465"/>
                      <a:pt x="10039" y="26351"/>
                    </a:cubicBezTo>
                    <a:cubicBezTo>
                      <a:pt x="10039" y="26239"/>
                      <a:pt x="9949" y="26147"/>
                      <a:pt x="9835" y="26147"/>
                    </a:cubicBezTo>
                    <a:close/>
                    <a:moveTo>
                      <a:pt x="57303" y="26218"/>
                    </a:moveTo>
                    <a:cubicBezTo>
                      <a:pt x="57201" y="26218"/>
                      <a:pt x="57116" y="26300"/>
                      <a:pt x="57116" y="26405"/>
                    </a:cubicBezTo>
                    <a:cubicBezTo>
                      <a:pt x="57116" y="26507"/>
                      <a:pt x="57201" y="26590"/>
                      <a:pt x="57303" y="26590"/>
                    </a:cubicBezTo>
                    <a:cubicBezTo>
                      <a:pt x="57406" y="26590"/>
                      <a:pt x="57490" y="26507"/>
                      <a:pt x="57490" y="26405"/>
                    </a:cubicBezTo>
                    <a:cubicBezTo>
                      <a:pt x="57490" y="26300"/>
                      <a:pt x="57406" y="26218"/>
                      <a:pt x="57303" y="26218"/>
                    </a:cubicBezTo>
                    <a:close/>
                    <a:moveTo>
                      <a:pt x="58321" y="26255"/>
                    </a:moveTo>
                    <a:cubicBezTo>
                      <a:pt x="58224" y="26255"/>
                      <a:pt x="58144" y="26335"/>
                      <a:pt x="58144" y="26434"/>
                    </a:cubicBezTo>
                    <a:cubicBezTo>
                      <a:pt x="58144" y="26531"/>
                      <a:pt x="58224" y="26610"/>
                      <a:pt x="58321" y="26610"/>
                    </a:cubicBezTo>
                    <a:cubicBezTo>
                      <a:pt x="58421" y="26610"/>
                      <a:pt x="58499" y="26531"/>
                      <a:pt x="58499" y="26434"/>
                    </a:cubicBezTo>
                    <a:cubicBezTo>
                      <a:pt x="58499" y="26335"/>
                      <a:pt x="58419" y="26255"/>
                      <a:pt x="58321" y="26255"/>
                    </a:cubicBezTo>
                    <a:close/>
                    <a:moveTo>
                      <a:pt x="56367" y="26263"/>
                    </a:moveTo>
                    <a:cubicBezTo>
                      <a:pt x="56260" y="26263"/>
                      <a:pt x="56172" y="26349"/>
                      <a:pt x="56172" y="26458"/>
                    </a:cubicBezTo>
                    <a:cubicBezTo>
                      <a:pt x="56172" y="26565"/>
                      <a:pt x="56259" y="26654"/>
                      <a:pt x="56367" y="26654"/>
                    </a:cubicBezTo>
                    <a:cubicBezTo>
                      <a:pt x="56476" y="26654"/>
                      <a:pt x="56563" y="26567"/>
                      <a:pt x="56563" y="26458"/>
                    </a:cubicBezTo>
                    <a:cubicBezTo>
                      <a:pt x="56563" y="26351"/>
                      <a:pt x="56476" y="26263"/>
                      <a:pt x="56367" y="26263"/>
                    </a:cubicBezTo>
                    <a:close/>
                    <a:moveTo>
                      <a:pt x="10542" y="26310"/>
                    </a:moveTo>
                    <a:cubicBezTo>
                      <a:pt x="10423" y="26310"/>
                      <a:pt x="10327" y="26406"/>
                      <a:pt x="10327" y="26523"/>
                    </a:cubicBezTo>
                    <a:cubicBezTo>
                      <a:pt x="10327" y="26641"/>
                      <a:pt x="10423" y="26738"/>
                      <a:pt x="10542" y="26738"/>
                    </a:cubicBezTo>
                    <a:cubicBezTo>
                      <a:pt x="10659" y="26738"/>
                      <a:pt x="10755" y="26641"/>
                      <a:pt x="10755" y="26523"/>
                    </a:cubicBezTo>
                    <a:cubicBezTo>
                      <a:pt x="10755" y="26406"/>
                      <a:pt x="10659" y="26310"/>
                      <a:pt x="10542" y="26310"/>
                    </a:cubicBezTo>
                    <a:close/>
                    <a:moveTo>
                      <a:pt x="59255" y="26438"/>
                    </a:moveTo>
                    <a:cubicBezTo>
                      <a:pt x="59164" y="26438"/>
                      <a:pt x="59087" y="26515"/>
                      <a:pt x="59087" y="26607"/>
                    </a:cubicBezTo>
                    <a:cubicBezTo>
                      <a:pt x="59087" y="26699"/>
                      <a:pt x="59164" y="26775"/>
                      <a:pt x="59255" y="26775"/>
                    </a:cubicBezTo>
                    <a:cubicBezTo>
                      <a:pt x="59348" y="26775"/>
                      <a:pt x="59425" y="26699"/>
                      <a:pt x="59425" y="26607"/>
                    </a:cubicBezTo>
                    <a:cubicBezTo>
                      <a:pt x="59425" y="26515"/>
                      <a:pt x="59348" y="26438"/>
                      <a:pt x="59255" y="26438"/>
                    </a:cubicBezTo>
                    <a:close/>
                    <a:moveTo>
                      <a:pt x="55575" y="26370"/>
                    </a:moveTo>
                    <a:cubicBezTo>
                      <a:pt x="55462" y="26370"/>
                      <a:pt x="55370" y="26460"/>
                      <a:pt x="55370" y="26574"/>
                    </a:cubicBezTo>
                    <a:cubicBezTo>
                      <a:pt x="55370" y="26687"/>
                      <a:pt x="55462" y="26778"/>
                      <a:pt x="55575" y="26778"/>
                    </a:cubicBezTo>
                    <a:cubicBezTo>
                      <a:pt x="55689" y="26778"/>
                      <a:pt x="55780" y="26687"/>
                      <a:pt x="55780" y="26574"/>
                    </a:cubicBezTo>
                    <a:cubicBezTo>
                      <a:pt x="55780" y="26462"/>
                      <a:pt x="55689" y="26370"/>
                      <a:pt x="55575" y="26370"/>
                    </a:cubicBezTo>
                    <a:close/>
                    <a:moveTo>
                      <a:pt x="5289" y="26525"/>
                    </a:moveTo>
                    <a:cubicBezTo>
                      <a:pt x="5202" y="26525"/>
                      <a:pt x="5130" y="26596"/>
                      <a:pt x="5130" y="26684"/>
                    </a:cubicBezTo>
                    <a:cubicBezTo>
                      <a:pt x="5131" y="26771"/>
                      <a:pt x="5202" y="26844"/>
                      <a:pt x="5289" y="26844"/>
                    </a:cubicBezTo>
                    <a:cubicBezTo>
                      <a:pt x="5376" y="26844"/>
                      <a:pt x="5448" y="26774"/>
                      <a:pt x="5448" y="26684"/>
                    </a:cubicBezTo>
                    <a:cubicBezTo>
                      <a:pt x="5448" y="26597"/>
                      <a:pt x="5377" y="26525"/>
                      <a:pt x="5289" y="26525"/>
                    </a:cubicBezTo>
                    <a:close/>
                    <a:moveTo>
                      <a:pt x="54869" y="26532"/>
                    </a:moveTo>
                    <a:cubicBezTo>
                      <a:pt x="54752" y="26532"/>
                      <a:pt x="54655" y="26629"/>
                      <a:pt x="54655" y="26747"/>
                    </a:cubicBezTo>
                    <a:cubicBezTo>
                      <a:pt x="54655" y="26864"/>
                      <a:pt x="54752" y="26960"/>
                      <a:pt x="54869" y="26960"/>
                    </a:cubicBezTo>
                    <a:cubicBezTo>
                      <a:pt x="54986" y="26960"/>
                      <a:pt x="55082" y="26864"/>
                      <a:pt x="55082" y="26747"/>
                    </a:cubicBezTo>
                    <a:cubicBezTo>
                      <a:pt x="55082" y="26629"/>
                      <a:pt x="54986" y="26532"/>
                      <a:pt x="54869" y="26532"/>
                    </a:cubicBezTo>
                    <a:close/>
                    <a:moveTo>
                      <a:pt x="11223" y="26523"/>
                    </a:moveTo>
                    <a:cubicBezTo>
                      <a:pt x="11100" y="26523"/>
                      <a:pt x="11000" y="26623"/>
                      <a:pt x="11000" y="26747"/>
                    </a:cubicBezTo>
                    <a:cubicBezTo>
                      <a:pt x="11000" y="26870"/>
                      <a:pt x="11100" y="26970"/>
                      <a:pt x="11223" y="26970"/>
                    </a:cubicBezTo>
                    <a:cubicBezTo>
                      <a:pt x="11346" y="26970"/>
                      <a:pt x="11445" y="26870"/>
                      <a:pt x="11445" y="26747"/>
                    </a:cubicBezTo>
                    <a:cubicBezTo>
                      <a:pt x="11445" y="26623"/>
                      <a:pt x="11346" y="26523"/>
                      <a:pt x="11223" y="26523"/>
                    </a:cubicBezTo>
                    <a:close/>
                    <a:moveTo>
                      <a:pt x="60122" y="26748"/>
                    </a:moveTo>
                    <a:cubicBezTo>
                      <a:pt x="60033" y="26748"/>
                      <a:pt x="59962" y="26819"/>
                      <a:pt x="59962" y="26907"/>
                    </a:cubicBezTo>
                    <a:cubicBezTo>
                      <a:pt x="59962" y="26996"/>
                      <a:pt x="60033" y="27067"/>
                      <a:pt x="60122" y="27067"/>
                    </a:cubicBezTo>
                    <a:cubicBezTo>
                      <a:pt x="60210" y="27067"/>
                      <a:pt x="60281" y="26994"/>
                      <a:pt x="60281" y="26907"/>
                    </a:cubicBezTo>
                    <a:cubicBezTo>
                      <a:pt x="60281" y="26820"/>
                      <a:pt x="60210" y="26748"/>
                      <a:pt x="60122" y="26748"/>
                    </a:cubicBezTo>
                    <a:close/>
                    <a:moveTo>
                      <a:pt x="54188" y="26747"/>
                    </a:moveTo>
                    <a:cubicBezTo>
                      <a:pt x="54065" y="26747"/>
                      <a:pt x="53965" y="26846"/>
                      <a:pt x="53965" y="26970"/>
                    </a:cubicBezTo>
                    <a:cubicBezTo>
                      <a:pt x="53965" y="27093"/>
                      <a:pt x="54065" y="27191"/>
                      <a:pt x="54188" y="27191"/>
                    </a:cubicBezTo>
                    <a:cubicBezTo>
                      <a:pt x="54311" y="27191"/>
                      <a:pt x="54411" y="27093"/>
                      <a:pt x="54411" y="26970"/>
                    </a:cubicBezTo>
                    <a:cubicBezTo>
                      <a:pt x="54411" y="26846"/>
                      <a:pt x="54311" y="26747"/>
                      <a:pt x="54188" y="26747"/>
                    </a:cubicBezTo>
                    <a:close/>
                    <a:moveTo>
                      <a:pt x="4489" y="26941"/>
                    </a:moveTo>
                    <a:cubicBezTo>
                      <a:pt x="4407" y="26941"/>
                      <a:pt x="4340" y="27007"/>
                      <a:pt x="4340" y="27090"/>
                    </a:cubicBezTo>
                    <a:cubicBezTo>
                      <a:pt x="4340" y="27174"/>
                      <a:pt x="4407" y="27241"/>
                      <a:pt x="4489" y="27241"/>
                    </a:cubicBezTo>
                    <a:cubicBezTo>
                      <a:pt x="4573" y="27241"/>
                      <a:pt x="4640" y="27174"/>
                      <a:pt x="4640" y="27090"/>
                    </a:cubicBezTo>
                    <a:cubicBezTo>
                      <a:pt x="4640" y="27007"/>
                      <a:pt x="4573" y="26941"/>
                      <a:pt x="4489" y="26941"/>
                    </a:cubicBezTo>
                    <a:close/>
                    <a:moveTo>
                      <a:pt x="11936" y="26783"/>
                    </a:moveTo>
                    <a:cubicBezTo>
                      <a:pt x="11810" y="26783"/>
                      <a:pt x="11704" y="26886"/>
                      <a:pt x="11704" y="27015"/>
                    </a:cubicBezTo>
                    <a:cubicBezTo>
                      <a:pt x="11705" y="27144"/>
                      <a:pt x="11810" y="27246"/>
                      <a:pt x="11936" y="27246"/>
                    </a:cubicBezTo>
                    <a:cubicBezTo>
                      <a:pt x="12065" y="27246"/>
                      <a:pt x="12168" y="27144"/>
                      <a:pt x="12168" y="27015"/>
                    </a:cubicBezTo>
                    <a:cubicBezTo>
                      <a:pt x="12168" y="26887"/>
                      <a:pt x="12065" y="26783"/>
                      <a:pt x="11936" y="26783"/>
                    </a:cubicBezTo>
                    <a:close/>
                    <a:moveTo>
                      <a:pt x="60920" y="27162"/>
                    </a:moveTo>
                    <a:cubicBezTo>
                      <a:pt x="60838" y="27162"/>
                      <a:pt x="60769" y="27230"/>
                      <a:pt x="60769" y="27313"/>
                    </a:cubicBezTo>
                    <a:cubicBezTo>
                      <a:pt x="60769" y="27397"/>
                      <a:pt x="60838" y="27464"/>
                      <a:pt x="60920" y="27464"/>
                    </a:cubicBezTo>
                    <a:cubicBezTo>
                      <a:pt x="61004" y="27464"/>
                      <a:pt x="61071" y="27397"/>
                      <a:pt x="61071" y="27313"/>
                    </a:cubicBezTo>
                    <a:cubicBezTo>
                      <a:pt x="61071" y="27230"/>
                      <a:pt x="61004" y="27162"/>
                      <a:pt x="60920" y="27162"/>
                    </a:cubicBezTo>
                    <a:close/>
                    <a:moveTo>
                      <a:pt x="53474" y="27007"/>
                    </a:moveTo>
                    <a:cubicBezTo>
                      <a:pt x="53346" y="27007"/>
                      <a:pt x="53242" y="27110"/>
                      <a:pt x="53242" y="27239"/>
                    </a:cubicBezTo>
                    <a:cubicBezTo>
                      <a:pt x="53242" y="27365"/>
                      <a:pt x="53346" y="27471"/>
                      <a:pt x="53474" y="27471"/>
                    </a:cubicBezTo>
                    <a:cubicBezTo>
                      <a:pt x="53603" y="27470"/>
                      <a:pt x="53705" y="27365"/>
                      <a:pt x="53705" y="27239"/>
                    </a:cubicBezTo>
                    <a:cubicBezTo>
                      <a:pt x="53705" y="27112"/>
                      <a:pt x="53603" y="27007"/>
                      <a:pt x="53474" y="27007"/>
                    </a:cubicBezTo>
                    <a:close/>
                    <a:moveTo>
                      <a:pt x="12744" y="27086"/>
                    </a:moveTo>
                    <a:cubicBezTo>
                      <a:pt x="12611" y="27086"/>
                      <a:pt x="12502" y="27191"/>
                      <a:pt x="12502" y="27326"/>
                    </a:cubicBezTo>
                    <a:cubicBezTo>
                      <a:pt x="12505" y="27458"/>
                      <a:pt x="12611" y="27567"/>
                      <a:pt x="12744" y="27567"/>
                    </a:cubicBezTo>
                    <a:cubicBezTo>
                      <a:pt x="12876" y="27567"/>
                      <a:pt x="12985" y="27459"/>
                      <a:pt x="12985" y="27326"/>
                    </a:cubicBezTo>
                    <a:cubicBezTo>
                      <a:pt x="12985" y="27194"/>
                      <a:pt x="12878" y="27086"/>
                      <a:pt x="12744" y="27086"/>
                    </a:cubicBezTo>
                    <a:close/>
                    <a:moveTo>
                      <a:pt x="8507" y="27059"/>
                    </a:moveTo>
                    <a:cubicBezTo>
                      <a:pt x="8651" y="27059"/>
                      <a:pt x="8768" y="27177"/>
                      <a:pt x="8768" y="27320"/>
                    </a:cubicBezTo>
                    <a:cubicBezTo>
                      <a:pt x="8768" y="27464"/>
                      <a:pt x="8651" y="27581"/>
                      <a:pt x="8507" y="27581"/>
                    </a:cubicBezTo>
                    <a:cubicBezTo>
                      <a:pt x="8364" y="27581"/>
                      <a:pt x="8246" y="27464"/>
                      <a:pt x="8246" y="27320"/>
                    </a:cubicBezTo>
                    <a:cubicBezTo>
                      <a:pt x="8246" y="27177"/>
                      <a:pt x="8364" y="27059"/>
                      <a:pt x="8507" y="27059"/>
                    </a:cubicBezTo>
                    <a:close/>
                    <a:moveTo>
                      <a:pt x="8507" y="27054"/>
                    </a:moveTo>
                    <a:cubicBezTo>
                      <a:pt x="8361" y="27054"/>
                      <a:pt x="8241" y="27174"/>
                      <a:pt x="8241" y="27320"/>
                    </a:cubicBezTo>
                    <a:cubicBezTo>
                      <a:pt x="8241" y="27467"/>
                      <a:pt x="8361" y="27587"/>
                      <a:pt x="8507" y="27587"/>
                    </a:cubicBezTo>
                    <a:cubicBezTo>
                      <a:pt x="8508" y="27587"/>
                      <a:pt x="8509" y="27587"/>
                      <a:pt x="8510" y="27587"/>
                    </a:cubicBezTo>
                    <a:cubicBezTo>
                      <a:pt x="8655" y="27587"/>
                      <a:pt x="8774" y="27466"/>
                      <a:pt x="8774" y="27320"/>
                    </a:cubicBezTo>
                    <a:cubicBezTo>
                      <a:pt x="8774" y="27174"/>
                      <a:pt x="8654" y="27054"/>
                      <a:pt x="8507" y="27054"/>
                    </a:cubicBezTo>
                    <a:close/>
                    <a:moveTo>
                      <a:pt x="3753" y="27443"/>
                    </a:moveTo>
                    <a:cubicBezTo>
                      <a:pt x="3675" y="27443"/>
                      <a:pt x="3611" y="27507"/>
                      <a:pt x="3611" y="27585"/>
                    </a:cubicBezTo>
                    <a:cubicBezTo>
                      <a:pt x="3611" y="27662"/>
                      <a:pt x="3675" y="27726"/>
                      <a:pt x="3753" y="27726"/>
                    </a:cubicBezTo>
                    <a:cubicBezTo>
                      <a:pt x="3830" y="27726"/>
                      <a:pt x="3894" y="27662"/>
                      <a:pt x="3894" y="27585"/>
                    </a:cubicBezTo>
                    <a:cubicBezTo>
                      <a:pt x="3894" y="27507"/>
                      <a:pt x="3830" y="27443"/>
                      <a:pt x="3753" y="27443"/>
                    </a:cubicBezTo>
                    <a:close/>
                    <a:moveTo>
                      <a:pt x="52666" y="27307"/>
                    </a:moveTo>
                    <a:cubicBezTo>
                      <a:pt x="52535" y="27307"/>
                      <a:pt x="52426" y="27415"/>
                      <a:pt x="52426" y="27549"/>
                    </a:cubicBezTo>
                    <a:cubicBezTo>
                      <a:pt x="52426" y="27681"/>
                      <a:pt x="52532" y="27790"/>
                      <a:pt x="52666" y="27790"/>
                    </a:cubicBezTo>
                    <a:cubicBezTo>
                      <a:pt x="52798" y="27790"/>
                      <a:pt x="52907" y="27681"/>
                      <a:pt x="52907" y="27549"/>
                    </a:cubicBezTo>
                    <a:cubicBezTo>
                      <a:pt x="52907" y="27416"/>
                      <a:pt x="52800" y="27307"/>
                      <a:pt x="52666" y="27307"/>
                    </a:cubicBezTo>
                    <a:close/>
                    <a:moveTo>
                      <a:pt x="56905" y="27283"/>
                    </a:moveTo>
                    <a:cubicBezTo>
                      <a:pt x="57048" y="27283"/>
                      <a:pt x="57166" y="27400"/>
                      <a:pt x="57166" y="27543"/>
                    </a:cubicBezTo>
                    <a:cubicBezTo>
                      <a:pt x="57166" y="27687"/>
                      <a:pt x="57048" y="27804"/>
                      <a:pt x="56905" y="27804"/>
                    </a:cubicBezTo>
                    <a:cubicBezTo>
                      <a:pt x="56761" y="27804"/>
                      <a:pt x="56644" y="27687"/>
                      <a:pt x="56644" y="27543"/>
                    </a:cubicBezTo>
                    <a:cubicBezTo>
                      <a:pt x="56644" y="27400"/>
                      <a:pt x="56761" y="27283"/>
                      <a:pt x="56905" y="27283"/>
                    </a:cubicBezTo>
                    <a:close/>
                    <a:moveTo>
                      <a:pt x="56905" y="27277"/>
                    </a:moveTo>
                    <a:cubicBezTo>
                      <a:pt x="56757" y="27277"/>
                      <a:pt x="56638" y="27397"/>
                      <a:pt x="56638" y="27543"/>
                    </a:cubicBezTo>
                    <a:cubicBezTo>
                      <a:pt x="56638" y="27690"/>
                      <a:pt x="56757" y="27810"/>
                      <a:pt x="56905" y="27810"/>
                    </a:cubicBezTo>
                    <a:cubicBezTo>
                      <a:pt x="57051" y="27810"/>
                      <a:pt x="57170" y="27690"/>
                      <a:pt x="57170" y="27543"/>
                    </a:cubicBezTo>
                    <a:cubicBezTo>
                      <a:pt x="57170" y="27397"/>
                      <a:pt x="57051" y="27277"/>
                      <a:pt x="56905" y="27277"/>
                    </a:cubicBezTo>
                    <a:close/>
                    <a:moveTo>
                      <a:pt x="6977" y="27255"/>
                    </a:moveTo>
                    <a:cubicBezTo>
                      <a:pt x="7158" y="27255"/>
                      <a:pt x="7306" y="27401"/>
                      <a:pt x="7306" y="27585"/>
                    </a:cubicBezTo>
                    <a:cubicBezTo>
                      <a:pt x="7306" y="27767"/>
                      <a:pt x="7158" y="27914"/>
                      <a:pt x="6977" y="27914"/>
                    </a:cubicBezTo>
                    <a:cubicBezTo>
                      <a:pt x="6796" y="27914"/>
                      <a:pt x="6647" y="27767"/>
                      <a:pt x="6647" y="27585"/>
                    </a:cubicBezTo>
                    <a:cubicBezTo>
                      <a:pt x="6647" y="27404"/>
                      <a:pt x="6796" y="27255"/>
                      <a:pt x="6977" y="27255"/>
                    </a:cubicBezTo>
                    <a:close/>
                    <a:moveTo>
                      <a:pt x="6977" y="27248"/>
                    </a:moveTo>
                    <a:cubicBezTo>
                      <a:pt x="6790" y="27248"/>
                      <a:pt x="6640" y="27400"/>
                      <a:pt x="6640" y="27585"/>
                    </a:cubicBezTo>
                    <a:cubicBezTo>
                      <a:pt x="6640" y="27771"/>
                      <a:pt x="6792" y="27922"/>
                      <a:pt x="6977" y="27922"/>
                    </a:cubicBezTo>
                    <a:cubicBezTo>
                      <a:pt x="7161" y="27922"/>
                      <a:pt x="7313" y="27771"/>
                      <a:pt x="7313" y="27585"/>
                    </a:cubicBezTo>
                    <a:cubicBezTo>
                      <a:pt x="7313" y="27399"/>
                      <a:pt x="7161" y="27248"/>
                      <a:pt x="6977" y="27248"/>
                    </a:cubicBezTo>
                    <a:close/>
                    <a:moveTo>
                      <a:pt x="13705" y="27422"/>
                    </a:moveTo>
                    <a:cubicBezTo>
                      <a:pt x="13567" y="27422"/>
                      <a:pt x="13456" y="27535"/>
                      <a:pt x="13456" y="27672"/>
                    </a:cubicBezTo>
                    <a:cubicBezTo>
                      <a:pt x="13456" y="27812"/>
                      <a:pt x="13567" y="27922"/>
                      <a:pt x="13705" y="27922"/>
                    </a:cubicBezTo>
                    <a:cubicBezTo>
                      <a:pt x="13843" y="27922"/>
                      <a:pt x="13956" y="27810"/>
                      <a:pt x="13956" y="27672"/>
                    </a:cubicBezTo>
                    <a:cubicBezTo>
                      <a:pt x="13956" y="27535"/>
                      <a:pt x="13843" y="27422"/>
                      <a:pt x="13705" y="27422"/>
                    </a:cubicBezTo>
                    <a:close/>
                    <a:moveTo>
                      <a:pt x="61658" y="27667"/>
                    </a:moveTo>
                    <a:cubicBezTo>
                      <a:pt x="61579" y="27667"/>
                      <a:pt x="61516" y="27730"/>
                      <a:pt x="61516" y="27807"/>
                    </a:cubicBezTo>
                    <a:cubicBezTo>
                      <a:pt x="61516" y="27885"/>
                      <a:pt x="61579" y="27949"/>
                      <a:pt x="61658" y="27949"/>
                    </a:cubicBezTo>
                    <a:cubicBezTo>
                      <a:pt x="61735" y="27949"/>
                      <a:pt x="61798" y="27885"/>
                      <a:pt x="61798" y="27807"/>
                    </a:cubicBezTo>
                    <a:cubicBezTo>
                      <a:pt x="61798" y="27730"/>
                      <a:pt x="61735" y="27667"/>
                      <a:pt x="61658" y="27667"/>
                    </a:cubicBezTo>
                    <a:close/>
                    <a:moveTo>
                      <a:pt x="58435" y="27478"/>
                    </a:moveTo>
                    <a:cubicBezTo>
                      <a:pt x="58616" y="27478"/>
                      <a:pt x="58764" y="27625"/>
                      <a:pt x="58764" y="27807"/>
                    </a:cubicBezTo>
                    <a:cubicBezTo>
                      <a:pt x="58764" y="27988"/>
                      <a:pt x="58616" y="28138"/>
                      <a:pt x="58435" y="28138"/>
                    </a:cubicBezTo>
                    <a:cubicBezTo>
                      <a:pt x="58254" y="28138"/>
                      <a:pt x="58105" y="27988"/>
                      <a:pt x="58105" y="27807"/>
                    </a:cubicBezTo>
                    <a:cubicBezTo>
                      <a:pt x="58105" y="27626"/>
                      <a:pt x="58254" y="27478"/>
                      <a:pt x="58435" y="27478"/>
                    </a:cubicBezTo>
                    <a:close/>
                    <a:moveTo>
                      <a:pt x="58435" y="27471"/>
                    </a:moveTo>
                    <a:cubicBezTo>
                      <a:pt x="58248" y="27471"/>
                      <a:pt x="58099" y="27623"/>
                      <a:pt x="58099" y="27807"/>
                    </a:cubicBezTo>
                    <a:cubicBezTo>
                      <a:pt x="58099" y="27994"/>
                      <a:pt x="58251" y="28145"/>
                      <a:pt x="58435" y="28145"/>
                    </a:cubicBezTo>
                    <a:cubicBezTo>
                      <a:pt x="58619" y="28145"/>
                      <a:pt x="58773" y="27994"/>
                      <a:pt x="58773" y="27807"/>
                    </a:cubicBezTo>
                    <a:cubicBezTo>
                      <a:pt x="58773" y="27622"/>
                      <a:pt x="58621" y="27471"/>
                      <a:pt x="58435" y="27471"/>
                    </a:cubicBezTo>
                    <a:close/>
                    <a:moveTo>
                      <a:pt x="51704" y="27646"/>
                    </a:moveTo>
                    <a:cubicBezTo>
                      <a:pt x="51567" y="27646"/>
                      <a:pt x="51455" y="27759"/>
                      <a:pt x="51455" y="27897"/>
                    </a:cubicBezTo>
                    <a:cubicBezTo>
                      <a:pt x="51455" y="28035"/>
                      <a:pt x="51567" y="28146"/>
                      <a:pt x="51704" y="28146"/>
                    </a:cubicBezTo>
                    <a:cubicBezTo>
                      <a:pt x="51842" y="28146"/>
                      <a:pt x="51955" y="28035"/>
                      <a:pt x="51955" y="27897"/>
                    </a:cubicBezTo>
                    <a:cubicBezTo>
                      <a:pt x="51955" y="27759"/>
                      <a:pt x="51842" y="27646"/>
                      <a:pt x="51704" y="27646"/>
                    </a:cubicBezTo>
                    <a:close/>
                    <a:moveTo>
                      <a:pt x="3075" y="28010"/>
                    </a:moveTo>
                    <a:cubicBezTo>
                      <a:pt x="3002" y="28010"/>
                      <a:pt x="2943" y="28071"/>
                      <a:pt x="2943" y="28143"/>
                    </a:cubicBezTo>
                    <a:cubicBezTo>
                      <a:pt x="2943" y="28216"/>
                      <a:pt x="3002" y="28275"/>
                      <a:pt x="3075" y="28275"/>
                    </a:cubicBezTo>
                    <a:cubicBezTo>
                      <a:pt x="3147" y="28275"/>
                      <a:pt x="3207" y="28216"/>
                      <a:pt x="3207" y="28143"/>
                    </a:cubicBezTo>
                    <a:cubicBezTo>
                      <a:pt x="3207" y="28071"/>
                      <a:pt x="3147" y="28010"/>
                      <a:pt x="3075" y="28010"/>
                    </a:cubicBezTo>
                    <a:close/>
                    <a:moveTo>
                      <a:pt x="62334" y="28233"/>
                    </a:moveTo>
                    <a:cubicBezTo>
                      <a:pt x="62262" y="28233"/>
                      <a:pt x="62203" y="28293"/>
                      <a:pt x="62203" y="28365"/>
                    </a:cubicBezTo>
                    <a:cubicBezTo>
                      <a:pt x="62203" y="28438"/>
                      <a:pt x="62262" y="28498"/>
                      <a:pt x="62334" y="28498"/>
                    </a:cubicBezTo>
                    <a:cubicBezTo>
                      <a:pt x="62410" y="28498"/>
                      <a:pt x="62468" y="28438"/>
                      <a:pt x="62468" y="28365"/>
                    </a:cubicBezTo>
                    <a:cubicBezTo>
                      <a:pt x="62468" y="28293"/>
                      <a:pt x="62407" y="28233"/>
                      <a:pt x="62334" y="28233"/>
                    </a:cubicBezTo>
                    <a:close/>
                    <a:moveTo>
                      <a:pt x="5448" y="27732"/>
                    </a:moveTo>
                    <a:cubicBezTo>
                      <a:pt x="5716" y="27732"/>
                      <a:pt x="5934" y="27949"/>
                      <a:pt x="5934" y="28217"/>
                    </a:cubicBezTo>
                    <a:cubicBezTo>
                      <a:pt x="5934" y="28485"/>
                      <a:pt x="5716" y="28703"/>
                      <a:pt x="5448" y="28703"/>
                    </a:cubicBezTo>
                    <a:cubicBezTo>
                      <a:pt x="5180" y="28703"/>
                      <a:pt x="4963" y="28485"/>
                      <a:pt x="4963" y="28217"/>
                    </a:cubicBezTo>
                    <a:cubicBezTo>
                      <a:pt x="4963" y="27949"/>
                      <a:pt x="5180" y="27732"/>
                      <a:pt x="5448" y="27732"/>
                    </a:cubicBezTo>
                    <a:close/>
                    <a:moveTo>
                      <a:pt x="5448" y="27720"/>
                    </a:moveTo>
                    <a:cubicBezTo>
                      <a:pt x="5175" y="27720"/>
                      <a:pt x="4951" y="27943"/>
                      <a:pt x="4951" y="28217"/>
                    </a:cubicBezTo>
                    <a:cubicBezTo>
                      <a:pt x="4951" y="28491"/>
                      <a:pt x="5175" y="28713"/>
                      <a:pt x="5448" y="28713"/>
                    </a:cubicBezTo>
                    <a:cubicBezTo>
                      <a:pt x="5721" y="28713"/>
                      <a:pt x="5944" y="28491"/>
                      <a:pt x="5944" y="28217"/>
                    </a:cubicBezTo>
                    <a:cubicBezTo>
                      <a:pt x="5944" y="27943"/>
                      <a:pt x="5721" y="27720"/>
                      <a:pt x="5448" y="27720"/>
                    </a:cubicBezTo>
                    <a:close/>
                    <a:moveTo>
                      <a:pt x="2453" y="28623"/>
                    </a:moveTo>
                    <a:cubicBezTo>
                      <a:pt x="2387" y="28623"/>
                      <a:pt x="2330" y="28677"/>
                      <a:pt x="2330" y="28746"/>
                    </a:cubicBezTo>
                    <a:cubicBezTo>
                      <a:pt x="2330" y="28813"/>
                      <a:pt x="2385" y="28869"/>
                      <a:pt x="2453" y="28869"/>
                    </a:cubicBezTo>
                    <a:cubicBezTo>
                      <a:pt x="2521" y="28869"/>
                      <a:pt x="2576" y="28814"/>
                      <a:pt x="2576" y="28746"/>
                    </a:cubicBezTo>
                    <a:cubicBezTo>
                      <a:pt x="2576" y="28680"/>
                      <a:pt x="2523" y="28623"/>
                      <a:pt x="2453" y="28623"/>
                    </a:cubicBezTo>
                    <a:close/>
                    <a:moveTo>
                      <a:pt x="59962" y="27955"/>
                    </a:moveTo>
                    <a:cubicBezTo>
                      <a:pt x="60230" y="27955"/>
                      <a:pt x="60448" y="28172"/>
                      <a:pt x="60448" y="28440"/>
                    </a:cubicBezTo>
                    <a:cubicBezTo>
                      <a:pt x="60448" y="28708"/>
                      <a:pt x="60230" y="28926"/>
                      <a:pt x="59962" y="28926"/>
                    </a:cubicBezTo>
                    <a:cubicBezTo>
                      <a:pt x="59694" y="28926"/>
                      <a:pt x="59477" y="28708"/>
                      <a:pt x="59477" y="28440"/>
                    </a:cubicBezTo>
                    <a:cubicBezTo>
                      <a:pt x="59477" y="28172"/>
                      <a:pt x="59694" y="27955"/>
                      <a:pt x="59962" y="27955"/>
                    </a:cubicBezTo>
                    <a:close/>
                    <a:moveTo>
                      <a:pt x="59962" y="27943"/>
                    </a:moveTo>
                    <a:cubicBezTo>
                      <a:pt x="59688" y="27943"/>
                      <a:pt x="59465" y="28167"/>
                      <a:pt x="59465" y="28440"/>
                    </a:cubicBezTo>
                    <a:cubicBezTo>
                      <a:pt x="59465" y="28713"/>
                      <a:pt x="59688" y="28936"/>
                      <a:pt x="59962" y="28936"/>
                    </a:cubicBezTo>
                    <a:cubicBezTo>
                      <a:pt x="60236" y="28936"/>
                      <a:pt x="60458" y="28713"/>
                      <a:pt x="60458" y="28440"/>
                    </a:cubicBezTo>
                    <a:cubicBezTo>
                      <a:pt x="60458" y="28167"/>
                      <a:pt x="60236" y="27943"/>
                      <a:pt x="59962" y="27943"/>
                    </a:cubicBezTo>
                    <a:close/>
                    <a:moveTo>
                      <a:pt x="62956" y="28846"/>
                    </a:moveTo>
                    <a:cubicBezTo>
                      <a:pt x="62889" y="28846"/>
                      <a:pt x="62833" y="28900"/>
                      <a:pt x="62833" y="28969"/>
                    </a:cubicBezTo>
                    <a:cubicBezTo>
                      <a:pt x="62833" y="29036"/>
                      <a:pt x="62888" y="29092"/>
                      <a:pt x="62956" y="29092"/>
                    </a:cubicBezTo>
                    <a:cubicBezTo>
                      <a:pt x="63026" y="29092"/>
                      <a:pt x="63079" y="29036"/>
                      <a:pt x="63079" y="28969"/>
                    </a:cubicBezTo>
                    <a:cubicBezTo>
                      <a:pt x="63079" y="28901"/>
                      <a:pt x="63026" y="28846"/>
                      <a:pt x="62956" y="28846"/>
                    </a:cubicBezTo>
                    <a:close/>
                    <a:moveTo>
                      <a:pt x="4023" y="28706"/>
                    </a:moveTo>
                    <a:cubicBezTo>
                      <a:pt x="4204" y="28706"/>
                      <a:pt x="4352" y="28855"/>
                      <a:pt x="4352" y="29036"/>
                    </a:cubicBezTo>
                    <a:cubicBezTo>
                      <a:pt x="4352" y="29217"/>
                      <a:pt x="4204" y="29365"/>
                      <a:pt x="4023" y="29365"/>
                    </a:cubicBezTo>
                    <a:cubicBezTo>
                      <a:pt x="3841" y="29365"/>
                      <a:pt x="3692" y="29217"/>
                      <a:pt x="3692" y="29036"/>
                    </a:cubicBezTo>
                    <a:cubicBezTo>
                      <a:pt x="3692" y="28855"/>
                      <a:pt x="3841" y="28706"/>
                      <a:pt x="4023" y="28706"/>
                    </a:cubicBezTo>
                    <a:close/>
                    <a:moveTo>
                      <a:pt x="4023" y="28698"/>
                    </a:moveTo>
                    <a:cubicBezTo>
                      <a:pt x="3836" y="28698"/>
                      <a:pt x="3685" y="28850"/>
                      <a:pt x="3685" y="29036"/>
                    </a:cubicBezTo>
                    <a:cubicBezTo>
                      <a:pt x="3685" y="29223"/>
                      <a:pt x="3837" y="29372"/>
                      <a:pt x="4023" y="29372"/>
                    </a:cubicBezTo>
                    <a:cubicBezTo>
                      <a:pt x="4024" y="29372"/>
                      <a:pt x="4026" y="29372"/>
                      <a:pt x="4028" y="29372"/>
                    </a:cubicBezTo>
                    <a:cubicBezTo>
                      <a:pt x="4209" y="29372"/>
                      <a:pt x="4359" y="29221"/>
                      <a:pt x="4359" y="29036"/>
                    </a:cubicBezTo>
                    <a:cubicBezTo>
                      <a:pt x="4359" y="28849"/>
                      <a:pt x="4207" y="28698"/>
                      <a:pt x="4023" y="28698"/>
                    </a:cubicBezTo>
                    <a:close/>
                    <a:moveTo>
                      <a:pt x="1885" y="29259"/>
                    </a:moveTo>
                    <a:cubicBezTo>
                      <a:pt x="1822" y="29259"/>
                      <a:pt x="1771" y="29310"/>
                      <a:pt x="1771" y="29372"/>
                    </a:cubicBezTo>
                    <a:cubicBezTo>
                      <a:pt x="1771" y="29434"/>
                      <a:pt x="1822" y="29487"/>
                      <a:pt x="1885" y="29487"/>
                    </a:cubicBezTo>
                    <a:cubicBezTo>
                      <a:pt x="1949" y="29487"/>
                      <a:pt x="2000" y="29436"/>
                      <a:pt x="2000" y="29372"/>
                    </a:cubicBezTo>
                    <a:cubicBezTo>
                      <a:pt x="2000" y="29310"/>
                      <a:pt x="1949" y="29259"/>
                      <a:pt x="1885" y="29259"/>
                    </a:cubicBezTo>
                    <a:close/>
                    <a:moveTo>
                      <a:pt x="61390" y="28929"/>
                    </a:moveTo>
                    <a:cubicBezTo>
                      <a:pt x="61571" y="28929"/>
                      <a:pt x="61719" y="29078"/>
                      <a:pt x="61719" y="29259"/>
                    </a:cubicBezTo>
                    <a:cubicBezTo>
                      <a:pt x="61719" y="29440"/>
                      <a:pt x="61571" y="29588"/>
                      <a:pt x="61390" y="29588"/>
                    </a:cubicBezTo>
                    <a:cubicBezTo>
                      <a:pt x="61209" y="29588"/>
                      <a:pt x="61059" y="29440"/>
                      <a:pt x="61059" y="29259"/>
                    </a:cubicBezTo>
                    <a:cubicBezTo>
                      <a:pt x="61059" y="29078"/>
                      <a:pt x="61209" y="28929"/>
                      <a:pt x="61390" y="28929"/>
                    </a:cubicBezTo>
                    <a:close/>
                    <a:moveTo>
                      <a:pt x="61390" y="28921"/>
                    </a:moveTo>
                    <a:cubicBezTo>
                      <a:pt x="61203" y="28921"/>
                      <a:pt x="61052" y="29074"/>
                      <a:pt x="61052" y="29259"/>
                    </a:cubicBezTo>
                    <a:cubicBezTo>
                      <a:pt x="61052" y="29445"/>
                      <a:pt x="61204" y="29595"/>
                      <a:pt x="61390" y="29595"/>
                    </a:cubicBezTo>
                    <a:cubicBezTo>
                      <a:pt x="61391" y="29595"/>
                      <a:pt x="61391" y="29595"/>
                      <a:pt x="61392" y="29595"/>
                    </a:cubicBezTo>
                    <a:cubicBezTo>
                      <a:pt x="61575" y="29595"/>
                      <a:pt x="61726" y="29444"/>
                      <a:pt x="61726" y="29259"/>
                    </a:cubicBezTo>
                    <a:cubicBezTo>
                      <a:pt x="61726" y="29072"/>
                      <a:pt x="61574" y="28921"/>
                      <a:pt x="61390" y="28921"/>
                    </a:cubicBezTo>
                    <a:close/>
                    <a:moveTo>
                      <a:pt x="63526" y="29481"/>
                    </a:moveTo>
                    <a:cubicBezTo>
                      <a:pt x="63462" y="29481"/>
                      <a:pt x="63411" y="29532"/>
                      <a:pt x="63411" y="29595"/>
                    </a:cubicBezTo>
                    <a:cubicBezTo>
                      <a:pt x="63411" y="29659"/>
                      <a:pt x="63462" y="29710"/>
                      <a:pt x="63526" y="29710"/>
                    </a:cubicBezTo>
                    <a:cubicBezTo>
                      <a:pt x="63588" y="29710"/>
                      <a:pt x="63639" y="29658"/>
                      <a:pt x="63639" y="29595"/>
                    </a:cubicBezTo>
                    <a:cubicBezTo>
                      <a:pt x="63639" y="29532"/>
                      <a:pt x="63588" y="29481"/>
                      <a:pt x="63526" y="29481"/>
                    </a:cubicBezTo>
                    <a:close/>
                    <a:moveTo>
                      <a:pt x="1367" y="29897"/>
                    </a:moveTo>
                    <a:cubicBezTo>
                      <a:pt x="1309" y="29897"/>
                      <a:pt x="1262" y="29943"/>
                      <a:pt x="1262" y="30001"/>
                    </a:cubicBezTo>
                    <a:cubicBezTo>
                      <a:pt x="1262" y="30059"/>
                      <a:pt x="1309" y="30107"/>
                      <a:pt x="1367" y="30107"/>
                    </a:cubicBezTo>
                    <a:cubicBezTo>
                      <a:pt x="1424" y="30107"/>
                      <a:pt x="1472" y="30059"/>
                      <a:pt x="1472" y="30001"/>
                    </a:cubicBezTo>
                    <a:cubicBezTo>
                      <a:pt x="1472" y="29943"/>
                      <a:pt x="1424" y="29897"/>
                      <a:pt x="1367" y="29897"/>
                    </a:cubicBezTo>
                    <a:close/>
                    <a:moveTo>
                      <a:pt x="2943" y="29697"/>
                    </a:moveTo>
                    <a:cubicBezTo>
                      <a:pt x="3088" y="29697"/>
                      <a:pt x="3204" y="29814"/>
                      <a:pt x="3204" y="29958"/>
                    </a:cubicBezTo>
                    <a:cubicBezTo>
                      <a:pt x="3204" y="30101"/>
                      <a:pt x="3087" y="30218"/>
                      <a:pt x="2943" y="30218"/>
                    </a:cubicBezTo>
                    <a:cubicBezTo>
                      <a:pt x="2800" y="30218"/>
                      <a:pt x="2682" y="30101"/>
                      <a:pt x="2682" y="29958"/>
                    </a:cubicBezTo>
                    <a:cubicBezTo>
                      <a:pt x="2682" y="29814"/>
                      <a:pt x="2800" y="29697"/>
                      <a:pt x="2943" y="29697"/>
                    </a:cubicBezTo>
                    <a:close/>
                    <a:moveTo>
                      <a:pt x="2943" y="29691"/>
                    </a:moveTo>
                    <a:cubicBezTo>
                      <a:pt x="2797" y="29691"/>
                      <a:pt x="2676" y="29811"/>
                      <a:pt x="2676" y="29958"/>
                    </a:cubicBezTo>
                    <a:cubicBezTo>
                      <a:pt x="2676" y="30104"/>
                      <a:pt x="2797" y="30224"/>
                      <a:pt x="2943" y="30224"/>
                    </a:cubicBezTo>
                    <a:cubicBezTo>
                      <a:pt x="3089" y="30224"/>
                      <a:pt x="3210" y="30107"/>
                      <a:pt x="3210" y="29958"/>
                    </a:cubicBezTo>
                    <a:cubicBezTo>
                      <a:pt x="3210" y="29811"/>
                      <a:pt x="3089" y="29691"/>
                      <a:pt x="2943" y="29691"/>
                    </a:cubicBezTo>
                    <a:close/>
                    <a:moveTo>
                      <a:pt x="18522" y="29566"/>
                    </a:moveTo>
                    <a:cubicBezTo>
                      <a:pt x="18432" y="29652"/>
                      <a:pt x="18374" y="29774"/>
                      <a:pt x="18374" y="29907"/>
                    </a:cubicBezTo>
                    <a:cubicBezTo>
                      <a:pt x="18375" y="30042"/>
                      <a:pt x="18433" y="30162"/>
                      <a:pt x="18527" y="30246"/>
                    </a:cubicBezTo>
                    <a:cubicBezTo>
                      <a:pt x="18617" y="30160"/>
                      <a:pt x="18675" y="30039"/>
                      <a:pt x="18675" y="29905"/>
                    </a:cubicBezTo>
                    <a:cubicBezTo>
                      <a:pt x="18674" y="29771"/>
                      <a:pt x="18614" y="29652"/>
                      <a:pt x="18522" y="29566"/>
                    </a:cubicBezTo>
                    <a:close/>
                    <a:moveTo>
                      <a:pt x="64044" y="30118"/>
                    </a:moveTo>
                    <a:cubicBezTo>
                      <a:pt x="63986" y="30118"/>
                      <a:pt x="63940" y="30166"/>
                      <a:pt x="63940" y="30224"/>
                    </a:cubicBezTo>
                    <a:cubicBezTo>
                      <a:pt x="63940" y="30282"/>
                      <a:pt x="63986" y="30329"/>
                      <a:pt x="64044" y="30329"/>
                    </a:cubicBezTo>
                    <a:cubicBezTo>
                      <a:pt x="64102" y="30329"/>
                      <a:pt x="64150" y="30282"/>
                      <a:pt x="64150" y="30224"/>
                    </a:cubicBezTo>
                    <a:cubicBezTo>
                      <a:pt x="64150" y="30166"/>
                      <a:pt x="64102" y="30118"/>
                      <a:pt x="64044" y="30118"/>
                    </a:cubicBezTo>
                    <a:close/>
                    <a:moveTo>
                      <a:pt x="62468" y="29920"/>
                    </a:moveTo>
                    <a:cubicBezTo>
                      <a:pt x="62613" y="29920"/>
                      <a:pt x="62729" y="30037"/>
                      <a:pt x="62729" y="30181"/>
                    </a:cubicBezTo>
                    <a:cubicBezTo>
                      <a:pt x="62729" y="30324"/>
                      <a:pt x="62610" y="30442"/>
                      <a:pt x="62468" y="30442"/>
                    </a:cubicBezTo>
                    <a:cubicBezTo>
                      <a:pt x="62324" y="30442"/>
                      <a:pt x="62207" y="30324"/>
                      <a:pt x="62207" y="30181"/>
                    </a:cubicBezTo>
                    <a:cubicBezTo>
                      <a:pt x="62207" y="30037"/>
                      <a:pt x="62324" y="29920"/>
                      <a:pt x="62468" y="29920"/>
                    </a:cubicBezTo>
                    <a:close/>
                    <a:moveTo>
                      <a:pt x="62469" y="29914"/>
                    </a:moveTo>
                    <a:cubicBezTo>
                      <a:pt x="62321" y="29914"/>
                      <a:pt x="62203" y="30033"/>
                      <a:pt x="62203" y="30181"/>
                    </a:cubicBezTo>
                    <a:cubicBezTo>
                      <a:pt x="62203" y="30327"/>
                      <a:pt x="62321" y="30446"/>
                      <a:pt x="62469" y="30446"/>
                    </a:cubicBezTo>
                    <a:cubicBezTo>
                      <a:pt x="62471" y="30446"/>
                      <a:pt x="62473" y="30446"/>
                      <a:pt x="62474" y="30446"/>
                    </a:cubicBezTo>
                    <a:cubicBezTo>
                      <a:pt x="62617" y="30446"/>
                      <a:pt x="62736" y="30327"/>
                      <a:pt x="62736" y="30181"/>
                    </a:cubicBezTo>
                    <a:cubicBezTo>
                      <a:pt x="62736" y="30034"/>
                      <a:pt x="62616" y="29914"/>
                      <a:pt x="62469" y="29914"/>
                    </a:cubicBezTo>
                    <a:close/>
                    <a:moveTo>
                      <a:pt x="46891" y="29789"/>
                    </a:moveTo>
                    <a:cubicBezTo>
                      <a:pt x="46796" y="29872"/>
                      <a:pt x="46736" y="29994"/>
                      <a:pt x="46736" y="30129"/>
                    </a:cubicBezTo>
                    <a:cubicBezTo>
                      <a:pt x="46734" y="30262"/>
                      <a:pt x="46792" y="30384"/>
                      <a:pt x="46885" y="30469"/>
                    </a:cubicBezTo>
                    <a:cubicBezTo>
                      <a:pt x="46978" y="30385"/>
                      <a:pt x="47037" y="30266"/>
                      <a:pt x="47038" y="30130"/>
                    </a:cubicBezTo>
                    <a:cubicBezTo>
                      <a:pt x="47040" y="29995"/>
                      <a:pt x="46982" y="29875"/>
                      <a:pt x="46891" y="29789"/>
                    </a:cubicBezTo>
                    <a:close/>
                    <a:moveTo>
                      <a:pt x="17388" y="29517"/>
                    </a:moveTo>
                    <a:lnTo>
                      <a:pt x="17388" y="29517"/>
                    </a:lnTo>
                    <a:cubicBezTo>
                      <a:pt x="17355" y="29762"/>
                      <a:pt x="17419" y="30017"/>
                      <a:pt x="17588" y="30223"/>
                    </a:cubicBezTo>
                    <a:cubicBezTo>
                      <a:pt x="17759" y="30427"/>
                      <a:pt x="18000" y="30534"/>
                      <a:pt x="18245" y="30546"/>
                    </a:cubicBezTo>
                    <a:cubicBezTo>
                      <a:pt x="18277" y="30302"/>
                      <a:pt x="18214" y="30046"/>
                      <a:pt x="18043" y="29842"/>
                    </a:cubicBezTo>
                    <a:cubicBezTo>
                      <a:pt x="17875" y="29637"/>
                      <a:pt x="17635" y="29529"/>
                      <a:pt x="17388" y="29517"/>
                    </a:cubicBezTo>
                    <a:close/>
                    <a:moveTo>
                      <a:pt x="894" y="30515"/>
                    </a:moveTo>
                    <a:cubicBezTo>
                      <a:pt x="842" y="30515"/>
                      <a:pt x="798" y="30559"/>
                      <a:pt x="798" y="30611"/>
                    </a:cubicBezTo>
                    <a:cubicBezTo>
                      <a:pt x="798" y="30666"/>
                      <a:pt x="842" y="30707"/>
                      <a:pt x="894" y="30707"/>
                    </a:cubicBezTo>
                    <a:cubicBezTo>
                      <a:pt x="946" y="30707"/>
                      <a:pt x="990" y="30663"/>
                      <a:pt x="990" y="30611"/>
                    </a:cubicBezTo>
                    <a:cubicBezTo>
                      <a:pt x="990" y="30559"/>
                      <a:pt x="946" y="30515"/>
                      <a:pt x="894" y="30515"/>
                    </a:cubicBezTo>
                    <a:close/>
                    <a:moveTo>
                      <a:pt x="48022" y="29740"/>
                    </a:moveTo>
                    <a:lnTo>
                      <a:pt x="48022" y="29740"/>
                    </a:lnTo>
                    <a:cubicBezTo>
                      <a:pt x="47776" y="29752"/>
                      <a:pt x="47537" y="29860"/>
                      <a:pt x="47366" y="30065"/>
                    </a:cubicBezTo>
                    <a:cubicBezTo>
                      <a:pt x="47196" y="30269"/>
                      <a:pt x="47133" y="30524"/>
                      <a:pt x="47166" y="30769"/>
                    </a:cubicBezTo>
                    <a:cubicBezTo>
                      <a:pt x="47412" y="30756"/>
                      <a:pt x="47653" y="30650"/>
                      <a:pt x="47821" y="30444"/>
                    </a:cubicBezTo>
                    <a:cubicBezTo>
                      <a:pt x="47990" y="30240"/>
                      <a:pt x="48054" y="29985"/>
                      <a:pt x="48022" y="29740"/>
                    </a:cubicBezTo>
                    <a:close/>
                    <a:moveTo>
                      <a:pt x="64515" y="30739"/>
                    </a:moveTo>
                    <a:cubicBezTo>
                      <a:pt x="64463" y="30739"/>
                      <a:pt x="64420" y="30782"/>
                      <a:pt x="64420" y="30834"/>
                    </a:cubicBezTo>
                    <a:cubicBezTo>
                      <a:pt x="64420" y="30886"/>
                      <a:pt x="64463" y="30930"/>
                      <a:pt x="64515" y="30930"/>
                    </a:cubicBezTo>
                    <a:cubicBezTo>
                      <a:pt x="64570" y="30930"/>
                      <a:pt x="64612" y="30888"/>
                      <a:pt x="64612" y="30834"/>
                    </a:cubicBezTo>
                    <a:cubicBezTo>
                      <a:pt x="64612" y="30782"/>
                      <a:pt x="64569" y="30739"/>
                      <a:pt x="64515" y="30739"/>
                    </a:cubicBezTo>
                    <a:close/>
                    <a:moveTo>
                      <a:pt x="17551" y="30614"/>
                    </a:moveTo>
                    <a:cubicBezTo>
                      <a:pt x="17483" y="30614"/>
                      <a:pt x="17416" y="30630"/>
                      <a:pt x="17354" y="30657"/>
                    </a:cubicBezTo>
                    <a:cubicBezTo>
                      <a:pt x="17396" y="30775"/>
                      <a:pt x="17484" y="30875"/>
                      <a:pt x="17609" y="30927"/>
                    </a:cubicBezTo>
                    <a:cubicBezTo>
                      <a:pt x="17666" y="30951"/>
                      <a:pt x="17726" y="30962"/>
                      <a:pt x="17784" y="30962"/>
                    </a:cubicBezTo>
                    <a:cubicBezTo>
                      <a:pt x="17852" y="30962"/>
                      <a:pt x="17919" y="30947"/>
                      <a:pt x="17980" y="30920"/>
                    </a:cubicBezTo>
                    <a:cubicBezTo>
                      <a:pt x="17939" y="30802"/>
                      <a:pt x="17849" y="30702"/>
                      <a:pt x="17725" y="30650"/>
                    </a:cubicBezTo>
                    <a:cubicBezTo>
                      <a:pt x="17668" y="30626"/>
                      <a:pt x="17609" y="30614"/>
                      <a:pt x="17551" y="30614"/>
                    </a:cubicBezTo>
                    <a:close/>
                    <a:moveTo>
                      <a:pt x="47862" y="30836"/>
                    </a:moveTo>
                    <a:cubicBezTo>
                      <a:pt x="47803" y="30836"/>
                      <a:pt x="47743" y="30848"/>
                      <a:pt x="47685" y="30872"/>
                    </a:cubicBezTo>
                    <a:cubicBezTo>
                      <a:pt x="47560" y="30925"/>
                      <a:pt x="47473" y="31024"/>
                      <a:pt x="47430" y="31143"/>
                    </a:cubicBezTo>
                    <a:cubicBezTo>
                      <a:pt x="47491" y="31171"/>
                      <a:pt x="47557" y="31186"/>
                      <a:pt x="47624" y="31186"/>
                    </a:cubicBezTo>
                    <a:cubicBezTo>
                      <a:pt x="47683" y="31186"/>
                      <a:pt x="47743" y="31174"/>
                      <a:pt x="47801" y="31150"/>
                    </a:cubicBezTo>
                    <a:cubicBezTo>
                      <a:pt x="47927" y="31096"/>
                      <a:pt x="48014" y="30998"/>
                      <a:pt x="48057" y="30879"/>
                    </a:cubicBezTo>
                    <a:cubicBezTo>
                      <a:pt x="47996" y="30851"/>
                      <a:pt x="47930" y="30836"/>
                      <a:pt x="47862" y="30836"/>
                    </a:cubicBezTo>
                    <a:close/>
                    <a:moveTo>
                      <a:pt x="465" y="31096"/>
                    </a:moveTo>
                    <a:cubicBezTo>
                      <a:pt x="417" y="31096"/>
                      <a:pt x="378" y="31134"/>
                      <a:pt x="378" y="31183"/>
                    </a:cubicBezTo>
                    <a:cubicBezTo>
                      <a:pt x="378" y="31233"/>
                      <a:pt x="417" y="31270"/>
                      <a:pt x="465" y="31270"/>
                    </a:cubicBezTo>
                    <a:cubicBezTo>
                      <a:pt x="512" y="31270"/>
                      <a:pt x="552" y="31233"/>
                      <a:pt x="552" y="31183"/>
                    </a:cubicBezTo>
                    <a:cubicBezTo>
                      <a:pt x="552" y="31137"/>
                      <a:pt x="514" y="31096"/>
                      <a:pt x="465" y="31096"/>
                    </a:cubicBezTo>
                    <a:close/>
                    <a:moveTo>
                      <a:pt x="15977" y="28507"/>
                    </a:moveTo>
                    <a:lnTo>
                      <a:pt x="15977" y="28507"/>
                    </a:lnTo>
                    <a:cubicBezTo>
                      <a:pt x="14966" y="28771"/>
                      <a:pt x="14535" y="30568"/>
                      <a:pt x="13954" y="31269"/>
                    </a:cubicBezTo>
                    <a:cubicBezTo>
                      <a:pt x="13986" y="31273"/>
                      <a:pt x="14019" y="31274"/>
                      <a:pt x="14053" y="31274"/>
                    </a:cubicBezTo>
                    <a:cubicBezTo>
                      <a:pt x="14766" y="31274"/>
                      <a:pt x="16129" y="30497"/>
                      <a:pt x="15977" y="28507"/>
                    </a:cubicBezTo>
                    <a:close/>
                    <a:moveTo>
                      <a:pt x="64946" y="31320"/>
                    </a:moveTo>
                    <a:cubicBezTo>
                      <a:pt x="64898" y="31320"/>
                      <a:pt x="64859" y="31357"/>
                      <a:pt x="64859" y="31407"/>
                    </a:cubicBezTo>
                    <a:cubicBezTo>
                      <a:pt x="64859" y="31456"/>
                      <a:pt x="64896" y="31494"/>
                      <a:pt x="64946" y="31494"/>
                    </a:cubicBezTo>
                    <a:cubicBezTo>
                      <a:pt x="64992" y="31494"/>
                      <a:pt x="65031" y="31456"/>
                      <a:pt x="65031" y="31407"/>
                    </a:cubicBezTo>
                    <a:cubicBezTo>
                      <a:pt x="65031" y="31360"/>
                      <a:pt x="64993" y="31320"/>
                      <a:pt x="64946" y="31320"/>
                    </a:cubicBezTo>
                    <a:close/>
                    <a:moveTo>
                      <a:pt x="49434" y="28727"/>
                    </a:moveTo>
                    <a:lnTo>
                      <a:pt x="49434" y="28727"/>
                    </a:lnTo>
                    <a:cubicBezTo>
                      <a:pt x="49283" y="30717"/>
                      <a:pt x="50643" y="31496"/>
                      <a:pt x="51356" y="31496"/>
                    </a:cubicBezTo>
                    <a:cubicBezTo>
                      <a:pt x="51391" y="31496"/>
                      <a:pt x="51425" y="31494"/>
                      <a:pt x="51457" y="31491"/>
                    </a:cubicBezTo>
                    <a:cubicBezTo>
                      <a:pt x="50875" y="30789"/>
                      <a:pt x="50445" y="28992"/>
                      <a:pt x="49434" y="28727"/>
                    </a:cubicBezTo>
                    <a:close/>
                    <a:moveTo>
                      <a:pt x="77" y="31618"/>
                    </a:moveTo>
                    <a:cubicBezTo>
                      <a:pt x="33" y="31618"/>
                      <a:pt x="0" y="31653"/>
                      <a:pt x="0" y="31696"/>
                    </a:cubicBezTo>
                    <a:cubicBezTo>
                      <a:pt x="0" y="31740"/>
                      <a:pt x="33" y="31775"/>
                      <a:pt x="77" y="31775"/>
                    </a:cubicBezTo>
                    <a:cubicBezTo>
                      <a:pt x="120" y="31775"/>
                      <a:pt x="155" y="31740"/>
                      <a:pt x="155" y="31696"/>
                    </a:cubicBezTo>
                    <a:cubicBezTo>
                      <a:pt x="155" y="31653"/>
                      <a:pt x="120" y="31618"/>
                      <a:pt x="77" y="31618"/>
                    </a:cubicBezTo>
                    <a:close/>
                    <a:moveTo>
                      <a:pt x="65332" y="31841"/>
                    </a:moveTo>
                    <a:cubicBezTo>
                      <a:pt x="65289" y="31841"/>
                      <a:pt x="65254" y="31876"/>
                      <a:pt x="65254" y="31920"/>
                    </a:cubicBezTo>
                    <a:cubicBezTo>
                      <a:pt x="65254" y="31963"/>
                      <a:pt x="65289" y="31998"/>
                      <a:pt x="65332" y="31998"/>
                    </a:cubicBezTo>
                    <a:cubicBezTo>
                      <a:pt x="65376" y="31998"/>
                      <a:pt x="65411" y="31963"/>
                      <a:pt x="65411" y="31920"/>
                    </a:cubicBezTo>
                    <a:cubicBezTo>
                      <a:pt x="65411" y="31876"/>
                      <a:pt x="65376" y="31841"/>
                      <a:pt x="65332" y="31841"/>
                    </a:cubicBezTo>
                    <a:close/>
                    <a:moveTo>
                      <a:pt x="18253" y="32392"/>
                    </a:moveTo>
                    <a:cubicBezTo>
                      <a:pt x="18072" y="32392"/>
                      <a:pt x="17912" y="32472"/>
                      <a:pt x="17797" y="32595"/>
                    </a:cubicBezTo>
                    <a:cubicBezTo>
                      <a:pt x="17912" y="32718"/>
                      <a:pt x="18072" y="32798"/>
                      <a:pt x="18253" y="32798"/>
                    </a:cubicBezTo>
                    <a:cubicBezTo>
                      <a:pt x="18435" y="32798"/>
                      <a:pt x="18595" y="32719"/>
                      <a:pt x="18710" y="32595"/>
                    </a:cubicBezTo>
                    <a:cubicBezTo>
                      <a:pt x="18595" y="32472"/>
                      <a:pt x="18435" y="32392"/>
                      <a:pt x="18253" y="32392"/>
                    </a:cubicBezTo>
                    <a:close/>
                    <a:moveTo>
                      <a:pt x="47156" y="32615"/>
                    </a:moveTo>
                    <a:cubicBezTo>
                      <a:pt x="46975" y="32615"/>
                      <a:pt x="46814" y="32693"/>
                      <a:pt x="46699" y="32818"/>
                    </a:cubicBezTo>
                    <a:cubicBezTo>
                      <a:pt x="46814" y="32941"/>
                      <a:pt x="46975" y="33021"/>
                      <a:pt x="47156" y="33021"/>
                    </a:cubicBezTo>
                    <a:cubicBezTo>
                      <a:pt x="47337" y="33021"/>
                      <a:pt x="47499" y="32941"/>
                      <a:pt x="47612" y="32818"/>
                    </a:cubicBezTo>
                    <a:cubicBezTo>
                      <a:pt x="47499" y="32695"/>
                      <a:pt x="47337" y="32615"/>
                      <a:pt x="47156" y="32615"/>
                    </a:cubicBezTo>
                    <a:close/>
                    <a:moveTo>
                      <a:pt x="77" y="33415"/>
                    </a:moveTo>
                    <a:cubicBezTo>
                      <a:pt x="33" y="33415"/>
                      <a:pt x="0" y="33450"/>
                      <a:pt x="0" y="33493"/>
                    </a:cubicBezTo>
                    <a:cubicBezTo>
                      <a:pt x="0" y="33537"/>
                      <a:pt x="33" y="33571"/>
                      <a:pt x="77" y="33571"/>
                    </a:cubicBezTo>
                    <a:cubicBezTo>
                      <a:pt x="120" y="33571"/>
                      <a:pt x="155" y="33537"/>
                      <a:pt x="155" y="33493"/>
                    </a:cubicBezTo>
                    <a:cubicBezTo>
                      <a:pt x="155" y="33450"/>
                      <a:pt x="120" y="33415"/>
                      <a:pt x="77" y="33415"/>
                    </a:cubicBezTo>
                    <a:close/>
                    <a:moveTo>
                      <a:pt x="65332" y="33638"/>
                    </a:moveTo>
                    <a:cubicBezTo>
                      <a:pt x="65289" y="33638"/>
                      <a:pt x="65254" y="33673"/>
                      <a:pt x="65254" y="33716"/>
                    </a:cubicBezTo>
                    <a:cubicBezTo>
                      <a:pt x="65254" y="33760"/>
                      <a:pt x="65289" y="33795"/>
                      <a:pt x="65332" y="33795"/>
                    </a:cubicBezTo>
                    <a:cubicBezTo>
                      <a:pt x="65376" y="33795"/>
                      <a:pt x="65411" y="33760"/>
                      <a:pt x="65411" y="33716"/>
                    </a:cubicBezTo>
                    <a:cubicBezTo>
                      <a:pt x="65411" y="33673"/>
                      <a:pt x="65376" y="33638"/>
                      <a:pt x="65332" y="33638"/>
                    </a:cubicBezTo>
                    <a:close/>
                    <a:moveTo>
                      <a:pt x="16026" y="31320"/>
                    </a:moveTo>
                    <a:cubicBezTo>
                      <a:pt x="15295" y="32515"/>
                      <a:pt x="13861" y="32595"/>
                      <a:pt x="13861" y="32595"/>
                    </a:cubicBezTo>
                    <a:cubicBezTo>
                      <a:pt x="13861" y="32595"/>
                      <a:pt x="15295" y="32674"/>
                      <a:pt x="16026" y="33870"/>
                    </a:cubicBezTo>
                    <a:cubicBezTo>
                      <a:pt x="16026" y="33870"/>
                      <a:pt x="16795" y="33163"/>
                      <a:pt x="17535" y="33163"/>
                    </a:cubicBezTo>
                    <a:cubicBezTo>
                      <a:pt x="17571" y="33163"/>
                      <a:pt x="17606" y="33165"/>
                      <a:pt x="17642" y="33169"/>
                    </a:cubicBezTo>
                    <a:lnTo>
                      <a:pt x="17204" y="32595"/>
                    </a:lnTo>
                    <a:lnTo>
                      <a:pt x="17642" y="32021"/>
                    </a:lnTo>
                    <a:lnTo>
                      <a:pt x="17642" y="32021"/>
                    </a:lnTo>
                    <a:cubicBezTo>
                      <a:pt x="17606" y="32024"/>
                      <a:pt x="17571" y="32026"/>
                      <a:pt x="17535" y="32026"/>
                    </a:cubicBezTo>
                    <a:cubicBezTo>
                      <a:pt x="16795" y="32026"/>
                      <a:pt x="16026" y="31320"/>
                      <a:pt x="16026" y="31320"/>
                    </a:cubicBezTo>
                    <a:close/>
                    <a:moveTo>
                      <a:pt x="465" y="33919"/>
                    </a:moveTo>
                    <a:cubicBezTo>
                      <a:pt x="417" y="33919"/>
                      <a:pt x="378" y="33958"/>
                      <a:pt x="378" y="34006"/>
                    </a:cubicBezTo>
                    <a:cubicBezTo>
                      <a:pt x="378" y="34053"/>
                      <a:pt x="416" y="34093"/>
                      <a:pt x="465" y="34093"/>
                    </a:cubicBezTo>
                    <a:cubicBezTo>
                      <a:pt x="512" y="34093"/>
                      <a:pt x="552" y="34055"/>
                      <a:pt x="552" y="34006"/>
                    </a:cubicBezTo>
                    <a:cubicBezTo>
                      <a:pt x="552" y="33958"/>
                      <a:pt x="514" y="33919"/>
                      <a:pt x="465" y="33919"/>
                    </a:cubicBezTo>
                    <a:close/>
                    <a:moveTo>
                      <a:pt x="49384" y="31543"/>
                    </a:moveTo>
                    <a:cubicBezTo>
                      <a:pt x="49384" y="31543"/>
                      <a:pt x="48616" y="32248"/>
                      <a:pt x="47878" y="32248"/>
                    </a:cubicBezTo>
                    <a:cubicBezTo>
                      <a:pt x="47841" y="32248"/>
                      <a:pt x="47805" y="32246"/>
                      <a:pt x="47769" y="32243"/>
                    </a:cubicBezTo>
                    <a:lnTo>
                      <a:pt x="47769" y="32243"/>
                    </a:lnTo>
                    <a:lnTo>
                      <a:pt x="48205" y="32818"/>
                    </a:lnTo>
                    <a:lnTo>
                      <a:pt x="47769" y="33392"/>
                    </a:lnTo>
                    <a:cubicBezTo>
                      <a:pt x="47804" y="33388"/>
                      <a:pt x="47840" y="33387"/>
                      <a:pt x="47876" y="33387"/>
                    </a:cubicBezTo>
                    <a:cubicBezTo>
                      <a:pt x="48615" y="33387"/>
                      <a:pt x="49384" y="34093"/>
                      <a:pt x="49384" y="34093"/>
                    </a:cubicBezTo>
                    <a:cubicBezTo>
                      <a:pt x="50116" y="32898"/>
                      <a:pt x="51549" y="32818"/>
                      <a:pt x="51549" y="32818"/>
                    </a:cubicBezTo>
                    <a:cubicBezTo>
                      <a:pt x="51549" y="32818"/>
                      <a:pt x="50116" y="32738"/>
                      <a:pt x="49384" y="31543"/>
                    </a:cubicBezTo>
                    <a:close/>
                    <a:moveTo>
                      <a:pt x="64946" y="34142"/>
                    </a:moveTo>
                    <a:cubicBezTo>
                      <a:pt x="64898" y="34142"/>
                      <a:pt x="64859" y="34180"/>
                      <a:pt x="64859" y="34229"/>
                    </a:cubicBezTo>
                    <a:cubicBezTo>
                      <a:pt x="64859" y="34276"/>
                      <a:pt x="64896" y="34316"/>
                      <a:pt x="64946" y="34316"/>
                    </a:cubicBezTo>
                    <a:cubicBezTo>
                      <a:pt x="64993" y="34316"/>
                      <a:pt x="65031" y="34277"/>
                      <a:pt x="65031" y="34229"/>
                    </a:cubicBezTo>
                    <a:cubicBezTo>
                      <a:pt x="65031" y="34180"/>
                      <a:pt x="64992" y="34142"/>
                      <a:pt x="64946" y="34142"/>
                    </a:cubicBezTo>
                    <a:close/>
                    <a:moveTo>
                      <a:pt x="17785" y="34227"/>
                    </a:moveTo>
                    <a:cubicBezTo>
                      <a:pt x="17727" y="34227"/>
                      <a:pt x="17667" y="34238"/>
                      <a:pt x="17609" y="34263"/>
                    </a:cubicBezTo>
                    <a:cubicBezTo>
                      <a:pt x="17484" y="34316"/>
                      <a:pt x="17397" y="34415"/>
                      <a:pt x="17354" y="34534"/>
                    </a:cubicBezTo>
                    <a:cubicBezTo>
                      <a:pt x="17415" y="34561"/>
                      <a:pt x="17481" y="34577"/>
                      <a:pt x="17549" y="34577"/>
                    </a:cubicBezTo>
                    <a:cubicBezTo>
                      <a:pt x="17608" y="34577"/>
                      <a:pt x="17667" y="34565"/>
                      <a:pt x="17725" y="34541"/>
                    </a:cubicBezTo>
                    <a:cubicBezTo>
                      <a:pt x="17849" y="34487"/>
                      <a:pt x="17936" y="34389"/>
                      <a:pt x="17980" y="34270"/>
                    </a:cubicBezTo>
                    <a:cubicBezTo>
                      <a:pt x="17919" y="34242"/>
                      <a:pt x="17853" y="34227"/>
                      <a:pt x="17785" y="34227"/>
                    </a:cubicBezTo>
                    <a:close/>
                    <a:moveTo>
                      <a:pt x="894" y="34483"/>
                    </a:moveTo>
                    <a:cubicBezTo>
                      <a:pt x="842" y="34483"/>
                      <a:pt x="798" y="34526"/>
                      <a:pt x="798" y="34578"/>
                    </a:cubicBezTo>
                    <a:cubicBezTo>
                      <a:pt x="798" y="34631"/>
                      <a:pt x="842" y="34674"/>
                      <a:pt x="894" y="34674"/>
                    </a:cubicBezTo>
                    <a:cubicBezTo>
                      <a:pt x="946" y="34674"/>
                      <a:pt x="990" y="34631"/>
                      <a:pt x="990" y="34578"/>
                    </a:cubicBezTo>
                    <a:cubicBezTo>
                      <a:pt x="990" y="34526"/>
                      <a:pt x="946" y="34483"/>
                      <a:pt x="894" y="34483"/>
                    </a:cubicBezTo>
                    <a:close/>
                    <a:moveTo>
                      <a:pt x="47626" y="34451"/>
                    </a:moveTo>
                    <a:cubicBezTo>
                      <a:pt x="47558" y="34451"/>
                      <a:pt x="47491" y="34466"/>
                      <a:pt x="47430" y="34493"/>
                    </a:cubicBezTo>
                    <a:cubicBezTo>
                      <a:pt x="47472" y="34610"/>
                      <a:pt x="47560" y="34710"/>
                      <a:pt x="47685" y="34763"/>
                    </a:cubicBezTo>
                    <a:cubicBezTo>
                      <a:pt x="47744" y="34788"/>
                      <a:pt x="47804" y="34799"/>
                      <a:pt x="47863" y="34799"/>
                    </a:cubicBezTo>
                    <a:cubicBezTo>
                      <a:pt x="47930" y="34799"/>
                      <a:pt x="47996" y="34784"/>
                      <a:pt x="48057" y="34755"/>
                    </a:cubicBezTo>
                    <a:cubicBezTo>
                      <a:pt x="48014" y="34638"/>
                      <a:pt x="47927" y="34538"/>
                      <a:pt x="47801" y="34486"/>
                    </a:cubicBezTo>
                    <a:cubicBezTo>
                      <a:pt x="47743" y="34462"/>
                      <a:pt x="47684" y="34451"/>
                      <a:pt x="47626" y="34451"/>
                    </a:cubicBezTo>
                    <a:close/>
                    <a:moveTo>
                      <a:pt x="64515" y="34705"/>
                    </a:moveTo>
                    <a:cubicBezTo>
                      <a:pt x="64463" y="34705"/>
                      <a:pt x="64420" y="34748"/>
                      <a:pt x="64420" y="34802"/>
                    </a:cubicBezTo>
                    <a:cubicBezTo>
                      <a:pt x="64420" y="34854"/>
                      <a:pt x="64463" y="34897"/>
                      <a:pt x="64515" y="34897"/>
                    </a:cubicBezTo>
                    <a:cubicBezTo>
                      <a:pt x="64567" y="34897"/>
                      <a:pt x="64611" y="34854"/>
                      <a:pt x="64611" y="34802"/>
                    </a:cubicBezTo>
                    <a:cubicBezTo>
                      <a:pt x="64612" y="34748"/>
                      <a:pt x="64570" y="34705"/>
                      <a:pt x="64515" y="34705"/>
                    </a:cubicBezTo>
                    <a:close/>
                    <a:moveTo>
                      <a:pt x="1367" y="35083"/>
                    </a:moveTo>
                    <a:cubicBezTo>
                      <a:pt x="1309" y="35083"/>
                      <a:pt x="1262" y="35131"/>
                      <a:pt x="1262" y="35189"/>
                    </a:cubicBezTo>
                    <a:cubicBezTo>
                      <a:pt x="1262" y="35246"/>
                      <a:pt x="1309" y="35294"/>
                      <a:pt x="1367" y="35294"/>
                    </a:cubicBezTo>
                    <a:cubicBezTo>
                      <a:pt x="1424" y="35294"/>
                      <a:pt x="1472" y="35246"/>
                      <a:pt x="1472" y="35189"/>
                    </a:cubicBezTo>
                    <a:cubicBezTo>
                      <a:pt x="1472" y="35131"/>
                      <a:pt x="1424" y="35083"/>
                      <a:pt x="1367" y="35083"/>
                    </a:cubicBezTo>
                    <a:close/>
                    <a:moveTo>
                      <a:pt x="2943" y="34971"/>
                    </a:moveTo>
                    <a:cubicBezTo>
                      <a:pt x="3088" y="34971"/>
                      <a:pt x="3204" y="35087"/>
                      <a:pt x="3204" y="35232"/>
                    </a:cubicBezTo>
                    <a:cubicBezTo>
                      <a:pt x="3204" y="35375"/>
                      <a:pt x="3087" y="35493"/>
                      <a:pt x="2943" y="35493"/>
                    </a:cubicBezTo>
                    <a:cubicBezTo>
                      <a:pt x="2800" y="35493"/>
                      <a:pt x="2682" y="35375"/>
                      <a:pt x="2682" y="35232"/>
                    </a:cubicBezTo>
                    <a:cubicBezTo>
                      <a:pt x="2682" y="35089"/>
                      <a:pt x="2800" y="34971"/>
                      <a:pt x="2943" y="34971"/>
                    </a:cubicBezTo>
                    <a:close/>
                    <a:moveTo>
                      <a:pt x="2943" y="34965"/>
                    </a:moveTo>
                    <a:cubicBezTo>
                      <a:pt x="2797" y="34965"/>
                      <a:pt x="2676" y="35086"/>
                      <a:pt x="2676" y="35232"/>
                    </a:cubicBezTo>
                    <a:cubicBezTo>
                      <a:pt x="2676" y="35378"/>
                      <a:pt x="2797" y="35499"/>
                      <a:pt x="2943" y="35499"/>
                    </a:cubicBezTo>
                    <a:cubicBezTo>
                      <a:pt x="3089" y="35499"/>
                      <a:pt x="3210" y="35378"/>
                      <a:pt x="3210" y="35232"/>
                    </a:cubicBezTo>
                    <a:cubicBezTo>
                      <a:pt x="3210" y="35086"/>
                      <a:pt x="3089" y="34965"/>
                      <a:pt x="2943" y="34965"/>
                    </a:cubicBezTo>
                    <a:close/>
                    <a:moveTo>
                      <a:pt x="64044" y="35306"/>
                    </a:moveTo>
                    <a:cubicBezTo>
                      <a:pt x="63986" y="35306"/>
                      <a:pt x="63940" y="35354"/>
                      <a:pt x="63940" y="35412"/>
                    </a:cubicBezTo>
                    <a:cubicBezTo>
                      <a:pt x="63940" y="35470"/>
                      <a:pt x="63986" y="35516"/>
                      <a:pt x="64044" y="35516"/>
                    </a:cubicBezTo>
                    <a:cubicBezTo>
                      <a:pt x="64102" y="35516"/>
                      <a:pt x="64150" y="35470"/>
                      <a:pt x="64150" y="35412"/>
                    </a:cubicBezTo>
                    <a:cubicBezTo>
                      <a:pt x="64150" y="35354"/>
                      <a:pt x="64102" y="35306"/>
                      <a:pt x="64044" y="35306"/>
                    </a:cubicBezTo>
                    <a:close/>
                    <a:moveTo>
                      <a:pt x="18526" y="34944"/>
                    </a:moveTo>
                    <a:cubicBezTo>
                      <a:pt x="18433" y="35028"/>
                      <a:pt x="18374" y="35147"/>
                      <a:pt x="18371" y="35283"/>
                    </a:cubicBezTo>
                    <a:cubicBezTo>
                      <a:pt x="18369" y="35416"/>
                      <a:pt x="18427" y="35538"/>
                      <a:pt x="18520" y="35623"/>
                    </a:cubicBezTo>
                    <a:cubicBezTo>
                      <a:pt x="18614" y="35541"/>
                      <a:pt x="18674" y="35420"/>
                      <a:pt x="18674" y="35284"/>
                    </a:cubicBezTo>
                    <a:cubicBezTo>
                      <a:pt x="18675" y="35151"/>
                      <a:pt x="18617" y="35029"/>
                      <a:pt x="18526" y="34944"/>
                    </a:cubicBezTo>
                    <a:close/>
                    <a:moveTo>
                      <a:pt x="18246" y="34645"/>
                    </a:moveTo>
                    <a:lnTo>
                      <a:pt x="18246" y="34645"/>
                    </a:lnTo>
                    <a:cubicBezTo>
                      <a:pt x="18000" y="34658"/>
                      <a:pt x="17759" y="34764"/>
                      <a:pt x="17591" y="34970"/>
                    </a:cubicBezTo>
                    <a:cubicBezTo>
                      <a:pt x="17420" y="35174"/>
                      <a:pt x="17357" y="35429"/>
                      <a:pt x="17390" y="35674"/>
                    </a:cubicBezTo>
                    <a:cubicBezTo>
                      <a:pt x="17635" y="35661"/>
                      <a:pt x="17875" y="35552"/>
                      <a:pt x="18045" y="35349"/>
                    </a:cubicBezTo>
                    <a:cubicBezTo>
                      <a:pt x="18216" y="35145"/>
                      <a:pt x="18280" y="34890"/>
                      <a:pt x="18246" y="34645"/>
                    </a:cubicBezTo>
                    <a:close/>
                    <a:moveTo>
                      <a:pt x="62468" y="35194"/>
                    </a:moveTo>
                    <a:cubicBezTo>
                      <a:pt x="62613" y="35194"/>
                      <a:pt x="62729" y="35310"/>
                      <a:pt x="62729" y="35455"/>
                    </a:cubicBezTo>
                    <a:cubicBezTo>
                      <a:pt x="62729" y="35599"/>
                      <a:pt x="62610" y="35716"/>
                      <a:pt x="62468" y="35716"/>
                    </a:cubicBezTo>
                    <a:cubicBezTo>
                      <a:pt x="62324" y="35716"/>
                      <a:pt x="62207" y="35599"/>
                      <a:pt x="62207" y="35455"/>
                    </a:cubicBezTo>
                    <a:cubicBezTo>
                      <a:pt x="62207" y="35312"/>
                      <a:pt x="62324" y="35194"/>
                      <a:pt x="62468" y="35194"/>
                    </a:cubicBezTo>
                    <a:close/>
                    <a:moveTo>
                      <a:pt x="62469" y="35189"/>
                    </a:moveTo>
                    <a:cubicBezTo>
                      <a:pt x="62321" y="35189"/>
                      <a:pt x="62203" y="35309"/>
                      <a:pt x="62203" y="35455"/>
                    </a:cubicBezTo>
                    <a:cubicBezTo>
                      <a:pt x="62203" y="35602"/>
                      <a:pt x="62321" y="35722"/>
                      <a:pt x="62469" y="35722"/>
                    </a:cubicBezTo>
                    <a:cubicBezTo>
                      <a:pt x="62614" y="35722"/>
                      <a:pt x="62736" y="35602"/>
                      <a:pt x="62736" y="35455"/>
                    </a:cubicBezTo>
                    <a:cubicBezTo>
                      <a:pt x="62736" y="35309"/>
                      <a:pt x="62616" y="35189"/>
                      <a:pt x="62469" y="35189"/>
                    </a:cubicBezTo>
                    <a:close/>
                    <a:moveTo>
                      <a:pt x="46883" y="35167"/>
                    </a:moveTo>
                    <a:cubicBezTo>
                      <a:pt x="46792" y="35252"/>
                      <a:pt x="46734" y="35374"/>
                      <a:pt x="46734" y="35507"/>
                    </a:cubicBezTo>
                    <a:cubicBezTo>
                      <a:pt x="46736" y="35644"/>
                      <a:pt x="46796" y="35762"/>
                      <a:pt x="46888" y="35846"/>
                    </a:cubicBezTo>
                    <a:cubicBezTo>
                      <a:pt x="46979" y="35761"/>
                      <a:pt x="47037" y="35639"/>
                      <a:pt x="47037" y="35506"/>
                    </a:cubicBezTo>
                    <a:cubicBezTo>
                      <a:pt x="47036" y="35371"/>
                      <a:pt x="46978" y="35251"/>
                      <a:pt x="46883" y="35167"/>
                    </a:cubicBezTo>
                    <a:close/>
                    <a:moveTo>
                      <a:pt x="47166" y="34865"/>
                    </a:moveTo>
                    <a:lnTo>
                      <a:pt x="47166" y="34865"/>
                    </a:lnTo>
                    <a:cubicBezTo>
                      <a:pt x="47133" y="35110"/>
                      <a:pt x="47196" y="35365"/>
                      <a:pt x="47366" y="35571"/>
                    </a:cubicBezTo>
                    <a:cubicBezTo>
                      <a:pt x="47537" y="35775"/>
                      <a:pt x="47776" y="35884"/>
                      <a:pt x="48022" y="35896"/>
                    </a:cubicBezTo>
                    <a:cubicBezTo>
                      <a:pt x="48054" y="35651"/>
                      <a:pt x="47992" y="35396"/>
                      <a:pt x="47821" y="35190"/>
                    </a:cubicBezTo>
                    <a:cubicBezTo>
                      <a:pt x="47651" y="34986"/>
                      <a:pt x="47409" y="34878"/>
                      <a:pt x="47166" y="34865"/>
                    </a:cubicBezTo>
                    <a:close/>
                    <a:moveTo>
                      <a:pt x="1885" y="35704"/>
                    </a:moveTo>
                    <a:cubicBezTo>
                      <a:pt x="1822" y="35704"/>
                      <a:pt x="1771" y="35755"/>
                      <a:pt x="1771" y="35819"/>
                    </a:cubicBezTo>
                    <a:cubicBezTo>
                      <a:pt x="1771" y="35883"/>
                      <a:pt x="1822" y="35933"/>
                      <a:pt x="1885" y="35933"/>
                    </a:cubicBezTo>
                    <a:cubicBezTo>
                      <a:pt x="1949" y="35933"/>
                      <a:pt x="2000" y="35883"/>
                      <a:pt x="2000" y="35819"/>
                    </a:cubicBezTo>
                    <a:cubicBezTo>
                      <a:pt x="2000" y="35755"/>
                      <a:pt x="1949" y="35704"/>
                      <a:pt x="1885" y="35704"/>
                    </a:cubicBezTo>
                    <a:close/>
                    <a:moveTo>
                      <a:pt x="10730" y="29210"/>
                    </a:moveTo>
                    <a:cubicBezTo>
                      <a:pt x="8510" y="29210"/>
                      <a:pt x="4150" y="32555"/>
                      <a:pt x="2827" y="32595"/>
                    </a:cubicBezTo>
                    <a:cubicBezTo>
                      <a:pt x="4150" y="32636"/>
                      <a:pt x="8510" y="35981"/>
                      <a:pt x="10730" y="35981"/>
                    </a:cubicBezTo>
                    <a:cubicBezTo>
                      <a:pt x="11080" y="35981"/>
                      <a:pt x="11378" y="35898"/>
                      <a:pt x="11601" y="35704"/>
                    </a:cubicBezTo>
                    <a:lnTo>
                      <a:pt x="11601" y="35703"/>
                    </a:lnTo>
                    <a:cubicBezTo>
                      <a:pt x="9998" y="34492"/>
                      <a:pt x="9119" y="33028"/>
                      <a:pt x="7042" y="32595"/>
                    </a:cubicBezTo>
                    <a:cubicBezTo>
                      <a:pt x="9119" y="32162"/>
                      <a:pt x="10000" y="30698"/>
                      <a:pt x="11601" y="29487"/>
                    </a:cubicBezTo>
                    <a:cubicBezTo>
                      <a:pt x="11378" y="29293"/>
                      <a:pt x="11080" y="29210"/>
                      <a:pt x="10730" y="29210"/>
                    </a:cubicBezTo>
                    <a:close/>
                    <a:moveTo>
                      <a:pt x="63526" y="35928"/>
                    </a:moveTo>
                    <a:cubicBezTo>
                      <a:pt x="63462" y="35928"/>
                      <a:pt x="63411" y="35978"/>
                      <a:pt x="63411" y="36042"/>
                    </a:cubicBezTo>
                    <a:cubicBezTo>
                      <a:pt x="63411" y="36106"/>
                      <a:pt x="63462" y="36156"/>
                      <a:pt x="63526" y="36156"/>
                    </a:cubicBezTo>
                    <a:cubicBezTo>
                      <a:pt x="63588" y="36156"/>
                      <a:pt x="63639" y="36106"/>
                      <a:pt x="63639" y="36042"/>
                    </a:cubicBezTo>
                    <a:cubicBezTo>
                      <a:pt x="63639" y="35978"/>
                      <a:pt x="63588" y="35928"/>
                      <a:pt x="63526" y="35928"/>
                    </a:cubicBezTo>
                    <a:close/>
                    <a:moveTo>
                      <a:pt x="54680" y="29434"/>
                    </a:moveTo>
                    <a:cubicBezTo>
                      <a:pt x="54330" y="29434"/>
                      <a:pt x="54033" y="29517"/>
                      <a:pt x="53810" y="29710"/>
                    </a:cubicBezTo>
                    <a:lnTo>
                      <a:pt x="53810" y="29711"/>
                    </a:lnTo>
                    <a:cubicBezTo>
                      <a:pt x="55412" y="30923"/>
                      <a:pt x="56291" y="32386"/>
                      <a:pt x="58368" y="32819"/>
                    </a:cubicBezTo>
                    <a:cubicBezTo>
                      <a:pt x="56291" y="33251"/>
                      <a:pt x="55412" y="34715"/>
                      <a:pt x="53810" y="35928"/>
                    </a:cubicBezTo>
                    <a:cubicBezTo>
                      <a:pt x="54033" y="36121"/>
                      <a:pt x="54331" y="36205"/>
                      <a:pt x="54682" y="36205"/>
                    </a:cubicBezTo>
                    <a:cubicBezTo>
                      <a:pt x="56901" y="36205"/>
                      <a:pt x="61260" y="32861"/>
                      <a:pt x="62584" y="32819"/>
                    </a:cubicBezTo>
                    <a:cubicBezTo>
                      <a:pt x="61260" y="32779"/>
                      <a:pt x="56899" y="29434"/>
                      <a:pt x="54680" y="29434"/>
                    </a:cubicBezTo>
                    <a:close/>
                    <a:moveTo>
                      <a:pt x="4023" y="35825"/>
                    </a:moveTo>
                    <a:cubicBezTo>
                      <a:pt x="4204" y="35825"/>
                      <a:pt x="4352" y="35972"/>
                      <a:pt x="4352" y="36154"/>
                    </a:cubicBezTo>
                    <a:cubicBezTo>
                      <a:pt x="4352" y="36335"/>
                      <a:pt x="4204" y="36484"/>
                      <a:pt x="4023" y="36484"/>
                    </a:cubicBezTo>
                    <a:cubicBezTo>
                      <a:pt x="3841" y="36484"/>
                      <a:pt x="3692" y="36335"/>
                      <a:pt x="3692" y="36154"/>
                    </a:cubicBezTo>
                    <a:cubicBezTo>
                      <a:pt x="3692" y="35972"/>
                      <a:pt x="3841" y="35825"/>
                      <a:pt x="4023" y="35825"/>
                    </a:cubicBezTo>
                    <a:close/>
                    <a:moveTo>
                      <a:pt x="4023" y="35817"/>
                    </a:moveTo>
                    <a:cubicBezTo>
                      <a:pt x="3836" y="35817"/>
                      <a:pt x="3685" y="35970"/>
                      <a:pt x="3685" y="36154"/>
                    </a:cubicBezTo>
                    <a:cubicBezTo>
                      <a:pt x="3685" y="36341"/>
                      <a:pt x="3837" y="36491"/>
                      <a:pt x="4023" y="36491"/>
                    </a:cubicBezTo>
                    <a:cubicBezTo>
                      <a:pt x="4207" y="36491"/>
                      <a:pt x="4359" y="36341"/>
                      <a:pt x="4359" y="36154"/>
                    </a:cubicBezTo>
                    <a:cubicBezTo>
                      <a:pt x="4359" y="35968"/>
                      <a:pt x="4207" y="35817"/>
                      <a:pt x="4023" y="35817"/>
                    </a:cubicBezTo>
                    <a:close/>
                    <a:moveTo>
                      <a:pt x="2453" y="36320"/>
                    </a:moveTo>
                    <a:cubicBezTo>
                      <a:pt x="2385" y="36320"/>
                      <a:pt x="2330" y="36377"/>
                      <a:pt x="2330" y="36443"/>
                    </a:cubicBezTo>
                    <a:cubicBezTo>
                      <a:pt x="2330" y="36511"/>
                      <a:pt x="2385" y="36567"/>
                      <a:pt x="2453" y="36567"/>
                    </a:cubicBezTo>
                    <a:cubicBezTo>
                      <a:pt x="2521" y="36567"/>
                      <a:pt x="2576" y="36513"/>
                      <a:pt x="2576" y="36443"/>
                    </a:cubicBezTo>
                    <a:cubicBezTo>
                      <a:pt x="2576" y="36377"/>
                      <a:pt x="2523" y="36320"/>
                      <a:pt x="2453" y="36320"/>
                    </a:cubicBezTo>
                    <a:close/>
                    <a:moveTo>
                      <a:pt x="14055" y="33916"/>
                    </a:moveTo>
                    <a:cubicBezTo>
                      <a:pt x="14020" y="33916"/>
                      <a:pt x="13986" y="33918"/>
                      <a:pt x="13954" y="33922"/>
                    </a:cubicBezTo>
                    <a:cubicBezTo>
                      <a:pt x="14535" y="34623"/>
                      <a:pt x="14964" y="36420"/>
                      <a:pt x="15977" y="36684"/>
                    </a:cubicBezTo>
                    <a:cubicBezTo>
                      <a:pt x="16129" y="34694"/>
                      <a:pt x="14768" y="33916"/>
                      <a:pt x="14055" y="33916"/>
                    </a:cubicBezTo>
                    <a:close/>
                    <a:moveTo>
                      <a:pt x="61390" y="36048"/>
                    </a:moveTo>
                    <a:cubicBezTo>
                      <a:pt x="61571" y="36048"/>
                      <a:pt x="61719" y="36196"/>
                      <a:pt x="61719" y="36377"/>
                    </a:cubicBezTo>
                    <a:cubicBezTo>
                      <a:pt x="61719" y="36558"/>
                      <a:pt x="61571" y="36706"/>
                      <a:pt x="61390" y="36706"/>
                    </a:cubicBezTo>
                    <a:cubicBezTo>
                      <a:pt x="61209" y="36706"/>
                      <a:pt x="61059" y="36558"/>
                      <a:pt x="61059" y="36377"/>
                    </a:cubicBezTo>
                    <a:cubicBezTo>
                      <a:pt x="61059" y="36196"/>
                      <a:pt x="61209" y="36048"/>
                      <a:pt x="61390" y="36048"/>
                    </a:cubicBezTo>
                    <a:close/>
                    <a:moveTo>
                      <a:pt x="61390" y="36041"/>
                    </a:moveTo>
                    <a:cubicBezTo>
                      <a:pt x="61203" y="36041"/>
                      <a:pt x="61052" y="36193"/>
                      <a:pt x="61052" y="36377"/>
                    </a:cubicBezTo>
                    <a:cubicBezTo>
                      <a:pt x="61052" y="36564"/>
                      <a:pt x="61204" y="36713"/>
                      <a:pt x="61390" y="36713"/>
                    </a:cubicBezTo>
                    <a:cubicBezTo>
                      <a:pt x="61391" y="36713"/>
                      <a:pt x="61391" y="36713"/>
                      <a:pt x="61392" y="36713"/>
                    </a:cubicBezTo>
                    <a:cubicBezTo>
                      <a:pt x="61575" y="36713"/>
                      <a:pt x="61726" y="36563"/>
                      <a:pt x="61726" y="36377"/>
                    </a:cubicBezTo>
                    <a:cubicBezTo>
                      <a:pt x="61726" y="36190"/>
                      <a:pt x="61574" y="36041"/>
                      <a:pt x="61390" y="36041"/>
                    </a:cubicBezTo>
                    <a:close/>
                    <a:moveTo>
                      <a:pt x="62956" y="36543"/>
                    </a:moveTo>
                    <a:cubicBezTo>
                      <a:pt x="62889" y="36543"/>
                      <a:pt x="62833" y="36598"/>
                      <a:pt x="62833" y="36667"/>
                    </a:cubicBezTo>
                    <a:cubicBezTo>
                      <a:pt x="62833" y="36733"/>
                      <a:pt x="62888" y="36790"/>
                      <a:pt x="62956" y="36790"/>
                    </a:cubicBezTo>
                    <a:cubicBezTo>
                      <a:pt x="63023" y="36790"/>
                      <a:pt x="63079" y="36736"/>
                      <a:pt x="63079" y="36667"/>
                    </a:cubicBezTo>
                    <a:cubicBezTo>
                      <a:pt x="63079" y="36600"/>
                      <a:pt x="63026" y="36543"/>
                      <a:pt x="62956" y="36543"/>
                    </a:cubicBezTo>
                    <a:close/>
                    <a:moveTo>
                      <a:pt x="51356" y="34140"/>
                    </a:moveTo>
                    <a:cubicBezTo>
                      <a:pt x="50643" y="34140"/>
                      <a:pt x="49283" y="34918"/>
                      <a:pt x="49434" y="36907"/>
                    </a:cubicBezTo>
                    <a:cubicBezTo>
                      <a:pt x="50444" y="36643"/>
                      <a:pt x="50875" y="34847"/>
                      <a:pt x="51457" y="34145"/>
                    </a:cubicBezTo>
                    <a:cubicBezTo>
                      <a:pt x="51425" y="34141"/>
                      <a:pt x="51391" y="34140"/>
                      <a:pt x="51356" y="34140"/>
                    </a:cubicBezTo>
                    <a:close/>
                    <a:moveTo>
                      <a:pt x="3075" y="36914"/>
                    </a:moveTo>
                    <a:cubicBezTo>
                      <a:pt x="3002" y="36914"/>
                      <a:pt x="2943" y="36974"/>
                      <a:pt x="2943" y="37046"/>
                    </a:cubicBezTo>
                    <a:cubicBezTo>
                      <a:pt x="2943" y="37119"/>
                      <a:pt x="3002" y="37180"/>
                      <a:pt x="3075" y="37180"/>
                    </a:cubicBezTo>
                    <a:cubicBezTo>
                      <a:pt x="3147" y="37180"/>
                      <a:pt x="3207" y="37119"/>
                      <a:pt x="3207" y="37046"/>
                    </a:cubicBezTo>
                    <a:cubicBezTo>
                      <a:pt x="3207" y="36974"/>
                      <a:pt x="3147" y="36914"/>
                      <a:pt x="3075" y="36914"/>
                    </a:cubicBezTo>
                    <a:close/>
                    <a:moveTo>
                      <a:pt x="62334" y="37137"/>
                    </a:moveTo>
                    <a:cubicBezTo>
                      <a:pt x="62262" y="37137"/>
                      <a:pt x="62203" y="37197"/>
                      <a:pt x="62203" y="37269"/>
                    </a:cubicBezTo>
                    <a:cubicBezTo>
                      <a:pt x="62203" y="37342"/>
                      <a:pt x="62262" y="37403"/>
                      <a:pt x="62334" y="37403"/>
                    </a:cubicBezTo>
                    <a:cubicBezTo>
                      <a:pt x="62407" y="37403"/>
                      <a:pt x="62466" y="37342"/>
                      <a:pt x="62466" y="37269"/>
                    </a:cubicBezTo>
                    <a:cubicBezTo>
                      <a:pt x="62468" y="37197"/>
                      <a:pt x="62410" y="37137"/>
                      <a:pt x="62334" y="37137"/>
                    </a:cubicBezTo>
                    <a:close/>
                    <a:moveTo>
                      <a:pt x="5448" y="36487"/>
                    </a:moveTo>
                    <a:cubicBezTo>
                      <a:pt x="5716" y="36487"/>
                      <a:pt x="5934" y="36707"/>
                      <a:pt x="5934" y="36972"/>
                    </a:cubicBezTo>
                    <a:cubicBezTo>
                      <a:pt x="5934" y="37240"/>
                      <a:pt x="5716" y="37458"/>
                      <a:pt x="5448" y="37458"/>
                    </a:cubicBezTo>
                    <a:cubicBezTo>
                      <a:pt x="5180" y="37458"/>
                      <a:pt x="4963" y="37240"/>
                      <a:pt x="4963" y="36972"/>
                    </a:cubicBezTo>
                    <a:cubicBezTo>
                      <a:pt x="4963" y="36704"/>
                      <a:pt x="5180" y="36487"/>
                      <a:pt x="5448" y="36487"/>
                    </a:cubicBezTo>
                    <a:close/>
                    <a:moveTo>
                      <a:pt x="5448" y="36477"/>
                    </a:moveTo>
                    <a:cubicBezTo>
                      <a:pt x="5175" y="36477"/>
                      <a:pt x="4951" y="36700"/>
                      <a:pt x="4951" y="36972"/>
                    </a:cubicBezTo>
                    <a:cubicBezTo>
                      <a:pt x="4951" y="37246"/>
                      <a:pt x="5175" y="37469"/>
                      <a:pt x="5448" y="37469"/>
                    </a:cubicBezTo>
                    <a:cubicBezTo>
                      <a:pt x="5449" y="37469"/>
                      <a:pt x="5450" y="37469"/>
                      <a:pt x="5451" y="37469"/>
                    </a:cubicBezTo>
                    <a:cubicBezTo>
                      <a:pt x="5722" y="37469"/>
                      <a:pt x="5944" y="37247"/>
                      <a:pt x="5944" y="36972"/>
                    </a:cubicBezTo>
                    <a:cubicBezTo>
                      <a:pt x="5944" y="36700"/>
                      <a:pt x="5721" y="36477"/>
                      <a:pt x="5448" y="36477"/>
                    </a:cubicBezTo>
                    <a:close/>
                    <a:moveTo>
                      <a:pt x="59962" y="36710"/>
                    </a:moveTo>
                    <a:cubicBezTo>
                      <a:pt x="60230" y="36710"/>
                      <a:pt x="60448" y="36929"/>
                      <a:pt x="60448" y="37195"/>
                    </a:cubicBezTo>
                    <a:cubicBezTo>
                      <a:pt x="60448" y="37464"/>
                      <a:pt x="60230" y="37681"/>
                      <a:pt x="59962" y="37681"/>
                    </a:cubicBezTo>
                    <a:cubicBezTo>
                      <a:pt x="59694" y="37681"/>
                      <a:pt x="59477" y="37464"/>
                      <a:pt x="59477" y="37195"/>
                    </a:cubicBezTo>
                    <a:cubicBezTo>
                      <a:pt x="59477" y="36927"/>
                      <a:pt x="59694" y="36710"/>
                      <a:pt x="59962" y="36710"/>
                    </a:cubicBezTo>
                    <a:close/>
                    <a:moveTo>
                      <a:pt x="59962" y="36700"/>
                    </a:moveTo>
                    <a:cubicBezTo>
                      <a:pt x="59688" y="36700"/>
                      <a:pt x="59465" y="36922"/>
                      <a:pt x="59465" y="37195"/>
                    </a:cubicBezTo>
                    <a:cubicBezTo>
                      <a:pt x="59465" y="37469"/>
                      <a:pt x="59688" y="37692"/>
                      <a:pt x="59962" y="37692"/>
                    </a:cubicBezTo>
                    <a:cubicBezTo>
                      <a:pt x="60236" y="37692"/>
                      <a:pt x="60458" y="37471"/>
                      <a:pt x="60458" y="37195"/>
                    </a:cubicBezTo>
                    <a:cubicBezTo>
                      <a:pt x="60458" y="36922"/>
                      <a:pt x="60236" y="36700"/>
                      <a:pt x="59962" y="36700"/>
                    </a:cubicBezTo>
                    <a:close/>
                    <a:moveTo>
                      <a:pt x="3753" y="37464"/>
                    </a:moveTo>
                    <a:cubicBezTo>
                      <a:pt x="3675" y="37465"/>
                      <a:pt x="3611" y="37527"/>
                      <a:pt x="3611" y="37606"/>
                    </a:cubicBezTo>
                    <a:cubicBezTo>
                      <a:pt x="3611" y="37682"/>
                      <a:pt x="3675" y="37746"/>
                      <a:pt x="3753" y="37746"/>
                    </a:cubicBezTo>
                    <a:cubicBezTo>
                      <a:pt x="3830" y="37746"/>
                      <a:pt x="3894" y="37682"/>
                      <a:pt x="3894" y="37606"/>
                    </a:cubicBezTo>
                    <a:cubicBezTo>
                      <a:pt x="3894" y="37527"/>
                      <a:pt x="3830" y="37464"/>
                      <a:pt x="3753" y="37464"/>
                    </a:cubicBezTo>
                    <a:close/>
                    <a:moveTo>
                      <a:pt x="13705" y="37268"/>
                    </a:moveTo>
                    <a:cubicBezTo>
                      <a:pt x="13567" y="37268"/>
                      <a:pt x="13456" y="37381"/>
                      <a:pt x="13456" y="37517"/>
                    </a:cubicBezTo>
                    <a:cubicBezTo>
                      <a:pt x="13456" y="37655"/>
                      <a:pt x="13567" y="37768"/>
                      <a:pt x="13705" y="37768"/>
                    </a:cubicBezTo>
                    <a:cubicBezTo>
                      <a:pt x="13843" y="37768"/>
                      <a:pt x="13956" y="37656"/>
                      <a:pt x="13956" y="37517"/>
                    </a:cubicBezTo>
                    <a:cubicBezTo>
                      <a:pt x="13956" y="37381"/>
                      <a:pt x="13843" y="37268"/>
                      <a:pt x="13705" y="37268"/>
                    </a:cubicBezTo>
                    <a:close/>
                    <a:moveTo>
                      <a:pt x="6977" y="37275"/>
                    </a:moveTo>
                    <a:cubicBezTo>
                      <a:pt x="7158" y="37275"/>
                      <a:pt x="7306" y="37424"/>
                      <a:pt x="7306" y="37606"/>
                    </a:cubicBezTo>
                    <a:cubicBezTo>
                      <a:pt x="7306" y="37787"/>
                      <a:pt x="7158" y="37934"/>
                      <a:pt x="6977" y="37934"/>
                    </a:cubicBezTo>
                    <a:cubicBezTo>
                      <a:pt x="6796" y="37934"/>
                      <a:pt x="6647" y="37787"/>
                      <a:pt x="6647" y="37606"/>
                    </a:cubicBezTo>
                    <a:cubicBezTo>
                      <a:pt x="6647" y="37424"/>
                      <a:pt x="6796" y="37275"/>
                      <a:pt x="6977" y="37275"/>
                    </a:cubicBezTo>
                    <a:close/>
                    <a:moveTo>
                      <a:pt x="6977" y="37268"/>
                    </a:moveTo>
                    <a:cubicBezTo>
                      <a:pt x="6790" y="37268"/>
                      <a:pt x="6640" y="37420"/>
                      <a:pt x="6640" y="37606"/>
                    </a:cubicBezTo>
                    <a:cubicBezTo>
                      <a:pt x="6640" y="37791"/>
                      <a:pt x="6792" y="37942"/>
                      <a:pt x="6977" y="37942"/>
                    </a:cubicBezTo>
                    <a:cubicBezTo>
                      <a:pt x="6978" y="37942"/>
                      <a:pt x="6979" y="37942"/>
                      <a:pt x="6980" y="37942"/>
                    </a:cubicBezTo>
                    <a:cubicBezTo>
                      <a:pt x="7163" y="37942"/>
                      <a:pt x="7313" y="37790"/>
                      <a:pt x="7313" y="37606"/>
                    </a:cubicBezTo>
                    <a:cubicBezTo>
                      <a:pt x="7313" y="37419"/>
                      <a:pt x="7161" y="37268"/>
                      <a:pt x="6977" y="37268"/>
                    </a:cubicBezTo>
                    <a:close/>
                    <a:moveTo>
                      <a:pt x="61658" y="37688"/>
                    </a:moveTo>
                    <a:cubicBezTo>
                      <a:pt x="61579" y="37688"/>
                      <a:pt x="61516" y="37752"/>
                      <a:pt x="61516" y="37830"/>
                    </a:cubicBezTo>
                    <a:cubicBezTo>
                      <a:pt x="61516" y="37907"/>
                      <a:pt x="61579" y="37971"/>
                      <a:pt x="61658" y="37971"/>
                    </a:cubicBezTo>
                    <a:cubicBezTo>
                      <a:pt x="61735" y="37971"/>
                      <a:pt x="61798" y="37907"/>
                      <a:pt x="61798" y="37830"/>
                    </a:cubicBezTo>
                    <a:cubicBezTo>
                      <a:pt x="61798" y="37750"/>
                      <a:pt x="61735" y="37688"/>
                      <a:pt x="61658" y="37688"/>
                    </a:cubicBezTo>
                    <a:close/>
                    <a:moveTo>
                      <a:pt x="51706" y="37491"/>
                    </a:moveTo>
                    <a:cubicBezTo>
                      <a:pt x="51568" y="37491"/>
                      <a:pt x="51457" y="37603"/>
                      <a:pt x="51457" y="37740"/>
                    </a:cubicBezTo>
                    <a:cubicBezTo>
                      <a:pt x="51457" y="37878"/>
                      <a:pt x="51568" y="37991"/>
                      <a:pt x="51706" y="37991"/>
                    </a:cubicBezTo>
                    <a:cubicBezTo>
                      <a:pt x="51843" y="37991"/>
                      <a:pt x="51956" y="37878"/>
                      <a:pt x="51956" y="37740"/>
                    </a:cubicBezTo>
                    <a:cubicBezTo>
                      <a:pt x="51955" y="37603"/>
                      <a:pt x="51843" y="37491"/>
                      <a:pt x="51706" y="37491"/>
                    </a:cubicBezTo>
                    <a:close/>
                    <a:moveTo>
                      <a:pt x="12746" y="37623"/>
                    </a:moveTo>
                    <a:cubicBezTo>
                      <a:pt x="12611" y="37624"/>
                      <a:pt x="12505" y="37732"/>
                      <a:pt x="12505" y="37863"/>
                    </a:cubicBezTo>
                    <a:cubicBezTo>
                      <a:pt x="12505" y="37997"/>
                      <a:pt x="12611" y="38105"/>
                      <a:pt x="12746" y="38105"/>
                    </a:cubicBezTo>
                    <a:cubicBezTo>
                      <a:pt x="12878" y="38105"/>
                      <a:pt x="12986" y="37998"/>
                      <a:pt x="12986" y="37863"/>
                    </a:cubicBezTo>
                    <a:cubicBezTo>
                      <a:pt x="12986" y="37732"/>
                      <a:pt x="12879" y="37623"/>
                      <a:pt x="12746" y="37623"/>
                    </a:cubicBezTo>
                    <a:close/>
                    <a:moveTo>
                      <a:pt x="8507" y="37608"/>
                    </a:moveTo>
                    <a:cubicBezTo>
                      <a:pt x="8651" y="37608"/>
                      <a:pt x="8768" y="37726"/>
                      <a:pt x="8768" y="37869"/>
                    </a:cubicBezTo>
                    <a:cubicBezTo>
                      <a:pt x="8768" y="38013"/>
                      <a:pt x="8651" y="38130"/>
                      <a:pt x="8507" y="38130"/>
                    </a:cubicBezTo>
                    <a:cubicBezTo>
                      <a:pt x="8364" y="38130"/>
                      <a:pt x="8246" y="38013"/>
                      <a:pt x="8246" y="37869"/>
                    </a:cubicBezTo>
                    <a:cubicBezTo>
                      <a:pt x="8246" y="37726"/>
                      <a:pt x="8364" y="37608"/>
                      <a:pt x="8507" y="37608"/>
                    </a:cubicBezTo>
                    <a:close/>
                    <a:moveTo>
                      <a:pt x="8507" y="37603"/>
                    </a:moveTo>
                    <a:cubicBezTo>
                      <a:pt x="8361" y="37603"/>
                      <a:pt x="8241" y="37723"/>
                      <a:pt x="8241" y="37869"/>
                    </a:cubicBezTo>
                    <a:cubicBezTo>
                      <a:pt x="8241" y="38016"/>
                      <a:pt x="8361" y="38136"/>
                      <a:pt x="8507" y="38136"/>
                    </a:cubicBezTo>
                    <a:cubicBezTo>
                      <a:pt x="8654" y="38136"/>
                      <a:pt x="8774" y="38016"/>
                      <a:pt x="8774" y="37869"/>
                    </a:cubicBezTo>
                    <a:cubicBezTo>
                      <a:pt x="8774" y="37723"/>
                      <a:pt x="8654" y="37603"/>
                      <a:pt x="8507" y="37603"/>
                    </a:cubicBezTo>
                    <a:close/>
                    <a:moveTo>
                      <a:pt x="58435" y="37498"/>
                    </a:moveTo>
                    <a:cubicBezTo>
                      <a:pt x="58616" y="37498"/>
                      <a:pt x="58764" y="37646"/>
                      <a:pt x="58764" y="37827"/>
                    </a:cubicBezTo>
                    <a:cubicBezTo>
                      <a:pt x="58764" y="38008"/>
                      <a:pt x="58616" y="38158"/>
                      <a:pt x="58435" y="38158"/>
                    </a:cubicBezTo>
                    <a:cubicBezTo>
                      <a:pt x="58254" y="38158"/>
                      <a:pt x="58105" y="38008"/>
                      <a:pt x="58105" y="37827"/>
                    </a:cubicBezTo>
                    <a:cubicBezTo>
                      <a:pt x="58105" y="37646"/>
                      <a:pt x="58254" y="37498"/>
                      <a:pt x="58435" y="37498"/>
                    </a:cubicBezTo>
                    <a:close/>
                    <a:moveTo>
                      <a:pt x="58435" y="37491"/>
                    </a:moveTo>
                    <a:cubicBezTo>
                      <a:pt x="58248" y="37491"/>
                      <a:pt x="58099" y="37643"/>
                      <a:pt x="58099" y="37827"/>
                    </a:cubicBezTo>
                    <a:cubicBezTo>
                      <a:pt x="58099" y="38014"/>
                      <a:pt x="58251" y="38165"/>
                      <a:pt x="58435" y="38165"/>
                    </a:cubicBezTo>
                    <a:cubicBezTo>
                      <a:pt x="58436" y="38165"/>
                      <a:pt x="58437" y="38165"/>
                      <a:pt x="58438" y="38165"/>
                    </a:cubicBezTo>
                    <a:cubicBezTo>
                      <a:pt x="58621" y="38165"/>
                      <a:pt x="58773" y="38013"/>
                      <a:pt x="58773" y="37827"/>
                    </a:cubicBezTo>
                    <a:cubicBezTo>
                      <a:pt x="58773" y="37642"/>
                      <a:pt x="58621" y="37491"/>
                      <a:pt x="58435" y="37491"/>
                    </a:cubicBezTo>
                    <a:close/>
                    <a:moveTo>
                      <a:pt x="4489" y="37949"/>
                    </a:moveTo>
                    <a:cubicBezTo>
                      <a:pt x="4407" y="37949"/>
                      <a:pt x="4340" y="38016"/>
                      <a:pt x="4340" y="38100"/>
                    </a:cubicBezTo>
                    <a:cubicBezTo>
                      <a:pt x="4340" y="38182"/>
                      <a:pt x="4407" y="38250"/>
                      <a:pt x="4489" y="38250"/>
                    </a:cubicBezTo>
                    <a:cubicBezTo>
                      <a:pt x="4573" y="38250"/>
                      <a:pt x="4640" y="38182"/>
                      <a:pt x="4640" y="38100"/>
                    </a:cubicBezTo>
                    <a:cubicBezTo>
                      <a:pt x="4640" y="38016"/>
                      <a:pt x="4573" y="37949"/>
                      <a:pt x="4489" y="37949"/>
                    </a:cubicBezTo>
                    <a:close/>
                    <a:moveTo>
                      <a:pt x="52666" y="37846"/>
                    </a:moveTo>
                    <a:cubicBezTo>
                      <a:pt x="52535" y="37846"/>
                      <a:pt x="52426" y="37953"/>
                      <a:pt x="52426" y="38087"/>
                    </a:cubicBezTo>
                    <a:cubicBezTo>
                      <a:pt x="52426" y="38218"/>
                      <a:pt x="52532" y="38327"/>
                      <a:pt x="52666" y="38327"/>
                    </a:cubicBezTo>
                    <a:cubicBezTo>
                      <a:pt x="52798" y="38327"/>
                      <a:pt x="52907" y="38221"/>
                      <a:pt x="52907" y="38087"/>
                    </a:cubicBezTo>
                    <a:cubicBezTo>
                      <a:pt x="52907" y="37955"/>
                      <a:pt x="52798" y="37846"/>
                      <a:pt x="52666" y="37846"/>
                    </a:cubicBezTo>
                    <a:close/>
                    <a:moveTo>
                      <a:pt x="56905" y="37832"/>
                    </a:moveTo>
                    <a:cubicBezTo>
                      <a:pt x="57048" y="37832"/>
                      <a:pt x="57166" y="37949"/>
                      <a:pt x="57166" y="38092"/>
                    </a:cubicBezTo>
                    <a:cubicBezTo>
                      <a:pt x="57166" y="38236"/>
                      <a:pt x="57048" y="38353"/>
                      <a:pt x="56905" y="38353"/>
                    </a:cubicBezTo>
                    <a:cubicBezTo>
                      <a:pt x="56761" y="38353"/>
                      <a:pt x="56644" y="38236"/>
                      <a:pt x="56644" y="38092"/>
                    </a:cubicBezTo>
                    <a:cubicBezTo>
                      <a:pt x="56644" y="37949"/>
                      <a:pt x="56761" y="37832"/>
                      <a:pt x="56905" y="37832"/>
                    </a:cubicBezTo>
                    <a:close/>
                    <a:moveTo>
                      <a:pt x="56905" y="37826"/>
                    </a:moveTo>
                    <a:cubicBezTo>
                      <a:pt x="56757" y="37826"/>
                      <a:pt x="56638" y="37946"/>
                      <a:pt x="56638" y="38092"/>
                    </a:cubicBezTo>
                    <a:cubicBezTo>
                      <a:pt x="56638" y="38239"/>
                      <a:pt x="56757" y="38359"/>
                      <a:pt x="56905" y="38359"/>
                    </a:cubicBezTo>
                    <a:cubicBezTo>
                      <a:pt x="57051" y="38359"/>
                      <a:pt x="57170" y="38239"/>
                      <a:pt x="57170" y="38092"/>
                    </a:cubicBezTo>
                    <a:cubicBezTo>
                      <a:pt x="57170" y="37946"/>
                      <a:pt x="57051" y="37826"/>
                      <a:pt x="56905" y="37826"/>
                    </a:cubicBezTo>
                    <a:close/>
                    <a:moveTo>
                      <a:pt x="11937" y="37943"/>
                    </a:moveTo>
                    <a:cubicBezTo>
                      <a:pt x="11810" y="37943"/>
                      <a:pt x="11705" y="38047"/>
                      <a:pt x="11705" y="38175"/>
                    </a:cubicBezTo>
                    <a:cubicBezTo>
                      <a:pt x="11705" y="38302"/>
                      <a:pt x="11810" y="38407"/>
                      <a:pt x="11937" y="38407"/>
                    </a:cubicBezTo>
                    <a:cubicBezTo>
                      <a:pt x="12066" y="38407"/>
                      <a:pt x="12169" y="38304"/>
                      <a:pt x="12169" y="38175"/>
                    </a:cubicBezTo>
                    <a:cubicBezTo>
                      <a:pt x="12169" y="38049"/>
                      <a:pt x="12066" y="37943"/>
                      <a:pt x="11937" y="37943"/>
                    </a:cubicBezTo>
                    <a:close/>
                    <a:moveTo>
                      <a:pt x="60920" y="38172"/>
                    </a:moveTo>
                    <a:cubicBezTo>
                      <a:pt x="60836" y="38172"/>
                      <a:pt x="60769" y="38239"/>
                      <a:pt x="60769" y="38323"/>
                    </a:cubicBezTo>
                    <a:cubicBezTo>
                      <a:pt x="60769" y="38405"/>
                      <a:pt x="60838" y="38472"/>
                      <a:pt x="60920" y="38472"/>
                    </a:cubicBezTo>
                    <a:cubicBezTo>
                      <a:pt x="61004" y="38472"/>
                      <a:pt x="61071" y="38405"/>
                      <a:pt x="61071" y="38323"/>
                    </a:cubicBezTo>
                    <a:cubicBezTo>
                      <a:pt x="61071" y="38239"/>
                      <a:pt x="61004" y="38172"/>
                      <a:pt x="60920" y="38172"/>
                    </a:cubicBezTo>
                    <a:close/>
                    <a:moveTo>
                      <a:pt x="53474" y="38166"/>
                    </a:moveTo>
                    <a:cubicBezTo>
                      <a:pt x="53346" y="38166"/>
                      <a:pt x="53242" y="38269"/>
                      <a:pt x="53242" y="38398"/>
                    </a:cubicBezTo>
                    <a:cubicBezTo>
                      <a:pt x="53242" y="38526"/>
                      <a:pt x="53346" y="38630"/>
                      <a:pt x="53474" y="38630"/>
                    </a:cubicBezTo>
                    <a:cubicBezTo>
                      <a:pt x="53601" y="38630"/>
                      <a:pt x="53705" y="38527"/>
                      <a:pt x="53705" y="38398"/>
                    </a:cubicBezTo>
                    <a:cubicBezTo>
                      <a:pt x="53705" y="38269"/>
                      <a:pt x="53603" y="38166"/>
                      <a:pt x="53474" y="38166"/>
                    </a:cubicBezTo>
                    <a:close/>
                    <a:moveTo>
                      <a:pt x="5290" y="38347"/>
                    </a:moveTo>
                    <a:cubicBezTo>
                      <a:pt x="5202" y="38347"/>
                      <a:pt x="5131" y="38418"/>
                      <a:pt x="5131" y="38507"/>
                    </a:cubicBezTo>
                    <a:cubicBezTo>
                      <a:pt x="5131" y="38594"/>
                      <a:pt x="5202" y="38666"/>
                      <a:pt x="5290" y="38666"/>
                    </a:cubicBezTo>
                    <a:cubicBezTo>
                      <a:pt x="5377" y="38666"/>
                      <a:pt x="5450" y="38595"/>
                      <a:pt x="5450" y="38507"/>
                    </a:cubicBezTo>
                    <a:cubicBezTo>
                      <a:pt x="5450" y="38420"/>
                      <a:pt x="5379" y="38347"/>
                      <a:pt x="5290" y="38347"/>
                    </a:cubicBezTo>
                    <a:close/>
                    <a:moveTo>
                      <a:pt x="11223" y="38221"/>
                    </a:moveTo>
                    <a:cubicBezTo>
                      <a:pt x="11100" y="38221"/>
                      <a:pt x="11000" y="38320"/>
                      <a:pt x="11000" y="38443"/>
                    </a:cubicBezTo>
                    <a:cubicBezTo>
                      <a:pt x="11000" y="38566"/>
                      <a:pt x="11100" y="38666"/>
                      <a:pt x="11223" y="38666"/>
                    </a:cubicBezTo>
                    <a:cubicBezTo>
                      <a:pt x="11346" y="38666"/>
                      <a:pt x="11445" y="38566"/>
                      <a:pt x="11445" y="38443"/>
                    </a:cubicBezTo>
                    <a:cubicBezTo>
                      <a:pt x="11445" y="38320"/>
                      <a:pt x="11346" y="38221"/>
                      <a:pt x="11223" y="38221"/>
                    </a:cubicBezTo>
                    <a:close/>
                    <a:moveTo>
                      <a:pt x="10542" y="38452"/>
                    </a:moveTo>
                    <a:cubicBezTo>
                      <a:pt x="10423" y="38455"/>
                      <a:pt x="10327" y="38549"/>
                      <a:pt x="10327" y="38666"/>
                    </a:cubicBezTo>
                    <a:cubicBezTo>
                      <a:pt x="10327" y="38784"/>
                      <a:pt x="10423" y="38881"/>
                      <a:pt x="10542" y="38881"/>
                    </a:cubicBezTo>
                    <a:cubicBezTo>
                      <a:pt x="10659" y="38881"/>
                      <a:pt x="10755" y="38784"/>
                      <a:pt x="10755" y="38666"/>
                    </a:cubicBezTo>
                    <a:cubicBezTo>
                      <a:pt x="10755" y="38549"/>
                      <a:pt x="10659" y="38452"/>
                      <a:pt x="10542" y="38452"/>
                    </a:cubicBezTo>
                    <a:close/>
                    <a:moveTo>
                      <a:pt x="54189" y="38443"/>
                    </a:moveTo>
                    <a:cubicBezTo>
                      <a:pt x="54066" y="38443"/>
                      <a:pt x="53966" y="38543"/>
                      <a:pt x="53966" y="38666"/>
                    </a:cubicBezTo>
                    <a:cubicBezTo>
                      <a:pt x="53966" y="38789"/>
                      <a:pt x="54066" y="38889"/>
                      <a:pt x="54189" y="38889"/>
                    </a:cubicBezTo>
                    <a:cubicBezTo>
                      <a:pt x="54313" y="38889"/>
                      <a:pt x="54413" y="38789"/>
                      <a:pt x="54413" y="38666"/>
                    </a:cubicBezTo>
                    <a:cubicBezTo>
                      <a:pt x="54411" y="38543"/>
                      <a:pt x="54311" y="38443"/>
                      <a:pt x="54189" y="38443"/>
                    </a:cubicBezTo>
                    <a:close/>
                    <a:moveTo>
                      <a:pt x="60122" y="38571"/>
                    </a:moveTo>
                    <a:cubicBezTo>
                      <a:pt x="60035" y="38571"/>
                      <a:pt x="59962" y="38642"/>
                      <a:pt x="59962" y="38730"/>
                    </a:cubicBezTo>
                    <a:cubicBezTo>
                      <a:pt x="59962" y="38817"/>
                      <a:pt x="60033" y="38889"/>
                      <a:pt x="60122" y="38889"/>
                    </a:cubicBezTo>
                    <a:cubicBezTo>
                      <a:pt x="60210" y="38889"/>
                      <a:pt x="60281" y="38818"/>
                      <a:pt x="60281" y="38730"/>
                    </a:cubicBezTo>
                    <a:cubicBezTo>
                      <a:pt x="60281" y="38640"/>
                      <a:pt x="60209" y="38571"/>
                      <a:pt x="60122" y="38571"/>
                    </a:cubicBezTo>
                    <a:close/>
                    <a:moveTo>
                      <a:pt x="6154" y="38637"/>
                    </a:moveTo>
                    <a:cubicBezTo>
                      <a:pt x="6061" y="38639"/>
                      <a:pt x="5986" y="38713"/>
                      <a:pt x="5986" y="38805"/>
                    </a:cubicBezTo>
                    <a:cubicBezTo>
                      <a:pt x="5986" y="38898"/>
                      <a:pt x="6061" y="38975"/>
                      <a:pt x="6154" y="38975"/>
                    </a:cubicBezTo>
                    <a:cubicBezTo>
                      <a:pt x="6247" y="38975"/>
                      <a:pt x="6322" y="38898"/>
                      <a:pt x="6322" y="38805"/>
                    </a:cubicBezTo>
                    <a:cubicBezTo>
                      <a:pt x="6322" y="38714"/>
                      <a:pt x="6247" y="38637"/>
                      <a:pt x="6154" y="38637"/>
                    </a:cubicBezTo>
                    <a:close/>
                    <a:moveTo>
                      <a:pt x="9835" y="38633"/>
                    </a:moveTo>
                    <a:cubicBezTo>
                      <a:pt x="9723" y="38634"/>
                      <a:pt x="9630" y="38726"/>
                      <a:pt x="9630" y="38839"/>
                    </a:cubicBezTo>
                    <a:cubicBezTo>
                      <a:pt x="9630" y="38950"/>
                      <a:pt x="9720" y="39043"/>
                      <a:pt x="9835" y="39043"/>
                    </a:cubicBezTo>
                    <a:cubicBezTo>
                      <a:pt x="9948" y="39043"/>
                      <a:pt x="10039" y="38953"/>
                      <a:pt x="10039" y="38839"/>
                    </a:cubicBezTo>
                    <a:cubicBezTo>
                      <a:pt x="10039" y="38726"/>
                      <a:pt x="9949" y="38633"/>
                      <a:pt x="9835" y="38633"/>
                    </a:cubicBezTo>
                    <a:close/>
                    <a:moveTo>
                      <a:pt x="54869" y="38675"/>
                    </a:moveTo>
                    <a:cubicBezTo>
                      <a:pt x="54752" y="38675"/>
                      <a:pt x="54655" y="38772"/>
                      <a:pt x="54655" y="38889"/>
                    </a:cubicBezTo>
                    <a:cubicBezTo>
                      <a:pt x="54655" y="39007"/>
                      <a:pt x="54752" y="39102"/>
                      <a:pt x="54869" y="39102"/>
                    </a:cubicBezTo>
                    <a:cubicBezTo>
                      <a:pt x="54986" y="39102"/>
                      <a:pt x="55082" y="39007"/>
                      <a:pt x="55082" y="38889"/>
                    </a:cubicBezTo>
                    <a:cubicBezTo>
                      <a:pt x="55082" y="38772"/>
                      <a:pt x="54986" y="38675"/>
                      <a:pt x="54869" y="38675"/>
                    </a:cubicBezTo>
                    <a:close/>
                    <a:moveTo>
                      <a:pt x="9043" y="38759"/>
                    </a:moveTo>
                    <a:cubicBezTo>
                      <a:pt x="8935" y="38759"/>
                      <a:pt x="8848" y="38847"/>
                      <a:pt x="8848" y="38955"/>
                    </a:cubicBezTo>
                    <a:cubicBezTo>
                      <a:pt x="8848" y="39062"/>
                      <a:pt x="8935" y="39150"/>
                      <a:pt x="9043" y="39150"/>
                    </a:cubicBezTo>
                    <a:cubicBezTo>
                      <a:pt x="9151" y="39150"/>
                      <a:pt x="9239" y="39063"/>
                      <a:pt x="9239" y="38955"/>
                    </a:cubicBezTo>
                    <a:cubicBezTo>
                      <a:pt x="9239" y="38847"/>
                      <a:pt x="9152" y="38759"/>
                      <a:pt x="9043" y="38759"/>
                    </a:cubicBezTo>
                    <a:close/>
                    <a:moveTo>
                      <a:pt x="7089" y="38802"/>
                    </a:moveTo>
                    <a:cubicBezTo>
                      <a:pt x="6992" y="38802"/>
                      <a:pt x="6912" y="38882"/>
                      <a:pt x="6912" y="38979"/>
                    </a:cubicBezTo>
                    <a:cubicBezTo>
                      <a:pt x="6912" y="39078"/>
                      <a:pt x="6992" y="39157"/>
                      <a:pt x="7089" y="39157"/>
                    </a:cubicBezTo>
                    <a:cubicBezTo>
                      <a:pt x="7187" y="39157"/>
                      <a:pt x="7267" y="39078"/>
                      <a:pt x="7267" y="38979"/>
                    </a:cubicBezTo>
                    <a:cubicBezTo>
                      <a:pt x="7267" y="38882"/>
                      <a:pt x="7187" y="38802"/>
                      <a:pt x="7089" y="38802"/>
                    </a:cubicBezTo>
                    <a:close/>
                    <a:moveTo>
                      <a:pt x="8107" y="38821"/>
                    </a:moveTo>
                    <a:cubicBezTo>
                      <a:pt x="8003" y="38821"/>
                      <a:pt x="7920" y="38907"/>
                      <a:pt x="7920" y="39008"/>
                    </a:cubicBezTo>
                    <a:cubicBezTo>
                      <a:pt x="7920" y="39111"/>
                      <a:pt x="8003" y="39195"/>
                      <a:pt x="8107" y="39195"/>
                    </a:cubicBezTo>
                    <a:cubicBezTo>
                      <a:pt x="8210" y="39195"/>
                      <a:pt x="8293" y="39113"/>
                      <a:pt x="8293" y="39008"/>
                    </a:cubicBezTo>
                    <a:cubicBezTo>
                      <a:pt x="8293" y="38905"/>
                      <a:pt x="8210" y="38821"/>
                      <a:pt x="8107" y="38821"/>
                    </a:cubicBezTo>
                    <a:close/>
                    <a:moveTo>
                      <a:pt x="59255" y="38862"/>
                    </a:moveTo>
                    <a:cubicBezTo>
                      <a:pt x="59162" y="38862"/>
                      <a:pt x="59087" y="38939"/>
                      <a:pt x="59087" y="39030"/>
                    </a:cubicBezTo>
                    <a:cubicBezTo>
                      <a:pt x="59087" y="39123"/>
                      <a:pt x="59164" y="39199"/>
                      <a:pt x="59255" y="39199"/>
                    </a:cubicBezTo>
                    <a:cubicBezTo>
                      <a:pt x="59348" y="39199"/>
                      <a:pt x="59423" y="39123"/>
                      <a:pt x="59423" y="39030"/>
                    </a:cubicBezTo>
                    <a:cubicBezTo>
                      <a:pt x="59425" y="38936"/>
                      <a:pt x="59348" y="38862"/>
                      <a:pt x="59255" y="38862"/>
                    </a:cubicBezTo>
                    <a:close/>
                    <a:moveTo>
                      <a:pt x="55575" y="38856"/>
                    </a:moveTo>
                    <a:cubicBezTo>
                      <a:pt x="55463" y="38856"/>
                      <a:pt x="55370" y="38947"/>
                      <a:pt x="55370" y="39062"/>
                    </a:cubicBezTo>
                    <a:cubicBezTo>
                      <a:pt x="55370" y="39173"/>
                      <a:pt x="55462" y="39266"/>
                      <a:pt x="55575" y="39266"/>
                    </a:cubicBezTo>
                    <a:cubicBezTo>
                      <a:pt x="55689" y="39266"/>
                      <a:pt x="55780" y="39175"/>
                      <a:pt x="55780" y="39062"/>
                    </a:cubicBezTo>
                    <a:cubicBezTo>
                      <a:pt x="55780" y="38949"/>
                      <a:pt x="55689" y="38856"/>
                      <a:pt x="55575" y="38856"/>
                    </a:cubicBezTo>
                    <a:close/>
                    <a:moveTo>
                      <a:pt x="56369" y="38982"/>
                    </a:moveTo>
                    <a:cubicBezTo>
                      <a:pt x="56262" y="38982"/>
                      <a:pt x="56173" y="39069"/>
                      <a:pt x="56173" y="39178"/>
                    </a:cubicBezTo>
                    <a:cubicBezTo>
                      <a:pt x="56173" y="39283"/>
                      <a:pt x="56260" y="39373"/>
                      <a:pt x="56369" y="39373"/>
                    </a:cubicBezTo>
                    <a:cubicBezTo>
                      <a:pt x="56476" y="39373"/>
                      <a:pt x="56564" y="39286"/>
                      <a:pt x="56564" y="39178"/>
                    </a:cubicBezTo>
                    <a:cubicBezTo>
                      <a:pt x="56563" y="39069"/>
                      <a:pt x="56476" y="38982"/>
                      <a:pt x="56369" y="38982"/>
                    </a:cubicBezTo>
                    <a:close/>
                    <a:moveTo>
                      <a:pt x="58324" y="39026"/>
                    </a:moveTo>
                    <a:cubicBezTo>
                      <a:pt x="58225" y="39026"/>
                      <a:pt x="58145" y="39105"/>
                      <a:pt x="58145" y="39202"/>
                    </a:cubicBezTo>
                    <a:cubicBezTo>
                      <a:pt x="58145" y="39301"/>
                      <a:pt x="58225" y="39381"/>
                      <a:pt x="58324" y="39381"/>
                    </a:cubicBezTo>
                    <a:cubicBezTo>
                      <a:pt x="58421" y="39381"/>
                      <a:pt x="58500" y="39301"/>
                      <a:pt x="58500" y="39202"/>
                    </a:cubicBezTo>
                    <a:cubicBezTo>
                      <a:pt x="58499" y="39105"/>
                      <a:pt x="58421" y="39026"/>
                      <a:pt x="58324" y="39026"/>
                    </a:cubicBezTo>
                    <a:close/>
                    <a:moveTo>
                      <a:pt x="57305" y="39047"/>
                    </a:moveTo>
                    <a:cubicBezTo>
                      <a:pt x="57202" y="39047"/>
                      <a:pt x="57118" y="39130"/>
                      <a:pt x="57118" y="39233"/>
                    </a:cubicBezTo>
                    <a:cubicBezTo>
                      <a:pt x="57118" y="39337"/>
                      <a:pt x="57202" y="39420"/>
                      <a:pt x="57305" y="39420"/>
                    </a:cubicBezTo>
                    <a:cubicBezTo>
                      <a:pt x="57408" y="39420"/>
                      <a:pt x="57492" y="39337"/>
                      <a:pt x="57492" y="39233"/>
                    </a:cubicBezTo>
                    <a:cubicBezTo>
                      <a:pt x="57490" y="39128"/>
                      <a:pt x="57406" y="39047"/>
                      <a:pt x="57305" y="39047"/>
                    </a:cubicBezTo>
                    <a:close/>
                    <a:moveTo>
                      <a:pt x="20474" y="40515"/>
                    </a:moveTo>
                    <a:cubicBezTo>
                      <a:pt x="20468" y="40515"/>
                      <a:pt x="20462" y="40515"/>
                      <a:pt x="20456" y="40515"/>
                    </a:cubicBezTo>
                    <a:cubicBezTo>
                      <a:pt x="20453" y="40641"/>
                      <a:pt x="20497" y="40767"/>
                      <a:pt x="20592" y="40861"/>
                    </a:cubicBezTo>
                    <a:cubicBezTo>
                      <a:pt x="20681" y="40949"/>
                      <a:pt x="20797" y="40993"/>
                      <a:pt x="20913" y="40993"/>
                    </a:cubicBezTo>
                    <a:cubicBezTo>
                      <a:pt x="20922" y="40993"/>
                      <a:pt x="20931" y="40992"/>
                      <a:pt x="20940" y="40992"/>
                    </a:cubicBezTo>
                    <a:cubicBezTo>
                      <a:pt x="20943" y="40867"/>
                      <a:pt x="20899" y="40740"/>
                      <a:pt x="20804" y="40646"/>
                    </a:cubicBezTo>
                    <a:cubicBezTo>
                      <a:pt x="20713" y="40556"/>
                      <a:pt x="20593" y="40515"/>
                      <a:pt x="20474" y="40515"/>
                    </a:cubicBezTo>
                    <a:close/>
                    <a:moveTo>
                      <a:pt x="44776" y="40673"/>
                    </a:moveTo>
                    <a:cubicBezTo>
                      <a:pt x="44658" y="40673"/>
                      <a:pt x="44540" y="40715"/>
                      <a:pt x="44450" y="40804"/>
                    </a:cubicBezTo>
                    <a:cubicBezTo>
                      <a:pt x="44355" y="40898"/>
                      <a:pt x="44308" y="41025"/>
                      <a:pt x="44314" y="41150"/>
                    </a:cubicBezTo>
                    <a:cubicBezTo>
                      <a:pt x="44322" y="41150"/>
                      <a:pt x="44329" y="41150"/>
                      <a:pt x="44337" y="41150"/>
                    </a:cubicBezTo>
                    <a:cubicBezTo>
                      <a:pt x="44454" y="41150"/>
                      <a:pt x="44572" y="41108"/>
                      <a:pt x="44662" y="41019"/>
                    </a:cubicBezTo>
                    <a:cubicBezTo>
                      <a:pt x="44758" y="40925"/>
                      <a:pt x="44804" y="40798"/>
                      <a:pt x="44798" y="40673"/>
                    </a:cubicBezTo>
                    <a:cubicBezTo>
                      <a:pt x="44791" y="40673"/>
                      <a:pt x="44783" y="40673"/>
                      <a:pt x="44776" y="40673"/>
                    </a:cubicBezTo>
                    <a:close/>
                    <a:moveTo>
                      <a:pt x="20229" y="41043"/>
                    </a:moveTo>
                    <a:cubicBezTo>
                      <a:pt x="19997" y="41043"/>
                      <a:pt x="19783" y="41134"/>
                      <a:pt x="19620" y="41282"/>
                    </a:cubicBezTo>
                    <a:cubicBezTo>
                      <a:pt x="19769" y="41477"/>
                      <a:pt x="19994" y="41614"/>
                      <a:pt x="20259" y="41637"/>
                    </a:cubicBezTo>
                    <a:cubicBezTo>
                      <a:pt x="20286" y="41639"/>
                      <a:pt x="20312" y="41640"/>
                      <a:pt x="20338" y="41640"/>
                    </a:cubicBezTo>
                    <a:cubicBezTo>
                      <a:pt x="20572" y="41640"/>
                      <a:pt x="20788" y="41549"/>
                      <a:pt x="20953" y="41402"/>
                    </a:cubicBezTo>
                    <a:cubicBezTo>
                      <a:pt x="20802" y="41206"/>
                      <a:pt x="20578" y="41070"/>
                      <a:pt x="20313" y="41047"/>
                    </a:cubicBezTo>
                    <a:cubicBezTo>
                      <a:pt x="20285" y="41044"/>
                      <a:pt x="20257" y="41043"/>
                      <a:pt x="20229" y="41043"/>
                    </a:cubicBezTo>
                    <a:close/>
                    <a:moveTo>
                      <a:pt x="45021" y="41200"/>
                    </a:moveTo>
                    <a:cubicBezTo>
                      <a:pt x="44995" y="41200"/>
                      <a:pt x="44968" y="41201"/>
                      <a:pt x="44942" y="41203"/>
                    </a:cubicBezTo>
                    <a:cubicBezTo>
                      <a:pt x="44677" y="41228"/>
                      <a:pt x="44450" y="41363"/>
                      <a:pt x="44301" y="41558"/>
                    </a:cubicBezTo>
                    <a:cubicBezTo>
                      <a:pt x="44467" y="41707"/>
                      <a:pt x="44683" y="41798"/>
                      <a:pt x="44916" y="41798"/>
                    </a:cubicBezTo>
                    <a:cubicBezTo>
                      <a:pt x="44942" y="41798"/>
                      <a:pt x="44969" y="41797"/>
                      <a:pt x="44995" y="41795"/>
                    </a:cubicBezTo>
                    <a:cubicBezTo>
                      <a:pt x="45261" y="41770"/>
                      <a:pt x="45487" y="41632"/>
                      <a:pt x="45634" y="41440"/>
                    </a:cubicBezTo>
                    <a:cubicBezTo>
                      <a:pt x="45470" y="41291"/>
                      <a:pt x="45254" y="41200"/>
                      <a:pt x="45021" y="41200"/>
                    </a:cubicBezTo>
                    <a:close/>
                    <a:moveTo>
                      <a:pt x="20832" y="41812"/>
                    </a:moveTo>
                    <a:cubicBezTo>
                      <a:pt x="20774" y="41812"/>
                      <a:pt x="20716" y="41822"/>
                      <a:pt x="20659" y="41845"/>
                    </a:cubicBezTo>
                    <a:cubicBezTo>
                      <a:pt x="20534" y="41896"/>
                      <a:pt x="20446" y="41996"/>
                      <a:pt x="20402" y="42113"/>
                    </a:cubicBezTo>
                    <a:cubicBezTo>
                      <a:pt x="20463" y="42142"/>
                      <a:pt x="20531" y="42157"/>
                      <a:pt x="20600" y="42157"/>
                    </a:cubicBezTo>
                    <a:cubicBezTo>
                      <a:pt x="20658" y="42157"/>
                      <a:pt x="20717" y="42147"/>
                      <a:pt x="20773" y="42124"/>
                    </a:cubicBezTo>
                    <a:cubicBezTo>
                      <a:pt x="20898" y="42073"/>
                      <a:pt x="20986" y="41974"/>
                      <a:pt x="21030" y="41856"/>
                    </a:cubicBezTo>
                    <a:cubicBezTo>
                      <a:pt x="20969" y="41827"/>
                      <a:pt x="20901" y="41812"/>
                      <a:pt x="20832" y="41812"/>
                    </a:cubicBezTo>
                    <a:close/>
                    <a:moveTo>
                      <a:pt x="44421" y="41969"/>
                    </a:moveTo>
                    <a:cubicBezTo>
                      <a:pt x="44352" y="41969"/>
                      <a:pt x="44285" y="41984"/>
                      <a:pt x="44224" y="42013"/>
                    </a:cubicBezTo>
                    <a:cubicBezTo>
                      <a:pt x="44268" y="42131"/>
                      <a:pt x="44356" y="42231"/>
                      <a:pt x="44481" y="42282"/>
                    </a:cubicBezTo>
                    <a:cubicBezTo>
                      <a:pt x="44538" y="42305"/>
                      <a:pt x="44597" y="42316"/>
                      <a:pt x="44656" y="42316"/>
                    </a:cubicBezTo>
                    <a:cubicBezTo>
                      <a:pt x="44724" y="42316"/>
                      <a:pt x="44791" y="42300"/>
                      <a:pt x="44852" y="42271"/>
                    </a:cubicBezTo>
                    <a:cubicBezTo>
                      <a:pt x="44808" y="42153"/>
                      <a:pt x="44720" y="42054"/>
                      <a:pt x="44595" y="42003"/>
                    </a:cubicBezTo>
                    <a:cubicBezTo>
                      <a:pt x="44538" y="41980"/>
                      <a:pt x="44479" y="41969"/>
                      <a:pt x="44421" y="41969"/>
                    </a:cubicBezTo>
                    <a:close/>
                    <a:moveTo>
                      <a:pt x="15710" y="42333"/>
                    </a:moveTo>
                    <a:cubicBezTo>
                      <a:pt x="15646" y="42333"/>
                      <a:pt x="15582" y="42358"/>
                      <a:pt x="15534" y="42406"/>
                    </a:cubicBezTo>
                    <a:cubicBezTo>
                      <a:pt x="15435" y="42505"/>
                      <a:pt x="15435" y="42663"/>
                      <a:pt x="15534" y="42760"/>
                    </a:cubicBezTo>
                    <a:cubicBezTo>
                      <a:pt x="15582" y="42808"/>
                      <a:pt x="15646" y="42831"/>
                      <a:pt x="15710" y="42831"/>
                    </a:cubicBezTo>
                    <a:cubicBezTo>
                      <a:pt x="15774" y="42831"/>
                      <a:pt x="15838" y="42808"/>
                      <a:pt x="15886" y="42760"/>
                    </a:cubicBezTo>
                    <a:cubicBezTo>
                      <a:pt x="15984" y="42663"/>
                      <a:pt x="15984" y="42505"/>
                      <a:pt x="15886" y="42406"/>
                    </a:cubicBezTo>
                    <a:cubicBezTo>
                      <a:pt x="15837" y="42358"/>
                      <a:pt x="15773" y="42333"/>
                      <a:pt x="15710" y="42333"/>
                    </a:cubicBezTo>
                    <a:close/>
                    <a:moveTo>
                      <a:pt x="49543" y="42489"/>
                    </a:moveTo>
                    <a:cubicBezTo>
                      <a:pt x="49479" y="42489"/>
                      <a:pt x="49415" y="42513"/>
                      <a:pt x="49366" y="42563"/>
                    </a:cubicBezTo>
                    <a:cubicBezTo>
                      <a:pt x="49269" y="42660"/>
                      <a:pt x="49269" y="42818"/>
                      <a:pt x="49366" y="42916"/>
                    </a:cubicBezTo>
                    <a:cubicBezTo>
                      <a:pt x="49415" y="42965"/>
                      <a:pt x="49479" y="42989"/>
                      <a:pt x="49543" y="42989"/>
                    </a:cubicBezTo>
                    <a:cubicBezTo>
                      <a:pt x="49607" y="42989"/>
                      <a:pt x="49671" y="42965"/>
                      <a:pt x="49719" y="42916"/>
                    </a:cubicBezTo>
                    <a:cubicBezTo>
                      <a:pt x="49816" y="42818"/>
                      <a:pt x="49816" y="42660"/>
                      <a:pt x="49719" y="42563"/>
                    </a:cubicBezTo>
                    <a:cubicBezTo>
                      <a:pt x="49671" y="42513"/>
                      <a:pt x="49607" y="42489"/>
                      <a:pt x="49543" y="42489"/>
                    </a:cubicBezTo>
                    <a:close/>
                    <a:moveTo>
                      <a:pt x="22701" y="42524"/>
                    </a:moveTo>
                    <a:cubicBezTo>
                      <a:pt x="22541" y="42524"/>
                      <a:pt x="22385" y="42583"/>
                      <a:pt x="22264" y="42703"/>
                    </a:cubicBezTo>
                    <a:cubicBezTo>
                      <a:pt x="22137" y="42832"/>
                      <a:pt x="22077" y="43000"/>
                      <a:pt x="22085" y="43170"/>
                    </a:cubicBezTo>
                    <a:cubicBezTo>
                      <a:pt x="22094" y="43170"/>
                      <a:pt x="22103" y="43170"/>
                      <a:pt x="22112" y="43170"/>
                    </a:cubicBezTo>
                    <a:cubicBezTo>
                      <a:pt x="22271" y="43170"/>
                      <a:pt x="22428" y="43111"/>
                      <a:pt x="22550" y="42990"/>
                    </a:cubicBezTo>
                    <a:cubicBezTo>
                      <a:pt x="22679" y="42861"/>
                      <a:pt x="22737" y="42693"/>
                      <a:pt x="22730" y="42525"/>
                    </a:cubicBezTo>
                    <a:cubicBezTo>
                      <a:pt x="22720" y="42525"/>
                      <a:pt x="22711" y="42524"/>
                      <a:pt x="22701" y="42524"/>
                    </a:cubicBezTo>
                    <a:close/>
                    <a:moveTo>
                      <a:pt x="14785" y="42776"/>
                    </a:moveTo>
                    <a:cubicBezTo>
                      <a:pt x="14724" y="42776"/>
                      <a:pt x="14663" y="42800"/>
                      <a:pt x="14616" y="42847"/>
                    </a:cubicBezTo>
                    <a:cubicBezTo>
                      <a:pt x="14522" y="42941"/>
                      <a:pt x="14522" y="43093"/>
                      <a:pt x="14616" y="43187"/>
                    </a:cubicBezTo>
                    <a:cubicBezTo>
                      <a:pt x="14664" y="43234"/>
                      <a:pt x="14725" y="43257"/>
                      <a:pt x="14787" y="43257"/>
                    </a:cubicBezTo>
                    <a:cubicBezTo>
                      <a:pt x="14848" y="43257"/>
                      <a:pt x="14909" y="43234"/>
                      <a:pt x="14956" y="43187"/>
                    </a:cubicBezTo>
                    <a:cubicBezTo>
                      <a:pt x="15050" y="43093"/>
                      <a:pt x="15050" y="42941"/>
                      <a:pt x="14956" y="42847"/>
                    </a:cubicBezTo>
                    <a:cubicBezTo>
                      <a:pt x="14908" y="42800"/>
                      <a:pt x="14847" y="42776"/>
                      <a:pt x="14785" y="42776"/>
                    </a:cubicBezTo>
                    <a:close/>
                    <a:moveTo>
                      <a:pt x="42551" y="42681"/>
                    </a:moveTo>
                    <a:cubicBezTo>
                      <a:pt x="42542" y="42681"/>
                      <a:pt x="42533" y="42681"/>
                      <a:pt x="42523" y="42681"/>
                    </a:cubicBezTo>
                    <a:cubicBezTo>
                      <a:pt x="42516" y="42851"/>
                      <a:pt x="42574" y="43019"/>
                      <a:pt x="42703" y="43148"/>
                    </a:cubicBezTo>
                    <a:cubicBezTo>
                      <a:pt x="42824" y="43267"/>
                      <a:pt x="42982" y="43327"/>
                      <a:pt x="43141" y="43327"/>
                    </a:cubicBezTo>
                    <a:cubicBezTo>
                      <a:pt x="43150" y="43327"/>
                      <a:pt x="43159" y="43327"/>
                      <a:pt x="43168" y="43326"/>
                    </a:cubicBezTo>
                    <a:cubicBezTo>
                      <a:pt x="43175" y="43158"/>
                      <a:pt x="43117" y="42990"/>
                      <a:pt x="42988" y="42861"/>
                    </a:cubicBezTo>
                    <a:cubicBezTo>
                      <a:pt x="42867" y="42739"/>
                      <a:pt x="42710" y="42681"/>
                      <a:pt x="42551" y="42681"/>
                    </a:cubicBezTo>
                    <a:close/>
                    <a:moveTo>
                      <a:pt x="50468" y="42933"/>
                    </a:moveTo>
                    <a:cubicBezTo>
                      <a:pt x="50406" y="42933"/>
                      <a:pt x="50344" y="42956"/>
                      <a:pt x="50297" y="43003"/>
                    </a:cubicBezTo>
                    <a:cubicBezTo>
                      <a:pt x="50203" y="43097"/>
                      <a:pt x="50203" y="43249"/>
                      <a:pt x="50297" y="43344"/>
                    </a:cubicBezTo>
                    <a:cubicBezTo>
                      <a:pt x="50344" y="43391"/>
                      <a:pt x="50406" y="43414"/>
                      <a:pt x="50468" y="43414"/>
                    </a:cubicBezTo>
                    <a:cubicBezTo>
                      <a:pt x="50529" y="43414"/>
                      <a:pt x="50591" y="43391"/>
                      <a:pt x="50638" y="43344"/>
                    </a:cubicBezTo>
                    <a:cubicBezTo>
                      <a:pt x="50732" y="43249"/>
                      <a:pt x="50732" y="43097"/>
                      <a:pt x="50638" y="43003"/>
                    </a:cubicBezTo>
                    <a:cubicBezTo>
                      <a:pt x="50591" y="42956"/>
                      <a:pt x="50529" y="42933"/>
                      <a:pt x="50468" y="42933"/>
                    </a:cubicBezTo>
                    <a:close/>
                    <a:moveTo>
                      <a:pt x="13994" y="43138"/>
                    </a:moveTo>
                    <a:cubicBezTo>
                      <a:pt x="13935" y="43138"/>
                      <a:pt x="13877" y="43160"/>
                      <a:pt x="13833" y="43206"/>
                    </a:cubicBezTo>
                    <a:cubicBezTo>
                      <a:pt x="13741" y="43296"/>
                      <a:pt x="13741" y="43442"/>
                      <a:pt x="13833" y="43532"/>
                    </a:cubicBezTo>
                    <a:cubicBezTo>
                      <a:pt x="13877" y="43577"/>
                      <a:pt x="13936" y="43599"/>
                      <a:pt x="13995" y="43599"/>
                    </a:cubicBezTo>
                    <a:cubicBezTo>
                      <a:pt x="14054" y="43599"/>
                      <a:pt x="14113" y="43577"/>
                      <a:pt x="14159" y="43532"/>
                    </a:cubicBezTo>
                    <a:cubicBezTo>
                      <a:pt x="14248" y="43441"/>
                      <a:pt x="14248" y="43294"/>
                      <a:pt x="14159" y="43206"/>
                    </a:cubicBezTo>
                    <a:cubicBezTo>
                      <a:pt x="14113" y="43160"/>
                      <a:pt x="14053" y="43138"/>
                      <a:pt x="13994" y="43138"/>
                    </a:cubicBezTo>
                    <a:close/>
                    <a:moveTo>
                      <a:pt x="51258" y="43295"/>
                    </a:moveTo>
                    <a:cubicBezTo>
                      <a:pt x="51199" y="43295"/>
                      <a:pt x="51140" y="43318"/>
                      <a:pt x="51096" y="43362"/>
                    </a:cubicBezTo>
                    <a:cubicBezTo>
                      <a:pt x="51006" y="43454"/>
                      <a:pt x="51006" y="43600"/>
                      <a:pt x="51096" y="43689"/>
                    </a:cubicBezTo>
                    <a:cubicBezTo>
                      <a:pt x="51140" y="43734"/>
                      <a:pt x="51199" y="43757"/>
                      <a:pt x="51258" y="43757"/>
                    </a:cubicBezTo>
                    <a:cubicBezTo>
                      <a:pt x="51317" y="43757"/>
                      <a:pt x="51377" y="43734"/>
                      <a:pt x="51422" y="43689"/>
                    </a:cubicBezTo>
                    <a:cubicBezTo>
                      <a:pt x="51513" y="43599"/>
                      <a:pt x="51513" y="43452"/>
                      <a:pt x="51422" y="43362"/>
                    </a:cubicBezTo>
                    <a:cubicBezTo>
                      <a:pt x="51377" y="43318"/>
                      <a:pt x="51317" y="43295"/>
                      <a:pt x="51258" y="43295"/>
                    </a:cubicBezTo>
                    <a:close/>
                    <a:moveTo>
                      <a:pt x="13300" y="43462"/>
                    </a:moveTo>
                    <a:cubicBezTo>
                      <a:pt x="13243" y="43462"/>
                      <a:pt x="13186" y="43484"/>
                      <a:pt x="13144" y="43528"/>
                    </a:cubicBezTo>
                    <a:cubicBezTo>
                      <a:pt x="13057" y="43615"/>
                      <a:pt x="13057" y="43757"/>
                      <a:pt x="13144" y="43841"/>
                    </a:cubicBezTo>
                    <a:cubicBezTo>
                      <a:pt x="13187" y="43883"/>
                      <a:pt x="13243" y="43905"/>
                      <a:pt x="13300" y="43905"/>
                    </a:cubicBezTo>
                    <a:cubicBezTo>
                      <a:pt x="13357" y="43905"/>
                      <a:pt x="13414" y="43883"/>
                      <a:pt x="13457" y="43841"/>
                    </a:cubicBezTo>
                    <a:cubicBezTo>
                      <a:pt x="13544" y="43754"/>
                      <a:pt x="13544" y="43613"/>
                      <a:pt x="13457" y="43528"/>
                    </a:cubicBezTo>
                    <a:cubicBezTo>
                      <a:pt x="13414" y="43484"/>
                      <a:pt x="13357" y="43462"/>
                      <a:pt x="13300" y="43462"/>
                    </a:cubicBezTo>
                    <a:close/>
                    <a:moveTo>
                      <a:pt x="51952" y="43619"/>
                    </a:moveTo>
                    <a:cubicBezTo>
                      <a:pt x="51896" y="43619"/>
                      <a:pt x="51839" y="43641"/>
                      <a:pt x="51797" y="43684"/>
                    </a:cubicBezTo>
                    <a:cubicBezTo>
                      <a:pt x="51710" y="43771"/>
                      <a:pt x="51710" y="43912"/>
                      <a:pt x="51797" y="43997"/>
                    </a:cubicBezTo>
                    <a:cubicBezTo>
                      <a:pt x="51840" y="44041"/>
                      <a:pt x="51896" y="44062"/>
                      <a:pt x="51953" y="44062"/>
                    </a:cubicBezTo>
                    <a:cubicBezTo>
                      <a:pt x="52010" y="44062"/>
                      <a:pt x="52067" y="44041"/>
                      <a:pt x="52110" y="43997"/>
                    </a:cubicBezTo>
                    <a:cubicBezTo>
                      <a:pt x="52197" y="43910"/>
                      <a:pt x="52197" y="43768"/>
                      <a:pt x="52110" y="43684"/>
                    </a:cubicBezTo>
                    <a:cubicBezTo>
                      <a:pt x="52067" y="43641"/>
                      <a:pt x="52009" y="43619"/>
                      <a:pt x="51952" y="43619"/>
                    </a:cubicBezTo>
                    <a:close/>
                    <a:moveTo>
                      <a:pt x="12660" y="43795"/>
                    </a:moveTo>
                    <a:cubicBezTo>
                      <a:pt x="12606" y="43795"/>
                      <a:pt x="12552" y="43816"/>
                      <a:pt x="12510" y="43858"/>
                    </a:cubicBezTo>
                    <a:cubicBezTo>
                      <a:pt x="12427" y="43941"/>
                      <a:pt x="12427" y="44075"/>
                      <a:pt x="12510" y="44158"/>
                    </a:cubicBezTo>
                    <a:cubicBezTo>
                      <a:pt x="12552" y="44200"/>
                      <a:pt x="12606" y="44221"/>
                      <a:pt x="12660" y="44221"/>
                    </a:cubicBezTo>
                    <a:cubicBezTo>
                      <a:pt x="12715" y="44221"/>
                      <a:pt x="12769" y="44200"/>
                      <a:pt x="12811" y="44158"/>
                    </a:cubicBezTo>
                    <a:cubicBezTo>
                      <a:pt x="12894" y="44075"/>
                      <a:pt x="12894" y="43941"/>
                      <a:pt x="12811" y="43858"/>
                    </a:cubicBezTo>
                    <a:cubicBezTo>
                      <a:pt x="12769" y="43816"/>
                      <a:pt x="12715" y="43795"/>
                      <a:pt x="12660" y="43795"/>
                    </a:cubicBezTo>
                    <a:close/>
                    <a:moveTo>
                      <a:pt x="52592" y="43953"/>
                    </a:moveTo>
                    <a:cubicBezTo>
                      <a:pt x="52538" y="43953"/>
                      <a:pt x="52483" y="43973"/>
                      <a:pt x="52442" y="44015"/>
                    </a:cubicBezTo>
                    <a:cubicBezTo>
                      <a:pt x="52358" y="44099"/>
                      <a:pt x="52358" y="44232"/>
                      <a:pt x="52442" y="44316"/>
                    </a:cubicBezTo>
                    <a:cubicBezTo>
                      <a:pt x="52483" y="44357"/>
                      <a:pt x="52538" y="44378"/>
                      <a:pt x="52592" y="44378"/>
                    </a:cubicBezTo>
                    <a:cubicBezTo>
                      <a:pt x="52646" y="44378"/>
                      <a:pt x="52701" y="44357"/>
                      <a:pt x="52742" y="44316"/>
                    </a:cubicBezTo>
                    <a:cubicBezTo>
                      <a:pt x="52826" y="44232"/>
                      <a:pt x="52826" y="44099"/>
                      <a:pt x="52742" y="44015"/>
                    </a:cubicBezTo>
                    <a:cubicBezTo>
                      <a:pt x="52701" y="43973"/>
                      <a:pt x="52646" y="43953"/>
                      <a:pt x="52592" y="43953"/>
                    </a:cubicBezTo>
                    <a:close/>
                    <a:moveTo>
                      <a:pt x="12040" y="44182"/>
                    </a:moveTo>
                    <a:cubicBezTo>
                      <a:pt x="11988" y="44182"/>
                      <a:pt x="11936" y="44202"/>
                      <a:pt x="11897" y="44242"/>
                    </a:cubicBezTo>
                    <a:cubicBezTo>
                      <a:pt x="11817" y="44322"/>
                      <a:pt x="11817" y="44449"/>
                      <a:pt x="11897" y="44529"/>
                    </a:cubicBezTo>
                    <a:cubicBezTo>
                      <a:pt x="11936" y="44569"/>
                      <a:pt x="11988" y="44589"/>
                      <a:pt x="12040" y="44589"/>
                    </a:cubicBezTo>
                    <a:cubicBezTo>
                      <a:pt x="12092" y="44589"/>
                      <a:pt x="12144" y="44569"/>
                      <a:pt x="12184" y="44529"/>
                    </a:cubicBezTo>
                    <a:cubicBezTo>
                      <a:pt x="12263" y="44449"/>
                      <a:pt x="12263" y="44322"/>
                      <a:pt x="12184" y="44242"/>
                    </a:cubicBezTo>
                    <a:cubicBezTo>
                      <a:pt x="12144" y="44202"/>
                      <a:pt x="12092" y="44182"/>
                      <a:pt x="12040" y="44182"/>
                    </a:cubicBezTo>
                    <a:close/>
                    <a:moveTo>
                      <a:pt x="53214" y="44339"/>
                    </a:moveTo>
                    <a:cubicBezTo>
                      <a:pt x="53162" y="44339"/>
                      <a:pt x="53110" y="44359"/>
                      <a:pt x="53071" y="44399"/>
                    </a:cubicBezTo>
                    <a:cubicBezTo>
                      <a:pt x="52991" y="44478"/>
                      <a:pt x="52991" y="44607"/>
                      <a:pt x="53071" y="44687"/>
                    </a:cubicBezTo>
                    <a:cubicBezTo>
                      <a:pt x="53109" y="44727"/>
                      <a:pt x="53161" y="44747"/>
                      <a:pt x="53213" y="44747"/>
                    </a:cubicBezTo>
                    <a:cubicBezTo>
                      <a:pt x="53265" y="44747"/>
                      <a:pt x="53318" y="44727"/>
                      <a:pt x="53358" y="44687"/>
                    </a:cubicBezTo>
                    <a:cubicBezTo>
                      <a:pt x="53437" y="44607"/>
                      <a:pt x="53437" y="44478"/>
                      <a:pt x="53358" y="44399"/>
                    </a:cubicBezTo>
                    <a:cubicBezTo>
                      <a:pt x="53318" y="44359"/>
                      <a:pt x="53266" y="44339"/>
                      <a:pt x="53214" y="44339"/>
                    </a:cubicBezTo>
                    <a:close/>
                    <a:moveTo>
                      <a:pt x="24283" y="44315"/>
                    </a:moveTo>
                    <a:cubicBezTo>
                      <a:pt x="24276" y="44315"/>
                      <a:pt x="24268" y="44316"/>
                      <a:pt x="24261" y="44316"/>
                    </a:cubicBezTo>
                    <a:cubicBezTo>
                      <a:pt x="24257" y="44441"/>
                      <a:pt x="24297" y="44568"/>
                      <a:pt x="24392" y="44664"/>
                    </a:cubicBezTo>
                    <a:cubicBezTo>
                      <a:pt x="24482" y="44755"/>
                      <a:pt x="24602" y="44800"/>
                      <a:pt x="24721" y="44800"/>
                    </a:cubicBezTo>
                    <a:cubicBezTo>
                      <a:pt x="24727" y="44800"/>
                      <a:pt x="24732" y="44800"/>
                      <a:pt x="24738" y="44800"/>
                    </a:cubicBezTo>
                    <a:cubicBezTo>
                      <a:pt x="24745" y="44674"/>
                      <a:pt x="24702" y="44548"/>
                      <a:pt x="24607" y="44452"/>
                    </a:cubicBezTo>
                    <a:cubicBezTo>
                      <a:pt x="24519" y="44361"/>
                      <a:pt x="24402" y="44315"/>
                      <a:pt x="24283" y="44315"/>
                    </a:cubicBezTo>
                    <a:close/>
                    <a:moveTo>
                      <a:pt x="23399" y="44225"/>
                    </a:moveTo>
                    <a:cubicBezTo>
                      <a:pt x="23282" y="44268"/>
                      <a:pt x="23182" y="44358"/>
                      <a:pt x="23131" y="44483"/>
                    </a:cubicBezTo>
                    <a:cubicBezTo>
                      <a:pt x="23080" y="44607"/>
                      <a:pt x="23089" y="44742"/>
                      <a:pt x="23143" y="44854"/>
                    </a:cubicBezTo>
                    <a:cubicBezTo>
                      <a:pt x="23258" y="44810"/>
                      <a:pt x="23358" y="44722"/>
                      <a:pt x="23411" y="44597"/>
                    </a:cubicBezTo>
                    <a:cubicBezTo>
                      <a:pt x="23461" y="44471"/>
                      <a:pt x="23454" y="44338"/>
                      <a:pt x="23399" y="44225"/>
                    </a:cubicBezTo>
                    <a:close/>
                    <a:moveTo>
                      <a:pt x="17906" y="41564"/>
                    </a:moveTo>
                    <a:lnTo>
                      <a:pt x="17906" y="41564"/>
                    </a:lnTo>
                    <a:cubicBezTo>
                      <a:pt x="17377" y="42467"/>
                      <a:pt x="18345" y="44042"/>
                      <a:pt x="18429" y="44948"/>
                    </a:cubicBezTo>
                    <a:cubicBezTo>
                      <a:pt x="18962" y="44528"/>
                      <a:pt x="19494" y="42931"/>
                      <a:pt x="17906" y="41564"/>
                    </a:cubicBezTo>
                    <a:close/>
                    <a:moveTo>
                      <a:pt x="40979" y="44471"/>
                    </a:moveTo>
                    <a:cubicBezTo>
                      <a:pt x="40858" y="44471"/>
                      <a:pt x="40737" y="44515"/>
                      <a:pt x="40645" y="44607"/>
                    </a:cubicBezTo>
                    <a:cubicBezTo>
                      <a:pt x="40551" y="44703"/>
                      <a:pt x="40509" y="44832"/>
                      <a:pt x="40515" y="44955"/>
                    </a:cubicBezTo>
                    <a:cubicBezTo>
                      <a:pt x="40521" y="44955"/>
                      <a:pt x="40526" y="44955"/>
                      <a:pt x="40532" y="44955"/>
                    </a:cubicBezTo>
                    <a:cubicBezTo>
                      <a:pt x="40651" y="44955"/>
                      <a:pt x="40770" y="44911"/>
                      <a:pt x="40860" y="44819"/>
                    </a:cubicBezTo>
                    <a:cubicBezTo>
                      <a:pt x="40954" y="44723"/>
                      <a:pt x="40997" y="44597"/>
                      <a:pt x="40990" y="44471"/>
                    </a:cubicBezTo>
                    <a:cubicBezTo>
                      <a:pt x="40986" y="44471"/>
                      <a:pt x="40982" y="44471"/>
                      <a:pt x="40979" y="44471"/>
                    </a:cubicBezTo>
                    <a:close/>
                    <a:moveTo>
                      <a:pt x="41855" y="44383"/>
                    </a:moveTo>
                    <a:cubicBezTo>
                      <a:pt x="41802" y="44496"/>
                      <a:pt x="41793" y="44629"/>
                      <a:pt x="41844" y="44754"/>
                    </a:cubicBezTo>
                    <a:cubicBezTo>
                      <a:pt x="41894" y="44880"/>
                      <a:pt x="41994" y="44968"/>
                      <a:pt x="42112" y="45011"/>
                    </a:cubicBezTo>
                    <a:cubicBezTo>
                      <a:pt x="42164" y="44898"/>
                      <a:pt x="42173" y="44765"/>
                      <a:pt x="42123" y="44641"/>
                    </a:cubicBezTo>
                    <a:cubicBezTo>
                      <a:pt x="42073" y="44514"/>
                      <a:pt x="41973" y="44426"/>
                      <a:pt x="41855" y="44383"/>
                    </a:cubicBezTo>
                    <a:close/>
                    <a:moveTo>
                      <a:pt x="11398" y="44668"/>
                    </a:moveTo>
                    <a:cubicBezTo>
                      <a:pt x="11348" y="44668"/>
                      <a:pt x="11298" y="44687"/>
                      <a:pt x="11260" y="44725"/>
                    </a:cubicBezTo>
                    <a:cubicBezTo>
                      <a:pt x="11184" y="44801"/>
                      <a:pt x="11184" y="44925"/>
                      <a:pt x="11260" y="45000"/>
                    </a:cubicBezTo>
                    <a:cubicBezTo>
                      <a:pt x="11298" y="45038"/>
                      <a:pt x="11348" y="45057"/>
                      <a:pt x="11398" y="45057"/>
                    </a:cubicBezTo>
                    <a:cubicBezTo>
                      <a:pt x="11447" y="45057"/>
                      <a:pt x="11497" y="45038"/>
                      <a:pt x="11536" y="45000"/>
                    </a:cubicBezTo>
                    <a:cubicBezTo>
                      <a:pt x="11611" y="44925"/>
                      <a:pt x="11611" y="44801"/>
                      <a:pt x="11536" y="44725"/>
                    </a:cubicBezTo>
                    <a:cubicBezTo>
                      <a:pt x="11497" y="44687"/>
                      <a:pt x="11447" y="44668"/>
                      <a:pt x="11398" y="44668"/>
                    </a:cubicBezTo>
                    <a:close/>
                    <a:moveTo>
                      <a:pt x="47347" y="41722"/>
                    </a:moveTo>
                    <a:cubicBezTo>
                      <a:pt x="45758" y="43087"/>
                      <a:pt x="46291" y="44685"/>
                      <a:pt x="46823" y="45106"/>
                    </a:cubicBezTo>
                    <a:cubicBezTo>
                      <a:pt x="46908" y="44200"/>
                      <a:pt x="47873" y="42623"/>
                      <a:pt x="47347" y="41722"/>
                    </a:cubicBezTo>
                    <a:close/>
                    <a:moveTo>
                      <a:pt x="53854" y="44826"/>
                    </a:moveTo>
                    <a:cubicBezTo>
                      <a:pt x="53804" y="44826"/>
                      <a:pt x="53755" y="44845"/>
                      <a:pt x="53717" y="44883"/>
                    </a:cubicBezTo>
                    <a:cubicBezTo>
                      <a:pt x="53640" y="44959"/>
                      <a:pt x="53640" y="45082"/>
                      <a:pt x="53717" y="45158"/>
                    </a:cubicBezTo>
                    <a:cubicBezTo>
                      <a:pt x="53755" y="45196"/>
                      <a:pt x="53804" y="45215"/>
                      <a:pt x="53854" y="45215"/>
                    </a:cubicBezTo>
                    <a:cubicBezTo>
                      <a:pt x="53904" y="45215"/>
                      <a:pt x="53954" y="45196"/>
                      <a:pt x="53992" y="45158"/>
                    </a:cubicBezTo>
                    <a:cubicBezTo>
                      <a:pt x="54068" y="45082"/>
                      <a:pt x="54068" y="44959"/>
                      <a:pt x="53992" y="44883"/>
                    </a:cubicBezTo>
                    <a:cubicBezTo>
                      <a:pt x="53954" y="44845"/>
                      <a:pt x="53904" y="44826"/>
                      <a:pt x="53854" y="44826"/>
                    </a:cubicBezTo>
                    <a:close/>
                    <a:moveTo>
                      <a:pt x="23853" y="44303"/>
                    </a:moveTo>
                    <a:cubicBezTo>
                      <a:pt x="23687" y="44485"/>
                      <a:pt x="23593" y="44732"/>
                      <a:pt x="23616" y="44997"/>
                    </a:cubicBezTo>
                    <a:cubicBezTo>
                      <a:pt x="23641" y="45261"/>
                      <a:pt x="23777" y="45488"/>
                      <a:pt x="23971" y="45636"/>
                    </a:cubicBezTo>
                    <a:cubicBezTo>
                      <a:pt x="24138" y="45453"/>
                      <a:pt x="24231" y="45207"/>
                      <a:pt x="24208" y="44942"/>
                    </a:cubicBezTo>
                    <a:cubicBezTo>
                      <a:pt x="24184" y="44678"/>
                      <a:pt x="24048" y="44452"/>
                      <a:pt x="23853" y="44303"/>
                    </a:cubicBezTo>
                    <a:close/>
                    <a:moveTo>
                      <a:pt x="10698" y="45301"/>
                    </a:moveTo>
                    <a:cubicBezTo>
                      <a:pt x="10650" y="45301"/>
                      <a:pt x="10603" y="45319"/>
                      <a:pt x="10566" y="45355"/>
                    </a:cubicBezTo>
                    <a:cubicBezTo>
                      <a:pt x="10494" y="45427"/>
                      <a:pt x="10494" y="45546"/>
                      <a:pt x="10566" y="45619"/>
                    </a:cubicBezTo>
                    <a:cubicBezTo>
                      <a:pt x="10602" y="45655"/>
                      <a:pt x="10649" y="45673"/>
                      <a:pt x="10696" y="45673"/>
                    </a:cubicBezTo>
                    <a:cubicBezTo>
                      <a:pt x="10744" y="45673"/>
                      <a:pt x="10792" y="45655"/>
                      <a:pt x="10829" y="45619"/>
                    </a:cubicBezTo>
                    <a:cubicBezTo>
                      <a:pt x="10901" y="45546"/>
                      <a:pt x="10901" y="45427"/>
                      <a:pt x="10829" y="45355"/>
                    </a:cubicBezTo>
                    <a:cubicBezTo>
                      <a:pt x="10792" y="45319"/>
                      <a:pt x="10745" y="45301"/>
                      <a:pt x="10698" y="45301"/>
                    </a:cubicBezTo>
                    <a:close/>
                    <a:moveTo>
                      <a:pt x="41402" y="44458"/>
                    </a:moveTo>
                    <a:cubicBezTo>
                      <a:pt x="41206" y="44609"/>
                      <a:pt x="41070" y="44833"/>
                      <a:pt x="41047" y="45098"/>
                    </a:cubicBezTo>
                    <a:cubicBezTo>
                      <a:pt x="41022" y="45365"/>
                      <a:pt x="41116" y="45611"/>
                      <a:pt x="41280" y="45793"/>
                    </a:cubicBezTo>
                    <a:cubicBezTo>
                      <a:pt x="41476" y="45642"/>
                      <a:pt x="41612" y="45417"/>
                      <a:pt x="41638" y="45152"/>
                    </a:cubicBezTo>
                    <a:cubicBezTo>
                      <a:pt x="41661" y="44888"/>
                      <a:pt x="41567" y="44642"/>
                      <a:pt x="41402" y="44458"/>
                    </a:cubicBezTo>
                    <a:close/>
                    <a:moveTo>
                      <a:pt x="54557" y="45459"/>
                    </a:moveTo>
                    <a:cubicBezTo>
                      <a:pt x="54509" y="45459"/>
                      <a:pt x="54462" y="45477"/>
                      <a:pt x="54426" y="45513"/>
                    </a:cubicBezTo>
                    <a:cubicBezTo>
                      <a:pt x="54353" y="45585"/>
                      <a:pt x="54353" y="45703"/>
                      <a:pt x="54426" y="45775"/>
                    </a:cubicBezTo>
                    <a:cubicBezTo>
                      <a:pt x="54462" y="45811"/>
                      <a:pt x="54509" y="45829"/>
                      <a:pt x="54557" y="45829"/>
                    </a:cubicBezTo>
                    <a:cubicBezTo>
                      <a:pt x="54604" y="45829"/>
                      <a:pt x="54652" y="45811"/>
                      <a:pt x="54688" y="45775"/>
                    </a:cubicBezTo>
                    <a:cubicBezTo>
                      <a:pt x="54760" y="45703"/>
                      <a:pt x="54760" y="45585"/>
                      <a:pt x="54688" y="45513"/>
                    </a:cubicBezTo>
                    <a:cubicBezTo>
                      <a:pt x="54652" y="45477"/>
                      <a:pt x="54604" y="45459"/>
                      <a:pt x="54557" y="45459"/>
                    </a:cubicBezTo>
                    <a:close/>
                    <a:moveTo>
                      <a:pt x="21569" y="42873"/>
                    </a:moveTo>
                    <a:cubicBezTo>
                      <a:pt x="21078" y="43470"/>
                      <a:pt x="19931" y="43519"/>
                      <a:pt x="19931" y="43519"/>
                    </a:cubicBezTo>
                    <a:cubicBezTo>
                      <a:pt x="20259" y="44881"/>
                      <a:pt x="19303" y="45952"/>
                      <a:pt x="19303" y="45952"/>
                    </a:cubicBezTo>
                    <a:cubicBezTo>
                      <a:pt x="19303" y="45952"/>
                      <a:pt x="20083" y="45255"/>
                      <a:pt x="21159" y="45255"/>
                    </a:cubicBezTo>
                    <a:cubicBezTo>
                      <a:pt x="21344" y="45255"/>
                      <a:pt x="21536" y="45275"/>
                      <a:pt x="21736" y="45323"/>
                    </a:cubicBezTo>
                    <a:cubicBezTo>
                      <a:pt x="21736" y="45323"/>
                      <a:pt x="21783" y="44174"/>
                      <a:pt x="22382" y="43686"/>
                    </a:cubicBezTo>
                    <a:lnTo>
                      <a:pt x="21666" y="43587"/>
                    </a:lnTo>
                    <a:lnTo>
                      <a:pt x="21569" y="42873"/>
                    </a:lnTo>
                    <a:close/>
                    <a:moveTo>
                      <a:pt x="43684" y="43029"/>
                    </a:moveTo>
                    <a:lnTo>
                      <a:pt x="43587" y="43745"/>
                    </a:lnTo>
                    <a:lnTo>
                      <a:pt x="42871" y="43844"/>
                    </a:lnTo>
                    <a:cubicBezTo>
                      <a:pt x="43468" y="44333"/>
                      <a:pt x="43517" y="45481"/>
                      <a:pt x="43517" y="45481"/>
                    </a:cubicBezTo>
                    <a:cubicBezTo>
                      <a:pt x="43717" y="45433"/>
                      <a:pt x="43911" y="45412"/>
                      <a:pt x="44096" y="45412"/>
                    </a:cubicBezTo>
                    <a:cubicBezTo>
                      <a:pt x="45171" y="45412"/>
                      <a:pt x="45950" y="46108"/>
                      <a:pt x="45950" y="46108"/>
                    </a:cubicBezTo>
                    <a:cubicBezTo>
                      <a:pt x="45950" y="46108"/>
                      <a:pt x="44994" y="45039"/>
                      <a:pt x="45321" y="43677"/>
                    </a:cubicBezTo>
                    <a:cubicBezTo>
                      <a:pt x="45321" y="43677"/>
                      <a:pt x="44174" y="43628"/>
                      <a:pt x="43684" y="43029"/>
                    </a:cubicBezTo>
                    <a:close/>
                    <a:moveTo>
                      <a:pt x="11785" y="45749"/>
                    </a:moveTo>
                    <a:cubicBezTo>
                      <a:pt x="11856" y="45749"/>
                      <a:pt x="11921" y="45775"/>
                      <a:pt x="11971" y="45824"/>
                    </a:cubicBezTo>
                    <a:cubicBezTo>
                      <a:pt x="12020" y="45874"/>
                      <a:pt x="12046" y="45939"/>
                      <a:pt x="12046" y="46010"/>
                    </a:cubicBezTo>
                    <a:cubicBezTo>
                      <a:pt x="12046" y="46079"/>
                      <a:pt x="12020" y="46145"/>
                      <a:pt x="11971" y="46194"/>
                    </a:cubicBezTo>
                    <a:cubicBezTo>
                      <a:pt x="11921" y="46243"/>
                      <a:pt x="11856" y="46269"/>
                      <a:pt x="11785" y="46269"/>
                    </a:cubicBezTo>
                    <a:cubicBezTo>
                      <a:pt x="11715" y="46269"/>
                      <a:pt x="11650" y="46243"/>
                      <a:pt x="11601" y="46194"/>
                    </a:cubicBezTo>
                    <a:cubicBezTo>
                      <a:pt x="11552" y="46145"/>
                      <a:pt x="11524" y="46079"/>
                      <a:pt x="11524" y="46010"/>
                    </a:cubicBezTo>
                    <a:cubicBezTo>
                      <a:pt x="11524" y="45939"/>
                      <a:pt x="11552" y="45874"/>
                      <a:pt x="11601" y="45824"/>
                    </a:cubicBezTo>
                    <a:cubicBezTo>
                      <a:pt x="11650" y="45775"/>
                      <a:pt x="11715" y="45749"/>
                      <a:pt x="11785" y="45749"/>
                    </a:cubicBezTo>
                    <a:close/>
                    <a:moveTo>
                      <a:pt x="11785" y="45743"/>
                    </a:moveTo>
                    <a:cubicBezTo>
                      <a:pt x="11715" y="45743"/>
                      <a:pt x="11647" y="45771"/>
                      <a:pt x="11597" y="45821"/>
                    </a:cubicBezTo>
                    <a:cubicBezTo>
                      <a:pt x="11546" y="45872"/>
                      <a:pt x="11520" y="45939"/>
                      <a:pt x="11520" y="46010"/>
                    </a:cubicBezTo>
                    <a:cubicBezTo>
                      <a:pt x="11520" y="46079"/>
                      <a:pt x="11546" y="46148"/>
                      <a:pt x="11597" y="46198"/>
                    </a:cubicBezTo>
                    <a:cubicBezTo>
                      <a:pt x="11647" y="46249"/>
                      <a:pt x="11715" y="46275"/>
                      <a:pt x="11785" y="46275"/>
                    </a:cubicBezTo>
                    <a:cubicBezTo>
                      <a:pt x="11856" y="46275"/>
                      <a:pt x="11923" y="46249"/>
                      <a:pt x="11973" y="46198"/>
                    </a:cubicBezTo>
                    <a:cubicBezTo>
                      <a:pt x="12024" y="46148"/>
                      <a:pt x="12052" y="46079"/>
                      <a:pt x="12052" y="46010"/>
                    </a:cubicBezTo>
                    <a:cubicBezTo>
                      <a:pt x="12052" y="45939"/>
                      <a:pt x="12024" y="45872"/>
                      <a:pt x="11973" y="45821"/>
                    </a:cubicBezTo>
                    <a:cubicBezTo>
                      <a:pt x="11923" y="45771"/>
                      <a:pt x="11856" y="45743"/>
                      <a:pt x="11785" y="45743"/>
                    </a:cubicBezTo>
                    <a:close/>
                    <a:moveTo>
                      <a:pt x="9998" y="46052"/>
                    </a:moveTo>
                    <a:cubicBezTo>
                      <a:pt x="9952" y="46052"/>
                      <a:pt x="9907" y="46069"/>
                      <a:pt x="9872" y="46104"/>
                    </a:cubicBezTo>
                    <a:cubicBezTo>
                      <a:pt x="9804" y="46172"/>
                      <a:pt x="9804" y="46285"/>
                      <a:pt x="9872" y="46353"/>
                    </a:cubicBezTo>
                    <a:cubicBezTo>
                      <a:pt x="9907" y="46388"/>
                      <a:pt x="9952" y="46405"/>
                      <a:pt x="9998" y="46405"/>
                    </a:cubicBezTo>
                    <a:cubicBezTo>
                      <a:pt x="10043" y="46405"/>
                      <a:pt x="10088" y="46388"/>
                      <a:pt x="10123" y="46353"/>
                    </a:cubicBezTo>
                    <a:cubicBezTo>
                      <a:pt x="10191" y="46285"/>
                      <a:pt x="10191" y="46172"/>
                      <a:pt x="10123" y="46104"/>
                    </a:cubicBezTo>
                    <a:cubicBezTo>
                      <a:pt x="10088" y="46069"/>
                      <a:pt x="10043" y="46052"/>
                      <a:pt x="9998" y="46052"/>
                    </a:cubicBezTo>
                    <a:close/>
                    <a:moveTo>
                      <a:pt x="53466" y="45906"/>
                    </a:moveTo>
                    <a:cubicBezTo>
                      <a:pt x="53537" y="45906"/>
                      <a:pt x="53603" y="45933"/>
                      <a:pt x="53652" y="45982"/>
                    </a:cubicBezTo>
                    <a:cubicBezTo>
                      <a:pt x="53753" y="46084"/>
                      <a:pt x="53753" y="46250"/>
                      <a:pt x="53652" y="46352"/>
                    </a:cubicBezTo>
                    <a:cubicBezTo>
                      <a:pt x="53603" y="46401"/>
                      <a:pt x="53537" y="46427"/>
                      <a:pt x="53466" y="46427"/>
                    </a:cubicBezTo>
                    <a:cubicBezTo>
                      <a:pt x="53397" y="46427"/>
                      <a:pt x="53333" y="46401"/>
                      <a:pt x="53282" y="46352"/>
                    </a:cubicBezTo>
                    <a:cubicBezTo>
                      <a:pt x="53181" y="46250"/>
                      <a:pt x="53181" y="46084"/>
                      <a:pt x="53282" y="45982"/>
                    </a:cubicBezTo>
                    <a:cubicBezTo>
                      <a:pt x="53332" y="45933"/>
                      <a:pt x="53397" y="45906"/>
                      <a:pt x="53466" y="45906"/>
                    </a:cubicBezTo>
                    <a:close/>
                    <a:moveTo>
                      <a:pt x="53466" y="45900"/>
                    </a:moveTo>
                    <a:cubicBezTo>
                      <a:pt x="53397" y="45900"/>
                      <a:pt x="53329" y="45927"/>
                      <a:pt x="53278" y="45978"/>
                    </a:cubicBezTo>
                    <a:cubicBezTo>
                      <a:pt x="53175" y="46081"/>
                      <a:pt x="53175" y="46252"/>
                      <a:pt x="53278" y="46355"/>
                    </a:cubicBezTo>
                    <a:cubicBezTo>
                      <a:pt x="53329" y="46405"/>
                      <a:pt x="53397" y="46433"/>
                      <a:pt x="53466" y="46433"/>
                    </a:cubicBezTo>
                    <a:cubicBezTo>
                      <a:pt x="53537" y="46433"/>
                      <a:pt x="53607" y="46405"/>
                      <a:pt x="53655" y="46355"/>
                    </a:cubicBezTo>
                    <a:cubicBezTo>
                      <a:pt x="53759" y="46252"/>
                      <a:pt x="53759" y="46082"/>
                      <a:pt x="53655" y="45978"/>
                    </a:cubicBezTo>
                    <a:cubicBezTo>
                      <a:pt x="53604" y="45927"/>
                      <a:pt x="53537" y="45900"/>
                      <a:pt x="53466" y="45900"/>
                    </a:cubicBezTo>
                    <a:close/>
                    <a:moveTo>
                      <a:pt x="55254" y="46207"/>
                    </a:moveTo>
                    <a:cubicBezTo>
                      <a:pt x="55209" y="46207"/>
                      <a:pt x="55164" y="46224"/>
                      <a:pt x="55130" y="46259"/>
                    </a:cubicBezTo>
                    <a:cubicBezTo>
                      <a:pt x="55060" y="46329"/>
                      <a:pt x="55060" y="46440"/>
                      <a:pt x="55130" y="46510"/>
                    </a:cubicBezTo>
                    <a:cubicBezTo>
                      <a:pt x="55164" y="46545"/>
                      <a:pt x="55209" y="46562"/>
                      <a:pt x="55254" y="46562"/>
                    </a:cubicBezTo>
                    <a:cubicBezTo>
                      <a:pt x="55300" y="46562"/>
                      <a:pt x="55345" y="46545"/>
                      <a:pt x="55379" y="46510"/>
                    </a:cubicBezTo>
                    <a:cubicBezTo>
                      <a:pt x="55449" y="46440"/>
                      <a:pt x="55449" y="46329"/>
                      <a:pt x="55379" y="46259"/>
                    </a:cubicBezTo>
                    <a:cubicBezTo>
                      <a:pt x="55345" y="46224"/>
                      <a:pt x="55300" y="46207"/>
                      <a:pt x="55254" y="46207"/>
                    </a:cubicBezTo>
                    <a:close/>
                    <a:moveTo>
                      <a:pt x="29904" y="46736"/>
                    </a:moveTo>
                    <a:cubicBezTo>
                      <a:pt x="29770" y="46737"/>
                      <a:pt x="29650" y="46797"/>
                      <a:pt x="29565" y="46889"/>
                    </a:cubicBezTo>
                    <a:cubicBezTo>
                      <a:pt x="29650" y="46981"/>
                      <a:pt x="29772" y="47039"/>
                      <a:pt x="29905" y="47039"/>
                    </a:cubicBezTo>
                    <a:cubicBezTo>
                      <a:pt x="30040" y="47036"/>
                      <a:pt x="30162" y="46978"/>
                      <a:pt x="30244" y="46884"/>
                    </a:cubicBezTo>
                    <a:cubicBezTo>
                      <a:pt x="30159" y="46794"/>
                      <a:pt x="30038" y="46736"/>
                      <a:pt x="29904" y="46736"/>
                    </a:cubicBezTo>
                    <a:close/>
                    <a:moveTo>
                      <a:pt x="35279" y="46737"/>
                    </a:moveTo>
                    <a:cubicBezTo>
                      <a:pt x="35146" y="46737"/>
                      <a:pt x="35026" y="46795"/>
                      <a:pt x="34943" y="46885"/>
                    </a:cubicBezTo>
                    <a:cubicBezTo>
                      <a:pt x="35026" y="46978"/>
                      <a:pt x="35145" y="47039"/>
                      <a:pt x="35281" y="47040"/>
                    </a:cubicBezTo>
                    <a:cubicBezTo>
                      <a:pt x="35283" y="47040"/>
                      <a:pt x="35284" y="47040"/>
                      <a:pt x="35286" y="47040"/>
                    </a:cubicBezTo>
                    <a:cubicBezTo>
                      <a:pt x="35419" y="47040"/>
                      <a:pt x="35539" y="46982"/>
                      <a:pt x="35622" y="46891"/>
                    </a:cubicBezTo>
                    <a:cubicBezTo>
                      <a:pt x="35539" y="46797"/>
                      <a:pt x="35419" y="46737"/>
                      <a:pt x="35284" y="46737"/>
                    </a:cubicBezTo>
                    <a:cubicBezTo>
                      <a:pt x="35282" y="46737"/>
                      <a:pt x="35281" y="46737"/>
                      <a:pt x="35279" y="46737"/>
                    </a:cubicBezTo>
                    <a:close/>
                    <a:moveTo>
                      <a:pt x="9461" y="46842"/>
                    </a:moveTo>
                    <a:cubicBezTo>
                      <a:pt x="9418" y="46842"/>
                      <a:pt x="9375" y="46858"/>
                      <a:pt x="9342" y="46891"/>
                    </a:cubicBezTo>
                    <a:cubicBezTo>
                      <a:pt x="9277" y="46956"/>
                      <a:pt x="9277" y="47063"/>
                      <a:pt x="9342" y="47129"/>
                    </a:cubicBezTo>
                    <a:cubicBezTo>
                      <a:pt x="9375" y="47161"/>
                      <a:pt x="9417" y="47177"/>
                      <a:pt x="9460" y="47177"/>
                    </a:cubicBezTo>
                    <a:cubicBezTo>
                      <a:pt x="9503" y="47177"/>
                      <a:pt x="9546" y="47161"/>
                      <a:pt x="9580" y="47129"/>
                    </a:cubicBezTo>
                    <a:cubicBezTo>
                      <a:pt x="9645" y="47063"/>
                      <a:pt x="9645" y="46956"/>
                      <a:pt x="9580" y="46891"/>
                    </a:cubicBezTo>
                    <a:cubicBezTo>
                      <a:pt x="9547" y="46858"/>
                      <a:pt x="9504" y="46842"/>
                      <a:pt x="9461" y="46842"/>
                    </a:cubicBezTo>
                    <a:close/>
                    <a:moveTo>
                      <a:pt x="55793" y="47000"/>
                    </a:moveTo>
                    <a:cubicBezTo>
                      <a:pt x="55750" y="47000"/>
                      <a:pt x="55707" y="47016"/>
                      <a:pt x="55675" y="47049"/>
                    </a:cubicBezTo>
                    <a:cubicBezTo>
                      <a:pt x="55609" y="47114"/>
                      <a:pt x="55609" y="47221"/>
                      <a:pt x="55675" y="47286"/>
                    </a:cubicBezTo>
                    <a:cubicBezTo>
                      <a:pt x="55707" y="47319"/>
                      <a:pt x="55750" y="47335"/>
                      <a:pt x="55793" y="47335"/>
                    </a:cubicBezTo>
                    <a:cubicBezTo>
                      <a:pt x="55837" y="47335"/>
                      <a:pt x="55880" y="47319"/>
                      <a:pt x="55912" y="47286"/>
                    </a:cubicBezTo>
                    <a:cubicBezTo>
                      <a:pt x="55978" y="47221"/>
                      <a:pt x="55978" y="47114"/>
                      <a:pt x="55912" y="47049"/>
                    </a:cubicBezTo>
                    <a:cubicBezTo>
                      <a:pt x="55880" y="47016"/>
                      <a:pt x="55837" y="47000"/>
                      <a:pt x="55793" y="47000"/>
                    </a:cubicBezTo>
                    <a:close/>
                    <a:moveTo>
                      <a:pt x="21648" y="46291"/>
                    </a:moveTo>
                    <a:cubicBezTo>
                      <a:pt x="21023" y="46291"/>
                      <a:pt x="20516" y="46558"/>
                      <a:pt x="20305" y="46824"/>
                    </a:cubicBezTo>
                    <a:cubicBezTo>
                      <a:pt x="21018" y="46892"/>
                      <a:pt x="22147" y="47504"/>
                      <a:pt x="23035" y="47504"/>
                    </a:cubicBezTo>
                    <a:cubicBezTo>
                      <a:pt x="23275" y="47504"/>
                      <a:pt x="23497" y="47459"/>
                      <a:pt x="23689" y="47347"/>
                    </a:cubicBezTo>
                    <a:cubicBezTo>
                      <a:pt x="23009" y="46555"/>
                      <a:pt x="22270" y="46291"/>
                      <a:pt x="21648" y="46291"/>
                    </a:cubicBezTo>
                    <a:close/>
                    <a:moveTo>
                      <a:pt x="10895" y="46949"/>
                    </a:moveTo>
                    <a:cubicBezTo>
                      <a:pt x="10981" y="46949"/>
                      <a:pt x="11062" y="46983"/>
                      <a:pt x="11123" y="47046"/>
                    </a:cubicBezTo>
                    <a:cubicBezTo>
                      <a:pt x="11184" y="47107"/>
                      <a:pt x="11218" y="47191"/>
                      <a:pt x="11218" y="47279"/>
                    </a:cubicBezTo>
                    <a:cubicBezTo>
                      <a:pt x="11218" y="47368"/>
                      <a:pt x="11184" y="47449"/>
                      <a:pt x="11123" y="47513"/>
                    </a:cubicBezTo>
                    <a:cubicBezTo>
                      <a:pt x="11058" y="47577"/>
                      <a:pt x="10974" y="47609"/>
                      <a:pt x="10889" y="47609"/>
                    </a:cubicBezTo>
                    <a:cubicBezTo>
                      <a:pt x="10804" y="47609"/>
                      <a:pt x="10719" y="47577"/>
                      <a:pt x="10655" y="47513"/>
                    </a:cubicBezTo>
                    <a:cubicBezTo>
                      <a:pt x="10527" y="47384"/>
                      <a:pt x="10527" y="47173"/>
                      <a:pt x="10655" y="47046"/>
                    </a:cubicBezTo>
                    <a:cubicBezTo>
                      <a:pt x="10717" y="46984"/>
                      <a:pt x="10800" y="46949"/>
                      <a:pt x="10890" y="46949"/>
                    </a:cubicBezTo>
                    <a:cubicBezTo>
                      <a:pt x="10891" y="46949"/>
                      <a:pt x="10893" y="46949"/>
                      <a:pt x="10895" y="46949"/>
                    </a:cubicBezTo>
                    <a:close/>
                    <a:moveTo>
                      <a:pt x="32593" y="46701"/>
                    </a:moveTo>
                    <a:cubicBezTo>
                      <a:pt x="32470" y="46816"/>
                      <a:pt x="32390" y="46976"/>
                      <a:pt x="32390" y="47158"/>
                    </a:cubicBezTo>
                    <a:cubicBezTo>
                      <a:pt x="32390" y="47339"/>
                      <a:pt x="32470" y="47499"/>
                      <a:pt x="32593" y="47614"/>
                    </a:cubicBezTo>
                    <a:cubicBezTo>
                      <a:pt x="32716" y="47499"/>
                      <a:pt x="32796" y="47339"/>
                      <a:pt x="32796" y="47158"/>
                    </a:cubicBezTo>
                    <a:cubicBezTo>
                      <a:pt x="32796" y="46976"/>
                      <a:pt x="32718" y="46816"/>
                      <a:pt x="32593" y="46701"/>
                    </a:cubicBezTo>
                    <a:close/>
                    <a:moveTo>
                      <a:pt x="10890" y="46939"/>
                    </a:moveTo>
                    <a:cubicBezTo>
                      <a:pt x="10798" y="46939"/>
                      <a:pt x="10713" y="46973"/>
                      <a:pt x="10650" y="47039"/>
                    </a:cubicBezTo>
                    <a:cubicBezTo>
                      <a:pt x="10517" y="47171"/>
                      <a:pt x="10517" y="47384"/>
                      <a:pt x="10650" y="47517"/>
                    </a:cubicBezTo>
                    <a:cubicBezTo>
                      <a:pt x="10716" y="47582"/>
                      <a:pt x="10803" y="47614"/>
                      <a:pt x="10890" y="47614"/>
                    </a:cubicBezTo>
                    <a:cubicBezTo>
                      <a:pt x="10891" y="47614"/>
                      <a:pt x="10893" y="47614"/>
                      <a:pt x="10895" y="47614"/>
                    </a:cubicBezTo>
                    <a:cubicBezTo>
                      <a:pt x="10980" y="47614"/>
                      <a:pt x="11065" y="47582"/>
                      <a:pt x="11129" y="47517"/>
                    </a:cubicBezTo>
                    <a:cubicBezTo>
                      <a:pt x="11191" y="47453"/>
                      <a:pt x="11227" y="47368"/>
                      <a:pt x="11227" y="47278"/>
                    </a:cubicBezTo>
                    <a:cubicBezTo>
                      <a:pt x="11227" y="47186"/>
                      <a:pt x="11194" y="47101"/>
                      <a:pt x="11129" y="47039"/>
                    </a:cubicBezTo>
                    <a:cubicBezTo>
                      <a:pt x="11065" y="46975"/>
                      <a:pt x="10979" y="46939"/>
                      <a:pt x="10890" y="46939"/>
                    </a:cubicBezTo>
                    <a:close/>
                    <a:moveTo>
                      <a:pt x="43605" y="46448"/>
                    </a:moveTo>
                    <a:cubicBezTo>
                      <a:pt x="42984" y="46448"/>
                      <a:pt x="42244" y="46713"/>
                      <a:pt x="41563" y="47505"/>
                    </a:cubicBezTo>
                    <a:cubicBezTo>
                      <a:pt x="41755" y="47618"/>
                      <a:pt x="41977" y="47663"/>
                      <a:pt x="42217" y="47663"/>
                    </a:cubicBezTo>
                    <a:cubicBezTo>
                      <a:pt x="43105" y="47663"/>
                      <a:pt x="44233" y="47049"/>
                      <a:pt x="44946" y="46982"/>
                    </a:cubicBezTo>
                    <a:cubicBezTo>
                      <a:pt x="44736" y="46715"/>
                      <a:pt x="44230" y="46448"/>
                      <a:pt x="43605" y="46448"/>
                    </a:cubicBezTo>
                    <a:close/>
                    <a:moveTo>
                      <a:pt x="54362" y="47107"/>
                    </a:moveTo>
                    <a:cubicBezTo>
                      <a:pt x="54450" y="47107"/>
                      <a:pt x="54534" y="47140"/>
                      <a:pt x="54595" y="47202"/>
                    </a:cubicBezTo>
                    <a:cubicBezTo>
                      <a:pt x="54724" y="47331"/>
                      <a:pt x="54724" y="47541"/>
                      <a:pt x="54595" y="47670"/>
                    </a:cubicBezTo>
                    <a:cubicBezTo>
                      <a:pt x="54531" y="47735"/>
                      <a:pt x="54446" y="47767"/>
                      <a:pt x="54361" y="47767"/>
                    </a:cubicBezTo>
                    <a:cubicBezTo>
                      <a:pt x="54277" y="47767"/>
                      <a:pt x="54192" y="47735"/>
                      <a:pt x="54129" y="47670"/>
                    </a:cubicBezTo>
                    <a:cubicBezTo>
                      <a:pt x="54066" y="47608"/>
                      <a:pt x="54031" y="47526"/>
                      <a:pt x="54031" y="47437"/>
                    </a:cubicBezTo>
                    <a:cubicBezTo>
                      <a:pt x="54031" y="47347"/>
                      <a:pt x="54066" y="47266"/>
                      <a:pt x="54129" y="47202"/>
                    </a:cubicBezTo>
                    <a:cubicBezTo>
                      <a:pt x="54189" y="47142"/>
                      <a:pt x="54273" y="47107"/>
                      <a:pt x="54362" y="47107"/>
                    </a:cubicBezTo>
                    <a:close/>
                    <a:moveTo>
                      <a:pt x="54363" y="47097"/>
                    </a:moveTo>
                    <a:cubicBezTo>
                      <a:pt x="54272" y="47097"/>
                      <a:pt x="54188" y="47130"/>
                      <a:pt x="54124" y="47195"/>
                    </a:cubicBezTo>
                    <a:cubicBezTo>
                      <a:pt x="54060" y="47259"/>
                      <a:pt x="54024" y="47344"/>
                      <a:pt x="54024" y="47434"/>
                    </a:cubicBezTo>
                    <a:cubicBezTo>
                      <a:pt x="54024" y="47526"/>
                      <a:pt x="54059" y="47610"/>
                      <a:pt x="54124" y="47673"/>
                    </a:cubicBezTo>
                    <a:cubicBezTo>
                      <a:pt x="54188" y="47737"/>
                      <a:pt x="54273" y="47772"/>
                      <a:pt x="54358" y="47772"/>
                    </a:cubicBezTo>
                    <a:cubicBezTo>
                      <a:pt x="54360" y="47772"/>
                      <a:pt x="54362" y="47772"/>
                      <a:pt x="54363" y="47772"/>
                    </a:cubicBezTo>
                    <a:cubicBezTo>
                      <a:pt x="54365" y="47772"/>
                      <a:pt x="54367" y="47772"/>
                      <a:pt x="54369" y="47772"/>
                    </a:cubicBezTo>
                    <a:cubicBezTo>
                      <a:pt x="54453" y="47772"/>
                      <a:pt x="54537" y="47740"/>
                      <a:pt x="54602" y="47673"/>
                    </a:cubicBezTo>
                    <a:cubicBezTo>
                      <a:pt x="54734" y="47541"/>
                      <a:pt x="54734" y="47328"/>
                      <a:pt x="54602" y="47195"/>
                    </a:cubicBezTo>
                    <a:cubicBezTo>
                      <a:pt x="54539" y="47133"/>
                      <a:pt x="54453" y="47097"/>
                      <a:pt x="54363" y="47097"/>
                    </a:cubicBezTo>
                    <a:close/>
                    <a:moveTo>
                      <a:pt x="9061" y="47677"/>
                    </a:moveTo>
                    <a:cubicBezTo>
                      <a:pt x="9020" y="47677"/>
                      <a:pt x="8980" y="47692"/>
                      <a:pt x="8949" y="47723"/>
                    </a:cubicBezTo>
                    <a:cubicBezTo>
                      <a:pt x="8887" y="47785"/>
                      <a:pt x="8887" y="47886"/>
                      <a:pt x="8949" y="47947"/>
                    </a:cubicBezTo>
                    <a:cubicBezTo>
                      <a:pt x="8980" y="47978"/>
                      <a:pt x="9020" y="47994"/>
                      <a:pt x="9060" y="47994"/>
                    </a:cubicBezTo>
                    <a:cubicBezTo>
                      <a:pt x="9101" y="47994"/>
                      <a:pt x="9142" y="47978"/>
                      <a:pt x="9174" y="47947"/>
                    </a:cubicBezTo>
                    <a:cubicBezTo>
                      <a:pt x="9235" y="47886"/>
                      <a:pt x="9235" y="47785"/>
                      <a:pt x="9174" y="47723"/>
                    </a:cubicBezTo>
                    <a:cubicBezTo>
                      <a:pt x="9143" y="47692"/>
                      <a:pt x="9102" y="47677"/>
                      <a:pt x="9061" y="47677"/>
                    </a:cubicBezTo>
                    <a:close/>
                    <a:moveTo>
                      <a:pt x="30423" y="47158"/>
                    </a:moveTo>
                    <a:cubicBezTo>
                      <a:pt x="30217" y="47158"/>
                      <a:pt x="30010" y="47226"/>
                      <a:pt x="29840" y="47368"/>
                    </a:cubicBezTo>
                    <a:cubicBezTo>
                      <a:pt x="29636" y="47539"/>
                      <a:pt x="29527" y="47778"/>
                      <a:pt x="29517" y="48024"/>
                    </a:cubicBezTo>
                    <a:cubicBezTo>
                      <a:pt x="29557" y="48029"/>
                      <a:pt x="29598" y="48032"/>
                      <a:pt x="29638" y="48032"/>
                    </a:cubicBezTo>
                    <a:cubicBezTo>
                      <a:pt x="29844" y="48032"/>
                      <a:pt x="30050" y="47964"/>
                      <a:pt x="30221" y="47823"/>
                    </a:cubicBezTo>
                    <a:cubicBezTo>
                      <a:pt x="30425" y="47652"/>
                      <a:pt x="30533" y="47411"/>
                      <a:pt x="30544" y="47166"/>
                    </a:cubicBezTo>
                    <a:cubicBezTo>
                      <a:pt x="30504" y="47161"/>
                      <a:pt x="30463" y="47158"/>
                      <a:pt x="30423" y="47158"/>
                    </a:cubicBezTo>
                    <a:close/>
                    <a:moveTo>
                      <a:pt x="34765" y="47158"/>
                    </a:moveTo>
                    <a:cubicBezTo>
                      <a:pt x="34725" y="47158"/>
                      <a:pt x="34684" y="47161"/>
                      <a:pt x="34643" y="47166"/>
                    </a:cubicBezTo>
                    <a:cubicBezTo>
                      <a:pt x="34655" y="47413"/>
                      <a:pt x="34764" y="47655"/>
                      <a:pt x="34968" y="47823"/>
                    </a:cubicBezTo>
                    <a:cubicBezTo>
                      <a:pt x="35139" y="47964"/>
                      <a:pt x="35346" y="48032"/>
                      <a:pt x="35551" y="48032"/>
                    </a:cubicBezTo>
                    <a:cubicBezTo>
                      <a:pt x="35591" y="48032"/>
                      <a:pt x="35632" y="48029"/>
                      <a:pt x="35672" y="48024"/>
                    </a:cubicBezTo>
                    <a:cubicBezTo>
                      <a:pt x="35661" y="47778"/>
                      <a:pt x="35552" y="47539"/>
                      <a:pt x="35349" y="47368"/>
                    </a:cubicBezTo>
                    <a:cubicBezTo>
                      <a:pt x="35177" y="47226"/>
                      <a:pt x="34971" y="47158"/>
                      <a:pt x="34765" y="47158"/>
                    </a:cubicBezTo>
                    <a:close/>
                    <a:moveTo>
                      <a:pt x="30918" y="47431"/>
                    </a:moveTo>
                    <a:cubicBezTo>
                      <a:pt x="30801" y="47473"/>
                      <a:pt x="30701" y="47562"/>
                      <a:pt x="30648" y="47686"/>
                    </a:cubicBezTo>
                    <a:cubicBezTo>
                      <a:pt x="30596" y="47811"/>
                      <a:pt x="30605" y="47944"/>
                      <a:pt x="30656" y="48057"/>
                    </a:cubicBezTo>
                    <a:cubicBezTo>
                      <a:pt x="30773" y="48017"/>
                      <a:pt x="30873" y="47927"/>
                      <a:pt x="30925" y="47802"/>
                    </a:cubicBezTo>
                    <a:cubicBezTo>
                      <a:pt x="30977" y="47678"/>
                      <a:pt x="30969" y="47546"/>
                      <a:pt x="30918" y="47431"/>
                    </a:cubicBezTo>
                    <a:close/>
                    <a:moveTo>
                      <a:pt x="34270" y="47431"/>
                    </a:moveTo>
                    <a:cubicBezTo>
                      <a:pt x="34216" y="47546"/>
                      <a:pt x="34209" y="47678"/>
                      <a:pt x="34262" y="47802"/>
                    </a:cubicBezTo>
                    <a:cubicBezTo>
                      <a:pt x="34315" y="47927"/>
                      <a:pt x="34415" y="48014"/>
                      <a:pt x="34532" y="48057"/>
                    </a:cubicBezTo>
                    <a:cubicBezTo>
                      <a:pt x="34584" y="47944"/>
                      <a:pt x="34591" y="47811"/>
                      <a:pt x="34539" y="47686"/>
                    </a:cubicBezTo>
                    <a:cubicBezTo>
                      <a:pt x="34487" y="47562"/>
                      <a:pt x="34387" y="47475"/>
                      <a:pt x="34270" y="47431"/>
                    </a:cubicBezTo>
                    <a:close/>
                    <a:moveTo>
                      <a:pt x="56193" y="47832"/>
                    </a:moveTo>
                    <a:cubicBezTo>
                      <a:pt x="56152" y="47832"/>
                      <a:pt x="56112" y="47848"/>
                      <a:pt x="56080" y="47879"/>
                    </a:cubicBezTo>
                    <a:cubicBezTo>
                      <a:pt x="56020" y="47940"/>
                      <a:pt x="56020" y="48041"/>
                      <a:pt x="56080" y="48104"/>
                    </a:cubicBezTo>
                    <a:cubicBezTo>
                      <a:pt x="56112" y="48135"/>
                      <a:pt x="56152" y="48150"/>
                      <a:pt x="56192" y="48150"/>
                    </a:cubicBezTo>
                    <a:cubicBezTo>
                      <a:pt x="56233" y="48150"/>
                      <a:pt x="56273" y="48135"/>
                      <a:pt x="56305" y="48104"/>
                    </a:cubicBezTo>
                    <a:cubicBezTo>
                      <a:pt x="56367" y="48041"/>
                      <a:pt x="56367" y="47940"/>
                      <a:pt x="56305" y="47879"/>
                    </a:cubicBezTo>
                    <a:cubicBezTo>
                      <a:pt x="56275" y="47848"/>
                      <a:pt x="56234" y="47832"/>
                      <a:pt x="56193" y="47832"/>
                    </a:cubicBezTo>
                    <a:close/>
                    <a:moveTo>
                      <a:pt x="8783" y="48538"/>
                    </a:moveTo>
                    <a:cubicBezTo>
                      <a:pt x="8745" y="48538"/>
                      <a:pt x="8706" y="48553"/>
                      <a:pt x="8677" y="48582"/>
                    </a:cubicBezTo>
                    <a:cubicBezTo>
                      <a:pt x="8619" y="48640"/>
                      <a:pt x="8619" y="48735"/>
                      <a:pt x="8677" y="48793"/>
                    </a:cubicBezTo>
                    <a:cubicBezTo>
                      <a:pt x="8706" y="48822"/>
                      <a:pt x="8745" y="48837"/>
                      <a:pt x="8783" y="48837"/>
                    </a:cubicBezTo>
                    <a:cubicBezTo>
                      <a:pt x="8822" y="48837"/>
                      <a:pt x="8861" y="48822"/>
                      <a:pt x="8890" y="48793"/>
                    </a:cubicBezTo>
                    <a:cubicBezTo>
                      <a:pt x="8948" y="48735"/>
                      <a:pt x="8948" y="48640"/>
                      <a:pt x="8890" y="48582"/>
                    </a:cubicBezTo>
                    <a:cubicBezTo>
                      <a:pt x="8861" y="48553"/>
                      <a:pt x="8822" y="48538"/>
                      <a:pt x="8783" y="48538"/>
                    </a:cubicBezTo>
                    <a:close/>
                    <a:moveTo>
                      <a:pt x="56469" y="48695"/>
                    </a:moveTo>
                    <a:cubicBezTo>
                      <a:pt x="56430" y="48695"/>
                      <a:pt x="56392" y="48709"/>
                      <a:pt x="56363" y="48738"/>
                    </a:cubicBezTo>
                    <a:cubicBezTo>
                      <a:pt x="56305" y="48796"/>
                      <a:pt x="56305" y="48893"/>
                      <a:pt x="56363" y="48951"/>
                    </a:cubicBezTo>
                    <a:cubicBezTo>
                      <a:pt x="56393" y="48980"/>
                      <a:pt x="56431" y="48995"/>
                      <a:pt x="56469" y="48995"/>
                    </a:cubicBezTo>
                    <a:cubicBezTo>
                      <a:pt x="56508" y="48995"/>
                      <a:pt x="56546" y="48980"/>
                      <a:pt x="56575" y="48951"/>
                    </a:cubicBezTo>
                    <a:cubicBezTo>
                      <a:pt x="56632" y="48893"/>
                      <a:pt x="56632" y="48796"/>
                      <a:pt x="56575" y="48738"/>
                    </a:cubicBezTo>
                    <a:cubicBezTo>
                      <a:pt x="56546" y="48709"/>
                      <a:pt x="56507" y="48695"/>
                      <a:pt x="56469" y="48695"/>
                    </a:cubicBezTo>
                    <a:close/>
                    <a:moveTo>
                      <a:pt x="10255" y="48321"/>
                    </a:moveTo>
                    <a:cubicBezTo>
                      <a:pt x="10382" y="48321"/>
                      <a:pt x="10506" y="48367"/>
                      <a:pt x="10600" y="48462"/>
                    </a:cubicBezTo>
                    <a:cubicBezTo>
                      <a:pt x="10788" y="48650"/>
                      <a:pt x="10788" y="48960"/>
                      <a:pt x="10600" y="49148"/>
                    </a:cubicBezTo>
                    <a:cubicBezTo>
                      <a:pt x="10507" y="49241"/>
                      <a:pt x="10385" y="49289"/>
                      <a:pt x="10255" y="49289"/>
                    </a:cubicBezTo>
                    <a:cubicBezTo>
                      <a:pt x="10124" y="49289"/>
                      <a:pt x="10003" y="49238"/>
                      <a:pt x="9913" y="49148"/>
                    </a:cubicBezTo>
                    <a:cubicBezTo>
                      <a:pt x="9725" y="48960"/>
                      <a:pt x="9725" y="48650"/>
                      <a:pt x="9913" y="48462"/>
                    </a:cubicBezTo>
                    <a:cubicBezTo>
                      <a:pt x="10007" y="48367"/>
                      <a:pt x="10132" y="48321"/>
                      <a:pt x="10255" y="48321"/>
                    </a:cubicBezTo>
                    <a:close/>
                    <a:moveTo>
                      <a:pt x="10257" y="48309"/>
                    </a:moveTo>
                    <a:cubicBezTo>
                      <a:pt x="10130" y="48309"/>
                      <a:pt x="10003" y="48357"/>
                      <a:pt x="9906" y="48454"/>
                    </a:cubicBezTo>
                    <a:cubicBezTo>
                      <a:pt x="9711" y="48649"/>
                      <a:pt x="9711" y="48963"/>
                      <a:pt x="9906" y="49157"/>
                    </a:cubicBezTo>
                    <a:cubicBezTo>
                      <a:pt x="10000" y="49251"/>
                      <a:pt x="10124" y="49302"/>
                      <a:pt x="10256" y="49302"/>
                    </a:cubicBezTo>
                    <a:cubicBezTo>
                      <a:pt x="10390" y="49302"/>
                      <a:pt x="10514" y="49250"/>
                      <a:pt x="10608" y="49157"/>
                    </a:cubicBezTo>
                    <a:cubicBezTo>
                      <a:pt x="10803" y="48963"/>
                      <a:pt x="10803" y="48649"/>
                      <a:pt x="10608" y="48454"/>
                    </a:cubicBezTo>
                    <a:cubicBezTo>
                      <a:pt x="10511" y="48357"/>
                      <a:pt x="10384" y="48309"/>
                      <a:pt x="10257" y="48309"/>
                    </a:cubicBezTo>
                    <a:close/>
                    <a:moveTo>
                      <a:pt x="54995" y="48478"/>
                    </a:moveTo>
                    <a:cubicBezTo>
                      <a:pt x="55125" y="48478"/>
                      <a:pt x="55247" y="48528"/>
                      <a:pt x="55340" y="48620"/>
                    </a:cubicBezTo>
                    <a:cubicBezTo>
                      <a:pt x="55528" y="48808"/>
                      <a:pt x="55528" y="49118"/>
                      <a:pt x="55340" y="49306"/>
                    </a:cubicBezTo>
                    <a:cubicBezTo>
                      <a:pt x="55247" y="49398"/>
                      <a:pt x="55125" y="49447"/>
                      <a:pt x="54995" y="49447"/>
                    </a:cubicBezTo>
                    <a:cubicBezTo>
                      <a:pt x="54865" y="49447"/>
                      <a:pt x="54744" y="49396"/>
                      <a:pt x="54653" y="49306"/>
                    </a:cubicBezTo>
                    <a:cubicBezTo>
                      <a:pt x="54465" y="49118"/>
                      <a:pt x="54465" y="48808"/>
                      <a:pt x="54653" y="48620"/>
                    </a:cubicBezTo>
                    <a:cubicBezTo>
                      <a:pt x="54746" y="48527"/>
                      <a:pt x="54868" y="48478"/>
                      <a:pt x="54995" y="48478"/>
                    </a:cubicBezTo>
                    <a:close/>
                    <a:moveTo>
                      <a:pt x="54995" y="48467"/>
                    </a:moveTo>
                    <a:cubicBezTo>
                      <a:pt x="54863" y="48467"/>
                      <a:pt x="54739" y="48520"/>
                      <a:pt x="54644" y="48612"/>
                    </a:cubicBezTo>
                    <a:cubicBezTo>
                      <a:pt x="54450" y="48805"/>
                      <a:pt x="54450" y="49121"/>
                      <a:pt x="54644" y="49315"/>
                    </a:cubicBezTo>
                    <a:cubicBezTo>
                      <a:pt x="54739" y="49409"/>
                      <a:pt x="54863" y="49460"/>
                      <a:pt x="54995" y="49460"/>
                    </a:cubicBezTo>
                    <a:cubicBezTo>
                      <a:pt x="55128" y="49460"/>
                      <a:pt x="55253" y="49408"/>
                      <a:pt x="55347" y="49315"/>
                    </a:cubicBezTo>
                    <a:cubicBezTo>
                      <a:pt x="55541" y="49121"/>
                      <a:pt x="55541" y="48806"/>
                      <a:pt x="55347" y="48612"/>
                    </a:cubicBezTo>
                    <a:cubicBezTo>
                      <a:pt x="55253" y="48518"/>
                      <a:pt x="55128" y="48467"/>
                      <a:pt x="54995" y="48467"/>
                    </a:cubicBezTo>
                    <a:close/>
                    <a:moveTo>
                      <a:pt x="8610" y="49417"/>
                    </a:moveTo>
                    <a:cubicBezTo>
                      <a:pt x="8574" y="49417"/>
                      <a:pt x="8538" y="49431"/>
                      <a:pt x="8510" y="49459"/>
                    </a:cubicBezTo>
                    <a:cubicBezTo>
                      <a:pt x="8457" y="49512"/>
                      <a:pt x="8457" y="49603"/>
                      <a:pt x="8510" y="49657"/>
                    </a:cubicBezTo>
                    <a:cubicBezTo>
                      <a:pt x="8538" y="49685"/>
                      <a:pt x="8575" y="49698"/>
                      <a:pt x="8611" y="49698"/>
                    </a:cubicBezTo>
                    <a:cubicBezTo>
                      <a:pt x="8647" y="49698"/>
                      <a:pt x="8683" y="49685"/>
                      <a:pt x="8710" y="49657"/>
                    </a:cubicBezTo>
                    <a:cubicBezTo>
                      <a:pt x="8764" y="49603"/>
                      <a:pt x="8764" y="49512"/>
                      <a:pt x="8710" y="49459"/>
                    </a:cubicBezTo>
                    <a:cubicBezTo>
                      <a:pt x="8683" y="49431"/>
                      <a:pt x="8646" y="49417"/>
                      <a:pt x="8610" y="49417"/>
                    </a:cubicBezTo>
                    <a:close/>
                    <a:moveTo>
                      <a:pt x="22672" y="49294"/>
                    </a:moveTo>
                    <a:cubicBezTo>
                      <a:pt x="22609" y="49294"/>
                      <a:pt x="22545" y="49319"/>
                      <a:pt x="22496" y="49367"/>
                    </a:cubicBezTo>
                    <a:cubicBezTo>
                      <a:pt x="22398" y="49466"/>
                      <a:pt x="22398" y="49622"/>
                      <a:pt x="22496" y="49721"/>
                    </a:cubicBezTo>
                    <a:cubicBezTo>
                      <a:pt x="22545" y="49769"/>
                      <a:pt x="22609" y="49794"/>
                      <a:pt x="22672" y="49794"/>
                    </a:cubicBezTo>
                    <a:cubicBezTo>
                      <a:pt x="22736" y="49794"/>
                      <a:pt x="22800" y="49769"/>
                      <a:pt x="22848" y="49721"/>
                    </a:cubicBezTo>
                    <a:cubicBezTo>
                      <a:pt x="22947" y="49622"/>
                      <a:pt x="22947" y="49466"/>
                      <a:pt x="22848" y="49367"/>
                    </a:cubicBezTo>
                    <a:cubicBezTo>
                      <a:pt x="22800" y="49319"/>
                      <a:pt x="22736" y="49294"/>
                      <a:pt x="22672" y="49294"/>
                    </a:cubicBezTo>
                    <a:close/>
                    <a:moveTo>
                      <a:pt x="56642" y="49575"/>
                    </a:moveTo>
                    <a:cubicBezTo>
                      <a:pt x="56606" y="49575"/>
                      <a:pt x="56569" y="49588"/>
                      <a:pt x="56543" y="49615"/>
                    </a:cubicBezTo>
                    <a:cubicBezTo>
                      <a:pt x="56488" y="49670"/>
                      <a:pt x="56488" y="49760"/>
                      <a:pt x="56543" y="49815"/>
                    </a:cubicBezTo>
                    <a:cubicBezTo>
                      <a:pt x="56569" y="49842"/>
                      <a:pt x="56606" y="49855"/>
                      <a:pt x="56642" y="49855"/>
                    </a:cubicBezTo>
                    <a:cubicBezTo>
                      <a:pt x="56678" y="49855"/>
                      <a:pt x="56714" y="49842"/>
                      <a:pt x="56741" y="49815"/>
                    </a:cubicBezTo>
                    <a:cubicBezTo>
                      <a:pt x="56796" y="49760"/>
                      <a:pt x="56796" y="49670"/>
                      <a:pt x="56741" y="49615"/>
                    </a:cubicBezTo>
                    <a:cubicBezTo>
                      <a:pt x="56714" y="49588"/>
                      <a:pt x="56678" y="49575"/>
                      <a:pt x="56642" y="49575"/>
                    </a:cubicBezTo>
                    <a:close/>
                    <a:moveTo>
                      <a:pt x="42582" y="49451"/>
                    </a:moveTo>
                    <a:cubicBezTo>
                      <a:pt x="42518" y="49451"/>
                      <a:pt x="42454" y="49476"/>
                      <a:pt x="42406" y="49525"/>
                    </a:cubicBezTo>
                    <a:cubicBezTo>
                      <a:pt x="42307" y="49622"/>
                      <a:pt x="42307" y="49780"/>
                      <a:pt x="42406" y="49879"/>
                    </a:cubicBezTo>
                    <a:cubicBezTo>
                      <a:pt x="42454" y="49927"/>
                      <a:pt x="42518" y="49952"/>
                      <a:pt x="42582" y="49952"/>
                    </a:cubicBezTo>
                    <a:cubicBezTo>
                      <a:pt x="42646" y="49952"/>
                      <a:pt x="42709" y="49927"/>
                      <a:pt x="42758" y="49879"/>
                    </a:cubicBezTo>
                    <a:cubicBezTo>
                      <a:pt x="42855" y="49780"/>
                      <a:pt x="42855" y="49622"/>
                      <a:pt x="42758" y="49525"/>
                    </a:cubicBezTo>
                    <a:cubicBezTo>
                      <a:pt x="42709" y="49476"/>
                      <a:pt x="42646" y="49451"/>
                      <a:pt x="42582" y="49451"/>
                    </a:cubicBezTo>
                    <a:close/>
                    <a:moveTo>
                      <a:pt x="8526" y="50300"/>
                    </a:moveTo>
                    <a:cubicBezTo>
                      <a:pt x="8492" y="50300"/>
                      <a:pt x="8459" y="50313"/>
                      <a:pt x="8433" y="50338"/>
                    </a:cubicBezTo>
                    <a:cubicBezTo>
                      <a:pt x="8383" y="50389"/>
                      <a:pt x="8383" y="50474"/>
                      <a:pt x="8433" y="50525"/>
                    </a:cubicBezTo>
                    <a:cubicBezTo>
                      <a:pt x="8460" y="50550"/>
                      <a:pt x="8493" y="50563"/>
                      <a:pt x="8527" y="50563"/>
                    </a:cubicBezTo>
                    <a:cubicBezTo>
                      <a:pt x="8560" y="50563"/>
                      <a:pt x="8594" y="50550"/>
                      <a:pt x="8619" y="50525"/>
                    </a:cubicBezTo>
                    <a:cubicBezTo>
                      <a:pt x="8670" y="50474"/>
                      <a:pt x="8670" y="50389"/>
                      <a:pt x="8619" y="50338"/>
                    </a:cubicBezTo>
                    <a:cubicBezTo>
                      <a:pt x="8594" y="50313"/>
                      <a:pt x="8560" y="50300"/>
                      <a:pt x="8526" y="50300"/>
                    </a:cubicBezTo>
                    <a:close/>
                    <a:moveTo>
                      <a:pt x="22239" y="50228"/>
                    </a:moveTo>
                    <a:cubicBezTo>
                      <a:pt x="22177" y="50228"/>
                      <a:pt x="22116" y="50252"/>
                      <a:pt x="22069" y="50299"/>
                    </a:cubicBezTo>
                    <a:cubicBezTo>
                      <a:pt x="21975" y="50392"/>
                      <a:pt x="21975" y="50545"/>
                      <a:pt x="22069" y="50640"/>
                    </a:cubicBezTo>
                    <a:cubicBezTo>
                      <a:pt x="22116" y="50687"/>
                      <a:pt x="22177" y="50710"/>
                      <a:pt x="22239" y="50710"/>
                    </a:cubicBezTo>
                    <a:cubicBezTo>
                      <a:pt x="22301" y="50710"/>
                      <a:pt x="22362" y="50687"/>
                      <a:pt x="22409" y="50640"/>
                    </a:cubicBezTo>
                    <a:cubicBezTo>
                      <a:pt x="22503" y="50545"/>
                      <a:pt x="22503" y="50393"/>
                      <a:pt x="22409" y="50299"/>
                    </a:cubicBezTo>
                    <a:cubicBezTo>
                      <a:pt x="22362" y="50252"/>
                      <a:pt x="22301" y="50228"/>
                      <a:pt x="22239" y="50228"/>
                    </a:cubicBezTo>
                    <a:close/>
                    <a:moveTo>
                      <a:pt x="56726" y="50458"/>
                    </a:moveTo>
                    <a:cubicBezTo>
                      <a:pt x="56692" y="50458"/>
                      <a:pt x="56658" y="50471"/>
                      <a:pt x="56632" y="50496"/>
                    </a:cubicBezTo>
                    <a:cubicBezTo>
                      <a:pt x="56582" y="50547"/>
                      <a:pt x="56582" y="50632"/>
                      <a:pt x="56632" y="50683"/>
                    </a:cubicBezTo>
                    <a:cubicBezTo>
                      <a:pt x="56658" y="50708"/>
                      <a:pt x="56692" y="50721"/>
                      <a:pt x="56726" y="50721"/>
                    </a:cubicBezTo>
                    <a:cubicBezTo>
                      <a:pt x="56760" y="50721"/>
                      <a:pt x="56794" y="50708"/>
                      <a:pt x="56819" y="50683"/>
                    </a:cubicBezTo>
                    <a:cubicBezTo>
                      <a:pt x="56870" y="50632"/>
                      <a:pt x="56870" y="50547"/>
                      <a:pt x="56819" y="50496"/>
                    </a:cubicBezTo>
                    <a:cubicBezTo>
                      <a:pt x="56794" y="50471"/>
                      <a:pt x="56760" y="50458"/>
                      <a:pt x="56726" y="50458"/>
                    </a:cubicBezTo>
                    <a:close/>
                    <a:moveTo>
                      <a:pt x="9833" y="50064"/>
                    </a:moveTo>
                    <a:cubicBezTo>
                      <a:pt x="9919" y="50064"/>
                      <a:pt x="10000" y="50099"/>
                      <a:pt x="10061" y="50161"/>
                    </a:cubicBezTo>
                    <a:cubicBezTo>
                      <a:pt x="10190" y="50289"/>
                      <a:pt x="10190" y="50499"/>
                      <a:pt x="10061" y="50628"/>
                    </a:cubicBezTo>
                    <a:cubicBezTo>
                      <a:pt x="10000" y="50690"/>
                      <a:pt x="9916" y="50724"/>
                      <a:pt x="9827" y="50724"/>
                    </a:cubicBezTo>
                    <a:cubicBezTo>
                      <a:pt x="9739" y="50724"/>
                      <a:pt x="9658" y="50690"/>
                      <a:pt x="9594" y="50628"/>
                    </a:cubicBezTo>
                    <a:cubicBezTo>
                      <a:pt x="9532" y="50567"/>
                      <a:pt x="9498" y="50483"/>
                      <a:pt x="9498" y="50395"/>
                    </a:cubicBezTo>
                    <a:cubicBezTo>
                      <a:pt x="9498" y="50306"/>
                      <a:pt x="9532" y="50224"/>
                      <a:pt x="9594" y="50161"/>
                    </a:cubicBezTo>
                    <a:cubicBezTo>
                      <a:pt x="9655" y="50099"/>
                      <a:pt x="9739" y="50064"/>
                      <a:pt x="9827" y="50064"/>
                    </a:cubicBezTo>
                    <a:cubicBezTo>
                      <a:pt x="9829" y="50064"/>
                      <a:pt x="9831" y="50064"/>
                      <a:pt x="9833" y="50064"/>
                    </a:cubicBezTo>
                    <a:close/>
                    <a:moveTo>
                      <a:pt x="9827" y="50054"/>
                    </a:moveTo>
                    <a:cubicBezTo>
                      <a:pt x="9738" y="50054"/>
                      <a:pt x="9652" y="50089"/>
                      <a:pt x="9588" y="50154"/>
                    </a:cubicBezTo>
                    <a:cubicBezTo>
                      <a:pt x="9525" y="50216"/>
                      <a:pt x="9488" y="50302"/>
                      <a:pt x="9488" y="50392"/>
                    </a:cubicBezTo>
                    <a:cubicBezTo>
                      <a:pt x="9488" y="50483"/>
                      <a:pt x="9523" y="50569"/>
                      <a:pt x="9588" y="50631"/>
                    </a:cubicBezTo>
                    <a:cubicBezTo>
                      <a:pt x="9652" y="50695"/>
                      <a:pt x="9738" y="50731"/>
                      <a:pt x="9827" y="50731"/>
                    </a:cubicBezTo>
                    <a:cubicBezTo>
                      <a:pt x="9919" y="50731"/>
                      <a:pt x="10003" y="50695"/>
                      <a:pt x="10066" y="50632"/>
                    </a:cubicBezTo>
                    <a:cubicBezTo>
                      <a:pt x="10198" y="50499"/>
                      <a:pt x="10198" y="50286"/>
                      <a:pt x="10066" y="50154"/>
                    </a:cubicBezTo>
                    <a:cubicBezTo>
                      <a:pt x="10003" y="50090"/>
                      <a:pt x="9919" y="50054"/>
                      <a:pt x="9827" y="50054"/>
                    </a:cubicBezTo>
                    <a:close/>
                    <a:moveTo>
                      <a:pt x="43015" y="50385"/>
                    </a:moveTo>
                    <a:cubicBezTo>
                      <a:pt x="42954" y="50385"/>
                      <a:pt x="42892" y="50408"/>
                      <a:pt x="42845" y="50455"/>
                    </a:cubicBezTo>
                    <a:cubicBezTo>
                      <a:pt x="42751" y="50550"/>
                      <a:pt x="42751" y="50702"/>
                      <a:pt x="42845" y="50796"/>
                    </a:cubicBezTo>
                    <a:cubicBezTo>
                      <a:pt x="42892" y="50843"/>
                      <a:pt x="42954" y="50867"/>
                      <a:pt x="43015" y="50867"/>
                    </a:cubicBezTo>
                    <a:cubicBezTo>
                      <a:pt x="43077" y="50867"/>
                      <a:pt x="43138" y="50843"/>
                      <a:pt x="43185" y="50796"/>
                    </a:cubicBezTo>
                    <a:cubicBezTo>
                      <a:pt x="43278" y="50702"/>
                      <a:pt x="43278" y="50550"/>
                      <a:pt x="43185" y="50455"/>
                    </a:cubicBezTo>
                    <a:cubicBezTo>
                      <a:pt x="43138" y="50408"/>
                      <a:pt x="43077" y="50385"/>
                      <a:pt x="43015" y="50385"/>
                    </a:cubicBezTo>
                    <a:close/>
                    <a:moveTo>
                      <a:pt x="55431" y="50222"/>
                    </a:moveTo>
                    <a:cubicBezTo>
                      <a:pt x="55517" y="50222"/>
                      <a:pt x="55598" y="50257"/>
                      <a:pt x="55659" y="50318"/>
                    </a:cubicBezTo>
                    <a:cubicBezTo>
                      <a:pt x="55720" y="50380"/>
                      <a:pt x="55754" y="50463"/>
                      <a:pt x="55754" y="50553"/>
                    </a:cubicBezTo>
                    <a:cubicBezTo>
                      <a:pt x="55754" y="50641"/>
                      <a:pt x="55720" y="50722"/>
                      <a:pt x="55659" y="50786"/>
                    </a:cubicBezTo>
                    <a:cubicBezTo>
                      <a:pt x="55596" y="50847"/>
                      <a:pt x="55514" y="50881"/>
                      <a:pt x="55425" y="50881"/>
                    </a:cubicBezTo>
                    <a:cubicBezTo>
                      <a:pt x="55336" y="50881"/>
                      <a:pt x="55254" y="50847"/>
                      <a:pt x="55191" y="50786"/>
                    </a:cubicBezTo>
                    <a:cubicBezTo>
                      <a:pt x="55130" y="50724"/>
                      <a:pt x="55095" y="50641"/>
                      <a:pt x="55095" y="50553"/>
                    </a:cubicBezTo>
                    <a:cubicBezTo>
                      <a:pt x="55095" y="50463"/>
                      <a:pt x="55130" y="50382"/>
                      <a:pt x="55191" y="50318"/>
                    </a:cubicBezTo>
                    <a:cubicBezTo>
                      <a:pt x="55253" y="50257"/>
                      <a:pt x="55336" y="50222"/>
                      <a:pt x="55425" y="50222"/>
                    </a:cubicBezTo>
                    <a:cubicBezTo>
                      <a:pt x="55427" y="50222"/>
                      <a:pt x="55429" y="50222"/>
                      <a:pt x="55431" y="50222"/>
                    </a:cubicBezTo>
                    <a:close/>
                    <a:moveTo>
                      <a:pt x="55425" y="50212"/>
                    </a:moveTo>
                    <a:cubicBezTo>
                      <a:pt x="55334" y="50212"/>
                      <a:pt x="55249" y="50245"/>
                      <a:pt x="55185" y="50311"/>
                    </a:cubicBezTo>
                    <a:cubicBezTo>
                      <a:pt x="55123" y="50374"/>
                      <a:pt x="55086" y="50460"/>
                      <a:pt x="55086" y="50550"/>
                    </a:cubicBezTo>
                    <a:cubicBezTo>
                      <a:pt x="55086" y="50641"/>
                      <a:pt x="55120" y="50726"/>
                      <a:pt x="55185" y="50789"/>
                    </a:cubicBezTo>
                    <a:cubicBezTo>
                      <a:pt x="55249" y="50853"/>
                      <a:pt x="55334" y="50889"/>
                      <a:pt x="55425" y="50889"/>
                    </a:cubicBezTo>
                    <a:cubicBezTo>
                      <a:pt x="55515" y="50889"/>
                      <a:pt x="55601" y="50853"/>
                      <a:pt x="55665" y="50789"/>
                    </a:cubicBezTo>
                    <a:cubicBezTo>
                      <a:pt x="55727" y="50726"/>
                      <a:pt x="55763" y="50641"/>
                      <a:pt x="55763" y="50550"/>
                    </a:cubicBezTo>
                    <a:cubicBezTo>
                      <a:pt x="55763" y="50460"/>
                      <a:pt x="55730" y="50374"/>
                      <a:pt x="55665" y="50311"/>
                    </a:cubicBezTo>
                    <a:cubicBezTo>
                      <a:pt x="55601" y="50248"/>
                      <a:pt x="55515" y="50212"/>
                      <a:pt x="55425" y="50212"/>
                    </a:cubicBezTo>
                    <a:close/>
                    <a:moveTo>
                      <a:pt x="8513" y="51173"/>
                    </a:moveTo>
                    <a:cubicBezTo>
                      <a:pt x="8482" y="51173"/>
                      <a:pt x="8450" y="51185"/>
                      <a:pt x="8426" y="51209"/>
                    </a:cubicBezTo>
                    <a:cubicBezTo>
                      <a:pt x="8378" y="51257"/>
                      <a:pt x="8378" y="51335"/>
                      <a:pt x="8426" y="51383"/>
                    </a:cubicBezTo>
                    <a:cubicBezTo>
                      <a:pt x="8450" y="51407"/>
                      <a:pt x="8482" y="51420"/>
                      <a:pt x="8513" y="51420"/>
                    </a:cubicBezTo>
                    <a:cubicBezTo>
                      <a:pt x="8545" y="51420"/>
                      <a:pt x="8576" y="51407"/>
                      <a:pt x="8600" y="51383"/>
                    </a:cubicBezTo>
                    <a:cubicBezTo>
                      <a:pt x="8648" y="51335"/>
                      <a:pt x="8648" y="51257"/>
                      <a:pt x="8600" y="51209"/>
                    </a:cubicBezTo>
                    <a:cubicBezTo>
                      <a:pt x="8576" y="51185"/>
                      <a:pt x="8545" y="51173"/>
                      <a:pt x="8513" y="51173"/>
                    </a:cubicBezTo>
                    <a:close/>
                    <a:moveTo>
                      <a:pt x="28802" y="49423"/>
                    </a:moveTo>
                    <a:cubicBezTo>
                      <a:pt x="28706" y="49423"/>
                      <a:pt x="28607" y="49426"/>
                      <a:pt x="28505" y="49434"/>
                    </a:cubicBezTo>
                    <a:cubicBezTo>
                      <a:pt x="28771" y="50445"/>
                      <a:pt x="30567" y="50876"/>
                      <a:pt x="31267" y="51458"/>
                    </a:cubicBezTo>
                    <a:cubicBezTo>
                      <a:pt x="31342" y="50815"/>
                      <a:pt x="30664" y="49423"/>
                      <a:pt x="28802" y="49423"/>
                    </a:cubicBezTo>
                    <a:close/>
                    <a:moveTo>
                      <a:pt x="36387" y="49423"/>
                    </a:moveTo>
                    <a:cubicBezTo>
                      <a:pt x="34524" y="49423"/>
                      <a:pt x="33846" y="50815"/>
                      <a:pt x="33922" y="51458"/>
                    </a:cubicBezTo>
                    <a:cubicBezTo>
                      <a:pt x="34622" y="50876"/>
                      <a:pt x="36419" y="50447"/>
                      <a:pt x="36684" y="49434"/>
                    </a:cubicBezTo>
                    <a:cubicBezTo>
                      <a:pt x="36582" y="49426"/>
                      <a:pt x="36483" y="49423"/>
                      <a:pt x="36387" y="49423"/>
                    </a:cubicBezTo>
                    <a:close/>
                    <a:moveTo>
                      <a:pt x="21884" y="51029"/>
                    </a:moveTo>
                    <a:cubicBezTo>
                      <a:pt x="21825" y="51029"/>
                      <a:pt x="21767" y="51052"/>
                      <a:pt x="21722" y="51097"/>
                    </a:cubicBezTo>
                    <a:cubicBezTo>
                      <a:pt x="21631" y="51186"/>
                      <a:pt x="21631" y="51332"/>
                      <a:pt x="21722" y="51423"/>
                    </a:cubicBezTo>
                    <a:cubicBezTo>
                      <a:pt x="21767" y="51468"/>
                      <a:pt x="21827" y="51491"/>
                      <a:pt x="21886" y="51491"/>
                    </a:cubicBezTo>
                    <a:cubicBezTo>
                      <a:pt x="21945" y="51491"/>
                      <a:pt x="22004" y="51468"/>
                      <a:pt x="22049" y="51423"/>
                    </a:cubicBezTo>
                    <a:cubicBezTo>
                      <a:pt x="22138" y="51332"/>
                      <a:pt x="22138" y="51186"/>
                      <a:pt x="22049" y="51097"/>
                    </a:cubicBezTo>
                    <a:cubicBezTo>
                      <a:pt x="22003" y="51052"/>
                      <a:pt x="21943" y="51029"/>
                      <a:pt x="21884" y="51029"/>
                    </a:cubicBezTo>
                    <a:close/>
                    <a:moveTo>
                      <a:pt x="32019" y="47770"/>
                    </a:moveTo>
                    <a:lnTo>
                      <a:pt x="32019" y="47770"/>
                    </a:lnTo>
                    <a:cubicBezTo>
                      <a:pt x="32096" y="48540"/>
                      <a:pt x="31318" y="49385"/>
                      <a:pt x="31318" y="49385"/>
                    </a:cubicBezTo>
                    <a:cubicBezTo>
                      <a:pt x="32513" y="50118"/>
                      <a:pt x="32593" y="51550"/>
                      <a:pt x="32593" y="51550"/>
                    </a:cubicBezTo>
                    <a:cubicBezTo>
                      <a:pt x="32593" y="51550"/>
                      <a:pt x="32673" y="50118"/>
                      <a:pt x="33868" y="49385"/>
                    </a:cubicBezTo>
                    <a:cubicBezTo>
                      <a:pt x="33868" y="49385"/>
                      <a:pt x="33092" y="48540"/>
                      <a:pt x="33168" y="47770"/>
                    </a:cubicBezTo>
                    <a:lnTo>
                      <a:pt x="33168" y="47770"/>
                    </a:lnTo>
                    <a:lnTo>
                      <a:pt x="32593" y="48207"/>
                    </a:lnTo>
                    <a:lnTo>
                      <a:pt x="32019" y="47770"/>
                    </a:lnTo>
                    <a:close/>
                    <a:moveTo>
                      <a:pt x="56740" y="51330"/>
                    </a:moveTo>
                    <a:cubicBezTo>
                      <a:pt x="56709" y="51330"/>
                      <a:pt x="56677" y="51342"/>
                      <a:pt x="56653" y="51367"/>
                    </a:cubicBezTo>
                    <a:cubicBezTo>
                      <a:pt x="56604" y="51415"/>
                      <a:pt x="56604" y="51492"/>
                      <a:pt x="56653" y="51541"/>
                    </a:cubicBezTo>
                    <a:cubicBezTo>
                      <a:pt x="56676" y="51565"/>
                      <a:pt x="56707" y="51578"/>
                      <a:pt x="56739" y="51578"/>
                    </a:cubicBezTo>
                    <a:cubicBezTo>
                      <a:pt x="56770" y="51578"/>
                      <a:pt x="56802" y="51565"/>
                      <a:pt x="56827" y="51541"/>
                    </a:cubicBezTo>
                    <a:cubicBezTo>
                      <a:pt x="56876" y="51492"/>
                      <a:pt x="56876" y="51416"/>
                      <a:pt x="56827" y="51367"/>
                    </a:cubicBezTo>
                    <a:cubicBezTo>
                      <a:pt x="56802" y="51342"/>
                      <a:pt x="56771" y="51330"/>
                      <a:pt x="56740" y="51330"/>
                    </a:cubicBezTo>
                    <a:close/>
                    <a:moveTo>
                      <a:pt x="43366" y="51185"/>
                    </a:moveTo>
                    <a:cubicBezTo>
                      <a:pt x="43307" y="51185"/>
                      <a:pt x="43249" y="51208"/>
                      <a:pt x="43204" y="51252"/>
                    </a:cubicBezTo>
                    <a:cubicBezTo>
                      <a:pt x="43113" y="51344"/>
                      <a:pt x="43113" y="51490"/>
                      <a:pt x="43204" y="51578"/>
                    </a:cubicBezTo>
                    <a:cubicBezTo>
                      <a:pt x="43249" y="51624"/>
                      <a:pt x="43309" y="51647"/>
                      <a:pt x="43368" y="51647"/>
                    </a:cubicBezTo>
                    <a:cubicBezTo>
                      <a:pt x="43427" y="51647"/>
                      <a:pt x="43486" y="51624"/>
                      <a:pt x="43530" y="51578"/>
                    </a:cubicBezTo>
                    <a:cubicBezTo>
                      <a:pt x="43620" y="51490"/>
                      <a:pt x="43620" y="51344"/>
                      <a:pt x="43530" y="51252"/>
                    </a:cubicBezTo>
                    <a:cubicBezTo>
                      <a:pt x="43485" y="51208"/>
                      <a:pt x="43425" y="51185"/>
                      <a:pt x="43366" y="51185"/>
                    </a:cubicBezTo>
                    <a:close/>
                    <a:moveTo>
                      <a:pt x="37517" y="51455"/>
                    </a:moveTo>
                    <a:cubicBezTo>
                      <a:pt x="37379" y="51455"/>
                      <a:pt x="37266" y="51568"/>
                      <a:pt x="37266" y="51706"/>
                    </a:cubicBezTo>
                    <a:cubicBezTo>
                      <a:pt x="37266" y="51845"/>
                      <a:pt x="37379" y="51955"/>
                      <a:pt x="37517" y="51955"/>
                    </a:cubicBezTo>
                    <a:cubicBezTo>
                      <a:pt x="37655" y="51955"/>
                      <a:pt x="37766" y="51844"/>
                      <a:pt x="37766" y="51706"/>
                    </a:cubicBezTo>
                    <a:cubicBezTo>
                      <a:pt x="37766" y="51568"/>
                      <a:pt x="37655" y="51455"/>
                      <a:pt x="37517" y="51455"/>
                    </a:cubicBezTo>
                    <a:close/>
                    <a:moveTo>
                      <a:pt x="27671" y="51458"/>
                    </a:moveTo>
                    <a:cubicBezTo>
                      <a:pt x="27533" y="51458"/>
                      <a:pt x="27420" y="51570"/>
                      <a:pt x="27420" y="51707"/>
                    </a:cubicBezTo>
                    <a:cubicBezTo>
                      <a:pt x="27420" y="51845"/>
                      <a:pt x="27533" y="51958"/>
                      <a:pt x="27671" y="51958"/>
                    </a:cubicBezTo>
                    <a:cubicBezTo>
                      <a:pt x="27810" y="51955"/>
                      <a:pt x="27920" y="51845"/>
                      <a:pt x="27920" y="51707"/>
                    </a:cubicBezTo>
                    <a:cubicBezTo>
                      <a:pt x="27920" y="51570"/>
                      <a:pt x="27808" y="51458"/>
                      <a:pt x="27671" y="51458"/>
                    </a:cubicBezTo>
                    <a:close/>
                    <a:moveTo>
                      <a:pt x="9717" y="51548"/>
                    </a:moveTo>
                    <a:cubicBezTo>
                      <a:pt x="9784" y="51548"/>
                      <a:pt x="9851" y="51574"/>
                      <a:pt x="9901" y="51625"/>
                    </a:cubicBezTo>
                    <a:cubicBezTo>
                      <a:pt x="9951" y="51673"/>
                      <a:pt x="9978" y="51738"/>
                      <a:pt x="9978" y="51809"/>
                    </a:cubicBezTo>
                    <a:cubicBezTo>
                      <a:pt x="9978" y="51878"/>
                      <a:pt x="9951" y="51945"/>
                      <a:pt x="9901" y="51993"/>
                    </a:cubicBezTo>
                    <a:cubicBezTo>
                      <a:pt x="9853" y="52042"/>
                      <a:pt x="9788" y="52070"/>
                      <a:pt x="9717" y="52070"/>
                    </a:cubicBezTo>
                    <a:cubicBezTo>
                      <a:pt x="9648" y="52070"/>
                      <a:pt x="9581" y="52042"/>
                      <a:pt x="9532" y="51993"/>
                    </a:cubicBezTo>
                    <a:cubicBezTo>
                      <a:pt x="9430" y="51893"/>
                      <a:pt x="9430" y="51725"/>
                      <a:pt x="9532" y="51623"/>
                    </a:cubicBezTo>
                    <a:cubicBezTo>
                      <a:pt x="9583" y="51573"/>
                      <a:pt x="9651" y="51548"/>
                      <a:pt x="9717" y="51548"/>
                    </a:cubicBezTo>
                    <a:close/>
                    <a:moveTo>
                      <a:pt x="9717" y="51543"/>
                    </a:moveTo>
                    <a:cubicBezTo>
                      <a:pt x="9649" y="51543"/>
                      <a:pt x="9580" y="51569"/>
                      <a:pt x="9529" y="51621"/>
                    </a:cubicBezTo>
                    <a:cubicBezTo>
                      <a:pt x="9426" y="51723"/>
                      <a:pt x="9426" y="51894"/>
                      <a:pt x="9529" y="51997"/>
                    </a:cubicBezTo>
                    <a:cubicBezTo>
                      <a:pt x="9580" y="52048"/>
                      <a:pt x="9646" y="52075"/>
                      <a:pt x="9717" y="52075"/>
                    </a:cubicBezTo>
                    <a:cubicBezTo>
                      <a:pt x="9787" y="52075"/>
                      <a:pt x="9855" y="52048"/>
                      <a:pt x="9906" y="51997"/>
                    </a:cubicBezTo>
                    <a:cubicBezTo>
                      <a:pt x="9956" y="51947"/>
                      <a:pt x="9984" y="51880"/>
                      <a:pt x="9984" y="51809"/>
                    </a:cubicBezTo>
                    <a:cubicBezTo>
                      <a:pt x="9984" y="51738"/>
                      <a:pt x="9956" y="51671"/>
                      <a:pt x="9906" y="51621"/>
                    </a:cubicBezTo>
                    <a:cubicBezTo>
                      <a:pt x="9854" y="51569"/>
                      <a:pt x="9786" y="51543"/>
                      <a:pt x="9717" y="51543"/>
                    </a:cubicBezTo>
                    <a:close/>
                    <a:moveTo>
                      <a:pt x="21571" y="51734"/>
                    </a:moveTo>
                    <a:cubicBezTo>
                      <a:pt x="21513" y="51734"/>
                      <a:pt x="21457" y="51755"/>
                      <a:pt x="21414" y="51799"/>
                    </a:cubicBezTo>
                    <a:cubicBezTo>
                      <a:pt x="21327" y="51883"/>
                      <a:pt x="21327" y="52025"/>
                      <a:pt x="21414" y="52112"/>
                    </a:cubicBezTo>
                    <a:cubicBezTo>
                      <a:pt x="21457" y="52155"/>
                      <a:pt x="21515" y="52177"/>
                      <a:pt x="21572" y="52177"/>
                    </a:cubicBezTo>
                    <a:cubicBezTo>
                      <a:pt x="21629" y="52177"/>
                      <a:pt x="21686" y="52155"/>
                      <a:pt x="21728" y="52112"/>
                    </a:cubicBezTo>
                    <a:cubicBezTo>
                      <a:pt x="21815" y="52025"/>
                      <a:pt x="21815" y="51883"/>
                      <a:pt x="21728" y="51799"/>
                    </a:cubicBezTo>
                    <a:cubicBezTo>
                      <a:pt x="21685" y="51755"/>
                      <a:pt x="21628" y="51734"/>
                      <a:pt x="21571" y="51734"/>
                    </a:cubicBezTo>
                    <a:close/>
                    <a:moveTo>
                      <a:pt x="55536" y="51706"/>
                    </a:moveTo>
                    <a:cubicBezTo>
                      <a:pt x="55607" y="51706"/>
                      <a:pt x="55672" y="51734"/>
                      <a:pt x="55720" y="51781"/>
                    </a:cubicBezTo>
                    <a:cubicBezTo>
                      <a:pt x="55821" y="51883"/>
                      <a:pt x="55821" y="52049"/>
                      <a:pt x="55720" y="52151"/>
                    </a:cubicBezTo>
                    <a:cubicBezTo>
                      <a:pt x="55672" y="52200"/>
                      <a:pt x="55607" y="52228"/>
                      <a:pt x="55536" y="52228"/>
                    </a:cubicBezTo>
                    <a:cubicBezTo>
                      <a:pt x="55466" y="52228"/>
                      <a:pt x="55399" y="52200"/>
                      <a:pt x="55350" y="52151"/>
                    </a:cubicBezTo>
                    <a:cubicBezTo>
                      <a:pt x="55301" y="52103"/>
                      <a:pt x="55275" y="52038"/>
                      <a:pt x="55275" y="51967"/>
                    </a:cubicBezTo>
                    <a:cubicBezTo>
                      <a:pt x="55275" y="51897"/>
                      <a:pt x="55301" y="51831"/>
                      <a:pt x="55350" y="51781"/>
                    </a:cubicBezTo>
                    <a:cubicBezTo>
                      <a:pt x="55399" y="51734"/>
                      <a:pt x="55465" y="51706"/>
                      <a:pt x="55536" y="51706"/>
                    </a:cubicBezTo>
                    <a:close/>
                    <a:moveTo>
                      <a:pt x="55537" y="51700"/>
                    </a:moveTo>
                    <a:cubicBezTo>
                      <a:pt x="55466" y="51700"/>
                      <a:pt x="55399" y="51728"/>
                      <a:pt x="55349" y="51778"/>
                    </a:cubicBezTo>
                    <a:cubicBezTo>
                      <a:pt x="55298" y="51829"/>
                      <a:pt x="55270" y="51896"/>
                      <a:pt x="55270" y="51967"/>
                    </a:cubicBezTo>
                    <a:cubicBezTo>
                      <a:pt x="55270" y="52038"/>
                      <a:pt x="55298" y="52104"/>
                      <a:pt x="55349" y="52155"/>
                    </a:cubicBezTo>
                    <a:cubicBezTo>
                      <a:pt x="55399" y="52206"/>
                      <a:pt x="55466" y="52233"/>
                      <a:pt x="55537" y="52233"/>
                    </a:cubicBezTo>
                    <a:cubicBezTo>
                      <a:pt x="55608" y="52233"/>
                      <a:pt x="55675" y="52206"/>
                      <a:pt x="55725" y="52155"/>
                    </a:cubicBezTo>
                    <a:cubicBezTo>
                      <a:pt x="55828" y="52052"/>
                      <a:pt x="55828" y="51881"/>
                      <a:pt x="55725" y="51778"/>
                    </a:cubicBezTo>
                    <a:cubicBezTo>
                      <a:pt x="55675" y="51728"/>
                      <a:pt x="55608" y="51700"/>
                      <a:pt x="55537" y="51700"/>
                    </a:cubicBezTo>
                    <a:close/>
                    <a:moveTo>
                      <a:pt x="8553" y="52027"/>
                    </a:moveTo>
                    <a:cubicBezTo>
                      <a:pt x="8524" y="52027"/>
                      <a:pt x="8495" y="52039"/>
                      <a:pt x="8473" y="52061"/>
                    </a:cubicBezTo>
                    <a:cubicBezTo>
                      <a:pt x="8428" y="52106"/>
                      <a:pt x="8428" y="52177"/>
                      <a:pt x="8473" y="52222"/>
                    </a:cubicBezTo>
                    <a:cubicBezTo>
                      <a:pt x="8495" y="52244"/>
                      <a:pt x="8524" y="52256"/>
                      <a:pt x="8554" y="52256"/>
                    </a:cubicBezTo>
                    <a:cubicBezTo>
                      <a:pt x="8583" y="52256"/>
                      <a:pt x="8612" y="52244"/>
                      <a:pt x="8633" y="52222"/>
                    </a:cubicBezTo>
                    <a:cubicBezTo>
                      <a:pt x="8680" y="52177"/>
                      <a:pt x="8680" y="52106"/>
                      <a:pt x="8633" y="52061"/>
                    </a:cubicBezTo>
                    <a:cubicBezTo>
                      <a:pt x="8611" y="52039"/>
                      <a:pt x="8582" y="52027"/>
                      <a:pt x="8553" y="52027"/>
                    </a:cubicBezTo>
                    <a:close/>
                    <a:moveTo>
                      <a:pt x="43683" y="51889"/>
                    </a:moveTo>
                    <a:cubicBezTo>
                      <a:pt x="43626" y="51889"/>
                      <a:pt x="43569" y="51910"/>
                      <a:pt x="43526" y="51954"/>
                    </a:cubicBezTo>
                    <a:cubicBezTo>
                      <a:pt x="43439" y="52041"/>
                      <a:pt x="43439" y="52183"/>
                      <a:pt x="43526" y="52267"/>
                    </a:cubicBezTo>
                    <a:cubicBezTo>
                      <a:pt x="43569" y="52310"/>
                      <a:pt x="43627" y="52332"/>
                      <a:pt x="43684" y="52332"/>
                    </a:cubicBezTo>
                    <a:cubicBezTo>
                      <a:pt x="43741" y="52332"/>
                      <a:pt x="43798" y="52310"/>
                      <a:pt x="43840" y="52267"/>
                    </a:cubicBezTo>
                    <a:cubicBezTo>
                      <a:pt x="43924" y="52183"/>
                      <a:pt x="43924" y="52041"/>
                      <a:pt x="43840" y="51954"/>
                    </a:cubicBezTo>
                    <a:cubicBezTo>
                      <a:pt x="43797" y="51910"/>
                      <a:pt x="43740" y="51889"/>
                      <a:pt x="43683" y="51889"/>
                    </a:cubicBezTo>
                    <a:close/>
                    <a:moveTo>
                      <a:pt x="56699" y="52184"/>
                    </a:moveTo>
                    <a:cubicBezTo>
                      <a:pt x="56670" y="52184"/>
                      <a:pt x="56641" y="52196"/>
                      <a:pt x="56618" y="52219"/>
                    </a:cubicBezTo>
                    <a:cubicBezTo>
                      <a:pt x="56573" y="52264"/>
                      <a:pt x="56573" y="52335"/>
                      <a:pt x="56618" y="52380"/>
                    </a:cubicBezTo>
                    <a:cubicBezTo>
                      <a:pt x="56640" y="52402"/>
                      <a:pt x="56669" y="52413"/>
                      <a:pt x="56698" y="52413"/>
                    </a:cubicBezTo>
                    <a:cubicBezTo>
                      <a:pt x="56727" y="52413"/>
                      <a:pt x="56757" y="52402"/>
                      <a:pt x="56780" y="52380"/>
                    </a:cubicBezTo>
                    <a:cubicBezTo>
                      <a:pt x="56825" y="52335"/>
                      <a:pt x="56825" y="52264"/>
                      <a:pt x="56780" y="52219"/>
                    </a:cubicBezTo>
                    <a:cubicBezTo>
                      <a:pt x="56757" y="52196"/>
                      <a:pt x="56728" y="52184"/>
                      <a:pt x="56699" y="52184"/>
                    </a:cubicBezTo>
                    <a:close/>
                    <a:moveTo>
                      <a:pt x="21248" y="52381"/>
                    </a:moveTo>
                    <a:cubicBezTo>
                      <a:pt x="21194" y="52381"/>
                      <a:pt x="21139" y="52402"/>
                      <a:pt x="21098" y="52444"/>
                    </a:cubicBezTo>
                    <a:cubicBezTo>
                      <a:pt x="21014" y="52526"/>
                      <a:pt x="21014" y="52661"/>
                      <a:pt x="21098" y="52743"/>
                    </a:cubicBezTo>
                    <a:cubicBezTo>
                      <a:pt x="21139" y="52786"/>
                      <a:pt x="21194" y="52807"/>
                      <a:pt x="21248" y="52807"/>
                    </a:cubicBezTo>
                    <a:cubicBezTo>
                      <a:pt x="21302" y="52807"/>
                      <a:pt x="21357" y="52786"/>
                      <a:pt x="21398" y="52743"/>
                    </a:cubicBezTo>
                    <a:cubicBezTo>
                      <a:pt x="21482" y="52661"/>
                      <a:pt x="21482" y="52526"/>
                      <a:pt x="21398" y="52444"/>
                    </a:cubicBezTo>
                    <a:cubicBezTo>
                      <a:pt x="21357" y="52402"/>
                      <a:pt x="21302" y="52381"/>
                      <a:pt x="21248" y="52381"/>
                    </a:cubicBezTo>
                    <a:close/>
                    <a:moveTo>
                      <a:pt x="27324" y="52426"/>
                    </a:moveTo>
                    <a:cubicBezTo>
                      <a:pt x="27193" y="52426"/>
                      <a:pt x="27084" y="52533"/>
                      <a:pt x="27084" y="52668"/>
                    </a:cubicBezTo>
                    <a:cubicBezTo>
                      <a:pt x="27084" y="52800"/>
                      <a:pt x="27191" y="52909"/>
                      <a:pt x="27324" y="52909"/>
                    </a:cubicBezTo>
                    <a:cubicBezTo>
                      <a:pt x="27456" y="52909"/>
                      <a:pt x="27565" y="52800"/>
                      <a:pt x="27565" y="52668"/>
                    </a:cubicBezTo>
                    <a:cubicBezTo>
                      <a:pt x="27565" y="52535"/>
                      <a:pt x="27459" y="52426"/>
                      <a:pt x="27324" y="52426"/>
                    </a:cubicBezTo>
                    <a:close/>
                    <a:moveTo>
                      <a:pt x="37863" y="52426"/>
                    </a:moveTo>
                    <a:cubicBezTo>
                      <a:pt x="37730" y="52426"/>
                      <a:pt x="37621" y="52533"/>
                      <a:pt x="37621" y="52668"/>
                    </a:cubicBezTo>
                    <a:cubicBezTo>
                      <a:pt x="37624" y="52800"/>
                      <a:pt x="37730" y="52909"/>
                      <a:pt x="37863" y="52909"/>
                    </a:cubicBezTo>
                    <a:cubicBezTo>
                      <a:pt x="37995" y="52909"/>
                      <a:pt x="38104" y="52801"/>
                      <a:pt x="38104" y="52668"/>
                    </a:cubicBezTo>
                    <a:cubicBezTo>
                      <a:pt x="38104" y="52535"/>
                      <a:pt x="37997" y="52426"/>
                      <a:pt x="37863" y="52426"/>
                    </a:cubicBezTo>
                    <a:close/>
                    <a:moveTo>
                      <a:pt x="44006" y="52538"/>
                    </a:moveTo>
                    <a:cubicBezTo>
                      <a:pt x="43952" y="52538"/>
                      <a:pt x="43898" y="52559"/>
                      <a:pt x="43856" y="52600"/>
                    </a:cubicBezTo>
                    <a:cubicBezTo>
                      <a:pt x="43772" y="52684"/>
                      <a:pt x="43772" y="52817"/>
                      <a:pt x="43856" y="52901"/>
                    </a:cubicBezTo>
                    <a:cubicBezTo>
                      <a:pt x="43898" y="52943"/>
                      <a:pt x="43952" y="52963"/>
                      <a:pt x="44006" y="52963"/>
                    </a:cubicBezTo>
                    <a:cubicBezTo>
                      <a:pt x="44061" y="52963"/>
                      <a:pt x="44115" y="52943"/>
                      <a:pt x="44156" y="52901"/>
                    </a:cubicBezTo>
                    <a:cubicBezTo>
                      <a:pt x="44240" y="52817"/>
                      <a:pt x="44240" y="52684"/>
                      <a:pt x="44156" y="52600"/>
                    </a:cubicBezTo>
                    <a:cubicBezTo>
                      <a:pt x="44115" y="52559"/>
                      <a:pt x="44061" y="52538"/>
                      <a:pt x="44006" y="52538"/>
                    </a:cubicBezTo>
                    <a:close/>
                    <a:moveTo>
                      <a:pt x="8632" y="52848"/>
                    </a:moveTo>
                    <a:cubicBezTo>
                      <a:pt x="8606" y="52848"/>
                      <a:pt x="8579" y="52859"/>
                      <a:pt x="8558" y="52880"/>
                    </a:cubicBezTo>
                    <a:cubicBezTo>
                      <a:pt x="8516" y="52922"/>
                      <a:pt x="8516" y="52987"/>
                      <a:pt x="8558" y="53028"/>
                    </a:cubicBezTo>
                    <a:cubicBezTo>
                      <a:pt x="8579" y="53048"/>
                      <a:pt x="8606" y="53058"/>
                      <a:pt x="8632" y="53058"/>
                    </a:cubicBezTo>
                    <a:cubicBezTo>
                      <a:pt x="8659" y="53058"/>
                      <a:pt x="8686" y="53048"/>
                      <a:pt x="8706" y="53028"/>
                    </a:cubicBezTo>
                    <a:cubicBezTo>
                      <a:pt x="8748" y="52987"/>
                      <a:pt x="8748" y="52922"/>
                      <a:pt x="8706" y="52880"/>
                    </a:cubicBezTo>
                    <a:cubicBezTo>
                      <a:pt x="8686" y="52859"/>
                      <a:pt x="8659" y="52848"/>
                      <a:pt x="8632" y="52848"/>
                    </a:cubicBezTo>
                    <a:close/>
                    <a:moveTo>
                      <a:pt x="56620" y="53006"/>
                    </a:moveTo>
                    <a:cubicBezTo>
                      <a:pt x="56593" y="53006"/>
                      <a:pt x="56567" y="53017"/>
                      <a:pt x="56546" y="53038"/>
                    </a:cubicBezTo>
                    <a:cubicBezTo>
                      <a:pt x="56505" y="53078"/>
                      <a:pt x="56505" y="53143"/>
                      <a:pt x="56546" y="53185"/>
                    </a:cubicBezTo>
                    <a:cubicBezTo>
                      <a:pt x="56567" y="53206"/>
                      <a:pt x="56594" y="53216"/>
                      <a:pt x="56621" y="53216"/>
                    </a:cubicBezTo>
                    <a:cubicBezTo>
                      <a:pt x="56648" y="53216"/>
                      <a:pt x="56675" y="53206"/>
                      <a:pt x="56695" y="53185"/>
                    </a:cubicBezTo>
                    <a:cubicBezTo>
                      <a:pt x="56735" y="53143"/>
                      <a:pt x="56735" y="53078"/>
                      <a:pt x="56695" y="53038"/>
                    </a:cubicBezTo>
                    <a:cubicBezTo>
                      <a:pt x="56674" y="53017"/>
                      <a:pt x="56647" y="53006"/>
                      <a:pt x="56620" y="53006"/>
                    </a:cubicBezTo>
                    <a:close/>
                    <a:moveTo>
                      <a:pt x="20868" y="53011"/>
                    </a:moveTo>
                    <a:cubicBezTo>
                      <a:pt x="20816" y="53011"/>
                      <a:pt x="20764" y="53031"/>
                      <a:pt x="20724" y="53071"/>
                    </a:cubicBezTo>
                    <a:cubicBezTo>
                      <a:pt x="20644" y="53149"/>
                      <a:pt x="20644" y="53280"/>
                      <a:pt x="20724" y="53359"/>
                    </a:cubicBezTo>
                    <a:cubicBezTo>
                      <a:pt x="20764" y="53399"/>
                      <a:pt x="20816" y="53419"/>
                      <a:pt x="20868" y="53419"/>
                    </a:cubicBezTo>
                    <a:cubicBezTo>
                      <a:pt x="20920" y="53419"/>
                      <a:pt x="20973" y="53399"/>
                      <a:pt x="21012" y="53359"/>
                    </a:cubicBezTo>
                    <a:cubicBezTo>
                      <a:pt x="21092" y="53280"/>
                      <a:pt x="21092" y="53151"/>
                      <a:pt x="21012" y="53071"/>
                    </a:cubicBezTo>
                    <a:cubicBezTo>
                      <a:pt x="20973" y="53031"/>
                      <a:pt x="20920" y="53011"/>
                      <a:pt x="20868" y="53011"/>
                    </a:cubicBezTo>
                    <a:close/>
                    <a:moveTo>
                      <a:pt x="44385" y="53168"/>
                    </a:moveTo>
                    <a:cubicBezTo>
                      <a:pt x="44332" y="53168"/>
                      <a:pt x="44280" y="53188"/>
                      <a:pt x="44240" y="53227"/>
                    </a:cubicBezTo>
                    <a:cubicBezTo>
                      <a:pt x="44161" y="53307"/>
                      <a:pt x="44161" y="53436"/>
                      <a:pt x="44240" y="53516"/>
                    </a:cubicBezTo>
                    <a:cubicBezTo>
                      <a:pt x="44280" y="53556"/>
                      <a:pt x="44332" y="53576"/>
                      <a:pt x="44385" y="53576"/>
                    </a:cubicBezTo>
                    <a:cubicBezTo>
                      <a:pt x="44437" y="53576"/>
                      <a:pt x="44489" y="53556"/>
                      <a:pt x="44529" y="53516"/>
                    </a:cubicBezTo>
                    <a:cubicBezTo>
                      <a:pt x="44608" y="53438"/>
                      <a:pt x="44608" y="53307"/>
                      <a:pt x="44529" y="53227"/>
                    </a:cubicBezTo>
                    <a:cubicBezTo>
                      <a:pt x="44489" y="53188"/>
                      <a:pt x="44437" y="53168"/>
                      <a:pt x="44385" y="53168"/>
                    </a:cubicBezTo>
                    <a:close/>
                    <a:moveTo>
                      <a:pt x="27013" y="53243"/>
                    </a:moveTo>
                    <a:cubicBezTo>
                      <a:pt x="26887" y="53243"/>
                      <a:pt x="26781" y="53346"/>
                      <a:pt x="26781" y="53475"/>
                    </a:cubicBezTo>
                    <a:cubicBezTo>
                      <a:pt x="26781" y="53603"/>
                      <a:pt x="26884" y="53707"/>
                      <a:pt x="27013" y="53707"/>
                    </a:cubicBezTo>
                    <a:cubicBezTo>
                      <a:pt x="27142" y="53707"/>
                      <a:pt x="27245" y="53604"/>
                      <a:pt x="27245" y="53475"/>
                    </a:cubicBezTo>
                    <a:cubicBezTo>
                      <a:pt x="27245" y="53346"/>
                      <a:pt x="27142" y="53243"/>
                      <a:pt x="27013" y="53243"/>
                    </a:cubicBezTo>
                    <a:close/>
                    <a:moveTo>
                      <a:pt x="38175" y="53243"/>
                    </a:moveTo>
                    <a:cubicBezTo>
                      <a:pt x="38047" y="53243"/>
                      <a:pt x="37943" y="53346"/>
                      <a:pt x="37943" y="53475"/>
                    </a:cubicBezTo>
                    <a:cubicBezTo>
                      <a:pt x="37943" y="53604"/>
                      <a:pt x="38046" y="53707"/>
                      <a:pt x="38175" y="53707"/>
                    </a:cubicBezTo>
                    <a:cubicBezTo>
                      <a:pt x="38301" y="53707"/>
                      <a:pt x="38407" y="53604"/>
                      <a:pt x="38407" y="53475"/>
                    </a:cubicBezTo>
                    <a:cubicBezTo>
                      <a:pt x="38407" y="53346"/>
                      <a:pt x="38302" y="53243"/>
                      <a:pt x="38175" y="53243"/>
                    </a:cubicBezTo>
                    <a:close/>
                    <a:moveTo>
                      <a:pt x="19245" y="53207"/>
                    </a:moveTo>
                    <a:cubicBezTo>
                      <a:pt x="19311" y="53207"/>
                      <a:pt x="19378" y="53233"/>
                      <a:pt x="19429" y="53284"/>
                    </a:cubicBezTo>
                    <a:cubicBezTo>
                      <a:pt x="19478" y="53332"/>
                      <a:pt x="19505" y="53397"/>
                      <a:pt x="19505" y="53468"/>
                    </a:cubicBezTo>
                    <a:cubicBezTo>
                      <a:pt x="19505" y="53538"/>
                      <a:pt x="19478" y="53604"/>
                      <a:pt x="19429" y="53652"/>
                    </a:cubicBezTo>
                    <a:cubicBezTo>
                      <a:pt x="19378" y="53703"/>
                      <a:pt x="19311" y="53728"/>
                      <a:pt x="19244" y="53728"/>
                    </a:cubicBezTo>
                    <a:cubicBezTo>
                      <a:pt x="19177" y="53728"/>
                      <a:pt x="19110" y="53703"/>
                      <a:pt x="19059" y="53652"/>
                    </a:cubicBezTo>
                    <a:cubicBezTo>
                      <a:pt x="18958" y="53551"/>
                      <a:pt x="18958" y="53384"/>
                      <a:pt x="19059" y="53283"/>
                    </a:cubicBezTo>
                    <a:cubicBezTo>
                      <a:pt x="19110" y="53232"/>
                      <a:pt x="19178" y="53207"/>
                      <a:pt x="19245" y="53207"/>
                    </a:cubicBezTo>
                    <a:close/>
                    <a:moveTo>
                      <a:pt x="19245" y="53202"/>
                    </a:moveTo>
                    <a:cubicBezTo>
                      <a:pt x="19176" y="53202"/>
                      <a:pt x="19108" y="53228"/>
                      <a:pt x="19056" y="53280"/>
                    </a:cubicBezTo>
                    <a:cubicBezTo>
                      <a:pt x="18953" y="53383"/>
                      <a:pt x="18953" y="53554"/>
                      <a:pt x="19056" y="53656"/>
                    </a:cubicBezTo>
                    <a:cubicBezTo>
                      <a:pt x="19108" y="53709"/>
                      <a:pt x="19175" y="53735"/>
                      <a:pt x="19245" y="53735"/>
                    </a:cubicBezTo>
                    <a:cubicBezTo>
                      <a:pt x="19313" y="53735"/>
                      <a:pt x="19382" y="53709"/>
                      <a:pt x="19433" y="53656"/>
                    </a:cubicBezTo>
                    <a:cubicBezTo>
                      <a:pt x="19484" y="53606"/>
                      <a:pt x="19511" y="53539"/>
                      <a:pt x="19511" y="53468"/>
                    </a:cubicBezTo>
                    <a:cubicBezTo>
                      <a:pt x="19511" y="53397"/>
                      <a:pt x="19484" y="53330"/>
                      <a:pt x="19433" y="53280"/>
                    </a:cubicBezTo>
                    <a:cubicBezTo>
                      <a:pt x="19382" y="53228"/>
                      <a:pt x="19313" y="53202"/>
                      <a:pt x="19245" y="53202"/>
                    </a:cubicBezTo>
                    <a:close/>
                    <a:moveTo>
                      <a:pt x="15506" y="45352"/>
                    </a:moveTo>
                    <a:cubicBezTo>
                      <a:pt x="13347" y="45507"/>
                      <a:pt x="12550" y="52636"/>
                      <a:pt x="11500" y="53755"/>
                    </a:cubicBezTo>
                    <a:cubicBezTo>
                      <a:pt x="12617" y="52704"/>
                      <a:pt x="19746" y="51907"/>
                      <a:pt x="19902" y="49748"/>
                    </a:cubicBezTo>
                    <a:lnTo>
                      <a:pt x="19902" y="49748"/>
                    </a:lnTo>
                    <a:cubicBezTo>
                      <a:pt x="17912" y="50025"/>
                      <a:pt x="16255" y="49611"/>
                      <a:pt x="14480" y="50773"/>
                    </a:cubicBezTo>
                    <a:cubicBezTo>
                      <a:pt x="15644" y="48999"/>
                      <a:pt x="15231" y="47343"/>
                      <a:pt x="15506" y="45352"/>
                    </a:cubicBezTo>
                    <a:close/>
                    <a:moveTo>
                      <a:pt x="8731" y="53622"/>
                    </a:moveTo>
                    <a:cubicBezTo>
                      <a:pt x="8707" y="53622"/>
                      <a:pt x="8682" y="53632"/>
                      <a:pt x="8662" y="53651"/>
                    </a:cubicBezTo>
                    <a:cubicBezTo>
                      <a:pt x="8625" y="53690"/>
                      <a:pt x="8625" y="53749"/>
                      <a:pt x="8662" y="53787"/>
                    </a:cubicBezTo>
                    <a:cubicBezTo>
                      <a:pt x="8682" y="53806"/>
                      <a:pt x="8707" y="53815"/>
                      <a:pt x="8731" y="53815"/>
                    </a:cubicBezTo>
                    <a:cubicBezTo>
                      <a:pt x="8755" y="53815"/>
                      <a:pt x="8780" y="53806"/>
                      <a:pt x="8799" y="53787"/>
                    </a:cubicBezTo>
                    <a:cubicBezTo>
                      <a:pt x="8836" y="53749"/>
                      <a:pt x="8836" y="53690"/>
                      <a:pt x="8799" y="53651"/>
                    </a:cubicBezTo>
                    <a:cubicBezTo>
                      <a:pt x="8780" y="53632"/>
                      <a:pt x="8755" y="53622"/>
                      <a:pt x="8731" y="53622"/>
                    </a:cubicBezTo>
                    <a:close/>
                    <a:moveTo>
                      <a:pt x="46008" y="53365"/>
                    </a:moveTo>
                    <a:cubicBezTo>
                      <a:pt x="46075" y="53365"/>
                      <a:pt x="46142" y="53390"/>
                      <a:pt x="46192" y="53440"/>
                    </a:cubicBezTo>
                    <a:cubicBezTo>
                      <a:pt x="46241" y="53490"/>
                      <a:pt x="46269" y="53555"/>
                      <a:pt x="46269" y="53626"/>
                    </a:cubicBezTo>
                    <a:cubicBezTo>
                      <a:pt x="46269" y="53696"/>
                      <a:pt x="46241" y="53762"/>
                      <a:pt x="46192" y="53810"/>
                    </a:cubicBezTo>
                    <a:cubicBezTo>
                      <a:pt x="46142" y="53861"/>
                      <a:pt x="46074" y="53886"/>
                      <a:pt x="46007" y="53886"/>
                    </a:cubicBezTo>
                    <a:cubicBezTo>
                      <a:pt x="45940" y="53886"/>
                      <a:pt x="45873" y="53861"/>
                      <a:pt x="45823" y="53810"/>
                    </a:cubicBezTo>
                    <a:cubicBezTo>
                      <a:pt x="45721" y="53709"/>
                      <a:pt x="45721" y="53542"/>
                      <a:pt x="45823" y="53440"/>
                    </a:cubicBezTo>
                    <a:cubicBezTo>
                      <a:pt x="45873" y="53390"/>
                      <a:pt x="45942" y="53365"/>
                      <a:pt x="46008" y="53365"/>
                    </a:cubicBezTo>
                    <a:close/>
                    <a:moveTo>
                      <a:pt x="46008" y="53360"/>
                    </a:moveTo>
                    <a:cubicBezTo>
                      <a:pt x="45940" y="53360"/>
                      <a:pt x="45871" y="53386"/>
                      <a:pt x="45820" y="53438"/>
                    </a:cubicBezTo>
                    <a:cubicBezTo>
                      <a:pt x="45717" y="53540"/>
                      <a:pt x="45717" y="53711"/>
                      <a:pt x="45820" y="53814"/>
                    </a:cubicBezTo>
                    <a:cubicBezTo>
                      <a:pt x="45872" y="53866"/>
                      <a:pt x="45939" y="53893"/>
                      <a:pt x="46008" y="53893"/>
                    </a:cubicBezTo>
                    <a:cubicBezTo>
                      <a:pt x="46076" y="53893"/>
                      <a:pt x="46146" y="53866"/>
                      <a:pt x="46197" y="53814"/>
                    </a:cubicBezTo>
                    <a:cubicBezTo>
                      <a:pt x="46247" y="53764"/>
                      <a:pt x="46275" y="53697"/>
                      <a:pt x="46275" y="53626"/>
                    </a:cubicBezTo>
                    <a:cubicBezTo>
                      <a:pt x="46275" y="53555"/>
                      <a:pt x="46247" y="53488"/>
                      <a:pt x="46197" y="53438"/>
                    </a:cubicBezTo>
                    <a:cubicBezTo>
                      <a:pt x="46145" y="53386"/>
                      <a:pt x="46077" y="53360"/>
                      <a:pt x="46008" y="53360"/>
                    </a:cubicBezTo>
                    <a:close/>
                    <a:moveTo>
                      <a:pt x="49747" y="45511"/>
                    </a:moveTo>
                    <a:cubicBezTo>
                      <a:pt x="50023" y="47501"/>
                      <a:pt x="49609" y="49157"/>
                      <a:pt x="50771" y="50932"/>
                    </a:cubicBezTo>
                    <a:cubicBezTo>
                      <a:pt x="48999" y="49767"/>
                      <a:pt x="47341" y="50183"/>
                      <a:pt x="45350" y="49908"/>
                    </a:cubicBezTo>
                    <a:lnTo>
                      <a:pt x="45350" y="49908"/>
                    </a:lnTo>
                    <a:cubicBezTo>
                      <a:pt x="45507" y="52065"/>
                      <a:pt x="52636" y="52862"/>
                      <a:pt x="53753" y="53913"/>
                    </a:cubicBezTo>
                    <a:cubicBezTo>
                      <a:pt x="52703" y="52796"/>
                      <a:pt x="51906" y="45666"/>
                      <a:pt x="49747" y="45511"/>
                    </a:cubicBezTo>
                    <a:close/>
                    <a:moveTo>
                      <a:pt x="56522" y="53780"/>
                    </a:moveTo>
                    <a:cubicBezTo>
                      <a:pt x="56497" y="53780"/>
                      <a:pt x="56473" y="53790"/>
                      <a:pt x="56454" y="53809"/>
                    </a:cubicBezTo>
                    <a:cubicBezTo>
                      <a:pt x="56415" y="53846"/>
                      <a:pt x="56415" y="53907"/>
                      <a:pt x="56454" y="53945"/>
                    </a:cubicBezTo>
                    <a:cubicBezTo>
                      <a:pt x="56473" y="53964"/>
                      <a:pt x="56498" y="53973"/>
                      <a:pt x="56522" y="53973"/>
                    </a:cubicBezTo>
                    <a:cubicBezTo>
                      <a:pt x="56547" y="53973"/>
                      <a:pt x="56571" y="53964"/>
                      <a:pt x="56589" y="53945"/>
                    </a:cubicBezTo>
                    <a:cubicBezTo>
                      <a:pt x="56628" y="53907"/>
                      <a:pt x="56628" y="53846"/>
                      <a:pt x="56589" y="53809"/>
                    </a:cubicBezTo>
                    <a:cubicBezTo>
                      <a:pt x="56570" y="53790"/>
                      <a:pt x="56546" y="53780"/>
                      <a:pt x="56522" y="53780"/>
                    </a:cubicBezTo>
                    <a:close/>
                    <a:moveTo>
                      <a:pt x="20391" y="53661"/>
                    </a:moveTo>
                    <a:cubicBezTo>
                      <a:pt x="20342" y="53661"/>
                      <a:pt x="20292" y="53680"/>
                      <a:pt x="20253" y="53719"/>
                    </a:cubicBezTo>
                    <a:cubicBezTo>
                      <a:pt x="20178" y="53794"/>
                      <a:pt x="20178" y="53917"/>
                      <a:pt x="20253" y="53994"/>
                    </a:cubicBezTo>
                    <a:cubicBezTo>
                      <a:pt x="20292" y="54032"/>
                      <a:pt x="20342" y="54051"/>
                      <a:pt x="20391" y="54051"/>
                    </a:cubicBezTo>
                    <a:cubicBezTo>
                      <a:pt x="20441" y="54051"/>
                      <a:pt x="20491" y="54032"/>
                      <a:pt x="20528" y="53994"/>
                    </a:cubicBezTo>
                    <a:cubicBezTo>
                      <a:pt x="20605" y="53917"/>
                      <a:pt x="20605" y="53794"/>
                      <a:pt x="20528" y="53719"/>
                    </a:cubicBezTo>
                    <a:cubicBezTo>
                      <a:pt x="20491" y="53680"/>
                      <a:pt x="20441" y="53661"/>
                      <a:pt x="20391" y="53661"/>
                    </a:cubicBezTo>
                    <a:close/>
                    <a:moveTo>
                      <a:pt x="44861" y="53819"/>
                    </a:moveTo>
                    <a:cubicBezTo>
                      <a:pt x="44812" y="53819"/>
                      <a:pt x="44762" y="53838"/>
                      <a:pt x="44724" y="53875"/>
                    </a:cubicBezTo>
                    <a:cubicBezTo>
                      <a:pt x="44648" y="53952"/>
                      <a:pt x="44648" y="54075"/>
                      <a:pt x="44724" y="54151"/>
                    </a:cubicBezTo>
                    <a:cubicBezTo>
                      <a:pt x="44762" y="54189"/>
                      <a:pt x="44812" y="54208"/>
                      <a:pt x="44861" y="54208"/>
                    </a:cubicBezTo>
                    <a:cubicBezTo>
                      <a:pt x="44911" y="54208"/>
                      <a:pt x="44961" y="54189"/>
                      <a:pt x="45000" y="54151"/>
                    </a:cubicBezTo>
                    <a:cubicBezTo>
                      <a:pt x="45075" y="54075"/>
                      <a:pt x="45075" y="53952"/>
                      <a:pt x="45000" y="53875"/>
                    </a:cubicBezTo>
                    <a:cubicBezTo>
                      <a:pt x="44961" y="53838"/>
                      <a:pt x="44911" y="53819"/>
                      <a:pt x="44861" y="53819"/>
                    </a:cubicBezTo>
                    <a:close/>
                    <a:moveTo>
                      <a:pt x="38443" y="53966"/>
                    </a:moveTo>
                    <a:cubicBezTo>
                      <a:pt x="38320" y="53966"/>
                      <a:pt x="38220" y="54066"/>
                      <a:pt x="38220" y="54190"/>
                    </a:cubicBezTo>
                    <a:cubicBezTo>
                      <a:pt x="38220" y="54313"/>
                      <a:pt x="38320" y="54411"/>
                      <a:pt x="38443" y="54411"/>
                    </a:cubicBezTo>
                    <a:cubicBezTo>
                      <a:pt x="38566" y="54411"/>
                      <a:pt x="38665" y="54313"/>
                      <a:pt x="38665" y="54190"/>
                    </a:cubicBezTo>
                    <a:cubicBezTo>
                      <a:pt x="38665" y="54066"/>
                      <a:pt x="38566" y="53966"/>
                      <a:pt x="38443" y="53966"/>
                    </a:cubicBezTo>
                    <a:close/>
                    <a:moveTo>
                      <a:pt x="26745" y="53968"/>
                    </a:moveTo>
                    <a:cubicBezTo>
                      <a:pt x="26622" y="53968"/>
                      <a:pt x="26522" y="54068"/>
                      <a:pt x="26522" y="54191"/>
                    </a:cubicBezTo>
                    <a:cubicBezTo>
                      <a:pt x="26522" y="54314"/>
                      <a:pt x="26622" y="54414"/>
                      <a:pt x="26745" y="54414"/>
                    </a:cubicBezTo>
                    <a:cubicBezTo>
                      <a:pt x="26868" y="54411"/>
                      <a:pt x="26968" y="54313"/>
                      <a:pt x="26968" y="54191"/>
                    </a:cubicBezTo>
                    <a:cubicBezTo>
                      <a:pt x="26968" y="54068"/>
                      <a:pt x="26868" y="53968"/>
                      <a:pt x="26745" y="53968"/>
                    </a:cubicBezTo>
                    <a:close/>
                    <a:moveTo>
                      <a:pt x="8831" y="54339"/>
                    </a:moveTo>
                    <a:cubicBezTo>
                      <a:pt x="8809" y="54339"/>
                      <a:pt x="8787" y="54348"/>
                      <a:pt x="8770" y="54365"/>
                    </a:cubicBezTo>
                    <a:cubicBezTo>
                      <a:pt x="8735" y="54400"/>
                      <a:pt x="8735" y="54453"/>
                      <a:pt x="8770" y="54488"/>
                    </a:cubicBezTo>
                    <a:cubicBezTo>
                      <a:pt x="8787" y="54506"/>
                      <a:pt x="8810" y="54514"/>
                      <a:pt x="8832" y="54514"/>
                    </a:cubicBezTo>
                    <a:cubicBezTo>
                      <a:pt x="8855" y="54514"/>
                      <a:pt x="8877" y="54506"/>
                      <a:pt x="8893" y="54488"/>
                    </a:cubicBezTo>
                    <a:cubicBezTo>
                      <a:pt x="8928" y="54453"/>
                      <a:pt x="8928" y="54400"/>
                      <a:pt x="8893" y="54365"/>
                    </a:cubicBezTo>
                    <a:cubicBezTo>
                      <a:pt x="8875" y="54348"/>
                      <a:pt x="8853" y="54339"/>
                      <a:pt x="8831" y="54339"/>
                    </a:cubicBezTo>
                    <a:close/>
                    <a:moveTo>
                      <a:pt x="56421" y="54497"/>
                    </a:moveTo>
                    <a:cubicBezTo>
                      <a:pt x="56399" y="54497"/>
                      <a:pt x="56377" y="54506"/>
                      <a:pt x="56360" y="54523"/>
                    </a:cubicBezTo>
                    <a:cubicBezTo>
                      <a:pt x="56325" y="54556"/>
                      <a:pt x="56325" y="54611"/>
                      <a:pt x="56360" y="54646"/>
                    </a:cubicBezTo>
                    <a:cubicBezTo>
                      <a:pt x="56377" y="54663"/>
                      <a:pt x="56399" y="54671"/>
                      <a:pt x="56421" y="54671"/>
                    </a:cubicBezTo>
                    <a:cubicBezTo>
                      <a:pt x="56443" y="54671"/>
                      <a:pt x="56465" y="54663"/>
                      <a:pt x="56482" y="54646"/>
                    </a:cubicBezTo>
                    <a:cubicBezTo>
                      <a:pt x="56517" y="54611"/>
                      <a:pt x="56517" y="54556"/>
                      <a:pt x="56482" y="54523"/>
                    </a:cubicBezTo>
                    <a:cubicBezTo>
                      <a:pt x="56465" y="54506"/>
                      <a:pt x="56443" y="54497"/>
                      <a:pt x="56421" y="54497"/>
                    </a:cubicBezTo>
                    <a:close/>
                    <a:moveTo>
                      <a:pt x="17977" y="54035"/>
                    </a:moveTo>
                    <a:cubicBezTo>
                      <a:pt x="18065" y="54035"/>
                      <a:pt x="18146" y="54069"/>
                      <a:pt x="18210" y="54132"/>
                    </a:cubicBezTo>
                    <a:cubicBezTo>
                      <a:pt x="18271" y="54193"/>
                      <a:pt x="18306" y="54277"/>
                      <a:pt x="18306" y="54365"/>
                    </a:cubicBezTo>
                    <a:cubicBezTo>
                      <a:pt x="18306" y="54453"/>
                      <a:pt x="18272" y="54534"/>
                      <a:pt x="18210" y="54598"/>
                    </a:cubicBezTo>
                    <a:cubicBezTo>
                      <a:pt x="18146" y="54663"/>
                      <a:pt x="18061" y="54695"/>
                      <a:pt x="17976" y="54695"/>
                    </a:cubicBezTo>
                    <a:cubicBezTo>
                      <a:pt x="17891" y="54695"/>
                      <a:pt x="17806" y="54663"/>
                      <a:pt x="17742" y="54598"/>
                    </a:cubicBezTo>
                    <a:cubicBezTo>
                      <a:pt x="17614" y="54468"/>
                      <a:pt x="17614" y="54259"/>
                      <a:pt x="17743" y="54132"/>
                    </a:cubicBezTo>
                    <a:cubicBezTo>
                      <a:pt x="17804" y="54069"/>
                      <a:pt x="17888" y="54035"/>
                      <a:pt x="17977" y="54035"/>
                    </a:cubicBezTo>
                    <a:close/>
                    <a:moveTo>
                      <a:pt x="17975" y="54024"/>
                    </a:moveTo>
                    <a:cubicBezTo>
                      <a:pt x="17884" y="54024"/>
                      <a:pt x="17798" y="54059"/>
                      <a:pt x="17736" y="54124"/>
                    </a:cubicBezTo>
                    <a:cubicBezTo>
                      <a:pt x="17603" y="54256"/>
                      <a:pt x="17603" y="54469"/>
                      <a:pt x="17736" y="54603"/>
                    </a:cubicBezTo>
                    <a:cubicBezTo>
                      <a:pt x="17801" y="54668"/>
                      <a:pt x="17888" y="54700"/>
                      <a:pt x="17975" y="54700"/>
                    </a:cubicBezTo>
                    <a:cubicBezTo>
                      <a:pt x="17977" y="54700"/>
                      <a:pt x="17979" y="54700"/>
                      <a:pt x="17981" y="54700"/>
                    </a:cubicBezTo>
                    <a:cubicBezTo>
                      <a:pt x="18066" y="54700"/>
                      <a:pt x="18151" y="54668"/>
                      <a:pt x="18214" y="54603"/>
                    </a:cubicBezTo>
                    <a:cubicBezTo>
                      <a:pt x="18277" y="54539"/>
                      <a:pt x="18313" y="54453"/>
                      <a:pt x="18313" y="54364"/>
                    </a:cubicBezTo>
                    <a:cubicBezTo>
                      <a:pt x="18313" y="54272"/>
                      <a:pt x="18280" y="54187"/>
                      <a:pt x="18214" y="54124"/>
                    </a:cubicBezTo>
                    <a:cubicBezTo>
                      <a:pt x="18151" y="54061"/>
                      <a:pt x="18065" y="54024"/>
                      <a:pt x="17975" y="54024"/>
                    </a:cubicBezTo>
                    <a:close/>
                    <a:moveTo>
                      <a:pt x="19767" y="54371"/>
                    </a:moveTo>
                    <a:cubicBezTo>
                      <a:pt x="19720" y="54371"/>
                      <a:pt x="19672" y="54390"/>
                      <a:pt x="19636" y="54426"/>
                    </a:cubicBezTo>
                    <a:cubicBezTo>
                      <a:pt x="19563" y="54498"/>
                      <a:pt x="19563" y="54617"/>
                      <a:pt x="19636" y="54690"/>
                    </a:cubicBezTo>
                    <a:cubicBezTo>
                      <a:pt x="19672" y="54726"/>
                      <a:pt x="19720" y="54744"/>
                      <a:pt x="19767" y="54744"/>
                    </a:cubicBezTo>
                    <a:cubicBezTo>
                      <a:pt x="19814" y="54744"/>
                      <a:pt x="19862" y="54726"/>
                      <a:pt x="19898" y="54690"/>
                    </a:cubicBezTo>
                    <a:cubicBezTo>
                      <a:pt x="19971" y="54617"/>
                      <a:pt x="19971" y="54498"/>
                      <a:pt x="19898" y="54426"/>
                    </a:cubicBezTo>
                    <a:cubicBezTo>
                      <a:pt x="19862" y="54390"/>
                      <a:pt x="19814" y="54371"/>
                      <a:pt x="19767" y="54371"/>
                    </a:cubicBezTo>
                    <a:close/>
                    <a:moveTo>
                      <a:pt x="47281" y="54192"/>
                    </a:moveTo>
                    <a:cubicBezTo>
                      <a:pt x="47368" y="54192"/>
                      <a:pt x="47450" y="54227"/>
                      <a:pt x="47509" y="54288"/>
                    </a:cubicBezTo>
                    <a:cubicBezTo>
                      <a:pt x="47638" y="54417"/>
                      <a:pt x="47638" y="54627"/>
                      <a:pt x="47509" y="54756"/>
                    </a:cubicBezTo>
                    <a:cubicBezTo>
                      <a:pt x="47445" y="54821"/>
                      <a:pt x="47360" y="54853"/>
                      <a:pt x="47276" y="54853"/>
                    </a:cubicBezTo>
                    <a:cubicBezTo>
                      <a:pt x="47191" y="54853"/>
                      <a:pt x="47107" y="54821"/>
                      <a:pt x="47043" y="54756"/>
                    </a:cubicBezTo>
                    <a:cubicBezTo>
                      <a:pt x="46981" y="54694"/>
                      <a:pt x="46946" y="54611"/>
                      <a:pt x="46946" y="54523"/>
                    </a:cubicBezTo>
                    <a:cubicBezTo>
                      <a:pt x="46946" y="54433"/>
                      <a:pt x="46981" y="54352"/>
                      <a:pt x="47043" y="54288"/>
                    </a:cubicBezTo>
                    <a:cubicBezTo>
                      <a:pt x="47104" y="54227"/>
                      <a:pt x="47188" y="54193"/>
                      <a:pt x="47276" y="54193"/>
                    </a:cubicBezTo>
                    <a:cubicBezTo>
                      <a:pt x="47278" y="54192"/>
                      <a:pt x="47280" y="54192"/>
                      <a:pt x="47281" y="54192"/>
                    </a:cubicBezTo>
                    <a:close/>
                    <a:moveTo>
                      <a:pt x="47276" y="54182"/>
                    </a:moveTo>
                    <a:cubicBezTo>
                      <a:pt x="47185" y="54182"/>
                      <a:pt x="47101" y="54216"/>
                      <a:pt x="47037" y="54281"/>
                    </a:cubicBezTo>
                    <a:cubicBezTo>
                      <a:pt x="46973" y="54345"/>
                      <a:pt x="46937" y="54430"/>
                      <a:pt x="46937" y="54520"/>
                    </a:cubicBezTo>
                    <a:cubicBezTo>
                      <a:pt x="46937" y="54611"/>
                      <a:pt x="46972" y="54695"/>
                      <a:pt x="47037" y="54759"/>
                    </a:cubicBezTo>
                    <a:cubicBezTo>
                      <a:pt x="47102" y="54824"/>
                      <a:pt x="47189" y="54858"/>
                      <a:pt x="47276" y="54858"/>
                    </a:cubicBezTo>
                    <a:cubicBezTo>
                      <a:pt x="47278" y="54858"/>
                      <a:pt x="47280" y="54858"/>
                      <a:pt x="47282" y="54858"/>
                    </a:cubicBezTo>
                    <a:cubicBezTo>
                      <a:pt x="47367" y="54858"/>
                      <a:pt x="47451" y="54826"/>
                      <a:pt x="47515" y="54759"/>
                    </a:cubicBezTo>
                    <a:cubicBezTo>
                      <a:pt x="47647" y="54627"/>
                      <a:pt x="47647" y="54414"/>
                      <a:pt x="47515" y="54281"/>
                    </a:cubicBezTo>
                    <a:cubicBezTo>
                      <a:pt x="47451" y="54219"/>
                      <a:pt x="47366" y="54182"/>
                      <a:pt x="47276" y="54182"/>
                    </a:cubicBezTo>
                    <a:close/>
                    <a:moveTo>
                      <a:pt x="45486" y="54529"/>
                    </a:moveTo>
                    <a:cubicBezTo>
                      <a:pt x="45438" y="54529"/>
                      <a:pt x="45391" y="54548"/>
                      <a:pt x="45355" y="54584"/>
                    </a:cubicBezTo>
                    <a:cubicBezTo>
                      <a:pt x="45282" y="54656"/>
                      <a:pt x="45282" y="54774"/>
                      <a:pt x="45355" y="54846"/>
                    </a:cubicBezTo>
                    <a:cubicBezTo>
                      <a:pt x="45391" y="54882"/>
                      <a:pt x="45438" y="54900"/>
                      <a:pt x="45486" y="54900"/>
                    </a:cubicBezTo>
                    <a:cubicBezTo>
                      <a:pt x="45533" y="54900"/>
                      <a:pt x="45581" y="54882"/>
                      <a:pt x="45617" y="54846"/>
                    </a:cubicBezTo>
                    <a:cubicBezTo>
                      <a:pt x="45689" y="54774"/>
                      <a:pt x="45689" y="54656"/>
                      <a:pt x="45617" y="54584"/>
                    </a:cubicBezTo>
                    <a:cubicBezTo>
                      <a:pt x="45581" y="54548"/>
                      <a:pt x="45533" y="54529"/>
                      <a:pt x="45486" y="54529"/>
                    </a:cubicBezTo>
                    <a:close/>
                    <a:moveTo>
                      <a:pt x="26522" y="54656"/>
                    </a:moveTo>
                    <a:cubicBezTo>
                      <a:pt x="26404" y="54656"/>
                      <a:pt x="26309" y="54752"/>
                      <a:pt x="26309" y="54871"/>
                    </a:cubicBezTo>
                    <a:cubicBezTo>
                      <a:pt x="26309" y="54988"/>
                      <a:pt x="26404" y="55084"/>
                      <a:pt x="26522" y="55084"/>
                    </a:cubicBezTo>
                    <a:cubicBezTo>
                      <a:pt x="26640" y="55084"/>
                      <a:pt x="26736" y="54988"/>
                      <a:pt x="26736" y="54871"/>
                    </a:cubicBezTo>
                    <a:cubicBezTo>
                      <a:pt x="26736" y="54752"/>
                      <a:pt x="26640" y="54656"/>
                      <a:pt x="26522" y="54656"/>
                    </a:cubicBezTo>
                    <a:close/>
                    <a:moveTo>
                      <a:pt x="38665" y="54656"/>
                    </a:moveTo>
                    <a:cubicBezTo>
                      <a:pt x="38547" y="54656"/>
                      <a:pt x="38452" y="54752"/>
                      <a:pt x="38452" y="54871"/>
                    </a:cubicBezTo>
                    <a:cubicBezTo>
                      <a:pt x="38453" y="54988"/>
                      <a:pt x="38547" y="55084"/>
                      <a:pt x="38665" y="55084"/>
                    </a:cubicBezTo>
                    <a:cubicBezTo>
                      <a:pt x="38783" y="55084"/>
                      <a:pt x="38879" y="54988"/>
                      <a:pt x="38879" y="54871"/>
                    </a:cubicBezTo>
                    <a:cubicBezTo>
                      <a:pt x="38879" y="54752"/>
                      <a:pt x="38783" y="54656"/>
                      <a:pt x="38665" y="54656"/>
                    </a:cubicBezTo>
                    <a:close/>
                    <a:moveTo>
                      <a:pt x="8919" y="54984"/>
                    </a:moveTo>
                    <a:cubicBezTo>
                      <a:pt x="8899" y="54984"/>
                      <a:pt x="8879" y="54992"/>
                      <a:pt x="8864" y="55008"/>
                    </a:cubicBezTo>
                    <a:cubicBezTo>
                      <a:pt x="8833" y="55039"/>
                      <a:pt x="8833" y="55088"/>
                      <a:pt x="8864" y="55118"/>
                    </a:cubicBezTo>
                    <a:cubicBezTo>
                      <a:pt x="8879" y="55134"/>
                      <a:pt x="8899" y="55141"/>
                      <a:pt x="8919" y="55141"/>
                    </a:cubicBezTo>
                    <a:cubicBezTo>
                      <a:pt x="8939" y="55141"/>
                      <a:pt x="8959" y="55134"/>
                      <a:pt x="8974" y="55118"/>
                    </a:cubicBezTo>
                    <a:cubicBezTo>
                      <a:pt x="9006" y="55088"/>
                      <a:pt x="9006" y="55039"/>
                      <a:pt x="8974" y="55008"/>
                    </a:cubicBezTo>
                    <a:cubicBezTo>
                      <a:pt x="8959" y="54992"/>
                      <a:pt x="8939" y="54984"/>
                      <a:pt x="8919" y="54984"/>
                    </a:cubicBezTo>
                    <a:close/>
                    <a:moveTo>
                      <a:pt x="56333" y="55142"/>
                    </a:moveTo>
                    <a:cubicBezTo>
                      <a:pt x="56313" y="55142"/>
                      <a:pt x="56293" y="55150"/>
                      <a:pt x="56277" y="55165"/>
                    </a:cubicBezTo>
                    <a:cubicBezTo>
                      <a:pt x="56247" y="55197"/>
                      <a:pt x="56247" y="55245"/>
                      <a:pt x="56277" y="55276"/>
                    </a:cubicBezTo>
                    <a:cubicBezTo>
                      <a:pt x="56293" y="55292"/>
                      <a:pt x="56313" y="55299"/>
                      <a:pt x="56333" y="55299"/>
                    </a:cubicBezTo>
                    <a:cubicBezTo>
                      <a:pt x="56353" y="55299"/>
                      <a:pt x="56373" y="55292"/>
                      <a:pt x="56389" y="55276"/>
                    </a:cubicBezTo>
                    <a:cubicBezTo>
                      <a:pt x="56419" y="55245"/>
                      <a:pt x="56419" y="55197"/>
                      <a:pt x="56389" y="55165"/>
                    </a:cubicBezTo>
                    <a:cubicBezTo>
                      <a:pt x="56373" y="55150"/>
                      <a:pt x="56353" y="55142"/>
                      <a:pt x="56333" y="55142"/>
                    </a:cubicBezTo>
                    <a:close/>
                    <a:moveTo>
                      <a:pt x="19027" y="55079"/>
                    </a:moveTo>
                    <a:cubicBezTo>
                      <a:pt x="18982" y="55079"/>
                      <a:pt x="18937" y="55097"/>
                      <a:pt x="18903" y="55131"/>
                    </a:cubicBezTo>
                    <a:cubicBezTo>
                      <a:pt x="18833" y="55200"/>
                      <a:pt x="18833" y="55313"/>
                      <a:pt x="18903" y="55381"/>
                    </a:cubicBezTo>
                    <a:cubicBezTo>
                      <a:pt x="18937" y="55416"/>
                      <a:pt x="18982" y="55433"/>
                      <a:pt x="19027" y="55433"/>
                    </a:cubicBezTo>
                    <a:cubicBezTo>
                      <a:pt x="19073" y="55433"/>
                      <a:pt x="19118" y="55416"/>
                      <a:pt x="19152" y="55381"/>
                    </a:cubicBezTo>
                    <a:cubicBezTo>
                      <a:pt x="19221" y="55313"/>
                      <a:pt x="19221" y="55200"/>
                      <a:pt x="19152" y="55131"/>
                    </a:cubicBezTo>
                    <a:cubicBezTo>
                      <a:pt x="19118" y="55097"/>
                      <a:pt x="19073" y="55079"/>
                      <a:pt x="19027" y="55079"/>
                    </a:cubicBezTo>
                    <a:close/>
                    <a:moveTo>
                      <a:pt x="16449" y="54513"/>
                    </a:moveTo>
                    <a:cubicBezTo>
                      <a:pt x="16574" y="54513"/>
                      <a:pt x="16697" y="54561"/>
                      <a:pt x="16791" y="54655"/>
                    </a:cubicBezTo>
                    <a:cubicBezTo>
                      <a:pt x="16884" y="54748"/>
                      <a:pt x="16933" y="54868"/>
                      <a:pt x="16933" y="54997"/>
                    </a:cubicBezTo>
                    <a:cubicBezTo>
                      <a:pt x="16933" y="55127"/>
                      <a:pt x="16883" y="55249"/>
                      <a:pt x="16791" y="55342"/>
                    </a:cubicBezTo>
                    <a:cubicBezTo>
                      <a:pt x="16697" y="55436"/>
                      <a:pt x="16572" y="55483"/>
                      <a:pt x="16448" y="55483"/>
                    </a:cubicBezTo>
                    <a:cubicBezTo>
                      <a:pt x="16324" y="55483"/>
                      <a:pt x="16200" y="55436"/>
                      <a:pt x="16106" y="55342"/>
                    </a:cubicBezTo>
                    <a:cubicBezTo>
                      <a:pt x="16013" y="55249"/>
                      <a:pt x="15963" y="55127"/>
                      <a:pt x="15963" y="54997"/>
                    </a:cubicBezTo>
                    <a:cubicBezTo>
                      <a:pt x="15963" y="54866"/>
                      <a:pt x="16013" y="54745"/>
                      <a:pt x="16106" y="54655"/>
                    </a:cubicBezTo>
                    <a:cubicBezTo>
                      <a:pt x="16200" y="54561"/>
                      <a:pt x="16325" y="54513"/>
                      <a:pt x="16449" y="54513"/>
                    </a:cubicBezTo>
                    <a:close/>
                    <a:moveTo>
                      <a:pt x="16450" y="54500"/>
                    </a:moveTo>
                    <a:cubicBezTo>
                      <a:pt x="16322" y="54500"/>
                      <a:pt x="16195" y="54549"/>
                      <a:pt x="16099" y="54646"/>
                    </a:cubicBezTo>
                    <a:cubicBezTo>
                      <a:pt x="16005" y="54739"/>
                      <a:pt x="15954" y="54865"/>
                      <a:pt x="15954" y="54997"/>
                    </a:cubicBezTo>
                    <a:cubicBezTo>
                      <a:pt x="15954" y="55129"/>
                      <a:pt x="16006" y="55253"/>
                      <a:pt x="16099" y="55349"/>
                    </a:cubicBezTo>
                    <a:cubicBezTo>
                      <a:pt x="16194" y="55444"/>
                      <a:pt x="16323" y="55494"/>
                      <a:pt x="16449" y="55494"/>
                    </a:cubicBezTo>
                    <a:cubicBezTo>
                      <a:pt x="16577" y="55494"/>
                      <a:pt x="16703" y="55446"/>
                      <a:pt x="16802" y="55349"/>
                    </a:cubicBezTo>
                    <a:cubicBezTo>
                      <a:pt x="16896" y="55255"/>
                      <a:pt x="16946" y="55129"/>
                      <a:pt x="16946" y="54997"/>
                    </a:cubicBezTo>
                    <a:cubicBezTo>
                      <a:pt x="16946" y="54865"/>
                      <a:pt x="16893" y="54740"/>
                      <a:pt x="16802" y="54646"/>
                    </a:cubicBezTo>
                    <a:cubicBezTo>
                      <a:pt x="16704" y="54549"/>
                      <a:pt x="16577" y="54500"/>
                      <a:pt x="16450" y="54500"/>
                    </a:cubicBezTo>
                    <a:close/>
                    <a:moveTo>
                      <a:pt x="46227" y="55237"/>
                    </a:moveTo>
                    <a:cubicBezTo>
                      <a:pt x="46182" y="55237"/>
                      <a:pt x="46136" y="55254"/>
                      <a:pt x="46102" y="55288"/>
                    </a:cubicBezTo>
                    <a:cubicBezTo>
                      <a:pt x="46033" y="55358"/>
                      <a:pt x="46033" y="55469"/>
                      <a:pt x="46102" y="55539"/>
                    </a:cubicBezTo>
                    <a:cubicBezTo>
                      <a:pt x="46136" y="55573"/>
                      <a:pt x="46182" y="55590"/>
                      <a:pt x="46227" y="55590"/>
                    </a:cubicBezTo>
                    <a:cubicBezTo>
                      <a:pt x="46272" y="55590"/>
                      <a:pt x="46318" y="55573"/>
                      <a:pt x="46352" y="55539"/>
                    </a:cubicBezTo>
                    <a:cubicBezTo>
                      <a:pt x="46421" y="55469"/>
                      <a:pt x="46421" y="55358"/>
                      <a:pt x="46352" y="55288"/>
                    </a:cubicBezTo>
                    <a:cubicBezTo>
                      <a:pt x="46318" y="55254"/>
                      <a:pt x="46272" y="55237"/>
                      <a:pt x="46227" y="55237"/>
                    </a:cubicBezTo>
                    <a:close/>
                    <a:moveTo>
                      <a:pt x="48809" y="54671"/>
                    </a:moveTo>
                    <a:cubicBezTo>
                      <a:pt x="48937" y="54671"/>
                      <a:pt x="49058" y="54721"/>
                      <a:pt x="49147" y="54813"/>
                    </a:cubicBezTo>
                    <a:cubicBezTo>
                      <a:pt x="49240" y="54904"/>
                      <a:pt x="49289" y="55026"/>
                      <a:pt x="49289" y="55155"/>
                    </a:cubicBezTo>
                    <a:cubicBezTo>
                      <a:pt x="49289" y="55285"/>
                      <a:pt x="49238" y="55407"/>
                      <a:pt x="49147" y="55497"/>
                    </a:cubicBezTo>
                    <a:cubicBezTo>
                      <a:pt x="49054" y="55589"/>
                      <a:pt x="48934" y="55639"/>
                      <a:pt x="48803" y="55639"/>
                    </a:cubicBezTo>
                    <a:cubicBezTo>
                      <a:pt x="48673" y="55639"/>
                      <a:pt x="48551" y="55588"/>
                      <a:pt x="48460" y="55497"/>
                    </a:cubicBezTo>
                    <a:cubicBezTo>
                      <a:pt x="48369" y="55404"/>
                      <a:pt x="48318" y="55284"/>
                      <a:pt x="48318" y="55155"/>
                    </a:cubicBezTo>
                    <a:cubicBezTo>
                      <a:pt x="48318" y="55026"/>
                      <a:pt x="48369" y="54903"/>
                      <a:pt x="48460" y="54813"/>
                    </a:cubicBezTo>
                    <a:cubicBezTo>
                      <a:pt x="48553" y="54720"/>
                      <a:pt x="48674" y="54671"/>
                      <a:pt x="48803" y="54671"/>
                    </a:cubicBezTo>
                    <a:cubicBezTo>
                      <a:pt x="48805" y="54671"/>
                      <a:pt x="48807" y="54671"/>
                      <a:pt x="48809" y="54671"/>
                    </a:cubicBezTo>
                    <a:close/>
                    <a:moveTo>
                      <a:pt x="48805" y="54658"/>
                    </a:moveTo>
                    <a:cubicBezTo>
                      <a:pt x="48673" y="54658"/>
                      <a:pt x="48547" y="54711"/>
                      <a:pt x="48453" y="54803"/>
                    </a:cubicBezTo>
                    <a:cubicBezTo>
                      <a:pt x="48359" y="54897"/>
                      <a:pt x="48308" y="55023"/>
                      <a:pt x="48308" y="55155"/>
                    </a:cubicBezTo>
                    <a:cubicBezTo>
                      <a:pt x="48308" y="55287"/>
                      <a:pt x="48361" y="55411"/>
                      <a:pt x="48453" y="55505"/>
                    </a:cubicBezTo>
                    <a:cubicBezTo>
                      <a:pt x="48547" y="55600"/>
                      <a:pt x="48673" y="55650"/>
                      <a:pt x="48805" y="55650"/>
                    </a:cubicBezTo>
                    <a:cubicBezTo>
                      <a:pt x="48937" y="55650"/>
                      <a:pt x="49061" y="55600"/>
                      <a:pt x="49155" y="55505"/>
                    </a:cubicBezTo>
                    <a:cubicBezTo>
                      <a:pt x="49250" y="55411"/>
                      <a:pt x="49300" y="55287"/>
                      <a:pt x="49300" y="55155"/>
                    </a:cubicBezTo>
                    <a:cubicBezTo>
                      <a:pt x="49300" y="55023"/>
                      <a:pt x="49248" y="54897"/>
                      <a:pt x="49155" y="54803"/>
                    </a:cubicBezTo>
                    <a:cubicBezTo>
                      <a:pt x="49061" y="54708"/>
                      <a:pt x="48937" y="54658"/>
                      <a:pt x="48805" y="54658"/>
                    </a:cubicBezTo>
                    <a:close/>
                    <a:moveTo>
                      <a:pt x="14861" y="55096"/>
                    </a:moveTo>
                    <a:cubicBezTo>
                      <a:pt x="14945" y="55096"/>
                      <a:pt x="15030" y="55128"/>
                      <a:pt x="15095" y="55192"/>
                    </a:cubicBezTo>
                    <a:cubicBezTo>
                      <a:pt x="15157" y="55255"/>
                      <a:pt x="15190" y="55337"/>
                      <a:pt x="15190" y="55426"/>
                    </a:cubicBezTo>
                    <a:cubicBezTo>
                      <a:pt x="15190" y="55515"/>
                      <a:pt x="15157" y="55597"/>
                      <a:pt x="15095" y="55660"/>
                    </a:cubicBezTo>
                    <a:cubicBezTo>
                      <a:pt x="15034" y="55721"/>
                      <a:pt x="14950" y="55756"/>
                      <a:pt x="14861" y="55756"/>
                    </a:cubicBezTo>
                    <a:cubicBezTo>
                      <a:pt x="14773" y="55756"/>
                      <a:pt x="14690" y="55721"/>
                      <a:pt x="14628" y="55660"/>
                    </a:cubicBezTo>
                    <a:cubicBezTo>
                      <a:pt x="14566" y="55598"/>
                      <a:pt x="14531" y="55515"/>
                      <a:pt x="14531" y="55426"/>
                    </a:cubicBezTo>
                    <a:cubicBezTo>
                      <a:pt x="14531" y="55339"/>
                      <a:pt x="14566" y="55256"/>
                      <a:pt x="14628" y="55192"/>
                    </a:cubicBezTo>
                    <a:cubicBezTo>
                      <a:pt x="14692" y="55128"/>
                      <a:pt x="14776" y="55096"/>
                      <a:pt x="14861" y="55096"/>
                    </a:cubicBezTo>
                    <a:close/>
                    <a:moveTo>
                      <a:pt x="14861" y="55088"/>
                    </a:moveTo>
                    <a:cubicBezTo>
                      <a:pt x="14775" y="55088"/>
                      <a:pt x="14688" y="55121"/>
                      <a:pt x="14622" y="55187"/>
                    </a:cubicBezTo>
                    <a:cubicBezTo>
                      <a:pt x="14558" y="55250"/>
                      <a:pt x="14522" y="55336"/>
                      <a:pt x="14522" y="55426"/>
                    </a:cubicBezTo>
                    <a:cubicBezTo>
                      <a:pt x="14522" y="55517"/>
                      <a:pt x="14557" y="55602"/>
                      <a:pt x="14622" y="55665"/>
                    </a:cubicBezTo>
                    <a:cubicBezTo>
                      <a:pt x="14686" y="55728"/>
                      <a:pt x="14770" y="55765"/>
                      <a:pt x="14861" y="55765"/>
                    </a:cubicBezTo>
                    <a:cubicBezTo>
                      <a:pt x="14951" y="55765"/>
                      <a:pt x="15035" y="55728"/>
                      <a:pt x="15100" y="55665"/>
                    </a:cubicBezTo>
                    <a:cubicBezTo>
                      <a:pt x="15164" y="55602"/>
                      <a:pt x="15200" y="55517"/>
                      <a:pt x="15200" y="55426"/>
                    </a:cubicBezTo>
                    <a:cubicBezTo>
                      <a:pt x="15200" y="55336"/>
                      <a:pt x="15166" y="55250"/>
                      <a:pt x="15100" y="55187"/>
                    </a:cubicBezTo>
                    <a:cubicBezTo>
                      <a:pt x="15034" y="55121"/>
                      <a:pt x="14948" y="55088"/>
                      <a:pt x="14861" y="55088"/>
                    </a:cubicBezTo>
                    <a:close/>
                    <a:moveTo>
                      <a:pt x="26351" y="55372"/>
                    </a:moveTo>
                    <a:cubicBezTo>
                      <a:pt x="26238" y="55372"/>
                      <a:pt x="26145" y="55462"/>
                      <a:pt x="26145" y="55576"/>
                    </a:cubicBezTo>
                    <a:cubicBezTo>
                      <a:pt x="26145" y="55688"/>
                      <a:pt x="26236" y="55781"/>
                      <a:pt x="26351" y="55781"/>
                    </a:cubicBezTo>
                    <a:cubicBezTo>
                      <a:pt x="26462" y="55781"/>
                      <a:pt x="26555" y="55691"/>
                      <a:pt x="26555" y="55576"/>
                    </a:cubicBezTo>
                    <a:cubicBezTo>
                      <a:pt x="26555" y="55465"/>
                      <a:pt x="26464" y="55372"/>
                      <a:pt x="26351" y="55372"/>
                    </a:cubicBezTo>
                    <a:close/>
                    <a:moveTo>
                      <a:pt x="38837" y="55372"/>
                    </a:moveTo>
                    <a:cubicBezTo>
                      <a:pt x="38725" y="55372"/>
                      <a:pt x="38633" y="55462"/>
                      <a:pt x="38633" y="55576"/>
                    </a:cubicBezTo>
                    <a:cubicBezTo>
                      <a:pt x="38633" y="55691"/>
                      <a:pt x="38725" y="55781"/>
                      <a:pt x="38837" y="55781"/>
                    </a:cubicBezTo>
                    <a:cubicBezTo>
                      <a:pt x="38950" y="55781"/>
                      <a:pt x="39041" y="55691"/>
                      <a:pt x="39041" y="55576"/>
                    </a:cubicBezTo>
                    <a:cubicBezTo>
                      <a:pt x="39041" y="55465"/>
                      <a:pt x="38951" y="55372"/>
                      <a:pt x="38837" y="55372"/>
                    </a:cubicBezTo>
                    <a:close/>
                    <a:moveTo>
                      <a:pt x="13446" y="55276"/>
                    </a:moveTo>
                    <a:cubicBezTo>
                      <a:pt x="13513" y="55276"/>
                      <a:pt x="13580" y="55301"/>
                      <a:pt x="13631" y="55352"/>
                    </a:cubicBezTo>
                    <a:cubicBezTo>
                      <a:pt x="13733" y="55453"/>
                      <a:pt x="13733" y="55620"/>
                      <a:pt x="13631" y="55721"/>
                    </a:cubicBezTo>
                    <a:cubicBezTo>
                      <a:pt x="13580" y="55772"/>
                      <a:pt x="13513" y="55797"/>
                      <a:pt x="13446" y="55797"/>
                    </a:cubicBezTo>
                    <a:cubicBezTo>
                      <a:pt x="13379" y="55797"/>
                      <a:pt x="13312" y="55772"/>
                      <a:pt x="13262" y="55721"/>
                    </a:cubicBezTo>
                    <a:cubicBezTo>
                      <a:pt x="13160" y="55620"/>
                      <a:pt x="13160" y="55455"/>
                      <a:pt x="13262" y="55352"/>
                    </a:cubicBezTo>
                    <a:cubicBezTo>
                      <a:pt x="13312" y="55301"/>
                      <a:pt x="13379" y="55276"/>
                      <a:pt x="13446" y="55276"/>
                    </a:cubicBezTo>
                    <a:close/>
                    <a:moveTo>
                      <a:pt x="13447" y="55271"/>
                    </a:moveTo>
                    <a:cubicBezTo>
                      <a:pt x="13378" y="55271"/>
                      <a:pt x="13310" y="55297"/>
                      <a:pt x="13259" y="55349"/>
                    </a:cubicBezTo>
                    <a:cubicBezTo>
                      <a:pt x="13154" y="55452"/>
                      <a:pt x="13154" y="55621"/>
                      <a:pt x="13259" y="55726"/>
                    </a:cubicBezTo>
                    <a:cubicBezTo>
                      <a:pt x="13311" y="55778"/>
                      <a:pt x="13378" y="55802"/>
                      <a:pt x="13446" y="55802"/>
                    </a:cubicBezTo>
                    <a:cubicBezTo>
                      <a:pt x="13515" y="55802"/>
                      <a:pt x="13582" y="55778"/>
                      <a:pt x="13635" y="55726"/>
                    </a:cubicBezTo>
                    <a:cubicBezTo>
                      <a:pt x="13738" y="55621"/>
                      <a:pt x="13738" y="55452"/>
                      <a:pt x="13635" y="55349"/>
                    </a:cubicBezTo>
                    <a:cubicBezTo>
                      <a:pt x="13583" y="55297"/>
                      <a:pt x="13515" y="55271"/>
                      <a:pt x="13447" y="55271"/>
                    </a:cubicBezTo>
                    <a:close/>
                    <a:moveTo>
                      <a:pt x="50392" y="55253"/>
                    </a:moveTo>
                    <a:cubicBezTo>
                      <a:pt x="50477" y="55255"/>
                      <a:pt x="50561" y="55287"/>
                      <a:pt x="50625" y="55350"/>
                    </a:cubicBezTo>
                    <a:cubicBezTo>
                      <a:pt x="50686" y="55411"/>
                      <a:pt x="50720" y="55495"/>
                      <a:pt x="50720" y="55584"/>
                    </a:cubicBezTo>
                    <a:cubicBezTo>
                      <a:pt x="50720" y="55672"/>
                      <a:pt x="50687" y="55755"/>
                      <a:pt x="50625" y="55817"/>
                    </a:cubicBezTo>
                    <a:cubicBezTo>
                      <a:pt x="50560" y="55881"/>
                      <a:pt x="50476" y="55914"/>
                      <a:pt x="50391" y="55914"/>
                    </a:cubicBezTo>
                    <a:cubicBezTo>
                      <a:pt x="50306" y="55914"/>
                      <a:pt x="50222" y="55881"/>
                      <a:pt x="50158" y="55817"/>
                    </a:cubicBezTo>
                    <a:cubicBezTo>
                      <a:pt x="50096" y="55756"/>
                      <a:pt x="50061" y="55672"/>
                      <a:pt x="50061" y="55584"/>
                    </a:cubicBezTo>
                    <a:cubicBezTo>
                      <a:pt x="50061" y="55495"/>
                      <a:pt x="50096" y="55414"/>
                      <a:pt x="50158" y="55350"/>
                    </a:cubicBezTo>
                    <a:cubicBezTo>
                      <a:pt x="50223" y="55285"/>
                      <a:pt x="50306" y="55253"/>
                      <a:pt x="50392" y="55253"/>
                    </a:cubicBezTo>
                    <a:close/>
                    <a:moveTo>
                      <a:pt x="50392" y="55246"/>
                    </a:moveTo>
                    <a:cubicBezTo>
                      <a:pt x="50305" y="55246"/>
                      <a:pt x="50218" y="55279"/>
                      <a:pt x="50152" y="55345"/>
                    </a:cubicBezTo>
                    <a:cubicBezTo>
                      <a:pt x="50089" y="55408"/>
                      <a:pt x="50052" y="55494"/>
                      <a:pt x="50052" y="55584"/>
                    </a:cubicBezTo>
                    <a:cubicBezTo>
                      <a:pt x="50052" y="55675"/>
                      <a:pt x="50087" y="55759"/>
                      <a:pt x="50152" y="55823"/>
                    </a:cubicBezTo>
                    <a:cubicBezTo>
                      <a:pt x="50218" y="55888"/>
                      <a:pt x="50305" y="55923"/>
                      <a:pt x="50392" y="55923"/>
                    </a:cubicBezTo>
                    <a:cubicBezTo>
                      <a:pt x="50478" y="55923"/>
                      <a:pt x="50565" y="55888"/>
                      <a:pt x="50631" y="55823"/>
                    </a:cubicBezTo>
                    <a:cubicBezTo>
                      <a:pt x="50694" y="55759"/>
                      <a:pt x="50731" y="55675"/>
                      <a:pt x="50731" y="55584"/>
                    </a:cubicBezTo>
                    <a:cubicBezTo>
                      <a:pt x="50731" y="55494"/>
                      <a:pt x="50696" y="55408"/>
                      <a:pt x="50631" y="55345"/>
                    </a:cubicBezTo>
                    <a:cubicBezTo>
                      <a:pt x="50565" y="55279"/>
                      <a:pt x="50478" y="55246"/>
                      <a:pt x="50392" y="55246"/>
                    </a:cubicBezTo>
                    <a:close/>
                    <a:moveTo>
                      <a:pt x="51807" y="55433"/>
                    </a:moveTo>
                    <a:cubicBezTo>
                      <a:pt x="51877" y="55433"/>
                      <a:pt x="51942" y="55460"/>
                      <a:pt x="51993" y="55510"/>
                    </a:cubicBezTo>
                    <a:cubicBezTo>
                      <a:pt x="52094" y="55611"/>
                      <a:pt x="52094" y="55778"/>
                      <a:pt x="51993" y="55879"/>
                    </a:cubicBezTo>
                    <a:cubicBezTo>
                      <a:pt x="51942" y="55930"/>
                      <a:pt x="51875" y="55955"/>
                      <a:pt x="51808" y="55955"/>
                    </a:cubicBezTo>
                    <a:cubicBezTo>
                      <a:pt x="51741" y="55955"/>
                      <a:pt x="51674" y="55930"/>
                      <a:pt x="51623" y="55879"/>
                    </a:cubicBezTo>
                    <a:cubicBezTo>
                      <a:pt x="51574" y="55830"/>
                      <a:pt x="51546" y="55765"/>
                      <a:pt x="51546" y="55694"/>
                    </a:cubicBezTo>
                    <a:cubicBezTo>
                      <a:pt x="51546" y="55624"/>
                      <a:pt x="51574" y="55559"/>
                      <a:pt x="51623" y="55510"/>
                    </a:cubicBezTo>
                    <a:cubicBezTo>
                      <a:pt x="51672" y="55460"/>
                      <a:pt x="51738" y="55433"/>
                      <a:pt x="51807" y="55433"/>
                    </a:cubicBezTo>
                    <a:close/>
                    <a:moveTo>
                      <a:pt x="51807" y="55427"/>
                    </a:moveTo>
                    <a:cubicBezTo>
                      <a:pt x="51738" y="55427"/>
                      <a:pt x="51670" y="55455"/>
                      <a:pt x="51619" y="55505"/>
                    </a:cubicBezTo>
                    <a:cubicBezTo>
                      <a:pt x="51568" y="55556"/>
                      <a:pt x="51542" y="55624"/>
                      <a:pt x="51542" y="55694"/>
                    </a:cubicBezTo>
                    <a:cubicBezTo>
                      <a:pt x="51542" y="55765"/>
                      <a:pt x="51568" y="55831"/>
                      <a:pt x="51619" y="55882"/>
                    </a:cubicBezTo>
                    <a:cubicBezTo>
                      <a:pt x="51672" y="55936"/>
                      <a:pt x="51739" y="55960"/>
                      <a:pt x="51807" y="55960"/>
                    </a:cubicBezTo>
                    <a:cubicBezTo>
                      <a:pt x="51809" y="55960"/>
                      <a:pt x="51811" y="55960"/>
                      <a:pt x="51813" y="55960"/>
                    </a:cubicBezTo>
                    <a:cubicBezTo>
                      <a:pt x="51879" y="55960"/>
                      <a:pt x="51945" y="55934"/>
                      <a:pt x="51996" y="55882"/>
                    </a:cubicBezTo>
                    <a:cubicBezTo>
                      <a:pt x="52100" y="55779"/>
                      <a:pt x="52100" y="55610"/>
                      <a:pt x="51996" y="55505"/>
                    </a:cubicBezTo>
                    <a:cubicBezTo>
                      <a:pt x="51945" y="55455"/>
                      <a:pt x="51878" y="55427"/>
                      <a:pt x="51807" y="55427"/>
                    </a:cubicBezTo>
                    <a:close/>
                    <a:moveTo>
                      <a:pt x="18243" y="55627"/>
                    </a:moveTo>
                    <a:cubicBezTo>
                      <a:pt x="18200" y="55627"/>
                      <a:pt x="18157" y="55644"/>
                      <a:pt x="18125" y="55676"/>
                    </a:cubicBezTo>
                    <a:cubicBezTo>
                      <a:pt x="18059" y="55742"/>
                      <a:pt x="18059" y="55849"/>
                      <a:pt x="18125" y="55914"/>
                    </a:cubicBezTo>
                    <a:cubicBezTo>
                      <a:pt x="18157" y="55947"/>
                      <a:pt x="18200" y="55963"/>
                      <a:pt x="18243" y="55963"/>
                    </a:cubicBezTo>
                    <a:cubicBezTo>
                      <a:pt x="18286" y="55963"/>
                      <a:pt x="18330" y="55947"/>
                      <a:pt x="18362" y="55914"/>
                    </a:cubicBezTo>
                    <a:cubicBezTo>
                      <a:pt x="18427" y="55849"/>
                      <a:pt x="18427" y="55742"/>
                      <a:pt x="18362" y="55676"/>
                    </a:cubicBezTo>
                    <a:cubicBezTo>
                      <a:pt x="18330" y="55644"/>
                      <a:pt x="18286" y="55627"/>
                      <a:pt x="18243" y="55627"/>
                    </a:cubicBezTo>
                    <a:close/>
                    <a:moveTo>
                      <a:pt x="47009" y="55785"/>
                    </a:moveTo>
                    <a:cubicBezTo>
                      <a:pt x="46966" y="55785"/>
                      <a:pt x="46923" y="55802"/>
                      <a:pt x="46891" y="55834"/>
                    </a:cubicBezTo>
                    <a:cubicBezTo>
                      <a:pt x="46825" y="55899"/>
                      <a:pt x="46825" y="56005"/>
                      <a:pt x="46891" y="56070"/>
                    </a:cubicBezTo>
                    <a:cubicBezTo>
                      <a:pt x="46923" y="56103"/>
                      <a:pt x="46966" y="56119"/>
                      <a:pt x="47009" y="56119"/>
                    </a:cubicBezTo>
                    <a:cubicBezTo>
                      <a:pt x="47052" y="56119"/>
                      <a:pt x="47094" y="56103"/>
                      <a:pt x="47127" y="56070"/>
                    </a:cubicBezTo>
                    <a:cubicBezTo>
                      <a:pt x="47192" y="56004"/>
                      <a:pt x="47192" y="55899"/>
                      <a:pt x="47127" y="55834"/>
                    </a:cubicBezTo>
                    <a:cubicBezTo>
                      <a:pt x="47094" y="55802"/>
                      <a:pt x="47052" y="55785"/>
                      <a:pt x="47009" y="55785"/>
                    </a:cubicBezTo>
                    <a:close/>
                    <a:moveTo>
                      <a:pt x="17420" y="56035"/>
                    </a:moveTo>
                    <a:cubicBezTo>
                      <a:pt x="17380" y="56035"/>
                      <a:pt x="17339" y="56051"/>
                      <a:pt x="17309" y="56082"/>
                    </a:cubicBezTo>
                    <a:cubicBezTo>
                      <a:pt x="17245" y="56143"/>
                      <a:pt x="17245" y="56243"/>
                      <a:pt x="17309" y="56307"/>
                    </a:cubicBezTo>
                    <a:cubicBezTo>
                      <a:pt x="17339" y="56337"/>
                      <a:pt x="17380" y="56352"/>
                      <a:pt x="17420" y="56352"/>
                    </a:cubicBezTo>
                    <a:cubicBezTo>
                      <a:pt x="17461" y="56352"/>
                      <a:pt x="17502" y="56337"/>
                      <a:pt x="17533" y="56307"/>
                    </a:cubicBezTo>
                    <a:cubicBezTo>
                      <a:pt x="17594" y="56244"/>
                      <a:pt x="17594" y="56143"/>
                      <a:pt x="17533" y="56082"/>
                    </a:cubicBezTo>
                    <a:cubicBezTo>
                      <a:pt x="17502" y="56051"/>
                      <a:pt x="17461" y="56035"/>
                      <a:pt x="17420" y="56035"/>
                    </a:cubicBezTo>
                    <a:close/>
                    <a:moveTo>
                      <a:pt x="10191" y="56256"/>
                    </a:moveTo>
                    <a:cubicBezTo>
                      <a:pt x="10171" y="56256"/>
                      <a:pt x="10151" y="56264"/>
                      <a:pt x="10136" y="56279"/>
                    </a:cubicBezTo>
                    <a:cubicBezTo>
                      <a:pt x="10104" y="56310"/>
                      <a:pt x="10104" y="56359"/>
                      <a:pt x="10136" y="56389"/>
                    </a:cubicBezTo>
                    <a:cubicBezTo>
                      <a:pt x="10151" y="56405"/>
                      <a:pt x="10171" y="56413"/>
                      <a:pt x="10191" y="56413"/>
                    </a:cubicBezTo>
                    <a:cubicBezTo>
                      <a:pt x="10211" y="56413"/>
                      <a:pt x="10231" y="56405"/>
                      <a:pt x="10246" y="56389"/>
                    </a:cubicBezTo>
                    <a:cubicBezTo>
                      <a:pt x="10277" y="56359"/>
                      <a:pt x="10277" y="56310"/>
                      <a:pt x="10246" y="56279"/>
                    </a:cubicBezTo>
                    <a:cubicBezTo>
                      <a:pt x="10231" y="56264"/>
                      <a:pt x="10211" y="56256"/>
                      <a:pt x="10191" y="56256"/>
                    </a:cubicBezTo>
                    <a:close/>
                    <a:moveTo>
                      <a:pt x="10827" y="56335"/>
                    </a:moveTo>
                    <a:cubicBezTo>
                      <a:pt x="10805" y="56335"/>
                      <a:pt x="10783" y="56344"/>
                      <a:pt x="10766" y="56360"/>
                    </a:cubicBezTo>
                    <a:cubicBezTo>
                      <a:pt x="10732" y="56395"/>
                      <a:pt x="10732" y="56450"/>
                      <a:pt x="10766" y="56483"/>
                    </a:cubicBezTo>
                    <a:cubicBezTo>
                      <a:pt x="10783" y="56501"/>
                      <a:pt x="10805" y="56510"/>
                      <a:pt x="10827" y="56510"/>
                    </a:cubicBezTo>
                    <a:cubicBezTo>
                      <a:pt x="10850" y="56510"/>
                      <a:pt x="10872" y="56501"/>
                      <a:pt x="10890" y="56483"/>
                    </a:cubicBezTo>
                    <a:cubicBezTo>
                      <a:pt x="10923" y="56450"/>
                      <a:pt x="10923" y="56395"/>
                      <a:pt x="10890" y="56360"/>
                    </a:cubicBezTo>
                    <a:cubicBezTo>
                      <a:pt x="10872" y="56344"/>
                      <a:pt x="10850" y="56335"/>
                      <a:pt x="10827" y="56335"/>
                    </a:cubicBezTo>
                    <a:close/>
                    <a:moveTo>
                      <a:pt x="47834" y="56193"/>
                    </a:moveTo>
                    <a:cubicBezTo>
                      <a:pt x="47793" y="56193"/>
                      <a:pt x="47752" y="56209"/>
                      <a:pt x="47721" y="56240"/>
                    </a:cubicBezTo>
                    <a:cubicBezTo>
                      <a:pt x="47660" y="56301"/>
                      <a:pt x="47660" y="56402"/>
                      <a:pt x="47721" y="56465"/>
                    </a:cubicBezTo>
                    <a:cubicBezTo>
                      <a:pt x="47752" y="56495"/>
                      <a:pt x="47793" y="56510"/>
                      <a:pt x="47834" y="56510"/>
                    </a:cubicBezTo>
                    <a:cubicBezTo>
                      <a:pt x="47875" y="56510"/>
                      <a:pt x="47915" y="56495"/>
                      <a:pt x="47946" y="56465"/>
                    </a:cubicBezTo>
                    <a:cubicBezTo>
                      <a:pt x="48008" y="56401"/>
                      <a:pt x="48008" y="56301"/>
                      <a:pt x="47946" y="56240"/>
                    </a:cubicBezTo>
                    <a:cubicBezTo>
                      <a:pt x="47915" y="56209"/>
                      <a:pt x="47875" y="56193"/>
                      <a:pt x="47834" y="56193"/>
                    </a:cubicBezTo>
                    <a:close/>
                    <a:moveTo>
                      <a:pt x="26235" y="56172"/>
                    </a:moveTo>
                    <a:cubicBezTo>
                      <a:pt x="26128" y="56172"/>
                      <a:pt x="26039" y="56259"/>
                      <a:pt x="26039" y="56368"/>
                    </a:cubicBezTo>
                    <a:cubicBezTo>
                      <a:pt x="26039" y="56475"/>
                      <a:pt x="26126" y="56563"/>
                      <a:pt x="26235" y="56563"/>
                    </a:cubicBezTo>
                    <a:cubicBezTo>
                      <a:pt x="26343" y="56563"/>
                      <a:pt x="26430" y="56476"/>
                      <a:pt x="26430" y="56368"/>
                    </a:cubicBezTo>
                    <a:cubicBezTo>
                      <a:pt x="26430" y="56262"/>
                      <a:pt x="26343" y="56172"/>
                      <a:pt x="26235" y="56172"/>
                    </a:cubicBezTo>
                    <a:close/>
                    <a:moveTo>
                      <a:pt x="38953" y="56172"/>
                    </a:moveTo>
                    <a:cubicBezTo>
                      <a:pt x="38846" y="56172"/>
                      <a:pt x="38757" y="56259"/>
                      <a:pt x="38757" y="56368"/>
                    </a:cubicBezTo>
                    <a:cubicBezTo>
                      <a:pt x="38757" y="56476"/>
                      <a:pt x="38846" y="56563"/>
                      <a:pt x="38953" y="56563"/>
                    </a:cubicBezTo>
                    <a:cubicBezTo>
                      <a:pt x="39060" y="56563"/>
                      <a:pt x="39148" y="56476"/>
                      <a:pt x="39148" y="56368"/>
                    </a:cubicBezTo>
                    <a:cubicBezTo>
                      <a:pt x="39148" y="56260"/>
                      <a:pt x="39062" y="56172"/>
                      <a:pt x="38953" y="56172"/>
                    </a:cubicBezTo>
                    <a:close/>
                    <a:moveTo>
                      <a:pt x="55063" y="56414"/>
                    </a:moveTo>
                    <a:cubicBezTo>
                      <a:pt x="55043" y="56414"/>
                      <a:pt x="55023" y="56422"/>
                      <a:pt x="55008" y="56437"/>
                    </a:cubicBezTo>
                    <a:cubicBezTo>
                      <a:pt x="54978" y="56467"/>
                      <a:pt x="54978" y="56517"/>
                      <a:pt x="55008" y="56547"/>
                    </a:cubicBezTo>
                    <a:cubicBezTo>
                      <a:pt x="55023" y="56562"/>
                      <a:pt x="55043" y="56570"/>
                      <a:pt x="55063" y="56570"/>
                    </a:cubicBezTo>
                    <a:cubicBezTo>
                      <a:pt x="55083" y="56570"/>
                      <a:pt x="55103" y="56562"/>
                      <a:pt x="55118" y="56547"/>
                    </a:cubicBezTo>
                    <a:cubicBezTo>
                      <a:pt x="55147" y="56517"/>
                      <a:pt x="55147" y="56467"/>
                      <a:pt x="55118" y="56437"/>
                    </a:cubicBezTo>
                    <a:cubicBezTo>
                      <a:pt x="55103" y="56422"/>
                      <a:pt x="55083" y="56414"/>
                      <a:pt x="55063" y="56414"/>
                    </a:cubicBezTo>
                    <a:close/>
                    <a:moveTo>
                      <a:pt x="11535" y="56426"/>
                    </a:moveTo>
                    <a:cubicBezTo>
                      <a:pt x="11510" y="56426"/>
                      <a:pt x="11486" y="56436"/>
                      <a:pt x="11466" y="56454"/>
                    </a:cubicBezTo>
                    <a:cubicBezTo>
                      <a:pt x="11429" y="56494"/>
                      <a:pt x="11429" y="56554"/>
                      <a:pt x="11466" y="56591"/>
                    </a:cubicBezTo>
                    <a:cubicBezTo>
                      <a:pt x="11486" y="56610"/>
                      <a:pt x="11510" y="56619"/>
                      <a:pt x="11535" y="56619"/>
                    </a:cubicBezTo>
                    <a:cubicBezTo>
                      <a:pt x="11559" y="56619"/>
                      <a:pt x="11584" y="56610"/>
                      <a:pt x="11602" y="56591"/>
                    </a:cubicBezTo>
                    <a:cubicBezTo>
                      <a:pt x="11640" y="56553"/>
                      <a:pt x="11640" y="56494"/>
                      <a:pt x="11602" y="56454"/>
                    </a:cubicBezTo>
                    <a:cubicBezTo>
                      <a:pt x="11584" y="56436"/>
                      <a:pt x="11559" y="56426"/>
                      <a:pt x="11535" y="56426"/>
                    </a:cubicBezTo>
                    <a:close/>
                    <a:moveTo>
                      <a:pt x="16567" y="56321"/>
                    </a:moveTo>
                    <a:cubicBezTo>
                      <a:pt x="16528" y="56321"/>
                      <a:pt x="16490" y="56336"/>
                      <a:pt x="16461" y="56365"/>
                    </a:cubicBezTo>
                    <a:cubicBezTo>
                      <a:pt x="16403" y="56424"/>
                      <a:pt x="16403" y="56518"/>
                      <a:pt x="16461" y="56576"/>
                    </a:cubicBezTo>
                    <a:cubicBezTo>
                      <a:pt x="16490" y="56605"/>
                      <a:pt x="16528" y="56620"/>
                      <a:pt x="16567" y="56620"/>
                    </a:cubicBezTo>
                    <a:cubicBezTo>
                      <a:pt x="16605" y="56620"/>
                      <a:pt x="16644" y="56605"/>
                      <a:pt x="16673" y="56576"/>
                    </a:cubicBezTo>
                    <a:cubicBezTo>
                      <a:pt x="16731" y="56518"/>
                      <a:pt x="16731" y="56423"/>
                      <a:pt x="16673" y="56365"/>
                    </a:cubicBezTo>
                    <a:cubicBezTo>
                      <a:pt x="16644" y="56336"/>
                      <a:pt x="16605" y="56321"/>
                      <a:pt x="16567" y="56321"/>
                    </a:cubicBezTo>
                    <a:close/>
                    <a:moveTo>
                      <a:pt x="54425" y="56492"/>
                    </a:moveTo>
                    <a:cubicBezTo>
                      <a:pt x="54403" y="56492"/>
                      <a:pt x="54381" y="56501"/>
                      <a:pt x="54363" y="56518"/>
                    </a:cubicBezTo>
                    <a:cubicBezTo>
                      <a:pt x="54329" y="56553"/>
                      <a:pt x="54329" y="56607"/>
                      <a:pt x="54363" y="56641"/>
                    </a:cubicBezTo>
                    <a:cubicBezTo>
                      <a:pt x="54381" y="56659"/>
                      <a:pt x="54403" y="56667"/>
                      <a:pt x="54425" y="56667"/>
                    </a:cubicBezTo>
                    <a:cubicBezTo>
                      <a:pt x="54447" y="56667"/>
                      <a:pt x="54469" y="56659"/>
                      <a:pt x="54486" y="56641"/>
                    </a:cubicBezTo>
                    <a:cubicBezTo>
                      <a:pt x="54521" y="56607"/>
                      <a:pt x="54521" y="56553"/>
                      <a:pt x="54486" y="56518"/>
                    </a:cubicBezTo>
                    <a:cubicBezTo>
                      <a:pt x="54469" y="56501"/>
                      <a:pt x="54447" y="56492"/>
                      <a:pt x="54425" y="56492"/>
                    </a:cubicBezTo>
                    <a:close/>
                    <a:moveTo>
                      <a:pt x="12300" y="56516"/>
                    </a:moveTo>
                    <a:cubicBezTo>
                      <a:pt x="12273" y="56516"/>
                      <a:pt x="12247" y="56526"/>
                      <a:pt x="12226" y="56547"/>
                    </a:cubicBezTo>
                    <a:cubicBezTo>
                      <a:pt x="12186" y="56589"/>
                      <a:pt x="12186" y="56656"/>
                      <a:pt x="12226" y="56696"/>
                    </a:cubicBezTo>
                    <a:cubicBezTo>
                      <a:pt x="12247" y="56717"/>
                      <a:pt x="12273" y="56727"/>
                      <a:pt x="12300" y="56727"/>
                    </a:cubicBezTo>
                    <a:cubicBezTo>
                      <a:pt x="12327" y="56727"/>
                      <a:pt x="12354" y="56717"/>
                      <a:pt x="12375" y="56696"/>
                    </a:cubicBezTo>
                    <a:cubicBezTo>
                      <a:pt x="12415" y="56654"/>
                      <a:pt x="12415" y="56589"/>
                      <a:pt x="12375" y="56547"/>
                    </a:cubicBezTo>
                    <a:cubicBezTo>
                      <a:pt x="12354" y="56526"/>
                      <a:pt x="12327" y="56516"/>
                      <a:pt x="12300" y="56516"/>
                    </a:cubicBezTo>
                    <a:close/>
                    <a:moveTo>
                      <a:pt x="53718" y="56584"/>
                    </a:moveTo>
                    <a:cubicBezTo>
                      <a:pt x="53693" y="56584"/>
                      <a:pt x="53669" y="56594"/>
                      <a:pt x="53650" y="56612"/>
                    </a:cubicBezTo>
                    <a:cubicBezTo>
                      <a:pt x="53611" y="56650"/>
                      <a:pt x="53611" y="56711"/>
                      <a:pt x="53650" y="56749"/>
                    </a:cubicBezTo>
                    <a:cubicBezTo>
                      <a:pt x="53669" y="56767"/>
                      <a:pt x="53693" y="56777"/>
                      <a:pt x="53718" y="56777"/>
                    </a:cubicBezTo>
                    <a:cubicBezTo>
                      <a:pt x="53742" y="56777"/>
                      <a:pt x="53766" y="56767"/>
                      <a:pt x="53785" y="56749"/>
                    </a:cubicBezTo>
                    <a:cubicBezTo>
                      <a:pt x="53824" y="56712"/>
                      <a:pt x="53824" y="56650"/>
                      <a:pt x="53785" y="56612"/>
                    </a:cubicBezTo>
                    <a:cubicBezTo>
                      <a:pt x="53766" y="56594"/>
                      <a:pt x="53742" y="56584"/>
                      <a:pt x="53718" y="56584"/>
                    </a:cubicBezTo>
                    <a:close/>
                    <a:moveTo>
                      <a:pt x="48686" y="56479"/>
                    </a:moveTo>
                    <a:cubicBezTo>
                      <a:pt x="48648" y="56479"/>
                      <a:pt x="48609" y="56494"/>
                      <a:pt x="48580" y="56523"/>
                    </a:cubicBezTo>
                    <a:cubicBezTo>
                      <a:pt x="48522" y="56581"/>
                      <a:pt x="48522" y="56676"/>
                      <a:pt x="48580" y="56734"/>
                    </a:cubicBezTo>
                    <a:cubicBezTo>
                      <a:pt x="48609" y="56763"/>
                      <a:pt x="48648" y="56778"/>
                      <a:pt x="48686" y="56778"/>
                    </a:cubicBezTo>
                    <a:cubicBezTo>
                      <a:pt x="48724" y="56778"/>
                      <a:pt x="48763" y="56763"/>
                      <a:pt x="48792" y="56734"/>
                    </a:cubicBezTo>
                    <a:cubicBezTo>
                      <a:pt x="48850" y="56676"/>
                      <a:pt x="48850" y="56581"/>
                      <a:pt x="48792" y="56523"/>
                    </a:cubicBezTo>
                    <a:cubicBezTo>
                      <a:pt x="48763" y="56494"/>
                      <a:pt x="48724" y="56479"/>
                      <a:pt x="48686" y="56479"/>
                    </a:cubicBezTo>
                    <a:close/>
                    <a:moveTo>
                      <a:pt x="15696" y="56503"/>
                    </a:moveTo>
                    <a:cubicBezTo>
                      <a:pt x="15660" y="56503"/>
                      <a:pt x="15624" y="56517"/>
                      <a:pt x="15596" y="56544"/>
                    </a:cubicBezTo>
                    <a:cubicBezTo>
                      <a:pt x="15542" y="56598"/>
                      <a:pt x="15542" y="56689"/>
                      <a:pt x="15596" y="56743"/>
                    </a:cubicBezTo>
                    <a:cubicBezTo>
                      <a:pt x="15624" y="56770"/>
                      <a:pt x="15660" y="56784"/>
                      <a:pt x="15696" y="56784"/>
                    </a:cubicBezTo>
                    <a:cubicBezTo>
                      <a:pt x="15732" y="56784"/>
                      <a:pt x="15768" y="56770"/>
                      <a:pt x="15796" y="56743"/>
                    </a:cubicBezTo>
                    <a:cubicBezTo>
                      <a:pt x="15850" y="56689"/>
                      <a:pt x="15850" y="56598"/>
                      <a:pt x="15796" y="56544"/>
                    </a:cubicBezTo>
                    <a:cubicBezTo>
                      <a:pt x="15768" y="56517"/>
                      <a:pt x="15732" y="56503"/>
                      <a:pt x="15696" y="56503"/>
                    </a:cubicBezTo>
                    <a:close/>
                    <a:moveTo>
                      <a:pt x="13112" y="56586"/>
                    </a:moveTo>
                    <a:cubicBezTo>
                      <a:pt x="13083" y="56586"/>
                      <a:pt x="13054" y="56597"/>
                      <a:pt x="13031" y="56620"/>
                    </a:cubicBezTo>
                    <a:cubicBezTo>
                      <a:pt x="12986" y="56663"/>
                      <a:pt x="12986" y="56736"/>
                      <a:pt x="13031" y="56780"/>
                    </a:cubicBezTo>
                    <a:cubicBezTo>
                      <a:pt x="13054" y="56804"/>
                      <a:pt x="13083" y="56815"/>
                      <a:pt x="13112" y="56815"/>
                    </a:cubicBezTo>
                    <a:cubicBezTo>
                      <a:pt x="13141" y="56815"/>
                      <a:pt x="13170" y="56804"/>
                      <a:pt x="13192" y="56780"/>
                    </a:cubicBezTo>
                    <a:cubicBezTo>
                      <a:pt x="13238" y="56736"/>
                      <a:pt x="13238" y="56665"/>
                      <a:pt x="13192" y="56620"/>
                    </a:cubicBezTo>
                    <a:cubicBezTo>
                      <a:pt x="13170" y="56597"/>
                      <a:pt x="13141" y="56586"/>
                      <a:pt x="13112" y="56586"/>
                    </a:cubicBezTo>
                    <a:close/>
                    <a:moveTo>
                      <a:pt x="14822" y="56596"/>
                    </a:moveTo>
                    <a:cubicBezTo>
                      <a:pt x="14789" y="56596"/>
                      <a:pt x="14755" y="56609"/>
                      <a:pt x="14729" y="56634"/>
                    </a:cubicBezTo>
                    <a:cubicBezTo>
                      <a:pt x="14679" y="56685"/>
                      <a:pt x="14679" y="56770"/>
                      <a:pt x="14729" y="56821"/>
                    </a:cubicBezTo>
                    <a:cubicBezTo>
                      <a:pt x="14755" y="56846"/>
                      <a:pt x="14789" y="56859"/>
                      <a:pt x="14822" y="56859"/>
                    </a:cubicBezTo>
                    <a:cubicBezTo>
                      <a:pt x="14856" y="56859"/>
                      <a:pt x="14890" y="56846"/>
                      <a:pt x="14915" y="56821"/>
                    </a:cubicBezTo>
                    <a:cubicBezTo>
                      <a:pt x="14966" y="56770"/>
                      <a:pt x="14966" y="56685"/>
                      <a:pt x="14915" y="56634"/>
                    </a:cubicBezTo>
                    <a:cubicBezTo>
                      <a:pt x="14890" y="56609"/>
                      <a:pt x="14856" y="56596"/>
                      <a:pt x="14822" y="56596"/>
                    </a:cubicBezTo>
                    <a:close/>
                    <a:moveTo>
                      <a:pt x="13958" y="56617"/>
                    </a:moveTo>
                    <a:cubicBezTo>
                      <a:pt x="13927" y="56617"/>
                      <a:pt x="13895" y="56630"/>
                      <a:pt x="13870" y="56654"/>
                    </a:cubicBezTo>
                    <a:cubicBezTo>
                      <a:pt x="13821" y="56701"/>
                      <a:pt x="13821" y="56779"/>
                      <a:pt x="13870" y="56828"/>
                    </a:cubicBezTo>
                    <a:cubicBezTo>
                      <a:pt x="13895" y="56853"/>
                      <a:pt x="13926" y="56865"/>
                      <a:pt x="13957" y="56865"/>
                    </a:cubicBezTo>
                    <a:cubicBezTo>
                      <a:pt x="13988" y="56865"/>
                      <a:pt x="14019" y="56853"/>
                      <a:pt x="14044" y="56828"/>
                    </a:cubicBezTo>
                    <a:cubicBezTo>
                      <a:pt x="14093" y="56779"/>
                      <a:pt x="14093" y="56704"/>
                      <a:pt x="14044" y="56654"/>
                    </a:cubicBezTo>
                    <a:cubicBezTo>
                      <a:pt x="14021" y="56630"/>
                      <a:pt x="13990" y="56617"/>
                      <a:pt x="13958" y="56617"/>
                    </a:cubicBezTo>
                    <a:close/>
                    <a:moveTo>
                      <a:pt x="52953" y="56674"/>
                    </a:moveTo>
                    <a:cubicBezTo>
                      <a:pt x="52926" y="56674"/>
                      <a:pt x="52899" y="56684"/>
                      <a:pt x="52878" y="56705"/>
                    </a:cubicBezTo>
                    <a:cubicBezTo>
                      <a:pt x="52836" y="56747"/>
                      <a:pt x="52836" y="56812"/>
                      <a:pt x="52878" y="56853"/>
                    </a:cubicBezTo>
                    <a:cubicBezTo>
                      <a:pt x="52899" y="56874"/>
                      <a:pt x="52926" y="56884"/>
                      <a:pt x="52953" y="56884"/>
                    </a:cubicBezTo>
                    <a:cubicBezTo>
                      <a:pt x="52979" y="56884"/>
                      <a:pt x="53006" y="56874"/>
                      <a:pt x="53027" y="56853"/>
                    </a:cubicBezTo>
                    <a:cubicBezTo>
                      <a:pt x="53066" y="56812"/>
                      <a:pt x="53066" y="56747"/>
                      <a:pt x="53027" y="56705"/>
                    </a:cubicBezTo>
                    <a:cubicBezTo>
                      <a:pt x="53006" y="56684"/>
                      <a:pt x="52979" y="56674"/>
                      <a:pt x="52953" y="56674"/>
                    </a:cubicBezTo>
                    <a:close/>
                    <a:moveTo>
                      <a:pt x="49556" y="56661"/>
                    </a:moveTo>
                    <a:cubicBezTo>
                      <a:pt x="49520" y="56661"/>
                      <a:pt x="49484" y="56674"/>
                      <a:pt x="49457" y="56701"/>
                    </a:cubicBezTo>
                    <a:cubicBezTo>
                      <a:pt x="49402" y="56756"/>
                      <a:pt x="49402" y="56846"/>
                      <a:pt x="49457" y="56901"/>
                    </a:cubicBezTo>
                    <a:cubicBezTo>
                      <a:pt x="49484" y="56928"/>
                      <a:pt x="49520" y="56941"/>
                      <a:pt x="49556" y="56941"/>
                    </a:cubicBezTo>
                    <a:cubicBezTo>
                      <a:pt x="49592" y="56941"/>
                      <a:pt x="49629" y="56928"/>
                      <a:pt x="49655" y="56901"/>
                    </a:cubicBezTo>
                    <a:cubicBezTo>
                      <a:pt x="49710" y="56846"/>
                      <a:pt x="49710" y="56756"/>
                      <a:pt x="49655" y="56701"/>
                    </a:cubicBezTo>
                    <a:cubicBezTo>
                      <a:pt x="49629" y="56674"/>
                      <a:pt x="49592" y="56661"/>
                      <a:pt x="49556" y="56661"/>
                    </a:cubicBezTo>
                    <a:close/>
                    <a:moveTo>
                      <a:pt x="52140" y="56744"/>
                    </a:moveTo>
                    <a:cubicBezTo>
                      <a:pt x="52111" y="56744"/>
                      <a:pt x="52082" y="56755"/>
                      <a:pt x="52059" y="56778"/>
                    </a:cubicBezTo>
                    <a:cubicBezTo>
                      <a:pt x="52014" y="56823"/>
                      <a:pt x="52014" y="56894"/>
                      <a:pt x="52059" y="56938"/>
                    </a:cubicBezTo>
                    <a:cubicBezTo>
                      <a:pt x="52082" y="56961"/>
                      <a:pt x="52111" y="56972"/>
                      <a:pt x="52140" y="56972"/>
                    </a:cubicBezTo>
                    <a:cubicBezTo>
                      <a:pt x="52169" y="56972"/>
                      <a:pt x="52198" y="56961"/>
                      <a:pt x="52220" y="56938"/>
                    </a:cubicBezTo>
                    <a:cubicBezTo>
                      <a:pt x="52267" y="56894"/>
                      <a:pt x="52267" y="56821"/>
                      <a:pt x="52220" y="56778"/>
                    </a:cubicBezTo>
                    <a:cubicBezTo>
                      <a:pt x="52198" y="56755"/>
                      <a:pt x="52169" y="56744"/>
                      <a:pt x="52140" y="56744"/>
                    </a:cubicBezTo>
                    <a:close/>
                    <a:moveTo>
                      <a:pt x="50430" y="56754"/>
                    </a:moveTo>
                    <a:cubicBezTo>
                      <a:pt x="50396" y="56754"/>
                      <a:pt x="50362" y="56767"/>
                      <a:pt x="50336" y="56792"/>
                    </a:cubicBezTo>
                    <a:cubicBezTo>
                      <a:pt x="50286" y="56843"/>
                      <a:pt x="50286" y="56928"/>
                      <a:pt x="50336" y="56979"/>
                    </a:cubicBezTo>
                    <a:cubicBezTo>
                      <a:pt x="50362" y="57004"/>
                      <a:pt x="50396" y="57017"/>
                      <a:pt x="50430" y="57017"/>
                    </a:cubicBezTo>
                    <a:cubicBezTo>
                      <a:pt x="50464" y="57017"/>
                      <a:pt x="50498" y="57004"/>
                      <a:pt x="50523" y="56979"/>
                    </a:cubicBezTo>
                    <a:cubicBezTo>
                      <a:pt x="50574" y="56925"/>
                      <a:pt x="50574" y="56843"/>
                      <a:pt x="50523" y="56792"/>
                    </a:cubicBezTo>
                    <a:cubicBezTo>
                      <a:pt x="50498" y="56767"/>
                      <a:pt x="50464" y="56754"/>
                      <a:pt x="50430" y="56754"/>
                    </a:cubicBezTo>
                    <a:close/>
                    <a:moveTo>
                      <a:pt x="51295" y="56775"/>
                    </a:moveTo>
                    <a:cubicBezTo>
                      <a:pt x="51264" y="56775"/>
                      <a:pt x="51233" y="56788"/>
                      <a:pt x="51209" y="56812"/>
                    </a:cubicBezTo>
                    <a:cubicBezTo>
                      <a:pt x="51160" y="56859"/>
                      <a:pt x="51160" y="56937"/>
                      <a:pt x="51209" y="56986"/>
                    </a:cubicBezTo>
                    <a:cubicBezTo>
                      <a:pt x="51233" y="57009"/>
                      <a:pt x="51264" y="57021"/>
                      <a:pt x="51295" y="57021"/>
                    </a:cubicBezTo>
                    <a:cubicBezTo>
                      <a:pt x="51327" y="57021"/>
                      <a:pt x="51358" y="57009"/>
                      <a:pt x="51383" y="56986"/>
                    </a:cubicBezTo>
                    <a:cubicBezTo>
                      <a:pt x="51430" y="56937"/>
                      <a:pt x="51430" y="56859"/>
                      <a:pt x="51383" y="56812"/>
                    </a:cubicBezTo>
                    <a:cubicBezTo>
                      <a:pt x="51358" y="56788"/>
                      <a:pt x="51327" y="56775"/>
                      <a:pt x="51295" y="56775"/>
                    </a:cubicBezTo>
                    <a:close/>
                    <a:moveTo>
                      <a:pt x="27319" y="56646"/>
                    </a:moveTo>
                    <a:cubicBezTo>
                      <a:pt x="27464" y="56646"/>
                      <a:pt x="27579" y="56762"/>
                      <a:pt x="27579" y="56907"/>
                    </a:cubicBezTo>
                    <a:cubicBezTo>
                      <a:pt x="27579" y="57049"/>
                      <a:pt x="27462" y="57167"/>
                      <a:pt x="27319" y="57167"/>
                    </a:cubicBezTo>
                    <a:cubicBezTo>
                      <a:pt x="27177" y="57167"/>
                      <a:pt x="27058" y="57049"/>
                      <a:pt x="27058" y="56907"/>
                    </a:cubicBezTo>
                    <a:cubicBezTo>
                      <a:pt x="27058" y="56763"/>
                      <a:pt x="27177" y="56646"/>
                      <a:pt x="27319" y="56646"/>
                    </a:cubicBezTo>
                    <a:close/>
                    <a:moveTo>
                      <a:pt x="37868" y="56646"/>
                    </a:moveTo>
                    <a:cubicBezTo>
                      <a:pt x="38011" y="56646"/>
                      <a:pt x="38128" y="56762"/>
                      <a:pt x="38128" y="56907"/>
                    </a:cubicBezTo>
                    <a:cubicBezTo>
                      <a:pt x="38128" y="57049"/>
                      <a:pt x="38011" y="57167"/>
                      <a:pt x="37868" y="57167"/>
                    </a:cubicBezTo>
                    <a:cubicBezTo>
                      <a:pt x="37726" y="57167"/>
                      <a:pt x="37607" y="57049"/>
                      <a:pt x="37607" y="56907"/>
                    </a:cubicBezTo>
                    <a:cubicBezTo>
                      <a:pt x="37607" y="56763"/>
                      <a:pt x="37726" y="56646"/>
                      <a:pt x="37868" y="56646"/>
                    </a:cubicBezTo>
                    <a:close/>
                    <a:moveTo>
                      <a:pt x="27322" y="56640"/>
                    </a:moveTo>
                    <a:cubicBezTo>
                      <a:pt x="27174" y="56640"/>
                      <a:pt x="27055" y="56759"/>
                      <a:pt x="27055" y="56907"/>
                    </a:cubicBezTo>
                    <a:cubicBezTo>
                      <a:pt x="27055" y="57053"/>
                      <a:pt x="27174" y="57172"/>
                      <a:pt x="27322" y="57172"/>
                    </a:cubicBezTo>
                    <a:cubicBezTo>
                      <a:pt x="27466" y="57172"/>
                      <a:pt x="27587" y="57053"/>
                      <a:pt x="27587" y="56907"/>
                    </a:cubicBezTo>
                    <a:cubicBezTo>
                      <a:pt x="27587" y="56759"/>
                      <a:pt x="27468" y="56640"/>
                      <a:pt x="27322" y="56640"/>
                    </a:cubicBezTo>
                    <a:close/>
                    <a:moveTo>
                      <a:pt x="37870" y="56640"/>
                    </a:moveTo>
                    <a:cubicBezTo>
                      <a:pt x="37723" y="56640"/>
                      <a:pt x="37604" y="56759"/>
                      <a:pt x="37604" y="56907"/>
                    </a:cubicBezTo>
                    <a:cubicBezTo>
                      <a:pt x="37604" y="57053"/>
                      <a:pt x="37723" y="57172"/>
                      <a:pt x="37870" y="57172"/>
                    </a:cubicBezTo>
                    <a:cubicBezTo>
                      <a:pt x="38017" y="57172"/>
                      <a:pt x="38136" y="57053"/>
                      <a:pt x="38136" y="56907"/>
                    </a:cubicBezTo>
                    <a:cubicBezTo>
                      <a:pt x="38136" y="56759"/>
                      <a:pt x="38017" y="56640"/>
                      <a:pt x="37870" y="56640"/>
                    </a:cubicBezTo>
                    <a:close/>
                    <a:moveTo>
                      <a:pt x="39008" y="57118"/>
                    </a:moveTo>
                    <a:cubicBezTo>
                      <a:pt x="38904" y="57118"/>
                      <a:pt x="38821" y="57201"/>
                      <a:pt x="38821" y="57305"/>
                    </a:cubicBezTo>
                    <a:cubicBezTo>
                      <a:pt x="38822" y="57408"/>
                      <a:pt x="38907" y="57491"/>
                      <a:pt x="39008" y="57491"/>
                    </a:cubicBezTo>
                    <a:cubicBezTo>
                      <a:pt x="39111" y="57491"/>
                      <a:pt x="39193" y="57408"/>
                      <a:pt x="39193" y="57305"/>
                    </a:cubicBezTo>
                    <a:cubicBezTo>
                      <a:pt x="39193" y="57201"/>
                      <a:pt x="39111" y="57118"/>
                      <a:pt x="39008" y="57118"/>
                    </a:cubicBezTo>
                    <a:close/>
                    <a:moveTo>
                      <a:pt x="26180" y="57120"/>
                    </a:moveTo>
                    <a:cubicBezTo>
                      <a:pt x="26077" y="57120"/>
                      <a:pt x="25993" y="57202"/>
                      <a:pt x="25993" y="57306"/>
                    </a:cubicBezTo>
                    <a:cubicBezTo>
                      <a:pt x="25993" y="57409"/>
                      <a:pt x="26077" y="57493"/>
                      <a:pt x="26180" y="57493"/>
                    </a:cubicBezTo>
                    <a:cubicBezTo>
                      <a:pt x="26283" y="57491"/>
                      <a:pt x="26367" y="57408"/>
                      <a:pt x="26367" y="57306"/>
                    </a:cubicBezTo>
                    <a:cubicBezTo>
                      <a:pt x="26367" y="57204"/>
                      <a:pt x="26283" y="57120"/>
                      <a:pt x="26180" y="57120"/>
                    </a:cubicBezTo>
                    <a:close/>
                    <a:moveTo>
                      <a:pt x="38979" y="58144"/>
                    </a:moveTo>
                    <a:cubicBezTo>
                      <a:pt x="38880" y="58144"/>
                      <a:pt x="38801" y="58224"/>
                      <a:pt x="38801" y="58322"/>
                    </a:cubicBezTo>
                    <a:cubicBezTo>
                      <a:pt x="38801" y="58422"/>
                      <a:pt x="38880" y="58500"/>
                      <a:pt x="38979" y="58500"/>
                    </a:cubicBezTo>
                    <a:cubicBezTo>
                      <a:pt x="39076" y="58500"/>
                      <a:pt x="39156" y="58421"/>
                      <a:pt x="39156" y="58322"/>
                    </a:cubicBezTo>
                    <a:cubicBezTo>
                      <a:pt x="39156" y="58224"/>
                      <a:pt x="39076" y="58144"/>
                      <a:pt x="38979" y="58144"/>
                    </a:cubicBezTo>
                    <a:close/>
                    <a:moveTo>
                      <a:pt x="26209" y="58147"/>
                    </a:moveTo>
                    <a:cubicBezTo>
                      <a:pt x="26110" y="58147"/>
                      <a:pt x="26032" y="58227"/>
                      <a:pt x="26032" y="58324"/>
                    </a:cubicBezTo>
                    <a:cubicBezTo>
                      <a:pt x="26032" y="58422"/>
                      <a:pt x="26110" y="58502"/>
                      <a:pt x="26209" y="58502"/>
                    </a:cubicBezTo>
                    <a:cubicBezTo>
                      <a:pt x="26307" y="58502"/>
                      <a:pt x="26387" y="58422"/>
                      <a:pt x="26387" y="58324"/>
                    </a:cubicBezTo>
                    <a:cubicBezTo>
                      <a:pt x="26387" y="58227"/>
                      <a:pt x="26307" y="58147"/>
                      <a:pt x="26209" y="58147"/>
                    </a:cubicBezTo>
                    <a:close/>
                    <a:moveTo>
                      <a:pt x="27584" y="58106"/>
                    </a:moveTo>
                    <a:cubicBezTo>
                      <a:pt x="27765" y="58106"/>
                      <a:pt x="27913" y="58254"/>
                      <a:pt x="27913" y="58437"/>
                    </a:cubicBezTo>
                    <a:cubicBezTo>
                      <a:pt x="27913" y="58618"/>
                      <a:pt x="27765" y="58766"/>
                      <a:pt x="27584" y="58766"/>
                    </a:cubicBezTo>
                    <a:cubicBezTo>
                      <a:pt x="27403" y="58766"/>
                      <a:pt x="27253" y="58618"/>
                      <a:pt x="27253" y="58437"/>
                    </a:cubicBezTo>
                    <a:cubicBezTo>
                      <a:pt x="27253" y="58256"/>
                      <a:pt x="27403" y="58106"/>
                      <a:pt x="27584" y="58106"/>
                    </a:cubicBezTo>
                    <a:close/>
                    <a:moveTo>
                      <a:pt x="37605" y="58106"/>
                    </a:moveTo>
                    <a:cubicBezTo>
                      <a:pt x="37786" y="58106"/>
                      <a:pt x="37936" y="58254"/>
                      <a:pt x="37936" y="58437"/>
                    </a:cubicBezTo>
                    <a:cubicBezTo>
                      <a:pt x="37936" y="58618"/>
                      <a:pt x="37786" y="58766"/>
                      <a:pt x="37605" y="58766"/>
                    </a:cubicBezTo>
                    <a:cubicBezTo>
                      <a:pt x="37424" y="58766"/>
                      <a:pt x="37276" y="58618"/>
                      <a:pt x="37276" y="58437"/>
                    </a:cubicBezTo>
                    <a:cubicBezTo>
                      <a:pt x="37276" y="58256"/>
                      <a:pt x="37424" y="58106"/>
                      <a:pt x="37605" y="58106"/>
                    </a:cubicBezTo>
                    <a:close/>
                    <a:moveTo>
                      <a:pt x="27584" y="58099"/>
                    </a:moveTo>
                    <a:cubicBezTo>
                      <a:pt x="27397" y="58099"/>
                      <a:pt x="27246" y="58251"/>
                      <a:pt x="27246" y="58437"/>
                    </a:cubicBezTo>
                    <a:cubicBezTo>
                      <a:pt x="27246" y="58624"/>
                      <a:pt x="27398" y="58773"/>
                      <a:pt x="27584" y="58773"/>
                    </a:cubicBezTo>
                    <a:cubicBezTo>
                      <a:pt x="27771" y="58773"/>
                      <a:pt x="27920" y="58621"/>
                      <a:pt x="27920" y="58437"/>
                    </a:cubicBezTo>
                    <a:cubicBezTo>
                      <a:pt x="27920" y="58250"/>
                      <a:pt x="27768" y="58099"/>
                      <a:pt x="27584" y="58099"/>
                    </a:cubicBezTo>
                    <a:close/>
                    <a:moveTo>
                      <a:pt x="37605" y="58099"/>
                    </a:moveTo>
                    <a:cubicBezTo>
                      <a:pt x="37418" y="58099"/>
                      <a:pt x="37268" y="58251"/>
                      <a:pt x="37268" y="58437"/>
                    </a:cubicBezTo>
                    <a:cubicBezTo>
                      <a:pt x="37268" y="58624"/>
                      <a:pt x="37420" y="58773"/>
                      <a:pt x="37605" y="58773"/>
                    </a:cubicBezTo>
                    <a:cubicBezTo>
                      <a:pt x="37791" y="58773"/>
                      <a:pt x="37943" y="58621"/>
                      <a:pt x="37943" y="58437"/>
                    </a:cubicBezTo>
                    <a:cubicBezTo>
                      <a:pt x="37943" y="58250"/>
                      <a:pt x="37791" y="58099"/>
                      <a:pt x="37605" y="58099"/>
                    </a:cubicBezTo>
                    <a:close/>
                    <a:moveTo>
                      <a:pt x="26383" y="59089"/>
                    </a:moveTo>
                    <a:cubicBezTo>
                      <a:pt x="26290" y="59089"/>
                      <a:pt x="26214" y="59164"/>
                      <a:pt x="26214" y="59257"/>
                    </a:cubicBezTo>
                    <a:cubicBezTo>
                      <a:pt x="26214" y="59350"/>
                      <a:pt x="26290" y="59425"/>
                      <a:pt x="26383" y="59425"/>
                    </a:cubicBezTo>
                    <a:cubicBezTo>
                      <a:pt x="26475" y="59425"/>
                      <a:pt x="26551" y="59350"/>
                      <a:pt x="26551" y="59257"/>
                    </a:cubicBezTo>
                    <a:cubicBezTo>
                      <a:pt x="26551" y="59164"/>
                      <a:pt x="26475" y="59089"/>
                      <a:pt x="26383" y="59089"/>
                    </a:cubicBezTo>
                    <a:close/>
                    <a:moveTo>
                      <a:pt x="38805" y="59089"/>
                    </a:moveTo>
                    <a:cubicBezTo>
                      <a:pt x="38712" y="59089"/>
                      <a:pt x="38636" y="59164"/>
                      <a:pt x="38636" y="59257"/>
                    </a:cubicBezTo>
                    <a:cubicBezTo>
                      <a:pt x="38638" y="59350"/>
                      <a:pt x="38712" y="59425"/>
                      <a:pt x="38805" y="59425"/>
                    </a:cubicBezTo>
                    <a:cubicBezTo>
                      <a:pt x="38896" y="59425"/>
                      <a:pt x="38973" y="59350"/>
                      <a:pt x="38973" y="59257"/>
                    </a:cubicBezTo>
                    <a:cubicBezTo>
                      <a:pt x="38973" y="59164"/>
                      <a:pt x="38896" y="59089"/>
                      <a:pt x="38805" y="59089"/>
                    </a:cubicBezTo>
                    <a:close/>
                    <a:moveTo>
                      <a:pt x="26684" y="59963"/>
                    </a:moveTo>
                    <a:cubicBezTo>
                      <a:pt x="26596" y="59963"/>
                      <a:pt x="26523" y="60034"/>
                      <a:pt x="26523" y="60123"/>
                    </a:cubicBezTo>
                    <a:cubicBezTo>
                      <a:pt x="26523" y="60210"/>
                      <a:pt x="26594" y="60283"/>
                      <a:pt x="26684" y="60283"/>
                    </a:cubicBezTo>
                    <a:cubicBezTo>
                      <a:pt x="26771" y="60283"/>
                      <a:pt x="26843" y="60210"/>
                      <a:pt x="26843" y="60123"/>
                    </a:cubicBezTo>
                    <a:cubicBezTo>
                      <a:pt x="26843" y="60035"/>
                      <a:pt x="26772" y="59963"/>
                      <a:pt x="26684" y="59963"/>
                    </a:cubicBezTo>
                    <a:close/>
                    <a:moveTo>
                      <a:pt x="38505" y="59963"/>
                    </a:moveTo>
                    <a:cubicBezTo>
                      <a:pt x="38417" y="59963"/>
                      <a:pt x="38346" y="60034"/>
                      <a:pt x="38346" y="60123"/>
                    </a:cubicBezTo>
                    <a:cubicBezTo>
                      <a:pt x="38346" y="60210"/>
                      <a:pt x="38417" y="60283"/>
                      <a:pt x="38505" y="60283"/>
                    </a:cubicBezTo>
                    <a:cubicBezTo>
                      <a:pt x="38592" y="60283"/>
                      <a:pt x="38665" y="60212"/>
                      <a:pt x="38665" y="60123"/>
                    </a:cubicBezTo>
                    <a:cubicBezTo>
                      <a:pt x="38665" y="60035"/>
                      <a:pt x="38595" y="59963"/>
                      <a:pt x="38505" y="59963"/>
                    </a:cubicBezTo>
                    <a:close/>
                    <a:moveTo>
                      <a:pt x="28216" y="59479"/>
                    </a:moveTo>
                    <a:cubicBezTo>
                      <a:pt x="28484" y="59479"/>
                      <a:pt x="28701" y="59696"/>
                      <a:pt x="28701" y="59964"/>
                    </a:cubicBezTo>
                    <a:cubicBezTo>
                      <a:pt x="28701" y="60232"/>
                      <a:pt x="28484" y="60449"/>
                      <a:pt x="28216" y="60449"/>
                    </a:cubicBezTo>
                    <a:cubicBezTo>
                      <a:pt x="27948" y="60449"/>
                      <a:pt x="27730" y="60232"/>
                      <a:pt x="27730" y="59964"/>
                    </a:cubicBezTo>
                    <a:cubicBezTo>
                      <a:pt x="27730" y="59696"/>
                      <a:pt x="27948" y="59479"/>
                      <a:pt x="28216" y="59479"/>
                    </a:cubicBezTo>
                    <a:close/>
                    <a:moveTo>
                      <a:pt x="36972" y="59479"/>
                    </a:moveTo>
                    <a:cubicBezTo>
                      <a:pt x="37240" y="59479"/>
                      <a:pt x="37457" y="59696"/>
                      <a:pt x="37457" y="59964"/>
                    </a:cubicBezTo>
                    <a:cubicBezTo>
                      <a:pt x="37457" y="60232"/>
                      <a:pt x="37240" y="60449"/>
                      <a:pt x="36972" y="60449"/>
                    </a:cubicBezTo>
                    <a:cubicBezTo>
                      <a:pt x="36703" y="60449"/>
                      <a:pt x="36485" y="60232"/>
                      <a:pt x="36485" y="59964"/>
                    </a:cubicBezTo>
                    <a:cubicBezTo>
                      <a:pt x="36485" y="59696"/>
                      <a:pt x="36703" y="59479"/>
                      <a:pt x="36972" y="59479"/>
                    </a:cubicBezTo>
                    <a:close/>
                    <a:moveTo>
                      <a:pt x="28216" y="59467"/>
                    </a:moveTo>
                    <a:cubicBezTo>
                      <a:pt x="27942" y="59467"/>
                      <a:pt x="27720" y="59690"/>
                      <a:pt x="27720" y="59964"/>
                    </a:cubicBezTo>
                    <a:cubicBezTo>
                      <a:pt x="27720" y="60236"/>
                      <a:pt x="27942" y="60460"/>
                      <a:pt x="28216" y="60460"/>
                    </a:cubicBezTo>
                    <a:cubicBezTo>
                      <a:pt x="28489" y="60460"/>
                      <a:pt x="28713" y="60236"/>
                      <a:pt x="28713" y="59964"/>
                    </a:cubicBezTo>
                    <a:cubicBezTo>
                      <a:pt x="28713" y="59690"/>
                      <a:pt x="28489" y="59467"/>
                      <a:pt x="28216" y="59467"/>
                    </a:cubicBezTo>
                    <a:close/>
                    <a:moveTo>
                      <a:pt x="36974" y="59467"/>
                    </a:moveTo>
                    <a:cubicBezTo>
                      <a:pt x="36700" y="59467"/>
                      <a:pt x="36476" y="59690"/>
                      <a:pt x="36476" y="59964"/>
                    </a:cubicBezTo>
                    <a:cubicBezTo>
                      <a:pt x="36476" y="60236"/>
                      <a:pt x="36700" y="60460"/>
                      <a:pt x="36974" y="60460"/>
                    </a:cubicBezTo>
                    <a:cubicBezTo>
                      <a:pt x="37247" y="60460"/>
                      <a:pt x="37469" y="60236"/>
                      <a:pt x="37469" y="59964"/>
                    </a:cubicBezTo>
                    <a:cubicBezTo>
                      <a:pt x="37469" y="59690"/>
                      <a:pt x="37247" y="59467"/>
                      <a:pt x="36974" y="59467"/>
                    </a:cubicBezTo>
                    <a:close/>
                    <a:moveTo>
                      <a:pt x="27090" y="60771"/>
                    </a:moveTo>
                    <a:cubicBezTo>
                      <a:pt x="27006" y="60771"/>
                      <a:pt x="26939" y="60838"/>
                      <a:pt x="26939" y="60922"/>
                    </a:cubicBezTo>
                    <a:cubicBezTo>
                      <a:pt x="26939" y="61004"/>
                      <a:pt x="27006" y="61073"/>
                      <a:pt x="27090" y="61073"/>
                    </a:cubicBezTo>
                    <a:cubicBezTo>
                      <a:pt x="27172" y="61073"/>
                      <a:pt x="27239" y="61004"/>
                      <a:pt x="27239" y="60922"/>
                    </a:cubicBezTo>
                    <a:cubicBezTo>
                      <a:pt x="27239" y="60838"/>
                      <a:pt x="27172" y="60771"/>
                      <a:pt x="27090" y="60771"/>
                    </a:cubicBezTo>
                    <a:close/>
                    <a:moveTo>
                      <a:pt x="38098" y="60771"/>
                    </a:moveTo>
                    <a:cubicBezTo>
                      <a:pt x="38015" y="60771"/>
                      <a:pt x="37947" y="60838"/>
                      <a:pt x="37947" y="60922"/>
                    </a:cubicBezTo>
                    <a:cubicBezTo>
                      <a:pt x="37947" y="61004"/>
                      <a:pt x="38015" y="61073"/>
                      <a:pt x="38098" y="61073"/>
                    </a:cubicBezTo>
                    <a:cubicBezTo>
                      <a:pt x="38182" y="61073"/>
                      <a:pt x="38249" y="61004"/>
                      <a:pt x="38249" y="60922"/>
                    </a:cubicBezTo>
                    <a:cubicBezTo>
                      <a:pt x="38249" y="60838"/>
                      <a:pt x="38182" y="60771"/>
                      <a:pt x="38098" y="60771"/>
                    </a:cubicBezTo>
                    <a:close/>
                    <a:moveTo>
                      <a:pt x="29037" y="61061"/>
                    </a:moveTo>
                    <a:cubicBezTo>
                      <a:pt x="29218" y="61061"/>
                      <a:pt x="29365" y="61208"/>
                      <a:pt x="29365" y="61391"/>
                    </a:cubicBezTo>
                    <a:cubicBezTo>
                      <a:pt x="29365" y="61572"/>
                      <a:pt x="29215" y="61720"/>
                      <a:pt x="29034" y="61720"/>
                    </a:cubicBezTo>
                    <a:cubicBezTo>
                      <a:pt x="28853" y="61720"/>
                      <a:pt x="28705" y="61572"/>
                      <a:pt x="28705" y="61391"/>
                    </a:cubicBezTo>
                    <a:cubicBezTo>
                      <a:pt x="28705" y="61210"/>
                      <a:pt x="28853" y="61061"/>
                      <a:pt x="29034" y="61061"/>
                    </a:cubicBezTo>
                    <a:cubicBezTo>
                      <a:pt x="29035" y="61061"/>
                      <a:pt x="29036" y="61061"/>
                      <a:pt x="29037" y="61061"/>
                    </a:cubicBezTo>
                    <a:close/>
                    <a:moveTo>
                      <a:pt x="36156" y="61061"/>
                    </a:moveTo>
                    <a:cubicBezTo>
                      <a:pt x="36336" y="61061"/>
                      <a:pt x="36482" y="61208"/>
                      <a:pt x="36482" y="61391"/>
                    </a:cubicBezTo>
                    <a:cubicBezTo>
                      <a:pt x="36482" y="61572"/>
                      <a:pt x="36334" y="61720"/>
                      <a:pt x="36153" y="61720"/>
                    </a:cubicBezTo>
                    <a:cubicBezTo>
                      <a:pt x="35972" y="61720"/>
                      <a:pt x="35823" y="61572"/>
                      <a:pt x="35823" y="61391"/>
                    </a:cubicBezTo>
                    <a:cubicBezTo>
                      <a:pt x="35823" y="61210"/>
                      <a:pt x="35972" y="61061"/>
                      <a:pt x="36153" y="61061"/>
                    </a:cubicBezTo>
                    <a:cubicBezTo>
                      <a:pt x="36154" y="61061"/>
                      <a:pt x="36155" y="61061"/>
                      <a:pt x="36156" y="61061"/>
                    </a:cubicBezTo>
                    <a:close/>
                    <a:moveTo>
                      <a:pt x="29036" y="61054"/>
                    </a:moveTo>
                    <a:cubicBezTo>
                      <a:pt x="28850" y="61054"/>
                      <a:pt x="28700" y="61206"/>
                      <a:pt x="28700" y="61391"/>
                    </a:cubicBezTo>
                    <a:cubicBezTo>
                      <a:pt x="28700" y="61577"/>
                      <a:pt x="28852" y="61727"/>
                      <a:pt x="29036" y="61727"/>
                    </a:cubicBezTo>
                    <a:cubicBezTo>
                      <a:pt x="29221" y="61727"/>
                      <a:pt x="29373" y="61575"/>
                      <a:pt x="29373" y="61391"/>
                    </a:cubicBezTo>
                    <a:cubicBezTo>
                      <a:pt x="29373" y="61204"/>
                      <a:pt x="29221" y="61054"/>
                      <a:pt x="29036" y="61054"/>
                    </a:cubicBezTo>
                    <a:close/>
                    <a:moveTo>
                      <a:pt x="36153" y="61054"/>
                    </a:moveTo>
                    <a:cubicBezTo>
                      <a:pt x="35966" y="61054"/>
                      <a:pt x="35816" y="61206"/>
                      <a:pt x="35816" y="61391"/>
                    </a:cubicBezTo>
                    <a:cubicBezTo>
                      <a:pt x="35816" y="61577"/>
                      <a:pt x="35968" y="61727"/>
                      <a:pt x="36153" y="61727"/>
                    </a:cubicBezTo>
                    <a:cubicBezTo>
                      <a:pt x="36339" y="61727"/>
                      <a:pt x="36490" y="61575"/>
                      <a:pt x="36490" y="61391"/>
                    </a:cubicBezTo>
                    <a:cubicBezTo>
                      <a:pt x="36490" y="61204"/>
                      <a:pt x="36337" y="61054"/>
                      <a:pt x="36153" y="61054"/>
                    </a:cubicBezTo>
                    <a:close/>
                    <a:moveTo>
                      <a:pt x="27584" y="61517"/>
                    </a:moveTo>
                    <a:cubicBezTo>
                      <a:pt x="27506" y="61517"/>
                      <a:pt x="27442" y="61581"/>
                      <a:pt x="27442" y="61659"/>
                    </a:cubicBezTo>
                    <a:cubicBezTo>
                      <a:pt x="27442" y="61736"/>
                      <a:pt x="27506" y="61800"/>
                      <a:pt x="27584" y="61800"/>
                    </a:cubicBezTo>
                    <a:cubicBezTo>
                      <a:pt x="27662" y="61800"/>
                      <a:pt x="27724" y="61736"/>
                      <a:pt x="27724" y="61659"/>
                    </a:cubicBezTo>
                    <a:cubicBezTo>
                      <a:pt x="27724" y="61581"/>
                      <a:pt x="27662" y="61517"/>
                      <a:pt x="27584" y="61517"/>
                    </a:cubicBezTo>
                    <a:close/>
                    <a:moveTo>
                      <a:pt x="37604" y="61517"/>
                    </a:moveTo>
                    <a:cubicBezTo>
                      <a:pt x="37526" y="61517"/>
                      <a:pt x="37462" y="61581"/>
                      <a:pt x="37462" y="61659"/>
                    </a:cubicBezTo>
                    <a:cubicBezTo>
                      <a:pt x="37465" y="61736"/>
                      <a:pt x="37526" y="61800"/>
                      <a:pt x="37604" y="61800"/>
                    </a:cubicBezTo>
                    <a:cubicBezTo>
                      <a:pt x="37682" y="61800"/>
                      <a:pt x="37744" y="61736"/>
                      <a:pt x="37744" y="61659"/>
                    </a:cubicBezTo>
                    <a:cubicBezTo>
                      <a:pt x="37744" y="61581"/>
                      <a:pt x="37682" y="61517"/>
                      <a:pt x="37604" y="61517"/>
                    </a:cubicBezTo>
                    <a:close/>
                    <a:moveTo>
                      <a:pt x="28142" y="62204"/>
                    </a:moveTo>
                    <a:cubicBezTo>
                      <a:pt x="28069" y="62204"/>
                      <a:pt x="28008" y="62264"/>
                      <a:pt x="28008" y="62336"/>
                    </a:cubicBezTo>
                    <a:cubicBezTo>
                      <a:pt x="28008" y="62409"/>
                      <a:pt x="28069" y="62468"/>
                      <a:pt x="28142" y="62468"/>
                    </a:cubicBezTo>
                    <a:cubicBezTo>
                      <a:pt x="28214" y="62468"/>
                      <a:pt x="28274" y="62409"/>
                      <a:pt x="28274" y="62336"/>
                    </a:cubicBezTo>
                    <a:cubicBezTo>
                      <a:pt x="28274" y="62264"/>
                      <a:pt x="28214" y="62204"/>
                      <a:pt x="28142" y="62204"/>
                    </a:cubicBezTo>
                    <a:close/>
                    <a:moveTo>
                      <a:pt x="37046" y="62204"/>
                    </a:moveTo>
                    <a:cubicBezTo>
                      <a:pt x="36974" y="62204"/>
                      <a:pt x="36914" y="62264"/>
                      <a:pt x="36914" y="62336"/>
                    </a:cubicBezTo>
                    <a:cubicBezTo>
                      <a:pt x="36914" y="62409"/>
                      <a:pt x="36974" y="62468"/>
                      <a:pt x="37046" y="62468"/>
                    </a:cubicBezTo>
                    <a:cubicBezTo>
                      <a:pt x="37118" y="62468"/>
                      <a:pt x="37178" y="62409"/>
                      <a:pt x="37178" y="62336"/>
                    </a:cubicBezTo>
                    <a:cubicBezTo>
                      <a:pt x="37178" y="62264"/>
                      <a:pt x="37118" y="62204"/>
                      <a:pt x="37046" y="62204"/>
                    </a:cubicBezTo>
                    <a:close/>
                    <a:moveTo>
                      <a:pt x="35700" y="53810"/>
                    </a:moveTo>
                    <a:cubicBezTo>
                      <a:pt x="34488" y="55414"/>
                      <a:pt x="33025" y="56292"/>
                      <a:pt x="32592" y="58369"/>
                    </a:cubicBezTo>
                    <a:cubicBezTo>
                      <a:pt x="32161" y="56292"/>
                      <a:pt x="30698" y="55414"/>
                      <a:pt x="29485" y="53810"/>
                    </a:cubicBezTo>
                    <a:lnTo>
                      <a:pt x="29485" y="53810"/>
                    </a:lnTo>
                    <a:cubicBezTo>
                      <a:pt x="28069" y="55447"/>
                      <a:pt x="32547" y="61052"/>
                      <a:pt x="32593" y="62584"/>
                    </a:cubicBezTo>
                    <a:cubicBezTo>
                      <a:pt x="32641" y="61052"/>
                      <a:pt x="37118" y="55447"/>
                      <a:pt x="35701" y="53810"/>
                    </a:cubicBezTo>
                    <a:close/>
                    <a:moveTo>
                      <a:pt x="29956" y="62207"/>
                    </a:moveTo>
                    <a:cubicBezTo>
                      <a:pt x="30101" y="62207"/>
                      <a:pt x="30217" y="62326"/>
                      <a:pt x="30217" y="62468"/>
                    </a:cubicBezTo>
                    <a:cubicBezTo>
                      <a:pt x="30217" y="62611"/>
                      <a:pt x="30099" y="62729"/>
                      <a:pt x="29956" y="62729"/>
                    </a:cubicBezTo>
                    <a:cubicBezTo>
                      <a:pt x="29814" y="62729"/>
                      <a:pt x="29695" y="62611"/>
                      <a:pt x="29695" y="62468"/>
                    </a:cubicBezTo>
                    <a:cubicBezTo>
                      <a:pt x="29695" y="62326"/>
                      <a:pt x="29814" y="62207"/>
                      <a:pt x="29956" y="62207"/>
                    </a:cubicBezTo>
                    <a:close/>
                    <a:moveTo>
                      <a:pt x="35230" y="62207"/>
                    </a:moveTo>
                    <a:cubicBezTo>
                      <a:pt x="35374" y="62207"/>
                      <a:pt x="35491" y="62326"/>
                      <a:pt x="35491" y="62468"/>
                    </a:cubicBezTo>
                    <a:cubicBezTo>
                      <a:pt x="35491" y="62611"/>
                      <a:pt x="35374" y="62729"/>
                      <a:pt x="35230" y="62729"/>
                    </a:cubicBezTo>
                    <a:cubicBezTo>
                      <a:pt x="35088" y="62729"/>
                      <a:pt x="34969" y="62611"/>
                      <a:pt x="34969" y="62468"/>
                    </a:cubicBezTo>
                    <a:cubicBezTo>
                      <a:pt x="34969" y="62326"/>
                      <a:pt x="35088" y="62207"/>
                      <a:pt x="35230" y="62207"/>
                    </a:cubicBezTo>
                    <a:close/>
                    <a:moveTo>
                      <a:pt x="29959" y="62203"/>
                    </a:moveTo>
                    <a:cubicBezTo>
                      <a:pt x="29811" y="62203"/>
                      <a:pt x="29692" y="62322"/>
                      <a:pt x="29692" y="62468"/>
                    </a:cubicBezTo>
                    <a:cubicBezTo>
                      <a:pt x="29692" y="62616"/>
                      <a:pt x="29811" y="62735"/>
                      <a:pt x="29959" y="62735"/>
                    </a:cubicBezTo>
                    <a:cubicBezTo>
                      <a:pt x="30105" y="62735"/>
                      <a:pt x="30224" y="62616"/>
                      <a:pt x="30224" y="62468"/>
                    </a:cubicBezTo>
                    <a:cubicBezTo>
                      <a:pt x="30224" y="62322"/>
                      <a:pt x="30105" y="62203"/>
                      <a:pt x="29959" y="62203"/>
                    </a:cubicBezTo>
                    <a:close/>
                    <a:moveTo>
                      <a:pt x="35230" y="62203"/>
                    </a:moveTo>
                    <a:cubicBezTo>
                      <a:pt x="35084" y="62203"/>
                      <a:pt x="34965" y="62322"/>
                      <a:pt x="34965" y="62468"/>
                    </a:cubicBezTo>
                    <a:cubicBezTo>
                      <a:pt x="34965" y="62616"/>
                      <a:pt x="35084" y="62735"/>
                      <a:pt x="35230" y="62735"/>
                    </a:cubicBezTo>
                    <a:cubicBezTo>
                      <a:pt x="35378" y="62735"/>
                      <a:pt x="35497" y="62616"/>
                      <a:pt x="35497" y="62468"/>
                    </a:cubicBezTo>
                    <a:cubicBezTo>
                      <a:pt x="35497" y="62322"/>
                      <a:pt x="35378" y="62203"/>
                      <a:pt x="35230" y="62203"/>
                    </a:cubicBezTo>
                    <a:close/>
                    <a:moveTo>
                      <a:pt x="28744" y="62835"/>
                    </a:moveTo>
                    <a:cubicBezTo>
                      <a:pt x="28678" y="62835"/>
                      <a:pt x="28621" y="62888"/>
                      <a:pt x="28621" y="62958"/>
                    </a:cubicBezTo>
                    <a:cubicBezTo>
                      <a:pt x="28621" y="63026"/>
                      <a:pt x="28676" y="63081"/>
                      <a:pt x="28744" y="63081"/>
                    </a:cubicBezTo>
                    <a:cubicBezTo>
                      <a:pt x="28811" y="63081"/>
                      <a:pt x="28868" y="63026"/>
                      <a:pt x="28868" y="62958"/>
                    </a:cubicBezTo>
                    <a:cubicBezTo>
                      <a:pt x="28868" y="62891"/>
                      <a:pt x="28814" y="62835"/>
                      <a:pt x="28744" y="62835"/>
                    </a:cubicBezTo>
                    <a:close/>
                    <a:moveTo>
                      <a:pt x="36443" y="62835"/>
                    </a:moveTo>
                    <a:cubicBezTo>
                      <a:pt x="36375" y="62835"/>
                      <a:pt x="36320" y="62888"/>
                      <a:pt x="36320" y="62958"/>
                    </a:cubicBezTo>
                    <a:cubicBezTo>
                      <a:pt x="36320" y="63026"/>
                      <a:pt x="36375" y="63081"/>
                      <a:pt x="36443" y="63081"/>
                    </a:cubicBezTo>
                    <a:cubicBezTo>
                      <a:pt x="36510" y="63081"/>
                      <a:pt x="36566" y="63026"/>
                      <a:pt x="36566" y="62958"/>
                    </a:cubicBezTo>
                    <a:cubicBezTo>
                      <a:pt x="36566" y="62888"/>
                      <a:pt x="36511" y="62835"/>
                      <a:pt x="36443" y="62835"/>
                    </a:cubicBezTo>
                    <a:close/>
                    <a:moveTo>
                      <a:pt x="29372" y="63413"/>
                    </a:moveTo>
                    <a:cubicBezTo>
                      <a:pt x="29308" y="63413"/>
                      <a:pt x="29257" y="63463"/>
                      <a:pt x="29257" y="63526"/>
                    </a:cubicBezTo>
                    <a:cubicBezTo>
                      <a:pt x="29257" y="63589"/>
                      <a:pt x="29308" y="63640"/>
                      <a:pt x="29372" y="63640"/>
                    </a:cubicBezTo>
                    <a:cubicBezTo>
                      <a:pt x="29434" y="63640"/>
                      <a:pt x="29485" y="63589"/>
                      <a:pt x="29485" y="63526"/>
                    </a:cubicBezTo>
                    <a:cubicBezTo>
                      <a:pt x="29485" y="63463"/>
                      <a:pt x="29434" y="63413"/>
                      <a:pt x="29372" y="63413"/>
                    </a:cubicBezTo>
                    <a:close/>
                    <a:moveTo>
                      <a:pt x="35817" y="63413"/>
                    </a:moveTo>
                    <a:cubicBezTo>
                      <a:pt x="35755" y="63413"/>
                      <a:pt x="35704" y="63463"/>
                      <a:pt x="35704" y="63526"/>
                    </a:cubicBezTo>
                    <a:cubicBezTo>
                      <a:pt x="35704" y="63589"/>
                      <a:pt x="35755" y="63640"/>
                      <a:pt x="35817" y="63640"/>
                    </a:cubicBezTo>
                    <a:cubicBezTo>
                      <a:pt x="35881" y="63640"/>
                      <a:pt x="35932" y="63589"/>
                      <a:pt x="35932" y="63526"/>
                    </a:cubicBezTo>
                    <a:cubicBezTo>
                      <a:pt x="35932" y="63463"/>
                      <a:pt x="35881" y="63413"/>
                      <a:pt x="35817" y="63413"/>
                    </a:cubicBezTo>
                    <a:close/>
                    <a:moveTo>
                      <a:pt x="29999" y="63942"/>
                    </a:moveTo>
                    <a:cubicBezTo>
                      <a:pt x="29941" y="63942"/>
                      <a:pt x="29895" y="63988"/>
                      <a:pt x="29895" y="64046"/>
                    </a:cubicBezTo>
                    <a:cubicBezTo>
                      <a:pt x="29895" y="64104"/>
                      <a:pt x="29941" y="64152"/>
                      <a:pt x="29999" y="64152"/>
                    </a:cubicBezTo>
                    <a:cubicBezTo>
                      <a:pt x="30057" y="64152"/>
                      <a:pt x="30105" y="64104"/>
                      <a:pt x="30105" y="64046"/>
                    </a:cubicBezTo>
                    <a:cubicBezTo>
                      <a:pt x="30105" y="63988"/>
                      <a:pt x="30057" y="63942"/>
                      <a:pt x="29999" y="63942"/>
                    </a:cubicBezTo>
                    <a:close/>
                    <a:moveTo>
                      <a:pt x="35187" y="63940"/>
                    </a:moveTo>
                    <a:cubicBezTo>
                      <a:pt x="35129" y="63940"/>
                      <a:pt x="35083" y="63988"/>
                      <a:pt x="35083" y="64046"/>
                    </a:cubicBezTo>
                    <a:cubicBezTo>
                      <a:pt x="35083" y="64104"/>
                      <a:pt x="35129" y="64152"/>
                      <a:pt x="35187" y="64152"/>
                    </a:cubicBezTo>
                    <a:cubicBezTo>
                      <a:pt x="35245" y="64152"/>
                      <a:pt x="35293" y="64104"/>
                      <a:pt x="35293" y="64046"/>
                    </a:cubicBezTo>
                    <a:cubicBezTo>
                      <a:pt x="35293" y="63988"/>
                      <a:pt x="35245" y="63940"/>
                      <a:pt x="35187" y="63940"/>
                    </a:cubicBezTo>
                    <a:close/>
                    <a:moveTo>
                      <a:pt x="30611" y="64421"/>
                    </a:moveTo>
                    <a:cubicBezTo>
                      <a:pt x="30557" y="64421"/>
                      <a:pt x="30514" y="64465"/>
                      <a:pt x="30514" y="64517"/>
                    </a:cubicBezTo>
                    <a:cubicBezTo>
                      <a:pt x="30514" y="64569"/>
                      <a:pt x="30557" y="64612"/>
                      <a:pt x="30611" y="64612"/>
                    </a:cubicBezTo>
                    <a:cubicBezTo>
                      <a:pt x="30664" y="64612"/>
                      <a:pt x="30706" y="64572"/>
                      <a:pt x="30706" y="64517"/>
                    </a:cubicBezTo>
                    <a:cubicBezTo>
                      <a:pt x="30706" y="64465"/>
                      <a:pt x="30663" y="64421"/>
                      <a:pt x="30611" y="64421"/>
                    </a:cubicBezTo>
                    <a:close/>
                    <a:moveTo>
                      <a:pt x="34577" y="64421"/>
                    </a:moveTo>
                    <a:cubicBezTo>
                      <a:pt x="34525" y="64421"/>
                      <a:pt x="34481" y="64465"/>
                      <a:pt x="34481" y="64517"/>
                    </a:cubicBezTo>
                    <a:cubicBezTo>
                      <a:pt x="34481" y="64572"/>
                      <a:pt x="34525" y="64612"/>
                      <a:pt x="34577" y="64612"/>
                    </a:cubicBezTo>
                    <a:cubicBezTo>
                      <a:pt x="34629" y="64612"/>
                      <a:pt x="34672" y="64569"/>
                      <a:pt x="34672" y="64517"/>
                    </a:cubicBezTo>
                    <a:cubicBezTo>
                      <a:pt x="34672" y="64465"/>
                      <a:pt x="34629" y="64421"/>
                      <a:pt x="34577" y="64421"/>
                    </a:cubicBezTo>
                    <a:close/>
                    <a:moveTo>
                      <a:pt x="31183" y="64859"/>
                    </a:moveTo>
                    <a:cubicBezTo>
                      <a:pt x="31135" y="64859"/>
                      <a:pt x="31096" y="64898"/>
                      <a:pt x="31096" y="64946"/>
                    </a:cubicBezTo>
                    <a:cubicBezTo>
                      <a:pt x="31096" y="64994"/>
                      <a:pt x="31134" y="65033"/>
                      <a:pt x="31183" y="65033"/>
                    </a:cubicBezTo>
                    <a:cubicBezTo>
                      <a:pt x="31231" y="65033"/>
                      <a:pt x="31270" y="64994"/>
                      <a:pt x="31270" y="64946"/>
                    </a:cubicBezTo>
                    <a:cubicBezTo>
                      <a:pt x="31270" y="64899"/>
                      <a:pt x="31231" y="64859"/>
                      <a:pt x="31183" y="64859"/>
                    </a:cubicBezTo>
                    <a:close/>
                    <a:moveTo>
                      <a:pt x="34004" y="64859"/>
                    </a:moveTo>
                    <a:cubicBezTo>
                      <a:pt x="33955" y="64859"/>
                      <a:pt x="33918" y="64898"/>
                      <a:pt x="33918" y="64946"/>
                    </a:cubicBezTo>
                    <a:cubicBezTo>
                      <a:pt x="33918" y="64994"/>
                      <a:pt x="33958" y="65033"/>
                      <a:pt x="34004" y="65033"/>
                    </a:cubicBezTo>
                    <a:cubicBezTo>
                      <a:pt x="34052" y="65033"/>
                      <a:pt x="34091" y="64995"/>
                      <a:pt x="34091" y="64946"/>
                    </a:cubicBezTo>
                    <a:cubicBezTo>
                      <a:pt x="34091" y="64899"/>
                      <a:pt x="34054" y="64859"/>
                      <a:pt x="34004" y="64859"/>
                    </a:cubicBezTo>
                    <a:close/>
                    <a:moveTo>
                      <a:pt x="31695" y="65256"/>
                    </a:moveTo>
                    <a:cubicBezTo>
                      <a:pt x="31651" y="65256"/>
                      <a:pt x="31618" y="65291"/>
                      <a:pt x="31618" y="65334"/>
                    </a:cubicBezTo>
                    <a:cubicBezTo>
                      <a:pt x="31618" y="65378"/>
                      <a:pt x="31651" y="65412"/>
                      <a:pt x="31695" y="65412"/>
                    </a:cubicBezTo>
                    <a:cubicBezTo>
                      <a:pt x="31738" y="65412"/>
                      <a:pt x="31773" y="65378"/>
                      <a:pt x="31773" y="65334"/>
                    </a:cubicBezTo>
                    <a:cubicBezTo>
                      <a:pt x="31773" y="65291"/>
                      <a:pt x="31738" y="65256"/>
                      <a:pt x="31695" y="65256"/>
                    </a:cubicBezTo>
                    <a:close/>
                    <a:moveTo>
                      <a:pt x="33491" y="65256"/>
                    </a:moveTo>
                    <a:cubicBezTo>
                      <a:pt x="33448" y="65256"/>
                      <a:pt x="33415" y="65291"/>
                      <a:pt x="33415" y="65334"/>
                    </a:cubicBezTo>
                    <a:cubicBezTo>
                      <a:pt x="33415" y="65378"/>
                      <a:pt x="33448" y="65412"/>
                      <a:pt x="33491" y="65412"/>
                    </a:cubicBezTo>
                    <a:cubicBezTo>
                      <a:pt x="33535" y="65412"/>
                      <a:pt x="33570" y="65378"/>
                      <a:pt x="33570" y="65334"/>
                    </a:cubicBezTo>
                    <a:cubicBezTo>
                      <a:pt x="33570" y="65291"/>
                      <a:pt x="33535" y="65256"/>
                      <a:pt x="33491" y="652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12;p3"/>
              <p:cNvSpPr/>
              <p:nvPr/>
            </p:nvSpPr>
            <p:spPr>
              <a:xfrm>
                <a:off x="4465682" y="568634"/>
                <a:ext cx="4429071" cy="4429194"/>
              </a:xfrm>
              <a:custGeom>
                <a:avLst/>
                <a:gdLst/>
                <a:ahLst/>
                <a:cxnLst/>
                <a:rect l="l" t="t" r="r" b="b"/>
                <a:pathLst>
                  <a:path w="71883" h="71885" extrusionOk="0">
                    <a:moveTo>
                      <a:pt x="38691" y="6034"/>
                    </a:moveTo>
                    <a:cubicBezTo>
                      <a:pt x="38612" y="6035"/>
                      <a:pt x="38547" y="6099"/>
                      <a:pt x="38547" y="6179"/>
                    </a:cubicBezTo>
                    <a:cubicBezTo>
                      <a:pt x="38547" y="6257"/>
                      <a:pt x="38612" y="6324"/>
                      <a:pt x="38691" y="6324"/>
                    </a:cubicBezTo>
                    <a:cubicBezTo>
                      <a:pt x="38771" y="6324"/>
                      <a:pt x="38836" y="6257"/>
                      <a:pt x="38836" y="6179"/>
                    </a:cubicBezTo>
                    <a:cubicBezTo>
                      <a:pt x="38836" y="6099"/>
                      <a:pt x="38771" y="6034"/>
                      <a:pt x="38691" y="6034"/>
                    </a:cubicBezTo>
                    <a:close/>
                    <a:moveTo>
                      <a:pt x="33417" y="6035"/>
                    </a:moveTo>
                    <a:cubicBezTo>
                      <a:pt x="33337" y="6035"/>
                      <a:pt x="33272" y="6101"/>
                      <a:pt x="33272" y="6180"/>
                    </a:cubicBezTo>
                    <a:cubicBezTo>
                      <a:pt x="33272" y="6260"/>
                      <a:pt x="33337" y="6325"/>
                      <a:pt x="33417" y="6325"/>
                    </a:cubicBezTo>
                    <a:cubicBezTo>
                      <a:pt x="33497" y="6325"/>
                      <a:pt x="33562" y="6260"/>
                      <a:pt x="33562" y="6180"/>
                    </a:cubicBezTo>
                    <a:cubicBezTo>
                      <a:pt x="33562" y="6099"/>
                      <a:pt x="33497" y="6035"/>
                      <a:pt x="33417" y="6035"/>
                    </a:cubicBezTo>
                    <a:close/>
                    <a:moveTo>
                      <a:pt x="32495" y="7074"/>
                    </a:moveTo>
                    <a:cubicBezTo>
                      <a:pt x="32394" y="7074"/>
                      <a:pt x="32313" y="7157"/>
                      <a:pt x="32313" y="7258"/>
                    </a:cubicBezTo>
                    <a:cubicBezTo>
                      <a:pt x="32313" y="7360"/>
                      <a:pt x="32394" y="7441"/>
                      <a:pt x="32495" y="7441"/>
                    </a:cubicBezTo>
                    <a:cubicBezTo>
                      <a:pt x="32597" y="7441"/>
                      <a:pt x="32678" y="7360"/>
                      <a:pt x="32678" y="7258"/>
                    </a:cubicBezTo>
                    <a:cubicBezTo>
                      <a:pt x="32678" y="7157"/>
                      <a:pt x="32597" y="7074"/>
                      <a:pt x="32495" y="7074"/>
                    </a:cubicBezTo>
                    <a:close/>
                    <a:moveTo>
                      <a:pt x="39613" y="7074"/>
                    </a:moveTo>
                    <a:cubicBezTo>
                      <a:pt x="39512" y="7074"/>
                      <a:pt x="39430" y="7157"/>
                      <a:pt x="39430" y="7258"/>
                    </a:cubicBezTo>
                    <a:cubicBezTo>
                      <a:pt x="39430" y="7360"/>
                      <a:pt x="39512" y="7441"/>
                      <a:pt x="39613" y="7441"/>
                    </a:cubicBezTo>
                    <a:cubicBezTo>
                      <a:pt x="39714" y="7441"/>
                      <a:pt x="39797" y="7360"/>
                      <a:pt x="39797" y="7258"/>
                    </a:cubicBezTo>
                    <a:cubicBezTo>
                      <a:pt x="39797" y="7157"/>
                      <a:pt x="39714" y="7074"/>
                      <a:pt x="39613" y="7074"/>
                    </a:cubicBezTo>
                    <a:close/>
                    <a:moveTo>
                      <a:pt x="31677" y="8415"/>
                    </a:moveTo>
                    <a:cubicBezTo>
                      <a:pt x="31527" y="8415"/>
                      <a:pt x="31409" y="8535"/>
                      <a:pt x="31409" y="8683"/>
                    </a:cubicBezTo>
                    <a:cubicBezTo>
                      <a:pt x="31409" y="8832"/>
                      <a:pt x="31527" y="8951"/>
                      <a:pt x="31677" y="8951"/>
                    </a:cubicBezTo>
                    <a:cubicBezTo>
                      <a:pt x="31825" y="8951"/>
                      <a:pt x="31945" y="8832"/>
                      <a:pt x="31945" y="8683"/>
                    </a:cubicBezTo>
                    <a:cubicBezTo>
                      <a:pt x="31945" y="8535"/>
                      <a:pt x="31825" y="8415"/>
                      <a:pt x="31677" y="8415"/>
                    </a:cubicBezTo>
                    <a:close/>
                    <a:moveTo>
                      <a:pt x="40432" y="8415"/>
                    </a:moveTo>
                    <a:cubicBezTo>
                      <a:pt x="40285" y="8415"/>
                      <a:pt x="40164" y="8535"/>
                      <a:pt x="40164" y="8683"/>
                    </a:cubicBezTo>
                    <a:cubicBezTo>
                      <a:pt x="40164" y="8832"/>
                      <a:pt x="40284" y="8951"/>
                      <a:pt x="40432" y="8951"/>
                    </a:cubicBezTo>
                    <a:cubicBezTo>
                      <a:pt x="40581" y="8951"/>
                      <a:pt x="40700" y="8832"/>
                      <a:pt x="40700" y="8683"/>
                    </a:cubicBezTo>
                    <a:cubicBezTo>
                      <a:pt x="40700" y="8535"/>
                      <a:pt x="40581" y="8415"/>
                      <a:pt x="40432" y="8415"/>
                    </a:cubicBezTo>
                    <a:close/>
                    <a:moveTo>
                      <a:pt x="36896" y="5742"/>
                    </a:moveTo>
                    <a:cubicBezTo>
                      <a:pt x="37055" y="6019"/>
                      <a:pt x="37229" y="6309"/>
                      <a:pt x="37413" y="6611"/>
                    </a:cubicBezTo>
                    <a:lnTo>
                      <a:pt x="37413" y="6611"/>
                    </a:lnTo>
                    <a:lnTo>
                      <a:pt x="36117" y="10201"/>
                    </a:lnTo>
                    <a:lnTo>
                      <a:pt x="36896" y="5742"/>
                    </a:lnTo>
                    <a:close/>
                    <a:moveTo>
                      <a:pt x="35292" y="5706"/>
                    </a:moveTo>
                    <a:lnTo>
                      <a:pt x="36078" y="10209"/>
                    </a:lnTo>
                    <a:lnTo>
                      <a:pt x="34773" y="6596"/>
                    </a:lnTo>
                    <a:lnTo>
                      <a:pt x="34768" y="6598"/>
                    </a:lnTo>
                    <a:lnTo>
                      <a:pt x="34768" y="6598"/>
                    </a:lnTo>
                    <a:cubicBezTo>
                      <a:pt x="34957" y="6288"/>
                      <a:pt x="35133" y="5990"/>
                      <a:pt x="35292" y="5706"/>
                    </a:cubicBezTo>
                    <a:close/>
                    <a:moveTo>
                      <a:pt x="34765" y="6605"/>
                    </a:moveTo>
                    <a:lnTo>
                      <a:pt x="36066" y="10213"/>
                    </a:lnTo>
                    <a:lnTo>
                      <a:pt x="34369" y="7248"/>
                    </a:lnTo>
                    <a:lnTo>
                      <a:pt x="34369" y="7248"/>
                    </a:lnTo>
                    <a:cubicBezTo>
                      <a:pt x="34505" y="7029"/>
                      <a:pt x="34637" y="6814"/>
                      <a:pt x="34765" y="6605"/>
                    </a:cubicBezTo>
                    <a:close/>
                    <a:moveTo>
                      <a:pt x="36059" y="3810"/>
                    </a:moveTo>
                    <a:lnTo>
                      <a:pt x="36059" y="3810"/>
                    </a:lnTo>
                    <a:cubicBezTo>
                      <a:pt x="36139" y="4309"/>
                      <a:pt x="36454" y="4966"/>
                      <a:pt x="36887" y="5726"/>
                    </a:cubicBezTo>
                    <a:lnTo>
                      <a:pt x="36887" y="5726"/>
                    </a:lnTo>
                    <a:lnTo>
                      <a:pt x="36102" y="10219"/>
                    </a:lnTo>
                    <a:lnTo>
                      <a:pt x="36102" y="4034"/>
                    </a:lnTo>
                    <a:lnTo>
                      <a:pt x="36090" y="4034"/>
                    </a:lnTo>
                    <a:lnTo>
                      <a:pt x="36090" y="10210"/>
                    </a:lnTo>
                    <a:lnTo>
                      <a:pt x="35300" y="5692"/>
                    </a:lnTo>
                    <a:lnTo>
                      <a:pt x="35300" y="5692"/>
                    </a:lnTo>
                    <a:cubicBezTo>
                      <a:pt x="35715" y="4946"/>
                      <a:pt x="36006" y="4302"/>
                      <a:pt x="36059" y="3810"/>
                    </a:cubicBezTo>
                    <a:close/>
                    <a:moveTo>
                      <a:pt x="37821" y="7275"/>
                    </a:moveTo>
                    <a:cubicBezTo>
                      <a:pt x="37846" y="7315"/>
                      <a:pt x="37871" y="7355"/>
                      <a:pt x="37896" y="7396"/>
                    </a:cubicBezTo>
                    <a:cubicBezTo>
                      <a:pt x="37979" y="7530"/>
                      <a:pt x="38063" y="7666"/>
                      <a:pt x="38148" y="7802"/>
                    </a:cubicBezTo>
                    <a:lnTo>
                      <a:pt x="38148" y="7802"/>
                    </a:lnTo>
                    <a:lnTo>
                      <a:pt x="36138" y="10219"/>
                    </a:lnTo>
                    <a:lnTo>
                      <a:pt x="37821" y="7275"/>
                    </a:lnTo>
                    <a:close/>
                    <a:moveTo>
                      <a:pt x="34363" y="7258"/>
                    </a:moveTo>
                    <a:lnTo>
                      <a:pt x="36056" y="10219"/>
                    </a:lnTo>
                    <a:lnTo>
                      <a:pt x="34034" y="7789"/>
                    </a:lnTo>
                    <a:lnTo>
                      <a:pt x="34034" y="7789"/>
                    </a:lnTo>
                    <a:cubicBezTo>
                      <a:pt x="34082" y="7711"/>
                      <a:pt x="34130" y="7634"/>
                      <a:pt x="34178" y="7557"/>
                    </a:cubicBezTo>
                    <a:cubicBezTo>
                      <a:pt x="34240" y="7456"/>
                      <a:pt x="34302" y="7357"/>
                      <a:pt x="34363" y="7258"/>
                    </a:cubicBezTo>
                    <a:close/>
                    <a:moveTo>
                      <a:pt x="37421" y="6624"/>
                    </a:moveTo>
                    <a:cubicBezTo>
                      <a:pt x="37548" y="6833"/>
                      <a:pt x="37680" y="7047"/>
                      <a:pt x="37815" y="7265"/>
                    </a:cubicBezTo>
                    <a:lnTo>
                      <a:pt x="37815" y="7265"/>
                    </a:lnTo>
                    <a:lnTo>
                      <a:pt x="36124" y="10220"/>
                    </a:lnTo>
                    <a:lnTo>
                      <a:pt x="37421" y="6624"/>
                    </a:lnTo>
                    <a:close/>
                    <a:moveTo>
                      <a:pt x="34027" y="7800"/>
                    </a:moveTo>
                    <a:lnTo>
                      <a:pt x="36049" y="10231"/>
                    </a:lnTo>
                    <a:lnTo>
                      <a:pt x="33736" y="8271"/>
                    </a:lnTo>
                    <a:lnTo>
                      <a:pt x="33736" y="8271"/>
                    </a:lnTo>
                    <a:cubicBezTo>
                      <a:pt x="33833" y="8113"/>
                      <a:pt x="33931" y="7955"/>
                      <a:pt x="34027" y="7800"/>
                    </a:cubicBezTo>
                    <a:close/>
                    <a:moveTo>
                      <a:pt x="38450" y="8295"/>
                    </a:moveTo>
                    <a:cubicBezTo>
                      <a:pt x="38540" y="8443"/>
                      <a:pt x="38631" y="8593"/>
                      <a:pt x="38721" y="8744"/>
                    </a:cubicBezTo>
                    <a:lnTo>
                      <a:pt x="38721" y="8744"/>
                    </a:lnTo>
                    <a:lnTo>
                      <a:pt x="36153" y="10238"/>
                    </a:lnTo>
                    <a:lnTo>
                      <a:pt x="38450" y="8295"/>
                    </a:lnTo>
                    <a:close/>
                    <a:moveTo>
                      <a:pt x="38154" y="7813"/>
                    </a:moveTo>
                    <a:cubicBezTo>
                      <a:pt x="38250" y="7969"/>
                      <a:pt x="38347" y="8127"/>
                      <a:pt x="38444" y="8286"/>
                    </a:cubicBezTo>
                    <a:lnTo>
                      <a:pt x="38444" y="8286"/>
                    </a:lnTo>
                    <a:lnTo>
                      <a:pt x="36136" y="10241"/>
                    </a:lnTo>
                    <a:lnTo>
                      <a:pt x="38154" y="7813"/>
                    </a:lnTo>
                    <a:close/>
                    <a:moveTo>
                      <a:pt x="33731" y="8280"/>
                    </a:moveTo>
                    <a:lnTo>
                      <a:pt x="36049" y="10244"/>
                    </a:lnTo>
                    <a:lnTo>
                      <a:pt x="33454" y="8734"/>
                    </a:lnTo>
                    <a:lnTo>
                      <a:pt x="33454" y="8734"/>
                    </a:lnTo>
                    <a:cubicBezTo>
                      <a:pt x="33546" y="8582"/>
                      <a:pt x="33639" y="8430"/>
                      <a:pt x="33731" y="8280"/>
                    </a:cubicBezTo>
                    <a:close/>
                    <a:moveTo>
                      <a:pt x="38726" y="8753"/>
                    </a:moveTo>
                    <a:cubicBezTo>
                      <a:pt x="38816" y="8904"/>
                      <a:pt x="38906" y="9056"/>
                      <a:pt x="38994" y="9208"/>
                    </a:cubicBezTo>
                    <a:lnTo>
                      <a:pt x="38994" y="9208"/>
                    </a:lnTo>
                    <a:lnTo>
                      <a:pt x="36150" y="10252"/>
                    </a:lnTo>
                    <a:lnTo>
                      <a:pt x="36150" y="10252"/>
                    </a:lnTo>
                    <a:lnTo>
                      <a:pt x="38726" y="8753"/>
                    </a:lnTo>
                    <a:close/>
                    <a:moveTo>
                      <a:pt x="33449" y="8743"/>
                    </a:moveTo>
                    <a:lnTo>
                      <a:pt x="36048" y="10255"/>
                    </a:lnTo>
                    <a:lnTo>
                      <a:pt x="36048" y="10255"/>
                    </a:lnTo>
                    <a:lnTo>
                      <a:pt x="33177" y="9200"/>
                    </a:lnTo>
                    <a:lnTo>
                      <a:pt x="33177" y="9200"/>
                    </a:lnTo>
                    <a:cubicBezTo>
                      <a:pt x="33267" y="9047"/>
                      <a:pt x="33358" y="8894"/>
                      <a:pt x="33449" y="8743"/>
                    </a:cubicBezTo>
                    <a:close/>
                    <a:moveTo>
                      <a:pt x="33171" y="9210"/>
                    </a:moveTo>
                    <a:lnTo>
                      <a:pt x="36041" y="10262"/>
                    </a:lnTo>
                    <a:lnTo>
                      <a:pt x="36041" y="10262"/>
                    </a:lnTo>
                    <a:lnTo>
                      <a:pt x="32889" y="9700"/>
                    </a:lnTo>
                    <a:lnTo>
                      <a:pt x="32889" y="9700"/>
                    </a:lnTo>
                    <a:cubicBezTo>
                      <a:pt x="32982" y="9536"/>
                      <a:pt x="33076" y="9373"/>
                      <a:pt x="33171" y="9210"/>
                    </a:cubicBezTo>
                    <a:close/>
                    <a:moveTo>
                      <a:pt x="39000" y="9218"/>
                    </a:moveTo>
                    <a:lnTo>
                      <a:pt x="39000" y="9218"/>
                    </a:lnTo>
                    <a:cubicBezTo>
                      <a:pt x="39202" y="9568"/>
                      <a:pt x="39399" y="9920"/>
                      <a:pt x="39582" y="10272"/>
                    </a:cubicBezTo>
                    <a:lnTo>
                      <a:pt x="36155" y="10272"/>
                    </a:lnTo>
                    <a:lnTo>
                      <a:pt x="39268" y="9719"/>
                    </a:lnTo>
                    <a:lnTo>
                      <a:pt x="39265" y="9709"/>
                    </a:lnTo>
                    <a:lnTo>
                      <a:pt x="36153" y="10262"/>
                    </a:lnTo>
                    <a:lnTo>
                      <a:pt x="39000" y="9218"/>
                    </a:lnTo>
                    <a:close/>
                    <a:moveTo>
                      <a:pt x="31045" y="10029"/>
                    </a:moveTo>
                    <a:cubicBezTo>
                      <a:pt x="30944" y="10029"/>
                      <a:pt x="30861" y="10110"/>
                      <a:pt x="30861" y="10211"/>
                    </a:cubicBezTo>
                    <a:cubicBezTo>
                      <a:pt x="30861" y="10313"/>
                      <a:pt x="30944" y="10395"/>
                      <a:pt x="31045" y="10395"/>
                    </a:cubicBezTo>
                    <a:cubicBezTo>
                      <a:pt x="31146" y="10395"/>
                      <a:pt x="31228" y="10313"/>
                      <a:pt x="31228" y="10211"/>
                    </a:cubicBezTo>
                    <a:cubicBezTo>
                      <a:pt x="31226" y="10110"/>
                      <a:pt x="31143" y="10029"/>
                      <a:pt x="31045" y="10029"/>
                    </a:cubicBezTo>
                    <a:close/>
                    <a:moveTo>
                      <a:pt x="41066" y="10029"/>
                    </a:moveTo>
                    <a:cubicBezTo>
                      <a:pt x="40965" y="10029"/>
                      <a:pt x="40884" y="10110"/>
                      <a:pt x="40884" y="10211"/>
                    </a:cubicBezTo>
                    <a:cubicBezTo>
                      <a:pt x="40884" y="10313"/>
                      <a:pt x="40965" y="10395"/>
                      <a:pt x="41066" y="10395"/>
                    </a:cubicBezTo>
                    <a:cubicBezTo>
                      <a:pt x="41168" y="10395"/>
                      <a:pt x="41249" y="10313"/>
                      <a:pt x="41249" y="10211"/>
                    </a:cubicBezTo>
                    <a:cubicBezTo>
                      <a:pt x="41249" y="10110"/>
                      <a:pt x="41168" y="10029"/>
                      <a:pt x="41066" y="10029"/>
                    </a:cubicBezTo>
                    <a:close/>
                    <a:moveTo>
                      <a:pt x="39587" y="10282"/>
                    </a:moveTo>
                    <a:cubicBezTo>
                      <a:pt x="39704" y="10506"/>
                      <a:pt x="39815" y="10730"/>
                      <a:pt x="39919" y="10953"/>
                    </a:cubicBezTo>
                    <a:lnTo>
                      <a:pt x="39919" y="10953"/>
                    </a:lnTo>
                    <a:lnTo>
                      <a:pt x="36147" y="10282"/>
                    </a:lnTo>
                    <a:close/>
                    <a:moveTo>
                      <a:pt x="32883" y="9711"/>
                    </a:moveTo>
                    <a:lnTo>
                      <a:pt x="36039" y="10272"/>
                    </a:lnTo>
                    <a:lnTo>
                      <a:pt x="32578" y="10272"/>
                    </a:lnTo>
                    <a:lnTo>
                      <a:pt x="32578" y="10282"/>
                    </a:lnTo>
                    <a:lnTo>
                      <a:pt x="36039" y="10282"/>
                    </a:lnTo>
                    <a:lnTo>
                      <a:pt x="32229" y="10958"/>
                    </a:lnTo>
                    <a:lnTo>
                      <a:pt x="32229" y="10958"/>
                    </a:lnTo>
                    <a:cubicBezTo>
                      <a:pt x="32427" y="10545"/>
                      <a:pt x="32649" y="10127"/>
                      <a:pt x="32883" y="9711"/>
                    </a:cubicBezTo>
                    <a:close/>
                    <a:moveTo>
                      <a:pt x="36160" y="10295"/>
                    </a:moveTo>
                    <a:lnTo>
                      <a:pt x="39922" y="10963"/>
                    </a:lnTo>
                    <a:lnTo>
                      <a:pt x="39922" y="10959"/>
                    </a:lnTo>
                    <a:lnTo>
                      <a:pt x="39922" y="10959"/>
                    </a:lnTo>
                    <a:cubicBezTo>
                      <a:pt x="40056" y="11245"/>
                      <a:pt x="40178" y="11529"/>
                      <a:pt x="40286" y="11809"/>
                    </a:cubicBezTo>
                    <a:lnTo>
                      <a:pt x="40286" y="11809"/>
                    </a:lnTo>
                    <a:lnTo>
                      <a:pt x="36160" y="10295"/>
                    </a:lnTo>
                    <a:close/>
                    <a:moveTo>
                      <a:pt x="36039" y="10293"/>
                    </a:moveTo>
                    <a:lnTo>
                      <a:pt x="31846" y="11832"/>
                    </a:lnTo>
                    <a:lnTo>
                      <a:pt x="31846" y="11832"/>
                    </a:lnTo>
                    <a:cubicBezTo>
                      <a:pt x="31957" y="11548"/>
                      <a:pt x="32084" y="11261"/>
                      <a:pt x="32223" y="10971"/>
                    </a:cubicBezTo>
                    <a:lnTo>
                      <a:pt x="32223" y="10971"/>
                    </a:lnTo>
                    <a:lnTo>
                      <a:pt x="36039" y="10293"/>
                    </a:lnTo>
                    <a:close/>
                    <a:moveTo>
                      <a:pt x="41330" y="11595"/>
                    </a:moveTo>
                    <a:cubicBezTo>
                      <a:pt x="41249" y="11598"/>
                      <a:pt x="41185" y="11663"/>
                      <a:pt x="41185" y="11740"/>
                    </a:cubicBezTo>
                    <a:cubicBezTo>
                      <a:pt x="41185" y="11820"/>
                      <a:pt x="41250" y="11885"/>
                      <a:pt x="41330" y="11885"/>
                    </a:cubicBezTo>
                    <a:cubicBezTo>
                      <a:pt x="41410" y="11885"/>
                      <a:pt x="41475" y="11820"/>
                      <a:pt x="41475" y="11740"/>
                    </a:cubicBezTo>
                    <a:cubicBezTo>
                      <a:pt x="41475" y="11660"/>
                      <a:pt x="41410" y="11595"/>
                      <a:pt x="41330" y="11595"/>
                    </a:cubicBezTo>
                    <a:close/>
                    <a:moveTo>
                      <a:pt x="30780" y="11598"/>
                    </a:moveTo>
                    <a:cubicBezTo>
                      <a:pt x="30700" y="11598"/>
                      <a:pt x="30635" y="11663"/>
                      <a:pt x="30635" y="11743"/>
                    </a:cubicBezTo>
                    <a:cubicBezTo>
                      <a:pt x="30635" y="11823"/>
                      <a:pt x="30700" y="11888"/>
                      <a:pt x="30780" y="11888"/>
                    </a:cubicBezTo>
                    <a:cubicBezTo>
                      <a:pt x="30859" y="11888"/>
                      <a:pt x="30925" y="11823"/>
                      <a:pt x="30925" y="11743"/>
                    </a:cubicBezTo>
                    <a:cubicBezTo>
                      <a:pt x="30925" y="11663"/>
                      <a:pt x="30859" y="11598"/>
                      <a:pt x="30780" y="11598"/>
                    </a:cubicBezTo>
                    <a:close/>
                    <a:moveTo>
                      <a:pt x="36147" y="10302"/>
                    </a:moveTo>
                    <a:lnTo>
                      <a:pt x="40291" y="11823"/>
                    </a:lnTo>
                    <a:lnTo>
                      <a:pt x="40291" y="11823"/>
                    </a:lnTo>
                    <a:cubicBezTo>
                      <a:pt x="40432" y="12193"/>
                      <a:pt x="40547" y="12557"/>
                      <a:pt x="40627" y="12909"/>
                    </a:cubicBezTo>
                    <a:lnTo>
                      <a:pt x="40627" y="12909"/>
                    </a:lnTo>
                    <a:lnTo>
                      <a:pt x="36147" y="10302"/>
                    </a:lnTo>
                    <a:close/>
                    <a:moveTo>
                      <a:pt x="36037" y="10305"/>
                    </a:moveTo>
                    <a:lnTo>
                      <a:pt x="36037" y="10305"/>
                    </a:lnTo>
                    <a:cubicBezTo>
                      <a:pt x="36037" y="10306"/>
                      <a:pt x="36036" y="10307"/>
                      <a:pt x="36036" y="10308"/>
                    </a:cubicBezTo>
                    <a:lnTo>
                      <a:pt x="36036" y="10308"/>
                    </a:lnTo>
                    <a:lnTo>
                      <a:pt x="31492" y="12951"/>
                    </a:lnTo>
                    <a:lnTo>
                      <a:pt x="31492" y="12951"/>
                    </a:lnTo>
                    <a:cubicBezTo>
                      <a:pt x="31549" y="12705"/>
                      <a:pt x="31624" y="12446"/>
                      <a:pt x="31719" y="12176"/>
                    </a:cubicBezTo>
                    <a:cubicBezTo>
                      <a:pt x="31757" y="12067"/>
                      <a:pt x="31797" y="11957"/>
                      <a:pt x="31840" y="11847"/>
                    </a:cubicBezTo>
                    <a:lnTo>
                      <a:pt x="31840" y="11847"/>
                    </a:lnTo>
                    <a:lnTo>
                      <a:pt x="36037" y="10305"/>
                    </a:lnTo>
                    <a:close/>
                    <a:moveTo>
                      <a:pt x="16840" y="12809"/>
                    </a:moveTo>
                    <a:cubicBezTo>
                      <a:pt x="16804" y="12809"/>
                      <a:pt x="16767" y="12823"/>
                      <a:pt x="16739" y="12852"/>
                    </a:cubicBezTo>
                    <a:cubicBezTo>
                      <a:pt x="16682" y="12907"/>
                      <a:pt x="16682" y="12998"/>
                      <a:pt x="16739" y="13054"/>
                    </a:cubicBezTo>
                    <a:cubicBezTo>
                      <a:pt x="16767" y="13082"/>
                      <a:pt x="16804" y="13096"/>
                      <a:pt x="16840" y="13096"/>
                    </a:cubicBezTo>
                    <a:cubicBezTo>
                      <a:pt x="16877" y="13096"/>
                      <a:pt x="16913" y="13082"/>
                      <a:pt x="16942" y="13054"/>
                    </a:cubicBezTo>
                    <a:cubicBezTo>
                      <a:pt x="16998" y="12998"/>
                      <a:pt x="16998" y="12907"/>
                      <a:pt x="16942" y="12852"/>
                    </a:cubicBezTo>
                    <a:cubicBezTo>
                      <a:pt x="16913" y="12823"/>
                      <a:pt x="16877" y="12809"/>
                      <a:pt x="16840" y="12809"/>
                    </a:cubicBezTo>
                    <a:close/>
                    <a:moveTo>
                      <a:pt x="18257" y="12881"/>
                    </a:moveTo>
                    <a:cubicBezTo>
                      <a:pt x="18211" y="12881"/>
                      <a:pt x="18164" y="12899"/>
                      <a:pt x="18128" y="12934"/>
                    </a:cubicBezTo>
                    <a:cubicBezTo>
                      <a:pt x="18056" y="13005"/>
                      <a:pt x="18056" y="13121"/>
                      <a:pt x="18128" y="13192"/>
                    </a:cubicBezTo>
                    <a:cubicBezTo>
                      <a:pt x="18164" y="13227"/>
                      <a:pt x="18211" y="13244"/>
                      <a:pt x="18257" y="13244"/>
                    </a:cubicBezTo>
                    <a:cubicBezTo>
                      <a:pt x="18304" y="13244"/>
                      <a:pt x="18350" y="13227"/>
                      <a:pt x="18385" y="13192"/>
                    </a:cubicBezTo>
                    <a:cubicBezTo>
                      <a:pt x="18456" y="13121"/>
                      <a:pt x="18456" y="13005"/>
                      <a:pt x="18385" y="12934"/>
                    </a:cubicBezTo>
                    <a:cubicBezTo>
                      <a:pt x="18350" y="12899"/>
                      <a:pt x="18304" y="12881"/>
                      <a:pt x="18257" y="12881"/>
                    </a:cubicBezTo>
                    <a:close/>
                    <a:moveTo>
                      <a:pt x="55203" y="12967"/>
                    </a:moveTo>
                    <a:cubicBezTo>
                      <a:pt x="55167" y="12967"/>
                      <a:pt x="55130" y="12981"/>
                      <a:pt x="55102" y="13008"/>
                    </a:cubicBezTo>
                    <a:cubicBezTo>
                      <a:pt x="55045" y="13065"/>
                      <a:pt x="55045" y="13156"/>
                      <a:pt x="55102" y="13211"/>
                    </a:cubicBezTo>
                    <a:cubicBezTo>
                      <a:pt x="55130" y="13239"/>
                      <a:pt x="55167" y="13253"/>
                      <a:pt x="55203" y="13253"/>
                    </a:cubicBezTo>
                    <a:cubicBezTo>
                      <a:pt x="55240" y="13253"/>
                      <a:pt x="55276" y="13239"/>
                      <a:pt x="55305" y="13211"/>
                    </a:cubicBezTo>
                    <a:cubicBezTo>
                      <a:pt x="55361" y="13156"/>
                      <a:pt x="55361" y="13065"/>
                      <a:pt x="55305" y="13008"/>
                    </a:cubicBezTo>
                    <a:cubicBezTo>
                      <a:pt x="55276" y="12981"/>
                      <a:pt x="55240" y="12967"/>
                      <a:pt x="55203" y="12967"/>
                    </a:cubicBezTo>
                    <a:close/>
                    <a:moveTo>
                      <a:pt x="53789" y="13039"/>
                    </a:moveTo>
                    <a:cubicBezTo>
                      <a:pt x="53742" y="13039"/>
                      <a:pt x="53695" y="13057"/>
                      <a:pt x="53660" y="13092"/>
                    </a:cubicBezTo>
                    <a:cubicBezTo>
                      <a:pt x="53589" y="13163"/>
                      <a:pt x="53589" y="13279"/>
                      <a:pt x="53660" y="13349"/>
                    </a:cubicBezTo>
                    <a:cubicBezTo>
                      <a:pt x="53695" y="13384"/>
                      <a:pt x="53742" y="13402"/>
                      <a:pt x="53789" y="13402"/>
                    </a:cubicBezTo>
                    <a:cubicBezTo>
                      <a:pt x="53836" y="13402"/>
                      <a:pt x="53882" y="13384"/>
                      <a:pt x="53918" y="13349"/>
                    </a:cubicBezTo>
                    <a:cubicBezTo>
                      <a:pt x="53987" y="13279"/>
                      <a:pt x="53987" y="13163"/>
                      <a:pt x="53918" y="13092"/>
                    </a:cubicBezTo>
                    <a:cubicBezTo>
                      <a:pt x="53882" y="13057"/>
                      <a:pt x="53836" y="13039"/>
                      <a:pt x="53789" y="13039"/>
                    </a:cubicBezTo>
                    <a:close/>
                    <a:moveTo>
                      <a:pt x="19844" y="13225"/>
                    </a:moveTo>
                    <a:cubicBezTo>
                      <a:pt x="19776" y="13225"/>
                      <a:pt x="19708" y="13251"/>
                      <a:pt x="19656" y="13304"/>
                    </a:cubicBezTo>
                    <a:cubicBezTo>
                      <a:pt x="19550" y="13407"/>
                      <a:pt x="19550" y="13578"/>
                      <a:pt x="19656" y="13682"/>
                    </a:cubicBezTo>
                    <a:cubicBezTo>
                      <a:pt x="19708" y="13735"/>
                      <a:pt x="19777" y="13761"/>
                      <a:pt x="19845" y="13761"/>
                    </a:cubicBezTo>
                    <a:cubicBezTo>
                      <a:pt x="19914" y="13761"/>
                      <a:pt x="19982" y="13735"/>
                      <a:pt x="20034" y="13682"/>
                    </a:cubicBezTo>
                    <a:cubicBezTo>
                      <a:pt x="20138" y="13578"/>
                      <a:pt x="20138" y="13407"/>
                      <a:pt x="20034" y="13304"/>
                    </a:cubicBezTo>
                    <a:cubicBezTo>
                      <a:pt x="19981" y="13251"/>
                      <a:pt x="19912" y="13225"/>
                      <a:pt x="19844" y="13225"/>
                    </a:cubicBezTo>
                    <a:close/>
                    <a:moveTo>
                      <a:pt x="52199" y="13381"/>
                    </a:moveTo>
                    <a:cubicBezTo>
                      <a:pt x="52130" y="13381"/>
                      <a:pt x="52062" y="13407"/>
                      <a:pt x="52010" y="13460"/>
                    </a:cubicBezTo>
                    <a:cubicBezTo>
                      <a:pt x="51905" y="13564"/>
                      <a:pt x="51905" y="13735"/>
                      <a:pt x="52010" y="13838"/>
                    </a:cubicBezTo>
                    <a:cubicBezTo>
                      <a:pt x="52062" y="13891"/>
                      <a:pt x="52131" y="13917"/>
                      <a:pt x="52200" y="13917"/>
                    </a:cubicBezTo>
                    <a:cubicBezTo>
                      <a:pt x="52269" y="13917"/>
                      <a:pt x="52337" y="13891"/>
                      <a:pt x="52389" y="13838"/>
                    </a:cubicBezTo>
                    <a:cubicBezTo>
                      <a:pt x="52493" y="13735"/>
                      <a:pt x="52493" y="13564"/>
                      <a:pt x="52389" y="13460"/>
                    </a:cubicBezTo>
                    <a:cubicBezTo>
                      <a:pt x="52336" y="13407"/>
                      <a:pt x="52267" y="13381"/>
                      <a:pt x="52199" y="13381"/>
                    </a:cubicBezTo>
                    <a:close/>
                    <a:moveTo>
                      <a:pt x="36142" y="10310"/>
                    </a:moveTo>
                    <a:lnTo>
                      <a:pt x="40630" y="12923"/>
                    </a:lnTo>
                    <a:lnTo>
                      <a:pt x="40630" y="12923"/>
                    </a:lnTo>
                    <a:cubicBezTo>
                      <a:pt x="40730" y="13371"/>
                      <a:pt x="40774" y="13802"/>
                      <a:pt x="40745" y="14205"/>
                    </a:cubicBezTo>
                    <a:lnTo>
                      <a:pt x="40745" y="14205"/>
                    </a:lnTo>
                    <a:lnTo>
                      <a:pt x="36142" y="10310"/>
                    </a:lnTo>
                    <a:close/>
                    <a:moveTo>
                      <a:pt x="36033" y="10321"/>
                    </a:moveTo>
                    <a:lnTo>
                      <a:pt x="36033" y="10321"/>
                    </a:lnTo>
                    <a:cubicBezTo>
                      <a:pt x="36033" y="10322"/>
                      <a:pt x="36033" y="10324"/>
                      <a:pt x="36032" y="10326"/>
                    </a:cubicBezTo>
                    <a:lnTo>
                      <a:pt x="36032" y="10326"/>
                    </a:lnTo>
                    <a:lnTo>
                      <a:pt x="31375" y="14267"/>
                    </a:lnTo>
                    <a:lnTo>
                      <a:pt x="31375" y="14267"/>
                    </a:lnTo>
                    <a:cubicBezTo>
                      <a:pt x="31342" y="13876"/>
                      <a:pt x="31380" y="13443"/>
                      <a:pt x="31489" y="12967"/>
                    </a:cubicBezTo>
                    <a:lnTo>
                      <a:pt x="31489" y="12967"/>
                    </a:lnTo>
                    <a:lnTo>
                      <a:pt x="36033" y="10321"/>
                    </a:lnTo>
                    <a:close/>
                    <a:moveTo>
                      <a:pt x="21370" y="13944"/>
                    </a:moveTo>
                    <a:cubicBezTo>
                      <a:pt x="21323" y="13944"/>
                      <a:pt x="21277" y="13962"/>
                      <a:pt x="21242" y="13998"/>
                    </a:cubicBezTo>
                    <a:cubicBezTo>
                      <a:pt x="21171" y="14069"/>
                      <a:pt x="21171" y="14182"/>
                      <a:pt x="21242" y="14254"/>
                    </a:cubicBezTo>
                    <a:cubicBezTo>
                      <a:pt x="21277" y="14290"/>
                      <a:pt x="21323" y="14307"/>
                      <a:pt x="21370" y="14307"/>
                    </a:cubicBezTo>
                    <a:cubicBezTo>
                      <a:pt x="21417" y="14307"/>
                      <a:pt x="21463" y="14290"/>
                      <a:pt x="21499" y="14254"/>
                    </a:cubicBezTo>
                    <a:cubicBezTo>
                      <a:pt x="21570" y="14185"/>
                      <a:pt x="21570" y="14069"/>
                      <a:pt x="21499" y="13998"/>
                    </a:cubicBezTo>
                    <a:cubicBezTo>
                      <a:pt x="21463" y="13962"/>
                      <a:pt x="21417" y="13944"/>
                      <a:pt x="21370" y="13944"/>
                    </a:cubicBezTo>
                    <a:close/>
                    <a:moveTo>
                      <a:pt x="50673" y="14101"/>
                    </a:moveTo>
                    <a:cubicBezTo>
                      <a:pt x="50627" y="14101"/>
                      <a:pt x="50580" y="14118"/>
                      <a:pt x="50545" y="14153"/>
                    </a:cubicBezTo>
                    <a:cubicBezTo>
                      <a:pt x="50474" y="14224"/>
                      <a:pt x="50474" y="14340"/>
                      <a:pt x="50545" y="14411"/>
                    </a:cubicBezTo>
                    <a:cubicBezTo>
                      <a:pt x="50580" y="14446"/>
                      <a:pt x="50627" y="14464"/>
                      <a:pt x="50673" y="14464"/>
                    </a:cubicBezTo>
                    <a:cubicBezTo>
                      <a:pt x="50720" y="14464"/>
                      <a:pt x="50767" y="14446"/>
                      <a:pt x="50802" y="14411"/>
                    </a:cubicBezTo>
                    <a:cubicBezTo>
                      <a:pt x="50872" y="14340"/>
                      <a:pt x="50872" y="14225"/>
                      <a:pt x="50802" y="14153"/>
                    </a:cubicBezTo>
                    <a:cubicBezTo>
                      <a:pt x="50767" y="14118"/>
                      <a:pt x="50720" y="14101"/>
                      <a:pt x="50673" y="14101"/>
                    </a:cubicBezTo>
                    <a:close/>
                    <a:moveTo>
                      <a:pt x="22640" y="14877"/>
                    </a:moveTo>
                    <a:cubicBezTo>
                      <a:pt x="22603" y="14877"/>
                      <a:pt x="22567" y="14891"/>
                      <a:pt x="22539" y="14919"/>
                    </a:cubicBezTo>
                    <a:cubicBezTo>
                      <a:pt x="22483" y="14976"/>
                      <a:pt x="22483" y="15066"/>
                      <a:pt x="22539" y="15122"/>
                    </a:cubicBezTo>
                    <a:cubicBezTo>
                      <a:pt x="22567" y="15150"/>
                      <a:pt x="22603" y="15165"/>
                      <a:pt x="22640" y="15165"/>
                    </a:cubicBezTo>
                    <a:cubicBezTo>
                      <a:pt x="22677" y="15165"/>
                      <a:pt x="22714" y="15150"/>
                      <a:pt x="22742" y="15122"/>
                    </a:cubicBezTo>
                    <a:cubicBezTo>
                      <a:pt x="22797" y="15066"/>
                      <a:pt x="22797" y="14976"/>
                      <a:pt x="22742" y="14919"/>
                    </a:cubicBezTo>
                    <a:cubicBezTo>
                      <a:pt x="22714" y="14891"/>
                      <a:pt x="22677" y="14877"/>
                      <a:pt x="22640" y="14877"/>
                    </a:cubicBezTo>
                    <a:close/>
                    <a:moveTo>
                      <a:pt x="49404" y="15035"/>
                    </a:moveTo>
                    <a:cubicBezTo>
                      <a:pt x="49367" y="15035"/>
                      <a:pt x="49330" y="15049"/>
                      <a:pt x="49303" y="15077"/>
                    </a:cubicBezTo>
                    <a:cubicBezTo>
                      <a:pt x="49246" y="15134"/>
                      <a:pt x="49246" y="15224"/>
                      <a:pt x="49303" y="15280"/>
                    </a:cubicBezTo>
                    <a:cubicBezTo>
                      <a:pt x="49330" y="15308"/>
                      <a:pt x="49367" y="15323"/>
                      <a:pt x="49404" y="15323"/>
                    </a:cubicBezTo>
                    <a:cubicBezTo>
                      <a:pt x="49440" y="15323"/>
                      <a:pt x="49477" y="15308"/>
                      <a:pt x="49506" y="15280"/>
                    </a:cubicBezTo>
                    <a:cubicBezTo>
                      <a:pt x="49561" y="15224"/>
                      <a:pt x="49561" y="15134"/>
                      <a:pt x="49506" y="15077"/>
                    </a:cubicBezTo>
                    <a:cubicBezTo>
                      <a:pt x="49477" y="15049"/>
                      <a:pt x="49440" y="15035"/>
                      <a:pt x="49404" y="15035"/>
                    </a:cubicBezTo>
                    <a:close/>
                    <a:moveTo>
                      <a:pt x="36133" y="10316"/>
                    </a:moveTo>
                    <a:lnTo>
                      <a:pt x="40744" y="14218"/>
                    </a:lnTo>
                    <a:lnTo>
                      <a:pt x="40744" y="14218"/>
                    </a:lnTo>
                    <a:cubicBezTo>
                      <a:pt x="40711" y="14649"/>
                      <a:pt x="40593" y="15049"/>
                      <a:pt x="40371" y="15407"/>
                    </a:cubicBezTo>
                    <a:lnTo>
                      <a:pt x="40371" y="15407"/>
                    </a:lnTo>
                    <a:lnTo>
                      <a:pt x="36133" y="10316"/>
                    </a:lnTo>
                    <a:close/>
                    <a:moveTo>
                      <a:pt x="36051" y="11740"/>
                    </a:moveTo>
                    <a:cubicBezTo>
                      <a:pt x="36051" y="12788"/>
                      <a:pt x="33479" y="14388"/>
                      <a:pt x="32969" y="15867"/>
                    </a:cubicBezTo>
                    <a:cubicBezTo>
                      <a:pt x="33598" y="15312"/>
                      <a:pt x="36051" y="13998"/>
                      <a:pt x="36051" y="11740"/>
                    </a:cubicBezTo>
                    <a:close/>
                    <a:moveTo>
                      <a:pt x="36051" y="11743"/>
                    </a:moveTo>
                    <a:cubicBezTo>
                      <a:pt x="36051" y="13998"/>
                      <a:pt x="38505" y="15312"/>
                      <a:pt x="39132" y="15868"/>
                    </a:cubicBezTo>
                    <a:cubicBezTo>
                      <a:pt x="38623" y="14389"/>
                      <a:pt x="36052" y="12789"/>
                      <a:pt x="36051" y="11743"/>
                    </a:cubicBezTo>
                    <a:close/>
                    <a:moveTo>
                      <a:pt x="36096" y="10289"/>
                    </a:moveTo>
                    <a:lnTo>
                      <a:pt x="40364" y="15417"/>
                    </a:lnTo>
                    <a:lnTo>
                      <a:pt x="40364" y="15417"/>
                    </a:lnTo>
                    <a:cubicBezTo>
                      <a:pt x="40241" y="15614"/>
                      <a:pt x="40086" y="15798"/>
                      <a:pt x="39896" y="15967"/>
                    </a:cubicBezTo>
                    <a:lnTo>
                      <a:pt x="39896" y="15967"/>
                    </a:lnTo>
                    <a:cubicBezTo>
                      <a:pt x="39354" y="14935"/>
                      <a:pt x="38675" y="14205"/>
                      <a:pt x="38041" y="13525"/>
                    </a:cubicBezTo>
                    <a:cubicBezTo>
                      <a:pt x="37187" y="12608"/>
                      <a:pt x="36381" y="11740"/>
                      <a:pt x="36073" y="10316"/>
                    </a:cubicBezTo>
                    <a:lnTo>
                      <a:pt x="36073" y="10316"/>
                    </a:lnTo>
                    <a:lnTo>
                      <a:pt x="36096" y="10289"/>
                    </a:lnTo>
                    <a:close/>
                    <a:moveTo>
                      <a:pt x="36029" y="10342"/>
                    </a:moveTo>
                    <a:cubicBezTo>
                      <a:pt x="36028" y="10346"/>
                      <a:pt x="36027" y="10349"/>
                      <a:pt x="36026" y="10353"/>
                    </a:cubicBezTo>
                    <a:lnTo>
                      <a:pt x="36026" y="10353"/>
                    </a:lnTo>
                    <a:lnTo>
                      <a:pt x="31780" y="15455"/>
                    </a:lnTo>
                    <a:lnTo>
                      <a:pt x="31788" y="15463"/>
                    </a:lnTo>
                    <a:lnTo>
                      <a:pt x="36020" y="10379"/>
                    </a:lnTo>
                    <a:lnTo>
                      <a:pt x="36020" y="10379"/>
                    </a:lnTo>
                    <a:cubicBezTo>
                      <a:pt x="35704" y="11767"/>
                      <a:pt x="34906" y="12621"/>
                      <a:pt x="34068" y="13525"/>
                    </a:cubicBezTo>
                    <a:cubicBezTo>
                      <a:pt x="33433" y="14207"/>
                      <a:pt x="32753" y="14937"/>
                      <a:pt x="32212" y="15970"/>
                    </a:cubicBezTo>
                    <a:lnTo>
                      <a:pt x="32212" y="15970"/>
                    </a:lnTo>
                    <a:cubicBezTo>
                      <a:pt x="31714" y="15528"/>
                      <a:pt x="31435" y="14968"/>
                      <a:pt x="31376" y="14280"/>
                    </a:cubicBezTo>
                    <a:lnTo>
                      <a:pt x="31376" y="14280"/>
                    </a:lnTo>
                    <a:lnTo>
                      <a:pt x="36029" y="10342"/>
                    </a:lnTo>
                    <a:close/>
                    <a:moveTo>
                      <a:pt x="13113" y="16536"/>
                    </a:moveTo>
                    <a:cubicBezTo>
                      <a:pt x="13076" y="16536"/>
                      <a:pt x="13039" y="16550"/>
                      <a:pt x="13012" y="16578"/>
                    </a:cubicBezTo>
                    <a:cubicBezTo>
                      <a:pt x="12955" y="16635"/>
                      <a:pt x="12955" y="16725"/>
                      <a:pt x="13012" y="16781"/>
                    </a:cubicBezTo>
                    <a:cubicBezTo>
                      <a:pt x="13039" y="16810"/>
                      <a:pt x="13076" y="16824"/>
                      <a:pt x="13113" y="16824"/>
                    </a:cubicBezTo>
                    <a:cubicBezTo>
                      <a:pt x="13149" y="16824"/>
                      <a:pt x="13186" y="16810"/>
                      <a:pt x="13215" y="16781"/>
                    </a:cubicBezTo>
                    <a:cubicBezTo>
                      <a:pt x="13270" y="16725"/>
                      <a:pt x="13270" y="16635"/>
                      <a:pt x="13215" y="16578"/>
                    </a:cubicBezTo>
                    <a:cubicBezTo>
                      <a:pt x="13186" y="16550"/>
                      <a:pt x="13149" y="16536"/>
                      <a:pt x="13113" y="16536"/>
                    </a:cubicBezTo>
                    <a:close/>
                    <a:moveTo>
                      <a:pt x="58931" y="16694"/>
                    </a:moveTo>
                    <a:cubicBezTo>
                      <a:pt x="58894" y="16694"/>
                      <a:pt x="58858" y="16708"/>
                      <a:pt x="58830" y="16736"/>
                    </a:cubicBezTo>
                    <a:cubicBezTo>
                      <a:pt x="58774" y="16791"/>
                      <a:pt x="58774" y="16883"/>
                      <a:pt x="58830" y="16939"/>
                    </a:cubicBezTo>
                    <a:cubicBezTo>
                      <a:pt x="58858" y="16967"/>
                      <a:pt x="58894" y="16981"/>
                      <a:pt x="58931" y="16981"/>
                    </a:cubicBezTo>
                    <a:cubicBezTo>
                      <a:pt x="58968" y="16981"/>
                      <a:pt x="59005" y="16967"/>
                      <a:pt x="59033" y="16939"/>
                    </a:cubicBezTo>
                    <a:cubicBezTo>
                      <a:pt x="59088" y="16883"/>
                      <a:pt x="59088" y="16793"/>
                      <a:pt x="59033" y="16736"/>
                    </a:cubicBezTo>
                    <a:cubicBezTo>
                      <a:pt x="59005" y="16708"/>
                      <a:pt x="58968" y="16694"/>
                      <a:pt x="58931" y="16694"/>
                    </a:cubicBezTo>
                    <a:close/>
                    <a:moveTo>
                      <a:pt x="18167" y="14620"/>
                    </a:moveTo>
                    <a:lnTo>
                      <a:pt x="18167" y="14620"/>
                    </a:lnTo>
                    <a:cubicBezTo>
                      <a:pt x="18336" y="14661"/>
                      <a:pt x="18505" y="14703"/>
                      <a:pt x="18674" y="14746"/>
                    </a:cubicBezTo>
                    <a:lnTo>
                      <a:pt x="18674" y="14746"/>
                    </a:lnTo>
                    <a:lnTo>
                      <a:pt x="17917" y="17609"/>
                    </a:lnTo>
                    <a:lnTo>
                      <a:pt x="18167" y="14620"/>
                    </a:lnTo>
                    <a:close/>
                    <a:moveTo>
                      <a:pt x="17003" y="14343"/>
                    </a:moveTo>
                    <a:cubicBezTo>
                      <a:pt x="17049" y="14354"/>
                      <a:pt x="17095" y="14365"/>
                      <a:pt x="17142" y="14376"/>
                    </a:cubicBezTo>
                    <a:cubicBezTo>
                      <a:pt x="17295" y="14412"/>
                      <a:pt x="17450" y="14448"/>
                      <a:pt x="17606" y="14485"/>
                    </a:cubicBezTo>
                    <a:lnTo>
                      <a:pt x="17606" y="14485"/>
                    </a:lnTo>
                    <a:lnTo>
                      <a:pt x="17893" y="17617"/>
                    </a:lnTo>
                    <a:lnTo>
                      <a:pt x="17003" y="14343"/>
                    </a:lnTo>
                    <a:close/>
                    <a:moveTo>
                      <a:pt x="16259" y="14166"/>
                    </a:moveTo>
                    <a:cubicBezTo>
                      <a:pt x="16496" y="14224"/>
                      <a:pt x="16740" y="14281"/>
                      <a:pt x="16990" y="14340"/>
                    </a:cubicBezTo>
                    <a:lnTo>
                      <a:pt x="16990" y="14340"/>
                    </a:lnTo>
                    <a:lnTo>
                      <a:pt x="17881" y="17618"/>
                    </a:lnTo>
                    <a:lnTo>
                      <a:pt x="16259" y="14166"/>
                    </a:lnTo>
                    <a:close/>
                    <a:moveTo>
                      <a:pt x="17618" y="14488"/>
                    </a:moveTo>
                    <a:cubicBezTo>
                      <a:pt x="17796" y="14530"/>
                      <a:pt x="17975" y="14573"/>
                      <a:pt x="18156" y="14617"/>
                    </a:cubicBezTo>
                    <a:lnTo>
                      <a:pt x="18156" y="14617"/>
                    </a:lnTo>
                    <a:lnTo>
                      <a:pt x="17905" y="17619"/>
                    </a:lnTo>
                    <a:lnTo>
                      <a:pt x="17618" y="14488"/>
                    </a:lnTo>
                    <a:close/>
                    <a:moveTo>
                      <a:pt x="18686" y="14749"/>
                    </a:moveTo>
                    <a:cubicBezTo>
                      <a:pt x="18857" y="14792"/>
                      <a:pt x="19028" y="14836"/>
                      <a:pt x="19198" y="14881"/>
                    </a:cubicBezTo>
                    <a:lnTo>
                      <a:pt x="19198" y="14881"/>
                    </a:lnTo>
                    <a:lnTo>
                      <a:pt x="17923" y="17634"/>
                    </a:lnTo>
                    <a:lnTo>
                      <a:pt x="18686" y="14749"/>
                    </a:lnTo>
                    <a:close/>
                    <a:moveTo>
                      <a:pt x="15263" y="13912"/>
                    </a:moveTo>
                    <a:cubicBezTo>
                      <a:pt x="15572" y="13997"/>
                      <a:pt x="15902" y="14080"/>
                      <a:pt x="16247" y="14163"/>
                    </a:cubicBezTo>
                    <a:lnTo>
                      <a:pt x="16247" y="14163"/>
                    </a:lnTo>
                    <a:lnTo>
                      <a:pt x="17879" y="17638"/>
                    </a:lnTo>
                    <a:lnTo>
                      <a:pt x="15263" y="13912"/>
                    </a:lnTo>
                    <a:close/>
                    <a:moveTo>
                      <a:pt x="19209" y="14884"/>
                    </a:moveTo>
                    <a:cubicBezTo>
                      <a:pt x="19599" y="14988"/>
                      <a:pt x="19987" y="15099"/>
                      <a:pt x="20365" y="15218"/>
                    </a:cubicBezTo>
                    <a:lnTo>
                      <a:pt x="20365" y="15218"/>
                    </a:lnTo>
                    <a:lnTo>
                      <a:pt x="17944" y="17639"/>
                    </a:lnTo>
                    <a:lnTo>
                      <a:pt x="19753" y="15050"/>
                    </a:lnTo>
                    <a:lnTo>
                      <a:pt x="19744" y="15044"/>
                    </a:lnTo>
                    <a:lnTo>
                      <a:pt x="17934" y="17636"/>
                    </a:lnTo>
                    <a:lnTo>
                      <a:pt x="19209" y="14884"/>
                    </a:lnTo>
                    <a:close/>
                    <a:moveTo>
                      <a:pt x="13293" y="13129"/>
                    </a:moveTo>
                    <a:cubicBezTo>
                      <a:pt x="13702" y="13430"/>
                      <a:pt x="14394" y="13675"/>
                      <a:pt x="15247" y="13908"/>
                    </a:cubicBezTo>
                    <a:lnTo>
                      <a:pt x="15247" y="13908"/>
                    </a:lnTo>
                    <a:lnTo>
                      <a:pt x="17862" y="17634"/>
                    </a:lnTo>
                    <a:lnTo>
                      <a:pt x="13493" y="13266"/>
                    </a:lnTo>
                    <a:lnTo>
                      <a:pt x="13486" y="13273"/>
                    </a:lnTo>
                    <a:lnTo>
                      <a:pt x="17861" y="17647"/>
                    </a:lnTo>
                    <a:lnTo>
                      <a:pt x="17861" y="17647"/>
                    </a:lnTo>
                    <a:lnTo>
                      <a:pt x="14096" y="15005"/>
                    </a:lnTo>
                    <a:lnTo>
                      <a:pt x="14096" y="15005"/>
                    </a:lnTo>
                    <a:cubicBezTo>
                      <a:pt x="13860" y="14177"/>
                      <a:pt x="13607" y="13512"/>
                      <a:pt x="13293" y="13129"/>
                    </a:cubicBezTo>
                    <a:close/>
                    <a:moveTo>
                      <a:pt x="20376" y="15222"/>
                    </a:moveTo>
                    <a:cubicBezTo>
                      <a:pt x="20616" y="15297"/>
                      <a:pt x="20852" y="15377"/>
                      <a:pt x="21083" y="15460"/>
                    </a:cubicBezTo>
                    <a:lnTo>
                      <a:pt x="21083" y="15460"/>
                    </a:lnTo>
                    <a:lnTo>
                      <a:pt x="17950" y="17648"/>
                    </a:lnTo>
                    <a:lnTo>
                      <a:pt x="20376" y="15222"/>
                    </a:lnTo>
                    <a:close/>
                    <a:moveTo>
                      <a:pt x="14100" y="15019"/>
                    </a:moveTo>
                    <a:lnTo>
                      <a:pt x="17844" y="17650"/>
                    </a:lnTo>
                    <a:lnTo>
                      <a:pt x="14367" y="16018"/>
                    </a:lnTo>
                    <a:lnTo>
                      <a:pt x="14362" y="16026"/>
                    </a:lnTo>
                    <a:lnTo>
                      <a:pt x="14362" y="16026"/>
                    </a:lnTo>
                    <a:cubicBezTo>
                      <a:pt x="14276" y="15671"/>
                      <a:pt x="14189" y="15334"/>
                      <a:pt x="14100" y="15019"/>
                    </a:cubicBezTo>
                    <a:close/>
                    <a:moveTo>
                      <a:pt x="21090" y="15463"/>
                    </a:moveTo>
                    <a:cubicBezTo>
                      <a:pt x="21388" y="15570"/>
                      <a:pt x="21677" y="15685"/>
                      <a:pt x="21951" y="15808"/>
                    </a:cubicBezTo>
                    <a:lnTo>
                      <a:pt x="21951" y="15808"/>
                    </a:lnTo>
                    <a:lnTo>
                      <a:pt x="17959" y="17655"/>
                    </a:lnTo>
                    <a:lnTo>
                      <a:pt x="17959" y="17655"/>
                    </a:lnTo>
                    <a:lnTo>
                      <a:pt x="21093" y="15467"/>
                    </a:lnTo>
                    <a:lnTo>
                      <a:pt x="21090" y="15463"/>
                    </a:lnTo>
                    <a:close/>
                    <a:moveTo>
                      <a:pt x="21962" y="15812"/>
                    </a:moveTo>
                    <a:cubicBezTo>
                      <a:pt x="22324" y="15974"/>
                      <a:pt x="22662" y="16150"/>
                      <a:pt x="22967" y="16342"/>
                    </a:cubicBezTo>
                    <a:lnTo>
                      <a:pt x="22967" y="16342"/>
                    </a:lnTo>
                    <a:lnTo>
                      <a:pt x="17959" y="17665"/>
                    </a:lnTo>
                    <a:lnTo>
                      <a:pt x="17959" y="17665"/>
                    </a:lnTo>
                    <a:lnTo>
                      <a:pt x="21962" y="15812"/>
                    </a:lnTo>
                    <a:close/>
                    <a:moveTo>
                      <a:pt x="14363" y="16027"/>
                    </a:moveTo>
                    <a:lnTo>
                      <a:pt x="17856" y="17666"/>
                    </a:lnTo>
                    <a:lnTo>
                      <a:pt x="17856" y="17666"/>
                    </a:lnTo>
                    <a:lnTo>
                      <a:pt x="14539" y="16764"/>
                    </a:lnTo>
                    <a:lnTo>
                      <a:pt x="14539" y="16764"/>
                    </a:lnTo>
                    <a:cubicBezTo>
                      <a:pt x="14479" y="16512"/>
                      <a:pt x="14421" y="16265"/>
                      <a:pt x="14363" y="16027"/>
                    </a:cubicBezTo>
                    <a:close/>
                    <a:moveTo>
                      <a:pt x="14542" y="16777"/>
                    </a:moveTo>
                    <a:lnTo>
                      <a:pt x="17839" y="17674"/>
                    </a:lnTo>
                    <a:lnTo>
                      <a:pt x="17839" y="17674"/>
                    </a:lnTo>
                    <a:lnTo>
                      <a:pt x="14684" y="17384"/>
                    </a:lnTo>
                    <a:lnTo>
                      <a:pt x="14684" y="17384"/>
                    </a:lnTo>
                    <a:cubicBezTo>
                      <a:pt x="14663" y="17295"/>
                      <a:pt x="14642" y="17207"/>
                      <a:pt x="14622" y="17119"/>
                    </a:cubicBezTo>
                    <a:cubicBezTo>
                      <a:pt x="14595" y="17004"/>
                      <a:pt x="14568" y="16890"/>
                      <a:pt x="14542" y="16777"/>
                    </a:cubicBezTo>
                    <a:close/>
                    <a:moveTo>
                      <a:pt x="22981" y="16351"/>
                    </a:moveTo>
                    <a:cubicBezTo>
                      <a:pt x="23369" y="16596"/>
                      <a:pt x="23705" y="16869"/>
                      <a:pt x="23969" y="17175"/>
                    </a:cubicBezTo>
                    <a:lnTo>
                      <a:pt x="23969" y="17175"/>
                    </a:lnTo>
                    <a:lnTo>
                      <a:pt x="17971" y="17674"/>
                    </a:lnTo>
                    <a:lnTo>
                      <a:pt x="17971" y="17674"/>
                    </a:lnTo>
                    <a:lnTo>
                      <a:pt x="22981" y="16351"/>
                    </a:lnTo>
                    <a:close/>
                    <a:moveTo>
                      <a:pt x="55107" y="14539"/>
                    </a:moveTo>
                    <a:lnTo>
                      <a:pt x="54209" y="17842"/>
                    </a:lnTo>
                    <a:lnTo>
                      <a:pt x="54499" y="14682"/>
                    </a:lnTo>
                    <a:lnTo>
                      <a:pt x="54499" y="14682"/>
                    </a:lnTo>
                    <a:cubicBezTo>
                      <a:pt x="54588" y="14661"/>
                      <a:pt x="54677" y="14640"/>
                      <a:pt x="54766" y="14619"/>
                    </a:cubicBezTo>
                    <a:cubicBezTo>
                      <a:pt x="54880" y="14592"/>
                      <a:pt x="54994" y="14566"/>
                      <a:pt x="55107" y="14539"/>
                    </a:cubicBezTo>
                    <a:close/>
                    <a:moveTo>
                      <a:pt x="54489" y="14684"/>
                    </a:moveTo>
                    <a:lnTo>
                      <a:pt x="54199" y="17842"/>
                    </a:lnTo>
                    <a:lnTo>
                      <a:pt x="54198" y="17842"/>
                    </a:lnTo>
                    <a:lnTo>
                      <a:pt x="53945" y="14813"/>
                    </a:lnTo>
                    <a:lnTo>
                      <a:pt x="53945" y="14813"/>
                    </a:lnTo>
                    <a:cubicBezTo>
                      <a:pt x="54128" y="14769"/>
                      <a:pt x="54309" y="14726"/>
                      <a:pt x="54489" y="14684"/>
                    </a:cubicBezTo>
                    <a:close/>
                    <a:moveTo>
                      <a:pt x="53935" y="14815"/>
                    </a:moveTo>
                    <a:lnTo>
                      <a:pt x="54188" y="17842"/>
                    </a:lnTo>
                    <a:lnTo>
                      <a:pt x="53421" y="14940"/>
                    </a:lnTo>
                    <a:lnTo>
                      <a:pt x="53421" y="14940"/>
                    </a:lnTo>
                    <a:cubicBezTo>
                      <a:pt x="53593" y="14898"/>
                      <a:pt x="53765" y="14856"/>
                      <a:pt x="53935" y="14815"/>
                    </a:cubicBezTo>
                    <a:close/>
                    <a:moveTo>
                      <a:pt x="53409" y="14943"/>
                    </a:moveTo>
                    <a:lnTo>
                      <a:pt x="54177" y="17843"/>
                    </a:lnTo>
                    <a:lnTo>
                      <a:pt x="52894" y="15074"/>
                    </a:lnTo>
                    <a:lnTo>
                      <a:pt x="52894" y="15074"/>
                    </a:lnTo>
                    <a:cubicBezTo>
                      <a:pt x="53066" y="15029"/>
                      <a:pt x="53238" y="14986"/>
                      <a:pt x="53409" y="14943"/>
                    </a:cubicBezTo>
                    <a:close/>
                    <a:moveTo>
                      <a:pt x="52885" y="15077"/>
                    </a:moveTo>
                    <a:lnTo>
                      <a:pt x="54172" y="17856"/>
                    </a:lnTo>
                    <a:lnTo>
                      <a:pt x="52335" y="15225"/>
                    </a:lnTo>
                    <a:lnTo>
                      <a:pt x="52335" y="15225"/>
                    </a:lnTo>
                    <a:cubicBezTo>
                      <a:pt x="52518" y="15174"/>
                      <a:pt x="52701" y="15125"/>
                      <a:pt x="52885" y="15077"/>
                    </a:cubicBezTo>
                    <a:close/>
                    <a:moveTo>
                      <a:pt x="56864" y="14097"/>
                    </a:moveTo>
                    <a:lnTo>
                      <a:pt x="54231" y="17846"/>
                    </a:lnTo>
                    <a:lnTo>
                      <a:pt x="55867" y="14366"/>
                    </a:lnTo>
                    <a:lnTo>
                      <a:pt x="55857" y="14361"/>
                    </a:lnTo>
                    <a:lnTo>
                      <a:pt x="54216" y="17857"/>
                    </a:lnTo>
                    <a:lnTo>
                      <a:pt x="55119" y="14536"/>
                    </a:lnTo>
                    <a:lnTo>
                      <a:pt x="55119" y="14536"/>
                    </a:lnTo>
                    <a:cubicBezTo>
                      <a:pt x="55746" y="14389"/>
                      <a:pt x="56337" y="14246"/>
                      <a:pt x="56864" y="14097"/>
                    </a:cubicBezTo>
                    <a:close/>
                    <a:moveTo>
                      <a:pt x="58754" y="13290"/>
                    </a:moveTo>
                    <a:cubicBezTo>
                      <a:pt x="58453" y="13699"/>
                      <a:pt x="58209" y="14391"/>
                      <a:pt x="57975" y="15244"/>
                    </a:cubicBezTo>
                    <a:lnTo>
                      <a:pt x="57975" y="15244"/>
                    </a:lnTo>
                    <a:lnTo>
                      <a:pt x="54248" y="17860"/>
                    </a:lnTo>
                    <a:lnTo>
                      <a:pt x="58617" y="13491"/>
                    </a:lnTo>
                    <a:lnTo>
                      <a:pt x="58610" y="13483"/>
                    </a:lnTo>
                    <a:lnTo>
                      <a:pt x="54237" y="17856"/>
                    </a:lnTo>
                    <a:lnTo>
                      <a:pt x="56880" y="14092"/>
                    </a:lnTo>
                    <a:lnTo>
                      <a:pt x="56880" y="14092"/>
                    </a:lnTo>
                    <a:cubicBezTo>
                      <a:pt x="57707" y="13857"/>
                      <a:pt x="58371" y="13604"/>
                      <a:pt x="58754" y="13290"/>
                    </a:cubicBezTo>
                    <a:close/>
                    <a:moveTo>
                      <a:pt x="52325" y="15228"/>
                    </a:moveTo>
                    <a:lnTo>
                      <a:pt x="54160" y="17856"/>
                    </a:lnTo>
                    <a:lnTo>
                      <a:pt x="51715" y="15412"/>
                    </a:lnTo>
                    <a:lnTo>
                      <a:pt x="51708" y="15419"/>
                    </a:lnTo>
                    <a:lnTo>
                      <a:pt x="54154" y="17865"/>
                    </a:lnTo>
                    <a:lnTo>
                      <a:pt x="50978" y="15648"/>
                    </a:lnTo>
                    <a:lnTo>
                      <a:pt x="50978" y="15648"/>
                    </a:lnTo>
                    <a:cubicBezTo>
                      <a:pt x="51411" y="15495"/>
                      <a:pt x="51864" y="15356"/>
                      <a:pt x="52325" y="15228"/>
                    </a:cubicBezTo>
                    <a:close/>
                    <a:moveTo>
                      <a:pt x="50966" y="15652"/>
                    </a:moveTo>
                    <a:lnTo>
                      <a:pt x="54138" y="17868"/>
                    </a:lnTo>
                    <a:lnTo>
                      <a:pt x="50093" y="15995"/>
                    </a:lnTo>
                    <a:lnTo>
                      <a:pt x="50093" y="15995"/>
                    </a:lnTo>
                    <a:cubicBezTo>
                      <a:pt x="50371" y="15873"/>
                      <a:pt x="50663" y="15759"/>
                      <a:pt x="50966" y="15652"/>
                    </a:cubicBezTo>
                    <a:close/>
                    <a:moveTo>
                      <a:pt x="57971" y="15258"/>
                    </a:moveTo>
                    <a:cubicBezTo>
                      <a:pt x="57886" y="15568"/>
                      <a:pt x="57803" y="15899"/>
                      <a:pt x="57719" y="16245"/>
                    </a:cubicBezTo>
                    <a:lnTo>
                      <a:pt x="57719" y="16245"/>
                    </a:lnTo>
                    <a:lnTo>
                      <a:pt x="54240" y="17878"/>
                    </a:lnTo>
                    <a:lnTo>
                      <a:pt x="57971" y="15258"/>
                    </a:lnTo>
                    <a:close/>
                    <a:moveTo>
                      <a:pt x="57717" y="16256"/>
                    </a:moveTo>
                    <a:cubicBezTo>
                      <a:pt x="57659" y="16494"/>
                      <a:pt x="57601" y="16738"/>
                      <a:pt x="57543" y="16987"/>
                    </a:cubicBezTo>
                    <a:lnTo>
                      <a:pt x="57543" y="16987"/>
                    </a:lnTo>
                    <a:lnTo>
                      <a:pt x="54262" y="17879"/>
                    </a:lnTo>
                    <a:lnTo>
                      <a:pt x="57717" y="16256"/>
                    </a:lnTo>
                    <a:close/>
                    <a:moveTo>
                      <a:pt x="50081" y="16000"/>
                    </a:moveTo>
                    <a:lnTo>
                      <a:pt x="54140" y="17880"/>
                    </a:lnTo>
                    <a:lnTo>
                      <a:pt x="54140" y="17880"/>
                    </a:lnTo>
                    <a:cubicBezTo>
                      <a:pt x="54139" y="17880"/>
                      <a:pt x="54139" y="17880"/>
                      <a:pt x="54138" y="17881"/>
                    </a:cubicBezTo>
                    <a:lnTo>
                      <a:pt x="54138" y="17881"/>
                    </a:lnTo>
                    <a:lnTo>
                      <a:pt x="49048" y="16538"/>
                    </a:lnTo>
                    <a:lnTo>
                      <a:pt x="49048" y="16538"/>
                    </a:lnTo>
                    <a:cubicBezTo>
                      <a:pt x="49264" y="16403"/>
                      <a:pt x="49500" y="16273"/>
                      <a:pt x="49759" y="16148"/>
                    </a:cubicBezTo>
                    <a:cubicBezTo>
                      <a:pt x="49864" y="16097"/>
                      <a:pt x="49971" y="16048"/>
                      <a:pt x="50081" y="16000"/>
                    </a:cubicBezTo>
                    <a:close/>
                    <a:moveTo>
                      <a:pt x="49036" y="16545"/>
                    </a:moveTo>
                    <a:lnTo>
                      <a:pt x="54125" y="17889"/>
                    </a:lnTo>
                    <a:lnTo>
                      <a:pt x="54125" y="17889"/>
                    </a:lnTo>
                    <a:cubicBezTo>
                      <a:pt x="54124" y="17890"/>
                      <a:pt x="54123" y="17890"/>
                      <a:pt x="54122" y="17891"/>
                    </a:cubicBezTo>
                    <a:lnTo>
                      <a:pt x="54122" y="17891"/>
                    </a:lnTo>
                    <a:lnTo>
                      <a:pt x="48038" y="17384"/>
                    </a:lnTo>
                    <a:lnTo>
                      <a:pt x="48038" y="17384"/>
                    </a:lnTo>
                    <a:cubicBezTo>
                      <a:pt x="48291" y="17084"/>
                      <a:pt x="48624" y="16805"/>
                      <a:pt x="49036" y="16545"/>
                    </a:cubicBezTo>
                    <a:close/>
                    <a:moveTo>
                      <a:pt x="57539" y="17001"/>
                    </a:moveTo>
                    <a:cubicBezTo>
                      <a:pt x="57529" y="17046"/>
                      <a:pt x="57518" y="17092"/>
                      <a:pt x="57507" y="17138"/>
                    </a:cubicBezTo>
                    <a:cubicBezTo>
                      <a:pt x="57471" y="17291"/>
                      <a:pt x="57434" y="17447"/>
                      <a:pt x="57397" y="17603"/>
                    </a:cubicBezTo>
                    <a:lnTo>
                      <a:pt x="57397" y="17603"/>
                    </a:lnTo>
                    <a:lnTo>
                      <a:pt x="54264" y="17891"/>
                    </a:lnTo>
                    <a:lnTo>
                      <a:pt x="54264" y="17891"/>
                    </a:lnTo>
                    <a:lnTo>
                      <a:pt x="57539" y="17001"/>
                    </a:lnTo>
                    <a:close/>
                    <a:moveTo>
                      <a:pt x="14686" y="17394"/>
                    </a:moveTo>
                    <a:lnTo>
                      <a:pt x="17838" y="17685"/>
                    </a:lnTo>
                    <a:lnTo>
                      <a:pt x="17838" y="17685"/>
                    </a:lnTo>
                    <a:lnTo>
                      <a:pt x="14815" y="17938"/>
                    </a:lnTo>
                    <a:lnTo>
                      <a:pt x="14815" y="17938"/>
                    </a:lnTo>
                    <a:cubicBezTo>
                      <a:pt x="14771" y="17755"/>
                      <a:pt x="14728" y="17574"/>
                      <a:pt x="14686" y="17394"/>
                    </a:cubicBezTo>
                    <a:close/>
                    <a:moveTo>
                      <a:pt x="57395" y="17614"/>
                    </a:moveTo>
                    <a:lnTo>
                      <a:pt x="57395" y="17614"/>
                    </a:lnTo>
                    <a:cubicBezTo>
                      <a:pt x="57352" y="17792"/>
                      <a:pt x="57309" y="17973"/>
                      <a:pt x="57265" y="18154"/>
                    </a:cubicBezTo>
                    <a:lnTo>
                      <a:pt x="57265" y="18154"/>
                    </a:lnTo>
                    <a:lnTo>
                      <a:pt x="54265" y="17903"/>
                    </a:lnTo>
                    <a:lnTo>
                      <a:pt x="54265" y="17903"/>
                    </a:lnTo>
                    <a:lnTo>
                      <a:pt x="57395" y="17614"/>
                    </a:lnTo>
                    <a:close/>
                    <a:moveTo>
                      <a:pt x="13223" y="17914"/>
                    </a:moveTo>
                    <a:cubicBezTo>
                      <a:pt x="13177" y="17914"/>
                      <a:pt x="13130" y="17932"/>
                      <a:pt x="13094" y="17968"/>
                    </a:cubicBezTo>
                    <a:cubicBezTo>
                      <a:pt x="13023" y="18039"/>
                      <a:pt x="13023" y="18154"/>
                      <a:pt x="13094" y="18225"/>
                    </a:cubicBezTo>
                    <a:cubicBezTo>
                      <a:pt x="13130" y="18260"/>
                      <a:pt x="13177" y="18278"/>
                      <a:pt x="13223" y="18278"/>
                    </a:cubicBezTo>
                    <a:cubicBezTo>
                      <a:pt x="13270" y="18278"/>
                      <a:pt x="13317" y="18260"/>
                      <a:pt x="13352" y="18225"/>
                    </a:cubicBezTo>
                    <a:cubicBezTo>
                      <a:pt x="13422" y="18154"/>
                      <a:pt x="13422" y="18039"/>
                      <a:pt x="13352" y="17968"/>
                    </a:cubicBezTo>
                    <a:cubicBezTo>
                      <a:pt x="13317" y="17932"/>
                      <a:pt x="13270" y="17914"/>
                      <a:pt x="13223" y="17914"/>
                    </a:cubicBezTo>
                    <a:close/>
                    <a:moveTo>
                      <a:pt x="23978" y="17186"/>
                    </a:moveTo>
                    <a:lnTo>
                      <a:pt x="23978" y="17186"/>
                    </a:lnTo>
                    <a:cubicBezTo>
                      <a:pt x="24260" y="17514"/>
                      <a:pt x="24460" y="17880"/>
                      <a:pt x="24556" y="18291"/>
                    </a:cubicBezTo>
                    <a:lnTo>
                      <a:pt x="24556" y="18291"/>
                    </a:lnTo>
                    <a:lnTo>
                      <a:pt x="17964" y="17686"/>
                    </a:lnTo>
                    <a:lnTo>
                      <a:pt x="17964" y="17686"/>
                    </a:lnTo>
                    <a:lnTo>
                      <a:pt x="23978" y="17186"/>
                    </a:lnTo>
                    <a:close/>
                    <a:moveTo>
                      <a:pt x="58820" y="18072"/>
                    </a:moveTo>
                    <a:cubicBezTo>
                      <a:pt x="58774" y="18072"/>
                      <a:pt x="58727" y="18090"/>
                      <a:pt x="58692" y="18126"/>
                    </a:cubicBezTo>
                    <a:cubicBezTo>
                      <a:pt x="58621" y="18196"/>
                      <a:pt x="58621" y="18311"/>
                      <a:pt x="58692" y="18382"/>
                    </a:cubicBezTo>
                    <a:cubicBezTo>
                      <a:pt x="58727" y="18418"/>
                      <a:pt x="58774" y="18436"/>
                      <a:pt x="58820" y="18436"/>
                    </a:cubicBezTo>
                    <a:cubicBezTo>
                      <a:pt x="58867" y="18436"/>
                      <a:pt x="58913" y="18418"/>
                      <a:pt x="58949" y="18382"/>
                    </a:cubicBezTo>
                    <a:cubicBezTo>
                      <a:pt x="59020" y="18311"/>
                      <a:pt x="59020" y="18196"/>
                      <a:pt x="58949" y="18126"/>
                    </a:cubicBezTo>
                    <a:cubicBezTo>
                      <a:pt x="58913" y="18090"/>
                      <a:pt x="58867" y="18072"/>
                      <a:pt x="58820" y="18072"/>
                    </a:cubicBezTo>
                    <a:close/>
                    <a:moveTo>
                      <a:pt x="17841" y="17697"/>
                    </a:moveTo>
                    <a:lnTo>
                      <a:pt x="14943" y="18463"/>
                    </a:lnTo>
                    <a:lnTo>
                      <a:pt x="14943" y="18463"/>
                    </a:lnTo>
                    <a:cubicBezTo>
                      <a:pt x="14900" y="18290"/>
                      <a:pt x="14858" y="18119"/>
                      <a:pt x="14817" y="17948"/>
                    </a:cubicBezTo>
                    <a:lnTo>
                      <a:pt x="14817" y="17948"/>
                    </a:lnTo>
                    <a:lnTo>
                      <a:pt x="17841" y="17697"/>
                    </a:lnTo>
                    <a:close/>
                    <a:moveTo>
                      <a:pt x="54264" y="17914"/>
                    </a:moveTo>
                    <a:lnTo>
                      <a:pt x="57263" y="18164"/>
                    </a:lnTo>
                    <a:lnTo>
                      <a:pt x="57263" y="18164"/>
                    </a:lnTo>
                    <a:cubicBezTo>
                      <a:pt x="57222" y="18333"/>
                      <a:pt x="57180" y="18503"/>
                      <a:pt x="57137" y="18673"/>
                    </a:cubicBezTo>
                    <a:lnTo>
                      <a:pt x="57137" y="18673"/>
                    </a:lnTo>
                    <a:lnTo>
                      <a:pt x="54264" y="17914"/>
                    </a:lnTo>
                    <a:close/>
                    <a:moveTo>
                      <a:pt x="18909" y="18753"/>
                    </a:moveTo>
                    <a:cubicBezTo>
                      <a:pt x="18910" y="18754"/>
                      <a:pt x="18910" y="18754"/>
                      <a:pt x="18910" y="18754"/>
                    </a:cubicBezTo>
                    <a:lnTo>
                      <a:pt x="18910" y="18754"/>
                    </a:lnTo>
                    <a:cubicBezTo>
                      <a:pt x="18910" y="18754"/>
                      <a:pt x="18910" y="18754"/>
                      <a:pt x="18909" y="18753"/>
                    </a:cubicBez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close/>
                    <a:moveTo>
                      <a:pt x="17849" y="17707"/>
                    </a:moveTo>
                    <a:lnTo>
                      <a:pt x="15077" y="18990"/>
                    </a:lnTo>
                    <a:lnTo>
                      <a:pt x="15077" y="18990"/>
                    </a:lnTo>
                    <a:cubicBezTo>
                      <a:pt x="15032" y="18818"/>
                      <a:pt x="14988" y="18646"/>
                      <a:pt x="14945" y="18474"/>
                    </a:cubicBezTo>
                    <a:lnTo>
                      <a:pt x="14945" y="18474"/>
                    </a:lnTo>
                    <a:lnTo>
                      <a:pt x="17849" y="17707"/>
                    </a:lnTo>
                    <a:close/>
                    <a:moveTo>
                      <a:pt x="17912" y="17693"/>
                    </a:moveTo>
                    <a:lnTo>
                      <a:pt x="24558" y="18301"/>
                    </a:lnTo>
                    <a:lnTo>
                      <a:pt x="24558" y="18301"/>
                    </a:lnTo>
                    <a:cubicBezTo>
                      <a:pt x="24610" y="18527"/>
                      <a:pt x="24631" y="18767"/>
                      <a:pt x="24616" y="19021"/>
                    </a:cubicBezTo>
                    <a:lnTo>
                      <a:pt x="24616" y="19021"/>
                    </a:lnTo>
                    <a:cubicBezTo>
                      <a:pt x="23504" y="18674"/>
                      <a:pt x="22508" y="18638"/>
                      <a:pt x="21578" y="18606"/>
                    </a:cubicBezTo>
                    <a:cubicBezTo>
                      <a:pt x="20326" y="18561"/>
                      <a:pt x="19141" y="18517"/>
                      <a:pt x="17915" y="17726"/>
                    </a:cubicBezTo>
                    <a:lnTo>
                      <a:pt x="17915" y="17726"/>
                    </a:lnTo>
                    <a:lnTo>
                      <a:pt x="17912" y="17693"/>
                    </a:lnTo>
                    <a:close/>
                    <a:moveTo>
                      <a:pt x="54252" y="17922"/>
                    </a:moveTo>
                    <a:lnTo>
                      <a:pt x="57134" y="18685"/>
                    </a:lnTo>
                    <a:lnTo>
                      <a:pt x="57134" y="18685"/>
                    </a:lnTo>
                    <a:cubicBezTo>
                      <a:pt x="57091" y="18855"/>
                      <a:pt x="57047" y="19025"/>
                      <a:pt x="57001" y="19195"/>
                    </a:cubicBezTo>
                    <a:lnTo>
                      <a:pt x="57001" y="19195"/>
                    </a:lnTo>
                    <a:lnTo>
                      <a:pt x="54252" y="17922"/>
                    </a:lnTo>
                    <a:close/>
                    <a:moveTo>
                      <a:pt x="36055" y="10338"/>
                    </a:moveTo>
                    <a:lnTo>
                      <a:pt x="36055" y="10338"/>
                    </a:lnTo>
                    <a:cubicBezTo>
                      <a:pt x="36368" y="11758"/>
                      <a:pt x="37172" y="12623"/>
                      <a:pt x="38023" y="13540"/>
                    </a:cubicBezTo>
                    <a:cubicBezTo>
                      <a:pt x="39170" y="14771"/>
                      <a:pt x="40464" y="16163"/>
                      <a:pt x="40819" y="19228"/>
                    </a:cubicBezTo>
                    <a:lnTo>
                      <a:pt x="40819" y="19228"/>
                    </a:lnTo>
                    <a:cubicBezTo>
                      <a:pt x="40429" y="17508"/>
                      <a:pt x="39164" y="16711"/>
                      <a:pt x="38039" y="16005"/>
                    </a:cubicBezTo>
                    <a:cubicBezTo>
                      <a:pt x="37179" y="15463"/>
                      <a:pt x="36366" y="14950"/>
                      <a:pt x="36064" y="14102"/>
                    </a:cubicBezTo>
                    <a:lnTo>
                      <a:pt x="36054" y="14073"/>
                    </a:lnTo>
                    <a:lnTo>
                      <a:pt x="36043" y="14102"/>
                    </a:lnTo>
                    <a:cubicBezTo>
                      <a:pt x="35743" y="14950"/>
                      <a:pt x="34930" y="15463"/>
                      <a:pt x="34069" y="16005"/>
                    </a:cubicBezTo>
                    <a:cubicBezTo>
                      <a:pt x="32937" y="16718"/>
                      <a:pt x="31659" y="17522"/>
                      <a:pt x="31280" y="19269"/>
                    </a:cubicBezTo>
                    <a:lnTo>
                      <a:pt x="31280" y="19269"/>
                    </a:lnTo>
                    <a:cubicBezTo>
                      <a:pt x="31628" y="16175"/>
                      <a:pt x="32930" y="14777"/>
                      <a:pt x="34082" y="13540"/>
                    </a:cubicBezTo>
                    <a:cubicBezTo>
                      <a:pt x="34931" y="12626"/>
                      <a:pt x="35737" y="11761"/>
                      <a:pt x="36049" y="10344"/>
                    </a:cubicBezTo>
                    <a:lnTo>
                      <a:pt x="36049" y="10344"/>
                    </a:lnTo>
                    <a:lnTo>
                      <a:pt x="36055" y="10338"/>
                    </a:lnTo>
                    <a:close/>
                    <a:moveTo>
                      <a:pt x="36054" y="14137"/>
                    </a:moveTo>
                    <a:cubicBezTo>
                      <a:pt x="36366" y="14976"/>
                      <a:pt x="37173" y="15484"/>
                      <a:pt x="38028" y="16022"/>
                    </a:cubicBezTo>
                    <a:cubicBezTo>
                      <a:pt x="39157" y="16734"/>
                      <a:pt x="40428" y="17535"/>
                      <a:pt x="40805" y="19272"/>
                    </a:cubicBezTo>
                    <a:lnTo>
                      <a:pt x="40805" y="19272"/>
                    </a:lnTo>
                    <a:cubicBezTo>
                      <a:pt x="40399" y="18090"/>
                      <a:pt x="39150" y="17536"/>
                      <a:pt x="38039" y="17042"/>
                    </a:cubicBezTo>
                    <a:cubicBezTo>
                      <a:pt x="37179" y="16660"/>
                      <a:pt x="36366" y="16300"/>
                      <a:pt x="36064" y="15703"/>
                    </a:cubicBezTo>
                    <a:lnTo>
                      <a:pt x="36056" y="15684"/>
                    </a:lnTo>
                    <a:lnTo>
                      <a:pt x="36047" y="15703"/>
                    </a:lnTo>
                    <a:cubicBezTo>
                      <a:pt x="35746" y="16300"/>
                      <a:pt x="34933" y="16660"/>
                      <a:pt x="34072" y="17042"/>
                    </a:cubicBezTo>
                    <a:cubicBezTo>
                      <a:pt x="32949" y="17542"/>
                      <a:pt x="31681" y="18103"/>
                      <a:pt x="31292" y="19318"/>
                    </a:cubicBezTo>
                    <a:lnTo>
                      <a:pt x="31292" y="19318"/>
                    </a:lnTo>
                    <a:cubicBezTo>
                      <a:pt x="31658" y="17549"/>
                      <a:pt x="32942" y="16739"/>
                      <a:pt x="34079" y="16022"/>
                    </a:cubicBezTo>
                    <a:cubicBezTo>
                      <a:pt x="34934" y="15484"/>
                      <a:pt x="35743" y="14976"/>
                      <a:pt x="36054" y="14137"/>
                    </a:cubicBezTo>
                    <a:close/>
                    <a:moveTo>
                      <a:pt x="36054" y="1329"/>
                    </a:moveTo>
                    <a:cubicBezTo>
                      <a:pt x="36344" y="1733"/>
                      <a:pt x="36979" y="2208"/>
                      <a:pt x="37779" y="2805"/>
                    </a:cubicBezTo>
                    <a:cubicBezTo>
                      <a:pt x="39965" y="4437"/>
                      <a:pt x="43268" y="6903"/>
                      <a:pt x="43265" y="10875"/>
                    </a:cubicBezTo>
                    <a:cubicBezTo>
                      <a:pt x="43265" y="11846"/>
                      <a:pt x="42252" y="16086"/>
                      <a:pt x="40873" y="19484"/>
                    </a:cubicBezTo>
                    <a:lnTo>
                      <a:pt x="40873" y="19484"/>
                    </a:lnTo>
                    <a:cubicBezTo>
                      <a:pt x="40874" y="19497"/>
                      <a:pt x="40875" y="19511"/>
                      <a:pt x="40876" y="19525"/>
                    </a:cubicBezTo>
                    <a:lnTo>
                      <a:pt x="40876" y="19525"/>
                    </a:lnTo>
                    <a:cubicBezTo>
                      <a:pt x="40876" y="19525"/>
                      <a:pt x="40877" y="19525"/>
                      <a:pt x="40877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6" y="19525"/>
                      <a:pt x="40876" y="19525"/>
                      <a:pt x="40876" y="19525"/>
                    </a:cubicBezTo>
                    <a:lnTo>
                      <a:pt x="40876" y="19525"/>
                    </a:lnTo>
                    <a:cubicBezTo>
                      <a:pt x="40876" y="19524"/>
                      <a:pt x="40876" y="19523"/>
                      <a:pt x="40876" y="19522"/>
                    </a:cubicBezTo>
                    <a:lnTo>
                      <a:pt x="40876" y="19522"/>
                    </a:lnTo>
                    <a:cubicBezTo>
                      <a:pt x="40874" y="19511"/>
                      <a:pt x="40872" y="19500"/>
                      <a:pt x="40870" y="19489"/>
                    </a:cubicBezTo>
                    <a:lnTo>
                      <a:pt x="40870" y="19489"/>
                    </a:lnTo>
                    <a:cubicBezTo>
                      <a:pt x="40871" y="19487"/>
                      <a:pt x="40872" y="19485"/>
                      <a:pt x="40873" y="19484"/>
                    </a:cubicBezTo>
                    <a:lnTo>
                      <a:pt x="40873" y="19484"/>
                    </a:lnTo>
                    <a:cubicBezTo>
                      <a:pt x="40729" y="17984"/>
                      <a:pt x="40367" y="16870"/>
                      <a:pt x="39903" y="15981"/>
                    </a:cubicBezTo>
                    <a:lnTo>
                      <a:pt x="39903" y="15981"/>
                    </a:lnTo>
                    <a:lnTo>
                      <a:pt x="39907" y="15986"/>
                    </a:lnTo>
                    <a:cubicBezTo>
                      <a:pt x="39908" y="15985"/>
                      <a:pt x="39908" y="15985"/>
                      <a:pt x="39909" y="15984"/>
                    </a:cubicBezTo>
                    <a:lnTo>
                      <a:pt x="39909" y="15984"/>
                    </a:lnTo>
                    <a:lnTo>
                      <a:pt x="39910" y="15986"/>
                    </a:lnTo>
                    <a:cubicBezTo>
                      <a:pt x="41048" y="14976"/>
                      <a:pt x="40942" y="13463"/>
                      <a:pt x="40316" y="11820"/>
                    </a:cubicBezTo>
                    <a:lnTo>
                      <a:pt x="40316" y="11820"/>
                    </a:lnTo>
                    <a:lnTo>
                      <a:pt x="40316" y="11820"/>
                    </a:lnTo>
                    <a:lnTo>
                      <a:pt x="40315" y="11820"/>
                    </a:lnTo>
                    <a:lnTo>
                      <a:pt x="40315" y="11820"/>
                    </a:lnTo>
                    <a:cubicBezTo>
                      <a:pt x="40123" y="11315"/>
                      <a:pt x="39882" y="10799"/>
                      <a:pt x="39613" y="10281"/>
                    </a:cubicBezTo>
                    <a:lnTo>
                      <a:pt x="39613" y="10281"/>
                    </a:lnTo>
                    <a:lnTo>
                      <a:pt x="39613" y="10272"/>
                    </a:lnTo>
                    <a:lnTo>
                      <a:pt x="39609" y="10272"/>
                    </a:lnTo>
                    <a:cubicBezTo>
                      <a:pt x="39424" y="9918"/>
                      <a:pt x="39226" y="9562"/>
                      <a:pt x="39023" y="9210"/>
                    </a:cubicBezTo>
                    <a:lnTo>
                      <a:pt x="39023" y="9210"/>
                    </a:lnTo>
                    <a:lnTo>
                      <a:pt x="39026" y="9209"/>
                    </a:lnTo>
                    <a:lnTo>
                      <a:pt x="39023" y="9197"/>
                    </a:lnTo>
                    <a:lnTo>
                      <a:pt x="39017" y="9200"/>
                    </a:lnTo>
                    <a:lnTo>
                      <a:pt x="39017" y="9200"/>
                    </a:lnTo>
                    <a:cubicBezTo>
                      <a:pt x="38928" y="9046"/>
                      <a:pt x="38838" y="8893"/>
                      <a:pt x="38747" y="8741"/>
                    </a:cubicBezTo>
                    <a:lnTo>
                      <a:pt x="38747" y="8741"/>
                    </a:lnTo>
                    <a:lnTo>
                      <a:pt x="38776" y="8725"/>
                    </a:lnTo>
                    <a:lnTo>
                      <a:pt x="38770" y="8716"/>
                    </a:lnTo>
                    <a:lnTo>
                      <a:pt x="38742" y="8732"/>
                    </a:lnTo>
                    <a:lnTo>
                      <a:pt x="38742" y="8732"/>
                    </a:lnTo>
                    <a:cubicBezTo>
                      <a:pt x="38651" y="8580"/>
                      <a:pt x="38560" y="8429"/>
                      <a:pt x="38468" y="8279"/>
                    </a:cubicBezTo>
                    <a:lnTo>
                      <a:pt x="38468" y="8279"/>
                    </a:lnTo>
                    <a:lnTo>
                      <a:pt x="38476" y="8273"/>
                    </a:lnTo>
                    <a:lnTo>
                      <a:pt x="38468" y="8265"/>
                    </a:lnTo>
                    <a:lnTo>
                      <a:pt x="38463" y="8270"/>
                    </a:lnTo>
                    <a:lnTo>
                      <a:pt x="38463" y="8270"/>
                    </a:lnTo>
                    <a:cubicBezTo>
                      <a:pt x="38365" y="8110"/>
                      <a:pt x="38267" y="7950"/>
                      <a:pt x="38170" y="7793"/>
                    </a:cubicBezTo>
                    <a:lnTo>
                      <a:pt x="38170" y="7793"/>
                    </a:lnTo>
                    <a:lnTo>
                      <a:pt x="38179" y="7783"/>
                    </a:lnTo>
                    <a:lnTo>
                      <a:pt x="38170" y="7776"/>
                    </a:lnTo>
                    <a:lnTo>
                      <a:pt x="38164" y="7783"/>
                    </a:lnTo>
                    <a:lnTo>
                      <a:pt x="38164" y="7783"/>
                    </a:lnTo>
                    <a:cubicBezTo>
                      <a:pt x="38081" y="7649"/>
                      <a:pt x="37999" y="7516"/>
                      <a:pt x="37918" y="7384"/>
                    </a:cubicBezTo>
                    <a:cubicBezTo>
                      <a:pt x="37890" y="7340"/>
                      <a:pt x="37862" y="7295"/>
                      <a:pt x="37835" y="7251"/>
                    </a:cubicBezTo>
                    <a:lnTo>
                      <a:pt x="37835" y="7251"/>
                    </a:lnTo>
                    <a:lnTo>
                      <a:pt x="37844" y="7235"/>
                    </a:lnTo>
                    <a:lnTo>
                      <a:pt x="37835" y="7231"/>
                    </a:lnTo>
                    <a:lnTo>
                      <a:pt x="37829" y="7241"/>
                    </a:lnTo>
                    <a:lnTo>
                      <a:pt x="37829" y="7241"/>
                    </a:lnTo>
                    <a:cubicBezTo>
                      <a:pt x="36905" y="5747"/>
                      <a:pt x="36119" y="4457"/>
                      <a:pt x="36068" y="3658"/>
                    </a:cubicBezTo>
                    <a:lnTo>
                      <a:pt x="36068" y="3658"/>
                    </a:lnTo>
                    <a:cubicBezTo>
                      <a:pt x="36068" y="3644"/>
                      <a:pt x="36068" y="3629"/>
                      <a:pt x="36067" y="3615"/>
                    </a:cubicBezTo>
                    <a:lnTo>
                      <a:pt x="36066" y="3615"/>
                    </a:lnTo>
                    <a:cubicBezTo>
                      <a:pt x="36066" y="3615"/>
                      <a:pt x="36066" y="3614"/>
                      <a:pt x="36066" y="3614"/>
                    </a:cubicBezTo>
                    <a:lnTo>
                      <a:pt x="36040" y="3614"/>
                    </a:lnTo>
                    <a:cubicBezTo>
                      <a:pt x="36040" y="3629"/>
                      <a:pt x="36041" y="3643"/>
                      <a:pt x="36042" y="3658"/>
                    </a:cubicBezTo>
                    <a:lnTo>
                      <a:pt x="36042" y="3658"/>
                    </a:lnTo>
                    <a:cubicBezTo>
                      <a:pt x="36040" y="4159"/>
                      <a:pt x="35738" y="4851"/>
                      <a:pt x="35285" y="5666"/>
                    </a:cubicBez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cubicBezTo>
                      <a:pt x="34966" y="6240"/>
                      <a:pt x="34573" y="6874"/>
                      <a:pt x="34156" y="7545"/>
                    </a:cubicBezTo>
                    <a:cubicBezTo>
                      <a:pt x="33920" y="7926"/>
                      <a:pt x="33675" y="8321"/>
                      <a:pt x="33433" y="8722"/>
                    </a:cubicBezTo>
                    <a:lnTo>
                      <a:pt x="33433" y="8722"/>
                    </a:lnTo>
                    <a:lnTo>
                      <a:pt x="33423" y="8716"/>
                    </a:lnTo>
                    <a:lnTo>
                      <a:pt x="33417" y="8725"/>
                    </a:lnTo>
                    <a:lnTo>
                      <a:pt x="33428" y="8731"/>
                    </a:lnTo>
                    <a:lnTo>
                      <a:pt x="33428" y="8731"/>
                    </a:lnTo>
                    <a:cubicBezTo>
                      <a:pt x="32987" y="9464"/>
                      <a:pt x="32555" y="10221"/>
                      <a:pt x="32200" y="10963"/>
                    </a:cubicBezTo>
                    <a:lnTo>
                      <a:pt x="32200" y="10963"/>
                    </a:lnTo>
                    <a:lnTo>
                      <a:pt x="32191" y="10965"/>
                    </a:lnTo>
                    <a:lnTo>
                      <a:pt x="32193" y="10977"/>
                    </a:lnTo>
                    <a:lnTo>
                      <a:pt x="32194" y="10976"/>
                    </a:lnTo>
                    <a:lnTo>
                      <a:pt x="32194" y="10976"/>
                    </a:lnTo>
                    <a:cubicBezTo>
                      <a:pt x="32001" y="11381"/>
                      <a:pt x="31830" y="11782"/>
                      <a:pt x="31694" y="12172"/>
                    </a:cubicBezTo>
                    <a:cubicBezTo>
                      <a:pt x="31091" y="13904"/>
                      <a:pt x="31255" y="15153"/>
                      <a:pt x="32197" y="15990"/>
                    </a:cubicBezTo>
                    <a:lnTo>
                      <a:pt x="32198" y="15988"/>
                    </a:lnTo>
                    <a:lnTo>
                      <a:pt x="32198" y="15988"/>
                    </a:lnTo>
                    <a:cubicBezTo>
                      <a:pt x="32199" y="15989"/>
                      <a:pt x="32199" y="15990"/>
                      <a:pt x="32200" y="15990"/>
                    </a:cubicBezTo>
                    <a:lnTo>
                      <a:pt x="32206" y="15981"/>
                    </a:lnTo>
                    <a:lnTo>
                      <a:pt x="32206" y="15981"/>
                    </a:lnTo>
                    <a:cubicBezTo>
                      <a:pt x="31742" y="16870"/>
                      <a:pt x="31380" y="17983"/>
                      <a:pt x="31236" y="19483"/>
                    </a:cubicBezTo>
                    <a:lnTo>
                      <a:pt x="31236" y="19483"/>
                    </a:lnTo>
                    <a:cubicBezTo>
                      <a:pt x="29857" y="16085"/>
                      <a:pt x="28845" y="11845"/>
                      <a:pt x="28844" y="10875"/>
                    </a:cubicBezTo>
                    <a:cubicBezTo>
                      <a:pt x="28844" y="6903"/>
                      <a:pt x="32146" y="4437"/>
                      <a:pt x="34330" y="2805"/>
                    </a:cubicBezTo>
                    <a:cubicBezTo>
                      <a:pt x="35131" y="2208"/>
                      <a:pt x="35764" y="1733"/>
                      <a:pt x="36054" y="1329"/>
                    </a:cubicBezTo>
                    <a:close/>
                    <a:moveTo>
                      <a:pt x="31236" y="19483"/>
                    </a:moveTo>
                    <a:lnTo>
                      <a:pt x="31236" y="19483"/>
                    </a:lnTo>
                    <a:cubicBezTo>
                      <a:pt x="31237" y="19485"/>
                      <a:pt x="31237" y="19487"/>
                      <a:pt x="31238" y="19488"/>
                    </a:cubicBezTo>
                    <a:lnTo>
                      <a:pt x="31238" y="19488"/>
                    </a:lnTo>
                    <a:cubicBezTo>
                      <a:pt x="31236" y="19501"/>
                      <a:pt x="31234" y="19514"/>
                      <a:pt x="31232" y="19527"/>
                    </a:cubicBezTo>
                    <a:lnTo>
                      <a:pt x="31249" y="19528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29"/>
                      <a:pt x="31254" y="19528"/>
                      <a:pt x="31254" y="19528"/>
                    </a:cubicBezTo>
                    <a:lnTo>
                      <a:pt x="31254" y="19528"/>
                    </a:lnTo>
                    <a:cubicBezTo>
                      <a:pt x="31254" y="19528"/>
                      <a:pt x="31255" y="19529"/>
                      <a:pt x="31255" y="19530"/>
                    </a:cubicBezTo>
                    <a:lnTo>
                      <a:pt x="31255" y="19530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30"/>
                      <a:pt x="31254" y="19531"/>
                      <a:pt x="31254" y="19532"/>
                    </a:cubicBezTo>
                    <a:lnTo>
                      <a:pt x="31232" y="19527"/>
                    </a:lnTo>
                    <a:cubicBezTo>
                      <a:pt x="31233" y="19512"/>
                      <a:pt x="31235" y="19498"/>
                      <a:pt x="31236" y="19483"/>
                    </a:cubicBezTo>
                    <a:close/>
                    <a:moveTo>
                      <a:pt x="17855" y="17715"/>
                    </a:moveTo>
                    <a:lnTo>
                      <a:pt x="15227" y="19550"/>
                    </a:lnTo>
                    <a:lnTo>
                      <a:pt x="15227" y="19550"/>
                    </a:lnTo>
                    <a:cubicBezTo>
                      <a:pt x="15177" y="19368"/>
                      <a:pt x="15127" y="19185"/>
                      <a:pt x="15080" y="19001"/>
                    </a:cubicBezTo>
                    <a:lnTo>
                      <a:pt x="15080" y="19001"/>
                    </a:lnTo>
                    <a:lnTo>
                      <a:pt x="17855" y="17715"/>
                    </a:lnTo>
                    <a:close/>
                    <a:moveTo>
                      <a:pt x="53130" y="18906"/>
                    </a:moveTo>
                    <a:lnTo>
                      <a:pt x="53130" y="18906"/>
                    </a:lnTo>
                    <a:cubicBezTo>
                      <a:pt x="52389" y="19647"/>
                      <a:pt x="49441" y="18959"/>
                      <a:pt x="48035" y="19645"/>
                    </a:cubicBezTo>
                    <a:cubicBezTo>
                      <a:pt x="48461" y="19670"/>
                      <a:pt x="49364" y="19893"/>
                      <a:pt x="50357" y="19893"/>
                    </a:cubicBezTo>
                    <a:cubicBezTo>
                      <a:pt x="51311" y="19893"/>
                      <a:pt x="52349" y="19688"/>
                      <a:pt x="53130" y="18906"/>
                    </a:cubicBezTo>
                    <a:close/>
                    <a:moveTo>
                      <a:pt x="13652" y="19416"/>
                    </a:moveTo>
                    <a:cubicBezTo>
                      <a:pt x="13583" y="19416"/>
                      <a:pt x="13515" y="19442"/>
                      <a:pt x="13462" y="19494"/>
                    </a:cubicBezTo>
                    <a:cubicBezTo>
                      <a:pt x="13357" y="19600"/>
                      <a:pt x="13357" y="19771"/>
                      <a:pt x="13462" y="19874"/>
                    </a:cubicBezTo>
                    <a:cubicBezTo>
                      <a:pt x="13515" y="19926"/>
                      <a:pt x="13583" y="19952"/>
                      <a:pt x="13652" y="19952"/>
                    </a:cubicBezTo>
                    <a:cubicBezTo>
                      <a:pt x="13721" y="19952"/>
                      <a:pt x="13789" y="19926"/>
                      <a:pt x="13841" y="19874"/>
                    </a:cubicBezTo>
                    <a:cubicBezTo>
                      <a:pt x="13946" y="19768"/>
                      <a:pt x="13946" y="19598"/>
                      <a:pt x="13841" y="19494"/>
                    </a:cubicBezTo>
                    <a:cubicBezTo>
                      <a:pt x="13789" y="19442"/>
                      <a:pt x="13721" y="19416"/>
                      <a:pt x="13652" y="19416"/>
                    </a:cubicBezTo>
                    <a:close/>
                    <a:moveTo>
                      <a:pt x="58391" y="19574"/>
                    </a:moveTo>
                    <a:cubicBezTo>
                      <a:pt x="58323" y="19574"/>
                      <a:pt x="58254" y="19600"/>
                      <a:pt x="58203" y="19652"/>
                    </a:cubicBezTo>
                    <a:cubicBezTo>
                      <a:pt x="58098" y="19758"/>
                      <a:pt x="58098" y="19927"/>
                      <a:pt x="58203" y="20031"/>
                    </a:cubicBezTo>
                    <a:cubicBezTo>
                      <a:pt x="58255" y="20084"/>
                      <a:pt x="58324" y="20110"/>
                      <a:pt x="58392" y="20110"/>
                    </a:cubicBezTo>
                    <a:cubicBezTo>
                      <a:pt x="58461" y="20110"/>
                      <a:pt x="58529" y="20084"/>
                      <a:pt x="58581" y="20031"/>
                    </a:cubicBezTo>
                    <a:cubicBezTo>
                      <a:pt x="58687" y="19926"/>
                      <a:pt x="58687" y="19756"/>
                      <a:pt x="58581" y="19652"/>
                    </a:cubicBezTo>
                    <a:cubicBezTo>
                      <a:pt x="58529" y="19600"/>
                      <a:pt x="58460" y="19574"/>
                      <a:pt x="58391" y="19574"/>
                    </a:cubicBezTo>
                    <a:close/>
                    <a:moveTo>
                      <a:pt x="54244" y="17928"/>
                    </a:moveTo>
                    <a:lnTo>
                      <a:pt x="56999" y="19204"/>
                    </a:lnTo>
                    <a:lnTo>
                      <a:pt x="56999" y="19204"/>
                    </a:lnTo>
                    <a:cubicBezTo>
                      <a:pt x="56895" y="19595"/>
                      <a:pt x="56784" y="19984"/>
                      <a:pt x="56664" y="20363"/>
                    </a:cubicBezTo>
                    <a:lnTo>
                      <a:pt x="56664" y="20363"/>
                    </a:lnTo>
                    <a:lnTo>
                      <a:pt x="54249" y="17945"/>
                    </a:lnTo>
                    <a:lnTo>
                      <a:pt x="56835" y="19750"/>
                    </a:lnTo>
                    <a:lnTo>
                      <a:pt x="56841" y="19742"/>
                    </a:lnTo>
                    <a:lnTo>
                      <a:pt x="54244" y="17928"/>
                    </a:lnTo>
                    <a:close/>
                    <a:moveTo>
                      <a:pt x="17852" y="17731"/>
                    </a:moveTo>
                    <a:lnTo>
                      <a:pt x="15414" y="20169"/>
                    </a:lnTo>
                    <a:lnTo>
                      <a:pt x="15422" y="20176"/>
                    </a:lnTo>
                    <a:lnTo>
                      <a:pt x="17866" y="17732"/>
                    </a:lnTo>
                    <a:lnTo>
                      <a:pt x="15650" y="20906"/>
                    </a:lnTo>
                    <a:lnTo>
                      <a:pt x="15650" y="20906"/>
                    </a:lnTo>
                    <a:cubicBezTo>
                      <a:pt x="15498" y="20473"/>
                      <a:pt x="15359" y="20020"/>
                      <a:pt x="15230" y="19560"/>
                    </a:cubicBezTo>
                    <a:lnTo>
                      <a:pt x="15230" y="19560"/>
                    </a:lnTo>
                    <a:lnTo>
                      <a:pt x="17852" y="17731"/>
                    </a:lnTo>
                    <a:close/>
                    <a:moveTo>
                      <a:pt x="44250" y="20980"/>
                    </a:moveTo>
                    <a:lnTo>
                      <a:pt x="44250" y="20980"/>
                    </a:lnTo>
                    <a:cubicBezTo>
                      <a:pt x="44249" y="20981"/>
                      <a:pt x="44249" y="20981"/>
                      <a:pt x="44249" y="20981"/>
                    </a:cubicBezTo>
                    <a:lnTo>
                      <a:pt x="44249" y="20981"/>
                    </a:lnTo>
                    <a:cubicBezTo>
                      <a:pt x="44247" y="20983"/>
                      <a:pt x="44245" y="20984"/>
                      <a:pt x="44243" y="20986"/>
                    </a:cubicBezTo>
                    <a:lnTo>
                      <a:pt x="44243" y="20986"/>
                    </a:lnTo>
                    <a:cubicBezTo>
                      <a:pt x="44245" y="20984"/>
                      <a:pt x="44247" y="20982"/>
                      <a:pt x="44250" y="20980"/>
                    </a:cubicBezTo>
                    <a:close/>
                    <a:moveTo>
                      <a:pt x="54235" y="17947"/>
                    </a:moveTo>
                    <a:lnTo>
                      <a:pt x="56661" y="20374"/>
                    </a:lnTo>
                    <a:lnTo>
                      <a:pt x="56661" y="20374"/>
                    </a:lnTo>
                    <a:cubicBezTo>
                      <a:pt x="56585" y="20614"/>
                      <a:pt x="56506" y="20850"/>
                      <a:pt x="56423" y="21080"/>
                    </a:cubicBezTo>
                    <a:lnTo>
                      <a:pt x="56423" y="21080"/>
                    </a:lnTo>
                    <a:lnTo>
                      <a:pt x="54235" y="17947"/>
                    </a:lnTo>
                    <a:close/>
                    <a:moveTo>
                      <a:pt x="14285" y="21029"/>
                    </a:moveTo>
                    <a:cubicBezTo>
                      <a:pt x="14239" y="21029"/>
                      <a:pt x="14193" y="21047"/>
                      <a:pt x="14157" y="21083"/>
                    </a:cubicBezTo>
                    <a:cubicBezTo>
                      <a:pt x="14086" y="21154"/>
                      <a:pt x="14086" y="21270"/>
                      <a:pt x="14157" y="21340"/>
                    </a:cubicBezTo>
                    <a:cubicBezTo>
                      <a:pt x="14191" y="21375"/>
                      <a:pt x="14238" y="21393"/>
                      <a:pt x="14284" y="21393"/>
                    </a:cubicBezTo>
                    <a:cubicBezTo>
                      <a:pt x="14331" y="21393"/>
                      <a:pt x="14377" y="21375"/>
                      <a:pt x="14413" y="21340"/>
                    </a:cubicBezTo>
                    <a:cubicBezTo>
                      <a:pt x="14484" y="21270"/>
                      <a:pt x="14484" y="21154"/>
                      <a:pt x="14413" y="21083"/>
                    </a:cubicBezTo>
                    <a:cubicBezTo>
                      <a:pt x="14377" y="21047"/>
                      <a:pt x="14331" y="21029"/>
                      <a:pt x="14285" y="21029"/>
                    </a:cubicBezTo>
                    <a:close/>
                    <a:moveTo>
                      <a:pt x="57759" y="21186"/>
                    </a:moveTo>
                    <a:cubicBezTo>
                      <a:pt x="57712" y="21186"/>
                      <a:pt x="57666" y="21204"/>
                      <a:pt x="57630" y="21239"/>
                    </a:cubicBezTo>
                    <a:cubicBezTo>
                      <a:pt x="57559" y="21310"/>
                      <a:pt x="57559" y="21425"/>
                      <a:pt x="57630" y="21496"/>
                    </a:cubicBezTo>
                    <a:cubicBezTo>
                      <a:pt x="57666" y="21532"/>
                      <a:pt x="57713" y="21550"/>
                      <a:pt x="57759" y="21550"/>
                    </a:cubicBezTo>
                    <a:cubicBezTo>
                      <a:pt x="57806" y="21550"/>
                      <a:pt x="57853" y="21532"/>
                      <a:pt x="57888" y="21496"/>
                    </a:cubicBezTo>
                    <a:cubicBezTo>
                      <a:pt x="57958" y="21425"/>
                      <a:pt x="57958" y="21310"/>
                      <a:pt x="57888" y="21239"/>
                    </a:cubicBezTo>
                    <a:cubicBezTo>
                      <a:pt x="57852" y="21204"/>
                      <a:pt x="57805" y="21186"/>
                      <a:pt x="57759" y="21186"/>
                    </a:cubicBezTo>
                    <a:close/>
                    <a:moveTo>
                      <a:pt x="17878" y="17734"/>
                    </a:moveTo>
                    <a:lnTo>
                      <a:pt x="17878" y="17734"/>
                    </a:lnTo>
                    <a:cubicBezTo>
                      <a:pt x="17878" y="17734"/>
                      <a:pt x="17878" y="17734"/>
                      <a:pt x="17878" y="17735"/>
                    </a:cubicBezTo>
                    <a:lnTo>
                      <a:pt x="17878" y="17735"/>
                    </a:lnTo>
                    <a:lnTo>
                      <a:pt x="15998" y="21795"/>
                    </a:lnTo>
                    <a:lnTo>
                      <a:pt x="15998" y="21795"/>
                    </a:lnTo>
                    <a:cubicBezTo>
                      <a:pt x="15876" y="21515"/>
                      <a:pt x="15762" y="21221"/>
                      <a:pt x="15654" y="20917"/>
                    </a:cubicBezTo>
                    <a:lnTo>
                      <a:pt x="15654" y="20917"/>
                    </a:lnTo>
                    <a:lnTo>
                      <a:pt x="17878" y="17734"/>
                    </a:lnTo>
                    <a:close/>
                    <a:moveTo>
                      <a:pt x="54227" y="17953"/>
                    </a:moveTo>
                    <a:lnTo>
                      <a:pt x="56417" y="21091"/>
                    </a:lnTo>
                    <a:lnTo>
                      <a:pt x="56419" y="21089"/>
                    </a:lnTo>
                    <a:lnTo>
                      <a:pt x="56419" y="21089"/>
                    </a:lnTo>
                    <a:cubicBezTo>
                      <a:pt x="56312" y="21385"/>
                      <a:pt x="56198" y="21672"/>
                      <a:pt x="56076" y="21945"/>
                    </a:cubicBezTo>
                    <a:lnTo>
                      <a:pt x="56076" y="21945"/>
                    </a:lnTo>
                    <a:lnTo>
                      <a:pt x="54227" y="17953"/>
                    </a:lnTo>
                    <a:close/>
                    <a:moveTo>
                      <a:pt x="36071" y="15758"/>
                    </a:moveTo>
                    <a:lnTo>
                      <a:pt x="36071" y="15758"/>
                    </a:lnTo>
                    <a:cubicBezTo>
                      <a:pt x="36392" y="16334"/>
                      <a:pt x="37190" y="16687"/>
                      <a:pt x="38032" y="17062"/>
                    </a:cubicBezTo>
                    <a:cubicBezTo>
                      <a:pt x="39196" y="17579"/>
                      <a:pt x="40514" y="18163"/>
                      <a:pt x="40843" y="19468"/>
                    </a:cubicBezTo>
                    <a:lnTo>
                      <a:pt x="40843" y="19468"/>
                    </a:lnTo>
                    <a:cubicBezTo>
                      <a:pt x="40844" y="19476"/>
                      <a:pt x="40846" y="19485"/>
                      <a:pt x="40847" y="19493"/>
                    </a:cubicBezTo>
                    <a:lnTo>
                      <a:pt x="40847" y="19493"/>
                    </a:lnTo>
                    <a:cubicBezTo>
                      <a:pt x="40848" y="19505"/>
                      <a:pt x="40849" y="19517"/>
                      <a:pt x="40851" y="19529"/>
                    </a:cubicBezTo>
                    <a:lnTo>
                      <a:pt x="40853" y="19529"/>
                    </a:lnTo>
                    <a:lnTo>
                      <a:pt x="40853" y="19529"/>
                    </a:lnTo>
                    <a:cubicBezTo>
                      <a:pt x="40853" y="19529"/>
                      <a:pt x="40853" y="19530"/>
                      <a:pt x="40853" y="19531"/>
                    </a:cubicBezTo>
                    <a:lnTo>
                      <a:pt x="40853" y="19531"/>
                    </a:lnTo>
                    <a:cubicBezTo>
                      <a:pt x="40854" y="19530"/>
                      <a:pt x="40854" y="19529"/>
                      <a:pt x="40854" y="19528"/>
                    </a:cubicBezTo>
                    <a:lnTo>
                      <a:pt x="40854" y="19528"/>
                    </a:lnTo>
                    <a:lnTo>
                      <a:pt x="40857" y="19528"/>
                    </a:lnTo>
                    <a:lnTo>
                      <a:pt x="40857" y="19528"/>
                    </a:lnTo>
                    <a:cubicBezTo>
                      <a:pt x="40857" y="19529"/>
                      <a:pt x="40858" y="19530"/>
                      <a:pt x="40858" y="19530"/>
                    </a:cubicBezTo>
                    <a:lnTo>
                      <a:pt x="40868" y="19528"/>
                    </a:lnTo>
                    <a:lnTo>
                      <a:pt x="40868" y="19528"/>
                    </a:lnTo>
                    <a:lnTo>
                      <a:pt x="40877" y="19527"/>
                    </a:lnTo>
                    <a:cubicBezTo>
                      <a:pt x="40877" y="19527"/>
                      <a:pt x="40876" y="19526"/>
                      <a:pt x="40876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7" y="19526"/>
                      <a:pt x="40877" y="19527"/>
                      <a:pt x="40877" y="19527"/>
                    </a:cubicBezTo>
                    <a:lnTo>
                      <a:pt x="40853" y="19532"/>
                    </a:lnTo>
                    <a:cubicBezTo>
                      <a:pt x="40853" y="19531"/>
                      <a:pt x="40853" y="19531"/>
                      <a:pt x="40853" y="19531"/>
                    </a:cubicBezTo>
                    <a:lnTo>
                      <a:pt x="40853" y="19531"/>
                    </a:lnTo>
                    <a:cubicBezTo>
                      <a:pt x="40435" y="20556"/>
                      <a:pt x="39984" y="21502"/>
                      <a:pt x="39517" y="22256"/>
                    </a:cubicBezTo>
                    <a:lnTo>
                      <a:pt x="37060" y="22256"/>
                    </a:lnTo>
                    <a:cubicBezTo>
                      <a:pt x="37061" y="22259"/>
                      <a:pt x="37061" y="22262"/>
                      <a:pt x="37061" y="22264"/>
                    </a:cubicBezTo>
                    <a:lnTo>
                      <a:pt x="37041" y="22267"/>
                    </a:lnTo>
                    <a:cubicBezTo>
                      <a:pt x="37041" y="22263"/>
                      <a:pt x="37040" y="22260"/>
                      <a:pt x="37040" y="22256"/>
                    </a:cubicBezTo>
                    <a:lnTo>
                      <a:pt x="35071" y="22256"/>
                    </a:lnTo>
                    <a:cubicBezTo>
                      <a:pt x="35071" y="22260"/>
                      <a:pt x="35071" y="22263"/>
                      <a:pt x="35070" y="22267"/>
                    </a:cubicBezTo>
                    <a:lnTo>
                      <a:pt x="35049" y="22266"/>
                    </a:lnTo>
                    <a:cubicBezTo>
                      <a:pt x="35049" y="22263"/>
                      <a:pt x="35049" y="22259"/>
                      <a:pt x="35050" y="22256"/>
                    </a:cubicBezTo>
                    <a:lnTo>
                      <a:pt x="32591" y="22256"/>
                    </a:lnTo>
                    <a:cubicBezTo>
                      <a:pt x="32124" y="21502"/>
                      <a:pt x="31673" y="20555"/>
                      <a:pt x="31255" y="19530"/>
                    </a:cubicBezTo>
                    <a:lnTo>
                      <a:pt x="31255" y="19530"/>
                    </a:lnTo>
                    <a:lnTo>
                      <a:pt x="31258" y="19530"/>
                    </a:lnTo>
                    <a:cubicBezTo>
                      <a:pt x="31561" y="18181"/>
                      <a:pt x="32901" y="17587"/>
                      <a:pt x="34084" y="17062"/>
                    </a:cubicBezTo>
                    <a:cubicBezTo>
                      <a:pt x="34925" y="16689"/>
                      <a:pt x="35719" y="16337"/>
                      <a:pt x="36042" y="15761"/>
                    </a:cubicBezTo>
                    <a:lnTo>
                      <a:pt x="36042" y="15761"/>
                    </a:lnTo>
                    <a:cubicBezTo>
                      <a:pt x="36026" y="15924"/>
                      <a:pt x="35960" y="16465"/>
                      <a:pt x="35718" y="17109"/>
                    </a:cubicBezTo>
                    <a:cubicBezTo>
                      <a:pt x="35449" y="17819"/>
                      <a:pt x="34905" y="18803"/>
                      <a:pt x="33837" y="19456"/>
                    </a:cubicBezTo>
                    <a:lnTo>
                      <a:pt x="33826" y="19463"/>
                    </a:lnTo>
                    <a:lnTo>
                      <a:pt x="33836" y="19472"/>
                    </a:lnTo>
                    <a:cubicBezTo>
                      <a:pt x="33847" y="19487"/>
                      <a:pt x="35172" y="20943"/>
                      <a:pt x="35050" y="22256"/>
                    </a:cubicBezTo>
                    <a:lnTo>
                      <a:pt x="35071" y="22256"/>
                    </a:lnTo>
                    <a:cubicBezTo>
                      <a:pt x="35188" y="20991"/>
                      <a:pt x="33976" y="19598"/>
                      <a:pt x="33860" y="19468"/>
                    </a:cubicBezTo>
                    <a:cubicBezTo>
                      <a:pt x="34927" y="18810"/>
                      <a:pt x="35470" y="17826"/>
                      <a:pt x="35737" y="17116"/>
                    </a:cubicBezTo>
                    <a:cubicBezTo>
                      <a:pt x="35954" y="16538"/>
                      <a:pt x="36031" y="16042"/>
                      <a:pt x="36056" y="15826"/>
                    </a:cubicBezTo>
                    <a:cubicBezTo>
                      <a:pt x="36082" y="16042"/>
                      <a:pt x="36156" y="16538"/>
                      <a:pt x="36374" y="17116"/>
                    </a:cubicBezTo>
                    <a:cubicBezTo>
                      <a:pt x="36643" y="17826"/>
                      <a:pt x="37186" y="18810"/>
                      <a:pt x="38251" y="19468"/>
                    </a:cubicBezTo>
                    <a:cubicBezTo>
                      <a:pt x="38135" y="19598"/>
                      <a:pt x="36924" y="20991"/>
                      <a:pt x="37040" y="22256"/>
                    </a:cubicBezTo>
                    <a:lnTo>
                      <a:pt x="37060" y="22256"/>
                    </a:lnTo>
                    <a:cubicBezTo>
                      <a:pt x="36937" y="20942"/>
                      <a:pt x="38261" y="19485"/>
                      <a:pt x="38276" y="19471"/>
                    </a:cubicBezTo>
                    <a:lnTo>
                      <a:pt x="38284" y="19462"/>
                    </a:lnTo>
                    <a:lnTo>
                      <a:pt x="38273" y="19455"/>
                    </a:lnTo>
                    <a:cubicBezTo>
                      <a:pt x="37205" y="18801"/>
                      <a:pt x="36661" y="17817"/>
                      <a:pt x="36395" y="17109"/>
                    </a:cubicBezTo>
                    <a:cubicBezTo>
                      <a:pt x="36151" y="16461"/>
                      <a:pt x="36086" y="15917"/>
                      <a:pt x="36071" y="15758"/>
                    </a:cubicBezTo>
                    <a:close/>
                    <a:moveTo>
                      <a:pt x="36054" y="1293"/>
                    </a:moveTo>
                    <a:lnTo>
                      <a:pt x="36046" y="1306"/>
                    </a:lnTo>
                    <a:cubicBezTo>
                      <a:pt x="35763" y="1710"/>
                      <a:pt x="35125" y="2187"/>
                      <a:pt x="34317" y="2790"/>
                    </a:cubicBezTo>
                    <a:cubicBezTo>
                      <a:pt x="32129" y="4423"/>
                      <a:pt x="28822" y="6892"/>
                      <a:pt x="28824" y="10875"/>
                    </a:cubicBezTo>
                    <a:cubicBezTo>
                      <a:pt x="28824" y="12146"/>
                      <a:pt x="30555" y="19013"/>
                      <a:pt x="32577" y="22272"/>
                    </a:cubicBezTo>
                    <a:lnTo>
                      <a:pt x="32581" y="22277"/>
                    </a:lnTo>
                    <a:lnTo>
                      <a:pt x="39530" y="22277"/>
                    </a:lnTo>
                    <a:lnTo>
                      <a:pt x="39532" y="22272"/>
                    </a:lnTo>
                    <a:cubicBezTo>
                      <a:pt x="41553" y="19013"/>
                      <a:pt x="43285" y="12146"/>
                      <a:pt x="43285" y="10875"/>
                    </a:cubicBezTo>
                    <a:cubicBezTo>
                      <a:pt x="43286" y="6892"/>
                      <a:pt x="39980" y="4423"/>
                      <a:pt x="37792" y="2790"/>
                    </a:cubicBezTo>
                    <a:cubicBezTo>
                      <a:pt x="36983" y="2187"/>
                      <a:pt x="36345" y="1710"/>
                      <a:pt x="36063" y="1306"/>
                    </a:cubicBezTo>
                    <a:lnTo>
                      <a:pt x="36054" y="1293"/>
                    </a:lnTo>
                    <a:close/>
                    <a:moveTo>
                      <a:pt x="15181" y="22337"/>
                    </a:moveTo>
                    <a:cubicBezTo>
                      <a:pt x="15144" y="22337"/>
                      <a:pt x="15108" y="22351"/>
                      <a:pt x="15080" y="22379"/>
                    </a:cubicBezTo>
                    <a:cubicBezTo>
                      <a:pt x="15023" y="22434"/>
                      <a:pt x="15023" y="22525"/>
                      <a:pt x="15080" y="22582"/>
                    </a:cubicBezTo>
                    <a:cubicBezTo>
                      <a:pt x="15108" y="22609"/>
                      <a:pt x="15144" y="22623"/>
                      <a:pt x="15181" y="22623"/>
                    </a:cubicBezTo>
                    <a:cubicBezTo>
                      <a:pt x="15218" y="22623"/>
                      <a:pt x="15254" y="22609"/>
                      <a:pt x="15282" y="22582"/>
                    </a:cubicBezTo>
                    <a:cubicBezTo>
                      <a:pt x="15339" y="22525"/>
                      <a:pt x="15339" y="22434"/>
                      <a:pt x="15282" y="22379"/>
                    </a:cubicBezTo>
                    <a:cubicBezTo>
                      <a:pt x="15254" y="22351"/>
                      <a:pt x="15218" y="22337"/>
                      <a:pt x="15181" y="22337"/>
                    </a:cubicBezTo>
                    <a:close/>
                    <a:moveTo>
                      <a:pt x="56862" y="22494"/>
                    </a:moveTo>
                    <a:cubicBezTo>
                      <a:pt x="56826" y="22494"/>
                      <a:pt x="56789" y="22508"/>
                      <a:pt x="56761" y="22535"/>
                    </a:cubicBezTo>
                    <a:cubicBezTo>
                      <a:pt x="56704" y="22592"/>
                      <a:pt x="56704" y="22683"/>
                      <a:pt x="56761" y="22738"/>
                    </a:cubicBezTo>
                    <a:cubicBezTo>
                      <a:pt x="56789" y="22767"/>
                      <a:pt x="56826" y="22781"/>
                      <a:pt x="56862" y="22781"/>
                    </a:cubicBezTo>
                    <a:cubicBezTo>
                      <a:pt x="56899" y="22781"/>
                      <a:pt x="56935" y="22767"/>
                      <a:pt x="56964" y="22738"/>
                    </a:cubicBezTo>
                    <a:cubicBezTo>
                      <a:pt x="57020" y="22683"/>
                      <a:pt x="57020" y="22592"/>
                      <a:pt x="56964" y="22535"/>
                    </a:cubicBezTo>
                    <a:cubicBezTo>
                      <a:pt x="56935" y="22508"/>
                      <a:pt x="56899" y="22494"/>
                      <a:pt x="56862" y="22494"/>
                    </a:cubicBezTo>
                    <a:close/>
                    <a:moveTo>
                      <a:pt x="17883" y="17747"/>
                    </a:moveTo>
                    <a:lnTo>
                      <a:pt x="16540" y="22837"/>
                    </a:lnTo>
                    <a:lnTo>
                      <a:pt x="16540" y="22837"/>
                    </a:lnTo>
                    <a:cubicBezTo>
                      <a:pt x="16405" y="22621"/>
                      <a:pt x="16275" y="22384"/>
                      <a:pt x="16150" y="22125"/>
                    </a:cubicBezTo>
                    <a:cubicBezTo>
                      <a:pt x="16100" y="22021"/>
                      <a:pt x="16051" y="21915"/>
                      <a:pt x="16003" y="21806"/>
                    </a:cubicBezTo>
                    <a:lnTo>
                      <a:pt x="16003" y="21806"/>
                    </a:lnTo>
                    <a:lnTo>
                      <a:pt x="17883" y="17747"/>
                    </a:lnTo>
                    <a:close/>
                    <a:moveTo>
                      <a:pt x="54216" y="17950"/>
                    </a:moveTo>
                    <a:lnTo>
                      <a:pt x="56070" y="21959"/>
                    </a:lnTo>
                    <a:lnTo>
                      <a:pt x="56070" y="21959"/>
                    </a:lnTo>
                    <a:cubicBezTo>
                      <a:pt x="55909" y="22320"/>
                      <a:pt x="55733" y="22658"/>
                      <a:pt x="55541" y="22964"/>
                    </a:cubicBezTo>
                    <a:lnTo>
                      <a:pt x="55541" y="22964"/>
                    </a:lnTo>
                    <a:lnTo>
                      <a:pt x="54216" y="17950"/>
                    </a:lnTo>
                    <a:close/>
                    <a:moveTo>
                      <a:pt x="36053" y="15"/>
                    </a:moveTo>
                    <a:cubicBezTo>
                      <a:pt x="36373" y="467"/>
                      <a:pt x="37087" y="1000"/>
                      <a:pt x="37989" y="1674"/>
                    </a:cubicBezTo>
                    <a:cubicBezTo>
                      <a:pt x="40438" y="3501"/>
                      <a:pt x="44138" y="6263"/>
                      <a:pt x="44137" y="10717"/>
                    </a:cubicBezTo>
                    <a:cubicBezTo>
                      <a:pt x="44137" y="11395"/>
                      <a:pt x="43695" y="13576"/>
                      <a:pt x="42878" y="16287"/>
                    </a:cubicBezTo>
                    <a:cubicBezTo>
                      <a:pt x="41633" y="20417"/>
                      <a:pt x="40501" y="22561"/>
                      <a:pt x="39936" y="23473"/>
                    </a:cubicBezTo>
                    <a:lnTo>
                      <a:pt x="32171" y="23473"/>
                    </a:lnTo>
                    <a:cubicBezTo>
                      <a:pt x="30858" y="21352"/>
                      <a:pt x="29764" y="18061"/>
                      <a:pt x="29228" y="16287"/>
                    </a:cubicBezTo>
                    <a:cubicBezTo>
                      <a:pt x="28411" y="13576"/>
                      <a:pt x="27969" y="11395"/>
                      <a:pt x="27969" y="10717"/>
                    </a:cubicBezTo>
                    <a:cubicBezTo>
                      <a:pt x="27967" y="6266"/>
                      <a:pt x="31668" y="3501"/>
                      <a:pt x="34117" y="1674"/>
                    </a:cubicBezTo>
                    <a:cubicBezTo>
                      <a:pt x="35018" y="1001"/>
                      <a:pt x="35733" y="470"/>
                      <a:pt x="36053" y="15"/>
                    </a:cubicBezTo>
                    <a:close/>
                    <a:moveTo>
                      <a:pt x="36054" y="0"/>
                    </a:moveTo>
                    <a:lnTo>
                      <a:pt x="36051" y="6"/>
                    </a:lnTo>
                    <a:cubicBezTo>
                      <a:pt x="35733" y="458"/>
                      <a:pt x="35018" y="993"/>
                      <a:pt x="34113" y="1668"/>
                    </a:cubicBezTo>
                    <a:cubicBezTo>
                      <a:pt x="31662" y="3498"/>
                      <a:pt x="27960" y="6261"/>
                      <a:pt x="27961" y="10721"/>
                    </a:cubicBezTo>
                    <a:cubicBezTo>
                      <a:pt x="27961" y="11397"/>
                      <a:pt x="28403" y="13580"/>
                      <a:pt x="29221" y="16293"/>
                    </a:cubicBezTo>
                    <a:cubicBezTo>
                      <a:pt x="29635" y="17672"/>
                      <a:pt x="30099" y="19011"/>
                      <a:pt x="30558" y="20165"/>
                    </a:cubicBezTo>
                    <a:cubicBezTo>
                      <a:pt x="31099" y="21520"/>
                      <a:pt x="31640" y="22635"/>
                      <a:pt x="32164" y="23482"/>
                    </a:cubicBezTo>
                    <a:lnTo>
                      <a:pt x="32165" y="23483"/>
                    </a:lnTo>
                    <a:lnTo>
                      <a:pt x="39943" y="23483"/>
                    </a:lnTo>
                    <a:cubicBezTo>
                      <a:pt x="41261" y="21360"/>
                      <a:pt x="42355" y="18068"/>
                      <a:pt x="42888" y="16293"/>
                    </a:cubicBezTo>
                    <a:cubicBezTo>
                      <a:pt x="43705" y="13580"/>
                      <a:pt x="44147" y="11398"/>
                      <a:pt x="44147" y="10721"/>
                    </a:cubicBezTo>
                    <a:cubicBezTo>
                      <a:pt x="44149" y="6261"/>
                      <a:pt x="40446" y="3498"/>
                      <a:pt x="37996" y="1668"/>
                    </a:cubicBezTo>
                    <a:cubicBezTo>
                      <a:pt x="37090" y="993"/>
                      <a:pt x="36374" y="459"/>
                      <a:pt x="36059" y="6"/>
                    </a:cubicBezTo>
                    <a:lnTo>
                      <a:pt x="36054" y="0"/>
                    </a:lnTo>
                    <a:close/>
                    <a:moveTo>
                      <a:pt x="17893" y="17757"/>
                    </a:moveTo>
                    <a:cubicBezTo>
                      <a:pt x="17893" y="17757"/>
                      <a:pt x="17893" y="17757"/>
                      <a:pt x="17893" y="17758"/>
                    </a:cubicBezTo>
                    <a:lnTo>
                      <a:pt x="17893" y="17758"/>
                    </a:lnTo>
                    <a:lnTo>
                      <a:pt x="17386" y="23847"/>
                    </a:lnTo>
                    <a:lnTo>
                      <a:pt x="17386" y="23847"/>
                    </a:lnTo>
                    <a:cubicBezTo>
                      <a:pt x="17087" y="23593"/>
                      <a:pt x="16808" y="23261"/>
                      <a:pt x="16548" y="22849"/>
                    </a:cubicBezTo>
                    <a:lnTo>
                      <a:pt x="16548" y="22849"/>
                    </a:lnTo>
                    <a:lnTo>
                      <a:pt x="17893" y="17757"/>
                    </a:lnTo>
                    <a:close/>
                    <a:moveTo>
                      <a:pt x="18909" y="18752"/>
                    </a:moveTo>
                    <a:cubicBezTo>
                      <a:pt x="18916" y="18758"/>
                      <a:pt x="18922" y="18765"/>
                      <a:pt x="18928" y="18771"/>
                    </a:cubicBezTo>
                    <a:lnTo>
                      <a:pt x="18928" y="18771"/>
                    </a:lnTo>
                    <a:cubicBezTo>
                      <a:pt x="18922" y="18765"/>
                      <a:pt x="18916" y="18760"/>
                      <a:pt x="18910" y="18754"/>
                    </a:cubicBezTo>
                    <a:lnTo>
                      <a:pt x="18910" y="18754"/>
                    </a:lnTo>
                    <a:cubicBezTo>
                      <a:pt x="18917" y="18761"/>
                      <a:pt x="18925" y="18769"/>
                      <a:pt x="18932" y="18776"/>
                    </a:cubicBezTo>
                    <a:lnTo>
                      <a:pt x="18932" y="18776"/>
                    </a:lnTo>
                    <a:cubicBezTo>
                      <a:pt x="19635" y="19554"/>
                      <a:pt x="18969" y="22456"/>
                      <a:pt x="19648" y="23850"/>
                    </a:cubicBezTo>
                    <a:cubicBezTo>
                      <a:pt x="19699" y="23021"/>
                      <a:pt x="20491" y="20392"/>
                      <a:pt x="18949" y="18792"/>
                    </a:cubicBezTo>
                    <a:lnTo>
                      <a:pt x="18949" y="18792"/>
                    </a:lnTo>
                    <a:cubicBezTo>
                      <a:pt x="19726" y="19542"/>
                      <a:pt x="20747" y="19740"/>
                      <a:pt x="21685" y="19740"/>
                    </a:cubicBezTo>
                    <a:cubicBezTo>
                      <a:pt x="22678" y="19740"/>
                      <a:pt x="23579" y="19518"/>
                      <a:pt x="24006" y="19492"/>
                    </a:cubicBezTo>
                    <a:cubicBezTo>
                      <a:pt x="22613" y="18813"/>
                      <a:pt x="19711" y="19480"/>
                      <a:pt x="18933" y="18776"/>
                    </a:cubicBezTo>
                    <a:lnTo>
                      <a:pt x="18933" y="18776"/>
                    </a:lnTo>
                    <a:cubicBezTo>
                      <a:pt x="18925" y="18768"/>
                      <a:pt x="18917" y="18760"/>
                      <a:pt x="18909" y="18752"/>
                    </a:cubicBezTo>
                    <a:close/>
                    <a:moveTo>
                      <a:pt x="54208" y="17961"/>
                    </a:moveTo>
                    <a:lnTo>
                      <a:pt x="55532" y="22977"/>
                    </a:lnTo>
                    <a:lnTo>
                      <a:pt x="55532" y="22977"/>
                    </a:lnTo>
                    <a:cubicBezTo>
                      <a:pt x="55287" y="23365"/>
                      <a:pt x="55014" y="23701"/>
                      <a:pt x="54708" y="23965"/>
                    </a:cubicBezTo>
                    <a:lnTo>
                      <a:pt x="54708" y="23965"/>
                    </a:lnTo>
                    <a:lnTo>
                      <a:pt x="54208" y="17961"/>
                    </a:ln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0" y="18906"/>
                    </a:cubicBezTo>
                    <a:lnTo>
                      <a:pt x="53130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1536" y="20503"/>
                      <a:pt x="52340" y="23166"/>
                      <a:pt x="52392" y="24003"/>
                    </a:cubicBezTo>
                    <a:cubicBezTo>
                      <a:pt x="53079" y="22596"/>
                      <a:pt x="52391" y="19648"/>
                      <a:pt x="53131" y="18906"/>
                    </a:cubicBezTo>
                    <a:close/>
                    <a:moveTo>
                      <a:pt x="54198" y="17961"/>
                    </a:moveTo>
                    <a:lnTo>
                      <a:pt x="54699" y="23974"/>
                    </a:lnTo>
                    <a:lnTo>
                      <a:pt x="54699" y="23974"/>
                    </a:lnTo>
                    <a:cubicBezTo>
                      <a:pt x="54371" y="24255"/>
                      <a:pt x="54006" y="24455"/>
                      <a:pt x="53595" y="24552"/>
                    </a:cubicBezTo>
                    <a:lnTo>
                      <a:pt x="53595" y="24552"/>
                    </a:lnTo>
                    <a:lnTo>
                      <a:pt x="54198" y="17961"/>
                    </a:lnTo>
                    <a:close/>
                    <a:moveTo>
                      <a:pt x="54192" y="17909"/>
                    </a:moveTo>
                    <a:lnTo>
                      <a:pt x="53583" y="24555"/>
                    </a:lnTo>
                    <a:lnTo>
                      <a:pt x="53583" y="24555"/>
                    </a:lnTo>
                    <a:cubicBezTo>
                      <a:pt x="53403" y="24596"/>
                      <a:pt x="53215" y="24618"/>
                      <a:pt x="53018" y="24618"/>
                    </a:cubicBezTo>
                    <a:cubicBezTo>
                      <a:pt x="52966" y="24618"/>
                      <a:pt x="52914" y="24617"/>
                      <a:pt x="52861" y="24614"/>
                    </a:cubicBezTo>
                    <a:lnTo>
                      <a:pt x="52861" y="24614"/>
                    </a:lnTo>
                    <a:cubicBezTo>
                      <a:pt x="53208" y="23500"/>
                      <a:pt x="53244" y="22504"/>
                      <a:pt x="53277" y="21575"/>
                    </a:cubicBezTo>
                    <a:cubicBezTo>
                      <a:pt x="53323" y="20321"/>
                      <a:pt x="53366" y="19137"/>
                      <a:pt x="54157" y="17912"/>
                    </a:cubicBezTo>
                    <a:lnTo>
                      <a:pt x="54157" y="17912"/>
                    </a:lnTo>
                    <a:lnTo>
                      <a:pt x="54192" y="17909"/>
                    </a:lnTo>
                    <a:close/>
                    <a:moveTo>
                      <a:pt x="45554" y="20655"/>
                    </a:moveTo>
                    <a:cubicBezTo>
                      <a:pt x="46364" y="20655"/>
                      <a:pt x="47202" y="20978"/>
                      <a:pt x="47974" y="21275"/>
                    </a:cubicBezTo>
                    <a:cubicBezTo>
                      <a:pt x="48660" y="21540"/>
                      <a:pt x="49317" y="21793"/>
                      <a:pt x="49876" y="21793"/>
                    </a:cubicBezTo>
                    <a:cubicBezTo>
                      <a:pt x="50017" y="21793"/>
                      <a:pt x="50151" y="21777"/>
                      <a:pt x="50279" y="21741"/>
                    </a:cubicBezTo>
                    <a:lnTo>
                      <a:pt x="50279" y="21741"/>
                    </a:lnTo>
                    <a:cubicBezTo>
                      <a:pt x="50149" y="21847"/>
                      <a:pt x="49723" y="22181"/>
                      <a:pt x="49100" y="22463"/>
                    </a:cubicBezTo>
                    <a:cubicBezTo>
                      <a:pt x="48602" y="22688"/>
                      <a:pt x="47905" y="22912"/>
                      <a:pt x="47101" y="22912"/>
                    </a:cubicBezTo>
                    <a:cubicBezTo>
                      <a:pt x="46786" y="22912"/>
                      <a:pt x="46454" y="22877"/>
                      <a:pt x="46111" y="22795"/>
                    </a:cubicBezTo>
                    <a:lnTo>
                      <a:pt x="46097" y="22790"/>
                    </a:lnTo>
                    <a:lnTo>
                      <a:pt x="46097" y="22803"/>
                    </a:lnTo>
                    <a:cubicBezTo>
                      <a:pt x="46097" y="22824"/>
                      <a:pt x="46002" y="24791"/>
                      <a:pt x="44987" y="25630"/>
                    </a:cubicBezTo>
                    <a:lnTo>
                      <a:pt x="44987" y="25630"/>
                    </a:lnTo>
                    <a:lnTo>
                      <a:pt x="43250" y="23893"/>
                    </a:lnTo>
                    <a:cubicBezTo>
                      <a:pt x="43453" y="23031"/>
                      <a:pt x="43803" y="22043"/>
                      <a:pt x="44232" y="21023"/>
                    </a:cubicBezTo>
                    <a:lnTo>
                      <a:pt x="44232" y="21023"/>
                    </a:lnTo>
                    <a:lnTo>
                      <a:pt x="44229" y="21019"/>
                    </a:lnTo>
                    <a:lnTo>
                      <a:pt x="44218" y="21004"/>
                    </a:lnTo>
                    <a:cubicBezTo>
                      <a:pt x="44226" y="20998"/>
                      <a:pt x="44235" y="20992"/>
                      <a:pt x="44243" y="20986"/>
                    </a:cubicBezTo>
                    <a:lnTo>
                      <a:pt x="44243" y="20986"/>
                    </a:lnTo>
                    <a:cubicBezTo>
                      <a:pt x="44235" y="20992"/>
                      <a:pt x="44227" y="20999"/>
                      <a:pt x="44220" y="21005"/>
                    </a:cubicBezTo>
                    <a:lnTo>
                      <a:pt x="44224" y="21010"/>
                    </a:lnTo>
                    <a:lnTo>
                      <a:pt x="44229" y="21019"/>
                    </a:lnTo>
                    <a:lnTo>
                      <a:pt x="44231" y="21021"/>
                    </a:lnTo>
                    <a:cubicBezTo>
                      <a:pt x="44232" y="21021"/>
                      <a:pt x="44232" y="21020"/>
                      <a:pt x="44233" y="21020"/>
                    </a:cubicBezTo>
                    <a:lnTo>
                      <a:pt x="44233" y="21020"/>
                    </a:lnTo>
                    <a:lnTo>
                      <a:pt x="44233" y="21020"/>
                    </a:lnTo>
                    <a:lnTo>
                      <a:pt x="44233" y="21020"/>
                    </a:lnTo>
                    <a:cubicBezTo>
                      <a:pt x="44233" y="21021"/>
                      <a:pt x="44232" y="21022"/>
                      <a:pt x="44232" y="21023"/>
                    </a:cubicBezTo>
                    <a:lnTo>
                      <a:pt x="44232" y="21023"/>
                    </a:lnTo>
                    <a:lnTo>
                      <a:pt x="44233" y="21024"/>
                    </a:lnTo>
                    <a:cubicBezTo>
                      <a:pt x="44653" y="20757"/>
                      <a:pt x="45099" y="20655"/>
                      <a:pt x="45554" y="20655"/>
                    </a:cubicBezTo>
                    <a:close/>
                    <a:moveTo>
                      <a:pt x="17917" y="17754"/>
                    </a:moveTo>
                    <a:cubicBezTo>
                      <a:pt x="19145" y="18541"/>
                      <a:pt x="20326" y="18583"/>
                      <a:pt x="21577" y="18627"/>
                    </a:cubicBezTo>
                    <a:cubicBezTo>
                      <a:pt x="23275" y="18690"/>
                      <a:pt x="25194" y="18758"/>
                      <a:pt x="27647" y="20726"/>
                    </a:cubicBezTo>
                    <a:lnTo>
                      <a:pt x="27647" y="20726"/>
                    </a:lnTo>
                    <a:cubicBezTo>
                      <a:pt x="26880" y="20220"/>
                      <a:pt x="26120" y="20056"/>
                      <a:pt x="25387" y="20056"/>
                    </a:cubicBezTo>
                    <a:cubicBezTo>
                      <a:pt x="24669" y="20056"/>
                      <a:pt x="23976" y="20213"/>
                      <a:pt x="23325" y="20360"/>
                    </a:cubicBezTo>
                    <a:cubicBezTo>
                      <a:pt x="22730" y="20495"/>
                      <a:pt x="22156" y="20626"/>
                      <a:pt x="21617" y="20626"/>
                    </a:cubicBezTo>
                    <a:cubicBezTo>
                      <a:pt x="21255" y="20626"/>
                      <a:pt x="20909" y="20567"/>
                      <a:pt x="20583" y="20411"/>
                    </a:cubicBezTo>
                    <a:lnTo>
                      <a:pt x="20555" y="20398"/>
                    </a:lnTo>
                    <a:lnTo>
                      <a:pt x="20555" y="20398"/>
                    </a:lnTo>
                    <a:lnTo>
                      <a:pt x="20568" y="20426"/>
                    </a:lnTo>
                    <a:cubicBezTo>
                      <a:pt x="20954" y="21237"/>
                      <a:pt x="20742" y="22176"/>
                      <a:pt x="20518" y="23169"/>
                    </a:cubicBezTo>
                    <a:cubicBezTo>
                      <a:pt x="20224" y="24465"/>
                      <a:pt x="19890" y="25927"/>
                      <a:pt x="20839" y="27422"/>
                    </a:cubicBezTo>
                    <a:lnTo>
                      <a:pt x="20839" y="27422"/>
                    </a:lnTo>
                    <a:cubicBezTo>
                      <a:pt x="18917" y="25001"/>
                      <a:pt x="18849" y="23099"/>
                      <a:pt x="18789" y="21415"/>
                    </a:cubicBezTo>
                    <a:cubicBezTo>
                      <a:pt x="18744" y="20165"/>
                      <a:pt x="18702" y="18982"/>
                      <a:pt x="17918" y="17758"/>
                    </a:cubicBezTo>
                    <a:lnTo>
                      <a:pt x="17918" y="17758"/>
                    </a:lnTo>
                    <a:lnTo>
                      <a:pt x="17917" y="17754"/>
                    </a:lnTo>
                    <a:close/>
                    <a:moveTo>
                      <a:pt x="25385" y="20078"/>
                    </a:moveTo>
                    <a:cubicBezTo>
                      <a:pt x="26104" y="20078"/>
                      <a:pt x="26847" y="20236"/>
                      <a:pt x="27598" y="20721"/>
                    </a:cubicBezTo>
                    <a:lnTo>
                      <a:pt x="27598" y="20721"/>
                    </a:lnTo>
                    <a:cubicBezTo>
                      <a:pt x="27241" y="20545"/>
                      <a:pt x="26868" y="20475"/>
                      <a:pt x="26489" y="20475"/>
                    </a:cubicBezTo>
                    <a:cubicBezTo>
                      <a:pt x="25676" y="20475"/>
                      <a:pt x="24835" y="20799"/>
                      <a:pt x="24061" y="21098"/>
                    </a:cubicBezTo>
                    <a:cubicBezTo>
                      <a:pt x="23376" y="21362"/>
                      <a:pt x="22722" y="21614"/>
                      <a:pt x="22167" y="21614"/>
                    </a:cubicBezTo>
                    <a:cubicBezTo>
                      <a:pt x="22009" y="21614"/>
                      <a:pt x="21858" y="21594"/>
                      <a:pt x="21718" y="21547"/>
                    </a:cubicBezTo>
                    <a:lnTo>
                      <a:pt x="21699" y="21540"/>
                    </a:lnTo>
                    <a:lnTo>
                      <a:pt x="21705" y="21559"/>
                    </a:lnTo>
                    <a:cubicBezTo>
                      <a:pt x="21913" y="22193"/>
                      <a:pt x="21594" y="23022"/>
                      <a:pt x="21255" y="23902"/>
                    </a:cubicBezTo>
                    <a:cubicBezTo>
                      <a:pt x="20818" y="25037"/>
                      <a:pt x="20326" y="26317"/>
                      <a:pt x="20880" y="27440"/>
                    </a:cubicBezTo>
                    <a:lnTo>
                      <a:pt x="20880" y="27440"/>
                    </a:lnTo>
                    <a:cubicBezTo>
                      <a:pt x="19913" y="25943"/>
                      <a:pt x="20246" y="24474"/>
                      <a:pt x="20541" y="23172"/>
                    </a:cubicBezTo>
                    <a:cubicBezTo>
                      <a:pt x="20764" y="22186"/>
                      <a:pt x="20976" y="21256"/>
                      <a:pt x="20602" y="20444"/>
                    </a:cubicBezTo>
                    <a:lnTo>
                      <a:pt x="20602" y="20444"/>
                    </a:lnTo>
                    <a:cubicBezTo>
                      <a:pt x="20923" y="20592"/>
                      <a:pt x="21263" y="20648"/>
                      <a:pt x="21618" y="20648"/>
                    </a:cubicBezTo>
                    <a:cubicBezTo>
                      <a:pt x="22160" y="20648"/>
                      <a:pt x="22736" y="20517"/>
                      <a:pt x="23330" y="20382"/>
                    </a:cubicBezTo>
                    <a:cubicBezTo>
                      <a:pt x="23980" y="20234"/>
                      <a:pt x="24670" y="20078"/>
                      <a:pt x="25385" y="20078"/>
                    </a:cubicBezTo>
                    <a:close/>
                    <a:moveTo>
                      <a:pt x="46653" y="20235"/>
                    </a:moveTo>
                    <a:cubicBezTo>
                      <a:pt x="47369" y="20235"/>
                      <a:pt x="48060" y="20392"/>
                      <a:pt x="48710" y="20539"/>
                    </a:cubicBezTo>
                    <a:cubicBezTo>
                      <a:pt x="49306" y="20673"/>
                      <a:pt x="49881" y="20803"/>
                      <a:pt x="50422" y="20803"/>
                    </a:cubicBezTo>
                    <a:cubicBezTo>
                      <a:pt x="50776" y="20803"/>
                      <a:pt x="51116" y="20747"/>
                      <a:pt x="51437" y="20600"/>
                    </a:cubicBezTo>
                    <a:lnTo>
                      <a:pt x="51437" y="20600"/>
                    </a:lnTo>
                    <a:cubicBezTo>
                      <a:pt x="51065" y="21412"/>
                      <a:pt x="51276" y="22344"/>
                      <a:pt x="51499" y="23328"/>
                    </a:cubicBezTo>
                    <a:cubicBezTo>
                      <a:pt x="51794" y="24624"/>
                      <a:pt x="52124" y="26083"/>
                      <a:pt x="51175" y="27573"/>
                    </a:cubicBezTo>
                    <a:lnTo>
                      <a:pt x="51175" y="27573"/>
                    </a:lnTo>
                    <a:cubicBezTo>
                      <a:pt x="51710" y="26455"/>
                      <a:pt x="51222" y="25187"/>
                      <a:pt x="50788" y="24060"/>
                    </a:cubicBezTo>
                    <a:cubicBezTo>
                      <a:pt x="50449" y="23180"/>
                      <a:pt x="50130" y="22351"/>
                      <a:pt x="50339" y="21717"/>
                    </a:cubicBezTo>
                    <a:lnTo>
                      <a:pt x="50346" y="21698"/>
                    </a:lnTo>
                    <a:lnTo>
                      <a:pt x="50326" y="21705"/>
                    </a:lnTo>
                    <a:cubicBezTo>
                      <a:pt x="50324" y="21706"/>
                      <a:pt x="50322" y="21706"/>
                      <a:pt x="50320" y="21707"/>
                    </a:cubicBezTo>
                    <a:lnTo>
                      <a:pt x="50320" y="21707"/>
                    </a:lnTo>
                    <a:lnTo>
                      <a:pt x="50320" y="21707"/>
                    </a:lnTo>
                    <a:cubicBezTo>
                      <a:pt x="50320" y="21707"/>
                      <a:pt x="50319" y="21707"/>
                      <a:pt x="50319" y="21707"/>
                    </a:cubicBezTo>
                    <a:lnTo>
                      <a:pt x="50319" y="21707"/>
                    </a:lnTo>
                    <a:cubicBezTo>
                      <a:pt x="50181" y="21751"/>
                      <a:pt x="50034" y="21771"/>
                      <a:pt x="49879" y="21771"/>
                    </a:cubicBezTo>
                    <a:cubicBezTo>
                      <a:pt x="49323" y="21771"/>
                      <a:pt x="48668" y="21519"/>
                      <a:pt x="47983" y="21256"/>
                    </a:cubicBezTo>
                    <a:cubicBezTo>
                      <a:pt x="47208" y="20957"/>
                      <a:pt x="46367" y="20633"/>
                      <a:pt x="45554" y="20633"/>
                    </a:cubicBezTo>
                    <a:cubicBezTo>
                      <a:pt x="45164" y="20633"/>
                      <a:pt x="44780" y="20707"/>
                      <a:pt x="44413" y="20895"/>
                    </a:cubicBezTo>
                    <a:lnTo>
                      <a:pt x="44413" y="20895"/>
                    </a:lnTo>
                    <a:cubicBezTo>
                      <a:pt x="45173" y="20397"/>
                      <a:pt x="45925" y="20235"/>
                      <a:pt x="46653" y="20235"/>
                    </a:cubicBezTo>
                    <a:close/>
                    <a:moveTo>
                      <a:pt x="54130" y="17915"/>
                    </a:moveTo>
                    <a:cubicBezTo>
                      <a:pt x="53345" y="19142"/>
                      <a:pt x="53303" y="20324"/>
                      <a:pt x="53259" y="21575"/>
                    </a:cubicBezTo>
                    <a:cubicBezTo>
                      <a:pt x="53196" y="23275"/>
                      <a:pt x="53127" y="25197"/>
                      <a:pt x="51151" y="27653"/>
                    </a:cubicBezTo>
                    <a:lnTo>
                      <a:pt x="51151" y="27653"/>
                    </a:lnTo>
                    <a:cubicBezTo>
                      <a:pt x="52162" y="26134"/>
                      <a:pt x="51823" y="24645"/>
                      <a:pt x="51523" y="23324"/>
                    </a:cubicBezTo>
                    <a:cubicBezTo>
                      <a:pt x="51298" y="22331"/>
                      <a:pt x="51085" y="21395"/>
                      <a:pt x="51472" y="20582"/>
                    </a:cubicBezTo>
                    <a:lnTo>
                      <a:pt x="51485" y="20555"/>
                    </a:lnTo>
                    <a:lnTo>
                      <a:pt x="51485" y="20555"/>
                    </a:lnTo>
                    <a:lnTo>
                      <a:pt x="51457" y="20568"/>
                    </a:lnTo>
                    <a:cubicBezTo>
                      <a:pt x="51131" y="20722"/>
                      <a:pt x="50785" y="20781"/>
                      <a:pt x="50423" y="20781"/>
                    </a:cubicBezTo>
                    <a:cubicBezTo>
                      <a:pt x="49883" y="20781"/>
                      <a:pt x="49309" y="20651"/>
                      <a:pt x="48716" y="20517"/>
                    </a:cubicBezTo>
                    <a:cubicBezTo>
                      <a:pt x="48064" y="20369"/>
                      <a:pt x="47371" y="20211"/>
                      <a:pt x="46652" y="20211"/>
                    </a:cubicBezTo>
                    <a:cubicBezTo>
                      <a:pt x="45938" y="20211"/>
                      <a:pt x="45198" y="20368"/>
                      <a:pt x="44451" y="20845"/>
                    </a:cubicBezTo>
                    <a:lnTo>
                      <a:pt x="44451" y="20845"/>
                    </a:lnTo>
                    <a:cubicBezTo>
                      <a:pt x="46877" y="18915"/>
                      <a:pt x="48783" y="18846"/>
                      <a:pt x="50471" y="18787"/>
                    </a:cubicBezTo>
                    <a:cubicBezTo>
                      <a:pt x="51721" y="18742"/>
                      <a:pt x="52903" y="18700"/>
                      <a:pt x="54127" y="17915"/>
                    </a:cubicBezTo>
                    <a:lnTo>
                      <a:pt x="54127" y="17915"/>
                    </a:lnTo>
                    <a:lnTo>
                      <a:pt x="54130" y="17915"/>
                    </a:lnTo>
                    <a:close/>
                    <a:moveTo>
                      <a:pt x="17440" y="10874"/>
                    </a:moveTo>
                    <a:cubicBezTo>
                      <a:pt x="19498" y="10874"/>
                      <a:pt x="21684" y="11323"/>
                      <a:pt x="23397" y="13037"/>
                    </a:cubicBezTo>
                    <a:cubicBezTo>
                      <a:pt x="24084" y="13724"/>
                      <a:pt x="26367" y="17439"/>
                      <a:pt x="27794" y="20817"/>
                    </a:cubicBezTo>
                    <a:lnTo>
                      <a:pt x="27794" y="20817"/>
                    </a:lnTo>
                    <a:cubicBezTo>
                      <a:pt x="27805" y="20827"/>
                      <a:pt x="27817" y="20836"/>
                      <a:pt x="27828" y="20846"/>
                    </a:cubicBezTo>
                    <a:lnTo>
                      <a:pt x="27814" y="20862"/>
                    </a:lnTo>
                    <a:cubicBezTo>
                      <a:pt x="27814" y="20862"/>
                      <a:pt x="27814" y="20862"/>
                      <a:pt x="27813" y="20862"/>
                    </a:cubicBezTo>
                    <a:lnTo>
                      <a:pt x="27813" y="20862"/>
                    </a:ln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8242" y="21883"/>
                      <a:pt x="28592" y="22872"/>
                      <a:pt x="28795" y="23735"/>
                    </a:cubicBez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6042" y="24632"/>
                      <a:pt x="25947" y="22666"/>
                      <a:pt x="25947" y="22647"/>
                    </a:cubicBezTo>
                    <a:lnTo>
                      <a:pt x="25947" y="22634"/>
                    </a:lnTo>
                    <a:lnTo>
                      <a:pt x="25934" y="22637"/>
                    </a:lnTo>
                    <a:cubicBezTo>
                      <a:pt x="25590" y="22720"/>
                      <a:pt x="25257" y="22755"/>
                      <a:pt x="24940" y="22755"/>
                    </a:cubicBezTo>
                    <a:cubicBezTo>
                      <a:pt x="24137" y="22755"/>
                      <a:pt x="23442" y="22531"/>
                      <a:pt x="22946" y="22308"/>
                    </a:cubicBezTo>
                    <a:cubicBezTo>
                      <a:pt x="22322" y="22026"/>
                      <a:pt x="21895" y="21691"/>
                      <a:pt x="21766" y="21585"/>
                    </a:cubicBezTo>
                    <a:lnTo>
                      <a:pt x="21766" y="21585"/>
                    </a:lnTo>
                    <a:cubicBezTo>
                      <a:pt x="21892" y="21620"/>
                      <a:pt x="22025" y="21635"/>
                      <a:pt x="22165" y="21635"/>
                    </a:cubicBezTo>
                    <a:cubicBezTo>
                      <a:pt x="22724" y="21635"/>
                      <a:pt x="23382" y="21383"/>
                      <a:pt x="24069" y="21118"/>
                    </a:cubicBezTo>
                    <a:cubicBezTo>
                      <a:pt x="24841" y="20820"/>
                      <a:pt x="25679" y="20497"/>
                      <a:pt x="26488" y="20497"/>
                    </a:cubicBezTo>
                    <a:cubicBezTo>
                      <a:pt x="26940" y="20497"/>
                      <a:pt x="27383" y="20598"/>
                      <a:pt x="27800" y="20859"/>
                    </a:cubicBezTo>
                    <a:lnTo>
                      <a:pt x="27800" y="20859"/>
                    </a:lnTo>
                    <a:cubicBezTo>
                      <a:pt x="27803" y="20861"/>
                      <a:pt x="27806" y="20864"/>
                      <a:pt x="27809" y="20866"/>
                    </a:cubicBezTo>
                    <a:lnTo>
                      <a:pt x="27810" y="20865"/>
                    </a:lnTo>
                    <a:lnTo>
                      <a:pt x="27810" y="20865"/>
                    </a:lnTo>
                    <a:cubicBezTo>
                      <a:pt x="27810" y="20866"/>
                      <a:pt x="27810" y="20866"/>
                      <a:pt x="27811" y="20866"/>
                    </a:cubicBez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7813" y="20862"/>
                      <a:pt x="27812" y="20862"/>
                      <a:pt x="27812" y="20862"/>
                    </a:cubicBezTo>
                    <a:lnTo>
                      <a:pt x="27812" y="20862"/>
                    </a:lnTo>
                    <a:lnTo>
                      <a:pt x="27813" y="20861"/>
                    </a:lnTo>
                    <a:lnTo>
                      <a:pt x="27813" y="20861"/>
                    </a:lnTo>
                    <a:cubicBezTo>
                      <a:pt x="27813" y="20861"/>
                      <a:pt x="27813" y="20861"/>
                      <a:pt x="27813" y="20862"/>
                    </a:cubicBezTo>
                    <a:lnTo>
                      <a:pt x="27813" y="20862"/>
                    </a:lnTo>
                    <a:lnTo>
                      <a:pt x="27822" y="20847"/>
                    </a:lnTo>
                    <a:lnTo>
                      <a:pt x="27822" y="20847"/>
                    </a:lnTo>
                    <a:cubicBezTo>
                      <a:pt x="27815" y="20842"/>
                      <a:pt x="27807" y="20836"/>
                      <a:pt x="27799" y="20831"/>
                    </a:cubicBezTo>
                    <a:lnTo>
                      <a:pt x="27799" y="20831"/>
                    </a:lnTo>
                    <a:cubicBezTo>
                      <a:pt x="27797" y="20826"/>
                      <a:pt x="27796" y="20822"/>
                      <a:pt x="27794" y="20817"/>
                    </a:cubicBezTo>
                    <a:lnTo>
                      <a:pt x="27794" y="20817"/>
                    </a:lnTo>
                    <a:cubicBezTo>
                      <a:pt x="26634" y="19861"/>
                      <a:pt x="25593" y="19329"/>
                      <a:pt x="24637" y="19028"/>
                    </a:cubicBezTo>
                    <a:lnTo>
                      <a:pt x="24637" y="19028"/>
                    </a:lnTo>
                    <a:cubicBezTo>
                      <a:pt x="24637" y="19028"/>
                      <a:pt x="24637" y="19027"/>
                      <a:pt x="24637" y="19027"/>
                    </a:cubicBezTo>
                    <a:lnTo>
                      <a:pt x="24637" y="19027"/>
                    </a:lnTo>
                    <a:lnTo>
                      <a:pt x="24639" y="19027"/>
                    </a:lnTo>
                    <a:cubicBezTo>
                      <a:pt x="24708" y="17855"/>
                      <a:pt x="24043" y="16995"/>
                      <a:pt x="23000" y="16334"/>
                    </a:cubicBez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cubicBezTo>
                      <a:pt x="22691" y="16138"/>
                      <a:pt x="22349" y="15959"/>
                      <a:pt x="21983" y="15795"/>
                    </a:cubicBezTo>
                    <a:lnTo>
                      <a:pt x="21983" y="15795"/>
                    </a:lnTo>
                    <a:lnTo>
                      <a:pt x="21983" y="15793"/>
                    </a:lnTo>
                    <a:lnTo>
                      <a:pt x="21981" y="15794"/>
                    </a:lnTo>
                    <a:lnTo>
                      <a:pt x="21981" y="15794"/>
                    </a:lnTo>
                    <a:cubicBezTo>
                      <a:pt x="21488" y="15573"/>
                      <a:pt x="20953" y="15378"/>
                      <a:pt x="20396" y="15202"/>
                    </a:cubicBezTo>
                    <a:lnTo>
                      <a:pt x="20396" y="15202"/>
                    </a:lnTo>
                    <a:lnTo>
                      <a:pt x="20396" y="15202"/>
                    </a:lnTo>
                    <a:lnTo>
                      <a:pt x="20389" y="15195"/>
                    </a:lnTo>
                    <a:lnTo>
                      <a:pt x="20385" y="15199"/>
                    </a:lnTo>
                    <a:lnTo>
                      <a:pt x="20385" y="15199"/>
                    </a:lnTo>
                    <a:cubicBezTo>
                      <a:pt x="20004" y="15078"/>
                      <a:pt x="19613" y="14967"/>
                      <a:pt x="19219" y="14862"/>
                    </a:cubicBezTo>
                    <a:lnTo>
                      <a:pt x="19219" y="14862"/>
                    </a:lnTo>
                    <a:lnTo>
                      <a:pt x="19221" y="14858"/>
                    </a:lnTo>
                    <a:lnTo>
                      <a:pt x="19211" y="14854"/>
                    </a:lnTo>
                    <a:lnTo>
                      <a:pt x="19208" y="14859"/>
                    </a:lnTo>
                    <a:lnTo>
                      <a:pt x="19208" y="14859"/>
                    </a:lnTo>
                    <a:cubicBezTo>
                      <a:pt x="19037" y="14813"/>
                      <a:pt x="18864" y="14769"/>
                      <a:pt x="18692" y="14725"/>
                    </a:cubicBezTo>
                    <a:lnTo>
                      <a:pt x="18692" y="14725"/>
                    </a:lnTo>
                    <a:lnTo>
                      <a:pt x="18701" y="14693"/>
                    </a:lnTo>
                    <a:lnTo>
                      <a:pt x="18689" y="14689"/>
                    </a:lnTo>
                    <a:lnTo>
                      <a:pt x="18680" y="14722"/>
                    </a:lnTo>
                    <a:lnTo>
                      <a:pt x="18680" y="14722"/>
                    </a:lnTo>
                    <a:cubicBezTo>
                      <a:pt x="18510" y="14679"/>
                      <a:pt x="18339" y="14637"/>
                      <a:pt x="18169" y="14596"/>
                    </a:cubicBezTo>
                    <a:lnTo>
                      <a:pt x="18169" y="14596"/>
                    </a:lnTo>
                    <a:lnTo>
                      <a:pt x="18170" y="14585"/>
                    </a:lnTo>
                    <a:lnTo>
                      <a:pt x="18159" y="14585"/>
                    </a:lnTo>
                    <a:lnTo>
                      <a:pt x="18158" y="14593"/>
                    </a:lnTo>
                    <a:lnTo>
                      <a:pt x="18158" y="14593"/>
                    </a:lnTo>
                    <a:cubicBezTo>
                      <a:pt x="17976" y="14549"/>
                      <a:pt x="17795" y="14505"/>
                      <a:pt x="17615" y="14463"/>
                    </a:cubicBezTo>
                    <a:lnTo>
                      <a:pt x="17615" y="14463"/>
                    </a:lnTo>
                    <a:lnTo>
                      <a:pt x="17614" y="14448"/>
                    </a:lnTo>
                    <a:lnTo>
                      <a:pt x="17602" y="14450"/>
                    </a:lnTo>
                    <a:lnTo>
                      <a:pt x="17603" y="14460"/>
                    </a:lnTo>
                    <a:lnTo>
                      <a:pt x="17603" y="14460"/>
                    </a:lnTo>
                    <a:cubicBezTo>
                      <a:pt x="17450" y="14424"/>
                      <a:pt x="17299" y="14388"/>
                      <a:pt x="17149" y="14353"/>
                    </a:cubicBezTo>
                    <a:cubicBezTo>
                      <a:pt x="17098" y="14341"/>
                      <a:pt x="17047" y="14329"/>
                      <a:pt x="16996" y="14317"/>
                    </a:cubicBezTo>
                    <a:lnTo>
                      <a:pt x="16996" y="14317"/>
                    </a:lnTo>
                    <a:lnTo>
                      <a:pt x="16991" y="14298"/>
                    </a:lnTo>
                    <a:lnTo>
                      <a:pt x="16979" y="14302"/>
                    </a:lnTo>
                    <a:lnTo>
                      <a:pt x="16982" y="14314"/>
                    </a:lnTo>
                    <a:lnTo>
                      <a:pt x="16982" y="14314"/>
                    </a:lnTo>
                    <a:cubicBezTo>
                      <a:pt x="15241" y="13904"/>
                      <a:pt x="13753" y="13542"/>
                      <a:pt x="13172" y="12998"/>
                    </a:cubicBezTo>
                    <a:lnTo>
                      <a:pt x="13172" y="12998"/>
                    </a:lnTo>
                    <a:cubicBezTo>
                      <a:pt x="13171" y="12998"/>
                      <a:pt x="13170" y="12997"/>
                      <a:pt x="13170" y="12996"/>
                    </a:cubicBezTo>
                    <a:lnTo>
                      <a:pt x="13168" y="12998"/>
                    </a:lnTo>
                    <a:lnTo>
                      <a:pt x="13168" y="12998"/>
                    </a:lnTo>
                    <a:cubicBezTo>
                      <a:pt x="13168" y="12998"/>
                      <a:pt x="13168" y="12998"/>
                      <a:pt x="13168" y="12998"/>
                    </a:cubicBezTo>
                    <a:lnTo>
                      <a:pt x="13154" y="13014"/>
                    </a:lnTo>
                    <a:cubicBezTo>
                      <a:pt x="13773" y="13595"/>
                      <a:pt x="14157" y="15231"/>
                      <a:pt x="14600" y="17126"/>
                    </a:cubicBezTo>
                    <a:cubicBezTo>
                      <a:pt x="14702" y="17562"/>
                      <a:pt x="14808" y="18014"/>
                      <a:pt x="14921" y="18468"/>
                    </a:cubicBezTo>
                    <a:lnTo>
                      <a:pt x="14921" y="18468"/>
                    </a:lnTo>
                    <a:lnTo>
                      <a:pt x="14911" y="18471"/>
                    </a:lnTo>
                    <a:lnTo>
                      <a:pt x="14913" y="18482"/>
                    </a:lnTo>
                    <a:lnTo>
                      <a:pt x="14923" y="18480"/>
                    </a:lnTo>
                    <a:lnTo>
                      <a:pt x="14923" y="18480"/>
                    </a:lnTo>
                    <a:cubicBezTo>
                      <a:pt x="15130" y="19311"/>
                      <a:pt x="15359" y="20153"/>
                      <a:pt x="15634" y="20929"/>
                    </a:cubicBezTo>
                    <a:lnTo>
                      <a:pt x="15634" y="20929"/>
                    </a:lnTo>
                    <a:lnTo>
                      <a:pt x="15629" y="20937"/>
                    </a:lnTo>
                    <a:lnTo>
                      <a:pt x="15637" y="20941"/>
                    </a:lnTo>
                    <a:lnTo>
                      <a:pt x="15638" y="20940"/>
                    </a:lnTo>
                    <a:lnTo>
                      <a:pt x="15638" y="20940"/>
                    </a:lnTo>
                    <a:cubicBezTo>
                      <a:pt x="15788" y="21362"/>
                      <a:pt x="15950" y="21764"/>
                      <a:pt x="16130" y="22135"/>
                    </a:cubicBezTo>
                    <a:cubicBezTo>
                      <a:pt x="16892" y="23715"/>
                      <a:pt x="17840" y="24487"/>
                      <a:pt x="19021" y="24487"/>
                    </a:cubicBezTo>
                    <a:cubicBezTo>
                      <a:pt x="19073" y="24487"/>
                      <a:pt x="19128" y="24484"/>
                      <a:pt x="19185" y="24481"/>
                    </a:cubicBezTo>
                    <a:lnTo>
                      <a:pt x="19184" y="24480"/>
                    </a:lnTo>
                    <a:lnTo>
                      <a:pt x="19184" y="24480"/>
                    </a:lnTo>
                    <a:cubicBezTo>
                      <a:pt x="19185" y="24480"/>
                      <a:pt x="19186" y="24480"/>
                      <a:pt x="19186" y="24480"/>
                    </a:cubicBezTo>
                    <a:lnTo>
                      <a:pt x="19183" y="24458"/>
                    </a:lnTo>
                    <a:cubicBezTo>
                      <a:pt x="19128" y="24462"/>
                      <a:pt x="19074" y="24463"/>
                      <a:pt x="19020" y="24463"/>
                    </a:cubicBezTo>
                    <a:cubicBezTo>
                      <a:pt x="18421" y="24463"/>
                      <a:pt x="17882" y="24262"/>
                      <a:pt x="17397" y="23856"/>
                    </a:cubicBezTo>
                    <a:lnTo>
                      <a:pt x="17397" y="23856"/>
                    </a:lnTo>
                    <a:lnTo>
                      <a:pt x="17904" y="17774"/>
                    </a:lnTo>
                    <a:lnTo>
                      <a:pt x="17904" y="17774"/>
                    </a:lnTo>
                    <a:cubicBezTo>
                      <a:pt x="17905" y="17776"/>
                      <a:pt x="17906" y="17778"/>
                      <a:pt x="17908" y="17781"/>
                    </a:cubicBezTo>
                    <a:lnTo>
                      <a:pt x="17908" y="17781"/>
                    </a:lnTo>
                    <a:lnTo>
                      <a:pt x="18515" y="24402"/>
                    </a:lnTo>
                    <a:lnTo>
                      <a:pt x="18527" y="24400"/>
                    </a:lnTo>
                    <a:lnTo>
                      <a:pt x="17922" y="17802"/>
                    </a:lnTo>
                    <a:lnTo>
                      <a:pt x="17922" y="17802"/>
                    </a:lnTo>
                    <a:cubicBezTo>
                      <a:pt x="18682" y="19009"/>
                      <a:pt x="18723" y="20178"/>
                      <a:pt x="18769" y="21415"/>
                    </a:cubicBezTo>
                    <a:cubicBezTo>
                      <a:pt x="18832" y="23141"/>
                      <a:pt x="18902" y="25095"/>
                      <a:pt x="20959" y="27601"/>
                    </a:cubicBezTo>
                    <a:lnTo>
                      <a:pt x="20959" y="27601"/>
                    </a:lnTo>
                    <a:cubicBezTo>
                      <a:pt x="20966" y="27612"/>
                      <a:pt x="20974" y="27622"/>
                      <a:pt x="20981" y="27633"/>
                    </a:cubicBezTo>
                    <a:lnTo>
                      <a:pt x="20981" y="27633"/>
                    </a:lnTo>
                    <a:cubicBezTo>
                      <a:pt x="20983" y="27633"/>
                      <a:pt x="20985" y="27634"/>
                      <a:pt x="20987" y="27635"/>
                    </a:cubicBezTo>
                    <a:lnTo>
                      <a:pt x="20987" y="27635"/>
                    </a:lnTo>
                    <a:cubicBezTo>
                      <a:pt x="20989" y="27637"/>
                      <a:pt x="20991" y="27640"/>
                      <a:pt x="20993" y="27642"/>
                    </a:cubicBezTo>
                    <a:lnTo>
                      <a:pt x="20993" y="27642"/>
                    </a:lnTo>
                    <a:cubicBezTo>
                      <a:pt x="20997" y="27649"/>
                      <a:pt x="21002" y="27656"/>
                      <a:pt x="21006" y="27664"/>
                    </a:cubicBez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9" y="27662"/>
                    </a:lnTo>
                    <a:lnTo>
                      <a:pt x="21009" y="27662"/>
                    </a:lnTo>
                    <a:cubicBezTo>
                      <a:pt x="21009" y="27662"/>
                      <a:pt x="21009" y="27662"/>
                      <a:pt x="21009" y="27662"/>
                    </a:cubicBezTo>
                    <a:lnTo>
                      <a:pt x="21009" y="27662"/>
                    </a:ln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2"/>
                      <a:pt x="21025" y="27653"/>
                      <a:pt x="21025" y="27653"/>
                    </a:cubicBez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10" y="27664"/>
                    </a:lnTo>
                    <a:cubicBezTo>
                      <a:pt x="21010" y="27663"/>
                      <a:pt x="21010" y="27662"/>
                      <a:pt x="21009" y="27662"/>
                    </a:cubicBezTo>
                    <a:lnTo>
                      <a:pt x="21009" y="27662"/>
                    </a:ln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5" y="27665"/>
                    </a:lnTo>
                    <a:cubicBezTo>
                      <a:pt x="20997" y="27654"/>
                      <a:pt x="20989" y="27643"/>
                      <a:pt x="20981" y="27633"/>
                    </a:cubicBezTo>
                    <a:lnTo>
                      <a:pt x="20981" y="27633"/>
                    </a:lnTo>
                    <a:cubicBezTo>
                      <a:pt x="17603" y="26206"/>
                      <a:pt x="13888" y="23922"/>
                      <a:pt x="13200" y="23235"/>
                    </a:cubicBezTo>
                    <a:cubicBezTo>
                      <a:pt x="10389" y="20426"/>
                      <a:pt x="10980" y="16348"/>
                      <a:pt x="11371" y="13650"/>
                    </a:cubicBezTo>
                    <a:cubicBezTo>
                      <a:pt x="11515" y="12660"/>
                      <a:pt x="11629" y="11878"/>
                      <a:pt x="11548" y="11388"/>
                    </a:cubicBezTo>
                    <a:lnTo>
                      <a:pt x="11548" y="11388"/>
                    </a:lnTo>
                    <a:cubicBezTo>
                      <a:pt x="11661" y="11407"/>
                      <a:pt x="11789" y="11415"/>
                      <a:pt x="11931" y="11415"/>
                    </a:cubicBezTo>
                    <a:cubicBezTo>
                      <a:pt x="12408" y="11415"/>
                      <a:pt x="13048" y="11321"/>
                      <a:pt x="13812" y="11210"/>
                    </a:cubicBezTo>
                    <a:cubicBezTo>
                      <a:pt x="14864" y="11057"/>
                      <a:pt x="16126" y="10874"/>
                      <a:pt x="17440" y="10874"/>
                    </a:cubicBezTo>
                    <a:close/>
                    <a:moveTo>
                      <a:pt x="54605" y="11033"/>
                    </a:moveTo>
                    <a:cubicBezTo>
                      <a:pt x="55920" y="11033"/>
                      <a:pt x="57182" y="11217"/>
                      <a:pt x="58235" y="11369"/>
                    </a:cubicBezTo>
                    <a:cubicBezTo>
                      <a:pt x="58994" y="11479"/>
                      <a:pt x="59631" y="11572"/>
                      <a:pt x="60109" y="11572"/>
                    </a:cubicBezTo>
                    <a:cubicBezTo>
                      <a:pt x="60254" y="11572"/>
                      <a:pt x="60384" y="11564"/>
                      <a:pt x="60498" y="11545"/>
                    </a:cubicBezTo>
                    <a:lnTo>
                      <a:pt x="60498" y="11545"/>
                    </a:lnTo>
                    <a:cubicBezTo>
                      <a:pt x="60415" y="12034"/>
                      <a:pt x="60530" y="12818"/>
                      <a:pt x="60673" y="13808"/>
                    </a:cubicBezTo>
                    <a:cubicBezTo>
                      <a:pt x="61064" y="16506"/>
                      <a:pt x="61656" y="20585"/>
                      <a:pt x="58846" y="23393"/>
                    </a:cubicBezTo>
                    <a:cubicBezTo>
                      <a:pt x="58159" y="24081"/>
                      <a:pt x="54446" y="26362"/>
                      <a:pt x="51068" y="27789"/>
                    </a:cubicBezTo>
                    <a:lnTo>
                      <a:pt x="51068" y="27789"/>
                    </a:lnTo>
                    <a:cubicBezTo>
                      <a:pt x="52023" y="26630"/>
                      <a:pt x="52554" y="25589"/>
                      <a:pt x="52854" y="24634"/>
                    </a:cubicBezTo>
                    <a:lnTo>
                      <a:pt x="52854" y="24634"/>
                    </a:lnTo>
                    <a:lnTo>
                      <a:pt x="52854" y="24635"/>
                    </a:lnTo>
                    <a:cubicBezTo>
                      <a:pt x="52855" y="24635"/>
                      <a:pt x="52855" y="24635"/>
                      <a:pt x="52856" y="24635"/>
                    </a:cubicBezTo>
                    <a:lnTo>
                      <a:pt x="52856" y="24635"/>
                    </a:lnTo>
                    <a:lnTo>
                      <a:pt x="52856" y="24636"/>
                    </a:lnTo>
                    <a:cubicBezTo>
                      <a:pt x="52912" y="24641"/>
                      <a:pt x="52966" y="24642"/>
                      <a:pt x="53021" y="24642"/>
                    </a:cubicBezTo>
                    <a:cubicBezTo>
                      <a:pt x="54449" y="24642"/>
                      <a:pt x="55398" y="23523"/>
                      <a:pt x="56090" y="21978"/>
                    </a:cubicBezTo>
                    <a:lnTo>
                      <a:pt x="56090" y="21978"/>
                    </a:lnTo>
                    <a:lnTo>
                      <a:pt x="56091" y="21978"/>
                    </a:lnTo>
                    <a:lnTo>
                      <a:pt x="56091" y="21977"/>
                    </a:lnTo>
                    <a:lnTo>
                      <a:pt x="56091" y="21977"/>
                    </a:lnTo>
                    <a:cubicBezTo>
                      <a:pt x="56312" y="21484"/>
                      <a:pt x="56506" y="20949"/>
                      <a:pt x="56682" y="20393"/>
                    </a:cubicBezTo>
                    <a:lnTo>
                      <a:pt x="56682" y="20393"/>
                    </a:lnTo>
                    <a:lnTo>
                      <a:pt x="56688" y="20386"/>
                    </a:lnTo>
                    <a:lnTo>
                      <a:pt x="56685" y="20383"/>
                    </a:lnTo>
                    <a:lnTo>
                      <a:pt x="56685" y="20383"/>
                    </a:lnTo>
                    <a:cubicBezTo>
                      <a:pt x="56806" y="20001"/>
                      <a:pt x="56917" y="19609"/>
                      <a:pt x="57022" y="19215"/>
                    </a:cubicBezTo>
                    <a:lnTo>
                      <a:pt x="57022" y="19215"/>
                    </a:lnTo>
                    <a:lnTo>
                      <a:pt x="57027" y="19217"/>
                    </a:lnTo>
                    <a:lnTo>
                      <a:pt x="57030" y="19208"/>
                    </a:lnTo>
                    <a:lnTo>
                      <a:pt x="57025" y="19206"/>
                    </a:lnTo>
                    <a:lnTo>
                      <a:pt x="57025" y="19206"/>
                    </a:lnTo>
                    <a:cubicBezTo>
                      <a:pt x="57070" y="19035"/>
                      <a:pt x="57115" y="18863"/>
                      <a:pt x="57158" y="18691"/>
                    </a:cubicBezTo>
                    <a:lnTo>
                      <a:pt x="57158" y="18691"/>
                    </a:lnTo>
                    <a:lnTo>
                      <a:pt x="57191" y="18700"/>
                    </a:lnTo>
                    <a:lnTo>
                      <a:pt x="57194" y="18688"/>
                    </a:lnTo>
                    <a:lnTo>
                      <a:pt x="57161" y="18680"/>
                    </a:lnTo>
                    <a:lnTo>
                      <a:pt x="57161" y="18680"/>
                    </a:lnTo>
                    <a:cubicBezTo>
                      <a:pt x="57204" y="18508"/>
                      <a:pt x="57247" y="18336"/>
                      <a:pt x="57288" y="18166"/>
                    </a:cubicBezTo>
                    <a:lnTo>
                      <a:pt x="57288" y="18166"/>
                    </a:lnTo>
                    <a:lnTo>
                      <a:pt x="57298" y="18167"/>
                    </a:lnTo>
                    <a:lnTo>
                      <a:pt x="57298" y="18156"/>
                    </a:lnTo>
                    <a:lnTo>
                      <a:pt x="57290" y="18156"/>
                    </a:lnTo>
                    <a:lnTo>
                      <a:pt x="57290" y="18156"/>
                    </a:lnTo>
                    <a:cubicBezTo>
                      <a:pt x="57335" y="17973"/>
                      <a:pt x="57378" y="17792"/>
                      <a:pt x="57421" y="17611"/>
                    </a:cubicBezTo>
                    <a:lnTo>
                      <a:pt x="57421" y="17611"/>
                    </a:lnTo>
                    <a:lnTo>
                      <a:pt x="57435" y="17610"/>
                    </a:lnTo>
                    <a:lnTo>
                      <a:pt x="57433" y="17600"/>
                    </a:lnTo>
                    <a:lnTo>
                      <a:pt x="57423" y="17601"/>
                    </a:lnTo>
                    <a:lnTo>
                      <a:pt x="57423" y="17601"/>
                    </a:lnTo>
                    <a:cubicBezTo>
                      <a:pt x="57459" y="17448"/>
                      <a:pt x="57495" y="17296"/>
                      <a:pt x="57530" y="17145"/>
                    </a:cubicBezTo>
                    <a:cubicBezTo>
                      <a:pt x="57542" y="17094"/>
                      <a:pt x="57554" y="17044"/>
                      <a:pt x="57566" y="16994"/>
                    </a:cubicBezTo>
                    <a:lnTo>
                      <a:pt x="57566" y="16994"/>
                    </a:lnTo>
                    <a:lnTo>
                      <a:pt x="57585" y="16989"/>
                    </a:lnTo>
                    <a:lnTo>
                      <a:pt x="57581" y="16977"/>
                    </a:lnTo>
                    <a:lnTo>
                      <a:pt x="57569" y="16980"/>
                    </a:lnTo>
                    <a:lnTo>
                      <a:pt x="57569" y="16980"/>
                    </a:lnTo>
                    <a:cubicBezTo>
                      <a:pt x="57979" y="15239"/>
                      <a:pt x="58341" y="13750"/>
                      <a:pt x="58886" y="13169"/>
                    </a:cubicBezTo>
                    <a:lnTo>
                      <a:pt x="58886" y="13169"/>
                    </a:lnTo>
                    <a:cubicBezTo>
                      <a:pt x="58886" y="13168"/>
                      <a:pt x="58886" y="13168"/>
                      <a:pt x="58887" y="13167"/>
                    </a:cubicBezTo>
                    <a:lnTo>
                      <a:pt x="58887" y="13167"/>
                    </a:lnTo>
                    <a:cubicBezTo>
                      <a:pt x="58887" y="13167"/>
                      <a:pt x="58887" y="13167"/>
                      <a:pt x="58887" y="13167"/>
                    </a:cubicBezTo>
                    <a:lnTo>
                      <a:pt x="58885" y="13166"/>
                    </a:ln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69" y="13152"/>
                    </a:lnTo>
                    <a:cubicBezTo>
                      <a:pt x="58869" y="13152"/>
                      <a:pt x="58869" y="13152"/>
                      <a:pt x="58869" y="13152"/>
                    </a:cubicBezTo>
                    <a:lnTo>
                      <a:pt x="58869" y="13152"/>
                    </a:lnTo>
                    <a:cubicBezTo>
                      <a:pt x="58288" y="13769"/>
                      <a:pt x="56652" y="14153"/>
                      <a:pt x="54757" y="14598"/>
                    </a:cubicBezTo>
                    <a:cubicBezTo>
                      <a:pt x="54321" y="14700"/>
                      <a:pt x="53870" y="14806"/>
                      <a:pt x="53415" y="14918"/>
                    </a:cubicBezTo>
                    <a:lnTo>
                      <a:pt x="53415" y="14918"/>
                    </a:lnTo>
                    <a:lnTo>
                      <a:pt x="53412" y="14906"/>
                    </a:lnTo>
                    <a:lnTo>
                      <a:pt x="53401" y="14911"/>
                    </a:lnTo>
                    <a:lnTo>
                      <a:pt x="53403" y="14921"/>
                    </a:lnTo>
                    <a:lnTo>
                      <a:pt x="53403" y="14921"/>
                    </a:lnTo>
                    <a:cubicBezTo>
                      <a:pt x="52572" y="15127"/>
                      <a:pt x="51731" y="15357"/>
                      <a:pt x="50954" y="15632"/>
                    </a:cubicBezTo>
                    <a:lnTo>
                      <a:pt x="50954" y="15632"/>
                    </a:lnTo>
                    <a:lnTo>
                      <a:pt x="50949" y="15628"/>
                    </a:lnTo>
                    <a:lnTo>
                      <a:pt x="50944" y="15636"/>
                    </a:lnTo>
                    <a:lnTo>
                      <a:pt x="50944" y="15636"/>
                    </a:lnTo>
                    <a:cubicBezTo>
                      <a:pt x="50522" y="15785"/>
                      <a:pt x="50119" y="15948"/>
                      <a:pt x="49748" y="16128"/>
                    </a:cubicBezTo>
                    <a:cubicBezTo>
                      <a:pt x="48096" y="16926"/>
                      <a:pt x="47328" y="17925"/>
                      <a:pt x="47402" y="19181"/>
                    </a:cubicBezTo>
                    <a:lnTo>
                      <a:pt x="47403" y="19181"/>
                    </a:lnTo>
                    <a:lnTo>
                      <a:pt x="47403" y="19181"/>
                    </a:lnTo>
                    <a:cubicBezTo>
                      <a:pt x="47403" y="19181"/>
                      <a:pt x="47403" y="19182"/>
                      <a:pt x="47403" y="19182"/>
                    </a:cubicBezTo>
                    <a:lnTo>
                      <a:pt x="47426" y="19181"/>
                    </a:lnTo>
                    <a:cubicBezTo>
                      <a:pt x="47388" y="18515"/>
                      <a:pt x="47586" y="17922"/>
                      <a:pt x="48030" y="17394"/>
                    </a:cubicBezTo>
                    <a:lnTo>
                      <a:pt x="48030" y="17394"/>
                    </a:lnTo>
                    <a:lnTo>
                      <a:pt x="54106" y="17901"/>
                    </a:lnTo>
                    <a:lnTo>
                      <a:pt x="54106" y="17901"/>
                    </a:lnTo>
                    <a:cubicBezTo>
                      <a:pt x="54104" y="17903"/>
                      <a:pt x="54101" y="17904"/>
                      <a:pt x="54099" y="17906"/>
                    </a:cubicBezTo>
                    <a:lnTo>
                      <a:pt x="54099" y="17906"/>
                    </a:lnTo>
                    <a:lnTo>
                      <a:pt x="47481" y="18513"/>
                    </a:lnTo>
                    <a:lnTo>
                      <a:pt x="47484" y="18524"/>
                    </a:lnTo>
                    <a:lnTo>
                      <a:pt x="54077" y="17920"/>
                    </a:lnTo>
                    <a:lnTo>
                      <a:pt x="54077" y="17920"/>
                    </a:lnTo>
                    <a:cubicBezTo>
                      <a:pt x="52871" y="18677"/>
                      <a:pt x="51703" y="18718"/>
                      <a:pt x="50469" y="18765"/>
                    </a:cubicBezTo>
                    <a:cubicBezTo>
                      <a:pt x="48734" y="18829"/>
                      <a:pt x="46771" y="18898"/>
                      <a:pt x="44250" y="20980"/>
                    </a:cubicBezTo>
                    <a:lnTo>
                      <a:pt x="44250" y="20980"/>
                    </a:lnTo>
                    <a:cubicBezTo>
                      <a:pt x="45677" y="17601"/>
                      <a:pt x="47963" y="13883"/>
                      <a:pt x="48651" y="13196"/>
                    </a:cubicBezTo>
                    <a:cubicBezTo>
                      <a:pt x="50364" y="11482"/>
                      <a:pt x="52549" y="11033"/>
                      <a:pt x="54605" y="11033"/>
                    </a:cubicBezTo>
                    <a:close/>
                    <a:moveTo>
                      <a:pt x="21739" y="21599"/>
                    </a:moveTo>
                    <a:cubicBezTo>
                      <a:pt x="21839" y="21719"/>
                      <a:pt x="22181" y="22150"/>
                      <a:pt x="22468" y="22786"/>
                    </a:cubicBezTo>
                    <a:cubicBezTo>
                      <a:pt x="22781" y="23477"/>
                      <a:pt x="23093" y="24557"/>
                      <a:pt x="22800" y="25774"/>
                    </a:cubicBezTo>
                    <a:lnTo>
                      <a:pt x="22796" y="25787"/>
                    </a:lnTo>
                    <a:lnTo>
                      <a:pt x="22809" y="25787"/>
                    </a:lnTo>
                    <a:cubicBezTo>
                      <a:pt x="22829" y="25787"/>
                      <a:pt x="24793" y="25882"/>
                      <a:pt x="25634" y="26895"/>
                    </a:cubicBezTo>
                    <a:lnTo>
                      <a:pt x="25634" y="26895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4836" y="25904"/>
                      <a:pt x="22995" y="25777"/>
                      <a:pt x="22819" y="25765"/>
                    </a:cubicBezTo>
                    <a:cubicBezTo>
                      <a:pt x="23109" y="24547"/>
                      <a:pt x="22797" y="23467"/>
                      <a:pt x="22484" y="22774"/>
                    </a:cubicBezTo>
                    <a:cubicBezTo>
                      <a:pt x="22229" y="22212"/>
                      <a:pt x="21932" y="21808"/>
                      <a:pt x="21797" y="21637"/>
                    </a:cubicBezTo>
                    <a:lnTo>
                      <a:pt x="21797" y="21637"/>
                    </a:lnTo>
                    <a:cubicBezTo>
                      <a:pt x="21968" y="21772"/>
                      <a:pt x="22373" y="22070"/>
                      <a:pt x="22935" y="22324"/>
                    </a:cubicBezTo>
                    <a:cubicBezTo>
                      <a:pt x="23433" y="22549"/>
                      <a:pt x="24133" y="22774"/>
                      <a:pt x="24940" y="22774"/>
                    </a:cubicBezTo>
                    <a:cubicBezTo>
                      <a:pt x="25254" y="22774"/>
                      <a:pt x="25584" y="22740"/>
                      <a:pt x="25926" y="22659"/>
                    </a:cubicBezTo>
                    <a:cubicBezTo>
                      <a:pt x="25937" y="22832"/>
                      <a:pt x="26064" y="24676"/>
                      <a:pt x="27041" y="25489"/>
                    </a:cubicBezTo>
                    <a:lnTo>
                      <a:pt x="27041" y="25489"/>
                    </a:ln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7059" y="25475"/>
                      <a:pt x="27062" y="25478"/>
                      <a:pt x="27064" y="25480"/>
                    </a:cubicBezTo>
                    <a:lnTo>
                      <a:pt x="27050" y="25496"/>
                    </a:lnTo>
                    <a:cubicBezTo>
                      <a:pt x="27047" y="25493"/>
                      <a:pt x="27044" y="25491"/>
                      <a:pt x="27041" y="25489"/>
                    </a:cubicBezTo>
                    <a:lnTo>
                      <a:pt x="27041" y="25489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5651" y="26884"/>
                      <a:pt x="25654" y="26887"/>
                      <a:pt x="25656" y="26890"/>
                    </a:cubicBezTo>
                    <a:lnTo>
                      <a:pt x="25642" y="26904"/>
                    </a:lnTo>
                    <a:cubicBezTo>
                      <a:pt x="25639" y="26901"/>
                      <a:pt x="25637" y="26898"/>
                      <a:pt x="25634" y="26895"/>
                    </a:cubicBezTo>
                    <a:lnTo>
                      <a:pt x="25634" y="26895"/>
                    </a:lnTo>
                    <a:lnTo>
                      <a:pt x="23897" y="28633"/>
                    </a:lnTo>
                    <a:cubicBezTo>
                      <a:pt x="23033" y="28430"/>
                      <a:pt x="22045" y="28080"/>
                      <a:pt x="21024" y="27651"/>
                    </a:cubicBezTo>
                    <a:lnTo>
                      <a:pt x="21024" y="27651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4" y="27651"/>
                    </a:lnTo>
                    <a:lnTo>
                      <a:pt x="21024" y="27651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5" y="27650"/>
                    </a:lnTo>
                    <a:cubicBezTo>
                      <a:pt x="21020" y="27644"/>
                      <a:pt x="21016" y="27638"/>
                      <a:pt x="21011" y="27632"/>
                    </a:cubicBezTo>
                    <a:lnTo>
                      <a:pt x="21011" y="27632"/>
                    </a:lnTo>
                    <a:cubicBezTo>
                      <a:pt x="20290" y="26470"/>
                      <a:pt x="20815" y="25110"/>
                      <a:pt x="21276" y="23911"/>
                    </a:cubicBezTo>
                    <a:cubicBezTo>
                      <a:pt x="21609" y="23049"/>
                      <a:pt x="21923" y="22233"/>
                      <a:pt x="21739" y="21599"/>
                    </a:cubicBezTo>
                    <a:close/>
                    <a:moveTo>
                      <a:pt x="17441" y="10852"/>
                    </a:moveTo>
                    <a:cubicBezTo>
                      <a:pt x="16125" y="10852"/>
                      <a:pt x="14862" y="11035"/>
                      <a:pt x="13809" y="11188"/>
                    </a:cubicBezTo>
                    <a:cubicBezTo>
                      <a:pt x="13048" y="11299"/>
                      <a:pt x="12409" y="11391"/>
                      <a:pt x="11933" y="11391"/>
                    </a:cubicBezTo>
                    <a:cubicBezTo>
                      <a:pt x="11785" y="11391"/>
                      <a:pt x="11652" y="11382"/>
                      <a:pt x="11537" y="11362"/>
                    </a:cubicBezTo>
                    <a:lnTo>
                      <a:pt x="11522" y="11361"/>
                    </a:lnTo>
                    <a:lnTo>
                      <a:pt x="11522" y="11361"/>
                    </a:lnTo>
                    <a:lnTo>
                      <a:pt x="11524" y="11375"/>
                    </a:lnTo>
                    <a:cubicBezTo>
                      <a:pt x="11609" y="11860"/>
                      <a:pt x="11495" y="12649"/>
                      <a:pt x="11350" y="13646"/>
                    </a:cubicBezTo>
                    <a:cubicBezTo>
                      <a:pt x="10959" y="16348"/>
                      <a:pt x="10364" y="20434"/>
                      <a:pt x="13183" y="23250"/>
                    </a:cubicBezTo>
                    <a:cubicBezTo>
                      <a:pt x="14084" y="24148"/>
                      <a:pt x="20164" y="27779"/>
                      <a:pt x="23897" y="28655"/>
                    </a:cubicBezTo>
                    <a:lnTo>
                      <a:pt x="23903" y="28656"/>
                    </a:lnTo>
                    <a:lnTo>
                      <a:pt x="26360" y="26200"/>
                    </a:lnTo>
                    <a:lnTo>
                      <a:pt x="28818" y="23741"/>
                    </a:lnTo>
                    <a:lnTo>
                      <a:pt x="28816" y="23735"/>
                    </a:lnTo>
                    <a:cubicBezTo>
                      <a:pt x="27941" y="20003"/>
                      <a:pt x="24310" y="13921"/>
                      <a:pt x="23411" y="13021"/>
                    </a:cubicBezTo>
                    <a:cubicBezTo>
                      <a:pt x="21692" y="11301"/>
                      <a:pt x="19502" y="10852"/>
                      <a:pt x="17441" y="10852"/>
                    </a:cubicBezTo>
                    <a:close/>
                    <a:moveTo>
                      <a:pt x="50304" y="21757"/>
                    </a:moveTo>
                    <a:cubicBezTo>
                      <a:pt x="50123" y="22391"/>
                      <a:pt x="50435" y="23207"/>
                      <a:pt x="50768" y="24068"/>
                    </a:cubicBezTo>
                    <a:cubicBezTo>
                      <a:pt x="51225" y="25255"/>
                      <a:pt x="51741" y="26595"/>
                      <a:pt x="51058" y="27747"/>
                    </a:cubicBezTo>
                    <a:lnTo>
                      <a:pt x="51058" y="27747"/>
                    </a:lnTo>
                    <a:cubicBezTo>
                      <a:pt x="51044" y="27767"/>
                      <a:pt x="51030" y="27787"/>
                      <a:pt x="51015" y="27807"/>
                    </a:cubicBez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51020" y="27809"/>
                      <a:pt x="51020" y="27809"/>
                      <a:pt x="51020" y="27809"/>
                    </a:cubicBezTo>
                    <a:lnTo>
                      <a:pt x="51020" y="27809"/>
                    </a:lnTo>
                    <a:cubicBezTo>
                      <a:pt x="51020" y="27809"/>
                      <a:pt x="51020" y="27810"/>
                      <a:pt x="51020" y="27810"/>
                    </a:cubicBezTo>
                    <a:lnTo>
                      <a:pt x="51031" y="27817"/>
                    </a:lnTo>
                    <a:lnTo>
                      <a:pt x="51032" y="27819"/>
                    </a:lnTo>
                    <a:lnTo>
                      <a:pt x="51034" y="27820"/>
                    </a:lnTo>
                    <a:cubicBezTo>
                      <a:pt x="51034" y="27820"/>
                      <a:pt x="51034" y="27820"/>
                      <a:pt x="51035" y="27820"/>
                    </a:cubicBezTo>
                    <a:lnTo>
                      <a:pt x="51035" y="27820"/>
                    </a:lnTo>
                    <a:lnTo>
                      <a:pt x="51037" y="27821"/>
                    </a:lnTo>
                    <a:cubicBezTo>
                      <a:pt x="51043" y="27813"/>
                      <a:pt x="51048" y="27804"/>
                      <a:pt x="51054" y="27795"/>
                    </a:cubicBezTo>
                    <a:lnTo>
                      <a:pt x="51054" y="27795"/>
                    </a:lnTo>
                    <a:cubicBezTo>
                      <a:pt x="51058" y="27793"/>
                      <a:pt x="51063" y="27791"/>
                      <a:pt x="51068" y="27789"/>
                    </a:cubicBezTo>
                    <a:lnTo>
                      <a:pt x="51068" y="27789"/>
                    </a:lnTo>
                    <a:cubicBezTo>
                      <a:pt x="51058" y="27801"/>
                      <a:pt x="51048" y="27813"/>
                      <a:pt x="51039" y="27824"/>
                    </a:cubicBezTo>
                    <a:lnTo>
                      <a:pt x="51032" y="27819"/>
                    </a:ln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49999" y="28238"/>
                      <a:pt x="49011" y="28588"/>
                      <a:pt x="48148" y="28791"/>
                    </a:cubicBez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6410" y="27057"/>
                      <a:pt x="46408" y="27060"/>
                      <a:pt x="46406" y="27062"/>
                    </a:cubicBezTo>
                    <a:lnTo>
                      <a:pt x="46390" y="27048"/>
                    </a:lnTo>
                    <a:cubicBezTo>
                      <a:pt x="46392" y="27045"/>
                      <a:pt x="46395" y="27042"/>
                      <a:pt x="46397" y="27040"/>
                    </a:cubicBezTo>
                    <a:lnTo>
                      <a:pt x="46397" y="2704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001" y="25649"/>
                      <a:pt x="44998" y="25651"/>
                      <a:pt x="44995" y="25654"/>
                    </a:cubicBezTo>
                    <a:lnTo>
                      <a:pt x="44980" y="25636"/>
                    </a:lnTo>
                    <a:cubicBezTo>
                      <a:pt x="44983" y="25634"/>
                      <a:pt x="44985" y="25632"/>
                      <a:pt x="44987" y="25630"/>
                    </a:cubicBezTo>
                    <a:lnTo>
                      <a:pt x="44987" y="2563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981" y="24834"/>
                      <a:pt x="46109" y="22991"/>
                      <a:pt x="46119" y="22817"/>
                    </a:cubicBezTo>
                    <a:cubicBezTo>
                      <a:pt x="46461" y="22898"/>
                      <a:pt x="46792" y="22932"/>
                      <a:pt x="47106" y="22932"/>
                    </a:cubicBezTo>
                    <a:cubicBezTo>
                      <a:pt x="47914" y="22932"/>
                      <a:pt x="48612" y="22707"/>
                      <a:pt x="49110" y="22482"/>
                    </a:cubicBezTo>
                    <a:cubicBezTo>
                      <a:pt x="49674" y="22227"/>
                      <a:pt x="50078" y="21930"/>
                      <a:pt x="50247" y="21795"/>
                    </a:cubicBezTo>
                    <a:lnTo>
                      <a:pt x="50247" y="21795"/>
                    </a:lnTo>
                    <a:cubicBezTo>
                      <a:pt x="50114" y="21966"/>
                      <a:pt x="49814" y="22369"/>
                      <a:pt x="49561" y="22932"/>
                    </a:cubicBezTo>
                    <a:cubicBezTo>
                      <a:pt x="49248" y="23625"/>
                      <a:pt x="48936" y="24703"/>
                      <a:pt x="49226" y="25923"/>
                    </a:cubicBezTo>
                    <a:cubicBezTo>
                      <a:pt x="49053" y="25933"/>
                      <a:pt x="47207" y="26062"/>
                      <a:pt x="46397" y="27040"/>
                    </a:cubicBezTo>
                    <a:lnTo>
                      <a:pt x="46397" y="27040"/>
                    </a:ln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7251" y="26039"/>
                      <a:pt x="49219" y="25945"/>
                      <a:pt x="49239" y="25944"/>
                    </a:cubicBezTo>
                    <a:lnTo>
                      <a:pt x="49252" y="25944"/>
                    </a:lnTo>
                    <a:lnTo>
                      <a:pt x="49248" y="25930"/>
                    </a:lnTo>
                    <a:cubicBezTo>
                      <a:pt x="48955" y="24713"/>
                      <a:pt x="49266" y="23634"/>
                      <a:pt x="49578" y="22941"/>
                    </a:cubicBezTo>
                    <a:cubicBezTo>
                      <a:pt x="49862" y="22311"/>
                      <a:pt x="50201" y="21880"/>
                      <a:pt x="50304" y="21757"/>
                    </a:cubicBezTo>
                    <a:close/>
                    <a:moveTo>
                      <a:pt x="54603" y="11012"/>
                    </a:moveTo>
                    <a:cubicBezTo>
                      <a:pt x="52542" y="11012"/>
                      <a:pt x="50351" y="11461"/>
                      <a:pt x="48633" y="13180"/>
                    </a:cubicBezTo>
                    <a:cubicBezTo>
                      <a:pt x="47735" y="14080"/>
                      <a:pt x="44104" y="20162"/>
                      <a:pt x="43228" y="23895"/>
                    </a:cubicBezTo>
                    <a:lnTo>
                      <a:pt x="43227" y="23900"/>
                    </a:lnTo>
                    <a:lnTo>
                      <a:pt x="48141" y="28814"/>
                    </a:lnTo>
                    <a:lnTo>
                      <a:pt x="48148" y="28814"/>
                    </a:lnTo>
                    <a:cubicBezTo>
                      <a:pt x="51881" y="27939"/>
                      <a:pt x="57962" y="24308"/>
                      <a:pt x="58862" y="23409"/>
                    </a:cubicBezTo>
                    <a:cubicBezTo>
                      <a:pt x="61680" y="20592"/>
                      <a:pt x="61088" y="16507"/>
                      <a:pt x="60695" y="13805"/>
                    </a:cubicBezTo>
                    <a:cubicBezTo>
                      <a:pt x="60550" y="12807"/>
                      <a:pt x="60436" y="12020"/>
                      <a:pt x="60521" y="11534"/>
                    </a:cubicBezTo>
                    <a:lnTo>
                      <a:pt x="60523" y="11520"/>
                    </a:lnTo>
                    <a:lnTo>
                      <a:pt x="60508" y="11521"/>
                    </a:lnTo>
                    <a:cubicBezTo>
                      <a:pt x="60393" y="11542"/>
                      <a:pt x="60260" y="11551"/>
                      <a:pt x="60112" y="11551"/>
                    </a:cubicBezTo>
                    <a:cubicBezTo>
                      <a:pt x="59637" y="11551"/>
                      <a:pt x="58998" y="11458"/>
                      <a:pt x="58237" y="11347"/>
                    </a:cubicBezTo>
                    <a:cubicBezTo>
                      <a:pt x="57184" y="11195"/>
                      <a:pt x="55920" y="11012"/>
                      <a:pt x="54603" y="11012"/>
                    </a:cubicBezTo>
                    <a:close/>
                    <a:moveTo>
                      <a:pt x="17227" y="9887"/>
                    </a:moveTo>
                    <a:cubicBezTo>
                      <a:pt x="19533" y="9887"/>
                      <a:pt x="21984" y="10389"/>
                      <a:pt x="23904" y="12311"/>
                    </a:cubicBezTo>
                    <a:cubicBezTo>
                      <a:pt x="24382" y="12789"/>
                      <a:pt x="25614" y="14644"/>
                      <a:pt x="26953" y="17138"/>
                    </a:cubicBezTo>
                    <a:cubicBezTo>
                      <a:pt x="28992" y="20939"/>
                      <a:pt x="29707" y="23256"/>
                      <a:pt x="29952" y="24300"/>
                    </a:cubicBezTo>
                    <a:lnTo>
                      <a:pt x="27206" y="27046"/>
                    </a:lnTo>
                    <a:lnTo>
                      <a:pt x="24461" y="29792"/>
                    </a:lnTo>
                    <a:cubicBezTo>
                      <a:pt x="22029" y="29223"/>
                      <a:pt x="18931" y="27669"/>
                      <a:pt x="17298" y="26793"/>
                    </a:cubicBezTo>
                    <a:cubicBezTo>
                      <a:pt x="14804" y="25454"/>
                      <a:pt x="12949" y="24222"/>
                      <a:pt x="12471" y="23744"/>
                    </a:cubicBezTo>
                    <a:cubicBezTo>
                      <a:pt x="9321" y="20597"/>
                      <a:pt x="9985" y="16026"/>
                      <a:pt x="10422" y="13001"/>
                    </a:cubicBezTo>
                    <a:cubicBezTo>
                      <a:pt x="10585" y="11888"/>
                      <a:pt x="10712" y="11005"/>
                      <a:pt x="10618" y="10458"/>
                    </a:cubicBezTo>
                    <a:lnTo>
                      <a:pt x="10618" y="10458"/>
                    </a:lnTo>
                    <a:cubicBezTo>
                      <a:pt x="10747" y="10480"/>
                      <a:pt x="10895" y="10490"/>
                      <a:pt x="11060" y="10490"/>
                    </a:cubicBezTo>
                    <a:cubicBezTo>
                      <a:pt x="11595" y="10490"/>
                      <a:pt x="12311" y="10386"/>
                      <a:pt x="13161" y="10262"/>
                    </a:cubicBezTo>
                    <a:cubicBezTo>
                      <a:pt x="14340" y="10092"/>
                      <a:pt x="15754" y="9887"/>
                      <a:pt x="17227" y="9887"/>
                    </a:cubicBezTo>
                    <a:close/>
                    <a:moveTo>
                      <a:pt x="17227" y="9877"/>
                    </a:moveTo>
                    <a:cubicBezTo>
                      <a:pt x="15753" y="9877"/>
                      <a:pt x="14338" y="10082"/>
                      <a:pt x="13158" y="10253"/>
                    </a:cubicBezTo>
                    <a:cubicBezTo>
                      <a:pt x="12306" y="10376"/>
                      <a:pt x="11589" y="10480"/>
                      <a:pt x="11055" y="10480"/>
                    </a:cubicBezTo>
                    <a:cubicBezTo>
                      <a:pt x="10889" y="10480"/>
                      <a:pt x="10740" y="10470"/>
                      <a:pt x="10611" y="10448"/>
                    </a:cubicBezTo>
                    <a:lnTo>
                      <a:pt x="10603" y="10445"/>
                    </a:lnTo>
                    <a:lnTo>
                      <a:pt x="10606" y="10452"/>
                    </a:lnTo>
                    <a:cubicBezTo>
                      <a:pt x="10702" y="10998"/>
                      <a:pt x="10575" y="11882"/>
                      <a:pt x="10412" y="12999"/>
                    </a:cubicBezTo>
                    <a:cubicBezTo>
                      <a:pt x="9972" y="16026"/>
                      <a:pt x="9310" y="20600"/>
                      <a:pt x="12463" y="23751"/>
                    </a:cubicBezTo>
                    <a:cubicBezTo>
                      <a:pt x="12942" y="24229"/>
                      <a:pt x="14797" y="25461"/>
                      <a:pt x="17294" y="26801"/>
                    </a:cubicBezTo>
                    <a:cubicBezTo>
                      <a:pt x="18563" y="27482"/>
                      <a:pt x="19838" y="28103"/>
                      <a:pt x="20979" y="28592"/>
                    </a:cubicBezTo>
                    <a:cubicBezTo>
                      <a:pt x="22322" y="29169"/>
                      <a:pt x="23491" y="29576"/>
                      <a:pt x="24461" y="29802"/>
                    </a:cubicBezTo>
                    <a:lnTo>
                      <a:pt x="24463" y="29802"/>
                    </a:lnTo>
                    <a:lnTo>
                      <a:pt x="29960" y="24308"/>
                    </a:lnTo>
                    <a:lnTo>
                      <a:pt x="29961" y="24306"/>
                    </a:lnTo>
                    <a:lnTo>
                      <a:pt x="29961" y="24302"/>
                    </a:lnTo>
                    <a:cubicBezTo>
                      <a:pt x="29393" y="21869"/>
                      <a:pt x="27837" y="18768"/>
                      <a:pt x="26960" y="17135"/>
                    </a:cubicBezTo>
                    <a:cubicBezTo>
                      <a:pt x="25620" y="14638"/>
                      <a:pt x="24388" y="12783"/>
                      <a:pt x="23910" y="12304"/>
                    </a:cubicBezTo>
                    <a:cubicBezTo>
                      <a:pt x="21987" y="10380"/>
                      <a:pt x="19535" y="9877"/>
                      <a:pt x="17227" y="9877"/>
                    </a:cubicBezTo>
                    <a:close/>
                    <a:moveTo>
                      <a:pt x="54818" y="10045"/>
                    </a:moveTo>
                    <a:cubicBezTo>
                      <a:pt x="56291" y="10045"/>
                      <a:pt x="57705" y="10250"/>
                      <a:pt x="58884" y="10420"/>
                    </a:cubicBezTo>
                    <a:cubicBezTo>
                      <a:pt x="59737" y="10543"/>
                      <a:pt x="60454" y="10648"/>
                      <a:pt x="60988" y="10648"/>
                    </a:cubicBezTo>
                    <a:cubicBezTo>
                      <a:pt x="61152" y="10648"/>
                      <a:pt x="61299" y="10638"/>
                      <a:pt x="61427" y="10616"/>
                    </a:cubicBezTo>
                    <a:lnTo>
                      <a:pt x="61427" y="10616"/>
                    </a:lnTo>
                    <a:cubicBezTo>
                      <a:pt x="61333" y="11165"/>
                      <a:pt x="61462" y="12044"/>
                      <a:pt x="61622" y="13159"/>
                    </a:cubicBezTo>
                    <a:cubicBezTo>
                      <a:pt x="62061" y="16184"/>
                      <a:pt x="62724" y="20753"/>
                      <a:pt x="59573" y="23902"/>
                    </a:cubicBezTo>
                    <a:cubicBezTo>
                      <a:pt x="59095" y="24380"/>
                      <a:pt x="57240" y="25612"/>
                      <a:pt x="54747" y="26951"/>
                    </a:cubicBezTo>
                    <a:cubicBezTo>
                      <a:pt x="50947" y="28989"/>
                      <a:pt x="48630" y="29705"/>
                      <a:pt x="47586" y="29950"/>
                    </a:cubicBezTo>
                    <a:lnTo>
                      <a:pt x="42094" y="24458"/>
                    </a:lnTo>
                    <a:cubicBezTo>
                      <a:pt x="42662" y="22028"/>
                      <a:pt x="44217" y="18927"/>
                      <a:pt x="45093" y="17296"/>
                    </a:cubicBezTo>
                    <a:cubicBezTo>
                      <a:pt x="46431" y="14802"/>
                      <a:pt x="47662" y="12947"/>
                      <a:pt x="48141" y="12469"/>
                    </a:cubicBezTo>
                    <a:cubicBezTo>
                      <a:pt x="50062" y="10547"/>
                      <a:pt x="52513" y="10045"/>
                      <a:pt x="54818" y="10045"/>
                    </a:cubicBezTo>
                    <a:close/>
                    <a:moveTo>
                      <a:pt x="54813" y="10032"/>
                    </a:moveTo>
                    <a:cubicBezTo>
                      <a:pt x="52506" y="10032"/>
                      <a:pt x="50055" y="10536"/>
                      <a:pt x="48132" y="12460"/>
                    </a:cubicBezTo>
                    <a:cubicBezTo>
                      <a:pt x="47654" y="12940"/>
                      <a:pt x="46422" y="14795"/>
                      <a:pt x="45082" y="17290"/>
                    </a:cubicBezTo>
                    <a:cubicBezTo>
                      <a:pt x="44401" y="18561"/>
                      <a:pt x="43782" y="19836"/>
                      <a:pt x="43291" y="20976"/>
                    </a:cubicBezTo>
                    <a:cubicBezTo>
                      <a:pt x="42714" y="22318"/>
                      <a:pt x="42307" y="23489"/>
                      <a:pt x="42081" y="24458"/>
                    </a:cubicBezTo>
                    <a:lnTo>
                      <a:pt x="42081" y="24461"/>
                    </a:lnTo>
                    <a:lnTo>
                      <a:pt x="47578" y="29959"/>
                    </a:lnTo>
                    <a:lnTo>
                      <a:pt x="47580" y="29960"/>
                    </a:lnTo>
                    <a:lnTo>
                      <a:pt x="47581" y="29959"/>
                    </a:lnTo>
                    <a:cubicBezTo>
                      <a:pt x="50014" y="29389"/>
                      <a:pt x="53115" y="27834"/>
                      <a:pt x="54748" y="26958"/>
                    </a:cubicBezTo>
                    <a:cubicBezTo>
                      <a:pt x="57245" y="25617"/>
                      <a:pt x="59100" y="24386"/>
                      <a:pt x="59579" y="23908"/>
                    </a:cubicBezTo>
                    <a:cubicBezTo>
                      <a:pt x="62732" y="20756"/>
                      <a:pt x="62069" y="16181"/>
                      <a:pt x="61630" y="13156"/>
                    </a:cubicBezTo>
                    <a:cubicBezTo>
                      <a:pt x="61469" y="12037"/>
                      <a:pt x="61340" y="11153"/>
                      <a:pt x="61435" y="10608"/>
                    </a:cubicBezTo>
                    <a:lnTo>
                      <a:pt x="61437" y="10601"/>
                    </a:lnTo>
                    <a:lnTo>
                      <a:pt x="61430" y="10603"/>
                    </a:lnTo>
                    <a:cubicBezTo>
                      <a:pt x="61299" y="10626"/>
                      <a:pt x="61148" y="10636"/>
                      <a:pt x="60979" y="10636"/>
                    </a:cubicBezTo>
                    <a:cubicBezTo>
                      <a:pt x="60446" y="10636"/>
                      <a:pt x="59732" y="10533"/>
                      <a:pt x="58884" y="10410"/>
                    </a:cubicBezTo>
                    <a:cubicBezTo>
                      <a:pt x="57703" y="10238"/>
                      <a:pt x="56288" y="10032"/>
                      <a:pt x="54813" y="10032"/>
                    </a:cubicBezTo>
                    <a:close/>
                    <a:moveTo>
                      <a:pt x="11745" y="30409"/>
                    </a:moveTo>
                    <a:cubicBezTo>
                      <a:pt x="11666" y="30409"/>
                      <a:pt x="11600" y="30475"/>
                      <a:pt x="11600" y="30554"/>
                    </a:cubicBezTo>
                    <a:cubicBezTo>
                      <a:pt x="11600" y="30634"/>
                      <a:pt x="11666" y="30699"/>
                      <a:pt x="11745" y="30699"/>
                    </a:cubicBezTo>
                    <a:cubicBezTo>
                      <a:pt x="11825" y="30699"/>
                      <a:pt x="11890" y="30634"/>
                      <a:pt x="11890" y="30554"/>
                    </a:cubicBezTo>
                    <a:cubicBezTo>
                      <a:pt x="11890" y="30475"/>
                      <a:pt x="11825" y="30409"/>
                      <a:pt x="11745" y="30409"/>
                    </a:cubicBezTo>
                    <a:close/>
                    <a:moveTo>
                      <a:pt x="60141" y="30633"/>
                    </a:moveTo>
                    <a:cubicBezTo>
                      <a:pt x="60062" y="30633"/>
                      <a:pt x="59997" y="30698"/>
                      <a:pt x="59997" y="30777"/>
                    </a:cubicBezTo>
                    <a:cubicBezTo>
                      <a:pt x="59997" y="30857"/>
                      <a:pt x="60062" y="30922"/>
                      <a:pt x="60141" y="30922"/>
                    </a:cubicBezTo>
                    <a:cubicBezTo>
                      <a:pt x="60223" y="30922"/>
                      <a:pt x="60286" y="30857"/>
                      <a:pt x="60286" y="30777"/>
                    </a:cubicBezTo>
                    <a:cubicBezTo>
                      <a:pt x="60286" y="30698"/>
                      <a:pt x="60221" y="30633"/>
                      <a:pt x="60141" y="30633"/>
                    </a:cubicBezTo>
                    <a:close/>
                    <a:moveTo>
                      <a:pt x="10215" y="30634"/>
                    </a:moveTo>
                    <a:cubicBezTo>
                      <a:pt x="10114" y="30634"/>
                      <a:pt x="10031" y="30715"/>
                      <a:pt x="10031" y="30817"/>
                    </a:cubicBezTo>
                    <a:cubicBezTo>
                      <a:pt x="10031" y="30918"/>
                      <a:pt x="10114" y="31001"/>
                      <a:pt x="10215" y="31001"/>
                    </a:cubicBezTo>
                    <a:cubicBezTo>
                      <a:pt x="10317" y="31001"/>
                      <a:pt x="10398" y="30918"/>
                      <a:pt x="10398" y="30817"/>
                    </a:cubicBezTo>
                    <a:cubicBezTo>
                      <a:pt x="10398" y="30715"/>
                      <a:pt x="10317" y="30634"/>
                      <a:pt x="10215" y="30634"/>
                    </a:cubicBezTo>
                    <a:close/>
                    <a:moveTo>
                      <a:pt x="61672" y="30859"/>
                    </a:moveTo>
                    <a:cubicBezTo>
                      <a:pt x="61570" y="30859"/>
                      <a:pt x="61489" y="30940"/>
                      <a:pt x="61489" y="31041"/>
                    </a:cubicBezTo>
                    <a:cubicBezTo>
                      <a:pt x="61489" y="31143"/>
                      <a:pt x="61570" y="31224"/>
                      <a:pt x="61672" y="31224"/>
                    </a:cubicBezTo>
                    <a:cubicBezTo>
                      <a:pt x="61773" y="31222"/>
                      <a:pt x="61854" y="31141"/>
                      <a:pt x="61854" y="31041"/>
                    </a:cubicBezTo>
                    <a:cubicBezTo>
                      <a:pt x="61854" y="30940"/>
                      <a:pt x="61773" y="30859"/>
                      <a:pt x="61672" y="30859"/>
                    </a:cubicBezTo>
                    <a:close/>
                    <a:moveTo>
                      <a:pt x="8686" y="31183"/>
                    </a:moveTo>
                    <a:cubicBezTo>
                      <a:pt x="8537" y="31183"/>
                      <a:pt x="8418" y="31302"/>
                      <a:pt x="8418" y="31451"/>
                    </a:cubicBezTo>
                    <a:cubicBezTo>
                      <a:pt x="8418" y="31599"/>
                      <a:pt x="8537" y="31719"/>
                      <a:pt x="8686" y="31719"/>
                    </a:cubicBezTo>
                    <a:cubicBezTo>
                      <a:pt x="8834" y="31719"/>
                      <a:pt x="8954" y="31599"/>
                      <a:pt x="8954" y="31451"/>
                    </a:cubicBezTo>
                    <a:cubicBezTo>
                      <a:pt x="8954" y="31302"/>
                      <a:pt x="8834" y="31183"/>
                      <a:pt x="8686" y="31183"/>
                    </a:cubicBezTo>
                    <a:close/>
                    <a:moveTo>
                      <a:pt x="63200" y="31406"/>
                    </a:moveTo>
                    <a:cubicBezTo>
                      <a:pt x="63051" y="31406"/>
                      <a:pt x="62932" y="31525"/>
                      <a:pt x="62932" y="31674"/>
                    </a:cubicBezTo>
                    <a:cubicBezTo>
                      <a:pt x="62932" y="31822"/>
                      <a:pt x="63051" y="31942"/>
                      <a:pt x="63200" y="31942"/>
                    </a:cubicBezTo>
                    <a:cubicBezTo>
                      <a:pt x="63348" y="31942"/>
                      <a:pt x="63468" y="31821"/>
                      <a:pt x="63468" y="31674"/>
                    </a:cubicBezTo>
                    <a:cubicBezTo>
                      <a:pt x="63468" y="31525"/>
                      <a:pt x="63348" y="31406"/>
                      <a:pt x="63200" y="31406"/>
                    </a:cubicBezTo>
                    <a:close/>
                    <a:moveTo>
                      <a:pt x="7261" y="32087"/>
                    </a:moveTo>
                    <a:cubicBezTo>
                      <a:pt x="7159" y="32087"/>
                      <a:pt x="7078" y="32169"/>
                      <a:pt x="7078" y="32270"/>
                    </a:cubicBezTo>
                    <a:cubicBezTo>
                      <a:pt x="7078" y="32371"/>
                      <a:pt x="7159" y="32453"/>
                      <a:pt x="7261" y="32453"/>
                    </a:cubicBezTo>
                    <a:cubicBezTo>
                      <a:pt x="7362" y="32453"/>
                      <a:pt x="7443" y="32371"/>
                      <a:pt x="7443" y="32270"/>
                    </a:cubicBezTo>
                    <a:cubicBezTo>
                      <a:pt x="7443" y="32169"/>
                      <a:pt x="7362" y="32087"/>
                      <a:pt x="7261" y="32087"/>
                    </a:cubicBezTo>
                    <a:close/>
                    <a:moveTo>
                      <a:pt x="64626" y="32309"/>
                    </a:moveTo>
                    <a:cubicBezTo>
                      <a:pt x="64525" y="32309"/>
                      <a:pt x="64442" y="32392"/>
                      <a:pt x="64442" y="32493"/>
                    </a:cubicBezTo>
                    <a:cubicBezTo>
                      <a:pt x="64442" y="32595"/>
                      <a:pt x="64525" y="32676"/>
                      <a:pt x="64626" y="32676"/>
                    </a:cubicBezTo>
                    <a:cubicBezTo>
                      <a:pt x="64728" y="32676"/>
                      <a:pt x="64809" y="32595"/>
                      <a:pt x="64809" y="32493"/>
                    </a:cubicBezTo>
                    <a:cubicBezTo>
                      <a:pt x="64809" y="32392"/>
                      <a:pt x="64728" y="32309"/>
                      <a:pt x="64626" y="32309"/>
                    </a:cubicBezTo>
                    <a:close/>
                    <a:moveTo>
                      <a:pt x="6181" y="33047"/>
                    </a:moveTo>
                    <a:cubicBezTo>
                      <a:pt x="6101" y="33047"/>
                      <a:pt x="6036" y="33112"/>
                      <a:pt x="6036" y="33192"/>
                    </a:cubicBezTo>
                    <a:cubicBezTo>
                      <a:pt x="6038" y="33271"/>
                      <a:pt x="6101" y="33336"/>
                      <a:pt x="6181" y="33336"/>
                    </a:cubicBezTo>
                    <a:cubicBezTo>
                      <a:pt x="6261" y="33336"/>
                      <a:pt x="6326" y="33271"/>
                      <a:pt x="6326" y="33192"/>
                    </a:cubicBezTo>
                    <a:cubicBezTo>
                      <a:pt x="6326" y="33112"/>
                      <a:pt x="6261" y="33047"/>
                      <a:pt x="6181" y="33047"/>
                    </a:cubicBezTo>
                    <a:close/>
                    <a:moveTo>
                      <a:pt x="65706" y="33270"/>
                    </a:moveTo>
                    <a:cubicBezTo>
                      <a:pt x="65626" y="33270"/>
                      <a:pt x="65561" y="33335"/>
                      <a:pt x="65561" y="33415"/>
                    </a:cubicBezTo>
                    <a:cubicBezTo>
                      <a:pt x="65561" y="33494"/>
                      <a:pt x="65626" y="33560"/>
                      <a:pt x="65706" y="33560"/>
                    </a:cubicBezTo>
                    <a:cubicBezTo>
                      <a:pt x="65785" y="33560"/>
                      <a:pt x="65851" y="33494"/>
                      <a:pt x="65851" y="33415"/>
                    </a:cubicBezTo>
                    <a:cubicBezTo>
                      <a:pt x="65851" y="33335"/>
                      <a:pt x="65785" y="33270"/>
                      <a:pt x="65706" y="33270"/>
                    </a:cubicBezTo>
                    <a:close/>
                    <a:moveTo>
                      <a:pt x="11812" y="31598"/>
                    </a:moveTo>
                    <a:lnTo>
                      <a:pt x="10299" y="35721"/>
                    </a:lnTo>
                    <a:lnTo>
                      <a:pt x="10299" y="35721"/>
                    </a:lnTo>
                    <a:lnTo>
                      <a:pt x="10966" y="31964"/>
                    </a:lnTo>
                    <a:lnTo>
                      <a:pt x="10960" y="31963"/>
                    </a:lnTo>
                    <a:lnTo>
                      <a:pt x="10960" y="31963"/>
                    </a:lnTo>
                    <a:cubicBezTo>
                      <a:pt x="11247" y="31828"/>
                      <a:pt x="11531" y="31705"/>
                      <a:pt x="11812" y="31598"/>
                    </a:cubicBezTo>
                    <a:close/>
                    <a:moveTo>
                      <a:pt x="12912" y="31257"/>
                    </a:moveTo>
                    <a:lnTo>
                      <a:pt x="10312" y="35723"/>
                    </a:lnTo>
                    <a:lnTo>
                      <a:pt x="11825" y="31593"/>
                    </a:lnTo>
                    <a:lnTo>
                      <a:pt x="11825" y="31593"/>
                    </a:lnTo>
                    <a:cubicBezTo>
                      <a:pt x="12196" y="31451"/>
                      <a:pt x="12559" y="31337"/>
                      <a:pt x="12912" y="31257"/>
                    </a:cubicBezTo>
                    <a:close/>
                    <a:moveTo>
                      <a:pt x="9212" y="32889"/>
                    </a:moveTo>
                    <a:lnTo>
                      <a:pt x="10253" y="35729"/>
                    </a:lnTo>
                    <a:lnTo>
                      <a:pt x="10253" y="35729"/>
                    </a:lnTo>
                    <a:lnTo>
                      <a:pt x="8757" y="33157"/>
                    </a:lnTo>
                    <a:lnTo>
                      <a:pt x="8757" y="33157"/>
                    </a:lnTo>
                    <a:cubicBezTo>
                      <a:pt x="8908" y="33067"/>
                      <a:pt x="9059" y="32978"/>
                      <a:pt x="9212" y="32889"/>
                    </a:cubicBezTo>
                    <a:close/>
                    <a:moveTo>
                      <a:pt x="10275" y="32302"/>
                    </a:moveTo>
                    <a:lnTo>
                      <a:pt x="10275" y="35728"/>
                    </a:lnTo>
                    <a:lnTo>
                      <a:pt x="9722" y="32616"/>
                    </a:lnTo>
                    <a:lnTo>
                      <a:pt x="9711" y="32618"/>
                    </a:lnTo>
                    <a:lnTo>
                      <a:pt x="10265" y="35730"/>
                    </a:lnTo>
                    <a:lnTo>
                      <a:pt x="9221" y="32884"/>
                    </a:lnTo>
                    <a:lnTo>
                      <a:pt x="9221" y="32884"/>
                    </a:lnTo>
                    <a:cubicBezTo>
                      <a:pt x="9571" y="32682"/>
                      <a:pt x="9923" y="32486"/>
                      <a:pt x="10275" y="32302"/>
                    </a:cubicBezTo>
                    <a:close/>
                    <a:moveTo>
                      <a:pt x="10955" y="31965"/>
                    </a:moveTo>
                    <a:lnTo>
                      <a:pt x="10285" y="35738"/>
                    </a:lnTo>
                    <a:lnTo>
                      <a:pt x="10285" y="32297"/>
                    </a:lnTo>
                    <a:lnTo>
                      <a:pt x="10285" y="32297"/>
                    </a:lnTo>
                    <a:cubicBezTo>
                      <a:pt x="10509" y="32181"/>
                      <a:pt x="10732" y="32069"/>
                      <a:pt x="10955" y="31965"/>
                    </a:cubicBezTo>
                    <a:close/>
                    <a:moveTo>
                      <a:pt x="13957" y="31129"/>
                    </a:moveTo>
                    <a:cubicBezTo>
                      <a:pt x="14042" y="31129"/>
                      <a:pt x="14125" y="31132"/>
                      <a:pt x="14208" y="31138"/>
                    </a:cubicBezTo>
                    <a:lnTo>
                      <a:pt x="14208" y="31138"/>
                    </a:lnTo>
                    <a:lnTo>
                      <a:pt x="10315" y="35738"/>
                    </a:lnTo>
                    <a:lnTo>
                      <a:pt x="10315" y="35738"/>
                    </a:lnTo>
                    <a:lnTo>
                      <a:pt x="12926" y="31253"/>
                    </a:lnTo>
                    <a:lnTo>
                      <a:pt x="12926" y="31253"/>
                    </a:lnTo>
                    <a:cubicBezTo>
                      <a:pt x="13282" y="31173"/>
                      <a:pt x="13628" y="31129"/>
                      <a:pt x="13957" y="31129"/>
                    </a:cubicBezTo>
                    <a:close/>
                    <a:moveTo>
                      <a:pt x="8748" y="33162"/>
                    </a:moveTo>
                    <a:lnTo>
                      <a:pt x="10246" y="35738"/>
                    </a:lnTo>
                    <a:lnTo>
                      <a:pt x="8297" y="33435"/>
                    </a:lnTo>
                    <a:lnTo>
                      <a:pt x="8297" y="33435"/>
                    </a:lnTo>
                    <a:cubicBezTo>
                      <a:pt x="8446" y="33344"/>
                      <a:pt x="8596" y="33253"/>
                      <a:pt x="8748" y="33162"/>
                    </a:cubicBezTo>
                    <a:close/>
                    <a:moveTo>
                      <a:pt x="14220" y="31139"/>
                    </a:moveTo>
                    <a:lnTo>
                      <a:pt x="14220" y="31139"/>
                    </a:lnTo>
                    <a:cubicBezTo>
                      <a:pt x="14651" y="31172"/>
                      <a:pt x="15050" y="31289"/>
                      <a:pt x="15409" y="31510"/>
                    </a:cubicBezTo>
                    <a:lnTo>
                      <a:pt x="15409" y="31510"/>
                    </a:lnTo>
                    <a:lnTo>
                      <a:pt x="10321" y="35746"/>
                    </a:lnTo>
                    <a:lnTo>
                      <a:pt x="10321" y="35746"/>
                    </a:lnTo>
                    <a:lnTo>
                      <a:pt x="14220" y="31139"/>
                    </a:lnTo>
                    <a:close/>
                    <a:moveTo>
                      <a:pt x="7804" y="33737"/>
                    </a:moveTo>
                    <a:lnTo>
                      <a:pt x="10221" y="35747"/>
                    </a:lnTo>
                    <a:lnTo>
                      <a:pt x="7279" y="34062"/>
                    </a:lnTo>
                    <a:lnTo>
                      <a:pt x="7279" y="34062"/>
                    </a:lnTo>
                    <a:cubicBezTo>
                      <a:pt x="7319" y="34037"/>
                      <a:pt x="7359" y="34012"/>
                      <a:pt x="7400" y="33987"/>
                    </a:cubicBezTo>
                    <a:cubicBezTo>
                      <a:pt x="7533" y="33904"/>
                      <a:pt x="7668" y="33821"/>
                      <a:pt x="7804" y="33737"/>
                    </a:cubicBezTo>
                    <a:close/>
                    <a:moveTo>
                      <a:pt x="8288" y="33440"/>
                    </a:moveTo>
                    <a:lnTo>
                      <a:pt x="10243" y="35750"/>
                    </a:lnTo>
                    <a:lnTo>
                      <a:pt x="7814" y="33730"/>
                    </a:lnTo>
                    <a:lnTo>
                      <a:pt x="7814" y="33730"/>
                    </a:lnTo>
                    <a:cubicBezTo>
                      <a:pt x="7971" y="33634"/>
                      <a:pt x="8129" y="33537"/>
                      <a:pt x="8288" y="33440"/>
                    </a:cubicBezTo>
                    <a:close/>
                    <a:moveTo>
                      <a:pt x="7268" y="34068"/>
                    </a:moveTo>
                    <a:lnTo>
                      <a:pt x="10229" y="35763"/>
                    </a:lnTo>
                    <a:lnTo>
                      <a:pt x="10229" y="35763"/>
                    </a:lnTo>
                    <a:lnTo>
                      <a:pt x="6627" y="34463"/>
                    </a:lnTo>
                    <a:lnTo>
                      <a:pt x="6627" y="34463"/>
                    </a:lnTo>
                    <a:cubicBezTo>
                      <a:pt x="6836" y="34335"/>
                      <a:pt x="7050" y="34203"/>
                      <a:pt x="7268" y="34068"/>
                    </a:cubicBezTo>
                    <a:close/>
                    <a:moveTo>
                      <a:pt x="6614" y="34471"/>
                    </a:moveTo>
                    <a:lnTo>
                      <a:pt x="10219" y="35771"/>
                    </a:lnTo>
                    <a:lnTo>
                      <a:pt x="10219" y="35771"/>
                    </a:lnTo>
                    <a:lnTo>
                      <a:pt x="5741" y="34989"/>
                    </a:lnTo>
                    <a:lnTo>
                      <a:pt x="5741" y="34989"/>
                    </a:lnTo>
                    <a:cubicBezTo>
                      <a:pt x="6020" y="34830"/>
                      <a:pt x="6311" y="34655"/>
                      <a:pt x="6614" y="34471"/>
                    </a:cubicBezTo>
                    <a:close/>
                    <a:moveTo>
                      <a:pt x="19528" y="31008"/>
                    </a:move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30" y="31011"/>
                    </a:cubicBez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34" y="31030"/>
                    </a:lnTo>
                    <a:cubicBezTo>
                      <a:pt x="19534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20557" y="31448"/>
                      <a:pt x="21503" y="31899"/>
                      <a:pt x="22257" y="32366"/>
                    </a:cubicBez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260" y="34822"/>
                      <a:pt x="22263" y="34822"/>
                      <a:pt x="22267" y="34822"/>
                    </a:cubicBezTo>
                    <a:lnTo>
                      <a:pt x="22268" y="34843"/>
                    </a:lnTo>
                    <a:cubicBezTo>
                      <a:pt x="22264" y="34844"/>
                      <a:pt x="22260" y="34844"/>
                      <a:pt x="22257" y="34845"/>
                    </a:cubicBezTo>
                    <a:lnTo>
                      <a:pt x="22257" y="34845"/>
                    </a:ln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198" y="34828"/>
                      <a:pt x="22140" y="34831"/>
                      <a:pt x="22082" y="34831"/>
                    </a:cubicBezTo>
                    <a:cubicBezTo>
                      <a:pt x="20819" y="34831"/>
                      <a:pt x="19488" y="33623"/>
                      <a:pt x="19474" y="33609"/>
                    </a:cubicBezTo>
                    <a:lnTo>
                      <a:pt x="19464" y="33599"/>
                    </a:lnTo>
                    <a:lnTo>
                      <a:pt x="19457" y="33610"/>
                    </a:lnTo>
                    <a:cubicBezTo>
                      <a:pt x="18804" y="34678"/>
                      <a:pt x="17820" y="35222"/>
                      <a:pt x="17113" y="35488"/>
                    </a:cubicBezTo>
                    <a:cubicBezTo>
                      <a:pt x="16473" y="35729"/>
                      <a:pt x="15934" y="35796"/>
                      <a:pt x="15768" y="35811"/>
                    </a:cubicBezTo>
                    <a:lnTo>
                      <a:pt x="15768" y="35811"/>
                    </a:lnTo>
                    <a:cubicBezTo>
                      <a:pt x="16339" y="35488"/>
                      <a:pt x="16692" y="34695"/>
                      <a:pt x="17065" y="33855"/>
                    </a:cubicBezTo>
                    <a:cubicBezTo>
                      <a:pt x="17588" y="32677"/>
                      <a:pt x="18179" y="31345"/>
                      <a:pt x="19513" y="31034"/>
                    </a:cubicBezTo>
                    <a:lnTo>
                      <a:pt x="19513" y="31034"/>
                    </a:lnTo>
                    <a:cubicBezTo>
                      <a:pt x="19520" y="31034"/>
                      <a:pt x="19526" y="31033"/>
                      <a:pt x="19532" y="31032"/>
                    </a:cubicBezTo>
                    <a:lnTo>
                      <a:pt x="19532" y="31030"/>
                    </a:lnTo>
                    <a:lnTo>
                      <a:pt x="19532" y="31030"/>
                    </a:lnTo>
                    <a:cubicBezTo>
                      <a:pt x="19532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19533" y="31030"/>
                      <a:pt x="19533" y="31030"/>
                      <a:pt x="19532" y="31029"/>
                    </a:cubicBezTo>
                    <a:lnTo>
                      <a:pt x="19532" y="31029"/>
                    </a:lnTo>
                    <a:lnTo>
                      <a:pt x="19531" y="31024"/>
                    </a:ln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29" y="31011"/>
                    </a:cubicBezTo>
                    <a:lnTo>
                      <a:pt x="19529" y="31011"/>
                    </a:lnTo>
                    <a:lnTo>
                      <a:pt x="19528" y="31008"/>
                    </a:lnTo>
                    <a:close/>
                    <a:moveTo>
                      <a:pt x="15419" y="31517"/>
                    </a:moveTo>
                    <a:cubicBezTo>
                      <a:pt x="15617" y="31641"/>
                      <a:pt x="15803" y="31797"/>
                      <a:pt x="15974" y="31989"/>
                    </a:cubicBezTo>
                    <a:lnTo>
                      <a:pt x="15974" y="31989"/>
                    </a:lnTo>
                    <a:cubicBezTo>
                      <a:pt x="14939" y="32531"/>
                      <a:pt x="14208" y="33211"/>
                      <a:pt x="13528" y="33845"/>
                    </a:cubicBezTo>
                    <a:cubicBezTo>
                      <a:pt x="12610" y="34699"/>
                      <a:pt x="11743" y="35505"/>
                      <a:pt x="10320" y="35813"/>
                    </a:cubicBezTo>
                    <a:lnTo>
                      <a:pt x="10320" y="35813"/>
                    </a:lnTo>
                    <a:lnTo>
                      <a:pt x="10289" y="35787"/>
                    </a:lnTo>
                    <a:lnTo>
                      <a:pt x="15419" y="31517"/>
                    </a:lnTo>
                    <a:close/>
                    <a:moveTo>
                      <a:pt x="10243" y="35825"/>
                    </a:moveTo>
                    <a:lnTo>
                      <a:pt x="10238" y="35830"/>
                    </a:lnTo>
                    <a:lnTo>
                      <a:pt x="10238" y="35830"/>
                    </a:lnTo>
                    <a:lnTo>
                      <a:pt x="10236" y="35830"/>
                    </a:lnTo>
                    <a:lnTo>
                      <a:pt x="10236" y="35830"/>
                    </a:lnTo>
                    <a:lnTo>
                      <a:pt x="10243" y="35825"/>
                    </a:lnTo>
                    <a:close/>
                    <a:moveTo>
                      <a:pt x="15871" y="32751"/>
                    </a:moveTo>
                    <a:lnTo>
                      <a:pt x="15871" y="32751"/>
                    </a:lnTo>
                    <a:cubicBezTo>
                      <a:pt x="14391" y="33261"/>
                      <a:pt x="12792" y="35833"/>
                      <a:pt x="11745" y="35833"/>
                    </a:cubicBezTo>
                    <a:cubicBezTo>
                      <a:pt x="14000" y="35833"/>
                      <a:pt x="15316" y="33378"/>
                      <a:pt x="15871" y="32751"/>
                    </a:cubicBezTo>
                    <a:close/>
                    <a:moveTo>
                      <a:pt x="60052" y="31843"/>
                    </a:moveTo>
                    <a:cubicBezTo>
                      <a:pt x="60335" y="31954"/>
                      <a:pt x="60622" y="32081"/>
                      <a:pt x="60912" y="32219"/>
                    </a:cubicBezTo>
                    <a:lnTo>
                      <a:pt x="60912" y="32219"/>
                    </a:lnTo>
                    <a:lnTo>
                      <a:pt x="61588" y="36026"/>
                    </a:lnTo>
                    <a:lnTo>
                      <a:pt x="60052" y="31843"/>
                    </a:lnTo>
                    <a:close/>
                    <a:moveTo>
                      <a:pt x="57604" y="31373"/>
                    </a:moveTo>
                    <a:lnTo>
                      <a:pt x="61541" y="36026"/>
                    </a:lnTo>
                    <a:lnTo>
                      <a:pt x="61541" y="36026"/>
                    </a:lnTo>
                    <a:cubicBezTo>
                      <a:pt x="61537" y="36025"/>
                      <a:pt x="61534" y="36024"/>
                      <a:pt x="61530" y="36024"/>
                    </a:cubicBezTo>
                    <a:lnTo>
                      <a:pt x="61530" y="36024"/>
                    </a:lnTo>
                    <a:lnTo>
                      <a:pt x="56428" y="31777"/>
                    </a:lnTo>
                    <a:lnTo>
                      <a:pt x="56420" y="31786"/>
                    </a:lnTo>
                    <a:lnTo>
                      <a:pt x="61506" y="36018"/>
                    </a:lnTo>
                    <a:lnTo>
                      <a:pt x="61506" y="36018"/>
                    </a:lnTo>
                    <a:cubicBezTo>
                      <a:pt x="60117" y="35702"/>
                      <a:pt x="59263" y="34904"/>
                      <a:pt x="58361" y="34065"/>
                    </a:cubicBezTo>
                    <a:cubicBezTo>
                      <a:pt x="57678" y="33430"/>
                      <a:pt x="56948" y="32750"/>
                      <a:pt x="55914" y="32209"/>
                    </a:cubicBezTo>
                    <a:lnTo>
                      <a:pt x="55914" y="32209"/>
                    </a:lnTo>
                    <a:cubicBezTo>
                      <a:pt x="56356" y="31711"/>
                      <a:pt x="56916" y="31432"/>
                      <a:pt x="57604" y="31373"/>
                    </a:cubicBezTo>
                    <a:close/>
                    <a:moveTo>
                      <a:pt x="60925" y="32226"/>
                    </a:moveTo>
                    <a:cubicBezTo>
                      <a:pt x="61338" y="32424"/>
                      <a:pt x="61756" y="32646"/>
                      <a:pt x="62172" y="32880"/>
                    </a:cubicBezTo>
                    <a:lnTo>
                      <a:pt x="62172" y="32880"/>
                    </a:lnTo>
                    <a:lnTo>
                      <a:pt x="61612" y="36029"/>
                    </a:lnTo>
                    <a:lnTo>
                      <a:pt x="61612" y="32577"/>
                    </a:lnTo>
                    <a:lnTo>
                      <a:pt x="61601" y="32577"/>
                    </a:lnTo>
                    <a:lnTo>
                      <a:pt x="61601" y="36029"/>
                    </a:lnTo>
                    <a:lnTo>
                      <a:pt x="60925" y="32226"/>
                    </a:lnTo>
                    <a:close/>
                    <a:moveTo>
                      <a:pt x="57894" y="31360"/>
                    </a:moveTo>
                    <a:cubicBezTo>
                      <a:pt x="58210" y="31360"/>
                      <a:pt x="58551" y="31402"/>
                      <a:pt x="58917" y="31485"/>
                    </a:cubicBezTo>
                    <a:lnTo>
                      <a:pt x="58917" y="31485"/>
                    </a:lnTo>
                    <a:lnTo>
                      <a:pt x="61562" y="36031"/>
                    </a:lnTo>
                    <a:lnTo>
                      <a:pt x="61562" y="36031"/>
                    </a:lnTo>
                    <a:cubicBezTo>
                      <a:pt x="61561" y="36030"/>
                      <a:pt x="61560" y="36030"/>
                      <a:pt x="61559" y="36030"/>
                    </a:cubicBezTo>
                    <a:lnTo>
                      <a:pt x="61559" y="36030"/>
                    </a:lnTo>
                    <a:lnTo>
                      <a:pt x="57617" y="31372"/>
                    </a:lnTo>
                    <a:lnTo>
                      <a:pt x="57617" y="31372"/>
                    </a:lnTo>
                    <a:cubicBezTo>
                      <a:pt x="57707" y="31364"/>
                      <a:pt x="57800" y="31360"/>
                      <a:pt x="57894" y="31360"/>
                    </a:cubicBezTo>
                    <a:close/>
                    <a:moveTo>
                      <a:pt x="62684" y="33175"/>
                    </a:moveTo>
                    <a:cubicBezTo>
                      <a:pt x="62837" y="33265"/>
                      <a:pt x="62989" y="33356"/>
                      <a:pt x="63141" y="33447"/>
                    </a:cubicBezTo>
                    <a:lnTo>
                      <a:pt x="63141" y="33447"/>
                    </a:lnTo>
                    <a:lnTo>
                      <a:pt x="61635" y="36034"/>
                    </a:lnTo>
                    <a:lnTo>
                      <a:pt x="61635" y="36034"/>
                    </a:lnTo>
                    <a:lnTo>
                      <a:pt x="62684" y="33175"/>
                    </a:lnTo>
                    <a:close/>
                    <a:moveTo>
                      <a:pt x="58931" y="31488"/>
                    </a:moveTo>
                    <a:cubicBezTo>
                      <a:pt x="59178" y="31545"/>
                      <a:pt x="59436" y="31621"/>
                      <a:pt x="59707" y="31715"/>
                    </a:cubicBezTo>
                    <a:cubicBezTo>
                      <a:pt x="59817" y="31753"/>
                      <a:pt x="59927" y="31794"/>
                      <a:pt x="60039" y="31838"/>
                    </a:cubicBezTo>
                    <a:lnTo>
                      <a:pt x="60039" y="31838"/>
                    </a:lnTo>
                    <a:lnTo>
                      <a:pt x="61578" y="36034"/>
                    </a:lnTo>
                    <a:lnTo>
                      <a:pt x="61578" y="36034"/>
                    </a:lnTo>
                    <a:cubicBezTo>
                      <a:pt x="61577" y="36034"/>
                      <a:pt x="61577" y="36034"/>
                      <a:pt x="61576" y="36034"/>
                    </a:cubicBezTo>
                    <a:lnTo>
                      <a:pt x="61576" y="36034"/>
                    </a:lnTo>
                    <a:lnTo>
                      <a:pt x="58931" y="31488"/>
                    </a:lnTo>
                    <a:close/>
                    <a:moveTo>
                      <a:pt x="63151" y="33453"/>
                    </a:moveTo>
                    <a:cubicBezTo>
                      <a:pt x="63303" y="33544"/>
                      <a:pt x="63453" y="33636"/>
                      <a:pt x="63602" y="33728"/>
                    </a:cubicBezTo>
                    <a:lnTo>
                      <a:pt x="63602" y="33728"/>
                    </a:lnTo>
                    <a:lnTo>
                      <a:pt x="61648" y="36035"/>
                    </a:lnTo>
                    <a:lnTo>
                      <a:pt x="61648" y="36035"/>
                    </a:lnTo>
                    <a:lnTo>
                      <a:pt x="63151" y="33453"/>
                    </a:lnTo>
                    <a:close/>
                    <a:moveTo>
                      <a:pt x="62183" y="32886"/>
                    </a:moveTo>
                    <a:lnTo>
                      <a:pt x="62183" y="32886"/>
                    </a:lnTo>
                    <a:cubicBezTo>
                      <a:pt x="62346" y="32979"/>
                      <a:pt x="62510" y="33073"/>
                      <a:pt x="62673" y="33168"/>
                    </a:cubicBezTo>
                    <a:lnTo>
                      <a:pt x="62673" y="33168"/>
                    </a:lnTo>
                    <a:lnTo>
                      <a:pt x="61621" y="36039"/>
                    </a:lnTo>
                    <a:lnTo>
                      <a:pt x="62183" y="32886"/>
                    </a:lnTo>
                    <a:close/>
                    <a:moveTo>
                      <a:pt x="63611" y="33733"/>
                    </a:moveTo>
                    <a:lnTo>
                      <a:pt x="63611" y="33733"/>
                    </a:lnTo>
                    <a:cubicBezTo>
                      <a:pt x="63770" y="33831"/>
                      <a:pt x="63928" y="33928"/>
                      <a:pt x="64083" y="34024"/>
                    </a:cubicBezTo>
                    <a:lnTo>
                      <a:pt x="64083" y="34024"/>
                    </a:lnTo>
                    <a:lnTo>
                      <a:pt x="61651" y="36047"/>
                    </a:lnTo>
                    <a:lnTo>
                      <a:pt x="63611" y="33733"/>
                    </a:lnTo>
                    <a:close/>
                    <a:moveTo>
                      <a:pt x="56016" y="32967"/>
                    </a:moveTo>
                    <a:lnTo>
                      <a:pt x="56016" y="32967"/>
                    </a:lnTo>
                    <a:cubicBezTo>
                      <a:pt x="56571" y="33596"/>
                      <a:pt x="57885" y="36048"/>
                      <a:pt x="60143" y="36048"/>
                    </a:cubicBezTo>
                    <a:cubicBezTo>
                      <a:pt x="59095" y="36048"/>
                      <a:pt x="57497" y="33476"/>
                      <a:pt x="56016" y="32967"/>
                    </a:cubicBezTo>
                    <a:close/>
                    <a:moveTo>
                      <a:pt x="64093" y="34031"/>
                    </a:moveTo>
                    <a:cubicBezTo>
                      <a:pt x="64171" y="34079"/>
                      <a:pt x="64249" y="34128"/>
                      <a:pt x="64326" y="34175"/>
                    </a:cubicBezTo>
                    <a:cubicBezTo>
                      <a:pt x="64427" y="34238"/>
                      <a:pt x="64527" y="34300"/>
                      <a:pt x="64625" y="34361"/>
                    </a:cubicBezTo>
                    <a:lnTo>
                      <a:pt x="64625" y="34361"/>
                    </a:lnTo>
                    <a:lnTo>
                      <a:pt x="61653" y="36060"/>
                    </a:lnTo>
                    <a:lnTo>
                      <a:pt x="61653" y="36060"/>
                    </a:lnTo>
                    <a:lnTo>
                      <a:pt x="64093" y="34031"/>
                    </a:lnTo>
                    <a:close/>
                    <a:moveTo>
                      <a:pt x="64635" y="34367"/>
                    </a:moveTo>
                    <a:cubicBezTo>
                      <a:pt x="64854" y="34503"/>
                      <a:pt x="65069" y="34635"/>
                      <a:pt x="65279" y="34762"/>
                    </a:cubicBezTo>
                    <a:lnTo>
                      <a:pt x="65279" y="34762"/>
                    </a:lnTo>
                    <a:lnTo>
                      <a:pt x="61663" y="36067"/>
                    </a:lnTo>
                    <a:lnTo>
                      <a:pt x="64635" y="34367"/>
                    </a:lnTo>
                    <a:close/>
                    <a:moveTo>
                      <a:pt x="65285" y="34766"/>
                    </a:moveTo>
                    <a:cubicBezTo>
                      <a:pt x="65596" y="34954"/>
                      <a:pt x="65895" y="35131"/>
                      <a:pt x="66179" y="35290"/>
                    </a:cubicBezTo>
                    <a:lnTo>
                      <a:pt x="66179" y="35290"/>
                    </a:lnTo>
                    <a:lnTo>
                      <a:pt x="61664" y="36078"/>
                    </a:lnTo>
                    <a:lnTo>
                      <a:pt x="61664" y="36078"/>
                    </a:lnTo>
                    <a:lnTo>
                      <a:pt x="65287" y="34771"/>
                    </a:lnTo>
                    <a:lnTo>
                      <a:pt x="65285" y="34766"/>
                    </a:lnTo>
                    <a:close/>
                    <a:moveTo>
                      <a:pt x="5728" y="34997"/>
                    </a:moveTo>
                    <a:lnTo>
                      <a:pt x="5728" y="34997"/>
                    </a:lnTo>
                    <a:lnTo>
                      <a:pt x="10222" y="35782"/>
                    </a:lnTo>
                    <a:lnTo>
                      <a:pt x="4036" y="35782"/>
                    </a:lnTo>
                    <a:lnTo>
                      <a:pt x="4036" y="35793"/>
                    </a:lnTo>
                    <a:lnTo>
                      <a:pt x="10222" y="35793"/>
                    </a:lnTo>
                    <a:lnTo>
                      <a:pt x="5694" y="36583"/>
                    </a:lnTo>
                    <a:lnTo>
                      <a:pt x="5694" y="36583"/>
                    </a:lnTo>
                    <a:cubicBezTo>
                      <a:pt x="4948" y="36168"/>
                      <a:pt x="4305" y="35877"/>
                      <a:pt x="3813" y="35824"/>
                    </a:cubicBezTo>
                    <a:lnTo>
                      <a:pt x="3813" y="35824"/>
                    </a:lnTo>
                    <a:cubicBezTo>
                      <a:pt x="4312" y="35744"/>
                      <a:pt x="4968" y="35430"/>
                      <a:pt x="5728" y="34997"/>
                    </a:cubicBezTo>
                    <a:close/>
                    <a:moveTo>
                      <a:pt x="66194" y="35298"/>
                    </a:moveTo>
                    <a:cubicBezTo>
                      <a:pt x="66940" y="35713"/>
                      <a:pt x="67585" y="36004"/>
                      <a:pt x="68077" y="36056"/>
                    </a:cubicBezTo>
                    <a:lnTo>
                      <a:pt x="68077" y="36056"/>
                    </a:lnTo>
                    <a:cubicBezTo>
                      <a:pt x="67577" y="36136"/>
                      <a:pt x="66919" y="36451"/>
                      <a:pt x="66158" y="36886"/>
                    </a:cubicBezTo>
                    <a:lnTo>
                      <a:pt x="66158" y="36886"/>
                    </a:lnTo>
                    <a:lnTo>
                      <a:pt x="66158" y="36885"/>
                    </a:lnTo>
                    <a:lnTo>
                      <a:pt x="61656" y="36098"/>
                    </a:lnTo>
                    <a:lnTo>
                      <a:pt x="67850" y="36098"/>
                    </a:lnTo>
                    <a:lnTo>
                      <a:pt x="67850" y="36088"/>
                    </a:lnTo>
                    <a:lnTo>
                      <a:pt x="61666" y="36088"/>
                    </a:lnTo>
                    <a:lnTo>
                      <a:pt x="66194" y="35298"/>
                    </a:lnTo>
                    <a:close/>
                    <a:moveTo>
                      <a:pt x="10219" y="35804"/>
                    </a:moveTo>
                    <a:lnTo>
                      <a:pt x="6600" y="37110"/>
                    </a:lnTo>
                    <a:lnTo>
                      <a:pt x="6601" y="37115"/>
                    </a:lnTo>
                    <a:lnTo>
                      <a:pt x="6601" y="37115"/>
                    </a:lnTo>
                    <a:cubicBezTo>
                      <a:pt x="6291" y="36927"/>
                      <a:pt x="5992" y="36750"/>
                      <a:pt x="5708" y="36591"/>
                    </a:cubicBezTo>
                    <a:lnTo>
                      <a:pt x="5708" y="36591"/>
                    </a:lnTo>
                    <a:lnTo>
                      <a:pt x="10219" y="35804"/>
                    </a:lnTo>
                    <a:close/>
                    <a:moveTo>
                      <a:pt x="61665" y="36110"/>
                    </a:moveTo>
                    <a:lnTo>
                      <a:pt x="66145" y="36893"/>
                    </a:lnTo>
                    <a:lnTo>
                      <a:pt x="66145" y="36893"/>
                    </a:lnTo>
                    <a:cubicBezTo>
                      <a:pt x="65866" y="37052"/>
                      <a:pt x="65575" y="37227"/>
                      <a:pt x="65272" y="37411"/>
                    </a:cubicBezTo>
                    <a:lnTo>
                      <a:pt x="65272" y="37411"/>
                    </a:lnTo>
                    <a:lnTo>
                      <a:pt x="61665" y="36110"/>
                    </a:lnTo>
                    <a:close/>
                    <a:moveTo>
                      <a:pt x="10222" y="35814"/>
                    </a:moveTo>
                    <a:lnTo>
                      <a:pt x="7251" y="37514"/>
                    </a:lnTo>
                    <a:lnTo>
                      <a:pt x="7251" y="37514"/>
                    </a:lnTo>
                    <a:cubicBezTo>
                      <a:pt x="7031" y="37378"/>
                      <a:pt x="6816" y="37246"/>
                      <a:pt x="6607" y="37118"/>
                    </a:cubicBezTo>
                    <a:lnTo>
                      <a:pt x="6607" y="37118"/>
                    </a:lnTo>
                    <a:lnTo>
                      <a:pt x="10222" y="35814"/>
                    </a:lnTo>
                    <a:close/>
                    <a:moveTo>
                      <a:pt x="61663" y="36121"/>
                    </a:moveTo>
                    <a:lnTo>
                      <a:pt x="65258" y="37420"/>
                    </a:lnTo>
                    <a:lnTo>
                      <a:pt x="65258" y="37420"/>
                    </a:lnTo>
                    <a:cubicBezTo>
                      <a:pt x="65050" y="37547"/>
                      <a:pt x="64836" y="37679"/>
                      <a:pt x="64618" y="37813"/>
                    </a:cubicBezTo>
                    <a:lnTo>
                      <a:pt x="64618" y="37813"/>
                    </a:lnTo>
                    <a:lnTo>
                      <a:pt x="61663" y="36121"/>
                    </a:lnTo>
                    <a:close/>
                    <a:moveTo>
                      <a:pt x="10226" y="35824"/>
                    </a:moveTo>
                    <a:lnTo>
                      <a:pt x="7790" y="37849"/>
                    </a:lnTo>
                    <a:lnTo>
                      <a:pt x="7790" y="37849"/>
                    </a:lnTo>
                    <a:cubicBezTo>
                      <a:pt x="7713" y="37801"/>
                      <a:pt x="7636" y="37753"/>
                      <a:pt x="7559" y="37705"/>
                    </a:cubicBezTo>
                    <a:cubicBezTo>
                      <a:pt x="7459" y="37643"/>
                      <a:pt x="7359" y="37581"/>
                      <a:pt x="7261" y="37520"/>
                    </a:cubicBezTo>
                    <a:lnTo>
                      <a:pt x="7261" y="37520"/>
                    </a:lnTo>
                    <a:lnTo>
                      <a:pt x="10226" y="35824"/>
                    </a:lnTo>
                    <a:close/>
                    <a:moveTo>
                      <a:pt x="19469" y="33634"/>
                    </a:moveTo>
                    <a:cubicBezTo>
                      <a:pt x="19592" y="33744"/>
                      <a:pt x="20867" y="34852"/>
                      <a:pt x="22083" y="34852"/>
                    </a:cubicBezTo>
                    <a:cubicBezTo>
                      <a:pt x="22140" y="34852"/>
                      <a:pt x="22199" y="34850"/>
                      <a:pt x="22257" y="34845"/>
                    </a:cubicBezTo>
                    <a:lnTo>
                      <a:pt x="22257" y="3484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199" y="36808"/>
                      <a:pt x="22141" y="36805"/>
                      <a:pt x="22083" y="36805"/>
                    </a:cubicBezTo>
                    <a:cubicBezTo>
                      <a:pt x="20867" y="36805"/>
                      <a:pt x="19593" y="37914"/>
                      <a:pt x="19469" y="38024"/>
                    </a:cubicBezTo>
                    <a:cubicBezTo>
                      <a:pt x="18811" y="36958"/>
                      <a:pt x="17827" y="36414"/>
                      <a:pt x="17117" y="36148"/>
                    </a:cubicBezTo>
                    <a:cubicBezTo>
                      <a:pt x="16540" y="35930"/>
                      <a:pt x="16043" y="35855"/>
                      <a:pt x="15827" y="35829"/>
                    </a:cubicBezTo>
                    <a:cubicBezTo>
                      <a:pt x="16043" y="35804"/>
                      <a:pt x="16540" y="35729"/>
                      <a:pt x="17117" y="35510"/>
                    </a:cubicBezTo>
                    <a:cubicBezTo>
                      <a:pt x="17827" y="35242"/>
                      <a:pt x="18811" y="34699"/>
                      <a:pt x="19469" y="33634"/>
                    </a:cubicBezTo>
                    <a:close/>
                    <a:moveTo>
                      <a:pt x="61653" y="36128"/>
                    </a:moveTo>
                    <a:lnTo>
                      <a:pt x="64609" y="37819"/>
                    </a:lnTo>
                    <a:lnTo>
                      <a:pt x="64609" y="37819"/>
                    </a:lnTo>
                    <a:cubicBezTo>
                      <a:pt x="64569" y="37844"/>
                      <a:pt x="64529" y="37869"/>
                      <a:pt x="64489" y="37894"/>
                    </a:cubicBezTo>
                    <a:cubicBezTo>
                      <a:pt x="64354" y="37977"/>
                      <a:pt x="64218" y="38061"/>
                      <a:pt x="64080" y="38146"/>
                    </a:cubicBezTo>
                    <a:lnTo>
                      <a:pt x="64080" y="38146"/>
                    </a:lnTo>
                    <a:lnTo>
                      <a:pt x="61653" y="36128"/>
                    </a:lnTo>
                    <a:close/>
                    <a:moveTo>
                      <a:pt x="10233" y="35833"/>
                    </a:moveTo>
                    <a:lnTo>
                      <a:pt x="10236" y="35833"/>
                    </a:lnTo>
                    <a:lnTo>
                      <a:pt x="10236" y="35833"/>
                    </a:lnTo>
                    <a:lnTo>
                      <a:pt x="8275" y="38148"/>
                    </a:lnTo>
                    <a:lnTo>
                      <a:pt x="8275" y="38148"/>
                    </a:lnTo>
                    <a:cubicBezTo>
                      <a:pt x="8116" y="38050"/>
                      <a:pt x="7958" y="37952"/>
                      <a:pt x="7801" y="37856"/>
                    </a:cubicBezTo>
                    <a:lnTo>
                      <a:pt x="7801" y="37856"/>
                    </a:lnTo>
                    <a:lnTo>
                      <a:pt x="10233" y="35833"/>
                    </a:lnTo>
                    <a:close/>
                    <a:moveTo>
                      <a:pt x="52420" y="33860"/>
                    </a:moveTo>
                    <a:cubicBezTo>
                      <a:pt x="53077" y="34927"/>
                      <a:pt x="54060" y="35471"/>
                      <a:pt x="54770" y="35736"/>
                    </a:cubicBezTo>
                    <a:cubicBezTo>
                      <a:pt x="55348" y="35953"/>
                      <a:pt x="55845" y="36030"/>
                      <a:pt x="56060" y="36055"/>
                    </a:cubicBezTo>
                    <a:cubicBezTo>
                      <a:pt x="55845" y="36081"/>
                      <a:pt x="55348" y="36155"/>
                      <a:pt x="54770" y="36374"/>
                    </a:cubicBezTo>
                    <a:cubicBezTo>
                      <a:pt x="54060" y="36642"/>
                      <a:pt x="53077" y="37185"/>
                      <a:pt x="52420" y="38250"/>
                    </a:cubicBezTo>
                    <a:cubicBezTo>
                      <a:pt x="52295" y="38140"/>
                      <a:pt x="51020" y="37031"/>
                      <a:pt x="49804" y="37031"/>
                    </a:cubicBezTo>
                    <a:cubicBezTo>
                      <a:pt x="49745" y="37031"/>
                      <a:pt x="49687" y="37034"/>
                      <a:pt x="49629" y="37039"/>
                    </a:cubicBezTo>
                    <a:lnTo>
                      <a:pt x="49629" y="37039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88" y="35076"/>
                      <a:pt x="49747" y="35079"/>
                      <a:pt x="49806" y="35079"/>
                    </a:cubicBezTo>
                    <a:cubicBezTo>
                      <a:pt x="51021" y="35079"/>
                      <a:pt x="52296" y="33970"/>
                      <a:pt x="52420" y="33860"/>
                    </a:cubicBezTo>
                    <a:close/>
                    <a:moveTo>
                      <a:pt x="10243" y="35840"/>
                    </a:moveTo>
                    <a:lnTo>
                      <a:pt x="8737" y="38429"/>
                    </a:lnTo>
                    <a:lnTo>
                      <a:pt x="8737" y="38429"/>
                    </a:lnTo>
                    <a:cubicBezTo>
                      <a:pt x="8585" y="38337"/>
                      <a:pt x="8434" y="38245"/>
                      <a:pt x="8284" y="38153"/>
                    </a:cubicBezTo>
                    <a:lnTo>
                      <a:pt x="8284" y="38153"/>
                    </a:lnTo>
                    <a:lnTo>
                      <a:pt x="10243" y="35840"/>
                    </a:lnTo>
                    <a:close/>
                    <a:moveTo>
                      <a:pt x="61656" y="36146"/>
                    </a:moveTo>
                    <a:lnTo>
                      <a:pt x="64070" y="38152"/>
                    </a:lnTo>
                    <a:lnTo>
                      <a:pt x="64070" y="38152"/>
                    </a:lnTo>
                    <a:cubicBezTo>
                      <a:pt x="63915" y="38248"/>
                      <a:pt x="63758" y="38345"/>
                      <a:pt x="63599" y="38441"/>
                    </a:cubicBezTo>
                    <a:lnTo>
                      <a:pt x="63599" y="38441"/>
                    </a:lnTo>
                    <a:lnTo>
                      <a:pt x="61656" y="36146"/>
                    </a:lnTo>
                    <a:close/>
                    <a:moveTo>
                      <a:pt x="6183" y="38321"/>
                    </a:moveTo>
                    <a:cubicBezTo>
                      <a:pt x="6101" y="38321"/>
                      <a:pt x="6038" y="38386"/>
                      <a:pt x="6038" y="38466"/>
                    </a:cubicBezTo>
                    <a:cubicBezTo>
                      <a:pt x="6038" y="38546"/>
                      <a:pt x="6103" y="38611"/>
                      <a:pt x="6183" y="38611"/>
                    </a:cubicBezTo>
                    <a:cubicBezTo>
                      <a:pt x="6262" y="38611"/>
                      <a:pt x="6327" y="38546"/>
                      <a:pt x="6327" y="38466"/>
                    </a:cubicBezTo>
                    <a:cubicBezTo>
                      <a:pt x="6327" y="38386"/>
                      <a:pt x="6262" y="38321"/>
                      <a:pt x="6183" y="38321"/>
                    </a:cubicBezTo>
                    <a:close/>
                    <a:moveTo>
                      <a:pt x="10254" y="35840"/>
                    </a:moveTo>
                    <a:lnTo>
                      <a:pt x="9204" y="38706"/>
                    </a:lnTo>
                    <a:lnTo>
                      <a:pt x="9204" y="38706"/>
                    </a:lnTo>
                    <a:cubicBezTo>
                      <a:pt x="9050" y="38616"/>
                      <a:pt x="8897" y="38525"/>
                      <a:pt x="8746" y="38434"/>
                    </a:cubicBezTo>
                    <a:lnTo>
                      <a:pt x="8746" y="38434"/>
                    </a:lnTo>
                    <a:lnTo>
                      <a:pt x="10254" y="35840"/>
                    </a:lnTo>
                    <a:close/>
                    <a:moveTo>
                      <a:pt x="61648" y="36152"/>
                    </a:moveTo>
                    <a:lnTo>
                      <a:pt x="63591" y="38446"/>
                    </a:lnTo>
                    <a:lnTo>
                      <a:pt x="63591" y="38446"/>
                    </a:lnTo>
                    <a:cubicBezTo>
                      <a:pt x="63442" y="38537"/>
                      <a:pt x="63291" y="38628"/>
                      <a:pt x="63140" y="38718"/>
                    </a:cubicBezTo>
                    <a:lnTo>
                      <a:pt x="63140" y="38718"/>
                    </a:lnTo>
                    <a:lnTo>
                      <a:pt x="61648" y="36152"/>
                    </a:lnTo>
                    <a:close/>
                    <a:moveTo>
                      <a:pt x="65706" y="38544"/>
                    </a:moveTo>
                    <a:cubicBezTo>
                      <a:pt x="65626" y="38544"/>
                      <a:pt x="65561" y="38609"/>
                      <a:pt x="65561" y="38689"/>
                    </a:cubicBezTo>
                    <a:cubicBezTo>
                      <a:pt x="65561" y="38769"/>
                      <a:pt x="65626" y="38834"/>
                      <a:pt x="65706" y="38834"/>
                    </a:cubicBezTo>
                    <a:cubicBezTo>
                      <a:pt x="65785" y="38834"/>
                      <a:pt x="65851" y="38769"/>
                      <a:pt x="65851" y="38689"/>
                    </a:cubicBezTo>
                    <a:cubicBezTo>
                      <a:pt x="65851" y="38609"/>
                      <a:pt x="65785" y="38544"/>
                      <a:pt x="65706" y="38544"/>
                    </a:cubicBezTo>
                    <a:close/>
                    <a:moveTo>
                      <a:pt x="11745" y="35833"/>
                    </a:moveTo>
                    <a:cubicBezTo>
                      <a:pt x="12792" y="35833"/>
                      <a:pt x="14391" y="38405"/>
                      <a:pt x="15871" y="38914"/>
                    </a:cubicBezTo>
                    <a:cubicBezTo>
                      <a:pt x="15316" y="38285"/>
                      <a:pt x="14000" y="35833"/>
                      <a:pt x="11745" y="35833"/>
                    </a:cubicBezTo>
                    <a:close/>
                    <a:moveTo>
                      <a:pt x="61635" y="36154"/>
                    </a:moveTo>
                    <a:lnTo>
                      <a:pt x="63130" y="38724"/>
                    </a:lnTo>
                    <a:lnTo>
                      <a:pt x="63130" y="38724"/>
                    </a:lnTo>
                    <a:cubicBezTo>
                      <a:pt x="62979" y="38814"/>
                      <a:pt x="62827" y="38903"/>
                      <a:pt x="62675" y="38991"/>
                    </a:cubicBezTo>
                    <a:lnTo>
                      <a:pt x="62675" y="38991"/>
                    </a:lnTo>
                    <a:lnTo>
                      <a:pt x="61635" y="36154"/>
                    </a:lnTo>
                    <a:close/>
                    <a:moveTo>
                      <a:pt x="10264" y="35845"/>
                    </a:moveTo>
                    <a:lnTo>
                      <a:pt x="9704" y="38994"/>
                    </a:lnTo>
                    <a:lnTo>
                      <a:pt x="9704" y="38994"/>
                    </a:lnTo>
                    <a:cubicBezTo>
                      <a:pt x="9540" y="38902"/>
                      <a:pt x="9376" y="38808"/>
                      <a:pt x="9213" y="38712"/>
                    </a:cubicBezTo>
                    <a:lnTo>
                      <a:pt x="9213" y="38712"/>
                    </a:lnTo>
                    <a:lnTo>
                      <a:pt x="10264" y="35845"/>
                    </a:lnTo>
                    <a:close/>
                    <a:moveTo>
                      <a:pt x="60141" y="36048"/>
                    </a:moveTo>
                    <a:cubicBezTo>
                      <a:pt x="57885" y="36048"/>
                      <a:pt x="56571" y="38502"/>
                      <a:pt x="56015" y="39130"/>
                    </a:cubicBezTo>
                    <a:cubicBezTo>
                      <a:pt x="57494" y="38620"/>
                      <a:pt x="59094" y="36048"/>
                      <a:pt x="60141" y="36048"/>
                    </a:cubicBezTo>
                    <a:close/>
                    <a:moveTo>
                      <a:pt x="7261" y="39205"/>
                    </a:moveTo>
                    <a:cubicBezTo>
                      <a:pt x="7159" y="39205"/>
                      <a:pt x="7078" y="39286"/>
                      <a:pt x="7078" y="39388"/>
                    </a:cubicBezTo>
                    <a:cubicBezTo>
                      <a:pt x="7078" y="39489"/>
                      <a:pt x="7159" y="39572"/>
                      <a:pt x="7261" y="39572"/>
                    </a:cubicBezTo>
                    <a:cubicBezTo>
                      <a:pt x="7362" y="39572"/>
                      <a:pt x="7443" y="39489"/>
                      <a:pt x="7443" y="39388"/>
                    </a:cubicBezTo>
                    <a:cubicBezTo>
                      <a:pt x="7443" y="39286"/>
                      <a:pt x="7362" y="39205"/>
                      <a:pt x="7261" y="39205"/>
                    </a:cubicBezTo>
                    <a:close/>
                    <a:moveTo>
                      <a:pt x="61621" y="36150"/>
                    </a:moveTo>
                    <a:lnTo>
                      <a:pt x="62665" y="38998"/>
                    </a:lnTo>
                    <a:lnTo>
                      <a:pt x="62665" y="38998"/>
                    </a:lnTo>
                    <a:cubicBezTo>
                      <a:pt x="62316" y="39200"/>
                      <a:pt x="61964" y="39395"/>
                      <a:pt x="61612" y="39578"/>
                    </a:cubicBezTo>
                    <a:lnTo>
                      <a:pt x="61612" y="39578"/>
                    </a:lnTo>
                    <a:lnTo>
                      <a:pt x="61612" y="36161"/>
                    </a:lnTo>
                    <a:lnTo>
                      <a:pt x="62164" y="39264"/>
                    </a:lnTo>
                    <a:lnTo>
                      <a:pt x="62174" y="39263"/>
                    </a:lnTo>
                    <a:lnTo>
                      <a:pt x="61621" y="36150"/>
                    </a:lnTo>
                    <a:close/>
                    <a:moveTo>
                      <a:pt x="10275" y="35844"/>
                    </a:moveTo>
                    <a:lnTo>
                      <a:pt x="10275" y="39305"/>
                    </a:lnTo>
                    <a:lnTo>
                      <a:pt x="10285" y="39305"/>
                    </a:lnTo>
                    <a:lnTo>
                      <a:pt x="10285" y="35844"/>
                    </a:lnTo>
                    <a:lnTo>
                      <a:pt x="10285" y="35844"/>
                    </a:lnTo>
                    <a:cubicBezTo>
                      <a:pt x="10285" y="35844"/>
                      <a:pt x="10286" y="35844"/>
                      <a:pt x="10286" y="35844"/>
                    </a:cubicBezTo>
                    <a:lnTo>
                      <a:pt x="10286" y="35844"/>
                    </a:lnTo>
                    <a:lnTo>
                      <a:pt x="10964" y="39656"/>
                    </a:lnTo>
                    <a:lnTo>
                      <a:pt x="10964" y="39656"/>
                    </a:lnTo>
                    <a:cubicBezTo>
                      <a:pt x="10549" y="39457"/>
                      <a:pt x="10130" y="39235"/>
                      <a:pt x="9714" y="39000"/>
                    </a:cubicBezTo>
                    <a:lnTo>
                      <a:pt x="9714" y="39000"/>
                    </a:lnTo>
                    <a:lnTo>
                      <a:pt x="10275" y="35844"/>
                    </a:lnTo>
                    <a:close/>
                    <a:moveTo>
                      <a:pt x="64628" y="39428"/>
                    </a:moveTo>
                    <a:cubicBezTo>
                      <a:pt x="64526" y="39428"/>
                      <a:pt x="64445" y="39509"/>
                      <a:pt x="64445" y="39611"/>
                    </a:cubicBezTo>
                    <a:cubicBezTo>
                      <a:pt x="64445" y="39712"/>
                      <a:pt x="64526" y="39793"/>
                      <a:pt x="64628" y="39793"/>
                    </a:cubicBezTo>
                    <a:cubicBezTo>
                      <a:pt x="64729" y="39793"/>
                      <a:pt x="64810" y="39712"/>
                      <a:pt x="64810" y="39611"/>
                    </a:cubicBezTo>
                    <a:cubicBezTo>
                      <a:pt x="64809" y="39509"/>
                      <a:pt x="64728" y="39428"/>
                      <a:pt x="64628" y="39428"/>
                    </a:cubicBezTo>
                    <a:close/>
                    <a:moveTo>
                      <a:pt x="61601" y="36161"/>
                    </a:moveTo>
                    <a:lnTo>
                      <a:pt x="61601" y="39584"/>
                    </a:lnTo>
                    <a:lnTo>
                      <a:pt x="61601" y="39584"/>
                    </a:lnTo>
                    <a:cubicBezTo>
                      <a:pt x="61378" y="39700"/>
                      <a:pt x="61155" y="39811"/>
                      <a:pt x="60934" y="39915"/>
                    </a:cubicBezTo>
                    <a:lnTo>
                      <a:pt x="60934" y="39915"/>
                    </a:lnTo>
                    <a:lnTo>
                      <a:pt x="61601" y="36161"/>
                    </a:lnTo>
                    <a:close/>
                    <a:moveTo>
                      <a:pt x="10300" y="35857"/>
                    </a:moveTo>
                    <a:lnTo>
                      <a:pt x="11834" y="40037"/>
                    </a:lnTo>
                    <a:lnTo>
                      <a:pt x="11834" y="40037"/>
                    </a:lnTo>
                    <a:cubicBezTo>
                      <a:pt x="11551" y="39926"/>
                      <a:pt x="11264" y="39800"/>
                      <a:pt x="10975" y="39661"/>
                    </a:cubicBezTo>
                    <a:lnTo>
                      <a:pt x="10975" y="39661"/>
                    </a:lnTo>
                    <a:lnTo>
                      <a:pt x="10300" y="35857"/>
                    </a:lnTo>
                    <a:close/>
                    <a:moveTo>
                      <a:pt x="61589" y="36158"/>
                    </a:moveTo>
                    <a:lnTo>
                      <a:pt x="60921" y="39918"/>
                    </a:lnTo>
                    <a:lnTo>
                      <a:pt x="60925" y="39919"/>
                    </a:lnTo>
                    <a:lnTo>
                      <a:pt x="60925" y="39919"/>
                    </a:lnTo>
                    <a:cubicBezTo>
                      <a:pt x="60639" y="40053"/>
                      <a:pt x="60355" y="40175"/>
                      <a:pt x="60075" y="40283"/>
                    </a:cubicBezTo>
                    <a:lnTo>
                      <a:pt x="60075" y="40283"/>
                    </a:lnTo>
                    <a:lnTo>
                      <a:pt x="61589" y="36158"/>
                    </a:lnTo>
                    <a:close/>
                    <a:moveTo>
                      <a:pt x="61569" y="36070"/>
                    </a:moveTo>
                    <a:lnTo>
                      <a:pt x="61597" y="36094"/>
                    </a:lnTo>
                    <a:lnTo>
                      <a:pt x="56468" y="40364"/>
                    </a:lnTo>
                    <a:lnTo>
                      <a:pt x="56468" y="40364"/>
                    </a:lnTo>
                    <a:cubicBezTo>
                      <a:pt x="56271" y="40240"/>
                      <a:pt x="56086" y="40084"/>
                      <a:pt x="55915" y="39893"/>
                    </a:cubicBezTo>
                    <a:lnTo>
                      <a:pt x="55915" y="39893"/>
                    </a:lnTo>
                    <a:cubicBezTo>
                      <a:pt x="56949" y="39352"/>
                      <a:pt x="57679" y="38673"/>
                      <a:pt x="58361" y="38039"/>
                    </a:cubicBezTo>
                    <a:cubicBezTo>
                      <a:pt x="59278" y="37184"/>
                      <a:pt x="60144" y="36378"/>
                      <a:pt x="61569" y="36070"/>
                    </a:cubicBezTo>
                    <a:close/>
                    <a:moveTo>
                      <a:pt x="10309" y="35849"/>
                    </a:moveTo>
                    <a:lnTo>
                      <a:pt x="10309" y="35849"/>
                    </a:lnTo>
                    <a:cubicBezTo>
                      <a:pt x="10309" y="35849"/>
                      <a:pt x="10310" y="35849"/>
                      <a:pt x="10310" y="35849"/>
                    </a:cubicBezTo>
                    <a:lnTo>
                      <a:pt x="10310" y="35849"/>
                    </a:lnTo>
                    <a:lnTo>
                      <a:pt x="12955" y="40392"/>
                    </a:lnTo>
                    <a:lnTo>
                      <a:pt x="12955" y="40392"/>
                    </a:lnTo>
                    <a:cubicBezTo>
                      <a:pt x="12708" y="40335"/>
                      <a:pt x="12450" y="40260"/>
                      <a:pt x="12180" y="40166"/>
                    </a:cubicBezTo>
                    <a:cubicBezTo>
                      <a:pt x="12070" y="40127"/>
                      <a:pt x="11960" y="40086"/>
                      <a:pt x="11849" y="40043"/>
                    </a:cubicBezTo>
                    <a:lnTo>
                      <a:pt x="11849" y="40043"/>
                    </a:lnTo>
                    <a:lnTo>
                      <a:pt x="10309" y="35849"/>
                    </a:lnTo>
                    <a:close/>
                    <a:moveTo>
                      <a:pt x="8686" y="39938"/>
                    </a:moveTo>
                    <a:cubicBezTo>
                      <a:pt x="8537" y="39938"/>
                      <a:pt x="8418" y="40060"/>
                      <a:pt x="8418" y="40206"/>
                    </a:cubicBezTo>
                    <a:cubicBezTo>
                      <a:pt x="8418" y="40356"/>
                      <a:pt x="8537" y="40474"/>
                      <a:pt x="8686" y="40474"/>
                    </a:cubicBezTo>
                    <a:cubicBezTo>
                      <a:pt x="8834" y="40474"/>
                      <a:pt x="8954" y="40356"/>
                      <a:pt x="8954" y="40206"/>
                    </a:cubicBezTo>
                    <a:cubicBezTo>
                      <a:pt x="8954" y="40058"/>
                      <a:pt x="8834" y="39938"/>
                      <a:pt x="8686" y="39938"/>
                    </a:cubicBezTo>
                    <a:close/>
                    <a:moveTo>
                      <a:pt x="10345" y="35857"/>
                    </a:moveTo>
                    <a:lnTo>
                      <a:pt x="10345" y="35857"/>
                    </a:lnTo>
                    <a:cubicBezTo>
                      <a:pt x="10350" y="35858"/>
                      <a:pt x="10354" y="35859"/>
                      <a:pt x="10359" y="35860"/>
                    </a:cubicBezTo>
                    <a:lnTo>
                      <a:pt x="10359" y="35860"/>
                    </a:lnTo>
                    <a:lnTo>
                      <a:pt x="15458" y="40103"/>
                    </a:lnTo>
                    <a:lnTo>
                      <a:pt x="15465" y="40095"/>
                    </a:lnTo>
                    <a:lnTo>
                      <a:pt x="10383" y="35866"/>
                    </a:lnTo>
                    <a:lnTo>
                      <a:pt x="10383" y="35866"/>
                    </a:lnTo>
                    <a:cubicBezTo>
                      <a:pt x="11771" y="36182"/>
                      <a:pt x="12624" y="36980"/>
                      <a:pt x="13528" y="37820"/>
                    </a:cubicBezTo>
                    <a:cubicBezTo>
                      <a:pt x="14209" y="38453"/>
                      <a:pt x="14939" y="39132"/>
                      <a:pt x="15972" y="39674"/>
                    </a:cubicBezTo>
                    <a:lnTo>
                      <a:pt x="15972" y="39674"/>
                    </a:lnTo>
                    <a:cubicBezTo>
                      <a:pt x="15529" y="40171"/>
                      <a:pt x="14969" y="40448"/>
                      <a:pt x="14281" y="40508"/>
                    </a:cubicBezTo>
                    <a:lnTo>
                      <a:pt x="14281" y="40508"/>
                    </a:lnTo>
                    <a:lnTo>
                      <a:pt x="10345" y="35857"/>
                    </a:lnTo>
                    <a:close/>
                    <a:moveTo>
                      <a:pt x="10324" y="35852"/>
                    </a:moveTo>
                    <a:cubicBezTo>
                      <a:pt x="10325" y="35853"/>
                      <a:pt x="10327" y="35853"/>
                      <a:pt x="10329" y="35854"/>
                    </a:cubicBezTo>
                    <a:lnTo>
                      <a:pt x="10329" y="35854"/>
                    </a:lnTo>
                    <a:lnTo>
                      <a:pt x="14269" y="40509"/>
                    </a:lnTo>
                    <a:lnTo>
                      <a:pt x="14269" y="40509"/>
                    </a:lnTo>
                    <a:cubicBezTo>
                      <a:pt x="14179" y="40517"/>
                      <a:pt x="14087" y="40520"/>
                      <a:pt x="13992" y="40520"/>
                    </a:cubicBezTo>
                    <a:cubicBezTo>
                      <a:pt x="13676" y="40520"/>
                      <a:pt x="13335" y="40479"/>
                      <a:pt x="12969" y="40395"/>
                    </a:cubicBezTo>
                    <a:lnTo>
                      <a:pt x="12969" y="40395"/>
                    </a:lnTo>
                    <a:lnTo>
                      <a:pt x="10324" y="35852"/>
                    </a:lnTo>
                    <a:close/>
                    <a:moveTo>
                      <a:pt x="19289" y="31075"/>
                    </a:moveTo>
                    <a:lnTo>
                      <a:pt x="19289" y="31075"/>
                    </a:lnTo>
                    <a:cubicBezTo>
                      <a:pt x="18098" y="31475"/>
                      <a:pt x="17540" y="32729"/>
                      <a:pt x="17044" y="33844"/>
                    </a:cubicBezTo>
                    <a:cubicBezTo>
                      <a:pt x="16663" y="34704"/>
                      <a:pt x="16303" y="35517"/>
                      <a:pt x="15707" y="35819"/>
                    </a:cubicBezTo>
                    <a:lnTo>
                      <a:pt x="15687" y="35827"/>
                    </a:lnTo>
                    <a:lnTo>
                      <a:pt x="15707" y="35836"/>
                    </a:lnTo>
                    <a:cubicBezTo>
                      <a:pt x="16303" y="36137"/>
                      <a:pt x="16663" y="36950"/>
                      <a:pt x="17044" y="37811"/>
                    </a:cubicBezTo>
                    <a:cubicBezTo>
                      <a:pt x="17545" y="38935"/>
                      <a:pt x="18106" y="40204"/>
                      <a:pt x="19323" y="40591"/>
                    </a:cubicBezTo>
                    <a:lnTo>
                      <a:pt x="19323" y="40591"/>
                    </a:lnTo>
                    <a:cubicBezTo>
                      <a:pt x="17551" y="40227"/>
                      <a:pt x="16740" y="38942"/>
                      <a:pt x="16023" y="37804"/>
                    </a:cubicBezTo>
                    <a:cubicBezTo>
                      <a:pt x="15485" y="36949"/>
                      <a:pt x="14977" y="36140"/>
                      <a:pt x="14138" y="35829"/>
                    </a:cubicBezTo>
                    <a:cubicBezTo>
                      <a:pt x="14977" y="35517"/>
                      <a:pt x="15485" y="34710"/>
                      <a:pt x="16023" y="33855"/>
                    </a:cubicBezTo>
                    <a:cubicBezTo>
                      <a:pt x="16737" y="32723"/>
                      <a:pt x="17541" y="31447"/>
                      <a:pt x="19289" y="31075"/>
                    </a:cubicBezTo>
                    <a:close/>
                    <a:moveTo>
                      <a:pt x="19239" y="31063"/>
                    </a:moveTo>
                    <a:cubicBezTo>
                      <a:pt x="17512" y="31450"/>
                      <a:pt x="16713" y="32717"/>
                      <a:pt x="16004" y="33844"/>
                    </a:cubicBezTo>
                    <a:cubicBezTo>
                      <a:pt x="15462" y="34704"/>
                      <a:pt x="14949" y="35517"/>
                      <a:pt x="14101" y="35819"/>
                    </a:cubicBezTo>
                    <a:lnTo>
                      <a:pt x="14072" y="35829"/>
                    </a:lnTo>
                    <a:lnTo>
                      <a:pt x="14101" y="35840"/>
                    </a:lnTo>
                    <a:cubicBezTo>
                      <a:pt x="14949" y="36140"/>
                      <a:pt x="15462" y="36953"/>
                      <a:pt x="16004" y="37814"/>
                    </a:cubicBezTo>
                    <a:cubicBezTo>
                      <a:pt x="16717" y="38946"/>
                      <a:pt x="17521" y="40222"/>
                      <a:pt x="19266" y="40602"/>
                    </a:cubicBezTo>
                    <a:lnTo>
                      <a:pt x="19266" y="40602"/>
                    </a:lnTo>
                    <a:cubicBezTo>
                      <a:pt x="16176" y="40253"/>
                      <a:pt x="14778" y="38952"/>
                      <a:pt x="13542" y="37801"/>
                    </a:cubicBezTo>
                    <a:cubicBezTo>
                      <a:pt x="12627" y="36951"/>
                      <a:pt x="11763" y="36145"/>
                      <a:pt x="10344" y="35833"/>
                    </a:cubicBezTo>
                    <a:lnTo>
                      <a:pt x="10344" y="35833"/>
                    </a:lnTo>
                    <a:lnTo>
                      <a:pt x="10339" y="35829"/>
                    </a:lnTo>
                    <a:lnTo>
                      <a:pt x="10339" y="35829"/>
                    </a:lnTo>
                    <a:cubicBezTo>
                      <a:pt x="11761" y="35516"/>
                      <a:pt x="12625" y="34712"/>
                      <a:pt x="13542" y="33860"/>
                    </a:cubicBezTo>
                    <a:cubicBezTo>
                      <a:pt x="14774" y="32712"/>
                      <a:pt x="16167" y="31417"/>
                      <a:pt x="19239" y="31063"/>
                    </a:cubicBezTo>
                    <a:close/>
                    <a:moveTo>
                      <a:pt x="61580" y="36147"/>
                    </a:moveTo>
                    <a:lnTo>
                      <a:pt x="60060" y="40288"/>
                    </a:lnTo>
                    <a:lnTo>
                      <a:pt x="60060" y="40288"/>
                    </a:lnTo>
                    <a:cubicBezTo>
                      <a:pt x="59690" y="40429"/>
                      <a:pt x="59327" y="40544"/>
                      <a:pt x="58974" y="40624"/>
                    </a:cubicBezTo>
                    <a:lnTo>
                      <a:pt x="58974" y="40624"/>
                    </a:lnTo>
                    <a:lnTo>
                      <a:pt x="61580" y="36147"/>
                    </a:lnTo>
                    <a:close/>
                    <a:moveTo>
                      <a:pt x="15759" y="35841"/>
                    </a:moveTo>
                    <a:cubicBezTo>
                      <a:pt x="15914" y="35856"/>
                      <a:pt x="16461" y="35921"/>
                      <a:pt x="17113" y="36166"/>
                    </a:cubicBezTo>
                    <a:cubicBezTo>
                      <a:pt x="17823" y="36434"/>
                      <a:pt x="18805" y="36978"/>
                      <a:pt x="19457" y="38044"/>
                    </a:cubicBezTo>
                    <a:lnTo>
                      <a:pt x="19464" y="38054"/>
                    </a:lnTo>
                    <a:lnTo>
                      <a:pt x="19474" y="38050"/>
                    </a:lnTo>
                    <a:cubicBezTo>
                      <a:pt x="19488" y="38038"/>
                      <a:pt x="20819" y="36827"/>
                      <a:pt x="22082" y="36827"/>
                    </a:cubicBezTo>
                    <a:cubicBezTo>
                      <a:pt x="22140" y="36827"/>
                      <a:pt x="22199" y="36829"/>
                      <a:pt x="22257" y="36835"/>
                    </a:cubicBezTo>
                    <a:lnTo>
                      <a:pt x="22257" y="3683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260" y="36813"/>
                      <a:pt x="22264" y="36814"/>
                      <a:pt x="22268" y="36814"/>
                    </a:cubicBezTo>
                    <a:lnTo>
                      <a:pt x="22267" y="36836"/>
                    </a:lnTo>
                    <a:cubicBezTo>
                      <a:pt x="22263" y="36836"/>
                      <a:pt x="22260" y="36835"/>
                      <a:pt x="22257" y="36835"/>
                    </a:cubicBezTo>
                    <a:lnTo>
                      <a:pt x="22257" y="36835"/>
                    </a:lnTo>
                    <a:lnTo>
                      <a:pt x="22257" y="39292"/>
                    </a:lnTo>
                    <a:cubicBezTo>
                      <a:pt x="21503" y="39759"/>
                      <a:pt x="20556" y="40211"/>
                      <a:pt x="19531" y="40629"/>
                    </a:cubicBezTo>
                    <a:lnTo>
                      <a:pt x="19531" y="40629"/>
                    </a:lnTo>
                    <a:cubicBezTo>
                      <a:pt x="18184" y="40325"/>
                      <a:pt x="17590" y="38985"/>
                      <a:pt x="17065" y="37804"/>
                    </a:cubicBezTo>
                    <a:cubicBezTo>
                      <a:pt x="16691" y="36960"/>
                      <a:pt x="16336" y="36161"/>
                      <a:pt x="15759" y="35841"/>
                    </a:cubicBezTo>
                    <a:close/>
                    <a:moveTo>
                      <a:pt x="63200" y="40161"/>
                    </a:moveTo>
                    <a:cubicBezTo>
                      <a:pt x="63051" y="40161"/>
                      <a:pt x="62932" y="40280"/>
                      <a:pt x="62932" y="40429"/>
                    </a:cubicBezTo>
                    <a:cubicBezTo>
                      <a:pt x="62932" y="40579"/>
                      <a:pt x="63051" y="40698"/>
                      <a:pt x="63200" y="40698"/>
                    </a:cubicBezTo>
                    <a:cubicBezTo>
                      <a:pt x="63348" y="40698"/>
                      <a:pt x="63468" y="40579"/>
                      <a:pt x="63468" y="40429"/>
                    </a:cubicBezTo>
                    <a:cubicBezTo>
                      <a:pt x="63468" y="40283"/>
                      <a:pt x="63348" y="40161"/>
                      <a:pt x="63200" y="40161"/>
                    </a:cubicBezTo>
                    <a:close/>
                    <a:moveTo>
                      <a:pt x="61560" y="36139"/>
                    </a:moveTo>
                    <a:lnTo>
                      <a:pt x="57665" y="40741"/>
                    </a:lnTo>
                    <a:lnTo>
                      <a:pt x="57665" y="40741"/>
                    </a:lnTo>
                    <a:cubicBezTo>
                      <a:pt x="57236" y="40708"/>
                      <a:pt x="56836" y="40591"/>
                      <a:pt x="56478" y="40370"/>
                    </a:cubicBezTo>
                    <a:lnTo>
                      <a:pt x="56478" y="40370"/>
                    </a:lnTo>
                    <a:lnTo>
                      <a:pt x="61560" y="36139"/>
                    </a:lnTo>
                    <a:close/>
                    <a:moveTo>
                      <a:pt x="61571" y="36143"/>
                    </a:moveTo>
                    <a:lnTo>
                      <a:pt x="58960" y="40627"/>
                    </a:lnTo>
                    <a:lnTo>
                      <a:pt x="58960" y="40627"/>
                    </a:lnTo>
                    <a:cubicBezTo>
                      <a:pt x="58604" y="40707"/>
                      <a:pt x="58259" y="40751"/>
                      <a:pt x="57930" y="40751"/>
                    </a:cubicBezTo>
                    <a:cubicBezTo>
                      <a:pt x="57845" y="40751"/>
                      <a:pt x="57761" y="40748"/>
                      <a:pt x="57678" y="40742"/>
                    </a:cubicBezTo>
                    <a:lnTo>
                      <a:pt x="57678" y="40742"/>
                    </a:lnTo>
                    <a:lnTo>
                      <a:pt x="61571" y="36143"/>
                    </a:lnTo>
                    <a:close/>
                    <a:moveTo>
                      <a:pt x="52577" y="31293"/>
                    </a:moveTo>
                    <a:cubicBezTo>
                      <a:pt x="54338" y="31662"/>
                      <a:pt x="55146" y="32942"/>
                      <a:pt x="55861" y="34077"/>
                    </a:cubicBezTo>
                    <a:cubicBezTo>
                      <a:pt x="56399" y="34932"/>
                      <a:pt x="56907" y="35740"/>
                      <a:pt x="57746" y="36052"/>
                    </a:cubicBezTo>
                    <a:cubicBezTo>
                      <a:pt x="56907" y="36363"/>
                      <a:pt x="56399" y="37171"/>
                      <a:pt x="55861" y="38026"/>
                    </a:cubicBezTo>
                    <a:cubicBezTo>
                      <a:pt x="55150" y="39153"/>
                      <a:pt x="54350" y="40422"/>
                      <a:pt x="52618" y="40801"/>
                    </a:cubicBezTo>
                    <a:lnTo>
                      <a:pt x="52618" y="40801"/>
                    </a:lnTo>
                    <a:cubicBezTo>
                      <a:pt x="53795" y="40391"/>
                      <a:pt x="54348" y="39145"/>
                      <a:pt x="54841" y="38034"/>
                    </a:cubicBezTo>
                    <a:cubicBezTo>
                      <a:pt x="55222" y="37179"/>
                      <a:pt x="55581" y="36369"/>
                      <a:pt x="56171" y="36065"/>
                    </a:cubicBezTo>
                    <a:lnTo>
                      <a:pt x="56171" y="36065"/>
                    </a:lnTo>
                    <a:cubicBezTo>
                      <a:pt x="56173" y="36065"/>
                      <a:pt x="56174" y="36065"/>
                      <a:pt x="56174" y="36065"/>
                    </a:cubicBezTo>
                    <a:lnTo>
                      <a:pt x="56174" y="36064"/>
                    </a:lnTo>
                    <a:lnTo>
                      <a:pt x="56174" y="36064"/>
                    </a:lnTo>
                    <a:cubicBezTo>
                      <a:pt x="56176" y="36063"/>
                      <a:pt x="56178" y="36062"/>
                      <a:pt x="56180" y="36061"/>
                    </a:cubicBezTo>
                    <a:lnTo>
                      <a:pt x="56200" y="36052"/>
                    </a:lnTo>
                    <a:lnTo>
                      <a:pt x="56180" y="36042"/>
                    </a:lnTo>
                    <a:cubicBezTo>
                      <a:pt x="55584" y="35742"/>
                      <a:pt x="55223" y="34929"/>
                      <a:pt x="54841" y="34068"/>
                    </a:cubicBezTo>
                    <a:cubicBezTo>
                      <a:pt x="54343" y="32947"/>
                      <a:pt x="53784" y="31686"/>
                      <a:pt x="52577" y="31293"/>
                    </a:cubicBezTo>
                    <a:close/>
                    <a:moveTo>
                      <a:pt x="52613" y="31278"/>
                    </a:moveTo>
                    <a:cubicBezTo>
                      <a:pt x="55709" y="31625"/>
                      <a:pt x="57108" y="32927"/>
                      <a:pt x="58346" y="34080"/>
                    </a:cubicBezTo>
                    <a:cubicBezTo>
                      <a:pt x="59259" y="34929"/>
                      <a:pt x="60124" y="35735"/>
                      <a:pt x="61541" y="36047"/>
                    </a:cubicBezTo>
                    <a:lnTo>
                      <a:pt x="61541" y="36047"/>
                    </a:lnTo>
                    <a:lnTo>
                      <a:pt x="61547" y="36052"/>
                    </a:lnTo>
                    <a:lnTo>
                      <a:pt x="61547" y="36052"/>
                    </a:lnTo>
                    <a:cubicBezTo>
                      <a:pt x="60126" y="36365"/>
                      <a:pt x="59263" y="37169"/>
                      <a:pt x="58346" y="38021"/>
                    </a:cubicBezTo>
                    <a:cubicBezTo>
                      <a:pt x="57111" y="39170"/>
                      <a:pt x="55717" y="40467"/>
                      <a:pt x="52641" y="40819"/>
                    </a:cubicBezTo>
                    <a:lnTo>
                      <a:pt x="52641" y="40819"/>
                    </a:lnTo>
                    <a:cubicBezTo>
                      <a:pt x="54370" y="40433"/>
                      <a:pt x="55170" y="39164"/>
                      <a:pt x="55880" y="38037"/>
                    </a:cubicBezTo>
                    <a:cubicBezTo>
                      <a:pt x="56423" y="37176"/>
                      <a:pt x="56935" y="36363"/>
                      <a:pt x="57782" y="36062"/>
                    </a:cubicBezTo>
                    <a:lnTo>
                      <a:pt x="57811" y="36052"/>
                    </a:lnTo>
                    <a:lnTo>
                      <a:pt x="57782" y="36040"/>
                    </a:lnTo>
                    <a:cubicBezTo>
                      <a:pt x="56935" y="35740"/>
                      <a:pt x="56422" y="34927"/>
                      <a:pt x="55880" y="34067"/>
                    </a:cubicBezTo>
                    <a:cubicBezTo>
                      <a:pt x="55166" y="32934"/>
                      <a:pt x="54362" y="31656"/>
                      <a:pt x="52613" y="31278"/>
                    </a:cubicBezTo>
                    <a:close/>
                    <a:moveTo>
                      <a:pt x="56122" y="36069"/>
                    </a:moveTo>
                    <a:cubicBezTo>
                      <a:pt x="55548" y="36391"/>
                      <a:pt x="55195" y="37187"/>
                      <a:pt x="54821" y="38028"/>
                    </a:cubicBezTo>
                    <a:cubicBezTo>
                      <a:pt x="54301" y="39199"/>
                      <a:pt x="53714" y="40524"/>
                      <a:pt x="52392" y="40845"/>
                    </a:cubicBezTo>
                    <a:lnTo>
                      <a:pt x="52392" y="40845"/>
                    </a:lnTo>
                    <a:cubicBezTo>
                      <a:pt x="52391" y="40845"/>
                      <a:pt x="52390" y="40845"/>
                      <a:pt x="52388" y="40845"/>
                    </a:cubicBezTo>
                    <a:lnTo>
                      <a:pt x="52388" y="40845"/>
                    </a:lnTo>
                    <a:cubicBezTo>
                      <a:pt x="52378" y="40846"/>
                      <a:pt x="52367" y="40847"/>
                      <a:pt x="52356" y="40848"/>
                    </a:cubicBezTo>
                    <a:lnTo>
                      <a:pt x="52356" y="40850"/>
                    </a:lnTo>
                    <a:lnTo>
                      <a:pt x="52356" y="40850"/>
                    </a:lnTo>
                    <a:cubicBezTo>
                      <a:pt x="52355" y="40850"/>
                      <a:pt x="52355" y="40851"/>
                      <a:pt x="52354" y="40851"/>
                    </a:cubicBezTo>
                    <a:lnTo>
                      <a:pt x="52354" y="40851"/>
                    </a:lnTo>
                    <a:cubicBezTo>
                      <a:pt x="51330" y="40433"/>
                      <a:pt x="50384" y="39982"/>
                      <a:pt x="49630" y="39515"/>
                    </a:cubicBezTo>
                    <a:lnTo>
                      <a:pt x="49629" y="39515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26" y="37061"/>
                      <a:pt x="49624" y="37062"/>
                      <a:pt x="49622" y="37062"/>
                    </a:cubicBezTo>
                    <a:lnTo>
                      <a:pt x="49619" y="37040"/>
                    </a:lnTo>
                    <a:cubicBezTo>
                      <a:pt x="49622" y="37040"/>
                      <a:pt x="49625" y="37040"/>
                      <a:pt x="49629" y="37039"/>
                    </a:cubicBezTo>
                    <a:lnTo>
                      <a:pt x="49629" y="37039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88" y="37056"/>
                      <a:pt x="49747" y="37053"/>
                      <a:pt x="49807" y="37053"/>
                    </a:cubicBezTo>
                    <a:cubicBezTo>
                      <a:pt x="51069" y="37053"/>
                      <a:pt x="52400" y="38262"/>
                      <a:pt x="52414" y="38276"/>
                    </a:cubicBezTo>
                    <a:lnTo>
                      <a:pt x="52422" y="38285"/>
                    </a:lnTo>
                    <a:lnTo>
                      <a:pt x="52430" y="38270"/>
                    </a:lnTo>
                    <a:cubicBezTo>
                      <a:pt x="53085" y="37201"/>
                      <a:pt x="54067" y="36658"/>
                      <a:pt x="54776" y="36392"/>
                    </a:cubicBezTo>
                    <a:cubicBezTo>
                      <a:pt x="55417" y="36151"/>
                      <a:pt x="55957" y="36085"/>
                      <a:pt x="56122" y="36069"/>
                    </a:cubicBezTo>
                    <a:close/>
                    <a:moveTo>
                      <a:pt x="52354" y="40851"/>
                    </a:moveTo>
                    <a:cubicBezTo>
                      <a:pt x="52355" y="40851"/>
                      <a:pt x="52355" y="40851"/>
                      <a:pt x="52356" y="40851"/>
                    </a:cubicBezTo>
                    <a:lnTo>
                      <a:pt x="52356" y="40851"/>
                    </a:lnTo>
                    <a:lnTo>
                      <a:pt x="52356" y="40853"/>
                    </a:lnTo>
                    <a:lnTo>
                      <a:pt x="52356" y="40853"/>
                    </a:lnTo>
                    <a:cubicBezTo>
                      <a:pt x="52355" y="40853"/>
                      <a:pt x="52353" y="40854"/>
                      <a:pt x="52352" y="40854"/>
                    </a:cubicBezTo>
                    <a:lnTo>
                      <a:pt x="52352" y="40854"/>
                    </a:lnTo>
                    <a:lnTo>
                      <a:pt x="52351" y="40851"/>
                    </a:lnTo>
                    <a:cubicBezTo>
                      <a:pt x="52352" y="40851"/>
                      <a:pt x="52353" y="40851"/>
                      <a:pt x="52354" y="40851"/>
                    </a:cubicBezTo>
                    <a:close/>
                    <a:moveTo>
                      <a:pt x="10215" y="40655"/>
                    </a:moveTo>
                    <a:cubicBezTo>
                      <a:pt x="10114" y="40655"/>
                      <a:pt x="10031" y="40740"/>
                      <a:pt x="10031" y="40840"/>
                    </a:cubicBezTo>
                    <a:cubicBezTo>
                      <a:pt x="10031" y="40941"/>
                      <a:pt x="10114" y="41022"/>
                      <a:pt x="10215" y="41022"/>
                    </a:cubicBezTo>
                    <a:cubicBezTo>
                      <a:pt x="10317" y="41022"/>
                      <a:pt x="10398" y="40941"/>
                      <a:pt x="10398" y="40840"/>
                    </a:cubicBezTo>
                    <a:cubicBezTo>
                      <a:pt x="10398" y="40738"/>
                      <a:pt x="10317" y="40655"/>
                      <a:pt x="10215" y="40655"/>
                    </a:cubicBezTo>
                    <a:close/>
                    <a:moveTo>
                      <a:pt x="61673" y="40880"/>
                    </a:moveTo>
                    <a:cubicBezTo>
                      <a:pt x="61572" y="40880"/>
                      <a:pt x="61490" y="40963"/>
                      <a:pt x="61490" y="41064"/>
                    </a:cubicBezTo>
                    <a:cubicBezTo>
                      <a:pt x="61490" y="41166"/>
                      <a:pt x="61572" y="41247"/>
                      <a:pt x="61673" y="41247"/>
                    </a:cubicBezTo>
                    <a:cubicBezTo>
                      <a:pt x="61775" y="41247"/>
                      <a:pt x="61856" y="41166"/>
                      <a:pt x="61856" y="41064"/>
                    </a:cubicBezTo>
                    <a:cubicBezTo>
                      <a:pt x="61854" y="40963"/>
                      <a:pt x="61773" y="40880"/>
                      <a:pt x="61673" y="40880"/>
                    </a:cubicBezTo>
                    <a:close/>
                    <a:moveTo>
                      <a:pt x="11745" y="40958"/>
                    </a:moveTo>
                    <a:cubicBezTo>
                      <a:pt x="11666" y="40960"/>
                      <a:pt x="11600" y="41024"/>
                      <a:pt x="11600" y="41103"/>
                    </a:cubicBezTo>
                    <a:cubicBezTo>
                      <a:pt x="11600" y="41183"/>
                      <a:pt x="11666" y="41248"/>
                      <a:pt x="11745" y="41248"/>
                    </a:cubicBezTo>
                    <a:cubicBezTo>
                      <a:pt x="11825" y="41248"/>
                      <a:pt x="11890" y="41183"/>
                      <a:pt x="11890" y="41103"/>
                    </a:cubicBezTo>
                    <a:cubicBezTo>
                      <a:pt x="11890" y="41024"/>
                      <a:pt x="11825" y="40958"/>
                      <a:pt x="11745" y="40958"/>
                    </a:cubicBezTo>
                    <a:close/>
                    <a:moveTo>
                      <a:pt x="60143" y="41183"/>
                    </a:moveTo>
                    <a:cubicBezTo>
                      <a:pt x="60063" y="41183"/>
                      <a:pt x="59998" y="41248"/>
                      <a:pt x="59998" y="41328"/>
                    </a:cubicBezTo>
                    <a:cubicBezTo>
                      <a:pt x="59998" y="41408"/>
                      <a:pt x="60063" y="41473"/>
                      <a:pt x="60143" y="41473"/>
                    </a:cubicBezTo>
                    <a:cubicBezTo>
                      <a:pt x="60223" y="41473"/>
                      <a:pt x="60288" y="41408"/>
                      <a:pt x="60288" y="41328"/>
                    </a:cubicBezTo>
                    <a:cubicBezTo>
                      <a:pt x="60286" y="41247"/>
                      <a:pt x="60223" y="41183"/>
                      <a:pt x="60143" y="41183"/>
                    </a:cubicBezTo>
                    <a:close/>
                    <a:moveTo>
                      <a:pt x="10876" y="28618"/>
                    </a:moveTo>
                    <a:cubicBezTo>
                      <a:pt x="11848" y="28618"/>
                      <a:pt x="16094" y="29632"/>
                      <a:pt x="19493" y="31013"/>
                    </a:cubicBezTo>
                    <a:lnTo>
                      <a:pt x="19493" y="31013"/>
                    </a:lnTo>
                    <a:cubicBezTo>
                      <a:pt x="19505" y="31012"/>
                      <a:pt x="19516" y="31010"/>
                      <a:pt x="19528" y="31008"/>
                    </a:cubicBezTo>
                    <a:lnTo>
                      <a:pt x="19528" y="31008"/>
                    </a:lnTo>
                    <a:cubicBezTo>
                      <a:pt x="19521" y="31010"/>
                      <a:pt x="19513" y="31011"/>
                      <a:pt x="19506" y="31013"/>
                    </a:cubicBezTo>
                    <a:lnTo>
                      <a:pt x="19506" y="31013"/>
                    </a:lnTo>
                    <a:cubicBezTo>
                      <a:pt x="19502" y="31013"/>
                      <a:pt x="19498" y="31014"/>
                      <a:pt x="19495" y="31014"/>
                    </a:cubicBezTo>
                    <a:lnTo>
                      <a:pt x="19495" y="31014"/>
                    </a:lnTo>
                    <a:cubicBezTo>
                      <a:pt x="19494" y="31014"/>
                      <a:pt x="19494" y="31014"/>
                      <a:pt x="19493" y="31013"/>
                    </a:cubicBezTo>
                    <a:lnTo>
                      <a:pt x="19493" y="31013"/>
                    </a:lnTo>
                    <a:cubicBezTo>
                      <a:pt x="19490" y="31014"/>
                      <a:pt x="19487" y="31015"/>
                      <a:pt x="19484" y="31015"/>
                    </a:cubicBezTo>
                    <a:lnTo>
                      <a:pt x="19484" y="31015"/>
                    </a:lnTo>
                    <a:cubicBezTo>
                      <a:pt x="17983" y="31159"/>
                      <a:pt x="16869" y="31522"/>
                      <a:pt x="15979" y="31987"/>
                    </a:cubicBezTo>
                    <a:lnTo>
                      <a:pt x="15979" y="31987"/>
                    </a:lnTo>
                    <a:lnTo>
                      <a:pt x="15991" y="31976"/>
                    </a:lnTo>
                    <a:cubicBezTo>
                      <a:pt x="15991" y="31975"/>
                      <a:pt x="15990" y="31975"/>
                      <a:pt x="15990" y="31974"/>
                    </a:cubicBezTo>
                    <a:lnTo>
                      <a:pt x="15990" y="31974"/>
                    </a:lnTo>
                    <a:lnTo>
                      <a:pt x="15991" y="31973"/>
                    </a:lnTo>
                    <a:cubicBezTo>
                      <a:pt x="15442" y="31355"/>
                      <a:pt x="14744" y="31104"/>
                      <a:pt x="13958" y="31104"/>
                    </a:cubicBezTo>
                    <a:cubicBezTo>
                      <a:pt x="13297" y="31104"/>
                      <a:pt x="12574" y="31281"/>
                      <a:pt x="11824" y="31567"/>
                    </a:cubicBez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cubicBezTo>
                      <a:pt x="11319" y="31759"/>
                      <a:pt x="10802" y="32001"/>
                      <a:pt x="10284" y="32270"/>
                    </a:cubicBezTo>
                    <a:lnTo>
                      <a:pt x="10275" y="32270"/>
                    </a:lnTo>
                    <a:lnTo>
                      <a:pt x="10275" y="32275"/>
                    </a:lnTo>
                    <a:lnTo>
                      <a:pt x="10275" y="32275"/>
                    </a:lnTo>
                    <a:cubicBezTo>
                      <a:pt x="9920" y="32460"/>
                      <a:pt x="9565" y="32657"/>
                      <a:pt x="9213" y="32861"/>
                    </a:cubicBezTo>
                    <a:lnTo>
                      <a:pt x="9213" y="32861"/>
                    </a:lnTo>
                    <a:lnTo>
                      <a:pt x="9211" y="32857"/>
                    </a:lnTo>
                    <a:lnTo>
                      <a:pt x="9201" y="32860"/>
                    </a:lnTo>
                    <a:lnTo>
                      <a:pt x="9203" y="32866"/>
                    </a:lnTo>
                    <a:lnTo>
                      <a:pt x="9203" y="32866"/>
                    </a:lnTo>
                    <a:cubicBezTo>
                      <a:pt x="9050" y="32955"/>
                      <a:pt x="8897" y="33046"/>
                      <a:pt x="8745" y="33136"/>
                    </a:cubicBezTo>
                    <a:lnTo>
                      <a:pt x="8745" y="33136"/>
                    </a:lnTo>
                    <a:lnTo>
                      <a:pt x="8727" y="33106"/>
                    </a:lnTo>
                    <a:lnTo>
                      <a:pt x="8718" y="33112"/>
                    </a:lnTo>
                    <a:lnTo>
                      <a:pt x="8736" y="33142"/>
                    </a:lnTo>
                    <a:lnTo>
                      <a:pt x="8736" y="33142"/>
                    </a:lnTo>
                    <a:cubicBezTo>
                      <a:pt x="8583" y="33233"/>
                      <a:pt x="8431" y="33324"/>
                      <a:pt x="8281" y="33416"/>
                    </a:cubicBezTo>
                    <a:lnTo>
                      <a:pt x="8281" y="33416"/>
                    </a:lnTo>
                    <a:lnTo>
                      <a:pt x="8275" y="33409"/>
                    </a:lnTo>
                    <a:lnTo>
                      <a:pt x="8268" y="33416"/>
                    </a:lnTo>
                    <a:lnTo>
                      <a:pt x="8272" y="33421"/>
                    </a:lnTo>
                    <a:lnTo>
                      <a:pt x="8272" y="33421"/>
                    </a:lnTo>
                    <a:cubicBezTo>
                      <a:pt x="8112" y="33519"/>
                      <a:pt x="7953" y="33617"/>
                      <a:pt x="7795" y="33714"/>
                    </a:cubicBezTo>
                    <a:lnTo>
                      <a:pt x="7795" y="33714"/>
                    </a:lnTo>
                    <a:lnTo>
                      <a:pt x="7785" y="33706"/>
                    </a:lnTo>
                    <a:lnTo>
                      <a:pt x="7778" y="33715"/>
                    </a:lnTo>
                    <a:lnTo>
                      <a:pt x="7785" y="33721"/>
                    </a:lnTo>
                    <a:lnTo>
                      <a:pt x="7785" y="33721"/>
                    </a:lnTo>
                    <a:cubicBezTo>
                      <a:pt x="7652" y="33803"/>
                      <a:pt x="7520" y="33884"/>
                      <a:pt x="7390" y="33965"/>
                    </a:cubicBezTo>
                    <a:cubicBezTo>
                      <a:pt x="7345" y="33993"/>
                      <a:pt x="7300" y="34021"/>
                      <a:pt x="7255" y="34049"/>
                    </a:cubicBezTo>
                    <a:lnTo>
                      <a:pt x="7255" y="34049"/>
                    </a:lnTo>
                    <a:lnTo>
                      <a:pt x="7239" y="34039"/>
                    </a:lnTo>
                    <a:lnTo>
                      <a:pt x="7233" y="34048"/>
                    </a:lnTo>
                    <a:lnTo>
                      <a:pt x="7245" y="34055"/>
                    </a:lnTo>
                    <a:lnTo>
                      <a:pt x="7245" y="34055"/>
                    </a:lnTo>
                    <a:cubicBezTo>
                      <a:pt x="5761" y="34972"/>
                      <a:pt x="4479" y="35753"/>
                      <a:pt x="3678" y="35815"/>
                    </a:cubicBezTo>
                    <a:lnTo>
                      <a:pt x="3678" y="35815"/>
                    </a:lnTo>
                    <a:cubicBezTo>
                      <a:pt x="3671" y="35815"/>
                      <a:pt x="3664" y="35815"/>
                      <a:pt x="3657" y="35815"/>
                    </a:cubicBezTo>
                    <a:cubicBezTo>
                      <a:pt x="3644" y="35815"/>
                      <a:pt x="3631" y="35815"/>
                      <a:pt x="3618" y="35816"/>
                    </a:cubicBezTo>
                    <a:lnTo>
                      <a:pt x="3618" y="35837"/>
                    </a:lnTo>
                    <a:lnTo>
                      <a:pt x="3618" y="35843"/>
                    </a:lnTo>
                    <a:cubicBezTo>
                      <a:pt x="3632" y="35843"/>
                      <a:pt x="3646" y="35842"/>
                      <a:pt x="3661" y="35841"/>
                    </a:cubicBezTo>
                    <a:lnTo>
                      <a:pt x="3661" y="35841"/>
                    </a:lnTo>
                    <a:cubicBezTo>
                      <a:pt x="4512" y="35845"/>
                      <a:pt x="5922" y="36718"/>
                      <a:pt x="7549" y="37727"/>
                    </a:cubicBezTo>
                    <a:cubicBezTo>
                      <a:pt x="7930" y="37963"/>
                      <a:pt x="8324" y="38207"/>
                      <a:pt x="8725" y="38449"/>
                    </a:cubicBezTo>
                    <a:lnTo>
                      <a:pt x="8725" y="38449"/>
                    </a:lnTo>
                    <a:lnTo>
                      <a:pt x="8718" y="38460"/>
                    </a:lnTo>
                    <a:lnTo>
                      <a:pt x="8727" y="38466"/>
                    </a:lnTo>
                    <a:lnTo>
                      <a:pt x="8734" y="38454"/>
                    </a:lnTo>
                    <a:lnTo>
                      <a:pt x="8734" y="38454"/>
                    </a:lnTo>
                    <a:cubicBezTo>
                      <a:pt x="9468" y="38896"/>
                      <a:pt x="10225" y="39329"/>
                      <a:pt x="10969" y="39684"/>
                    </a:cubicBezTo>
                    <a:lnTo>
                      <a:pt x="10969" y="39684"/>
                    </a:lnTo>
                    <a:lnTo>
                      <a:pt x="10970" y="39692"/>
                    </a:lnTo>
                    <a:lnTo>
                      <a:pt x="10980" y="39690"/>
                    </a:lnTo>
                    <a:lnTo>
                      <a:pt x="10980" y="39690"/>
                    </a:lnTo>
                    <a:lnTo>
                      <a:pt x="10980" y="39690"/>
                    </a:lnTo>
                    <a:cubicBezTo>
                      <a:pt x="11384" y="39883"/>
                      <a:pt x="11784" y="40053"/>
                      <a:pt x="12174" y="40189"/>
                    </a:cubicBezTo>
                    <a:cubicBezTo>
                      <a:pt x="12854" y="40425"/>
                      <a:pt x="13458" y="40544"/>
                      <a:pt x="13994" y="40544"/>
                    </a:cubicBezTo>
                    <a:cubicBezTo>
                      <a:pt x="13996" y="40544"/>
                      <a:pt x="13998" y="40544"/>
                      <a:pt x="14001" y="40544"/>
                    </a:cubicBezTo>
                    <a:cubicBezTo>
                      <a:pt x="14824" y="40544"/>
                      <a:pt x="15484" y="40260"/>
                      <a:pt x="15991" y="39689"/>
                    </a:cubicBezTo>
                    <a:lnTo>
                      <a:pt x="15989" y="39687"/>
                    </a:lnTo>
                    <a:lnTo>
                      <a:pt x="15989" y="39687"/>
                    </a:lnTo>
                    <a:cubicBezTo>
                      <a:pt x="15990" y="39686"/>
                      <a:pt x="15990" y="39685"/>
                      <a:pt x="15991" y="39685"/>
                    </a:cubicBezTo>
                    <a:lnTo>
                      <a:pt x="15989" y="39683"/>
                    </a:lnTo>
                    <a:lnTo>
                      <a:pt x="15989" y="39683"/>
                    </a:lnTo>
                    <a:cubicBezTo>
                      <a:pt x="16876" y="40145"/>
                      <a:pt x="17986" y="40505"/>
                      <a:pt x="19480" y="40649"/>
                    </a:cubicBezTo>
                    <a:lnTo>
                      <a:pt x="19480" y="40649"/>
                    </a:lnTo>
                    <a:cubicBezTo>
                      <a:pt x="19484" y="40648"/>
                      <a:pt x="19487" y="40647"/>
                      <a:pt x="19491" y="40645"/>
                    </a:cubicBezTo>
                    <a:lnTo>
                      <a:pt x="19491" y="40645"/>
                    </a:lnTo>
                    <a:cubicBezTo>
                      <a:pt x="19503" y="40647"/>
                      <a:pt x="19516" y="40649"/>
                      <a:pt x="19528" y="40651"/>
                    </a:cubicBezTo>
                    <a:lnTo>
                      <a:pt x="19530" y="40640"/>
                    </a:lnTo>
                    <a:lnTo>
                      <a:pt x="19530" y="40640"/>
                    </a:ln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2" y="40629"/>
                    </a:lnTo>
                    <a:cubicBezTo>
                      <a:pt x="19532" y="40629"/>
                      <a:pt x="19531" y="40629"/>
                      <a:pt x="19530" y="40629"/>
                    </a:cubicBezTo>
                    <a:lnTo>
                      <a:pt x="19530" y="40629"/>
                    </a:lnTo>
                    <a:cubicBezTo>
                      <a:pt x="19530" y="40629"/>
                      <a:pt x="19531" y="40629"/>
                      <a:pt x="19531" y="40629"/>
                    </a:cubicBezTo>
                    <a:lnTo>
                      <a:pt x="19531" y="40629"/>
                    </a:lnTo>
                    <a:cubicBezTo>
                      <a:pt x="19532" y="40629"/>
                      <a:pt x="19533" y="40629"/>
                      <a:pt x="19534" y="40629"/>
                    </a:cubicBez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0" y="40654"/>
                    </a:lnTo>
                    <a:cubicBezTo>
                      <a:pt x="19513" y="40653"/>
                      <a:pt x="19497" y="40651"/>
                      <a:pt x="19480" y="40649"/>
                    </a:cubicBezTo>
                    <a:lnTo>
                      <a:pt x="19480" y="40649"/>
                    </a:lnTo>
                    <a:cubicBezTo>
                      <a:pt x="16083" y="42028"/>
                      <a:pt x="11847" y="43039"/>
                      <a:pt x="10876" y="43039"/>
                    </a:cubicBezTo>
                    <a:lnTo>
                      <a:pt x="10874" y="43039"/>
                    </a:lnTo>
                    <a:cubicBezTo>
                      <a:pt x="6904" y="43039"/>
                      <a:pt x="4438" y="39737"/>
                      <a:pt x="2808" y="37553"/>
                    </a:cubicBezTo>
                    <a:cubicBezTo>
                      <a:pt x="2211" y="36753"/>
                      <a:pt x="1735" y="36119"/>
                      <a:pt x="1333" y="35829"/>
                    </a:cubicBezTo>
                    <a:cubicBezTo>
                      <a:pt x="1735" y="35539"/>
                      <a:pt x="2211" y="34906"/>
                      <a:pt x="2806" y="34104"/>
                    </a:cubicBezTo>
                    <a:cubicBezTo>
                      <a:pt x="4436" y="31918"/>
                      <a:pt x="6900" y="28618"/>
                      <a:pt x="10872" y="28618"/>
                    </a:cubicBezTo>
                    <a:close/>
                    <a:moveTo>
                      <a:pt x="10874" y="28600"/>
                    </a:moveTo>
                    <a:cubicBezTo>
                      <a:pt x="6893" y="28600"/>
                      <a:pt x="4423" y="31905"/>
                      <a:pt x="2790" y="34093"/>
                    </a:cubicBezTo>
                    <a:cubicBezTo>
                      <a:pt x="2188" y="34901"/>
                      <a:pt x="1711" y="35539"/>
                      <a:pt x="1307" y="35822"/>
                    </a:cubicBezTo>
                    <a:lnTo>
                      <a:pt x="1293" y="35830"/>
                    </a:lnTo>
                    <a:lnTo>
                      <a:pt x="1307" y="35839"/>
                    </a:lnTo>
                    <a:cubicBezTo>
                      <a:pt x="1711" y="36121"/>
                      <a:pt x="2188" y="36759"/>
                      <a:pt x="2790" y="37568"/>
                    </a:cubicBezTo>
                    <a:cubicBezTo>
                      <a:pt x="4423" y="39756"/>
                      <a:pt x="6893" y="43061"/>
                      <a:pt x="10874" y="43061"/>
                    </a:cubicBezTo>
                    <a:cubicBezTo>
                      <a:pt x="10876" y="43061"/>
                      <a:pt x="10876" y="43061"/>
                      <a:pt x="10877" y="43062"/>
                    </a:cubicBezTo>
                    <a:cubicBezTo>
                      <a:pt x="12150" y="43062"/>
                      <a:pt x="19015" y="41331"/>
                      <a:pt x="22274" y="39309"/>
                    </a:cubicBezTo>
                    <a:lnTo>
                      <a:pt x="22280" y="39306"/>
                    </a:lnTo>
                    <a:lnTo>
                      <a:pt x="22280" y="32357"/>
                    </a:lnTo>
                    <a:lnTo>
                      <a:pt x="22274" y="32353"/>
                    </a:lnTo>
                    <a:cubicBezTo>
                      <a:pt x="19015" y="30331"/>
                      <a:pt x="12150" y="28600"/>
                      <a:pt x="10877" y="28600"/>
                    </a:cubicBezTo>
                    <a:close/>
                    <a:moveTo>
                      <a:pt x="61012" y="28842"/>
                    </a:moveTo>
                    <a:cubicBezTo>
                      <a:pt x="64983" y="28842"/>
                      <a:pt x="67447" y="32142"/>
                      <a:pt x="69078" y="34328"/>
                    </a:cubicBezTo>
                    <a:cubicBezTo>
                      <a:pt x="69676" y="35127"/>
                      <a:pt x="70150" y="35762"/>
                      <a:pt x="70554" y="36052"/>
                    </a:cubicBezTo>
                    <a:cubicBezTo>
                      <a:pt x="70150" y="36342"/>
                      <a:pt x="69676" y="36975"/>
                      <a:pt x="69078" y="37776"/>
                    </a:cubicBezTo>
                    <a:cubicBezTo>
                      <a:pt x="67447" y="39963"/>
                      <a:pt x="64984" y="43262"/>
                      <a:pt x="61012" y="43262"/>
                    </a:cubicBezTo>
                    <a:lnTo>
                      <a:pt x="61011" y="43262"/>
                    </a:lnTo>
                    <a:cubicBezTo>
                      <a:pt x="60038" y="43262"/>
                      <a:pt x="55793" y="42248"/>
                      <a:pt x="52394" y="40867"/>
                    </a:cubicBezTo>
                    <a:lnTo>
                      <a:pt x="52394" y="40867"/>
                    </a:lnTo>
                    <a:cubicBezTo>
                      <a:pt x="52382" y="40870"/>
                      <a:pt x="52370" y="40873"/>
                      <a:pt x="52357" y="40876"/>
                    </a:cubicBez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56" y="40873"/>
                      <a:pt x="52356" y="40873"/>
                      <a:pt x="52356" y="40873"/>
                    </a:cubicBezTo>
                    <a:lnTo>
                      <a:pt x="52354" y="40863"/>
                    </a:lnTo>
                    <a:lnTo>
                      <a:pt x="52351" y="40854"/>
                    </a:lnTo>
                    <a:cubicBezTo>
                      <a:pt x="52352" y="40854"/>
                      <a:pt x="52352" y="40854"/>
                      <a:pt x="52352" y="40854"/>
                    </a:cubicBezTo>
                    <a:lnTo>
                      <a:pt x="52352" y="40854"/>
                    </a:lnTo>
                    <a:lnTo>
                      <a:pt x="52354" y="40863"/>
                    </a:ln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69" y="40871"/>
                      <a:pt x="52381" y="40869"/>
                      <a:pt x="52394" y="40867"/>
                    </a:cubicBezTo>
                    <a:lnTo>
                      <a:pt x="52394" y="40867"/>
                    </a:lnTo>
                    <a:cubicBezTo>
                      <a:pt x="52394" y="40867"/>
                      <a:pt x="52394" y="40867"/>
                      <a:pt x="52394" y="40867"/>
                    </a:cubicBezTo>
                    <a:lnTo>
                      <a:pt x="52394" y="40867"/>
                    </a:lnTo>
                    <a:cubicBezTo>
                      <a:pt x="52396" y="40867"/>
                      <a:pt x="52397" y="40866"/>
                      <a:pt x="52398" y="40866"/>
                    </a:cubicBezTo>
                    <a:lnTo>
                      <a:pt x="52398" y="40866"/>
                    </a:lnTo>
                    <a:cubicBezTo>
                      <a:pt x="53899" y="40724"/>
                      <a:pt x="55014" y="40362"/>
                      <a:pt x="55905" y="39898"/>
                    </a:cubicBezTo>
                    <a:lnTo>
                      <a:pt x="55905" y="39898"/>
                    </a:lnTo>
                    <a:lnTo>
                      <a:pt x="55897" y="39905"/>
                    </a:lnTo>
                    <a:cubicBezTo>
                      <a:pt x="55898" y="39905"/>
                      <a:pt x="55898" y="39906"/>
                      <a:pt x="55899" y="39906"/>
                    </a:cubicBezTo>
                    <a:lnTo>
                      <a:pt x="55899" y="39906"/>
                    </a:lnTo>
                    <a:lnTo>
                      <a:pt x="55897" y="39908"/>
                    </a:lnTo>
                    <a:cubicBezTo>
                      <a:pt x="56446" y="40525"/>
                      <a:pt x="57143" y="40777"/>
                      <a:pt x="57929" y="40777"/>
                    </a:cubicBezTo>
                    <a:cubicBezTo>
                      <a:pt x="59035" y="40777"/>
                      <a:pt x="60316" y="40281"/>
                      <a:pt x="61605" y="39611"/>
                    </a:cubicBezTo>
                    <a:lnTo>
                      <a:pt x="61612" y="39611"/>
                    </a:lnTo>
                    <a:lnTo>
                      <a:pt x="61612" y="39607"/>
                    </a:lnTo>
                    <a:lnTo>
                      <a:pt x="61612" y="39607"/>
                    </a:lnTo>
                    <a:cubicBezTo>
                      <a:pt x="61967" y="39423"/>
                      <a:pt x="62321" y="39225"/>
                      <a:pt x="62673" y="39021"/>
                    </a:cubicBezTo>
                    <a:lnTo>
                      <a:pt x="62673" y="39021"/>
                    </a:lnTo>
                    <a:lnTo>
                      <a:pt x="62674" y="39024"/>
                    </a:lnTo>
                    <a:lnTo>
                      <a:pt x="62686" y="39021"/>
                    </a:lnTo>
                    <a:lnTo>
                      <a:pt x="62684" y="39015"/>
                    </a:lnTo>
                    <a:lnTo>
                      <a:pt x="62684" y="39015"/>
                    </a:lnTo>
                    <a:cubicBezTo>
                      <a:pt x="62837" y="38926"/>
                      <a:pt x="62991" y="38836"/>
                      <a:pt x="63143" y="38745"/>
                    </a:cubicBezTo>
                    <a:lnTo>
                      <a:pt x="63143" y="38745"/>
                    </a:lnTo>
                    <a:lnTo>
                      <a:pt x="63160" y="38775"/>
                    </a:lnTo>
                    <a:lnTo>
                      <a:pt x="63170" y="38769"/>
                    </a:lnTo>
                    <a:lnTo>
                      <a:pt x="63153" y="38739"/>
                    </a:lnTo>
                    <a:lnTo>
                      <a:pt x="63153" y="38739"/>
                    </a:lnTo>
                    <a:cubicBezTo>
                      <a:pt x="63305" y="38648"/>
                      <a:pt x="63456" y="38557"/>
                      <a:pt x="63607" y="38465"/>
                    </a:cubicBezTo>
                    <a:lnTo>
                      <a:pt x="63607" y="38465"/>
                    </a:lnTo>
                    <a:lnTo>
                      <a:pt x="63613" y="38473"/>
                    </a:lnTo>
                    <a:lnTo>
                      <a:pt x="63621" y="38466"/>
                    </a:lnTo>
                    <a:lnTo>
                      <a:pt x="63615" y="38460"/>
                    </a:lnTo>
                    <a:lnTo>
                      <a:pt x="63615" y="38460"/>
                    </a:lnTo>
                    <a:cubicBezTo>
                      <a:pt x="63775" y="38363"/>
                      <a:pt x="63933" y="38265"/>
                      <a:pt x="64090" y="38169"/>
                    </a:cubicBezTo>
                    <a:lnTo>
                      <a:pt x="64090" y="38169"/>
                    </a:lnTo>
                    <a:lnTo>
                      <a:pt x="64100" y="38178"/>
                    </a:lnTo>
                    <a:lnTo>
                      <a:pt x="64107" y="38169"/>
                    </a:lnTo>
                    <a:lnTo>
                      <a:pt x="64100" y="38162"/>
                    </a:lnTo>
                    <a:lnTo>
                      <a:pt x="64100" y="38162"/>
                    </a:lnTo>
                    <a:cubicBezTo>
                      <a:pt x="64234" y="38080"/>
                      <a:pt x="64367" y="37997"/>
                      <a:pt x="64499" y="37915"/>
                    </a:cubicBezTo>
                    <a:cubicBezTo>
                      <a:pt x="64543" y="37888"/>
                      <a:pt x="64588" y="37860"/>
                      <a:pt x="64632" y="37833"/>
                    </a:cubicBezTo>
                    <a:lnTo>
                      <a:pt x="64632" y="37833"/>
                    </a:lnTo>
                    <a:lnTo>
                      <a:pt x="64648" y="37841"/>
                    </a:lnTo>
                    <a:lnTo>
                      <a:pt x="64652" y="37833"/>
                    </a:lnTo>
                    <a:lnTo>
                      <a:pt x="64642" y="37827"/>
                    </a:lnTo>
                    <a:lnTo>
                      <a:pt x="64642" y="37827"/>
                    </a:lnTo>
                    <a:cubicBezTo>
                      <a:pt x="66131" y="36906"/>
                      <a:pt x="67415" y="36123"/>
                      <a:pt x="68217" y="36065"/>
                    </a:cubicBezTo>
                    <a:lnTo>
                      <a:pt x="68217" y="36065"/>
                    </a:lnTo>
                    <a:cubicBezTo>
                      <a:pt x="68221" y="36065"/>
                      <a:pt x="68225" y="36065"/>
                      <a:pt x="68230" y="36065"/>
                    </a:cubicBezTo>
                    <a:cubicBezTo>
                      <a:pt x="68233" y="36064"/>
                      <a:pt x="68236" y="36064"/>
                      <a:pt x="68239" y="36063"/>
                    </a:cubicBezTo>
                    <a:lnTo>
                      <a:pt x="68239" y="36063"/>
                    </a:lnTo>
                    <a:cubicBezTo>
                      <a:pt x="68250" y="36063"/>
                      <a:pt x="68260" y="36062"/>
                      <a:pt x="68271" y="36062"/>
                    </a:cubicBezTo>
                    <a:lnTo>
                      <a:pt x="68271" y="36059"/>
                    </a:lnTo>
                    <a:lnTo>
                      <a:pt x="68271" y="36037"/>
                    </a:lnTo>
                    <a:cubicBezTo>
                      <a:pt x="68270" y="36037"/>
                      <a:pt x="68270" y="36037"/>
                      <a:pt x="68269" y="36037"/>
                    </a:cubicBezTo>
                    <a:lnTo>
                      <a:pt x="68269" y="36037"/>
                    </a:lnTo>
                    <a:lnTo>
                      <a:pt x="68269" y="36037"/>
                    </a:lnTo>
                    <a:cubicBezTo>
                      <a:pt x="68258" y="36038"/>
                      <a:pt x="68246" y="36038"/>
                      <a:pt x="68234" y="36038"/>
                    </a:cubicBezTo>
                    <a:cubicBezTo>
                      <a:pt x="67384" y="36038"/>
                      <a:pt x="65970" y="35163"/>
                      <a:pt x="64339" y="34152"/>
                    </a:cubicBezTo>
                    <a:cubicBezTo>
                      <a:pt x="63959" y="33916"/>
                      <a:pt x="63565" y="33672"/>
                      <a:pt x="63164" y="33430"/>
                    </a:cubicBezTo>
                    <a:lnTo>
                      <a:pt x="63164" y="33430"/>
                    </a:lnTo>
                    <a:lnTo>
                      <a:pt x="63170" y="33420"/>
                    </a:lnTo>
                    <a:lnTo>
                      <a:pt x="63160" y="33415"/>
                    </a:lnTo>
                    <a:lnTo>
                      <a:pt x="63154" y="33424"/>
                    </a:lnTo>
                    <a:lnTo>
                      <a:pt x="63154" y="33424"/>
                    </a:lnTo>
                    <a:cubicBezTo>
                      <a:pt x="62420" y="32982"/>
                      <a:pt x="61662" y="32549"/>
                      <a:pt x="60919" y="32194"/>
                    </a:cubicBezTo>
                    <a:lnTo>
                      <a:pt x="60919" y="32194"/>
                    </a:lnTo>
                    <a:lnTo>
                      <a:pt x="60918" y="32189"/>
                    </a:lnTo>
                    <a:lnTo>
                      <a:pt x="60910" y="32190"/>
                    </a:lnTo>
                    <a:lnTo>
                      <a:pt x="60910" y="32190"/>
                    </a:lnTo>
                    <a:cubicBezTo>
                      <a:pt x="60505" y="31997"/>
                      <a:pt x="60104" y="31827"/>
                      <a:pt x="59714" y="31690"/>
                    </a:cubicBezTo>
                    <a:cubicBezTo>
                      <a:pt x="59034" y="31454"/>
                      <a:pt x="58428" y="31335"/>
                      <a:pt x="57893" y="31335"/>
                    </a:cubicBezTo>
                    <a:cubicBezTo>
                      <a:pt x="57064" y="31335"/>
                      <a:pt x="56404" y="31620"/>
                      <a:pt x="55896" y="32192"/>
                    </a:cubicBezTo>
                    <a:lnTo>
                      <a:pt x="55898" y="32194"/>
                    </a:lnTo>
                    <a:lnTo>
                      <a:pt x="55898" y="32194"/>
                    </a:lnTo>
                    <a:cubicBezTo>
                      <a:pt x="55897" y="32194"/>
                      <a:pt x="55897" y="32195"/>
                      <a:pt x="55896" y="32196"/>
                    </a:cubicBezTo>
                    <a:lnTo>
                      <a:pt x="55904" y="32204"/>
                    </a:lnTo>
                    <a:lnTo>
                      <a:pt x="55904" y="32204"/>
                    </a:lnTo>
                    <a:cubicBezTo>
                      <a:pt x="55014" y="31739"/>
                      <a:pt x="53900" y="31377"/>
                      <a:pt x="52399" y="31233"/>
                    </a:cubicBezTo>
                    <a:lnTo>
                      <a:pt x="52399" y="31233"/>
                    </a:lnTo>
                    <a:cubicBezTo>
                      <a:pt x="52397" y="31234"/>
                      <a:pt x="52395" y="31235"/>
                      <a:pt x="52394" y="31236"/>
                    </a:cubicBezTo>
                    <a:lnTo>
                      <a:pt x="52394" y="31236"/>
                    </a:lnTo>
                    <a:cubicBezTo>
                      <a:pt x="52382" y="31234"/>
                      <a:pt x="52369" y="31232"/>
                      <a:pt x="52357" y="31230"/>
                    </a:cubicBezTo>
                    <a:lnTo>
                      <a:pt x="52357" y="31230"/>
                    </a:lnTo>
                    <a:lnTo>
                      <a:pt x="52357" y="3123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3" y="31252"/>
                      <a:pt x="52354" y="31252"/>
                      <a:pt x="52354" y="31252"/>
                    </a:cubicBezTo>
                    <a:lnTo>
                      <a:pt x="52354" y="31252"/>
                    </a:lnTo>
                    <a:cubicBezTo>
                      <a:pt x="52353" y="31252"/>
                      <a:pt x="52353" y="31252"/>
                      <a:pt x="52352" y="31253"/>
                    </a:cubicBezTo>
                    <a:lnTo>
                      <a:pt x="52352" y="31253"/>
                    </a:lnTo>
                    <a:lnTo>
                      <a:pt x="52351" y="31254"/>
                    </a:lnTo>
                    <a:cubicBezTo>
                      <a:pt x="53702" y="31556"/>
                      <a:pt x="54296" y="32896"/>
                      <a:pt x="54821" y="34080"/>
                    </a:cubicBezTo>
                    <a:cubicBezTo>
                      <a:pt x="55193" y="34922"/>
                      <a:pt x="55548" y="35718"/>
                      <a:pt x="56125" y="36039"/>
                    </a:cubicBezTo>
                    <a:lnTo>
                      <a:pt x="56125" y="36039"/>
                    </a:lnTo>
                    <a:cubicBezTo>
                      <a:pt x="55963" y="36024"/>
                      <a:pt x="55421" y="35957"/>
                      <a:pt x="54776" y="35714"/>
                    </a:cubicBezTo>
                    <a:cubicBezTo>
                      <a:pt x="54066" y="35446"/>
                      <a:pt x="53082" y="34903"/>
                      <a:pt x="52430" y="33836"/>
                    </a:cubicBezTo>
                    <a:lnTo>
                      <a:pt x="52422" y="33826"/>
                    </a:lnTo>
                    <a:lnTo>
                      <a:pt x="52414" y="33835"/>
                    </a:lnTo>
                    <a:cubicBezTo>
                      <a:pt x="52400" y="33847"/>
                      <a:pt x="51068" y="35057"/>
                      <a:pt x="49806" y="35057"/>
                    </a:cubicBezTo>
                    <a:cubicBezTo>
                      <a:pt x="49747" y="35057"/>
                      <a:pt x="49688" y="35054"/>
                      <a:pt x="49629" y="35048"/>
                    </a:cubicBezTo>
                    <a:lnTo>
                      <a:pt x="49629" y="35048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25" y="35070"/>
                      <a:pt x="49622" y="35070"/>
                      <a:pt x="49619" y="35069"/>
                    </a:cubicBezTo>
                    <a:lnTo>
                      <a:pt x="49622" y="35048"/>
                    </a:lnTo>
                    <a:cubicBezTo>
                      <a:pt x="49624" y="35048"/>
                      <a:pt x="49626" y="35048"/>
                      <a:pt x="49629" y="35048"/>
                    </a:cubicBezTo>
                    <a:lnTo>
                      <a:pt x="49629" y="35048"/>
                    </a:lnTo>
                    <a:lnTo>
                      <a:pt x="49629" y="32589"/>
                    </a:lnTo>
                    <a:cubicBezTo>
                      <a:pt x="50382" y="32122"/>
                      <a:pt x="51328" y="31671"/>
                      <a:pt x="52352" y="31253"/>
                    </a:cubicBezTo>
                    <a:lnTo>
                      <a:pt x="52352" y="3125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2" y="31251"/>
                      <a:pt x="52352" y="31251"/>
                      <a:pt x="52351" y="31251"/>
                    </a:cubicBezTo>
                    <a:lnTo>
                      <a:pt x="52356" y="31230"/>
                    </a:lnTo>
                    <a:cubicBezTo>
                      <a:pt x="52356" y="31230"/>
                      <a:pt x="52357" y="31230"/>
                      <a:pt x="52357" y="31230"/>
                    </a:cubicBezTo>
                    <a:lnTo>
                      <a:pt x="52357" y="31230"/>
                    </a:lnTo>
                    <a:lnTo>
                      <a:pt x="52357" y="31230"/>
                    </a:lnTo>
                    <a:cubicBezTo>
                      <a:pt x="52371" y="31231"/>
                      <a:pt x="52385" y="31232"/>
                      <a:pt x="52399" y="31233"/>
                    </a:cubicBezTo>
                    <a:lnTo>
                      <a:pt x="52399" y="31233"/>
                    </a:lnTo>
                    <a:cubicBezTo>
                      <a:pt x="55796" y="29854"/>
                      <a:pt x="60037" y="28842"/>
                      <a:pt x="61008" y="28842"/>
                    </a:cubicBezTo>
                    <a:close/>
                    <a:moveTo>
                      <a:pt x="61011" y="28821"/>
                    </a:moveTo>
                    <a:cubicBezTo>
                      <a:pt x="59739" y="28821"/>
                      <a:pt x="52872" y="30553"/>
                      <a:pt x="49614" y="32574"/>
                    </a:cubicBezTo>
                    <a:lnTo>
                      <a:pt x="49608" y="32577"/>
                    </a:lnTo>
                    <a:lnTo>
                      <a:pt x="49608" y="39528"/>
                    </a:lnTo>
                    <a:lnTo>
                      <a:pt x="49614" y="39531"/>
                    </a:lnTo>
                    <a:cubicBezTo>
                      <a:pt x="52872" y="41552"/>
                      <a:pt x="59739" y="43284"/>
                      <a:pt x="61011" y="43284"/>
                    </a:cubicBezTo>
                    <a:lnTo>
                      <a:pt x="61012" y="43284"/>
                    </a:lnTo>
                    <a:cubicBezTo>
                      <a:pt x="64993" y="43284"/>
                      <a:pt x="67462" y="39977"/>
                      <a:pt x="69098" y="37789"/>
                    </a:cubicBezTo>
                    <a:cubicBezTo>
                      <a:pt x="69701" y="36981"/>
                      <a:pt x="70177" y="36343"/>
                      <a:pt x="70582" y="36061"/>
                    </a:cubicBezTo>
                    <a:lnTo>
                      <a:pt x="70593" y="36052"/>
                    </a:lnTo>
                    <a:lnTo>
                      <a:pt x="70582" y="36043"/>
                    </a:lnTo>
                    <a:cubicBezTo>
                      <a:pt x="70177" y="35761"/>
                      <a:pt x="69701" y="35123"/>
                      <a:pt x="69098" y="34315"/>
                    </a:cubicBezTo>
                    <a:cubicBezTo>
                      <a:pt x="67463" y="32127"/>
                      <a:pt x="64996" y="28821"/>
                      <a:pt x="61014" y="28821"/>
                    </a:cubicBezTo>
                    <a:close/>
                    <a:moveTo>
                      <a:pt x="10719" y="27748"/>
                    </a:moveTo>
                    <a:cubicBezTo>
                      <a:pt x="11398" y="27748"/>
                      <a:pt x="13578" y="28190"/>
                      <a:pt x="16289" y="29005"/>
                    </a:cubicBezTo>
                    <a:cubicBezTo>
                      <a:pt x="20419" y="30250"/>
                      <a:pt x="22564" y="31382"/>
                      <a:pt x="23475" y="31947"/>
                    </a:cubicBezTo>
                    <a:lnTo>
                      <a:pt x="23475" y="39712"/>
                    </a:lnTo>
                    <a:cubicBezTo>
                      <a:pt x="21354" y="41028"/>
                      <a:pt x="18063" y="42119"/>
                      <a:pt x="16289" y="42654"/>
                    </a:cubicBezTo>
                    <a:cubicBezTo>
                      <a:pt x="13578" y="43471"/>
                      <a:pt x="11398" y="43913"/>
                      <a:pt x="10719" y="43913"/>
                    </a:cubicBezTo>
                    <a:lnTo>
                      <a:pt x="10717" y="43913"/>
                    </a:lnTo>
                    <a:cubicBezTo>
                      <a:pt x="6267" y="43913"/>
                      <a:pt x="3503" y="40214"/>
                      <a:pt x="1676" y="37765"/>
                    </a:cubicBezTo>
                    <a:cubicBezTo>
                      <a:pt x="1004" y="36863"/>
                      <a:pt x="472" y="36149"/>
                      <a:pt x="17" y="35829"/>
                    </a:cubicBezTo>
                    <a:cubicBezTo>
                      <a:pt x="472" y="35509"/>
                      <a:pt x="1004" y="34794"/>
                      <a:pt x="1676" y="33894"/>
                    </a:cubicBezTo>
                    <a:cubicBezTo>
                      <a:pt x="3503" y="31445"/>
                      <a:pt x="6264" y="27748"/>
                      <a:pt x="10717" y="27748"/>
                    </a:cubicBezTo>
                    <a:close/>
                    <a:moveTo>
                      <a:pt x="10718" y="27737"/>
                    </a:moveTo>
                    <a:cubicBezTo>
                      <a:pt x="6262" y="27737"/>
                      <a:pt x="3497" y="31440"/>
                      <a:pt x="1669" y="33889"/>
                    </a:cubicBezTo>
                    <a:cubicBezTo>
                      <a:pt x="994" y="34794"/>
                      <a:pt x="460" y="35510"/>
                      <a:pt x="5" y="35827"/>
                    </a:cubicBezTo>
                    <a:lnTo>
                      <a:pt x="1" y="35830"/>
                    </a:lnTo>
                    <a:lnTo>
                      <a:pt x="5" y="35835"/>
                    </a:lnTo>
                    <a:cubicBezTo>
                      <a:pt x="459" y="36153"/>
                      <a:pt x="994" y="36866"/>
                      <a:pt x="1669" y="37772"/>
                    </a:cubicBezTo>
                    <a:cubicBezTo>
                      <a:pt x="3497" y="40221"/>
                      <a:pt x="6261" y="43923"/>
                      <a:pt x="10718" y="43923"/>
                    </a:cubicBezTo>
                    <a:cubicBezTo>
                      <a:pt x="10718" y="43923"/>
                      <a:pt x="10719" y="43923"/>
                      <a:pt x="10724" y="43926"/>
                    </a:cubicBezTo>
                    <a:cubicBezTo>
                      <a:pt x="11399" y="43926"/>
                      <a:pt x="13584" y="43484"/>
                      <a:pt x="16295" y="42667"/>
                    </a:cubicBezTo>
                    <a:cubicBezTo>
                      <a:pt x="17675" y="42252"/>
                      <a:pt x="19014" y="41789"/>
                      <a:pt x="20167" y="41328"/>
                    </a:cubicBezTo>
                    <a:cubicBezTo>
                      <a:pt x="21522" y="40789"/>
                      <a:pt x="22638" y="40247"/>
                      <a:pt x="23484" y="39724"/>
                    </a:cubicBezTo>
                    <a:lnTo>
                      <a:pt x="23485" y="39721"/>
                    </a:lnTo>
                    <a:lnTo>
                      <a:pt x="23485" y="31944"/>
                    </a:lnTo>
                    <a:lnTo>
                      <a:pt x="23484" y="31942"/>
                    </a:lnTo>
                    <a:cubicBezTo>
                      <a:pt x="21361" y="30625"/>
                      <a:pt x="18069" y="29531"/>
                      <a:pt x="16294" y="28997"/>
                    </a:cubicBezTo>
                    <a:cubicBezTo>
                      <a:pt x="13581" y="28179"/>
                      <a:pt x="11399" y="27737"/>
                      <a:pt x="10722" y="27737"/>
                    </a:cubicBezTo>
                    <a:close/>
                    <a:moveTo>
                      <a:pt x="20851" y="44061"/>
                    </a:moveTo>
                    <a:cubicBezTo>
                      <a:pt x="20851" y="44061"/>
                      <a:pt x="20851" y="44061"/>
                      <a:pt x="20851" y="44061"/>
                    </a:cubicBezTo>
                    <a:cubicBezTo>
                      <a:pt x="20851" y="44061"/>
                      <a:pt x="20851" y="44061"/>
                      <a:pt x="20851" y="44061"/>
                    </a:cubicBezTo>
                    <a:close/>
                    <a:moveTo>
                      <a:pt x="61170" y="27968"/>
                    </a:moveTo>
                    <a:cubicBezTo>
                      <a:pt x="65620" y="27968"/>
                      <a:pt x="68382" y="31666"/>
                      <a:pt x="70209" y="34115"/>
                    </a:cubicBezTo>
                    <a:cubicBezTo>
                      <a:pt x="70882" y="35017"/>
                      <a:pt x="71415" y="35732"/>
                      <a:pt x="71868" y="36052"/>
                    </a:cubicBezTo>
                    <a:cubicBezTo>
                      <a:pt x="71416" y="36372"/>
                      <a:pt x="70883" y="37085"/>
                      <a:pt x="70209" y="37988"/>
                    </a:cubicBezTo>
                    <a:cubicBezTo>
                      <a:pt x="68382" y="40437"/>
                      <a:pt x="65622" y="44136"/>
                      <a:pt x="61170" y="44136"/>
                    </a:cubicBezTo>
                    <a:lnTo>
                      <a:pt x="61166" y="44136"/>
                    </a:lnTo>
                    <a:cubicBezTo>
                      <a:pt x="60489" y="44136"/>
                      <a:pt x="58308" y="43694"/>
                      <a:pt x="55596" y="42877"/>
                    </a:cubicBezTo>
                    <a:cubicBezTo>
                      <a:pt x="51466" y="41632"/>
                      <a:pt x="49322" y="40500"/>
                      <a:pt x="48412" y="39935"/>
                    </a:cubicBezTo>
                    <a:lnTo>
                      <a:pt x="48412" y="32169"/>
                    </a:lnTo>
                    <a:cubicBezTo>
                      <a:pt x="50531" y="30853"/>
                      <a:pt x="53824" y="29760"/>
                      <a:pt x="55596" y="29227"/>
                    </a:cubicBezTo>
                    <a:cubicBezTo>
                      <a:pt x="58308" y="28410"/>
                      <a:pt x="60489" y="27968"/>
                      <a:pt x="61166" y="27968"/>
                    </a:cubicBezTo>
                    <a:close/>
                    <a:moveTo>
                      <a:pt x="61163" y="27959"/>
                    </a:moveTo>
                    <a:cubicBezTo>
                      <a:pt x="60486" y="27959"/>
                      <a:pt x="58303" y="28401"/>
                      <a:pt x="55590" y="29218"/>
                    </a:cubicBezTo>
                    <a:cubicBezTo>
                      <a:pt x="54211" y="29633"/>
                      <a:pt x="52872" y="30096"/>
                      <a:pt x="51718" y="30556"/>
                    </a:cubicBezTo>
                    <a:cubicBezTo>
                      <a:pt x="50363" y="31096"/>
                      <a:pt x="49248" y="31638"/>
                      <a:pt x="48401" y="32161"/>
                    </a:cubicBezTo>
                    <a:lnTo>
                      <a:pt x="48400" y="32163"/>
                    </a:lnTo>
                    <a:lnTo>
                      <a:pt x="48400" y="39941"/>
                    </a:lnTo>
                    <a:lnTo>
                      <a:pt x="48401" y="39943"/>
                    </a:lnTo>
                    <a:cubicBezTo>
                      <a:pt x="50524" y="41258"/>
                      <a:pt x="53818" y="42354"/>
                      <a:pt x="55593" y="42887"/>
                    </a:cubicBezTo>
                    <a:cubicBezTo>
                      <a:pt x="58304" y="43704"/>
                      <a:pt x="60486" y="44146"/>
                      <a:pt x="61164" y="44146"/>
                    </a:cubicBezTo>
                    <a:lnTo>
                      <a:pt x="61167" y="44146"/>
                    </a:lnTo>
                    <a:cubicBezTo>
                      <a:pt x="65625" y="44146"/>
                      <a:pt x="68389" y="40444"/>
                      <a:pt x="70215" y="37994"/>
                    </a:cubicBezTo>
                    <a:cubicBezTo>
                      <a:pt x="70890" y="37088"/>
                      <a:pt x="71424" y="36372"/>
                      <a:pt x="71879" y="36055"/>
                    </a:cubicBezTo>
                    <a:lnTo>
                      <a:pt x="71883" y="36052"/>
                    </a:lnTo>
                    <a:lnTo>
                      <a:pt x="71879" y="36048"/>
                    </a:lnTo>
                    <a:cubicBezTo>
                      <a:pt x="71425" y="35729"/>
                      <a:pt x="70890" y="35016"/>
                      <a:pt x="70215" y="34110"/>
                    </a:cubicBezTo>
                    <a:cubicBezTo>
                      <a:pt x="68386" y="31661"/>
                      <a:pt x="65623" y="27959"/>
                      <a:pt x="61166" y="27959"/>
                    </a:cubicBezTo>
                    <a:close/>
                    <a:moveTo>
                      <a:pt x="15024" y="49100"/>
                    </a:moveTo>
                    <a:cubicBezTo>
                      <a:pt x="14987" y="49100"/>
                      <a:pt x="14950" y="49114"/>
                      <a:pt x="14922" y="49142"/>
                    </a:cubicBezTo>
                    <a:cubicBezTo>
                      <a:pt x="14867" y="49198"/>
                      <a:pt x="14867" y="49289"/>
                      <a:pt x="14922" y="49345"/>
                    </a:cubicBezTo>
                    <a:cubicBezTo>
                      <a:pt x="14950" y="49373"/>
                      <a:pt x="14987" y="49387"/>
                      <a:pt x="15024" y="49387"/>
                    </a:cubicBezTo>
                    <a:cubicBezTo>
                      <a:pt x="15060" y="49387"/>
                      <a:pt x="15097" y="49373"/>
                      <a:pt x="15124" y="49345"/>
                    </a:cubicBezTo>
                    <a:cubicBezTo>
                      <a:pt x="15181" y="49289"/>
                      <a:pt x="15181" y="49198"/>
                      <a:pt x="15124" y="49142"/>
                    </a:cubicBezTo>
                    <a:cubicBezTo>
                      <a:pt x="15097" y="49114"/>
                      <a:pt x="15060" y="49100"/>
                      <a:pt x="15024" y="49100"/>
                    </a:cubicBezTo>
                    <a:close/>
                    <a:moveTo>
                      <a:pt x="56704" y="49258"/>
                    </a:moveTo>
                    <a:cubicBezTo>
                      <a:pt x="56668" y="49258"/>
                      <a:pt x="56631" y="49271"/>
                      <a:pt x="56603" y="49299"/>
                    </a:cubicBezTo>
                    <a:cubicBezTo>
                      <a:pt x="56546" y="49355"/>
                      <a:pt x="56546" y="49447"/>
                      <a:pt x="56603" y="49502"/>
                    </a:cubicBezTo>
                    <a:cubicBezTo>
                      <a:pt x="56631" y="49530"/>
                      <a:pt x="56668" y="49544"/>
                      <a:pt x="56704" y="49544"/>
                    </a:cubicBezTo>
                    <a:cubicBezTo>
                      <a:pt x="56741" y="49544"/>
                      <a:pt x="56778" y="49530"/>
                      <a:pt x="56806" y="49502"/>
                    </a:cubicBezTo>
                    <a:cubicBezTo>
                      <a:pt x="56862" y="49447"/>
                      <a:pt x="56862" y="49355"/>
                      <a:pt x="56806" y="49299"/>
                    </a:cubicBezTo>
                    <a:cubicBezTo>
                      <a:pt x="56778" y="49271"/>
                      <a:pt x="56741" y="49258"/>
                      <a:pt x="56704" y="49258"/>
                    </a:cubicBezTo>
                    <a:close/>
                    <a:moveTo>
                      <a:pt x="47988" y="43249"/>
                    </a:moveTo>
                    <a:cubicBezTo>
                      <a:pt x="48852" y="43452"/>
                      <a:pt x="49841" y="43802"/>
                      <a:pt x="50861" y="44232"/>
                    </a:cubicBezTo>
                    <a:lnTo>
                      <a:pt x="50861" y="44232"/>
                    </a:lnTo>
                    <a:cubicBezTo>
                      <a:pt x="50861" y="44231"/>
                      <a:pt x="50861" y="44231"/>
                      <a:pt x="50860" y="44230"/>
                    </a:cubicBez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8"/>
                      <a:pt x="50862" y="44228"/>
                      <a:pt x="50862" y="44227"/>
                    </a:cubicBezTo>
                    <a:lnTo>
                      <a:pt x="50879" y="44214"/>
                    </a:lnTo>
                    <a:cubicBezTo>
                      <a:pt x="50882" y="44218"/>
                      <a:pt x="50885" y="44222"/>
                      <a:pt x="50888" y="44226"/>
                    </a:cubicBezTo>
                    <a:lnTo>
                      <a:pt x="50888" y="44226"/>
                    </a:lnTo>
                    <a:cubicBezTo>
                      <a:pt x="50885" y="44223"/>
                      <a:pt x="50882" y="44219"/>
                      <a:pt x="50879" y="44216"/>
                    </a:cubicBezTo>
                    <a:lnTo>
                      <a:pt x="50871" y="44223"/>
                    </a:lnTo>
                    <a:lnTo>
                      <a:pt x="50871" y="44223"/>
                    </a:ln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9"/>
                      <a:pt x="50863" y="44229"/>
                      <a:pt x="50864" y="44230"/>
                    </a:cubicBezTo>
                    <a:lnTo>
                      <a:pt x="50864" y="44230"/>
                    </a:lnTo>
                    <a:lnTo>
                      <a:pt x="50863" y="44230"/>
                    </a:lnTo>
                    <a:cubicBezTo>
                      <a:pt x="50864" y="44231"/>
                      <a:pt x="50865" y="44232"/>
                      <a:pt x="50866" y="44234"/>
                    </a:cubicBezTo>
                    <a:lnTo>
                      <a:pt x="50866" y="44234"/>
                    </a:lnTo>
                    <a:cubicBezTo>
                      <a:pt x="50865" y="44233"/>
                      <a:pt x="50863" y="44232"/>
                      <a:pt x="50861" y="44232"/>
                    </a:cubicBezTo>
                    <a:lnTo>
                      <a:pt x="50861" y="44232"/>
                    </a:lnTo>
                    <a:cubicBezTo>
                      <a:pt x="51600" y="45398"/>
                      <a:pt x="51072" y="46766"/>
                      <a:pt x="50608" y="47972"/>
                    </a:cubicBezTo>
                    <a:cubicBezTo>
                      <a:pt x="50276" y="48829"/>
                      <a:pt x="49965" y="49643"/>
                      <a:pt x="50142" y="50277"/>
                    </a:cubicBezTo>
                    <a:lnTo>
                      <a:pt x="50142" y="50277"/>
                    </a:lnTo>
                    <a:cubicBezTo>
                      <a:pt x="50036" y="50147"/>
                      <a:pt x="49701" y="49720"/>
                      <a:pt x="49420" y="49096"/>
                    </a:cubicBezTo>
                    <a:cubicBezTo>
                      <a:pt x="49106" y="48406"/>
                      <a:pt x="48797" y="47327"/>
                      <a:pt x="49090" y="46108"/>
                    </a:cubicBezTo>
                    <a:lnTo>
                      <a:pt x="49094" y="46095"/>
                    </a:lnTo>
                    <a:lnTo>
                      <a:pt x="49081" y="46095"/>
                    </a:lnTo>
                    <a:cubicBezTo>
                      <a:pt x="49061" y="46095"/>
                      <a:pt x="47094" y="46000"/>
                      <a:pt x="46254" y="44985"/>
                    </a:cubicBezTo>
                    <a:lnTo>
                      <a:pt x="46254" y="44985"/>
                    </a:lnTo>
                    <a:lnTo>
                      <a:pt x="46238" y="45000"/>
                    </a:lnTo>
                    <a:lnTo>
                      <a:pt x="46238" y="45000"/>
                    </a:lnTo>
                    <a:cubicBezTo>
                      <a:pt x="46236" y="44997"/>
                      <a:pt x="46234" y="44995"/>
                      <a:pt x="46232" y="44992"/>
                    </a:cubicBezTo>
                    <a:lnTo>
                      <a:pt x="46248" y="44978"/>
                    </a:lnTo>
                    <a:cubicBezTo>
                      <a:pt x="46250" y="44980"/>
                      <a:pt x="46252" y="44982"/>
                      <a:pt x="46254" y="44985"/>
                    </a:cubicBezTo>
                    <a:lnTo>
                      <a:pt x="46254" y="44985"/>
                    </a:lnTo>
                    <a:lnTo>
                      <a:pt x="47988" y="43249"/>
                    </a:lnTo>
                    <a:close/>
                    <a:moveTo>
                      <a:pt x="14129" y="50331"/>
                    </a:moveTo>
                    <a:cubicBezTo>
                      <a:pt x="14082" y="50331"/>
                      <a:pt x="14036" y="50349"/>
                      <a:pt x="14000" y="50384"/>
                    </a:cubicBezTo>
                    <a:cubicBezTo>
                      <a:pt x="13929" y="50455"/>
                      <a:pt x="13929" y="50571"/>
                      <a:pt x="14000" y="50642"/>
                    </a:cubicBezTo>
                    <a:cubicBezTo>
                      <a:pt x="14036" y="50677"/>
                      <a:pt x="14082" y="50694"/>
                      <a:pt x="14128" y="50694"/>
                    </a:cubicBezTo>
                    <a:cubicBezTo>
                      <a:pt x="14175" y="50694"/>
                      <a:pt x="14222" y="50677"/>
                      <a:pt x="14258" y="50642"/>
                    </a:cubicBezTo>
                    <a:cubicBezTo>
                      <a:pt x="14327" y="50571"/>
                      <a:pt x="14327" y="50455"/>
                      <a:pt x="14258" y="50384"/>
                    </a:cubicBezTo>
                    <a:cubicBezTo>
                      <a:pt x="14222" y="50349"/>
                      <a:pt x="14176" y="50331"/>
                      <a:pt x="14129" y="50331"/>
                    </a:cubicBezTo>
                    <a:close/>
                    <a:moveTo>
                      <a:pt x="57601" y="50489"/>
                    </a:moveTo>
                    <a:cubicBezTo>
                      <a:pt x="57555" y="50489"/>
                      <a:pt x="57508" y="50507"/>
                      <a:pt x="57472" y="50542"/>
                    </a:cubicBezTo>
                    <a:cubicBezTo>
                      <a:pt x="57401" y="50613"/>
                      <a:pt x="57401" y="50729"/>
                      <a:pt x="57472" y="50799"/>
                    </a:cubicBezTo>
                    <a:cubicBezTo>
                      <a:pt x="57508" y="50834"/>
                      <a:pt x="57555" y="50852"/>
                      <a:pt x="57601" y="50852"/>
                    </a:cubicBezTo>
                    <a:cubicBezTo>
                      <a:pt x="57648" y="50852"/>
                      <a:pt x="57695" y="50834"/>
                      <a:pt x="57730" y="50799"/>
                    </a:cubicBezTo>
                    <a:cubicBezTo>
                      <a:pt x="57800" y="50729"/>
                      <a:pt x="57800" y="50613"/>
                      <a:pt x="57730" y="50542"/>
                    </a:cubicBezTo>
                    <a:cubicBezTo>
                      <a:pt x="57695" y="50507"/>
                      <a:pt x="57648" y="50489"/>
                      <a:pt x="57601" y="50489"/>
                    </a:cubicBezTo>
                    <a:close/>
                    <a:moveTo>
                      <a:pt x="27667" y="50875"/>
                    </a:moveTo>
                    <a:lnTo>
                      <a:pt x="27667" y="50875"/>
                    </a:lnTo>
                    <a:cubicBezTo>
                      <a:pt x="27667" y="50877"/>
                      <a:pt x="27666" y="50878"/>
                      <a:pt x="27666" y="50879"/>
                    </a:cubicBezTo>
                    <a:lnTo>
                      <a:pt x="27666" y="50879"/>
                    </a:lnTo>
                    <a:cubicBezTo>
                      <a:pt x="27667" y="50879"/>
                      <a:pt x="27668" y="50878"/>
                      <a:pt x="27669" y="50877"/>
                    </a:cubicBezTo>
                    <a:lnTo>
                      <a:pt x="27667" y="50875"/>
                    </a:lnTo>
                    <a:close/>
                    <a:moveTo>
                      <a:pt x="44060" y="51035"/>
                    </a:move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close/>
                    <a:moveTo>
                      <a:pt x="25491" y="44841"/>
                    </a:move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6887" y="46233"/>
                      <a:pt x="26889" y="46231"/>
                      <a:pt x="26891" y="46230"/>
                    </a:cubicBezTo>
                    <a:lnTo>
                      <a:pt x="26905" y="46246"/>
                    </a:lnTo>
                    <a:cubicBezTo>
                      <a:pt x="26903" y="46247"/>
                      <a:pt x="26902" y="46248"/>
                      <a:pt x="26900" y="46250"/>
                    </a:cubicBezTo>
                    <a:lnTo>
                      <a:pt x="26900" y="46250"/>
                    </a:lnTo>
                    <a:lnTo>
                      <a:pt x="28637" y="47986"/>
                    </a:lnTo>
                    <a:cubicBezTo>
                      <a:pt x="28434" y="48850"/>
                      <a:pt x="28084" y="49839"/>
                      <a:pt x="27654" y="50860"/>
                    </a:cubicBezTo>
                    <a:lnTo>
                      <a:pt x="27654" y="50860"/>
                    </a:lnTo>
                    <a:lnTo>
                      <a:pt x="27654" y="50860"/>
                    </a:lnTo>
                    <a:cubicBezTo>
                      <a:pt x="27651" y="50862"/>
                      <a:pt x="27648" y="50864"/>
                      <a:pt x="27644" y="50867"/>
                    </a:cubicBezTo>
                    <a:lnTo>
                      <a:pt x="27644" y="50867"/>
                    </a:lnTo>
                    <a:cubicBezTo>
                      <a:pt x="27228" y="51128"/>
                      <a:pt x="26786" y="51228"/>
                      <a:pt x="26335" y="51228"/>
                    </a:cubicBezTo>
                    <a:cubicBezTo>
                      <a:pt x="25525" y="51228"/>
                      <a:pt x="24686" y="50904"/>
                      <a:pt x="23913" y="50607"/>
                    </a:cubicBezTo>
                    <a:cubicBezTo>
                      <a:pt x="23227" y="50342"/>
                      <a:pt x="22570" y="50090"/>
                      <a:pt x="22011" y="50090"/>
                    </a:cubicBezTo>
                    <a:cubicBezTo>
                      <a:pt x="21868" y="50090"/>
                      <a:pt x="21732" y="50107"/>
                      <a:pt x="21603" y="50143"/>
                    </a:cubicBezTo>
                    <a:lnTo>
                      <a:pt x="21603" y="50143"/>
                    </a:lnTo>
                    <a:cubicBezTo>
                      <a:pt x="21728" y="50041"/>
                      <a:pt x="22159" y="49704"/>
                      <a:pt x="22787" y="49418"/>
                    </a:cubicBezTo>
                    <a:cubicBezTo>
                      <a:pt x="23281" y="49192"/>
                      <a:pt x="23976" y="48970"/>
                      <a:pt x="24779" y="48970"/>
                    </a:cubicBezTo>
                    <a:cubicBezTo>
                      <a:pt x="25096" y="48970"/>
                      <a:pt x="25430" y="49005"/>
                      <a:pt x="25775" y="49087"/>
                    </a:cubicBezTo>
                    <a:lnTo>
                      <a:pt x="25788" y="49092"/>
                    </a:lnTo>
                    <a:lnTo>
                      <a:pt x="25788" y="49079"/>
                    </a:lnTo>
                    <a:cubicBezTo>
                      <a:pt x="25788" y="49058"/>
                      <a:pt x="25883" y="47088"/>
                      <a:pt x="26900" y="46250"/>
                    </a:cubicBezTo>
                    <a:lnTo>
                      <a:pt x="26900" y="46250"/>
                    </a:ln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5905" y="47044"/>
                      <a:pt x="25776" y="48891"/>
                      <a:pt x="25766" y="49066"/>
                    </a:cubicBezTo>
                    <a:cubicBezTo>
                      <a:pt x="25425" y="48984"/>
                      <a:pt x="25094" y="48950"/>
                      <a:pt x="24780" y="48950"/>
                    </a:cubicBezTo>
                    <a:cubicBezTo>
                      <a:pt x="23973" y="48950"/>
                      <a:pt x="23274" y="49175"/>
                      <a:pt x="22775" y="49400"/>
                    </a:cubicBezTo>
                    <a:cubicBezTo>
                      <a:pt x="22212" y="49657"/>
                      <a:pt x="21809" y="49954"/>
                      <a:pt x="21638" y="50087"/>
                    </a:cubicBezTo>
                    <a:cubicBezTo>
                      <a:pt x="21773" y="49918"/>
                      <a:pt x="22071" y="49513"/>
                      <a:pt x="22325" y="48950"/>
                    </a:cubicBezTo>
                    <a:cubicBezTo>
                      <a:pt x="22638" y="48259"/>
                      <a:pt x="22949" y="47178"/>
                      <a:pt x="22659" y="45959"/>
                    </a:cubicBezTo>
                    <a:cubicBezTo>
                      <a:pt x="22833" y="45949"/>
                      <a:pt x="24680" y="45820"/>
                      <a:pt x="25491" y="44841"/>
                    </a:cubicBezTo>
                    <a:close/>
                    <a:moveTo>
                      <a:pt x="46238" y="45000"/>
                    </a:moveTo>
                    <a:lnTo>
                      <a:pt x="46238" y="45000"/>
                    </a:lnTo>
                    <a:cubicBezTo>
                      <a:pt x="47049" y="45978"/>
                      <a:pt x="48893" y="46107"/>
                      <a:pt x="49068" y="46117"/>
                    </a:cubicBezTo>
                    <a:cubicBezTo>
                      <a:pt x="48778" y="47336"/>
                      <a:pt x="49090" y="48415"/>
                      <a:pt x="49404" y="49108"/>
                    </a:cubicBezTo>
                    <a:cubicBezTo>
                      <a:pt x="49659" y="49671"/>
                      <a:pt x="49956" y="50074"/>
                      <a:pt x="50090" y="50245"/>
                    </a:cubicBezTo>
                    <a:cubicBezTo>
                      <a:pt x="49920" y="50110"/>
                      <a:pt x="49516" y="49812"/>
                      <a:pt x="48952" y="49558"/>
                    </a:cubicBezTo>
                    <a:cubicBezTo>
                      <a:pt x="48454" y="49333"/>
                      <a:pt x="47756" y="49108"/>
                      <a:pt x="46948" y="49108"/>
                    </a:cubicBezTo>
                    <a:cubicBezTo>
                      <a:pt x="46634" y="49108"/>
                      <a:pt x="46304" y="49142"/>
                      <a:pt x="45963" y="49224"/>
                    </a:cubicBezTo>
                    <a:cubicBezTo>
                      <a:pt x="45951" y="49050"/>
                      <a:pt x="45823" y="47206"/>
                      <a:pt x="44845" y="46393"/>
                    </a:cubicBezTo>
                    <a:lnTo>
                      <a:pt x="44845" y="46393"/>
                    </a:ln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5844" y="47249"/>
                      <a:pt x="45940" y="49216"/>
                      <a:pt x="45940" y="49237"/>
                    </a:cubicBezTo>
                    <a:lnTo>
                      <a:pt x="45940" y="49248"/>
                    </a:lnTo>
                    <a:lnTo>
                      <a:pt x="45953" y="49245"/>
                    </a:lnTo>
                    <a:cubicBezTo>
                      <a:pt x="46297" y="49162"/>
                      <a:pt x="46630" y="49127"/>
                      <a:pt x="46947" y="49127"/>
                    </a:cubicBezTo>
                    <a:cubicBezTo>
                      <a:pt x="47749" y="49127"/>
                      <a:pt x="48445" y="49351"/>
                      <a:pt x="48942" y="49574"/>
                    </a:cubicBezTo>
                    <a:cubicBezTo>
                      <a:pt x="49572" y="49859"/>
                      <a:pt x="50001" y="50198"/>
                      <a:pt x="50125" y="50301"/>
                    </a:cubicBezTo>
                    <a:lnTo>
                      <a:pt x="50125" y="50301"/>
                    </a:lnTo>
                    <a:cubicBezTo>
                      <a:pt x="49996" y="50264"/>
                      <a:pt x="49860" y="50247"/>
                      <a:pt x="49717" y="50247"/>
                    </a:cubicBezTo>
                    <a:cubicBezTo>
                      <a:pt x="49158" y="50247"/>
                      <a:pt x="48501" y="50500"/>
                      <a:pt x="47815" y="50764"/>
                    </a:cubicBezTo>
                    <a:cubicBezTo>
                      <a:pt x="47043" y="51062"/>
                      <a:pt x="46205" y="51386"/>
                      <a:pt x="45396" y="51386"/>
                    </a:cubicBezTo>
                    <a:cubicBezTo>
                      <a:pt x="44958" y="51386"/>
                      <a:pt x="44529" y="51291"/>
                      <a:pt x="44124" y="51047"/>
                    </a:cubicBezTo>
                    <a:lnTo>
                      <a:pt x="44124" y="51047"/>
                    </a:lnTo>
                    <a:cubicBezTo>
                      <a:pt x="44108" y="51036"/>
                      <a:pt x="44092" y="51025"/>
                      <a:pt x="44076" y="51013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3646" y="49996"/>
                      <a:pt x="43296" y="49008"/>
                      <a:pt x="43094" y="48146"/>
                    </a:cubicBez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4827" y="46408"/>
                      <a:pt x="44825" y="46406"/>
                      <a:pt x="44822" y="46404"/>
                    </a:cubicBezTo>
                    <a:lnTo>
                      <a:pt x="44837" y="46386"/>
                    </a:lnTo>
                    <a:cubicBezTo>
                      <a:pt x="44840" y="46389"/>
                      <a:pt x="44842" y="46391"/>
                      <a:pt x="44845" y="46393"/>
                    </a:cubicBezTo>
                    <a:lnTo>
                      <a:pt x="44845" y="46393"/>
                    </a:lnTo>
                    <a:lnTo>
                      <a:pt x="46238" y="45000"/>
                    </a:lnTo>
                    <a:close/>
                    <a:moveTo>
                      <a:pt x="20730" y="44275"/>
                    </a:moveTo>
                    <a:cubicBezTo>
                      <a:pt x="20168" y="45402"/>
                      <a:pt x="20662" y="46684"/>
                      <a:pt x="21100" y="47824"/>
                    </a:cubicBezTo>
                    <a:cubicBezTo>
                      <a:pt x="21438" y="48699"/>
                      <a:pt x="21756" y="49525"/>
                      <a:pt x="21552" y="50159"/>
                    </a:cubicBezTo>
                    <a:lnTo>
                      <a:pt x="21552" y="50159"/>
                    </a:lnTo>
                    <a:cubicBezTo>
                      <a:pt x="21551" y="50159"/>
                      <a:pt x="21551" y="50160"/>
                      <a:pt x="21551" y="50160"/>
                    </a:cubicBezTo>
                    <a:lnTo>
                      <a:pt x="21551" y="50160"/>
                    </a:lnTo>
                    <a:lnTo>
                      <a:pt x="21551" y="50160"/>
                    </a:lnTo>
                    <a:cubicBezTo>
                      <a:pt x="21551" y="50162"/>
                      <a:pt x="21550" y="50164"/>
                      <a:pt x="21549" y="50165"/>
                    </a:cubicBezTo>
                    <a:lnTo>
                      <a:pt x="21542" y="50186"/>
                    </a:lnTo>
                    <a:lnTo>
                      <a:pt x="21562" y="50178"/>
                    </a:lnTo>
                    <a:cubicBezTo>
                      <a:pt x="21703" y="50132"/>
                      <a:pt x="21852" y="50112"/>
                      <a:pt x="22010" y="50112"/>
                    </a:cubicBezTo>
                    <a:cubicBezTo>
                      <a:pt x="22566" y="50112"/>
                      <a:pt x="23220" y="50364"/>
                      <a:pt x="23904" y="50628"/>
                    </a:cubicBezTo>
                    <a:cubicBezTo>
                      <a:pt x="24679" y="50926"/>
                      <a:pt x="25520" y="51251"/>
                      <a:pt x="26333" y="51251"/>
                    </a:cubicBezTo>
                    <a:cubicBezTo>
                      <a:pt x="26716" y="51251"/>
                      <a:pt x="27094" y="51178"/>
                      <a:pt x="27454" y="50997"/>
                    </a:cubicBezTo>
                    <a:lnTo>
                      <a:pt x="27454" y="50997"/>
                    </a:lnTo>
                    <a:cubicBezTo>
                      <a:pt x="26700" y="51487"/>
                      <a:pt x="25954" y="51646"/>
                      <a:pt x="25232" y="51646"/>
                    </a:cubicBezTo>
                    <a:cubicBezTo>
                      <a:pt x="24516" y="51646"/>
                      <a:pt x="23825" y="51489"/>
                      <a:pt x="23174" y="51342"/>
                    </a:cubicBezTo>
                    <a:cubicBezTo>
                      <a:pt x="22579" y="51207"/>
                      <a:pt x="22004" y="51077"/>
                      <a:pt x="21463" y="51077"/>
                    </a:cubicBezTo>
                    <a:cubicBezTo>
                      <a:pt x="21109" y="51077"/>
                      <a:pt x="20768" y="51133"/>
                      <a:pt x="20447" y="51281"/>
                    </a:cubicBezTo>
                    <a:cubicBezTo>
                      <a:pt x="20819" y="50467"/>
                      <a:pt x="20608" y="49537"/>
                      <a:pt x="20384" y="48553"/>
                    </a:cubicBezTo>
                    <a:cubicBezTo>
                      <a:pt x="20089" y="47247"/>
                      <a:pt x="19755" y="45776"/>
                      <a:pt x="20730" y="44275"/>
                    </a:cubicBezTo>
                    <a:close/>
                    <a:moveTo>
                      <a:pt x="50984" y="44404"/>
                    </a:moveTo>
                    <a:lnTo>
                      <a:pt x="50984" y="44404"/>
                    </a:lnTo>
                    <a:cubicBezTo>
                      <a:pt x="51979" y="45914"/>
                      <a:pt x="51642" y="47394"/>
                      <a:pt x="51346" y="48706"/>
                    </a:cubicBezTo>
                    <a:cubicBezTo>
                      <a:pt x="51123" y="49692"/>
                      <a:pt x="50911" y="50623"/>
                      <a:pt x="51284" y="51435"/>
                    </a:cubicBezTo>
                    <a:cubicBezTo>
                      <a:pt x="50962" y="51287"/>
                      <a:pt x="50622" y="51231"/>
                      <a:pt x="50267" y="51231"/>
                    </a:cubicBezTo>
                    <a:cubicBezTo>
                      <a:pt x="49725" y="51231"/>
                      <a:pt x="49150" y="51362"/>
                      <a:pt x="48556" y="51496"/>
                    </a:cubicBezTo>
                    <a:cubicBezTo>
                      <a:pt x="47906" y="51643"/>
                      <a:pt x="47215" y="51800"/>
                      <a:pt x="46500" y="51800"/>
                    </a:cubicBezTo>
                    <a:cubicBezTo>
                      <a:pt x="45788" y="51800"/>
                      <a:pt x="45053" y="51645"/>
                      <a:pt x="44310" y="51173"/>
                    </a:cubicBezTo>
                    <a:lnTo>
                      <a:pt x="44310" y="51173"/>
                    </a:lnTo>
                    <a:cubicBezTo>
                      <a:pt x="44660" y="51340"/>
                      <a:pt x="45025" y="51406"/>
                      <a:pt x="45395" y="51406"/>
                    </a:cubicBezTo>
                    <a:cubicBezTo>
                      <a:pt x="45397" y="51406"/>
                      <a:pt x="45398" y="51406"/>
                      <a:pt x="45400" y="51406"/>
                    </a:cubicBezTo>
                    <a:cubicBezTo>
                      <a:pt x="46213" y="51406"/>
                      <a:pt x="47051" y="51083"/>
                      <a:pt x="47825" y="50784"/>
                    </a:cubicBezTo>
                    <a:cubicBezTo>
                      <a:pt x="48508" y="50521"/>
                      <a:pt x="49162" y="50268"/>
                      <a:pt x="49718" y="50268"/>
                    </a:cubicBezTo>
                    <a:cubicBezTo>
                      <a:pt x="49876" y="50268"/>
                      <a:pt x="50026" y="50288"/>
                      <a:pt x="50166" y="50335"/>
                    </a:cubicBezTo>
                    <a:lnTo>
                      <a:pt x="50187" y="50342"/>
                    </a:lnTo>
                    <a:lnTo>
                      <a:pt x="50179" y="50323"/>
                    </a:lnTo>
                    <a:cubicBezTo>
                      <a:pt x="49971" y="49689"/>
                      <a:pt x="50290" y="48860"/>
                      <a:pt x="50629" y="47980"/>
                    </a:cubicBezTo>
                    <a:cubicBezTo>
                      <a:pt x="51071" y="46832"/>
                      <a:pt x="51569" y="45537"/>
                      <a:pt x="50984" y="44404"/>
                    </a:cubicBezTo>
                    <a:close/>
                    <a:moveTo>
                      <a:pt x="13495" y="51771"/>
                    </a:moveTo>
                    <a:cubicBezTo>
                      <a:pt x="13427" y="51771"/>
                      <a:pt x="13358" y="51797"/>
                      <a:pt x="13306" y="51849"/>
                    </a:cubicBezTo>
                    <a:cubicBezTo>
                      <a:pt x="13202" y="51955"/>
                      <a:pt x="13202" y="52125"/>
                      <a:pt x="13306" y="52229"/>
                    </a:cubicBezTo>
                    <a:cubicBezTo>
                      <a:pt x="13358" y="52281"/>
                      <a:pt x="13427" y="52307"/>
                      <a:pt x="13495" y="52307"/>
                    </a:cubicBezTo>
                    <a:cubicBezTo>
                      <a:pt x="13564" y="52307"/>
                      <a:pt x="13633" y="52281"/>
                      <a:pt x="13686" y="52229"/>
                    </a:cubicBezTo>
                    <a:cubicBezTo>
                      <a:pt x="13790" y="52123"/>
                      <a:pt x="13790" y="51954"/>
                      <a:pt x="13686" y="51849"/>
                    </a:cubicBezTo>
                    <a:cubicBezTo>
                      <a:pt x="13633" y="51797"/>
                      <a:pt x="13564" y="51771"/>
                      <a:pt x="13495" y="51771"/>
                    </a:cubicBezTo>
                    <a:close/>
                    <a:moveTo>
                      <a:pt x="31014" y="52375"/>
                    </a:moveTo>
                    <a:cubicBezTo>
                      <a:pt x="31014" y="52378"/>
                      <a:pt x="31015" y="52381"/>
                      <a:pt x="31016" y="52384"/>
                    </a:cubicBezTo>
                    <a:lnTo>
                      <a:pt x="31016" y="52384"/>
                    </a:lnTo>
                    <a:cubicBezTo>
                      <a:pt x="31016" y="52386"/>
                      <a:pt x="31016" y="52388"/>
                      <a:pt x="31016" y="52390"/>
                    </a:cubicBezTo>
                    <a:lnTo>
                      <a:pt x="31016" y="52390"/>
                    </a:lnTo>
                    <a:cubicBezTo>
                      <a:pt x="31016" y="52391"/>
                      <a:pt x="31016" y="52391"/>
                      <a:pt x="31016" y="52391"/>
                    </a:cubicBezTo>
                    <a:lnTo>
                      <a:pt x="31016" y="52391"/>
                    </a:lnTo>
                    <a:cubicBezTo>
                      <a:pt x="31015" y="52385"/>
                      <a:pt x="31014" y="52380"/>
                      <a:pt x="31014" y="52375"/>
                    </a:cubicBezTo>
                    <a:close/>
                    <a:moveTo>
                      <a:pt x="40653" y="52355"/>
                    </a:moveTo>
                    <a:lnTo>
                      <a:pt x="40653" y="52355"/>
                    </a:lnTo>
                    <a:cubicBezTo>
                      <a:pt x="40652" y="52369"/>
                      <a:pt x="40651" y="52384"/>
                      <a:pt x="40649" y="52398"/>
                    </a:cubicBezTo>
                    <a:lnTo>
                      <a:pt x="40649" y="52398"/>
                    </a:lnTo>
                    <a:cubicBezTo>
                      <a:pt x="40649" y="52396"/>
                      <a:pt x="40648" y="52394"/>
                      <a:pt x="40647" y="52392"/>
                    </a:cubicBezTo>
                    <a:lnTo>
                      <a:pt x="40647" y="52392"/>
                    </a:lnTo>
                    <a:cubicBezTo>
                      <a:pt x="40649" y="52380"/>
                      <a:pt x="40651" y="52367"/>
                      <a:pt x="40653" y="52355"/>
                    </a:cubicBezTo>
                    <a:close/>
                    <a:moveTo>
                      <a:pt x="58234" y="51929"/>
                    </a:moveTo>
                    <a:cubicBezTo>
                      <a:pt x="58165" y="51929"/>
                      <a:pt x="58097" y="51955"/>
                      <a:pt x="58045" y="52007"/>
                    </a:cubicBezTo>
                    <a:cubicBezTo>
                      <a:pt x="57940" y="52113"/>
                      <a:pt x="57940" y="52282"/>
                      <a:pt x="58045" y="52385"/>
                    </a:cubicBezTo>
                    <a:cubicBezTo>
                      <a:pt x="58097" y="52438"/>
                      <a:pt x="58165" y="52465"/>
                      <a:pt x="58234" y="52465"/>
                    </a:cubicBezTo>
                    <a:cubicBezTo>
                      <a:pt x="58303" y="52465"/>
                      <a:pt x="58371" y="52438"/>
                      <a:pt x="58424" y="52385"/>
                    </a:cubicBezTo>
                    <a:cubicBezTo>
                      <a:pt x="58529" y="52281"/>
                      <a:pt x="58529" y="52110"/>
                      <a:pt x="58424" y="52007"/>
                    </a:cubicBezTo>
                    <a:cubicBezTo>
                      <a:pt x="58371" y="51955"/>
                      <a:pt x="58303" y="51929"/>
                      <a:pt x="58234" y="51929"/>
                    </a:cubicBezTo>
                    <a:close/>
                    <a:moveTo>
                      <a:pt x="19496" y="47879"/>
                    </a:moveTo>
                    <a:lnTo>
                      <a:pt x="19496" y="47879"/>
                    </a:lnTo>
                    <a:cubicBezTo>
                      <a:pt x="18822" y="49260"/>
                      <a:pt x="19473" y="52129"/>
                      <a:pt x="18796" y="52934"/>
                    </a:cubicBezTo>
                    <a:lnTo>
                      <a:pt x="18796" y="52934"/>
                    </a:lnTo>
                    <a:cubicBezTo>
                      <a:pt x="18782" y="52948"/>
                      <a:pt x="18768" y="52961"/>
                      <a:pt x="18754" y="52975"/>
                    </a:cubicBezTo>
                    <a:cubicBezTo>
                      <a:pt x="18765" y="52964"/>
                      <a:pt x="18776" y="52954"/>
                      <a:pt x="18787" y="52944"/>
                    </a:cubicBezTo>
                    <a:lnTo>
                      <a:pt x="18787" y="52944"/>
                    </a:lnTo>
                    <a:cubicBezTo>
                      <a:pt x="18778" y="52955"/>
                      <a:pt x="18769" y="52965"/>
                      <a:pt x="18759" y="52975"/>
                    </a:cubicBezTo>
                    <a:lnTo>
                      <a:pt x="18759" y="52975"/>
                    </a:lnTo>
                    <a:cubicBezTo>
                      <a:pt x="18771" y="52962"/>
                      <a:pt x="18784" y="52949"/>
                      <a:pt x="18797" y="52936"/>
                    </a:cubicBezTo>
                    <a:lnTo>
                      <a:pt x="18797" y="52936"/>
                    </a:lnTo>
                    <a:cubicBezTo>
                      <a:pt x="19602" y="52258"/>
                      <a:pt x="22470" y="52909"/>
                      <a:pt x="23852" y="52236"/>
                    </a:cubicBezTo>
                    <a:cubicBezTo>
                      <a:pt x="23426" y="52210"/>
                      <a:pt x="22524" y="51988"/>
                      <a:pt x="21530" y="51988"/>
                    </a:cubicBezTo>
                    <a:cubicBezTo>
                      <a:pt x="20603" y="51988"/>
                      <a:pt x="19597" y="52181"/>
                      <a:pt x="18823" y="52908"/>
                    </a:cubicBezTo>
                    <a:lnTo>
                      <a:pt x="18823" y="52908"/>
                    </a:lnTo>
                    <a:cubicBezTo>
                      <a:pt x="20329" y="51303"/>
                      <a:pt x="19546" y="48703"/>
                      <a:pt x="19496" y="47879"/>
                    </a:cubicBezTo>
                    <a:close/>
                    <a:moveTo>
                      <a:pt x="18759" y="52975"/>
                    </a:moveTo>
                    <a:cubicBezTo>
                      <a:pt x="18758" y="52976"/>
                      <a:pt x="18758" y="52976"/>
                      <a:pt x="18757" y="52977"/>
                    </a:cubicBezTo>
                    <a:cubicBezTo>
                      <a:pt x="18758" y="52976"/>
                      <a:pt x="18758" y="52976"/>
                      <a:pt x="18759" y="52975"/>
                    </a:cubicBezTo>
                    <a:close/>
                    <a:moveTo>
                      <a:pt x="52238" y="48031"/>
                    </a:moveTo>
                    <a:lnTo>
                      <a:pt x="52238" y="48031"/>
                    </a:lnTo>
                    <a:cubicBezTo>
                      <a:pt x="52188" y="48862"/>
                      <a:pt x="51395" y="51490"/>
                      <a:pt x="52939" y="53089"/>
                    </a:cubicBezTo>
                    <a:lnTo>
                      <a:pt x="52939" y="53089"/>
                    </a:lnTo>
                    <a:cubicBezTo>
                      <a:pt x="52161" y="52340"/>
                      <a:pt x="51140" y="52141"/>
                      <a:pt x="50202" y="52141"/>
                    </a:cubicBezTo>
                    <a:cubicBezTo>
                      <a:pt x="49209" y="52141"/>
                      <a:pt x="48308" y="52363"/>
                      <a:pt x="47883" y="52390"/>
                    </a:cubicBezTo>
                    <a:cubicBezTo>
                      <a:pt x="49275" y="53069"/>
                      <a:pt x="52176" y="52403"/>
                      <a:pt x="52955" y="53106"/>
                    </a:cubicBezTo>
                    <a:lnTo>
                      <a:pt x="52955" y="53106"/>
                    </a:lnTo>
                    <a:cubicBezTo>
                      <a:pt x="52962" y="53113"/>
                      <a:pt x="52970" y="53121"/>
                      <a:pt x="52977" y="53129"/>
                    </a:cubicBezTo>
                    <a:cubicBezTo>
                      <a:pt x="52972" y="53123"/>
                      <a:pt x="52966" y="53117"/>
                      <a:pt x="52960" y="53111"/>
                    </a:cubicBezTo>
                    <a:lnTo>
                      <a:pt x="52960" y="53111"/>
                    </a:lnTo>
                    <a:cubicBezTo>
                      <a:pt x="52966" y="53116"/>
                      <a:pt x="52973" y="53123"/>
                      <a:pt x="52979" y="53129"/>
                    </a:cubicBezTo>
                    <a:cubicBezTo>
                      <a:pt x="52971" y="53121"/>
                      <a:pt x="52963" y="53113"/>
                      <a:pt x="52955" y="53105"/>
                    </a:cubicBezTo>
                    <a:lnTo>
                      <a:pt x="52955" y="53105"/>
                    </a:lnTo>
                    <a:cubicBezTo>
                      <a:pt x="52251" y="52327"/>
                      <a:pt x="52918" y="49425"/>
                      <a:pt x="52238" y="48031"/>
                    </a:cubicBezTo>
                    <a:close/>
                    <a:moveTo>
                      <a:pt x="13065" y="53446"/>
                    </a:moveTo>
                    <a:cubicBezTo>
                      <a:pt x="13019" y="53446"/>
                      <a:pt x="12972" y="53464"/>
                      <a:pt x="12936" y="53500"/>
                    </a:cubicBezTo>
                    <a:cubicBezTo>
                      <a:pt x="12867" y="53571"/>
                      <a:pt x="12867" y="53687"/>
                      <a:pt x="12936" y="53758"/>
                    </a:cubicBezTo>
                    <a:cubicBezTo>
                      <a:pt x="12972" y="53792"/>
                      <a:pt x="13019" y="53810"/>
                      <a:pt x="13065" y="53810"/>
                    </a:cubicBezTo>
                    <a:cubicBezTo>
                      <a:pt x="13112" y="53810"/>
                      <a:pt x="13159" y="53792"/>
                      <a:pt x="13194" y="53758"/>
                    </a:cubicBezTo>
                    <a:cubicBezTo>
                      <a:pt x="13265" y="53687"/>
                      <a:pt x="13265" y="53571"/>
                      <a:pt x="13194" y="53500"/>
                    </a:cubicBezTo>
                    <a:cubicBezTo>
                      <a:pt x="13159" y="53464"/>
                      <a:pt x="13112" y="53446"/>
                      <a:pt x="13065" y="53446"/>
                    </a:cubicBezTo>
                    <a:close/>
                    <a:moveTo>
                      <a:pt x="17177" y="47915"/>
                    </a:moveTo>
                    <a:lnTo>
                      <a:pt x="17676" y="53912"/>
                    </a:lnTo>
                    <a:lnTo>
                      <a:pt x="17676" y="53912"/>
                    </a:lnTo>
                    <a:lnTo>
                      <a:pt x="16353" y="48903"/>
                    </a:lnTo>
                    <a:lnTo>
                      <a:pt x="16353" y="48903"/>
                    </a:lnTo>
                    <a:cubicBezTo>
                      <a:pt x="16599" y="48516"/>
                      <a:pt x="16871" y="48180"/>
                      <a:pt x="17177" y="47915"/>
                    </a:cubicBezTo>
                    <a:close/>
                    <a:moveTo>
                      <a:pt x="16346" y="48915"/>
                    </a:moveTo>
                    <a:lnTo>
                      <a:pt x="17666" y="53916"/>
                    </a:lnTo>
                    <a:lnTo>
                      <a:pt x="15816" y="49921"/>
                    </a:lnTo>
                    <a:lnTo>
                      <a:pt x="15816" y="49921"/>
                    </a:lnTo>
                    <a:cubicBezTo>
                      <a:pt x="15977" y="49559"/>
                      <a:pt x="16153" y="49221"/>
                      <a:pt x="16346" y="48915"/>
                    </a:cubicBezTo>
                    <a:close/>
                    <a:moveTo>
                      <a:pt x="18293" y="47328"/>
                    </a:moveTo>
                    <a:lnTo>
                      <a:pt x="17689" y="53927"/>
                    </a:lnTo>
                    <a:lnTo>
                      <a:pt x="17188" y="47906"/>
                    </a:lnTo>
                    <a:lnTo>
                      <a:pt x="17188" y="47906"/>
                    </a:lnTo>
                    <a:cubicBezTo>
                      <a:pt x="17516" y="47625"/>
                      <a:pt x="17882" y="47424"/>
                      <a:pt x="18293" y="47328"/>
                    </a:cubicBezTo>
                    <a:close/>
                    <a:moveTo>
                      <a:pt x="15810" y="49932"/>
                    </a:moveTo>
                    <a:lnTo>
                      <a:pt x="17662" y="53929"/>
                    </a:lnTo>
                    <a:lnTo>
                      <a:pt x="15469" y="50789"/>
                    </a:lnTo>
                    <a:lnTo>
                      <a:pt x="15466" y="50791"/>
                    </a:lnTo>
                    <a:lnTo>
                      <a:pt x="15466" y="50791"/>
                    </a:lnTo>
                    <a:cubicBezTo>
                      <a:pt x="15574" y="50494"/>
                      <a:pt x="15688" y="50206"/>
                      <a:pt x="15810" y="49932"/>
                    </a:cubicBezTo>
                    <a:close/>
                    <a:moveTo>
                      <a:pt x="15463" y="50798"/>
                    </a:moveTo>
                    <a:lnTo>
                      <a:pt x="17658" y="53941"/>
                    </a:lnTo>
                    <a:lnTo>
                      <a:pt x="17658" y="53941"/>
                    </a:lnTo>
                    <a:lnTo>
                      <a:pt x="15224" y="51507"/>
                    </a:lnTo>
                    <a:lnTo>
                      <a:pt x="15224" y="51507"/>
                    </a:lnTo>
                    <a:cubicBezTo>
                      <a:pt x="15300" y="51266"/>
                      <a:pt x="15380" y="51029"/>
                      <a:pt x="15463" y="50798"/>
                    </a:cubicBezTo>
                    <a:close/>
                    <a:moveTo>
                      <a:pt x="15221" y="51518"/>
                    </a:moveTo>
                    <a:lnTo>
                      <a:pt x="17644" y="53941"/>
                    </a:lnTo>
                    <a:lnTo>
                      <a:pt x="17644" y="53941"/>
                    </a:lnTo>
                    <a:lnTo>
                      <a:pt x="15052" y="52132"/>
                    </a:lnTo>
                    <a:lnTo>
                      <a:pt x="15048" y="52142"/>
                    </a:lnTo>
                    <a:lnTo>
                      <a:pt x="17631" y="53945"/>
                    </a:lnTo>
                    <a:lnTo>
                      <a:pt x="14887" y="52674"/>
                    </a:lnTo>
                    <a:lnTo>
                      <a:pt x="14887" y="52674"/>
                    </a:lnTo>
                    <a:cubicBezTo>
                      <a:pt x="14991" y="52284"/>
                      <a:pt x="15102" y="51896"/>
                      <a:pt x="15221" y="51518"/>
                    </a:cubicBezTo>
                    <a:close/>
                    <a:moveTo>
                      <a:pt x="14884" y="52684"/>
                    </a:moveTo>
                    <a:lnTo>
                      <a:pt x="17631" y="53957"/>
                    </a:lnTo>
                    <a:lnTo>
                      <a:pt x="17631" y="53957"/>
                    </a:lnTo>
                    <a:lnTo>
                      <a:pt x="14752" y="53196"/>
                    </a:lnTo>
                    <a:lnTo>
                      <a:pt x="14752" y="53196"/>
                    </a:lnTo>
                    <a:cubicBezTo>
                      <a:pt x="14795" y="53025"/>
                      <a:pt x="14839" y="52855"/>
                      <a:pt x="14884" y="52684"/>
                    </a:cubicBezTo>
                    <a:close/>
                    <a:moveTo>
                      <a:pt x="20718" y="44253"/>
                    </a:moveTo>
                    <a:lnTo>
                      <a:pt x="20718" y="44253"/>
                    </a:lnTo>
                    <a:cubicBezTo>
                      <a:pt x="19730" y="45764"/>
                      <a:pt x="20067" y="47245"/>
                      <a:pt x="20363" y="48558"/>
                    </a:cubicBezTo>
                    <a:cubicBezTo>
                      <a:pt x="20587" y="49551"/>
                      <a:pt x="20802" y="50487"/>
                      <a:pt x="20413" y="51301"/>
                    </a:cubicBezTo>
                    <a:lnTo>
                      <a:pt x="20402" y="51328"/>
                    </a:lnTo>
                    <a:lnTo>
                      <a:pt x="20402" y="51328"/>
                    </a:lnTo>
                    <a:lnTo>
                      <a:pt x="20428" y="51316"/>
                    </a:lnTo>
                    <a:cubicBezTo>
                      <a:pt x="20754" y="51161"/>
                      <a:pt x="21100" y="51102"/>
                      <a:pt x="21462" y="51102"/>
                    </a:cubicBezTo>
                    <a:cubicBezTo>
                      <a:pt x="22002" y="51102"/>
                      <a:pt x="22577" y="51232"/>
                      <a:pt x="23171" y="51367"/>
                    </a:cubicBezTo>
                    <a:cubicBezTo>
                      <a:pt x="23823" y="51514"/>
                      <a:pt x="24514" y="51671"/>
                      <a:pt x="25234" y="51671"/>
                    </a:cubicBezTo>
                    <a:cubicBezTo>
                      <a:pt x="25957" y="51668"/>
                      <a:pt x="26707" y="51508"/>
                      <a:pt x="27465" y="51015"/>
                    </a:cubicBezTo>
                    <a:lnTo>
                      <a:pt x="27465" y="51015"/>
                    </a:lnTo>
                    <a:cubicBezTo>
                      <a:pt x="25024" y="52967"/>
                      <a:pt x="23111" y="53036"/>
                      <a:pt x="21418" y="53095"/>
                    </a:cubicBezTo>
                    <a:cubicBezTo>
                      <a:pt x="20169" y="53142"/>
                      <a:pt x="18987" y="53182"/>
                      <a:pt x="17763" y="53965"/>
                    </a:cubicBezTo>
                    <a:lnTo>
                      <a:pt x="17763" y="53965"/>
                    </a:lnTo>
                    <a:lnTo>
                      <a:pt x="17758" y="53965"/>
                    </a:lnTo>
                    <a:lnTo>
                      <a:pt x="17758" y="53965"/>
                    </a:lnTo>
                    <a:cubicBezTo>
                      <a:pt x="18543" y="52740"/>
                      <a:pt x="18585" y="51558"/>
                      <a:pt x="18630" y="50309"/>
                    </a:cubicBezTo>
                    <a:cubicBezTo>
                      <a:pt x="18692" y="48613"/>
                      <a:pt x="18761" y="46698"/>
                      <a:pt x="20718" y="44253"/>
                    </a:cubicBezTo>
                    <a:close/>
                    <a:moveTo>
                      <a:pt x="14749" y="53207"/>
                    </a:moveTo>
                    <a:lnTo>
                      <a:pt x="17624" y="53967"/>
                    </a:lnTo>
                    <a:lnTo>
                      <a:pt x="17624" y="53967"/>
                    </a:lnTo>
                    <a:lnTo>
                      <a:pt x="14622" y="53717"/>
                    </a:lnTo>
                    <a:lnTo>
                      <a:pt x="14622" y="53717"/>
                    </a:lnTo>
                    <a:cubicBezTo>
                      <a:pt x="14664" y="53548"/>
                      <a:pt x="14706" y="53377"/>
                      <a:pt x="14749" y="53207"/>
                    </a:cubicBezTo>
                    <a:close/>
                    <a:moveTo>
                      <a:pt x="58663" y="53603"/>
                    </a:moveTo>
                    <a:cubicBezTo>
                      <a:pt x="58617" y="53603"/>
                      <a:pt x="58570" y="53621"/>
                      <a:pt x="58534" y="53656"/>
                    </a:cubicBezTo>
                    <a:cubicBezTo>
                      <a:pt x="58463" y="53726"/>
                      <a:pt x="58463" y="53842"/>
                      <a:pt x="58534" y="53913"/>
                    </a:cubicBezTo>
                    <a:cubicBezTo>
                      <a:pt x="58570" y="53949"/>
                      <a:pt x="58617" y="53967"/>
                      <a:pt x="58663" y="53967"/>
                    </a:cubicBezTo>
                    <a:cubicBezTo>
                      <a:pt x="58710" y="53967"/>
                      <a:pt x="58756" y="53949"/>
                      <a:pt x="58791" y="53913"/>
                    </a:cubicBezTo>
                    <a:cubicBezTo>
                      <a:pt x="58862" y="53842"/>
                      <a:pt x="58862" y="53726"/>
                      <a:pt x="58791" y="53656"/>
                    </a:cubicBezTo>
                    <a:cubicBezTo>
                      <a:pt x="58756" y="53621"/>
                      <a:pt x="58710" y="53603"/>
                      <a:pt x="58663" y="53603"/>
                    </a:cubicBezTo>
                    <a:close/>
                    <a:moveTo>
                      <a:pt x="18868" y="47263"/>
                    </a:moveTo>
                    <a:cubicBezTo>
                      <a:pt x="18920" y="47263"/>
                      <a:pt x="18972" y="47264"/>
                      <a:pt x="19025" y="47267"/>
                    </a:cubicBezTo>
                    <a:lnTo>
                      <a:pt x="19025" y="47267"/>
                    </a:lnTo>
                    <a:cubicBezTo>
                      <a:pt x="18677" y="48380"/>
                      <a:pt x="18641" y="49376"/>
                      <a:pt x="18608" y="50306"/>
                    </a:cubicBezTo>
                    <a:cubicBezTo>
                      <a:pt x="18563" y="51560"/>
                      <a:pt x="18520" y="52744"/>
                      <a:pt x="17730" y="53968"/>
                    </a:cubicBezTo>
                    <a:lnTo>
                      <a:pt x="17730" y="53968"/>
                    </a:lnTo>
                    <a:lnTo>
                      <a:pt x="17696" y="53971"/>
                    </a:lnTo>
                    <a:lnTo>
                      <a:pt x="17696" y="53971"/>
                    </a:lnTo>
                    <a:lnTo>
                      <a:pt x="18303" y="47325"/>
                    </a:lnTo>
                    <a:lnTo>
                      <a:pt x="18303" y="47325"/>
                    </a:lnTo>
                    <a:cubicBezTo>
                      <a:pt x="18483" y="47284"/>
                      <a:pt x="18671" y="47263"/>
                      <a:pt x="18868" y="47263"/>
                    </a:cubicBezTo>
                    <a:close/>
                    <a:moveTo>
                      <a:pt x="52868" y="47420"/>
                    </a:moveTo>
                    <a:cubicBezTo>
                      <a:pt x="53467" y="47420"/>
                      <a:pt x="54005" y="47621"/>
                      <a:pt x="54489" y="48028"/>
                    </a:cubicBezTo>
                    <a:lnTo>
                      <a:pt x="54489" y="48028"/>
                    </a:lnTo>
                    <a:lnTo>
                      <a:pt x="53984" y="54102"/>
                    </a:lnTo>
                    <a:lnTo>
                      <a:pt x="53984" y="54102"/>
                    </a:lnTo>
                    <a:cubicBezTo>
                      <a:pt x="53981" y="54098"/>
                      <a:pt x="53979" y="54094"/>
                      <a:pt x="53976" y="54090"/>
                    </a:cubicBezTo>
                    <a:lnTo>
                      <a:pt x="53976" y="54090"/>
                    </a:lnTo>
                    <a:lnTo>
                      <a:pt x="53370" y="47480"/>
                    </a:lnTo>
                    <a:lnTo>
                      <a:pt x="53360" y="47483"/>
                    </a:lnTo>
                    <a:lnTo>
                      <a:pt x="53964" y="54071"/>
                    </a:lnTo>
                    <a:lnTo>
                      <a:pt x="53964" y="54071"/>
                    </a:lnTo>
                    <a:cubicBezTo>
                      <a:pt x="53207" y="52865"/>
                      <a:pt x="53166" y="51699"/>
                      <a:pt x="53121" y="50464"/>
                    </a:cubicBezTo>
                    <a:cubicBezTo>
                      <a:pt x="53087" y="49534"/>
                      <a:pt x="53051" y="48538"/>
                      <a:pt x="52703" y="47425"/>
                    </a:cubicBezTo>
                    <a:lnTo>
                      <a:pt x="52703" y="47425"/>
                    </a:lnTo>
                    <a:cubicBezTo>
                      <a:pt x="52759" y="47422"/>
                      <a:pt x="52814" y="47420"/>
                      <a:pt x="52868" y="47420"/>
                    </a:cubicBezTo>
                    <a:close/>
                    <a:moveTo>
                      <a:pt x="54499" y="48036"/>
                    </a:moveTo>
                    <a:cubicBezTo>
                      <a:pt x="54798" y="48289"/>
                      <a:pt x="55077" y="48621"/>
                      <a:pt x="55338" y="49033"/>
                    </a:cubicBezTo>
                    <a:lnTo>
                      <a:pt x="55338" y="49033"/>
                    </a:lnTo>
                    <a:lnTo>
                      <a:pt x="53995" y="54120"/>
                    </a:lnTo>
                    <a:lnTo>
                      <a:pt x="53995" y="54120"/>
                    </a:lnTo>
                    <a:cubicBezTo>
                      <a:pt x="53994" y="54118"/>
                      <a:pt x="53994" y="54117"/>
                      <a:pt x="53993" y="54116"/>
                    </a:cubicBezTo>
                    <a:lnTo>
                      <a:pt x="53993" y="54116"/>
                    </a:lnTo>
                    <a:lnTo>
                      <a:pt x="54499" y="48036"/>
                    </a:lnTo>
                    <a:close/>
                    <a:moveTo>
                      <a:pt x="51032" y="44438"/>
                    </a:moveTo>
                    <a:lnTo>
                      <a:pt x="51032" y="44438"/>
                    </a:lnTo>
                    <a:cubicBezTo>
                      <a:pt x="52970" y="46869"/>
                      <a:pt x="53039" y="48777"/>
                      <a:pt x="53099" y="50465"/>
                    </a:cubicBezTo>
                    <a:cubicBezTo>
                      <a:pt x="53144" y="51715"/>
                      <a:pt x="53186" y="52899"/>
                      <a:pt x="53969" y="54122"/>
                    </a:cubicBezTo>
                    <a:lnTo>
                      <a:pt x="53969" y="54122"/>
                    </a:lnTo>
                    <a:lnTo>
                      <a:pt x="53969" y="54126"/>
                    </a:lnTo>
                    <a:lnTo>
                      <a:pt x="53969" y="54126"/>
                    </a:lnTo>
                    <a:cubicBezTo>
                      <a:pt x="52743" y="53340"/>
                      <a:pt x="51562" y="53298"/>
                      <a:pt x="50311" y="53253"/>
                    </a:cubicBezTo>
                    <a:cubicBezTo>
                      <a:pt x="48609" y="53191"/>
                      <a:pt x="46687" y="53123"/>
                      <a:pt x="44229" y="51145"/>
                    </a:cubicBezTo>
                    <a:lnTo>
                      <a:pt x="44229" y="51145"/>
                    </a:lnTo>
                    <a:cubicBezTo>
                      <a:pt x="44999" y="51656"/>
                      <a:pt x="45761" y="51822"/>
                      <a:pt x="46499" y="51822"/>
                    </a:cubicBezTo>
                    <a:cubicBezTo>
                      <a:pt x="46508" y="51822"/>
                      <a:pt x="46518" y="51822"/>
                      <a:pt x="46528" y="51822"/>
                    </a:cubicBezTo>
                    <a:cubicBezTo>
                      <a:pt x="47232" y="51822"/>
                      <a:pt x="47916" y="51666"/>
                      <a:pt x="48559" y="51520"/>
                    </a:cubicBezTo>
                    <a:cubicBezTo>
                      <a:pt x="49154" y="51386"/>
                      <a:pt x="49728" y="51255"/>
                      <a:pt x="50267" y="51255"/>
                    </a:cubicBezTo>
                    <a:cubicBezTo>
                      <a:pt x="50629" y="51255"/>
                      <a:pt x="50976" y="51314"/>
                      <a:pt x="51302" y="51470"/>
                    </a:cubicBezTo>
                    <a:lnTo>
                      <a:pt x="51328" y="51481"/>
                    </a:lnTo>
                    <a:lnTo>
                      <a:pt x="51328" y="51481"/>
                    </a:lnTo>
                    <a:lnTo>
                      <a:pt x="51317" y="51455"/>
                    </a:lnTo>
                    <a:cubicBezTo>
                      <a:pt x="50930" y="50644"/>
                      <a:pt x="51143" y="49705"/>
                      <a:pt x="51368" y="48712"/>
                    </a:cubicBezTo>
                    <a:cubicBezTo>
                      <a:pt x="51662" y="47409"/>
                      <a:pt x="51996" y="45940"/>
                      <a:pt x="51032" y="44438"/>
                    </a:cubicBezTo>
                    <a:close/>
                    <a:moveTo>
                      <a:pt x="55346" y="49047"/>
                    </a:moveTo>
                    <a:lnTo>
                      <a:pt x="55346" y="49047"/>
                    </a:lnTo>
                    <a:cubicBezTo>
                      <a:pt x="55481" y="49262"/>
                      <a:pt x="55611" y="49499"/>
                      <a:pt x="55736" y="49758"/>
                    </a:cubicBezTo>
                    <a:cubicBezTo>
                      <a:pt x="55786" y="49862"/>
                      <a:pt x="55835" y="49968"/>
                      <a:pt x="55883" y="50076"/>
                    </a:cubicBezTo>
                    <a:lnTo>
                      <a:pt x="55883" y="50076"/>
                    </a:lnTo>
                    <a:lnTo>
                      <a:pt x="54004" y="54133"/>
                    </a:lnTo>
                    <a:lnTo>
                      <a:pt x="54004" y="54133"/>
                    </a:lnTo>
                    <a:cubicBezTo>
                      <a:pt x="54004" y="54133"/>
                      <a:pt x="54003" y="54132"/>
                      <a:pt x="54003" y="54131"/>
                    </a:cubicBezTo>
                    <a:lnTo>
                      <a:pt x="54003" y="54131"/>
                    </a:lnTo>
                    <a:lnTo>
                      <a:pt x="55346" y="49047"/>
                    </a:lnTo>
                    <a:close/>
                    <a:moveTo>
                      <a:pt x="55888" y="50088"/>
                    </a:moveTo>
                    <a:lnTo>
                      <a:pt x="55888" y="50088"/>
                    </a:lnTo>
                    <a:cubicBezTo>
                      <a:pt x="56010" y="50367"/>
                      <a:pt x="56124" y="50660"/>
                      <a:pt x="56231" y="50963"/>
                    </a:cubicBezTo>
                    <a:lnTo>
                      <a:pt x="56231" y="50963"/>
                    </a:lnTo>
                    <a:lnTo>
                      <a:pt x="54011" y="54144"/>
                    </a:lnTo>
                    <a:lnTo>
                      <a:pt x="54011" y="54144"/>
                    </a:lnTo>
                    <a:cubicBezTo>
                      <a:pt x="54010" y="54143"/>
                      <a:pt x="54010" y="54143"/>
                      <a:pt x="54010" y="54142"/>
                    </a:cubicBezTo>
                    <a:lnTo>
                      <a:pt x="54010" y="54142"/>
                    </a:lnTo>
                    <a:lnTo>
                      <a:pt x="55888" y="50088"/>
                    </a:lnTo>
                    <a:close/>
                    <a:moveTo>
                      <a:pt x="56235" y="50975"/>
                    </a:moveTo>
                    <a:cubicBezTo>
                      <a:pt x="56388" y="51408"/>
                      <a:pt x="56526" y="51861"/>
                      <a:pt x="56655" y="52321"/>
                    </a:cubicBezTo>
                    <a:lnTo>
                      <a:pt x="56655" y="52321"/>
                    </a:lnTo>
                    <a:lnTo>
                      <a:pt x="54031" y="54153"/>
                    </a:lnTo>
                    <a:lnTo>
                      <a:pt x="56471" y="51712"/>
                    </a:lnTo>
                    <a:lnTo>
                      <a:pt x="56464" y="51704"/>
                    </a:lnTo>
                    <a:lnTo>
                      <a:pt x="54018" y="54151"/>
                    </a:lnTo>
                    <a:lnTo>
                      <a:pt x="56235" y="50975"/>
                    </a:lnTo>
                    <a:close/>
                    <a:moveTo>
                      <a:pt x="56658" y="52333"/>
                    </a:moveTo>
                    <a:cubicBezTo>
                      <a:pt x="56709" y="52515"/>
                      <a:pt x="56759" y="52699"/>
                      <a:pt x="56807" y="52883"/>
                    </a:cubicBezTo>
                    <a:lnTo>
                      <a:pt x="56807" y="52883"/>
                    </a:lnTo>
                    <a:lnTo>
                      <a:pt x="54027" y="54170"/>
                    </a:lnTo>
                    <a:lnTo>
                      <a:pt x="54027" y="54170"/>
                    </a:lnTo>
                    <a:lnTo>
                      <a:pt x="56658" y="52333"/>
                    </a:lnTo>
                    <a:close/>
                    <a:moveTo>
                      <a:pt x="56809" y="52892"/>
                    </a:moveTo>
                    <a:cubicBezTo>
                      <a:pt x="56854" y="53063"/>
                      <a:pt x="56897" y="53235"/>
                      <a:pt x="56940" y="53407"/>
                    </a:cubicBezTo>
                    <a:lnTo>
                      <a:pt x="56940" y="53407"/>
                    </a:lnTo>
                    <a:lnTo>
                      <a:pt x="54042" y="54173"/>
                    </a:lnTo>
                    <a:lnTo>
                      <a:pt x="54042" y="54173"/>
                    </a:lnTo>
                    <a:lnTo>
                      <a:pt x="56809" y="52892"/>
                    </a:lnTo>
                    <a:close/>
                    <a:moveTo>
                      <a:pt x="56943" y="53419"/>
                    </a:moveTo>
                    <a:lnTo>
                      <a:pt x="56943" y="53419"/>
                    </a:lnTo>
                    <a:cubicBezTo>
                      <a:pt x="56986" y="53591"/>
                      <a:pt x="57027" y="53762"/>
                      <a:pt x="57068" y="53933"/>
                    </a:cubicBezTo>
                    <a:lnTo>
                      <a:pt x="57068" y="53933"/>
                    </a:lnTo>
                    <a:lnTo>
                      <a:pt x="54046" y="54184"/>
                    </a:lnTo>
                    <a:lnTo>
                      <a:pt x="54046" y="54184"/>
                    </a:lnTo>
                    <a:lnTo>
                      <a:pt x="56943" y="53419"/>
                    </a:lnTo>
                    <a:close/>
                    <a:moveTo>
                      <a:pt x="47269" y="52859"/>
                    </a:moveTo>
                    <a:cubicBezTo>
                      <a:pt x="48383" y="53207"/>
                      <a:pt x="49379" y="53243"/>
                      <a:pt x="50310" y="53275"/>
                    </a:cubicBezTo>
                    <a:cubicBezTo>
                      <a:pt x="51562" y="53320"/>
                      <a:pt x="52746" y="53363"/>
                      <a:pt x="53972" y="54153"/>
                    </a:cubicBezTo>
                    <a:lnTo>
                      <a:pt x="53972" y="54153"/>
                    </a:lnTo>
                    <a:lnTo>
                      <a:pt x="53975" y="54189"/>
                    </a:lnTo>
                    <a:lnTo>
                      <a:pt x="53975" y="54189"/>
                    </a:lnTo>
                    <a:lnTo>
                      <a:pt x="47328" y="53581"/>
                    </a:lnTo>
                    <a:lnTo>
                      <a:pt x="47328" y="53581"/>
                    </a:lnTo>
                    <a:cubicBezTo>
                      <a:pt x="47276" y="53354"/>
                      <a:pt x="47255" y="53114"/>
                      <a:pt x="47269" y="52859"/>
                    </a:cubicBezTo>
                    <a:close/>
                    <a:moveTo>
                      <a:pt x="14620" y="53727"/>
                    </a:moveTo>
                    <a:lnTo>
                      <a:pt x="17621" y="53978"/>
                    </a:lnTo>
                    <a:lnTo>
                      <a:pt x="17621" y="53978"/>
                    </a:lnTo>
                    <a:lnTo>
                      <a:pt x="14491" y="54265"/>
                    </a:lnTo>
                    <a:lnTo>
                      <a:pt x="14491" y="54265"/>
                    </a:lnTo>
                    <a:cubicBezTo>
                      <a:pt x="14533" y="54087"/>
                      <a:pt x="14576" y="53908"/>
                      <a:pt x="14620" y="53727"/>
                    </a:cubicBezTo>
                    <a:close/>
                    <a:moveTo>
                      <a:pt x="57071" y="53942"/>
                    </a:moveTo>
                    <a:cubicBezTo>
                      <a:pt x="57114" y="54125"/>
                      <a:pt x="57157" y="54306"/>
                      <a:pt x="57199" y="54485"/>
                    </a:cubicBezTo>
                    <a:lnTo>
                      <a:pt x="57199" y="54485"/>
                    </a:lnTo>
                    <a:lnTo>
                      <a:pt x="54048" y="54195"/>
                    </a:lnTo>
                    <a:lnTo>
                      <a:pt x="54048" y="54195"/>
                    </a:lnTo>
                    <a:lnTo>
                      <a:pt x="57071" y="53942"/>
                    </a:lnTo>
                    <a:close/>
                    <a:moveTo>
                      <a:pt x="24461" y="52700"/>
                    </a:moveTo>
                    <a:lnTo>
                      <a:pt x="24461" y="52700"/>
                    </a:lnTo>
                    <a:cubicBezTo>
                      <a:pt x="24499" y="53365"/>
                      <a:pt x="24301" y="53957"/>
                      <a:pt x="23858" y="54486"/>
                    </a:cubicBezTo>
                    <a:lnTo>
                      <a:pt x="23858" y="54486"/>
                    </a:lnTo>
                    <a:lnTo>
                      <a:pt x="17783" y="53980"/>
                    </a:lnTo>
                    <a:lnTo>
                      <a:pt x="17783" y="53980"/>
                    </a:lnTo>
                    <a:cubicBezTo>
                      <a:pt x="17787" y="53978"/>
                      <a:pt x="17790" y="53976"/>
                      <a:pt x="17793" y="53974"/>
                    </a:cubicBezTo>
                    <a:lnTo>
                      <a:pt x="17793" y="53974"/>
                    </a:lnTo>
                    <a:lnTo>
                      <a:pt x="24403" y="53368"/>
                    </a:lnTo>
                    <a:lnTo>
                      <a:pt x="24400" y="53356"/>
                    </a:lnTo>
                    <a:lnTo>
                      <a:pt x="17815" y="53960"/>
                    </a:lnTo>
                    <a:lnTo>
                      <a:pt x="17815" y="53960"/>
                    </a:lnTo>
                    <a:cubicBezTo>
                      <a:pt x="19020" y="53205"/>
                      <a:pt x="20186" y="53164"/>
                      <a:pt x="21419" y="53117"/>
                    </a:cubicBezTo>
                    <a:cubicBezTo>
                      <a:pt x="22349" y="53084"/>
                      <a:pt x="23347" y="53048"/>
                      <a:pt x="24461" y="52700"/>
                    </a:cubicBezTo>
                    <a:close/>
                    <a:moveTo>
                      <a:pt x="47331" y="53593"/>
                    </a:moveTo>
                    <a:lnTo>
                      <a:pt x="53913" y="54195"/>
                    </a:lnTo>
                    <a:lnTo>
                      <a:pt x="53913" y="54195"/>
                    </a:lnTo>
                    <a:lnTo>
                      <a:pt x="47908" y="54695"/>
                    </a:lnTo>
                    <a:lnTo>
                      <a:pt x="47908" y="54695"/>
                    </a:lnTo>
                    <a:cubicBezTo>
                      <a:pt x="47628" y="54368"/>
                      <a:pt x="47428" y="54003"/>
                      <a:pt x="47331" y="53593"/>
                    </a:cubicBezTo>
                    <a:close/>
                    <a:moveTo>
                      <a:pt x="17621" y="53990"/>
                    </a:moveTo>
                    <a:lnTo>
                      <a:pt x="14346" y="54880"/>
                    </a:lnTo>
                    <a:lnTo>
                      <a:pt x="14346" y="54880"/>
                    </a:lnTo>
                    <a:cubicBezTo>
                      <a:pt x="14357" y="54835"/>
                      <a:pt x="14367" y="54789"/>
                      <a:pt x="14378" y="54743"/>
                    </a:cubicBezTo>
                    <a:cubicBezTo>
                      <a:pt x="14414" y="54589"/>
                      <a:pt x="14451" y="54434"/>
                      <a:pt x="14488" y="54278"/>
                    </a:cubicBezTo>
                    <a:lnTo>
                      <a:pt x="14488" y="54278"/>
                    </a:lnTo>
                    <a:lnTo>
                      <a:pt x="17621" y="53990"/>
                    </a:lnTo>
                    <a:close/>
                    <a:moveTo>
                      <a:pt x="54049" y="54207"/>
                    </a:moveTo>
                    <a:lnTo>
                      <a:pt x="57202" y="54497"/>
                    </a:lnTo>
                    <a:lnTo>
                      <a:pt x="57202" y="54497"/>
                    </a:lnTo>
                    <a:cubicBezTo>
                      <a:pt x="57223" y="54587"/>
                      <a:pt x="57244" y="54676"/>
                      <a:pt x="57265" y="54765"/>
                    </a:cubicBezTo>
                    <a:cubicBezTo>
                      <a:pt x="57292" y="54878"/>
                      <a:pt x="57318" y="54991"/>
                      <a:pt x="57344" y="55103"/>
                    </a:cubicBezTo>
                    <a:lnTo>
                      <a:pt x="57344" y="55103"/>
                    </a:lnTo>
                    <a:lnTo>
                      <a:pt x="54049" y="54207"/>
                    </a:lnTo>
                    <a:close/>
                    <a:moveTo>
                      <a:pt x="12955" y="54899"/>
                    </a:moveTo>
                    <a:cubicBezTo>
                      <a:pt x="12919" y="54899"/>
                      <a:pt x="12882" y="54913"/>
                      <a:pt x="12854" y="54941"/>
                    </a:cubicBezTo>
                    <a:cubicBezTo>
                      <a:pt x="12797" y="54998"/>
                      <a:pt x="12797" y="55088"/>
                      <a:pt x="12854" y="55144"/>
                    </a:cubicBezTo>
                    <a:cubicBezTo>
                      <a:pt x="12882" y="55173"/>
                      <a:pt x="12919" y="55187"/>
                      <a:pt x="12955" y="55187"/>
                    </a:cubicBezTo>
                    <a:cubicBezTo>
                      <a:pt x="12992" y="55187"/>
                      <a:pt x="13028" y="55173"/>
                      <a:pt x="13057" y="55144"/>
                    </a:cubicBezTo>
                    <a:cubicBezTo>
                      <a:pt x="13113" y="55088"/>
                      <a:pt x="13113" y="54998"/>
                      <a:pt x="13057" y="54941"/>
                    </a:cubicBezTo>
                    <a:cubicBezTo>
                      <a:pt x="13028" y="54913"/>
                      <a:pt x="12992" y="54899"/>
                      <a:pt x="12955" y="54899"/>
                    </a:cubicBezTo>
                    <a:close/>
                    <a:moveTo>
                      <a:pt x="17767" y="53990"/>
                    </a:moveTo>
                    <a:lnTo>
                      <a:pt x="23849" y="54497"/>
                    </a:lnTo>
                    <a:lnTo>
                      <a:pt x="23849" y="54497"/>
                    </a:lnTo>
                    <a:cubicBezTo>
                      <a:pt x="23595" y="54797"/>
                      <a:pt x="23262" y="55076"/>
                      <a:pt x="22849" y="55336"/>
                    </a:cubicBezTo>
                    <a:lnTo>
                      <a:pt x="22849" y="55336"/>
                    </a:lnTo>
                    <a:lnTo>
                      <a:pt x="17762" y="53994"/>
                    </a:lnTo>
                    <a:lnTo>
                      <a:pt x="17762" y="53994"/>
                    </a:lnTo>
                    <a:cubicBezTo>
                      <a:pt x="17764" y="53993"/>
                      <a:pt x="17765" y="53992"/>
                      <a:pt x="17767" y="53990"/>
                    </a:cubicBezTo>
                    <a:close/>
                    <a:moveTo>
                      <a:pt x="58775" y="55057"/>
                    </a:moveTo>
                    <a:cubicBezTo>
                      <a:pt x="58738" y="55057"/>
                      <a:pt x="58702" y="55071"/>
                      <a:pt x="58674" y="55099"/>
                    </a:cubicBezTo>
                    <a:cubicBezTo>
                      <a:pt x="58617" y="55156"/>
                      <a:pt x="58617" y="55246"/>
                      <a:pt x="58674" y="55302"/>
                    </a:cubicBezTo>
                    <a:cubicBezTo>
                      <a:pt x="58701" y="55331"/>
                      <a:pt x="58737" y="55345"/>
                      <a:pt x="58774" y="55345"/>
                    </a:cubicBezTo>
                    <a:cubicBezTo>
                      <a:pt x="58811" y="55345"/>
                      <a:pt x="58847" y="55331"/>
                      <a:pt x="58876" y="55302"/>
                    </a:cubicBezTo>
                    <a:cubicBezTo>
                      <a:pt x="58933" y="55246"/>
                      <a:pt x="58933" y="55156"/>
                      <a:pt x="58876" y="55099"/>
                    </a:cubicBezTo>
                    <a:cubicBezTo>
                      <a:pt x="58848" y="55071"/>
                      <a:pt x="58812" y="55057"/>
                      <a:pt x="58775" y="55057"/>
                    </a:cubicBezTo>
                    <a:close/>
                    <a:moveTo>
                      <a:pt x="53916" y="54206"/>
                    </a:moveTo>
                    <a:lnTo>
                      <a:pt x="48906" y="55530"/>
                    </a:lnTo>
                    <a:lnTo>
                      <a:pt x="48906" y="55530"/>
                    </a:lnTo>
                    <a:cubicBezTo>
                      <a:pt x="48518" y="55285"/>
                      <a:pt x="48183" y="55012"/>
                      <a:pt x="47918" y="54706"/>
                    </a:cubicBezTo>
                    <a:lnTo>
                      <a:pt x="47918" y="54706"/>
                    </a:lnTo>
                    <a:lnTo>
                      <a:pt x="53916" y="54206"/>
                    </a:lnTo>
                    <a:close/>
                    <a:moveTo>
                      <a:pt x="17638" y="53997"/>
                    </a:moveTo>
                    <a:lnTo>
                      <a:pt x="14168" y="55626"/>
                    </a:lnTo>
                    <a:lnTo>
                      <a:pt x="14168" y="55626"/>
                    </a:lnTo>
                    <a:cubicBezTo>
                      <a:pt x="14226" y="55388"/>
                      <a:pt x="14284" y="55143"/>
                      <a:pt x="14343" y="54893"/>
                    </a:cubicBezTo>
                    <a:lnTo>
                      <a:pt x="14343" y="54893"/>
                    </a:lnTo>
                    <a:lnTo>
                      <a:pt x="17638" y="53997"/>
                    </a:lnTo>
                    <a:close/>
                    <a:moveTo>
                      <a:pt x="17757" y="54003"/>
                    </a:moveTo>
                    <a:lnTo>
                      <a:pt x="22836" y="55345"/>
                    </a:lnTo>
                    <a:lnTo>
                      <a:pt x="22836" y="55345"/>
                    </a:lnTo>
                    <a:cubicBezTo>
                      <a:pt x="22621" y="55479"/>
                      <a:pt x="22385" y="55608"/>
                      <a:pt x="22128" y="55733"/>
                    </a:cubicBezTo>
                    <a:cubicBezTo>
                      <a:pt x="22023" y="55783"/>
                      <a:pt x="21917" y="55832"/>
                      <a:pt x="21808" y="55880"/>
                    </a:cubicBezTo>
                    <a:lnTo>
                      <a:pt x="21808" y="55880"/>
                    </a:lnTo>
                    <a:lnTo>
                      <a:pt x="17757" y="54003"/>
                    </a:lnTo>
                    <a:close/>
                    <a:moveTo>
                      <a:pt x="53929" y="54215"/>
                    </a:moveTo>
                    <a:lnTo>
                      <a:pt x="49924" y="56068"/>
                    </a:lnTo>
                    <a:lnTo>
                      <a:pt x="49924" y="56068"/>
                    </a:lnTo>
                    <a:cubicBezTo>
                      <a:pt x="49563" y="55906"/>
                      <a:pt x="49225" y="55731"/>
                      <a:pt x="48920" y="55539"/>
                    </a:cubicBezTo>
                    <a:lnTo>
                      <a:pt x="48920" y="55539"/>
                    </a:lnTo>
                    <a:lnTo>
                      <a:pt x="53929" y="54215"/>
                    </a:lnTo>
                    <a:close/>
                    <a:moveTo>
                      <a:pt x="34846" y="49616"/>
                    </a:moveTo>
                    <a:lnTo>
                      <a:pt x="34846" y="49616"/>
                    </a:lnTo>
                    <a:cubicBezTo>
                      <a:pt x="34846" y="49620"/>
                      <a:pt x="34847" y="49624"/>
                      <a:pt x="34847" y="49628"/>
                    </a:cubicBezTo>
                    <a:lnTo>
                      <a:pt x="36815" y="49628"/>
                    </a:lnTo>
                    <a:cubicBezTo>
                      <a:pt x="36816" y="49624"/>
                      <a:pt x="36816" y="49620"/>
                      <a:pt x="36816" y="49616"/>
                    </a:cubicBezTo>
                    <a:lnTo>
                      <a:pt x="36816" y="49616"/>
                    </a:lnTo>
                    <a:lnTo>
                      <a:pt x="36838" y="49618"/>
                    </a:lnTo>
                    <a:cubicBezTo>
                      <a:pt x="36838" y="49621"/>
                      <a:pt x="36838" y="49624"/>
                      <a:pt x="36837" y="49628"/>
                    </a:cubicBezTo>
                    <a:lnTo>
                      <a:pt x="39294" y="49628"/>
                    </a:lnTo>
                    <a:cubicBezTo>
                      <a:pt x="39761" y="50381"/>
                      <a:pt x="40212" y="51326"/>
                      <a:pt x="40630" y="52350"/>
                    </a:cubicBezTo>
                    <a:lnTo>
                      <a:pt x="40630" y="52350"/>
                    </a:lnTo>
                    <a:cubicBezTo>
                      <a:pt x="40630" y="52349"/>
                      <a:pt x="40630" y="52348"/>
                      <a:pt x="40630" y="52348"/>
                    </a:cubicBezTo>
                    <a:lnTo>
                      <a:pt x="40648" y="52352"/>
                    </a:lnTo>
                    <a:lnTo>
                      <a:pt x="40653" y="52353"/>
                    </a:lnTo>
                    <a:cubicBezTo>
                      <a:pt x="40653" y="52354"/>
                      <a:pt x="40653" y="52354"/>
                      <a:pt x="40653" y="52355"/>
                    </a:cubicBezTo>
                    <a:lnTo>
                      <a:pt x="40653" y="52355"/>
                    </a:lnTo>
                    <a:lnTo>
                      <a:pt x="40652" y="52355"/>
                    </a:lnTo>
                    <a:lnTo>
                      <a:pt x="40652" y="52355"/>
                    </a:lnTo>
                    <a:cubicBezTo>
                      <a:pt x="40652" y="52354"/>
                      <a:pt x="40652" y="52354"/>
                      <a:pt x="40652" y="52353"/>
                    </a:cubicBezTo>
                    <a:lnTo>
                      <a:pt x="40648" y="52352"/>
                    </a:lnTo>
                    <a:lnTo>
                      <a:pt x="40632" y="52349"/>
                    </a:lnTo>
                    <a:cubicBezTo>
                      <a:pt x="40632" y="52350"/>
                      <a:pt x="40631" y="52352"/>
                      <a:pt x="40631" y="52353"/>
                    </a:cubicBezTo>
                    <a:lnTo>
                      <a:pt x="40631" y="52353"/>
                    </a:lnTo>
                    <a:cubicBezTo>
                      <a:pt x="40631" y="52352"/>
                      <a:pt x="40630" y="52351"/>
                      <a:pt x="40630" y="52350"/>
                    </a:cubicBezTo>
                    <a:lnTo>
                      <a:pt x="40630" y="52350"/>
                    </a:lnTo>
                    <a:cubicBezTo>
                      <a:pt x="40326" y="53697"/>
                      <a:pt x="38986" y="54291"/>
                      <a:pt x="37805" y="54817"/>
                    </a:cubicBezTo>
                    <a:cubicBezTo>
                      <a:pt x="36965" y="55188"/>
                      <a:pt x="36170" y="55540"/>
                      <a:pt x="35846" y="56115"/>
                    </a:cubicBezTo>
                    <a:lnTo>
                      <a:pt x="35846" y="56115"/>
                    </a:lnTo>
                    <a:cubicBezTo>
                      <a:pt x="35864" y="55944"/>
                      <a:pt x="35931" y="55408"/>
                      <a:pt x="36170" y="54773"/>
                    </a:cubicBezTo>
                    <a:cubicBezTo>
                      <a:pt x="36438" y="54063"/>
                      <a:pt x="36982" y="53079"/>
                      <a:pt x="38051" y="52427"/>
                    </a:cubicBezTo>
                    <a:lnTo>
                      <a:pt x="38061" y="52420"/>
                    </a:lnTo>
                    <a:lnTo>
                      <a:pt x="38052" y="52411"/>
                    </a:lnTo>
                    <a:cubicBezTo>
                      <a:pt x="38039" y="52397"/>
                      <a:pt x="36715" y="50941"/>
                      <a:pt x="36837" y="49628"/>
                    </a:cubicBezTo>
                    <a:lnTo>
                      <a:pt x="36815" y="49628"/>
                    </a:lnTo>
                    <a:cubicBezTo>
                      <a:pt x="36699" y="50893"/>
                      <a:pt x="37911" y="52287"/>
                      <a:pt x="38026" y="52417"/>
                    </a:cubicBezTo>
                    <a:cubicBezTo>
                      <a:pt x="36960" y="53074"/>
                      <a:pt x="36416" y="54058"/>
                      <a:pt x="36150" y="54768"/>
                    </a:cubicBezTo>
                    <a:cubicBezTo>
                      <a:pt x="35933" y="55346"/>
                      <a:pt x="35857" y="55841"/>
                      <a:pt x="35831" y="56057"/>
                    </a:cubicBezTo>
                    <a:cubicBezTo>
                      <a:pt x="35806" y="55841"/>
                      <a:pt x="35733" y="55346"/>
                      <a:pt x="35512" y="54768"/>
                    </a:cubicBezTo>
                    <a:cubicBezTo>
                      <a:pt x="35244" y="54058"/>
                      <a:pt x="34701" y="53074"/>
                      <a:pt x="33636" y="52417"/>
                    </a:cubicBezTo>
                    <a:cubicBezTo>
                      <a:pt x="33751" y="52287"/>
                      <a:pt x="34964" y="50893"/>
                      <a:pt x="34847" y="49628"/>
                    </a:cubicBezTo>
                    <a:lnTo>
                      <a:pt x="34825" y="49628"/>
                    </a:lnTo>
                    <a:cubicBezTo>
                      <a:pt x="34948" y="50941"/>
                      <a:pt x="33626" y="52397"/>
                      <a:pt x="33611" y="52411"/>
                    </a:cubicBezTo>
                    <a:lnTo>
                      <a:pt x="33602" y="52420"/>
                    </a:lnTo>
                    <a:lnTo>
                      <a:pt x="33613" y="52427"/>
                    </a:lnTo>
                    <a:cubicBezTo>
                      <a:pt x="34682" y="53081"/>
                      <a:pt x="35225" y="54065"/>
                      <a:pt x="35491" y="54773"/>
                    </a:cubicBezTo>
                    <a:cubicBezTo>
                      <a:pt x="35732" y="55414"/>
                      <a:pt x="35799" y="55953"/>
                      <a:pt x="35815" y="56119"/>
                    </a:cubicBezTo>
                    <a:lnTo>
                      <a:pt x="35815" y="56119"/>
                    </a:lnTo>
                    <a:cubicBezTo>
                      <a:pt x="35494" y="55545"/>
                      <a:pt x="34698" y="55191"/>
                      <a:pt x="33856" y="54817"/>
                    </a:cubicBezTo>
                    <a:cubicBezTo>
                      <a:pt x="32680" y="54294"/>
                      <a:pt x="31350" y="53705"/>
                      <a:pt x="31037" y="52376"/>
                    </a:cubicBezTo>
                    <a:lnTo>
                      <a:pt x="31037" y="52376"/>
                    </a:lnTo>
                    <a:cubicBezTo>
                      <a:pt x="31036" y="52368"/>
                      <a:pt x="31035" y="52361"/>
                      <a:pt x="31035" y="52353"/>
                    </a:cubicBezTo>
                    <a:lnTo>
                      <a:pt x="31033" y="52354"/>
                    </a:lnTo>
                    <a:lnTo>
                      <a:pt x="31033" y="52354"/>
                    </a:lnTo>
                    <a:cubicBezTo>
                      <a:pt x="31033" y="52353"/>
                      <a:pt x="31032" y="52352"/>
                      <a:pt x="31032" y="52351"/>
                    </a:cubicBezTo>
                    <a:lnTo>
                      <a:pt x="31032" y="52351"/>
                    </a:lnTo>
                    <a:cubicBezTo>
                      <a:pt x="31032" y="52352"/>
                      <a:pt x="31032" y="52352"/>
                      <a:pt x="31032" y="52353"/>
                    </a:cubicBezTo>
                    <a:lnTo>
                      <a:pt x="31032" y="52353"/>
                    </a:lnTo>
                    <a:cubicBezTo>
                      <a:pt x="31031" y="52352"/>
                      <a:pt x="31031" y="52351"/>
                      <a:pt x="31031" y="52349"/>
                    </a:cubicBezTo>
                    <a:lnTo>
                      <a:pt x="31031" y="52349"/>
                    </a:lnTo>
                    <a:lnTo>
                      <a:pt x="31010" y="52353"/>
                    </a:lnTo>
                    <a:cubicBezTo>
                      <a:pt x="31011" y="52361"/>
                      <a:pt x="31012" y="52368"/>
                      <a:pt x="31014" y="52375"/>
                    </a:cubicBezTo>
                    <a:lnTo>
                      <a:pt x="31014" y="52375"/>
                    </a:lnTo>
                    <a:cubicBezTo>
                      <a:pt x="31012" y="52368"/>
                      <a:pt x="31010" y="52361"/>
                      <a:pt x="31009" y="52353"/>
                    </a:cubicBezTo>
                    <a:lnTo>
                      <a:pt x="31030" y="52348"/>
                    </a:lnTo>
                    <a:cubicBezTo>
                      <a:pt x="31031" y="52348"/>
                      <a:pt x="31031" y="52349"/>
                      <a:pt x="31031" y="52349"/>
                    </a:cubicBezTo>
                    <a:lnTo>
                      <a:pt x="31031" y="52349"/>
                    </a:lnTo>
                    <a:lnTo>
                      <a:pt x="31032" y="52349"/>
                    </a:lnTo>
                    <a:cubicBezTo>
                      <a:pt x="31032" y="52350"/>
                      <a:pt x="31032" y="52351"/>
                      <a:pt x="31032" y="52351"/>
                    </a:cubicBezTo>
                    <a:lnTo>
                      <a:pt x="31032" y="52351"/>
                    </a:lnTo>
                    <a:cubicBezTo>
                      <a:pt x="31450" y="51327"/>
                      <a:pt x="31901" y="50381"/>
                      <a:pt x="32368" y="49628"/>
                    </a:cubicBezTo>
                    <a:lnTo>
                      <a:pt x="34825" y="49628"/>
                    </a:lnTo>
                    <a:cubicBezTo>
                      <a:pt x="34825" y="49624"/>
                      <a:pt x="34824" y="49621"/>
                      <a:pt x="34824" y="49618"/>
                    </a:cubicBezTo>
                    <a:lnTo>
                      <a:pt x="34846" y="49616"/>
                    </a:lnTo>
                    <a:close/>
                    <a:moveTo>
                      <a:pt x="17747" y="54010"/>
                    </a:moveTo>
                    <a:lnTo>
                      <a:pt x="21795" y="55885"/>
                    </a:lnTo>
                    <a:lnTo>
                      <a:pt x="21795" y="55885"/>
                    </a:lnTo>
                    <a:cubicBezTo>
                      <a:pt x="21517" y="56007"/>
                      <a:pt x="21224" y="56121"/>
                      <a:pt x="20922" y="56228"/>
                    </a:cubicBezTo>
                    <a:lnTo>
                      <a:pt x="20922" y="56228"/>
                    </a:lnTo>
                    <a:lnTo>
                      <a:pt x="17747" y="54010"/>
                    </a:lnTo>
                    <a:close/>
                    <a:moveTo>
                      <a:pt x="53921" y="54230"/>
                    </a:moveTo>
                    <a:lnTo>
                      <a:pt x="50792" y="56414"/>
                    </a:lnTo>
                    <a:lnTo>
                      <a:pt x="50794" y="56417"/>
                    </a:lnTo>
                    <a:lnTo>
                      <a:pt x="50794" y="56417"/>
                    </a:lnTo>
                    <a:cubicBezTo>
                      <a:pt x="50498" y="56310"/>
                      <a:pt x="50210" y="56196"/>
                      <a:pt x="49936" y="56073"/>
                    </a:cubicBezTo>
                    <a:lnTo>
                      <a:pt x="49936" y="56073"/>
                    </a:lnTo>
                    <a:lnTo>
                      <a:pt x="53921" y="54230"/>
                    </a:lnTo>
                    <a:close/>
                    <a:moveTo>
                      <a:pt x="17643" y="54005"/>
                    </a:moveTo>
                    <a:lnTo>
                      <a:pt x="13914" y="56623"/>
                    </a:lnTo>
                    <a:lnTo>
                      <a:pt x="13914" y="56623"/>
                    </a:lnTo>
                    <a:cubicBezTo>
                      <a:pt x="13999" y="56313"/>
                      <a:pt x="14082" y="55983"/>
                      <a:pt x="14165" y="55638"/>
                    </a:cubicBezTo>
                    <a:lnTo>
                      <a:pt x="14165" y="55638"/>
                    </a:lnTo>
                    <a:lnTo>
                      <a:pt x="17643" y="54005"/>
                    </a:lnTo>
                    <a:close/>
                    <a:moveTo>
                      <a:pt x="17731" y="54014"/>
                    </a:moveTo>
                    <a:lnTo>
                      <a:pt x="20910" y="56232"/>
                    </a:lnTo>
                    <a:lnTo>
                      <a:pt x="20910" y="56232"/>
                    </a:lnTo>
                    <a:cubicBezTo>
                      <a:pt x="20476" y="56385"/>
                      <a:pt x="20023" y="56524"/>
                      <a:pt x="19562" y="56653"/>
                    </a:cubicBezTo>
                    <a:lnTo>
                      <a:pt x="19562" y="56653"/>
                    </a:lnTo>
                    <a:lnTo>
                      <a:pt x="17727" y="54024"/>
                    </a:lnTo>
                    <a:lnTo>
                      <a:pt x="17727" y="54024"/>
                    </a:lnTo>
                    <a:lnTo>
                      <a:pt x="20171" y="56469"/>
                    </a:lnTo>
                    <a:lnTo>
                      <a:pt x="20179" y="56461"/>
                    </a:lnTo>
                    <a:lnTo>
                      <a:pt x="17731" y="54014"/>
                    </a:lnTo>
                    <a:lnTo>
                      <a:pt x="17731" y="54014"/>
                    </a:lnTo>
                    <a:cubicBezTo>
                      <a:pt x="17731" y="54014"/>
                      <a:pt x="17731" y="54014"/>
                      <a:pt x="17731" y="54014"/>
                    </a:cubicBezTo>
                    <a:close/>
                    <a:moveTo>
                      <a:pt x="53937" y="54233"/>
                    </a:moveTo>
                    <a:lnTo>
                      <a:pt x="51511" y="56659"/>
                    </a:lnTo>
                    <a:lnTo>
                      <a:pt x="51511" y="56659"/>
                    </a:lnTo>
                    <a:cubicBezTo>
                      <a:pt x="51270" y="56583"/>
                      <a:pt x="51034" y="56504"/>
                      <a:pt x="50803" y="56420"/>
                    </a:cubicBezTo>
                    <a:lnTo>
                      <a:pt x="50803" y="56420"/>
                    </a:lnTo>
                    <a:lnTo>
                      <a:pt x="53937" y="54233"/>
                    </a:lnTo>
                    <a:close/>
                    <a:moveTo>
                      <a:pt x="17714" y="54024"/>
                    </a:moveTo>
                    <a:lnTo>
                      <a:pt x="19551" y="56656"/>
                    </a:lnTo>
                    <a:lnTo>
                      <a:pt x="19551" y="56656"/>
                    </a:lnTo>
                    <a:cubicBezTo>
                      <a:pt x="19369" y="56707"/>
                      <a:pt x="19185" y="56756"/>
                      <a:pt x="19002" y="56804"/>
                    </a:cubicBezTo>
                    <a:lnTo>
                      <a:pt x="19002" y="56804"/>
                    </a:lnTo>
                    <a:lnTo>
                      <a:pt x="17714" y="54024"/>
                    </a:lnTo>
                    <a:close/>
                    <a:moveTo>
                      <a:pt x="22483" y="56558"/>
                    </a:moveTo>
                    <a:cubicBezTo>
                      <a:pt x="22446" y="56558"/>
                      <a:pt x="22409" y="56572"/>
                      <a:pt x="22381" y="56601"/>
                    </a:cubicBezTo>
                    <a:cubicBezTo>
                      <a:pt x="22325" y="56657"/>
                      <a:pt x="22325" y="56747"/>
                      <a:pt x="22381" y="56803"/>
                    </a:cubicBezTo>
                    <a:cubicBezTo>
                      <a:pt x="22409" y="56832"/>
                      <a:pt x="22446" y="56846"/>
                      <a:pt x="22483" y="56846"/>
                    </a:cubicBezTo>
                    <a:cubicBezTo>
                      <a:pt x="22519" y="56846"/>
                      <a:pt x="22556" y="56832"/>
                      <a:pt x="22584" y="56803"/>
                    </a:cubicBezTo>
                    <a:cubicBezTo>
                      <a:pt x="22641" y="56747"/>
                      <a:pt x="22641" y="56657"/>
                      <a:pt x="22584" y="56601"/>
                    </a:cubicBezTo>
                    <a:cubicBezTo>
                      <a:pt x="22556" y="56572"/>
                      <a:pt x="22519" y="56558"/>
                      <a:pt x="22483" y="56558"/>
                    </a:cubicBezTo>
                    <a:close/>
                    <a:moveTo>
                      <a:pt x="54048" y="54220"/>
                    </a:moveTo>
                    <a:lnTo>
                      <a:pt x="57348" y="55117"/>
                    </a:lnTo>
                    <a:lnTo>
                      <a:pt x="57348" y="55117"/>
                    </a:lnTo>
                    <a:cubicBezTo>
                      <a:pt x="57495" y="55743"/>
                      <a:pt x="57637" y="56335"/>
                      <a:pt x="57786" y="56861"/>
                    </a:cubicBezTo>
                    <a:lnTo>
                      <a:pt x="57786" y="56861"/>
                    </a:lnTo>
                    <a:lnTo>
                      <a:pt x="54027" y="54222"/>
                    </a:lnTo>
                    <a:lnTo>
                      <a:pt x="57520" y="55862"/>
                    </a:lnTo>
                    <a:lnTo>
                      <a:pt x="57523" y="55853"/>
                    </a:lnTo>
                    <a:lnTo>
                      <a:pt x="54048" y="54220"/>
                    </a:lnTo>
                    <a:close/>
                    <a:moveTo>
                      <a:pt x="17710" y="54040"/>
                    </a:moveTo>
                    <a:lnTo>
                      <a:pt x="18991" y="56807"/>
                    </a:lnTo>
                    <a:lnTo>
                      <a:pt x="18991" y="56807"/>
                    </a:lnTo>
                    <a:cubicBezTo>
                      <a:pt x="18820" y="56851"/>
                      <a:pt x="18647" y="56895"/>
                      <a:pt x="18476" y="56938"/>
                    </a:cubicBezTo>
                    <a:lnTo>
                      <a:pt x="18476" y="56938"/>
                    </a:lnTo>
                    <a:lnTo>
                      <a:pt x="17710" y="54040"/>
                    </a:lnTo>
                    <a:close/>
                    <a:moveTo>
                      <a:pt x="53947" y="54237"/>
                    </a:moveTo>
                    <a:lnTo>
                      <a:pt x="52133" y="56832"/>
                    </a:lnTo>
                    <a:lnTo>
                      <a:pt x="52143" y="56838"/>
                    </a:lnTo>
                    <a:lnTo>
                      <a:pt x="53952" y="54248"/>
                    </a:lnTo>
                    <a:lnTo>
                      <a:pt x="53952" y="54248"/>
                    </a:lnTo>
                    <a:lnTo>
                      <a:pt x="52679" y="56997"/>
                    </a:lnTo>
                    <a:lnTo>
                      <a:pt x="52679" y="56997"/>
                    </a:lnTo>
                    <a:cubicBezTo>
                      <a:pt x="52288" y="56892"/>
                      <a:pt x="51900" y="56782"/>
                      <a:pt x="51522" y="56662"/>
                    </a:cubicBezTo>
                    <a:lnTo>
                      <a:pt x="51522" y="56662"/>
                    </a:lnTo>
                    <a:lnTo>
                      <a:pt x="53947" y="54237"/>
                    </a:lnTo>
                    <a:close/>
                    <a:moveTo>
                      <a:pt x="49246" y="56716"/>
                    </a:moveTo>
                    <a:cubicBezTo>
                      <a:pt x="49210" y="56716"/>
                      <a:pt x="49173" y="56730"/>
                      <a:pt x="49145" y="56759"/>
                    </a:cubicBezTo>
                    <a:cubicBezTo>
                      <a:pt x="49088" y="56815"/>
                      <a:pt x="49088" y="56905"/>
                      <a:pt x="49145" y="56961"/>
                    </a:cubicBezTo>
                    <a:cubicBezTo>
                      <a:pt x="49173" y="56990"/>
                      <a:pt x="49210" y="57004"/>
                      <a:pt x="49246" y="57004"/>
                    </a:cubicBezTo>
                    <a:cubicBezTo>
                      <a:pt x="49283" y="57004"/>
                      <a:pt x="49319" y="56990"/>
                      <a:pt x="49348" y="56961"/>
                    </a:cubicBezTo>
                    <a:cubicBezTo>
                      <a:pt x="49404" y="56905"/>
                      <a:pt x="49404" y="56815"/>
                      <a:pt x="49348" y="56759"/>
                    </a:cubicBezTo>
                    <a:cubicBezTo>
                      <a:pt x="49319" y="56730"/>
                      <a:pt x="49283" y="56716"/>
                      <a:pt x="49246" y="56716"/>
                    </a:cubicBezTo>
                    <a:close/>
                    <a:moveTo>
                      <a:pt x="17699" y="54044"/>
                    </a:moveTo>
                    <a:lnTo>
                      <a:pt x="18466" y="56940"/>
                    </a:lnTo>
                    <a:lnTo>
                      <a:pt x="18466" y="56940"/>
                    </a:lnTo>
                    <a:cubicBezTo>
                      <a:pt x="18294" y="56983"/>
                      <a:pt x="18122" y="57024"/>
                      <a:pt x="17952" y="57065"/>
                    </a:cubicBezTo>
                    <a:lnTo>
                      <a:pt x="17952" y="57065"/>
                    </a:lnTo>
                    <a:lnTo>
                      <a:pt x="17699" y="54044"/>
                    </a:lnTo>
                    <a:close/>
                    <a:moveTo>
                      <a:pt x="53961" y="54250"/>
                    </a:moveTo>
                    <a:lnTo>
                      <a:pt x="53198" y="57132"/>
                    </a:lnTo>
                    <a:lnTo>
                      <a:pt x="53198" y="57132"/>
                    </a:lnTo>
                    <a:cubicBezTo>
                      <a:pt x="53028" y="57088"/>
                      <a:pt x="52858" y="57044"/>
                      <a:pt x="52688" y="56999"/>
                    </a:cubicBezTo>
                    <a:lnTo>
                      <a:pt x="52688" y="56999"/>
                    </a:lnTo>
                    <a:lnTo>
                      <a:pt x="53961" y="54250"/>
                    </a:lnTo>
                    <a:close/>
                    <a:moveTo>
                      <a:pt x="17688" y="54044"/>
                    </a:moveTo>
                    <a:lnTo>
                      <a:pt x="17940" y="57068"/>
                    </a:lnTo>
                    <a:lnTo>
                      <a:pt x="17940" y="57068"/>
                    </a:lnTo>
                    <a:cubicBezTo>
                      <a:pt x="17758" y="57112"/>
                      <a:pt x="17577" y="57154"/>
                      <a:pt x="17398" y="57196"/>
                    </a:cubicBezTo>
                    <a:lnTo>
                      <a:pt x="17398" y="57196"/>
                    </a:lnTo>
                    <a:lnTo>
                      <a:pt x="17688" y="54044"/>
                    </a:lnTo>
                    <a:close/>
                    <a:moveTo>
                      <a:pt x="53971" y="54254"/>
                    </a:moveTo>
                    <a:lnTo>
                      <a:pt x="53719" y="57261"/>
                    </a:lnTo>
                    <a:lnTo>
                      <a:pt x="53719" y="57261"/>
                    </a:lnTo>
                    <a:cubicBezTo>
                      <a:pt x="53550" y="57219"/>
                      <a:pt x="53380" y="57177"/>
                      <a:pt x="53210" y="57134"/>
                    </a:cubicBezTo>
                    <a:lnTo>
                      <a:pt x="53210" y="57134"/>
                    </a:lnTo>
                    <a:lnTo>
                      <a:pt x="53971" y="54254"/>
                    </a:lnTo>
                    <a:close/>
                    <a:moveTo>
                      <a:pt x="17676" y="54045"/>
                    </a:moveTo>
                    <a:lnTo>
                      <a:pt x="17386" y="57199"/>
                    </a:lnTo>
                    <a:lnTo>
                      <a:pt x="17386" y="57199"/>
                    </a:lnTo>
                    <a:cubicBezTo>
                      <a:pt x="17297" y="57220"/>
                      <a:pt x="17209" y="57241"/>
                      <a:pt x="17121" y="57261"/>
                    </a:cubicBezTo>
                    <a:cubicBezTo>
                      <a:pt x="17006" y="57288"/>
                      <a:pt x="16893" y="57315"/>
                      <a:pt x="16780" y="57341"/>
                    </a:cubicBezTo>
                    <a:lnTo>
                      <a:pt x="16780" y="57341"/>
                    </a:lnTo>
                    <a:lnTo>
                      <a:pt x="17676" y="54045"/>
                    </a:lnTo>
                    <a:close/>
                    <a:moveTo>
                      <a:pt x="53981" y="54254"/>
                    </a:moveTo>
                    <a:lnTo>
                      <a:pt x="54269" y="57392"/>
                    </a:lnTo>
                    <a:lnTo>
                      <a:pt x="54269" y="57392"/>
                    </a:lnTo>
                    <a:cubicBezTo>
                      <a:pt x="54091" y="57350"/>
                      <a:pt x="53910" y="57307"/>
                      <a:pt x="53729" y="57263"/>
                    </a:cubicBezTo>
                    <a:lnTo>
                      <a:pt x="53729" y="57263"/>
                    </a:lnTo>
                    <a:lnTo>
                      <a:pt x="53981" y="54254"/>
                    </a:lnTo>
                    <a:close/>
                    <a:moveTo>
                      <a:pt x="53991" y="54254"/>
                    </a:moveTo>
                    <a:lnTo>
                      <a:pt x="54884" y="57537"/>
                    </a:lnTo>
                    <a:lnTo>
                      <a:pt x="54884" y="57537"/>
                    </a:lnTo>
                    <a:cubicBezTo>
                      <a:pt x="54838" y="57527"/>
                      <a:pt x="54792" y="57516"/>
                      <a:pt x="54745" y="57505"/>
                    </a:cubicBezTo>
                    <a:cubicBezTo>
                      <a:pt x="54592" y="57469"/>
                      <a:pt x="54436" y="57432"/>
                      <a:pt x="54280" y="57395"/>
                    </a:cubicBezTo>
                    <a:lnTo>
                      <a:pt x="54280" y="57395"/>
                    </a:lnTo>
                    <a:lnTo>
                      <a:pt x="53991" y="54254"/>
                    </a:lnTo>
                    <a:close/>
                    <a:moveTo>
                      <a:pt x="54000" y="54245"/>
                    </a:moveTo>
                    <a:lnTo>
                      <a:pt x="55628" y="57715"/>
                    </a:lnTo>
                    <a:lnTo>
                      <a:pt x="55628" y="57715"/>
                    </a:lnTo>
                    <a:cubicBezTo>
                      <a:pt x="55391" y="57657"/>
                      <a:pt x="55146" y="57599"/>
                      <a:pt x="54896" y="57540"/>
                    </a:cubicBezTo>
                    <a:lnTo>
                      <a:pt x="54896" y="57540"/>
                    </a:lnTo>
                    <a:lnTo>
                      <a:pt x="54000" y="54245"/>
                    </a:lnTo>
                    <a:close/>
                    <a:moveTo>
                      <a:pt x="40589" y="52583"/>
                    </a:moveTo>
                    <a:cubicBezTo>
                      <a:pt x="40218" y="54338"/>
                      <a:pt x="38939" y="55145"/>
                      <a:pt x="37806" y="55859"/>
                    </a:cubicBezTo>
                    <a:cubicBezTo>
                      <a:pt x="36951" y="56396"/>
                      <a:pt x="36143" y="56905"/>
                      <a:pt x="35831" y="57744"/>
                    </a:cubicBezTo>
                    <a:cubicBezTo>
                      <a:pt x="35520" y="56905"/>
                      <a:pt x="34712" y="56396"/>
                      <a:pt x="33858" y="55859"/>
                    </a:cubicBezTo>
                    <a:cubicBezTo>
                      <a:pt x="32729" y="55147"/>
                      <a:pt x="31457" y="54345"/>
                      <a:pt x="31080" y="52606"/>
                    </a:cubicBezTo>
                    <a:lnTo>
                      <a:pt x="31080" y="52606"/>
                    </a:lnTo>
                    <a:cubicBezTo>
                      <a:pt x="31485" y="53788"/>
                      <a:pt x="32734" y="54344"/>
                      <a:pt x="33844" y="54837"/>
                    </a:cubicBezTo>
                    <a:cubicBezTo>
                      <a:pt x="34705" y="55218"/>
                      <a:pt x="35518" y="55579"/>
                      <a:pt x="35819" y="56175"/>
                    </a:cubicBezTo>
                    <a:lnTo>
                      <a:pt x="35828" y="56195"/>
                    </a:lnTo>
                    <a:lnTo>
                      <a:pt x="35841" y="56175"/>
                    </a:lnTo>
                    <a:cubicBezTo>
                      <a:pt x="36141" y="55579"/>
                      <a:pt x="36954" y="55218"/>
                      <a:pt x="37815" y="54837"/>
                    </a:cubicBezTo>
                    <a:cubicBezTo>
                      <a:pt x="38933" y="54340"/>
                      <a:pt x="40192" y="53783"/>
                      <a:pt x="40589" y="52583"/>
                    </a:cubicBezTo>
                    <a:close/>
                    <a:moveTo>
                      <a:pt x="21215" y="57417"/>
                    </a:moveTo>
                    <a:cubicBezTo>
                      <a:pt x="21168" y="57417"/>
                      <a:pt x="21121" y="57434"/>
                      <a:pt x="21086" y="57470"/>
                    </a:cubicBezTo>
                    <a:cubicBezTo>
                      <a:pt x="21013" y="57541"/>
                      <a:pt x="21013" y="57657"/>
                      <a:pt x="21086" y="57728"/>
                    </a:cubicBezTo>
                    <a:cubicBezTo>
                      <a:pt x="21121" y="57763"/>
                      <a:pt x="21168" y="57780"/>
                      <a:pt x="21215" y="57780"/>
                    </a:cubicBezTo>
                    <a:cubicBezTo>
                      <a:pt x="21261" y="57780"/>
                      <a:pt x="21308" y="57763"/>
                      <a:pt x="21344" y="57728"/>
                    </a:cubicBezTo>
                    <a:cubicBezTo>
                      <a:pt x="21413" y="57657"/>
                      <a:pt x="21413" y="57541"/>
                      <a:pt x="21344" y="57470"/>
                    </a:cubicBezTo>
                    <a:cubicBezTo>
                      <a:pt x="21308" y="57434"/>
                      <a:pt x="21261" y="57417"/>
                      <a:pt x="21215" y="57417"/>
                    </a:cubicBezTo>
                    <a:close/>
                    <a:moveTo>
                      <a:pt x="17659" y="54031"/>
                    </a:moveTo>
                    <a:lnTo>
                      <a:pt x="16021" y="57518"/>
                    </a:lnTo>
                    <a:lnTo>
                      <a:pt x="16030" y="57521"/>
                    </a:lnTo>
                    <a:lnTo>
                      <a:pt x="17664" y="54042"/>
                    </a:lnTo>
                    <a:lnTo>
                      <a:pt x="17664" y="54042"/>
                    </a:lnTo>
                    <a:lnTo>
                      <a:pt x="16766" y="57345"/>
                    </a:lnTo>
                    <a:lnTo>
                      <a:pt x="16766" y="57345"/>
                    </a:lnTo>
                    <a:cubicBezTo>
                      <a:pt x="16140" y="57492"/>
                      <a:pt x="15549" y="57635"/>
                      <a:pt x="15023" y="57784"/>
                    </a:cubicBezTo>
                    <a:lnTo>
                      <a:pt x="15023" y="57784"/>
                    </a:lnTo>
                    <a:lnTo>
                      <a:pt x="17659" y="54031"/>
                    </a:lnTo>
                    <a:close/>
                    <a:moveTo>
                      <a:pt x="50516" y="57573"/>
                    </a:moveTo>
                    <a:cubicBezTo>
                      <a:pt x="50469" y="57573"/>
                      <a:pt x="50422" y="57591"/>
                      <a:pt x="50387" y="57626"/>
                    </a:cubicBezTo>
                    <a:cubicBezTo>
                      <a:pt x="50317" y="57696"/>
                      <a:pt x="50317" y="57812"/>
                      <a:pt x="50387" y="57883"/>
                    </a:cubicBezTo>
                    <a:cubicBezTo>
                      <a:pt x="50422" y="57918"/>
                      <a:pt x="50469" y="57936"/>
                      <a:pt x="50516" y="57936"/>
                    </a:cubicBezTo>
                    <a:cubicBezTo>
                      <a:pt x="50562" y="57936"/>
                      <a:pt x="50609" y="57918"/>
                      <a:pt x="50645" y="57883"/>
                    </a:cubicBezTo>
                    <a:cubicBezTo>
                      <a:pt x="50716" y="57812"/>
                      <a:pt x="50716" y="57699"/>
                      <a:pt x="50645" y="57626"/>
                    </a:cubicBezTo>
                    <a:cubicBezTo>
                      <a:pt x="50609" y="57591"/>
                      <a:pt x="50562" y="57573"/>
                      <a:pt x="50516" y="57573"/>
                    </a:cubicBezTo>
                    <a:close/>
                    <a:moveTo>
                      <a:pt x="54008" y="54240"/>
                    </a:moveTo>
                    <a:lnTo>
                      <a:pt x="56625" y="57969"/>
                    </a:lnTo>
                    <a:lnTo>
                      <a:pt x="56625" y="57969"/>
                    </a:lnTo>
                    <a:cubicBezTo>
                      <a:pt x="56316" y="57884"/>
                      <a:pt x="55986" y="57801"/>
                      <a:pt x="55641" y="57718"/>
                    </a:cubicBezTo>
                    <a:lnTo>
                      <a:pt x="55641" y="57718"/>
                    </a:lnTo>
                    <a:lnTo>
                      <a:pt x="54008" y="54240"/>
                    </a:lnTo>
                    <a:close/>
                    <a:moveTo>
                      <a:pt x="19687" y="57963"/>
                    </a:moveTo>
                    <a:cubicBezTo>
                      <a:pt x="19618" y="57963"/>
                      <a:pt x="19550" y="57989"/>
                      <a:pt x="19498" y="58042"/>
                    </a:cubicBezTo>
                    <a:cubicBezTo>
                      <a:pt x="19392" y="58145"/>
                      <a:pt x="19392" y="58316"/>
                      <a:pt x="19498" y="58421"/>
                    </a:cubicBezTo>
                    <a:cubicBezTo>
                      <a:pt x="19550" y="58473"/>
                      <a:pt x="19619" y="58500"/>
                      <a:pt x="19687" y="58500"/>
                    </a:cubicBezTo>
                    <a:cubicBezTo>
                      <a:pt x="19756" y="58500"/>
                      <a:pt x="19824" y="58473"/>
                      <a:pt x="19876" y="58421"/>
                    </a:cubicBezTo>
                    <a:cubicBezTo>
                      <a:pt x="19982" y="58316"/>
                      <a:pt x="19982" y="58145"/>
                      <a:pt x="19876" y="58042"/>
                    </a:cubicBezTo>
                    <a:cubicBezTo>
                      <a:pt x="19824" y="57989"/>
                      <a:pt x="19755" y="57963"/>
                      <a:pt x="19687" y="57963"/>
                    </a:cubicBezTo>
                    <a:close/>
                    <a:moveTo>
                      <a:pt x="17654" y="54020"/>
                    </a:moveTo>
                    <a:lnTo>
                      <a:pt x="15007" y="57788"/>
                    </a:lnTo>
                    <a:lnTo>
                      <a:pt x="15007" y="57788"/>
                    </a:lnTo>
                    <a:cubicBezTo>
                      <a:pt x="14183" y="58023"/>
                      <a:pt x="13521" y="58274"/>
                      <a:pt x="13136" y="58586"/>
                    </a:cubicBezTo>
                    <a:lnTo>
                      <a:pt x="13136" y="58586"/>
                    </a:lnTo>
                    <a:cubicBezTo>
                      <a:pt x="13434" y="58178"/>
                      <a:pt x="13677" y="57488"/>
                      <a:pt x="13910" y="56638"/>
                    </a:cubicBezTo>
                    <a:lnTo>
                      <a:pt x="13910" y="56638"/>
                    </a:lnTo>
                    <a:lnTo>
                      <a:pt x="13910" y="56638"/>
                    </a:lnTo>
                    <a:lnTo>
                      <a:pt x="17639" y="54021"/>
                    </a:lnTo>
                    <a:lnTo>
                      <a:pt x="17639" y="54021"/>
                    </a:lnTo>
                    <a:lnTo>
                      <a:pt x="13268" y="58390"/>
                    </a:lnTo>
                    <a:lnTo>
                      <a:pt x="13275" y="58397"/>
                    </a:lnTo>
                    <a:lnTo>
                      <a:pt x="17654" y="54020"/>
                    </a:lnTo>
                    <a:close/>
                    <a:moveTo>
                      <a:pt x="52041" y="58121"/>
                    </a:moveTo>
                    <a:cubicBezTo>
                      <a:pt x="51973" y="58121"/>
                      <a:pt x="51904" y="58147"/>
                      <a:pt x="51853" y="58200"/>
                    </a:cubicBezTo>
                    <a:cubicBezTo>
                      <a:pt x="51747" y="58305"/>
                      <a:pt x="51747" y="58476"/>
                      <a:pt x="51853" y="58579"/>
                    </a:cubicBezTo>
                    <a:cubicBezTo>
                      <a:pt x="51905" y="58631"/>
                      <a:pt x="51974" y="58658"/>
                      <a:pt x="52043" y="58658"/>
                    </a:cubicBezTo>
                    <a:cubicBezTo>
                      <a:pt x="52111" y="58658"/>
                      <a:pt x="52180" y="58631"/>
                      <a:pt x="52231" y="58579"/>
                    </a:cubicBezTo>
                    <a:cubicBezTo>
                      <a:pt x="52336" y="58474"/>
                      <a:pt x="52336" y="58303"/>
                      <a:pt x="52231" y="58200"/>
                    </a:cubicBezTo>
                    <a:cubicBezTo>
                      <a:pt x="52178" y="58147"/>
                      <a:pt x="52109" y="58121"/>
                      <a:pt x="52041" y="58121"/>
                    </a:cubicBezTo>
                    <a:close/>
                    <a:moveTo>
                      <a:pt x="54027" y="54235"/>
                    </a:moveTo>
                    <a:lnTo>
                      <a:pt x="57791" y="56877"/>
                    </a:lnTo>
                    <a:lnTo>
                      <a:pt x="57791" y="56877"/>
                    </a:lnTo>
                    <a:cubicBezTo>
                      <a:pt x="58025" y="57701"/>
                      <a:pt x="58276" y="58363"/>
                      <a:pt x="58587" y="58748"/>
                    </a:cubicBezTo>
                    <a:lnTo>
                      <a:pt x="58587" y="58748"/>
                    </a:lnTo>
                    <a:cubicBezTo>
                      <a:pt x="58178" y="58449"/>
                      <a:pt x="57488" y="58205"/>
                      <a:pt x="56640" y="57973"/>
                    </a:cubicBezTo>
                    <a:lnTo>
                      <a:pt x="56640" y="57973"/>
                    </a:lnTo>
                    <a:lnTo>
                      <a:pt x="54024" y="54246"/>
                    </a:lnTo>
                    <a:lnTo>
                      <a:pt x="54024" y="54246"/>
                    </a:lnTo>
                    <a:lnTo>
                      <a:pt x="58392" y="58615"/>
                    </a:lnTo>
                    <a:lnTo>
                      <a:pt x="58400" y="58607"/>
                    </a:lnTo>
                    <a:lnTo>
                      <a:pt x="54027" y="54235"/>
                    </a:lnTo>
                    <a:close/>
                    <a:moveTo>
                      <a:pt x="18099" y="58479"/>
                    </a:moveTo>
                    <a:cubicBezTo>
                      <a:pt x="18053" y="58479"/>
                      <a:pt x="18006" y="58497"/>
                      <a:pt x="17970" y="58532"/>
                    </a:cubicBezTo>
                    <a:cubicBezTo>
                      <a:pt x="17898" y="58602"/>
                      <a:pt x="17898" y="58718"/>
                      <a:pt x="17970" y="58789"/>
                    </a:cubicBezTo>
                    <a:cubicBezTo>
                      <a:pt x="18006" y="58824"/>
                      <a:pt x="18053" y="58842"/>
                      <a:pt x="18099" y="58842"/>
                    </a:cubicBezTo>
                    <a:cubicBezTo>
                      <a:pt x="18146" y="58842"/>
                      <a:pt x="18193" y="58824"/>
                      <a:pt x="18228" y="58789"/>
                    </a:cubicBezTo>
                    <a:cubicBezTo>
                      <a:pt x="18298" y="58718"/>
                      <a:pt x="18298" y="58602"/>
                      <a:pt x="18228" y="58532"/>
                    </a:cubicBezTo>
                    <a:cubicBezTo>
                      <a:pt x="18193" y="58497"/>
                      <a:pt x="18146" y="58479"/>
                      <a:pt x="18099" y="58479"/>
                    </a:cubicBezTo>
                    <a:close/>
                    <a:moveTo>
                      <a:pt x="16683" y="58629"/>
                    </a:moveTo>
                    <a:cubicBezTo>
                      <a:pt x="16646" y="58629"/>
                      <a:pt x="16609" y="58643"/>
                      <a:pt x="16581" y="58671"/>
                    </a:cubicBezTo>
                    <a:cubicBezTo>
                      <a:pt x="16526" y="58725"/>
                      <a:pt x="16526" y="58816"/>
                      <a:pt x="16581" y="58874"/>
                    </a:cubicBezTo>
                    <a:cubicBezTo>
                      <a:pt x="16609" y="58902"/>
                      <a:pt x="16646" y="58916"/>
                      <a:pt x="16683" y="58916"/>
                    </a:cubicBezTo>
                    <a:cubicBezTo>
                      <a:pt x="16719" y="58916"/>
                      <a:pt x="16756" y="58902"/>
                      <a:pt x="16784" y="58874"/>
                    </a:cubicBezTo>
                    <a:cubicBezTo>
                      <a:pt x="16840" y="58818"/>
                      <a:pt x="16840" y="58728"/>
                      <a:pt x="16784" y="58671"/>
                    </a:cubicBezTo>
                    <a:cubicBezTo>
                      <a:pt x="16756" y="58643"/>
                      <a:pt x="16719" y="58629"/>
                      <a:pt x="16683" y="58629"/>
                    </a:cubicBezTo>
                    <a:close/>
                    <a:moveTo>
                      <a:pt x="53631" y="58636"/>
                    </a:moveTo>
                    <a:cubicBezTo>
                      <a:pt x="53584" y="58636"/>
                      <a:pt x="53538" y="58654"/>
                      <a:pt x="53502" y="58689"/>
                    </a:cubicBezTo>
                    <a:cubicBezTo>
                      <a:pt x="53432" y="58760"/>
                      <a:pt x="53432" y="58876"/>
                      <a:pt x="53502" y="58947"/>
                    </a:cubicBezTo>
                    <a:cubicBezTo>
                      <a:pt x="53538" y="58982"/>
                      <a:pt x="53584" y="59000"/>
                      <a:pt x="53631" y="59000"/>
                    </a:cubicBezTo>
                    <a:cubicBezTo>
                      <a:pt x="53678" y="59000"/>
                      <a:pt x="53724" y="58982"/>
                      <a:pt x="53760" y="58947"/>
                    </a:cubicBezTo>
                    <a:cubicBezTo>
                      <a:pt x="53831" y="58876"/>
                      <a:pt x="53831" y="58760"/>
                      <a:pt x="53760" y="58689"/>
                    </a:cubicBezTo>
                    <a:cubicBezTo>
                      <a:pt x="53724" y="58654"/>
                      <a:pt x="53678" y="58636"/>
                      <a:pt x="53631" y="58636"/>
                    </a:cubicBezTo>
                    <a:close/>
                    <a:moveTo>
                      <a:pt x="55046" y="58785"/>
                    </a:moveTo>
                    <a:cubicBezTo>
                      <a:pt x="55009" y="58785"/>
                      <a:pt x="54972" y="58799"/>
                      <a:pt x="54944" y="58826"/>
                    </a:cubicBezTo>
                    <a:cubicBezTo>
                      <a:pt x="54889" y="58883"/>
                      <a:pt x="54889" y="58974"/>
                      <a:pt x="54944" y="59029"/>
                    </a:cubicBezTo>
                    <a:cubicBezTo>
                      <a:pt x="54972" y="59057"/>
                      <a:pt x="55009" y="59072"/>
                      <a:pt x="55046" y="59072"/>
                    </a:cubicBezTo>
                    <a:cubicBezTo>
                      <a:pt x="55083" y="59072"/>
                      <a:pt x="55119" y="59057"/>
                      <a:pt x="55147" y="59029"/>
                    </a:cubicBezTo>
                    <a:cubicBezTo>
                      <a:pt x="55203" y="58974"/>
                      <a:pt x="55203" y="58883"/>
                      <a:pt x="55147" y="58826"/>
                    </a:cubicBezTo>
                    <a:cubicBezTo>
                      <a:pt x="55119" y="58799"/>
                      <a:pt x="55083" y="58785"/>
                      <a:pt x="55046" y="58785"/>
                    </a:cubicBezTo>
                    <a:close/>
                    <a:moveTo>
                      <a:pt x="32755" y="56012"/>
                    </a:moveTo>
                    <a:lnTo>
                      <a:pt x="32755" y="56012"/>
                    </a:lnTo>
                    <a:cubicBezTo>
                      <a:pt x="33263" y="57492"/>
                      <a:pt x="35835" y="59091"/>
                      <a:pt x="35835" y="60138"/>
                    </a:cubicBezTo>
                    <a:cubicBezTo>
                      <a:pt x="35835" y="57883"/>
                      <a:pt x="33381" y="56569"/>
                      <a:pt x="32755" y="56012"/>
                    </a:cubicBezTo>
                    <a:close/>
                    <a:moveTo>
                      <a:pt x="38916" y="56014"/>
                    </a:moveTo>
                    <a:cubicBezTo>
                      <a:pt x="38287" y="56569"/>
                      <a:pt x="35835" y="57883"/>
                      <a:pt x="35835" y="60141"/>
                    </a:cubicBezTo>
                    <a:cubicBezTo>
                      <a:pt x="35835" y="59093"/>
                      <a:pt x="38407" y="57493"/>
                      <a:pt x="38916" y="56014"/>
                    </a:cubicBezTo>
                    <a:close/>
                    <a:moveTo>
                      <a:pt x="41106" y="59993"/>
                    </a:moveTo>
                    <a:cubicBezTo>
                      <a:pt x="41026" y="59993"/>
                      <a:pt x="40961" y="60058"/>
                      <a:pt x="40961" y="60138"/>
                    </a:cubicBezTo>
                    <a:cubicBezTo>
                      <a:pt x="40964" y="60220"/>
                      <a:pt x="41026" y="60283"/>
                      <a:pt x="41106" y="60283"/>
                    </a:cubicBezTo>
                    <a:cubicBezTo>
                      <a:pt x="41185" y="60283"/>
                      <a:pt x="41250" y="60217"/>
                      <a:pt x="41250" y="60138"/>
                    </a:cubicBezTo>
                    <a:cubicBezTo>
                      <a:pt x="41250" y="60058"/>
                      <a:pt x="41185" y="59993"/>
                      <a:pt x="41106" y="59993"/>
                    </a:cubicBezTo>
                    <a:close/>
                    <a:moveTo>
                      <a:pt x="30557" y="59996"/>
                    </a:moveTo>
                    <a:cubicBezTo>
                      <a:pt x="30477" y="59996"/>
                      <a:pt x="30412" y="60061"/>
                      <a:pt x="30412" y="60141"/>
                    </a:cubicBezTo>
                    <a:cubicBezTo>
                      <a:pt x="30412" y="60220"/>
                      <a:pt x="30477" y="60285"/>
                      <a:pt x="30557" y="60285"/>
                    </a:cubicBezTo>
                    <a:cubicBezTo>
                      <a:pt x="30636" y="60283"/>
                      <a:pt x="30702" y="60220"/>
                      <a:pt x="30702" y="60141"/>
                    </a:cubicBezTo>
                    <a:cubicBezTo>
                      <a:pt x="30702" y="60061"/>
                      <a:pt x="30636" y="59996"/>
                      <a:pt x="30557" y="59996"/>
                    </a:cubicBezTo>
                    <a:close/>
                    <a:moveTo>
                      <a:pt x="23739" y="43088"/>
                    </a:move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5477" y="44823"/>
                      <a:pt x="25478" y="44822"/>
                      <a:pt x="25479" y="44820"/>
                    </a:cubicBezTo>
                    <a:lnTo>
                      <a:pt x="25497" y="44834"/>
                    </a:lnTo>
                    <a:cubicBezTo>
                      <a:pt x="25495" y="44837"/>
                      <a:pt x="25493" y="44839"/>
                      <a:pt x="25491" y="44841"/>
                    </a:cubicBezTo>
                    <a:lnTo>
                      <a:pt x="25491" y="44841"/>
                    </a:ln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4637" y="45842"/>
                      <a:pt x="22667" y="45937"/>
                      <a:pt x="22646" y="45937"/>
                    </a:cubicBezTo>
                    <a:lnTo>
                      <a:pt x="22635" y="45937"/>
                    </a:lnTo>
                    <a:lnTo>
                      <a:pt x="22638" y="45950"/>
                    </a:lnTo>
                    <a:cubicBezTo>
                      <a:pt x="22932" y="47167"/>
                      <a:pt x="22620" y="48247"/>
                      <a:pt x="22309" y="48938"/>
                    </a:cubicBezTo>
                    <a:cubicBezTo>
                      <a:pt x="22028" y="49560"/>
                      <a:pt x="21695" y="49987"/>
                      <a:pt x="21587" y="50118"/>
                    </a:cubicBezTo>
                    <a:lnTo>
                      <a:pt x="21587" y="50118"/>
                    </a:lnTo>
                    <a:cubicBezTo>
                      <a:pt x="21763" y="49485"/>
                      <a:pt x="21451" y="48672"/>
                      <a:pt x="21121" y="47814"/>
                    </a:cubicBezTo>
                    <a:cubicBezTo>
                      <a:pt x="20657" y="46610"/>
                      <a:pt x="20131" y="45247"/>
                      <a:pt x="20861" y="44083"/>
                    </a:cubicBezTo>
                    <a:lnTo>
                      <a:pt x="20861" y="44083"/>
                    </a:lnTo>
                    <a:cubicBezTo>
                      <a:pt x="20864" y="44080"/>
                      <a:pt x="20866" y="44077"/>
                      <a:pt x="20868" y="44074"/>
                    </a:cubicBezTo>
                    <a:lnTo>
                      <a:pt x="20868" y="44073"/>
                    </a:lnTo>
                    <a:lnTo>
                      <a:pt x="20868" y="44073"/>
                    </a:lnTo>
                    <a:cubicBezTo>
                      <a:pt x="20868" y="44073"/>
                      <a:pt x="20868" y="44073"/>
                      <a:pt x="20868" y="44072"/>
                    </a:cubicBez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0865" y="44071"/>
                      <a:pt x="20865" y="44071"/>
                      <a:pt x="20865" y="44071"/>
                    </a:cubicBezTo>
                    <a:lnTo>
                      <a:pt x="20865" y="44071"/>
                    </a:lnTo>
                    <a:lnTo>
                      <a:pt x="20857" y="44065"/>
                    </a:ln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cubicBezTo>
                      <a:pt x="20845" y="44068"/>
                      <a:pt x="20840" y="44076"/>
                      <a:pt x="20834" y="44084"/>
                    </a:cubicBezTo>
                    <a:lnTo>
                      <a:pt x="20834" y="44084"/>
                    </a:lnTo>
                    <a:cubicBezTo>
                      <a:pt x="20830" y="44086"/>
                      <a:pt x="20826" y="44087"/>
                      <a:pt x="20822" y="44089"/>
                    </a:cubicBezTo>
                    <a:lnTo>
                      <a:pt x="20822" y="44089"/>
                    </a:lnTo>
                    <a:cubicBezTo>
                      <a:pt x="19865" y="45249"/>
                      <a:pt x="19333" y="46290"/>
                      <a:pt x="19032" y="47246"/>
                    </a:cubicBezTo>
                    <a:lnTo>
                      <a:pt x="19032" y="47246"/>
                    </a:lnTo>
                    <a:cubicBezTo>
                      <a:pt x="19031" y="47246"/>
                      <a:pt x="19029" y="47245"/>
                      <a:pt x="19028" y="47245"/>
                    </a:cubicBezTo>
                    <a:lnTo>
                      <a:pt x="19028" y="47245"/>
                    </a:lnTo>
                    <a:lnTo>
                      <a:pt x="19028" y="47244"/>
                    </a:lnTo>
                    <a:cubicBezTo>
                      <a:pt x="18972" y="47241"/>
                      <a:pt x="18916" y="47239"/>
                      <a:pt x="18862" y="47239"/>
                    </a:cubicBezTo>
                    <a:cubicBezTo>
                      <a:pt x="16980" y="47239"/>
                      <a:pt x="15931" y="49186"/>
                      <a:pt x="15203" y="51488"/>
                    </a:cubicBezTo>
                    <a:lnTo>
                      <a:pt x="15203" y="51488"/>
                    </a:lnTo>
                    <a:lnTo>
                      <a:pt x="15197" y="51494"/>
                    </a:lnTo>
                    <a:lnTo>
                      <a:pt x="15200" y="51498"/>
                    </a:lnTo>
                    <a:lnTo>
                      <a:pt x="15200" y="51498"/>
                    </a:lnTo>
                    <a:cubicBezTo>
                      <a:pt x="15080" y="51879"/>
                      <a:pt x="14969" y="52270"/>
                      <a:pt x="14864" y="52663"/>
                    </a:cubicBezTo>
                    <a:lnTo>
                      <a:pt x="14864" y="52663"/>
                    </a:lnTo>
                    <a:lnTo>
                      <a:pt x="14859" y="52661"/>
                    </a:lnTo>
                    <a:lnTo>
                      <a:pt x="14855" y="52671"/>
                    </a:lnTo>
                    <a:lnTo>
                      <a:pt x="14861" y="52674"/>
                    </a:lnTo>
                    <a:lnTo>
                      <a:pt x="14861" y="52674"/>
                    </a:lnTo>
                    <a:cubicBezTo>
                      <a:pt x="14815" y="52845"/>
                      <a:pt x="14771" y="53017"/>
                      <a:pt x="14727" y="53189"/>
                    </a:cubicBezTo>
                    <a:lnTo>
                      <a:pt x="14727" y="53189"/>
                    </a:lnTo>
                    <a:lnTo>
                      <a:pt x="14696" y="53181"/>
                    </a:lnTo>
                    <a:lnTo>
                      <a:pt x="14694" y="53192"/>
                    </a:lnTo>
                    <a:lnTo>
                      <a:pt x="14725" y="53201"/>
                    </a:lnTo>
                    <a:lnTo>
                      <a:pt x="14725" y="53201"/>
                    </a:lnTo>
                    <a:cubicBezTo>
                      <a:pt x="14681" y="53372"/>
                      <a:pt x="14639" y="53544"/>
                      <a:pt x="14597" y="53715"/>
                    </a:cubicBezTo>
                    <a:lnTo>
                      <a:pt x="14597" y="53715"/>
                    </a:lnTo>
                    <a:lnTo>
                      <a:pt x="14587" y="53714"/>
                    </a:lnTo>
                    <a:lnTo>
                      <a:pt x="14587" y="53724"/>
                    </a:lnTo>
                    <a:lnTo>
                      <a:pt x="14595" y="53725"/>
                    </a:lnTo>
                    <a:lnTo>
                      <a:pt x="14595" y="53725"/>
                    </a:lnTo>
                    <a:cubicBezTo>
                      <a:pt x="14551" y="53907"/>
                      <a:pt x="14508" y="54088"/>
                      <a:pt x="14465" y="54268"/>
                    </a:cubicBezTo>
                    <a:lnTo>
                      <a:pt x="14465" y="54268"/>
                    </a:lnTo>
                    <a:lnTo>
                      <a:pt x="14451" y="54269"/>
                    </a:lnTo>
                    <a:lnTo>
                      <a:pt x="14454" y="54281"/>
                    </a:lnTo>
                    <a:lnTo>
                      <a:pt x="14462" y="54280"/>
                    </a:lnTo>
                    <a:lnTo>
                      <a:pt x="14462" y="54280"/>
                    </a:lnTo>
                    <a:cubicBezTo>
                      <a:pt x="14426" y="54433"/>
                      <a:pt x="14390" y="54585"/>
                      <a:pt x="14355" y="54736"/>
                    </a:cubicBezTo>
                    <a:cubicBezTo>
                      <a:pt x="14343" y="54786"/>
                      <a:pt x="14331" y="54837"/>
                      <a:pt x="14319" y="54887"/>
                    </a:cubicBezTo>
                    <a:lnTo>
                      <a:pt x="14319" y="54887"/>
                    </a:lnTo>
                    <a:lnTo>
                      <a:pt x="14301" y="54892"/>
                    </a:lnTo>
                    <a:lnTo>
                      <a:pt x="14304" y="54904"/>
                    </a:lnTo>
                    <a:lnTo>
                      <a:pt x="14316" y="54901"/>
                    </a:lnTo>
                    <a:lnTo>
                      <a:pt x="14316" y="54901"/>
                    </a:lnTo>
                    <a:cubicBezTo>
                      <a:pt x="13907" y="56642"/>
                      <a:pt x="13546" y="58131"/>
                      <a:pt x="13000" y="58712"/>
                    </a:cubicBezTo>
                    <a:lnTo>
                      <a:pt x="13000" y="58712"/>
                    </a:lnTo>
                    <a:cubicBezTo>
                      <a:pt x="12999" y="58713"/>
                      <a:pt x="12999" y="58713"/>
                      <a:pt x="12999" y="58713"/>
                    </a:cubicBezTo>
                    <a:lnTo>
                      <a:pt x="13001" y="58715"/>
                    </a:lnTo>
                    <a:lnTo>
                      <a:pt x="13001" y="58715"/>
                    </a:lnTo>
                    <a:cubicBezTo>
                      <a:pt x="13001" y="58716"/>
                      <a:pt x="13000" y="58716"/>
                      <a:pt x="13000" y="58716"/>
                    </a:cubicBezTo>
                    <a:lnTo>
                      <a:pt x="13016" y="58731"/>
                    </a:lnTo>
                    <a:cubicBezTo>
                      <a:pt x="13017" y="58730"/>
                      <a:pt x="13017" y="58729"/>
                      <a:pt x="13018" y="58728"/>
                    </a:cubicBezTo>
                    <a:lnTo>
                      <a:pt x="13018" y="58728"/>
                    </a:lnTo>
                    <a:lnTo>
                      <a:pt x="13019" y="58729"/>
                    </a:lnTo>
                    <a:cubicBezTo>
                      <a:pt x="13027" y="58721"/>
                      <a:pt x="13035" y="58712"/>
                      <a:pt x="13043" y="58703"/>
                    </a:cubicBezTo>
                    <a:lnTo>
                      <a:pt x="13043" y="58703"/>
                    </a:lnTo>
                    <a:cubicBezTo>
                      <a:pt x="13644" y="58101"/>
                      <a:pt x="15261" y="57723"/>
                      <a:pt x="17128" y="57286"/>
                    </a:cubicBezTo>
                    <a:cubicBezTo>
                      <a:pt x="17565" y="57183"/>
                      <a:pt x="18017" y="57077"/>
                      <a:pt x="18472" y="56964"/>
                    </a:cubicBezTo>
                    <a:lnTo>
                      <a:pt x="18472" y="56964"/>
                    </a:lnTo>
                    <a:lnTo>
                      <a:pt x="18475" y="56974"/>
                    </a:lnTo>
                    <a:lnTo>
                      <a:pt x="18485" y="56972"/>
                    </a:lnTo>
                    <a:lnTo>
                      <a:pt x="18482" y="56962"/>
                    </a:lnTo>
                    <a:lnTo>
                      <a:pt x="18482" y="56962"/>
                    </a:lnTo>
                    <a:cubicBezTo>
                      <a:pt x="19315" y="56755"/>
                      <a:pt x="20157" y="56525"/>
                      <a:pt x="20934" y="56249"/>
                    </a:cubicBezTo>
                    <a:lnTo>
                      <a:pt x="20934" y="56249"/>
                    </a:lnTo>
                    <a:lnTo>
                      <a:pt x="20939" y="56253"/>
                    </a:lnTo>
                    <a:lnTo>
                      <a:pt x="20944" y="56246"/>
                    </a:lnTo>
                    <a:lnTo>
                      <a:pt x="20944" y="56246"/>
                    </a:lnTo>
                    <a:cubicBezTo>
                      <a:pt x="21365" y="56096"/>
                      <a:pt x="21767" y="55934"/>
                      <a:pt x="22138" y="55754"/>
                    </a:cubicBezTo>
                    <a:cubicBezTo>
                      <a:pt x="23790" y="54956"/>
                      <a:pt x="24558" y="53958"/>
                      <a:pt x="24484" y="52701"/>
                    </a:cubicBezTo>
                    <a:lnTo>
                      <a:pt x="24484" y="52701"/>
                    </a:lnTo>
                    <a:lnTo>
                      <a:pt x="24483" y="52701"/>
                    </a:lnTo>
                    <a:lnTo>
                      <a:pt x="24483" y="52701"/>
                    </a:lnTo>
                    <a:cubicBezTo>
                      <a:pt x="24482" y="52700"/>
                      <a:pt x="24482" y="52698"/>
                      <a:pt x="24482" y="52697"/>
                    </a:cubicBezTo>
                    <a:lnTo>
                      <a:pt x="24482" y="52697"/>
                    </a:lnTo>
                    <a:lnTo>
                      <a:pt x="24461" y="52700"/>
                    </a:lnTo>
                    <a:lnTo>
                      <a:pt x="24461" y="52700"/>
                    </a:lnTo>
                    <a:cubicBezTo>
                      <a:pt x="25422" y="52400"/>
                      <a:pt x="26469" y="51867"/>
                      <a:pt x="27635" y="50905"/>
                    </a:cubicBezTo>
                    <a:lnTo>
                      <a:pt x="27635" y="50905"/>
                    </a:lnTo>
                    <a:cubicBezTo>
                      <a:pt x="26208" y="54283"/>
                      <a:pt x="23925" y="57997"/>
                      <a:pt x="23239" y="58684"/>
                    </a:cubicBezTo>
                    <a:cubicBezTo>
                      <a:pt x="21526" y="60399"/>
                      <a:pt x="19341" y="60847"/>
                      <a:pt x="17284" y="60847"/>
                    </a:cubicBezTo>
                    <a:cubicBezTo>
                      <a:pt x="15969" y="60847"/>
                      <a:pt x="14707" y="60664"/>
                      <a:pt x="13654" y="60512"/>
                    </a:cubicBezTo>
                    <a:cubicBezTo>
                      <a:pt x="12893" y="60401"/>
                      <a:pt x="12255" y="60309"/>
                      <a:pt x="11777" y="60309"/>
                    </a:cubicBezTo>
                    <a:cubicBezTo>
                      <a:pt x="11632" y="60309"/>
                      <a:pt x="11505" y="60317"/>
                      <a:pt x="11390" y="60333"/>
                    </a:cubicBezTo>
                    <a:cubicBezTo>
                      <a:pt x="11471" y="59845"/>
                      <a:pt x="11357" y="59060"/>
                      <a:pt x="11215" y="58071"/>
                    </a:cubicBezTo>
                    <a:cubicBezTo>
                      <a:pt x="10824" y="55372"/>
                      <a:pt x="10233" y="51294"/>
                      <a:pt x="13042" y="48486"/>
                    </a:cubicBezTo>
                    <a:cubicBezTo>
                      <a:pt x="13730" y="47799"/>
                      <a:pt x="17444" y="45516"/>
                      <a:pt x="20822" y="44089"/>
                    </a:cubicBezTo>
                    <a:lnTo>
                      <a:pt x="20822" y="44089"/>
                    </a:lnTo>
                    <a:cubicBezTo>
                      <a:pt x="20831" y="44079"/>
                      <a:pt x="20840" y="44068"/>
                      <a:pt x="20848" y="44058"/>
                    </a:cubicBez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1887" y="43641"/>
                      <a:pt x="22875" y="43291"/>
                      <a:pt x="23739" y="43088"/>
                    </a:cubicBezTo>
                    <a:close/>
                    <a:moveTo>
                      <a:pt x="23745" y="43064"/>
                    </a:moveTo>
                    <a:lnTo>
                      <a:pt x="23739" y="43065"/>
                    </a:lnTo>
                    <a:cubicBezTo>
                      <a:pt x="20006" y="43940"/>
                      <a:pt x="13926" y="47572"/>
                      <a:pt x="13025" y="48470"/>
                    </a:cubicBezTo>
                    <a:cubicBezTo>
                      <a:pt x="10208" y="51287"/>
                      <a:pt x="10799" y="55370"/>
                      <a:pt x="11193" y="58073"/>
                    </a:cubicBezTo>
                    <a:cubicBezTo>
                      <a:pt x="11338" y="59071"/>
                      <a:pt x="11451" y="59859"/>
                      <a:pt x="11367" y="60345"/>
                    </a:cubicBezTo>
                    <a:lnTo>
                      <a:pt x="11364" y="60359"/>
                    </a:lnTo>
                    <a:lnTo>
                      <a:pt x="11379" y="60358"/>
                    </a:lnTo>
                    <a:cubicBezTo>
                      <a:pt x="11494" y="60338"/>
                      <a:pt x="11627" y="60329"/>
                      <a:pt x="11775" y="60329"/>
                    </a:cubicBezTo>
                    <a:cubicBezTo>
                      <a:pt x="12251" y="60329"/>
                      <a:pt x="12890" y="60421"/>
                      <a:pt x="13651" y="60532"/>
                    </a:cubicBezTo>
                    <a:cubicBezTo>
                      <a:pt x="14704" y="60685"/>
                      <a:pt x="15968" y="60868"/>
                      <a:pt x="17284" y="60868"/>
                    </a:cubicBezTo>
                    <a:cubicBezTo>
                      <a:pt x="19344" y="60868"/>
                      <a:pt x="21535" y="60419"/>
                      <a:pt x="23252" y="58696"/>
                    </a:cubicBezTo>
                    <a:cubicBezTo>
                      <a:pt x="23941" y="58006"/>
                      <a:pt x="26238" y="54268"/>
                      <a:pt x="27666" y="50879"/>
                    </a:cubicBezTo>
                    <a:lnTo>
                      <a:pt x="27666" y="50879"/>
                    </a:lnTo>
                    <a:cubicBezTo>
                      <a:pt x="27656" y="50888"/>
                      <a:pt x="27645" y="50896"/>
                      <a:pt x="27635" y="50905"/>
                    </a:cubicBezTo>
                    <a:lnTo>
                      <a:pt x="27635" y="50905"/>
                    </a:lnTo>
                    <a:cubicBezTo>
                      <a:pt x="27636" y="50902"/>
                      <a:pt x="27638" y="50899"/>
                      <a:pt x="27639" y="50897"/>
                    </a:cubicBezTo>
                    <a:lnTo>
                      <a:pt x="27639" y="50897"/>
                    </a:lnTo>
                    <a:cubicBezTo>
                      <a:pt x="27648" y="50890"/>
                      <a:pt x="27657" y="50884"/>
                      <a:pt x="27666" y="50877"/>
                    </a:cubicBezTo>
                    <a:lnTo>
                      <a:pt x="27661" y="50868"/>
                    </a:lnTo>
                    <a:lnTo>
                      <a:pt x="27658" y="50865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4" y="50860"/>
                      <a:pt x="27654" y="50861"/>
                      <a:pt x="27654" y="50861"/>
                    </a:cubicBezTo>
                    <a:lnTo>
                      <a:pt x="27654" y="50861"/>
                    </a:lnTo>
                    <a:cubicBezTo>
                      <a:pt x="27654" y="50860"/>
                      <a:pt x="27654" y="50860"/>
                      <a:pt x="27654" y="50860"/>
                    </a:cubicBezTo>
                    <a:lnTo>
                      <a:pt x="27654" y="50860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5" y="50860"/>
                      <a:pt x="27655" y="50860"/>
                      <a:pt x="27656" y="50860"/>
                    </a:cubicBezTo>
                    <a:lnTo>
                      <a:pt x="27661" y="50868"/>
                    </a:lnTo>
                    <a:lnTo>
                      <a:pt x="27667" y="50875"/>
                    </a:lnTo>
                    <a:lnTo>
                      <a:pt x="27667" y="50875"/>
                    </a:lnTo>
                    <a:cubicBezTo>
                      <a:pt x="28100" y="49848"/>
                      <a:pt x="28453" y="48852"/>
                      <a:pt x="28657" y="47983"/>
                    </a:cubicBezTo>
                    <a:lnTo>
                      <a:pt x="28658" y="47977"/>
                    </a:lnTo>
                    <a:lnTo>
                      <a:pt x="23745" y="43064"/>
                    </a:lnTo>
                    <a:close/>
                    <a:moveTo>
                      <a:pt x="50888" y="44226"/>
                    </a:moveTo>
                    <a:cubicBezTo>
                      <a:pt x="50895" y="44234"/>
                      <a:pt x="50902" y="44243"/>
                      <a:pt x="50909" y="44252"/>
                    </a:cubicBezTo>
                    <a:lnTo>
                      <a:pt x="50909" y="44252"/>
                    </a:lnTo>
                    <a:cubicBezTo>
                      <a:pt x="54287" y="45679"/>
                      <a:pt x="57999" y="47962"/>
                      <a:pt x="58687" y="48647"/>
                    </a:cubicBezTo>
                    <a:cubicBezTo>
                      <a:pt x="61498" y="51457"/>
                      <a:pt x="60905" y="55534"/>
                      <a:pt x="60514" y="58232"/>
                    </a:cubicBezTo>
                    <a:cubicBezTo>
                      <a:pt x="60370" y="59222"/>
                      <a:pt x="60257" y="60004"/>
                      <a:pt x="60339" y="60496"/>
                    </a:cubicBezTo>
                    <a:cubicBezTo>
                      <a:pt x="60225" y="60476"/>
                      <a:pt x="60095" y="60468"/>
                      <a:pt x="59950" y="60468"/>
                    </a:cubicBezTo>
                    <a:cubicBezTo>
                      <a:pt x="59473" y="60468"/>
                      <a:pt x="58835" y="60561"/>
                      <a:pt x="58077" y="60671"/>
                    </a:cubicBezTo>
                    <a:cubicBezTo>
                      <a:pt x="57025" y="60823"/>
                      <a:pt x="55764" y="61006"/>
                      <a:pt x="54450" y="61006"/>
                    </a:cubicBezTo>
                    <a:cubicBezTo>
                      <a:pt x="52392" y="61006"/>
                      <a:pt x="50204" y="60558"/>
                      <a:pt x="48491" y="58844"/>
                    </a:cubicBezTo>
                    <a:cubicBezTo>
                      <a:pt x="47804" y="58156"/>
                      <a:pt x="45521" y="54442"/>
                      <a:pt x="44095" y="51063"/>
                    </a:cubicBezTo>
                    <a:lnTo>
                      <a:pt x="44095" y="51063"/>
                    </a:lnTo>
                    <a:cubicBezTo>
                      <a:pt x="45253" y="52019"/>
                      <a:pt x="46293" y="52551"/>
                      <a:pt x="47248" y="52852"/>
                    </a:cubicBezTo>
                    <a:lnTo>
                      <a:pt x="47248" y="52852"/>
                    </a:lnTo>
                    <a:cubicBezTo>
                      <a:pt x="47248" y="52853"/>
                      <a:pt x="47248" y="52854"/>
                      <a:pt x="47248" y="52855"/>
                    </a:cubicBezTo>
                    <a:lnTo>
                      <a:pt x="47248" y="52855"/>
                    </a:lnTo>
                    <a:lnTo>
                      <a:pt x="47247" y="52855"/>
                    </a:lnTo>
                    <a:lnTo>
                      <a:pt x="47247" y="52855"/>
                    </a:lnTo>
                    <a:cubicBezTo>
                      <a:pt x="47130" y="54841"/>
                      <a:pt x="49123" y="55932"/>
                      <a:pt x="51492" y="56680"/>
                    </a:cubicBezTo>
                    <a:lnTo>
                      <a:pt x="51492" y="56680"/>
                    </a:lnTo>
                    <a:lnTo>
                      <a:pt x="51498" y="56686"/>
                    </a:lnTo>
                    <a:lnTo>
                      <a:pt x="51501" y="56683"/>
                    </a:lnTo>
                    <a:lnTo>
                      <a:pt x="51501" y="56683"/>
                    </a:lnTo>
                    <a:cubicBezTo>
                      <a:pt x="51883" y="56804"/>
                      <a:pt x="52274" y="56915"/>
                      <a:pt x="52668" y="57020"/>
                    </a:cubicBezTo>
                    <a:lnTo>
                      <a:pt x="52668" y="57020"/>
                    </a:lnTo>
                    <a:lnTo>
                      <a:pt x="52666" y="57025"/>
                    </a:lnTo>
                    <a:lnTo>
                      <a:pt x="52675" y="57028"/>
                    </a:lnTo>
                    <a:lnTo>
                      <a:pt x="52677" y="57023"/>
                    </a:lnTo>
                    <a:lnTo>
                      <a:pt x="52677" y="57023"/>
                    </a:lnTo>
                    <a:cubicBezTo>
                      <a:pt x="52848" y="57068"/>
                      <a:pt x="53020" y="57113"/>
                      <a:pt x="53192" y="57156"/>
                    </a:cubicBezTo>
                    <a:lnTo>
                      <a:pt x="53192" y="57156"/>
                    </a:lnTo>
                    <a:lnTo>
                      <a:pt x="53183" y="57189"/>
                    </a:lnTo>
                    <a:lnTo>
                      <a:pt x="53195" y="57192"/>
                    </a:lnTo>
                    <a:lnTo>
                      <a:pt x="53203" y="57159"/>
                    </a:lnTo>
                    <a:lnTo>
                      <a:pt x="53203" y="57159"/>
                    </a:lnTo>
                    <a:cubicBezTo>
                      <a:pt x="53375" y="57202"/>
                      <a:pt x="53547" y="57244"/>
                      <a:pt x="53717" y="57286"/>
                    </a:cubicBezTo>
                    <a:lnTo>
                      <a:pt x="53717" y="57286"/>
                    </a:lnTo>
                    <a:lnTo>
                      <a:pt x="53716" y="57296"/>
                    </a:lnTo>
                    <a:lnTo>
                      <a:pt x="53727" y="57296"/>
                    </a:lnTo>
                    <a:lnTo>
                      <a:pt x="53727" y="57288"/>
                    </a:lnTo>
                    <a:lnTo>
                      <a:pt x="53727" y="57288"/>
                    </a:lnTo>
                    <a:cubicBezTo>
                      <a:pt x="53910" y="57333"/>
                      <a:pt x="54092" y="57376"/>
                      <a:pt x="54272" y="57418"/>
                    </a:cubicBezTo>
                    <a:lnTo>
                      <a:pt x="54272" y="57418"/>
                    </a:lnTo>
                    <a:lnTo>
                      <a:pt x="54273" y="57432"/>
                    </a:lnTo>
                    <a:lnTo>
                      <a:pt x="54283" y="57431"/>
                    </a:lnTo>
                    <a:lnTo>
                      <a:pt x="54282" y="57421"/>
                    </a:lnTo>
                    <a:lnTo>
                      <a:pt x="54282" y="57421"/>
                    </a:lnTo>
                    <a:cubicBezTo>
                      <a:pt x="54435" y="57457"/>
                      <a:pt x="54588" y="57493"/>
                      <a:pt x="54738" y="57528"/>
                    </a:cubicBezTo>
                    <a:cubicBezTo>
                      <a:pt x="54789" y="57540"/>
                      <a:pt x="54840" y="57552"/>
                      <a:pt x="54891" y="57564"/>
                    </a:cubicBezTo>
                    <a:lnTo>
                      <a:pt x="54891" y="57564"/>
                    </a:lnTo>
                    <a:lnTo>
                      <a:pt x="54896" y="57582"/>
                    </a:lnTo>
                    <a:lnTo>
                      <a:pt x="54906" y="57579"/>
                    </a:lnTo>
                    <a:lnTo>
                      <a:pt x="54903" y="57567"/>
                    </a:lnTo>
                    <a:lnTo>
                      <a:pt x="54903" y="57567"/>
                    </a:lnTo>
                    <a:cubicBezTo>
                      <a:pt x="56609" y="57968"/>
                      <a:pt x="58073" y="58324"/>
                      <a:pt x="58678" y="58850"/>
                    </a:cubicBezTo>
                    <a:lnTo>
                      <a:pt x="58678" y="58850"/>
                    </a:lnTo>
                    <a:cubicBezTo>
                      <a:pt x="58691" y="58863"/>
                      <a:pt x="58703" y="58875"/>
                      <a:pt x="58716" y="58887"/>
                    </a:cubicBezTo>
                    <a:lnTo>
                      <a:pt x="58730" y="58870"/>
                    </a:lnTo>
                    <a:cubicBezTo>
                      <a:pt x="58730" y="58870"/>
                      <a:pt x="58730" y="58869"/>
                      <a:pt x="58729" y="58869"/>
                    </a:cubicBezTo>
                    <a:lnTo>
                      <a:pt x="58729" y="58869"/>
                    </a:lnTo>
                    <a:lnTo>
                      <a:pt x="58732" y="58867"/>
                    </a:lnTo>
                    <a:cubicBezTo>
                      <a:pt x="58114" y="58286"/>
                      <a:pt x="57730" y="56650"/>
                      <a:pt x="57287" y="54755"/>
                    </a:cubicBezTo>
                    <a:cubicBezTo>
                      <a:pt x="57184" y="54318"/>
                      <a:pt x="57078" y="53867"/>
                      <a:pt x="56965" y="53413"/>
                    </a:cubicBezTo>
                    <a:lnTo>
                      <a:pt x="56965" y="53413"/>
                    </a:lnTo>
                    <a:lnTo>
                      <a:pt x="56977" y="53410"/>
                    </a:lnTo>
                    <a:lnTo>
                      <a:pt x="56974" y="53398"/>
                    </a:lnTo>
                    <a:lnTo>
                      <a:pt x="56963" y="53401"/>
                    </a:lnTo>
                    <a:lnTo>
                      <a:pt x="56963" y="53401"/>
                    </a:lnTo>
                    <a:cubicBezTo>
                      <a:pt x="56756" y="52570"/>
                      <a:pt x="56526" y="51729"/>
                      <a:pt x="56251" y="50952"/>
                    </a:cubicBezTo>
                    <a:lnTo>
                      <a:pt x="56251" y="50952"/>
                    </a:lnTo>
                    <a:lnTo>
                      <a:pt x="56255" y="50946"/>
                    </a:lnTo>
                    <a:lnTo>
                      <a:pt x="56248" y="50941"/>
                    </a:lnTo>
                    <a:lnTo>
                      <a:pt x="56248" y="50941"/>
                    </a:lnTo>
                    <a:cubicBezTo>
                      <a:pt x="56098" y="50519"/>
                      <a:pt x="55935" y="50117"/>
                      <a:pt x="55755" y="49745"/>
                    </a:cubicBezTo>
                    <a:cubicBezTo>
                      <a:pt x="54992" y="48166"/>
                      <a:pt x="54046" y="47394"/>
                      <a:pt x="52866" y="47394"/>
                    </a:cubicBezTo>
                    <a:cubicBezTo>
                      <a:pt x="52812" y="47394"/>
                      <a:pt x="52757" y="47396"/>
                      <a:pt x="52702" y="47399"/>
                    </a:cubicBezTo>
                    <a:lnTo>
                      <a:pt x="52702" y="47404"/>
                    </a:lnTo>
                    <a:lnTo>
                      <a:pt x="52702" y="47404"/>
                    </a:lnTo>
                    <a:cubicBezTo>
                      <a:pt x="52702" y="47404"/>
                      <a:pt x="52701" y="47404"/>
                      <a:pt x="52701" y="47404"/>
                    </a:cubicBezTo>
                    <a:lnTo>
                      <a:pt x="52702" y="47421"/>
                    </a:lnTo>
                    <a:lnTo>
                      <a:pt x="52702" y="47421"/>
                    </a:lnTo>
                    <a:cubicBezTo>
                      <a:pt x="52402" y="46462"/>
                      <a:pt x="51870" y="45417"/>
                      <a:pt x="50909" y="44252"/>
                    </a:cubicBezTo>
                    <a:lnTo>
                      <a:pt x="50909" y="44252"/>
                    </a:lnTo>
                    <a:cubicBezTo>
                      <a:pt x="50908" y="44251"/>
                      <a:pt x="50906" y="44251"/>
                      <a:pt x="50905" y="44250"/>
                    </a:cubicBezTo>
                    <a:lnTo>
                      <a:pt x="50905" y="44250"/>
                    </a:lnTo>
                    <a:cubicBezTo>
                      <a:pt x="50899" y="44242"/>
                      <a:pt x="50893" y="44234"/>
                      <a:pt x="50888" y="44226"/>
                    </a:cubicBezTo>
                    <a:close/>
                    <a:moveTo>
                      <a:pt x="47986" y="43223"/>
                    </a:moveTo>
                    <a:lnTo>
                      <a:pt x="45528" y="45681"/>
                    </a:lnTo>
                    <a:lnTo>
                      <a:pt x="43069" y="48138"/>
                    </a:lnTo>
                    <a:lnTo>
                      <a:pt x="43072" y="48144"/>
                    </a:lnTo>
                    <a:cubicBezTo>
                      <a:pt x="43275" y="49012"/>
                      <a:pt x="43628" y="50007"/>
                      <a:pt x="44060" y="51035"/>
                    </a:cubicBezTo>
                    <a:lnTo>
                      <a:pt x="44060" y="51035"/>
                    </a:lnTo>
                    <a:lnTo>
                      <a:pt x="44065" y="51030"/>
                    </a:lnTo>
                    <a:lnTo>
                      <a:pt x="44073" y="51016"/>
                    </a:lnTo>
                    <a:cubicBezTo>
                      <a:pt x="44073" y="51016"/>
                      <a:pt x="44074" y="51016"/>
                      <a:pt x="44074" y="51016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4075" y="51016"/>
                      <a:pt x="44075" y="51017"/>
                      <a:pt x="44075" y="51017"/>
                    </a:cubicBezTo>
                    <a:lnTo>
                      <a:pt x="44075" y="51017"/>
                    </a:lnTo>
                    <a:cubicBezTo>
                      <a:pt x="44075" y="51017"/>
                      <a:pt x="44074" y="51017"/>
                      <a:pt x="44074" y="51016"/>
                    </a:cubicBezTo>
                    <a:lnTo>
                      <a:pt x="44074" y="51016"/>
                    </a:lnTo>
                    <a:lnTo>
                      <a:pt x="44066" y="51029"/>
                    </a:lnTo>
                    <a:lnTo>
                      <a:pt x="44066" y="51029"/>
                    </a:lnTo>
                    <a:lnTo>
                      <a:pt x="44065" y="51030"/>
                    </a:lnTo>
                    <a:lnTo>
                      <a:pt x="44062" y="51035"/>
                    </a:lnTo>
                    <a:cubicBezTo>
                      <a:pt x="44071" y="51041"/>
                      <a:pt x="44081" y="51047"/>
                      <a:pt x="44090" y="51053"/>
                    </a:cubicBezTo>
                    <a:lnTo>
                      <a:pt x="44090" y="51053"/>
                    </a:lnTo>
                    <a:cubicBezTo>
                      <a:pt x="44092" y="51056"/>
                      <a:pt x="44093" y="51060"/>
                      <a:pt x="44095" y="51063"/>
                    </a:cubicBezTo>
                    <a:lnTo>
                      <a:pt x="44095" y="51063"/>
                    </a:lnTo>
                    <a:cubicBezTo>
                      <a:pt x="44083" y="51054"/>
                      <a:pt x="44072" y="51044"/>
                      <a:pt x="44060" y="51035"/>
                    </a:cubicBezTo>
                    <a:lnTo>
                      <a:pt x="44060" y="51035"/>
                    </a:lnTo>
                    <a:cubicBezTo>
                      <a:pt x="45488" y="54425"/>
                      <a:pt x="47787" y="58167"/>
                      <a:pt x="48477" y="58858"/>
                    </a:cubicBezTo>
                    <a:cubicBezTo>
                      <a:pt x="50195" y="60577"/>
                      <a:pt x="52385" y="61026"/>
                      <a:pt x="54447" y="61026"/>
                    </a:cubicBezTo>
                    <a:cubicBezTo>
                      <a:pt x="55761" y="61026"/>
                      <a:pt x="57026" y="60843"/>
                      <a:pt x="58079" y="60691"/>
                    </a:cubicBezTo>
                    <a:cubicBezTo>
                      <a:pt x="58841" y="60581"/>
                      <a:pt x="59479" y="60488"/>
                      <a:pt x="59955" y="60488"/>
                    </a:cubicBezTo>
                    <a:cubicBezTo>
                      <a:pt x="60104" y="60488"/>
                      <a:pt x="60236" y="60497"/>
                      <a:pt x="60352" y="60517"/>
                    </a:cubicBezTo>
                    <a:lnTo>
                      <a:pt x="60366" y="60519"/>
                    </a:lnTo>
                    <a:lnTo>
                      <a:pt x="60363" y="60504"/>
                    </a:lnTo>
                    <a:cubicBezTo>
                      <a:pt x="60279" y="60019"/>
                      <a:pt x="60392" y="59231"/>
                      <a:pt x="60537" y="58232"/>
                    </a:cubicBezTo>
                    <a:cubicBezTo>
                      <a:pt x="60928" y="55530"/>
                      <a:pt x="61522" y="51443"/>
                      <a:pt x="58704" y="48629"/>
                    </a:cubicBezTo>
                    <a:cubicBezTo>
                      <a:pt x="57804" y="47731"/>
                      <a:pt x="51724" y="44100"/>
                      <a:pt x="47991" y="43225"/>
                    </a:cubicBezTo>
                    <a:lnTo>
                      <a:pt x="47986" y="43223"/>
                    </a:lnTo>
                    <a:close/>
                    <a:moveTo>
                      <a:pt x="39675" y="55910"/>
                    </a:moveTo>
                    <a:lnTo>
                      <a:pt x="39675" y="55910"/>
                    </a:lnTo>
                    <a:cubicBezTo>
                      <a:pt x="40173" y="56353"/>
                      <a:pt x="40451" y="56913"/>
                      <a:pt x="40511" y="57601"/>
                    </a:cubicBezTo>
                    <a:lnTo>
                      <a:pt x="40511" y="57601"/>
                    </a:lnTo>
                    <a:lnTo>
                      <a:pt x="35857" y="61540"/>
                    </a:lnTo>
                    <a:lnTo>
                      <a:pt x="35857" y="61540"/>
                    </a:lnTo>
                    <a:cubicBezTo>
                      <a:pt x="35858" y="61536"/>
                      <a:pt x="35858" y="61532"/>
                      <a:pt x="35859" y="61528"/>
                    </a:cubicBezTo>
                    <a:lnTo>
                      <a:pt x="35859" y="61528"/>
                    </a:lnTo>
                    <a:lnTo>
                      <a:pt x="40106" y="56425"/>
                    </a:lnTo>
                    <a:lnTo>
                      <a:pt x="40097" y="56418"/>
                    </a:lnTo>
                    <a:lnTo>
                      <a:pt x="35865" y="61503"/>
                    </a:lnTo>
                    <a:lnTo>
                      <a:pt x="35865" y="61503"/>
                    </a:lnTo>
                    <a:cubicBezTo>
                      <a:pt x="36181" y="60115"/>
                      <a:pt x="36979" y="59261"/>
                      <a:pt x="37819" y="58358"/>
                    </a:cubicBezTo>
                    <a:cubicBezTo>
                      <a:pt x="38453" y="57676"/>
                      <a:pt x="39133" y="56945"/>
                      <a:pt x="39675" y="55910"/>
                    </a:cubicBezTo>
                    <a:close/>
                    <a:moveTo>
                      <a:pt x="40605" y="52611"/>
                    </a:moveTo>
                    <a:cubicBezTo>
                      <a:pt x="40258" y="55706"/>
                      <a:pt x="38956" y="57105"/>
                      <a:pt x="37805" y="58342"/>
                    </a:cubicBezTo>
                    <a:cubicBezTo>
                      <a:pt x="36954" y="59256"/>
                      <a:pt x="36148" y="60121"/>
                      <a:pt x="35837" y="61536"/>
                    </a:cubicBezTo>
                    <a:lnTo>
                      <a:pt x="35837" y="61536"/>
                    </a:lnTo>
                    <a:lnTo>
                      <a:pt x="35832" y="61543"/>
                    </a:lnTo>
                    <a:lnTo>
                      <a:pt x="35832" y="61543"/>
                    </a:lnTo>
                    <a:cubicBezTo>
                      <a:pt x="35519" y="60124"/>
                      <a:pt x="34714" y="59259"/>
                      <a:pt x="33863" y="58342"/>
                    </a:cubicBezTo>
                    <a:cubicBezTo>
                      <a:pt x="32713" y="57109"/>
                      <a:pt x="31416" y="55715"/>
                      <a:pt x="31064" y="52638"/>
                    </a:cubicBezTo>
                    <a:lnTo>
                      <a:pt x="31064" y="52638"/>
                    </a:lnTo>
                    <a:cubicBezTo>
                      <a:pt x="31450" y="54368"/>
                      <a:pt x="32718" y="55168"/>
                      <a:pt x="33846" y="55878"/>
                    </a:cubicBezTo>
                    <a:cubicBezTo>
                      <a:pt x="34707" y="56419"/>
                      <a:pt x="35520" y="56932"/>
                      <a:pt x="35821" y="57780"/>
                    </a:cubicBezTo>
                    <a:lnTo>
                      <a:pt x="35831" y="57809"/>
                    </a:lnTo>
                    <a:lnTo>
                      <a:pt x="35843" y="57780"/>
                    </a:lnTo>
                    <a:cubicBezTo>
                      <a:pt x="36143" y="56932"/>
                      <a:pt x="36957" y="56419"/>
                      <a:pt x="37816" y="55878"/>
                    </a:cubicBezTo>
                    <a:cubicBezTo>
                      <a:pt x="38949" y="55164"/>
                      <a:pt x="40227" y="54359"/>
                      <a:pt x="40605" y="52611"/>
                    </a:cubicBezTo>
                    <a:close/>
                    <a:moveTo>
                      <a:pt x="31514" y="56476"/>
                    </a:moveTo>
                    <a:lnTo>
                      <a:pt x="35744" y="61558"/>
                    </a:lnTo>
                    <a:lnTo>
                      <a:pt x="31143" y="57664"/>
                    </a:lnTo>
                    <a:lnTo>
                      <a:pt x="31143" y="57664"/>
                    </a:lnTo>
                    <a:cubicBezTo>
                      <a:pt x="31176" y="57234"/>
                      <a:pt x="31293" y="56834"/>
                      <a:pt x="31514" y="56476"/>
                    </a:cubicBezTo>
                    <a:close/>
                    <a:moveTo>
                      <a:pt x="40512" y="57614"/>
                    </a:moveTo>
                    <a:cubicBezTo>
                      <a:pt x="40544" y="58006"/>
                      <a:pt x="40506" y="58439"/>
                      <a:pt x="40398" y="58915"/>
                    </a:cubicBezTo>
                    <a:lnTo>
                      <a:pt x="40398" y="58915"/>
                    </a:lnTo>
                    <a:lnTo>
                      <a:pt x="35852" y="61561"/>
                    </a:lnTo>
                    <a:lnTo>
                      <a:pt x="35852" y="61561"/>
                    </a:lnTo>
                    <a:cubicBezTo>
                      <a:pt x="35852" y="61559"/>
                      <a:pt x="35853" y="61558"/>
                      <a:pt x="35853" y="61556"/>
                    </a:cubicBezTo>
                    <a:lnTo>
                      <a:pt x="35853" y="61556"/>
                    </a:lnTo>
                    <a:lnTo>
                      <a:pt x="40512" y="57614"/>
                    </a:lnTo>
                    <a:close/>
                    <a:moveTo>
                      <a:pt x="31142" y="57677"/>
                    </a:moveTo>
                    <a:lnTo>
                      <a:pt x="35740" y="61568"/>
                    </a:lnTo>
                    <a:lnTo>
                      <a:pt x="35740" y="61568"/>
                    </a:lnTo>
                    <a:lnTo>
                      <a:pt x="31257" y="58959"/>
                    </a:lnTo>
                    <a:lnTo>
                      <a:pt x="31257" y="58959"/>
                    </a:lnTo>
                    <a:cubicBezTo>
                      <a:pt x="31156" y="58510"/>
                      <a:pt x="31112" y="58080"/>
                      <a:pt x="31142" y="57677"/>
                    </a:cubicBezTo>
                    <a:close/>
                    <a:moveTo>
                      <a:pt x="40394" y="58929"/>
                    </a:moveTo>
                    <a:cubicBezTo>
                      <a:pt x="40338" y="59176"/>
                      <a:pt x="40262" y="59433"/>
                      <a:pt x="40168" y="59703"/>
                    </a:cubicBezTo>
                    <a:cubicBezTo>
                      <a:pt x="40130" y="59813"/>
                      <a:pt x="40089" y="59923"/>
                      <a:pt x="40046" y="60034"/>
                    </a:cubicBezTo>
                    <a:lnTo>
                      <a:pt x="40046" y="60034"/>
                    </a:lnTo>
                    <a:lnTo>
                      <a:pt x="35849" y="61575"/>
                    </a:lnTo>
                    <a:lnTo>
                      <a:pt x="35849" y="61575"/>
                    </a:lnTo>
                    <a:cubicBezTo>
                      <a:pt x="35849" y="61575"/>
                      <a:pt x="35849" y="61575"/>
                      <a:pt x="35849" y="61575"/>
                    </a:cubicBezTo>
                    <a:lnTo>
                      <a:pt x="35849" y="61575"/>
                    </a:lnTo>
                    <a:lnTo>
                      <a:pt x="40394" y="58929"/>
                    </a:lnTo>
                    <a:close/>
                    <a:moveTo>
                      <a:pt x="31260" y="58973"/>
                    </a:moveTo>
                    <a:lnTo>
                      <a:pt x="35736" y="61578"/>
                    </a:lnTo>
                    <a:lnTo>
                      <a:pt x="31595" y="60057"/>
                    </a:lnTo>
                    <a:lnTo>
                      <a:pt x="31595" y="60057"/>
                    </a:lnTo>
                    <a:cubicBezTo>
                      <a:pt x="31454" y="59688"/>
                      <a:pt x="31340" y="59325"/>
                      <a:pt x="31260" y="58973"/>
                    </a:cubicBezTo>
                    <a:close/>
                    <a:moveTo>
                      <a:pt x="40040" y="60049"/>
                    </a:moveTo>
                    <a:cubicBezTo>
                      <a:pt x="39929" y="60332"/>
                      <a:pt x="39803" y="60619"/>
                      <a:pt x="39665" y="60908"/>
                    </a:cubicBezTo>
                    <a:lnTo>
                      <a:pt x="39665" y="60908"/>
                    </a:lnTo>
                    <a:lnTo>
                      <a:pt x="35852" y="61586"/>
                    </a:lnTo>
                    <a:lnTo>
                      <a:pt x="35852" y="61586"/>
                    </a:lnTo>
                    <a:lnTo>
                      <a:pt x="40040" y="60049"/>
                    </a:lnTo>
                    <a:close/>
                    <a:moveTo>
                      <a:pt x="31601" y="60072"/>
                    </a:moveTo>
                    <a:lnTo>
                      <a:pt x="35731" y="61588"/>
                    </a:lnTo>
                    <a:lnTo>
                      <a:pt x="35731" y="61588"/>
                    </a:lnTo>
                    <a:lnTo>
                      <a:pt x="31965" y="60919"/>
                    </a:lnTo>
                    <a:lnTo>
                      <a:pt x="31964" y="60922"/>
                    </a:lnTo>
                    <a:lnTo>
                      <a:pt x="31964" y="60922"/>
                    </a:lnTo>
                    <a:cubicBezTo>
                      <a:pt x="31831" y="60636"/>
                      <a:pt x="31708" y="60352"/>
                      <a:pt x="31601" y="60072"/>
                    </a:cubicBezTo>
                    <a:close/>
                    <a:moveTo>
                      <a:pt x="31993" y="55912"/>
                    </a:moveTo>
                    <a:cubicBezTo>
                      <a:pt x="32534" y="56947"/>
                      <a:pt x="33214" y="57677"/>
                      <a:pt x="33849" y="58358"/>
                    </a:cubicBezTo>
                    <a:cubicBezTo>
                      <a:pt x="34703" y="59274"/>
                      <a:pt x="35508" y="60141"/>
                      <a:pt x="35815" y="61563"/>
                    </a:cubicBezTo>
                    <a:lnTo>
                      <a:pt x="35815" y="61563"/>
                    </a:lnTo>
                    <a:lnTo>
                      <a:pt x="35789" y="61594"/>
                    </a:lnTo>
                    <a:lnTo>
                      <a:pt x="31521" y="56465"/>
                    </a:lnTo>
                    <a:lnTo>
                      <a:pt x="31521" y="56465"/>
                    </a:lnTo>
                    <a:cubicBezTo>
                      <a:pt x="31645" y="56268"/>
                      <a:pt x="31801" y="56083"/>
                      <a:pt x="31993" y="55912"/>
                    </a:cubicBezTo>
                    <a:close/>
                    <a:moveTo>
                      <a:pt x="31969" y="60931"/>
                    </a:moveTo>
                    <a:lnTo>
                      <a:pt x="35730" y="61598"/>
                    </a:lnTo>
                    <a:lnTo>
                      <a:pt x="32299" y="61598"/>
                    </a:lnTo>
                    <a:cubicBezTo>
                      <a:pt x="32183" y="61375"/>
                      <a:pt x="32073" y="61153"/>
                      <a:pt x="31969" y="60931"/>
                    </a:cubicBezTo>
                    <a:close/>
                    <a:moveTo>
                      <a:pt x="35832" y="61644"/>
                    </a:moveTo>
                    <a:lnTo>
                      <a:pt x="35833" y="61645"/>
                    </a:lnTo>
                    <a:lnTo>
                      <a:pt x="35833" y="61646"/>
                    </a:lnTo>
                    <a:lnTo>
                      <a:pt x="35832" y="61644"/>
                    </a:lnTo>
                    <a:close/>
                    <a:moveTo>
                      <a:pt x="24303" y="41934"/>
                    </a:moveTo>
                    <a:lnTo>
                      <a:pt x="29794" y="47425"/>
                    </a:lnTo>
                    <a:cubicBezTo>
                      <a:pt x="29226" y="49855"/>
                      <a:pt x="27672" y="52955"/>
                      <a:pt x="26795" y="54586"/>
                    </a:cubicBezTo>
                    <a:cubicBezTo>
                      <a:pt x="25456" y="57080"/>
                      <a:pt x="24224" y="58935"/>
                      <a:pt x="23746" y="59413"/>
                    </a:cubicBezTo>
                    <a:cubicBezTo>
                      <a:pt x="21826" y="61336"/>
                      <a:pt x="19375" y="61838"/>
                      <a:pt x="17069" y="61838"/>
                    </a:cubicBezTo>
                    <a:cubicBezTo>
                      <a:pt x="15597" y="61838"/>
                      <a:pt x="14183" y="61633"/>
                      <a:pt x="13005" y="61462"/>
                    </a:cubicBezTo>
                    <a:cubicBezTo>
                      <a:pt x="12153" y="61337"/>
                      <a:pt x="11437" y="61235"/>
                      <a:pt x="10903" y="61235"/>
                    </a:cubicBezTo>
                    <a:cubicBezTo>
                      <a:pt x="10738" y="61235"/>
                      <a:pt x="10589" y="61243"/>
                      <a:pt x="10461" y="61266"/>
                    </a:cubicBezTo>
                    <a:cubicBezTo>
                      <a:pt x="10556" y="60717"/>
                      <a:pt x="10427" y="59838"/>
                      <a:pt x="10266" y="58723"/>
                    </a:cubicBezTo>
                    <a:cubicBezTo>
                      <a:pt x="9827" y="55699"/>
                      <a:pt x="9165" y="51129"/>
                      <a:pt x="12313" y="47980"/>
                    </a:cubicBezTo>
                    <a:cubicBezTo>
                      <a:pt x="12792" y="47502"/>
                      <a:pt x="14646" y="46270"/>
                      <a:pt x="17142" y="44933"/>
                    </a:cubicBezTo>
                    <a:cubicBezTo>
                      <a:pt x="20941" y="42893"/>
                      <a:pt x="23258" y="42177"/>
                      <a:pt x="24303" y="41934"/>
                    </a:cubicBezTo>
                    <a:close/>
                    <a:moveTo>
                      <a:pt x="24304" y="41922"/>
                    </a:moveTo>
                    <a:cubicBezTo>
                      <a:pt x="21873" y="42490"/>
                      <a:pt x="18772" y="44046"/>
                      <a:pt x="17137" y="44923"/>
                    </a:cubicBezTo>
                    <a:cubicBezTo>
                      <a:pt x="14642" y="46263"/>
                      <a:pt x="12787" y="47495"/>
                      <a:pt x="12306" y="47973"/>
                    </a:cubicBezTo>
                    <a:cubicBezTo>
                      <a:pt x="9153" y="51125"/>
                      <a:pt x="9818" y="55699"/>
                      <a:pt x="10256" y="58725"/>
                    </a:cubicBezTo>
                    <a:cubicBezTo>
                      <a:pt x="10418" y="59844"/>
                      <a:pt x="10546" y="60727"/>
                      <a:pt x="10450" y="61272"/>
                    </a:cubicBezTo>
                    <a:lnTo>
                      <a:pt x="10448" y="61279"/>
                    </a:lnTo>
                    <a:lnTo>
                      <a:pt x="10456" y="61278"/>
                    </a:lnTo>
                    <a:cubicBezTo>
                      <a:pt x="10587" y="61255"/>
                      <a:pt x="10737" y="61244"/>
                      <a:pt x="10906" y="61244"/>
                    </a:cubicBezTo>
                    <a:cubicBezTo>
                      <a:pt x="11439" y="61244"/>
                      <a:pt x="12153" y="61348"/>
                      <a:pt x="13002" y="61471"/>
                    </a:cubicBezTo>
                    <a:cubicBezTo>
                      <a:pt x="14181" y="61643"/>
                      <a:pt x="15595" y="61848"/>
                      <a:pt x="17071" y="61848"/>
                    </a:cubicBezTo>
                    <a:cubicBezTo>
                      <a:pt x="19377" y="61848"/>
                      <a:pt x="21831" y="61345"/>
                      <a:pt x="23756" y="59422"/>
                    </a:cubicBezTo>
                    <a:cubicBezTo>
                      <a:pt x="24235" y="58942"/>
                      <a:pt x="25466" y="57087"/>
                      <a:pt x="26807" y="54592"/>
                    </a:cubicBezTo>
                    <a:cubicBezTo>
                      <a:pt x="27488" y="53323"/>
                      <a:pt x="28106" y="52048"/>
                      <a:pt x="28598" y="50906"/>
                    </a:cubicBezTo>
                    <a:cubicBezTo>
                      <a:pt x="29173" y="49564"/>
                      <a:pt x="29581" y="48393"/>
                      <a:pt x="29807" y="47425"/>
                    </a:cubicBezTo>
                    <a:lnTo>
                      <a:pt x="29807" y="47421"/>
                    </a:lnTo>
                    <a:lnTo>
                      <a:pt x="24310" y="41923"/>
                    </a:lnTo>
                    <a:lnTo>
                      <a:pt x="24308" y="41922"/>
                    </a:lnTo>
                    <a:close/>
                    <a:moveTo>
                      <a:pt x="40842" y="61485"/>
                    </a:moveTo>
                    <a:cubicBezTo>
                      <a:pt x="40740" y="61485"/>
                      <a:pt x="40659" y="61568"/>
                      <a:pt x="40659" y="61669"/>
                    </a:cubicBezTo>
                    <a:cubicBezTo>
                      <a:pt x="40661" y="61771"/>
                      <a:pt x="40742" y="61852"/>
                      <a:pt x="40842" y="61852"/>
                    </a:cubicBezTo>
                    <a:cubicBezTo>
                      <a:pt x="40943" y="61852"/>
                      <a:pt x="41024" y="61771"/>
                      <a:pt x="41024" y="61669"/>
                    </a:cubicBezTo>
                    <a:cubicBezTo>
                      <a:pt x="41024" y="61568"/>
                      <a:pt x="40943" y="61485"/>
                      <a:pt x="40842" y="61485"/>
                    </a:cubicBezTo>
                    <a:close/>
                    <a:moveTo>
                      <a:pt x="30820" y="61488"/>
                    </a:moveTo>
                    <a:cubicBezTo>
                      <a:pt x="30719" y="61488"/>
                      <a:pt x="30636" y="61569"/>
                      <a:pt x="30636" y="61671"/>
                    </a:cubicBezTo>
                    <a:cubicBezTo>
                      <a:pt x="30636" y="61772"/>
                      <a:pt x="30719" y="61853"/>
                      <a:pt x="30820" y="61853"/>
                    </a:cubicBezTo>
                    <a:cubicBezTo>
                      <a:pt x="30922" y="61852"/>
                      <a:pt x="31003" y="61771"/>
                      <a:pt x="31003" y="61671"/>
                    </a:cubicBezTo>
                    <a:cubicBezTo>
                      <a:pt x="31003" y="61569"/>
                      <a:pt x="30922" y="61488"/>
                      <a:pt x="30820" y="61488"/>
                    </a:cubicBezTo>
                    <a:close/>
                    <a:moveTo>
                      <a:pt x="47428" y="42089"/>
                    </a:moveTo>
                    <a:cubicBezTo>
                      <a:pt x="49858" y="42657"/>
                      <a:pt x="52957" y="44211"/>
                      <a:pt x="54589" y="45088"/>
                    </a:cubicBezTo>
                    <a:cubicBezTo>
                      <a:pt x="57083" y="46427"/>
                      <a:pt x="58937" y="47659"/>
                      <a:pt x="59415" y="48137"/>
                    </a:cubicBezTo>
                    <a:cubicBezTo>
                      <a:pt x="62566" y="51284"/>
                      <a:pt x="61903" y="55854"/>
                      <a:pt x="61464" y="58878"/>
                    </a:cubicBezTo>
                    <a:cubicBezTo>
                      <a:pt x="61304" y="59993"/>
                      <a:pt x="61175" y="60875"/>
                      <a:pt x="61269" y="61421"/>
                    </a:cubicBezTo>
                    <a:cubicBezTo>
                      <a:pt x="61141" y="61400"/>
                      <a:pt x="60995" y="61390"/>
                      <a:pt x="60832" y="61390"/>
                    </a:cubicBezTo>
                    <a:cubicBezTo>
                      <a:pt x="60297" y="61390"/>
                      <a:pt x="59580" y="61494"/>
                      <a:pt x="58726" y="61619"/>
                    </a:cubicBezTo>
                    <a:cubicBezTo>
                      <a:pt x="57547" y="61789"/>
                      <a:pt x="56133" y="61994"/>
                      <a:pt x="54660" y="61994"/>
                    </a:cubicBezTo>
                    <a:cubicBezTo>
                      <a:pt x="52355" y="61994"/>
                      <a:pt x="49905" y="61492"/>
                      <a:pt x="47984" y="59570"/>
                    </a:cubicBezTo>
                    <a:cubicBezTo>
                      <a:pt x="47506" y="59091"/>
                      <a:pt x="46274" y="57237"/>
                      <a:pt x="44935" y="54743"/>
                    </a:cubicBezTo>
                    <a:cubicBezTo>
                      <a:pt x="42895" y="50942"/>
                      <a:pt x="42181" y="48625"/>
                      <a:pt x="41936" y="47580"/>
                    </a:cubicBezTo>
                    <a:lnTo>
                      <a:pt x="47428" y="42089"/>
                    </a:lnTo>
                    <a:close/>
                    <a:moveTo>
                      <a:pt x="47423" y="42078"/>
                    </a:moveTo>
                    <a:lnTo>
                      <a:pt x="44675" y="44827"/>
                    </a:lnTo>
                    <a:lnTo>
                      <a:pt x="41927" y="47575"/>
                    </a:lnTo>
                    <a:lnTo>
                      <a:pt x="41924" y="47577"/>
                    </a:lnTo>
                    <a:lnTo>
                      <a:pt x="41924" y="47580"/>
                    </a:lnTo>
                    <a:cubicBezTo>
                      <a:pt x="42494" y="50013"/>
                      <a:pt x="44050" y="53114"/>
                      <a:pt x="44927" y="54747"/>
                    </a:cubicBezTo>
                    <a:cubicBezTo>
                      <a:pt x="46267" y="57244"/>
                      <a:pt x="47499" y="59099"/>
                      <a:pt x="47977" y="59578"/>
                    </a:cubicBezTo>
                    <a:cubicBezTo>
                      <a:pt x="49900" y="61503"/>
                      <a:pt x="52353" y="62005"/>
                      <a:pt x="54660" y="62005"/>
                    </a:cubicBezTo>
                    <a:cubicBezTo>
                      <a:pt x="56132" y="62005"/>
                      <a:pt x="57546" y="61800"/>
                      <a:pt x="58730" y="61627"/>
                    </a:cubicBezTo>
                    <a:cubicBezTo>
                      <a:pt x="59583" y="61505"/>
                      <a:pt x="60299" y="61400"/>
                      <a:pt x="60833" y="61400"/>
                    </a:cubicBezTo>
                    <a:cubicBezTo>
                      <a:pt x="60999" y="61400"/>
                      <a:pt x="61147" y="61410"/>
                      <a:pt x="61276" y="61433"/>
                    </a:cubicBezTo>
                    <a:lnTo>
                      <a:pt x="61283" y="61435"/>
                    </a:lnTo>
                    <a:lnTo>
                      <a:pt x="61282" y="61427"/>
                    </a:lnTo>
                    <a:cubicBezTo>
                      <a:pt x="61186" y="60882"/>
                      <a:pt x="61312" y="59999"/>
                      <a:pt x="61476" y="58881"/>
                    </a:cubicBezTo>
                    <a:cubicBezTo>
                      <a:pt x="61917" y="55854"/>
                      <a:pt x="62579" y="51281"/>
                      <a:pt x="59426" y="48130"/>
                    </a:cubicBezTo>
                    <a:cubicBezTo>
                      <a:pt x="58946" y="47651"/>
                      <a:pt x="57091" y="46420"/>
                      <a:pt x="54595" y="45079"/>
                    </a:cubicBezTo>
                    <a:cubicBezTo>
                      <a:pt x="53325" y="44398"/>
                      <a:pt x="52050" y="43778"/>
                      <a:pt x="50908" y="43288"/>
                    </a:cubicBezTo>
                    <a:cubicBezTo>
                      <a:pt x="49566" y="42712"/>
                      <a:pt x="48397" y="42304"/>
                      <a:pt x="47428" y="42078"/>
                    </a:cubicBezTo>
                    <a:close/>
                    <a:moveTo>
                      <a:pt x="39659" y="60920"/>
                    </a:moveTo>
                    <a:lnTo>
                      <a:pt x="39659" y="60920"/>
                    </a:lnTo>
                    <a:cubicBezTo>
                      <a:pt x="39461" y="61334"/>
                      <a:pt x="39238" y="61753"/>
                      <a:pt x="39003" y="62170"/>
                    </a:cubicBezTo>
                    <a:lnTo>
                      <a:pt x="39003" y="62170"/>
                    </a:lnTo>
                    <a:lnTo>
                      <a:pt x="35848" y="61608"/>
                    </a:lnTo>
                    <a:lnTo>
                      <a:pt x="39306" y="61608"/>
                    </a:lnTo>
                    <a:lnTo>
                      <a:pt x="39306" y="61598"/>
                    </a:lnTo>
                    <a:lnTo>
                      <a:pt x="35844" y="61598"/>
                    </a:lnTo>
                    <a:cubicBezTo>
                      <a:pt x="35844" y="61598"/>
                      <a:pt x="35844" y="61598"/>
                      <a:pt x="35844" y="61598"/>
                    </a:cubicBezTo>
                    <a:lnTo>
                      <a:pt x="35844" y="61598"/>
                    </a:lnTo>
                    <a:lnTo>
                      <a:pt x="39659" y="60920"/>
                    </a:lnTo>
                    <a:close/>
                    <a:moveTo>
                      <a:pt x="35731" y="61608"/>
                    </a:moveTo>
                    <a:lnTo>
                      <a:pt x="32619" y="62162"/>
                    </a:lnTo>
                    <a:lnTo>
                      <a:pt x="32620" y="62172"/>
                    </a:lnTo>
                    <a:lnTo>
                      <a:pt x="35731" y="61619"/>
                    </a:lnTo>
                    <a:lnTo>
                      <a:pt x="35731" y="61619"/>
                    </a:lnTo>
                    <a:lnTo>
                      <a:pt x="32886" y="62662"/>
                    </a:lnTo>
                    <a:lnTo>
                      <a:pt x="32886" y="62662"/>
                    </a:lnTo>
                    <a:cubicBezTo>
                      <a:pt x="32684" y="62313"/>
                      <a:pt x="32488" y="61960"/>
                      <a:pt x="32305" y="61608"/>
                    </a:cubicBezTo>
                    <a:close/>
                    <a:moveTo>
                      <a:pt x="35847" y="61619"/>
                    </a:moveTo>
                    <a:lnTo>
                      <a:pt x="38997" y="62180"/>
                    </a:lnTo>
                    <a:lnTo>
                      <a:pt x="38997" y="62180"/>
                    </a:lnTo>
                    <a:cubicBezTo>
                      <a:pt x="38905" y="62344"/>
                      <a:pt x="38811" y="62508"/>
                      <a:pt x="38715" y="62671"/>
                    </a:cubicBezTo>
                    <a:lnTo>
                      <a:pt x="38715" y="62671"/>
                    </a:lnTo>
                    <a:lnTo>
                      <a:pt x="35847" y="61619"/>
                    </a:lnTo>
                    <a:close/>
                    <a:moveTo>
                      <a:pt x="35729" y="61632"/>
                    </a:moveTo>
                    <a:lnTo>
                      <a:pt x="33159" y="63127"/>
                    </a:lnTo>
                    <a:lnTo>
                      <a:pt x="33159" y="63127"/>
                    </a:lnTo>
                    <a:cubicBezTo>
                      <a:pt x="33069" y="62977"/>
                      <a:pt x="32980" y="62825"/>
                      <a:pt x="32892" y="62673"/>
                    </a:cubicBezTo>
                    <a:lnTo>
                      <a:pt x="32892" y="62673"/>
                    </a:lnTo>
                    <a:lnTo>
                      <a:pt x="35729" y="61632"/>
                    </a:lnTo>
                    <a:close/>
                    <a:moveTo>
                      <a:pt x="35842" y="61629"/>
                    </a:moveTo>
                    <a:lnTo>
                      <a:pt x="38709" y="62681"/>
                    </a:lnTo>
                    <a:lnTo>
                      <a:pt x="38709" y="62681"/>
                    </a:lnTo>
                    <a:cubicBezTo>
                      <a:pt x="38619" y="62835"/>
                      <a:pt x="38528" y="62987"/>
                      <a:pt x="38436" y="63139"/>
                    </a:cubicBezTo>
                    <a:lnTo>
                      <a:pt x="38436" y="63139"/>
                    </a:lnTo>
                    <a:lnTo>
                      <a:pt x="35842" y="61629"/>
                    </a:lnTo>
                    <a:close/>
                    <a:moveTo>
                      <a:pt x="31454" y="62930"/>
                    </a:moveTo>
                    <a:cubicBezTo>
                      <a:pt x="31306" y="62930"/>
                      <a:pt x="31186" y="63049"/>
                      <a:pt x="31186" y="63198"/>
                    </a:cubicBezTo>
                    <a:cubicBezTo>
                      <a:pt x="31186" y="63346"/>
                      <a:pt x="31306" y="63466"/>
                      <a:pt x="31454" y="63466"/>
                    </a:cubicBezTo>
                    <a:cubicBezTo>
                      <a:pt x="31603" y="63466"/>
                      <a:pt x="31722" y="63346"/>
                      <a:pt x="31722" y="63198"/>
                    </a:cubicBezTo>
                    <a:cubicBezTo>
                      <a:pt x="31722" y="63049"/>
                      <a:pt x="31603" y="62930"/>
                      <a:pt x="31454" y="62930"/>
                    </a:cubicBezTo>
                    <a:close/>
                    <a:moveTo>
                      <a:pt x="40210" y="62928"/>
                    </a:moveTo>
                    <a:cubicBezTo>
                      <a:pt x="40061" y="62928"/>
                      <a:pt x="39942" y="63049"/>
                      <a:pt x="39942" y="63197"/>
                    </a:cubicBezTo>
                    <a:cubicBezTo>
                      <a:pt x="39942" y="63346"/>
                      <a:pt x="40062" y="63466"/>
                      <a:pt x="40210" y="63466"/>
                    </a:cubicBezTo>
                    <a:cubicBezTo>
                      <a:pt x="40358" y="63466"/>
                      <a:pt x="40478" y="63346"/>
                      <a:pt x="40478" y="63197"/>
                    </a:cubicBezTo>
                    <a:cubicBezTo>
                      <a:pt x="40478" y="63049"/>
                      <a:pt x="40358" y="62928"/>
                      <a:pt x="40210" y="62928"/>
                    </a:cubicBezTo>
                    <a:close/>
                    <a:moveTo>
                      <a:pt x="35746" y="61634"/>
                    </a:moveTo>
                    <a:lnTo>
                      <a:pt x="33438" y="63589"/>
                    </a:lnTo>
                    <a:lnTo>
                      <a:pt x="33438" y="63589"/>
                    </a:lnTo>
                    <a:cubicBezTo>
                      <a:pt x="33346" y="63439"/>
                      <a:pt x="33255" y="63288"/>
                      <a:pt x="33164" y="63136"/>
                    </a:cubicBezTo>
                    <a:lnTo>
                      <a:pt x="33164" y="63136"/>
                    </a:lnTo>
                    <a:lnTo>
                      <a:pt x="35746" y="61634"/>
                    </a:lnTo>
                    <a:close/>
                    <a:moveTo>
                      <a:pt x="35848" y="61644"/>
                    </a:moveTo>
                    <a:lnTo>
                      <a:pt x="38431" y="63147"/>
                    </a:lnTo>
                    <a:lnTo>
                      <a:pt x="38431" y="63147"/>
                    </a:lnTo>
                    <a:cubicBezTo>
                      <a:pt x="38340" y="63299"/>
                      <a:pt x="38248" y="63449"/>
                      <a:pt x="38157" y="63598"/>
                    </a:cubicBezTo>
                    <a:lnTo>
                      <a:pt x="38157" y="63598"/>
                    </a:lnTo>
                    <a:lnTo>
                      <a:pt x="35848" y="61644"/>
                    </a:lnTo>
                    <a:close/>
                    <a:moveTo>
                      <a:pt x="35744" y="61649"/>
                    </a:moveTo>
                    <a:lnTo>
                      <a:pt x="33732" y="64068"/>
                    </a:lnTo>
                    <a:lnTo>
                      <a:pt x="33732" y="64068"/>
                    </a:lnTo>
                    <a:cubicBezTo>
                      <a:pt x="33636" y="63913"/>
                      <a:pt x="33539" y="63756"/>
                      <a:pt x="33443" y="63597"/>
                    </a:cubicBezTo>
                    <a:lnTo>
                      <a:pt x="33443" y="63597"/>
                    </a:lnTo>
                    <a:lnTo>
                      <a:pt x="35744" y="61649"/>
                    </a:lnTo>
                    <a:close/>
                    <a:moveTo>
                      <a:pt x="35837" y="61648"/>
                    </a:moveTo>
                    <a:lnTo>
                      <a:pt x="38151" y="63607"/>
                    </a:lnTo>
                    <a:lnTo>
                      <a:pt x="38151" y="63607"/>
                    </a:lnTo>
                    <a:cubicBezTo>
                      <a:pt x="38053" y="63767"/>
                      <a:pt x="37955" y="63925"/>
                      <a:pt x="37859" y="64081"/>
                    </a:cubicBezTo>
                    <a:lnTo>
                      <a:pt x="37859" y="64081"/>
                    </a:lnTo>
                    <a:lnTo>
                      <a:pt x="35836" y="61650"/>
                    </a:lnTo>
                    <a:lnTo>
                      <a:pt x="35837" y="61648"/>
                    </a:lnTo>
                    <a:close/>
                    <a:moveTo>
                      <a:pt x="35752" y="61657"/>
                    </a:moveTo>
                    <a:lnTo>
                      <a:pt x="34064" y="64605"/>
                    </a:lnTo>
                    <a:lnTo>
                      <a:pt x="34064" y="64605"/>
                    </a:lnTo>
                    <a:cubicBezTo>
                      <a:pt x="34039" y="64565"/>
                      <a:pt x="34014" y="64525"/>
                      <a:pt x="33989" y="64485"/>
                    </a:cubicBezTo>
                    <a:cubicBezTo>
                      <a:pt x="33906" y="64351"/>
                      <a:pt x="33822" y="64215"/>
                      <a:pt x="33738" y="64078"/>
                    </a:cubicBezTo>
                    <a:lnTo>
                      <a:pt x="33738" y="64078"/>
                    </a:lnTo>
                    <a:lnTo>
                      <a:pt x="35752" y="61657"/>
                    </a:lnTo>
                    <a:close/>
                    <a:moveTo>
                      <a:pt x="35827" y="61657"/>
                    </a:moveTo>
                    <a:lnTo>
                      <a:pt x="37852" y="64091"/>
                    </a:lnTo>
                    <a:lnTo>
                      <a:pt x="37852" y="64091"/>
                    </a:lnTo>
                    <a:cubicBezTo>
                      <a:pt x="37804" y="64169"/>
                      <a:pt x="37756" y="64247"/>
                      <a:pt x="37708" y="64324"/>
                    </a:cubicBezTo>
                    <a:cubicBezTo>
                      <a:pt x="37646" y="64423"/>
                      <a:pt x="37585" y="64522"/>
                      <a:pt x="37524" y="64620"/>
                    </a:cubicBezTo>
                    <a:lnTo>
                      <a:pt x="37524" y="64620"/>
                    </a:lnTo>
                    <a:lnTo>
                      <a:pt x="35827" y="61657"/>
                    </a:lnTo>
                    <a:close/>
                    <a:moveTo>
                      <a:pt x="39391" y="64440"/>
                    </a:moveTo>
                    <a:cubicBezTo>
                      <a:pt x="39288" y="64440"/>
                      <a:pt x="39207" y="64521"/>
                      <a:pt x="39207" y="64622"/>
                    </a:cubicBezTo>
                    <a:cubicBezTo>
                      <a:pt x="39207" y="64724"/>
                      <a:pt x="39290" y="64806"/>
                      <a:pt x="39391" y="64806"/>
                    </a:cubicBezTo>
                    <a:cubicBezTo>
                      <a:pt x="39493" y="64806"/>
                      <a:pt x="39574" y="64724"/>
                      <a:pt x="39574" y="64622"/>
                    </a:cubicBezTo>
                    <a:cubicBezTo>
                      <a:pt x="39574" y="64521"/>
                      <a:pt x="39493" y="64440"/>
                      <a:pt x="39391" y="64440"/>
                    </a:cubicBezTo>
                    <a:close/>
                    <a:moveTo>
                      <a:pt x="32272" y="64441"/>
                    </a:moveTo>
                    <a:cubicBezTo>
                      <a:pt x="32171" y="64441"/>
                      <a:pt x="32090" y="64524"/>
                      <a:pt x="32090" y="64625"/>
                    </a:cubicBezTo>
                    <a:cubicBezTo>
                      <a:pt x="32090" y="64727"/>
                      <a:pt x="32171" y="64808"/>
                      <a:pt x="32272" y="64808"/>
                    </a:cubicBezTo>
                    <a:cubicBezTo>
                      <a:pt x="32374" y="64808"/>
                      <a:pt x="32455" y="64724"/>
                      <a:pt x="32455" y="64625"/>
                    </a:cubicBezTo>
                    <a:cubicBezTo>
                      <a:pt x="32455" y="64524"/>
                      <a:pt x="32374" y="64441"/>
                      <a:pt x="32272" y="64441"/>
                    </a:cubicBezTo>
                    <a:close/>
                    <a:moveTo>
                      <a:pt x="35766" y="61654"/>
                    </a:moveTo>
                    <a:lnTo>
                      <a:pt x="34465" y="65256"/>
                    </a:lnTo>
                    <a:lnTo>
                      <a:pt x="34465" y="65256"/>
                    </a:lnTo>
                    <a:cubicBezTo>
                      <a:pt x="34338" y="65047"/>
                      <a:pt x="34206" y="64834"/>
                      <a:pt x="34071" y="64616"/>
                    </a:cubicBezTo>
                    <a:lnTo>
                      <a:pt x="34071" y="64616"/>
                    </a:lnTo>
                    <a:lnTo>
                      <a:pt x="35766" y="61654"/>
                    </a:lnTo>
                    <a:close/>
                    <a:moveTo>
                      <a:pt x="35814" y="61654"/>
                    </a:moveTo>
                    <a:lnTo>
                      <a:pt x="37518" y="64630"/>
                    </a:lnTo>
                    <a:lnTo>
                      <a:pt x="37518" y="64630"/>
                    </a:lnTo>
                    <a:cubicBezTo>
                      <a:pt x="37382" y="64850"/>
                      <a:pt x="37249" y="65066"/>
                      <a:pt x="37122" y="65276"/>
                    </a:cubicBezTo>
                    <a:lnTo>
                      <a:pt x="37122" y="65276"/>
                    </a:lnTo>
                    <a:lnTo>
                      <a:pt x="35814" y="61654"/>
                    </a:lnTo>
                    <a:close/>
                    <a:moveTo>
                      <a:pt x="33194" y="65557"/>
                    </a:moveTo>
                    <a:cubicBezTo>
                      <a:pt x="33114" y="65557"/>
                      <a:pt x="33049" y="65622"/>
                      <a:pt x="33049" y="65702"/>
                    </a:cubicBezTo>
                    <a:cubicBezTo>
                      <a:pt x="33049" y="65782"/>
                      <a:pt x="33114" y="65847"/>
                      <a:pt x="33194" y="65847"/>
                    </a:cubicBezTo>
                    <a:cubicBezTo>
                      <a:pt x="33274" y="65847"/>
                      <a:pt x="33339" y="65782"/>
                      <a:pt x="33339" y="65702"/>
                    </a:cubicBezTo>
                    <a:cubicBezTo>
                      <a:pt x="33339" y="65622"/>
                      <a:pt x="33274" y="65557"/>
                      <a:pt x="33194" y="65557"/>
                    </a:cubicBezTo>
                    <a:close/>
                    <a:moveTo>
                      <a:pt x="38468" y="65557"/>
                    </a:moveTo>
                    <a:cubicBezTo>
                      <a:pt x="38389" y="65557"/>
                      <a:pt x="38323" y="65622"/>
                      <a:pt x="38323" y="65702"/>
                    </a:cubicBezTo>
                    <a:cubicBezTo>
                      <a:pt x="38323" y="65782"/>
                      <a:pt x="38389" y="65847"/>
                      <a:pt x="38468" y="65847"/>
                    </a:cubicBezTo>
                    <a:cubicBezTo>
                      <a:pt x="38548" y="65847"/>
                      <a:pt x="38613" y="65782"/>
                      <a:pt x="38613" y="65702"/>
                    </a:cubicBezTo>
                    <a:cubicBezTo>
                      <a:pt x="38613" y="65622"/>
                      <a:pt x="38548" y="65557"/>
                      <a:pt x="38468" y="65557"/>
                    </a:cubicBezTo>
                    <a:close/>
                    <a:moveTo>
                      <a:pt x="35774" y="61664"/>
                    </a:moveTo>
                    <a:lnTo>
                      <a:pt x="34991" y="66142"/>
                    </a:lnTo>
                    <a:lnTo>
                      <a:pt x="34991" y="66142"/>
                    </a:lnTo>
                    <a:cubicBezTo>
                      <a:pt x="34833" y="65864"/>
                      <a:pt x="34658" y="65572"/>
                      <a:pt x="34473" y="65269"/>
                    </a:cubicBezTo>
                    <a:lnTo>
                      <a:pt x="34473" y="65269"/>
                    </a:lnTo>
                    <a:lnTo>
                      <a:pt x="35774" y="61664"/>
                    </a:lnTo>
                    <a:close/>
                    <a:moveTo>
                      <a:pt x="35805" y="61661"/>
                    </a:moveTo>
                    <a:lnTo>
                      <a:pt x="37112" y="65285"/>
                    </a:lnTo>
                    <a:lnTo>
                      <a:pt x="37118" y="65282"/>
                    </a:lnTo>
                    <a:lnTo>
                      <a:pt x="37118" y="65282"/>
                    </a:lnTo>
                    <a:cubicBezTo>
                      <a:pt x="36930" y="65593"/>
                      <a:pt x="36754" y="65892"/>
                      <a:pt x="36595" y="66176"/>
                    </a:cubicBezTo>
                    <a:lnTo>
                      <a:pt x="36595" y="66176"/>
                    </a:lnTo>
                    <a:lnTo>
                      <a:pt x="35805" y="61661"/>
                    </a:lnTo>
                    <a:close/>
                    <a:moveTo>
                      <a:pt x="35785" y="61662"/>
                    </a:moveTo>
                    <a:lnTo>
                      <a:pt x="35785" y="67846"/>
                    </a:lnTo>
                    <a:lnTo>
                      <a:pt x="35795" y="67846"/>
                    </a:lnTo>
                    <a:lnTo>
                      <a:pt x="35795" y="61664"/>
                    </a:lnTo>
                    <a:lnTo>
                      <a:pt x="36586" y="66192"/>
                    </a:lnTo>
                    <a:lnTo>
                      <a:pt x="36586" y="66192"/>
                    </a:lnTo>
                    <a:cubicBezTo>
                      <a:pt x="36170" y="66939"/>
                      <a:pt x="35879" y="67584"/>
                      <a:pt x="35827" y="68076"/>
                    </a:cubicBezTo>
                    <a:lnTo>
                      <a:pt x="35827" y="68076"/>
                    </a:lnTo>
                    <a:cubicBezTo>
                      <a:pt x="35749" y="67576"/>
                      <a:pt x="35434" y="66917"/>
                      <a:pt x="34999" y="66155"/>
                    </a:cubicBezTo>
                    <a:lnTo>
                      <a:pt x="34999" y="66155"/>
                    </a:lnTo>
                    <a:lnTo>
                      <a:pt x="35001" y="66155"/>
                    </a:lnTo>
                    <a:lnTo>
                      <a:pt x="35785" y="61662"/>
                    </a:lnTo>
                    <a:close/>
                    <a:moveTo>
                      <a:pt x="31016" y="52391"/>
                    </a:moveTo>
                    <a:lnTo>
                      <a:pt x="31016" y="52391"/>
                    </a:lnTo>
                    <a:cubicBezTo>
                      <a:pt x="31016" y="52392"/>
                      <a:pt x="31017" y="52393"/>
                      <a:pt x="31017" y="52394"/>
                    </a:cubicBezTo>
                    <a:lnTo>
                      <a:pt x="31017" y="52394"/>
                    </a:lnTo>
                    <a:cubicBezTo>
                      <a:pt x="31161" y="53898"/>
                      <a:pt x="31524" y="55014"/>
                      <a:pt x="31989" y="55905"/>
                    </a:cubicBezTo>
                    <a:lnTo>
                      <a:pt x="31989" y="55905"/>
                    </a:lnTo>
                    <a:lnTo>
                      <a:pt x="31980" y="55895"/>
                    </a:lnTo>
                    <a:lnTo>
                      <a:pt x="31980" y="55895"/>
                    </a:lnTo>
                    <a:cubicBezTo>
                      <a:pt x="31979" y="55896"/>
                      <a:pt x="31978" y="55896"/>
                      <a:pt x="31977" y="55897"/>
                    </a:cubicBezTo>
                    <a:lnTo>
                      <a:pt x="31977" y="55897"/>
                    </a:lnTo>
                    <a:lnTo>
                      <a:pt x="31975" y="55895"/>
                    </a:lnTo>
                    <a:lnTo>
                      <a:pt x="31975" y="55895"/>
                    </a:lnTo>
                    <a:cubicBezTo>
                      <a:pt x="30488" y="57217"/>
                      <a:pt x="31127" y="59397"/>
                      <a:pt x="32272" y="61602"/>
                    </a:cubicBezTo>
                    <a:lnTo>
                      <a:pt x="32272" y="61602"/>
                    </a:lnTo>
                    <a:lnTo>
                      <a:pt x="32272" y="61608"/>
                    </a:lnTo>
                    <a:lnTo>
                      <a:pt x="32276" y="61608"/>
                    </a:lnTo>
                    <a:cubicBezTo>
                      <a:pt x="32460" y="61963"/>
                      <a:pt x="32658" y="62318"/>
                      <a:pt x="32862" y="62671"/>
                    </a:cubicBezTo>
                    <a:lnTo>
                      <a:pt x="32862" y="62671"/>
                    </a:lnTo>
                    <a:lnTo>
                      <a:pt x="32859" y="62672"/>
                    </a:lnTo>
                    <a:lnTo>
                      <a:pt x="32863" y="62684"/>
                    </a:lnTo>
                    <a:lnTo>
                      <a:pt x="32868" y="62682"/>
                    </a:lnTo>
                    <a:lnTo>
                      <a:pt x="32868" y="62682"/>
                    </a:lnTo>
                    <a:cubicBezTo>
                      <a:pt x="32957" y="62835"/>
                      <a:pt x="33047" y="62988"/>
                      <a:pt x="33138" y="63140"/>
                    </a:cubicBezTo>
                    <a:lnTo>
                      <a:pt x="33138" y="63140"/>
                    </a:lnTo>
                    <a:lnTo>
                      <a:pt x="33110" y="63156"/>
                    </a:lnTo>
                    <a:lnTo>
                      <a:pt x="33114" y="63165"/>
                    </a:lnTo>
                    <a:lnTo>
                      <a:pt x="33143" y="63148"/>
                    </a:lnTo>
                    <a:lnTo>
                      <a:pt x="33143" y="63148"/>
                    </a:lnTo>
                    <a:cubicBezTo>
                      <a:pt x="33234" y="63301"/>
                      <a:pt x="33326" y="63454"/>
                      <a:pt x="33418" y="63605"/>
                    </a:cubicBezTo>
                    <a:lnTo>
                      <a:pt x="33418" y="63605"/>
                    </a:lnTo>
                    <a:lnTo>
                      <a:pt x="33411" y="63611"/>
                    </a:lnTo>
                    <a:lnTo>
                      <a:pt x="33418" y="63618"/>
                    </a:lnTo>
                    <a:lnTo>
                      <a:pt x="33424" y="63614"/>
                    </a:lnTo>
                    <a:lnTo>
                      <a:pt x="33424" y="63614"/>
                    </a:lnTo>
                    <a:cubicBezTo>
                      <a:pt x="33521" y="63773"/>
                      <a:pt x="33618" y="63931"/>
                      <a:pt x="33715" y="64088"/>
                    </a:cubicBezTo>
                    <a:lnTo>
                      <a:pt x="33715" y="64088"/>
                    </a:lnTo>
                    <a:lnTo>
                      <a:pt x="33707" y="64098"/>
                    </a:lnTo>
                    <a:lnTo>
                      <a:pt x="33716" y="64105"/>
                    </a:lnTo>
                    <a:lnTo>
                      <a:pt x="33721" y="64098"/>
                    </a:lnTo>
                    <a:lnTo>
                      <a:pt x="33721" y="64098"/>
                    </a:lnTo>
                    <a:cubicBezTo>
                      <a:pt x="33804" y="64232"/>
                      <a:pt x="33886" y="64365"/>
                      <a:pt x="33968" y="64496"/>
                    </a:cubicBezTo>
                    <a:cubicBezTo>
                      <a:pt x="33995" y="64541"/>
                      <a:pt x="34023" y="64585"/>
                      <a:pt x="34050" y="64629"/>
                    </a:cubicBezTo>
                    <a:lnTo>
                      <a:pt x="34050" y="64629"/>
                    </a:lnTo>
                    <a:lnTo>
                      <a:pt x="34042" y="64644"/>
                    </a:lnTo>
                    <a:lnTo>
                      <a:pt x="34052" y="64650"/>
                    </a:lnTo>
                    <a:lnTo>
                      <a:pt x="34057" y="64641"/>
                    </a:lnTo>
                    <a:lnTo>
                      <a:pt x="34057" y="64641"/>
                    </a:lnTo>
                    <a:cubicBezTo>
                      <a:pt x="34981" y="66135"/>
                      <a:pt x="35767" y="67425"/>
                      <a:pt x="35819" y="68224"/>
                    </a:cubicBezTo>
                    <a:lnTo>
                      <a:pt x="35819" y="68224"/>
                    </a:lnTo>
                    <a:cubicBezTo>
                      <a:pt x="35819" y="68238"/>
                      <a:pt x="35819" y="68252"/>
                      <a:pt x="35819" y="68265"/>
                    </a:cubicBezTo>
                    <a:lnTo>
                      <a:pt x="35821" y="68265"/>
                    </a:lnTo>
                    <a:lnTo>
                      <a:pt x="35821" y="68265"/>
                    </a:lnTo>
                    <a:cubicBezTo>
                      <a:pt x="35821" y="68266"/>
                      <a:pt x="35821" y="68266"/>
                      <a:pt x="35821" y="68267"/>
                    </a:cubicBezTo>
                    <a:lnTo>
                      <a:pt x="35846" y="68267"/>
                    </a:lnTo>
                    <a:cubicBezTo>
                      <a:pt x="35846" y="68266"/>
                      <a:pt x="35846" y="68266"/>
                      <a:pt x="35846" y="68266"/>
                    </a:cubicBezTo>
                    <a:lnTo>
                      <a:pt x="35846" y="68266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21" y="67417"/>
                      <a:pt x="36707" y="65989"/>
                      <a:pt x="37732" y="64337"/>
                    </a:cubicBezTo>
                    <a:cubicBezTo>
                      <a:pt x="37968" y="63956"/>
                      <a:pt x="38213" y="63562"/>
                      <a:pt x="38454" y="63161"/>
                    </a:cubicBezTo>
                    <a:lnTo>
                      <a:pt x="38454" y="63161"/>
                    </a:lnTo>
                    <a:lnTo>
                      <a:pt x="38464" y="63166"/>
                    </a:lnTo>
                    <a:lnTo>
                      <a:pt x="38468" y="63157"/>
                    </a:lnTo>
                    <a:lnTo>
                      <a:pt x="38459" y="63152"/>
                    </a:lnTo>
                    <a:lnTo>
                      <a:pt x="38459" y="63152"/>
                    </a:lnTo>
                    <a:cubicBezTo>
                      <a:pt x="38902" y="62417"/>
                      <a:pt x="39335" y="61659"/>
                      <a:pt x="39690" y="60914"/>
                    </a:cubicBezTo>
                    <a:lnTo>
                      <a:pt x="39690" y="60914"/>
                    </a:lnTo>
                    <a:lnTo>
                      <a:pt x="39697" y="60913"/>
                    </a:lnTo>
                    <a:lnTo>
                      <a:pt x="39696" y="60903"/>
                    </a:lnTo>
                    <a:lnTo>
                      <a:pt x="39695" y="60903"/>
                    </a:lnTo>
                    <a:lnTo>
                      <a:pt x="39695" y="60903"/>
                    </a:lnTo>
                    <a:cubicBezTo>
                      <a:pt x="39888" y="60499"/>
                      <a:pt x="40057" y="60100"/>
                      <a:pt x="40193" y="59710"/>
                    </a:cubicBezTo>
                    <a:cubicBezTo>
                      <a:pt x="40797" y="57979"/>
                      <a:pt x="40633" y="56730"/>
                      <a:pt x="39691" y="55892"/>
                    </a:cubicBezTo>
                    <a:lnTo>
                      <a:pt x="39690" y="55893"/>
                    </a:lnTo>
                    <a:lnTo>
                      <a:pt x="39690" y="55893"/>
                    </a:lnTo>
                    <a:cubicBezTo>
                      <a:pt x="39690" y="55893"/>
                      <a:pt x="39689" y="55892"/>
                      <a:pt x="39688" y="55892"/>
                    </a:cubicBezTo>
                    <a:lnTo>
                      <a:pt x="39678" y="55905"/>
                    </a:lnTo>
                    <a:lnTo>
                      <a:pt x="39678" y="55905"/>
                    </a:lnTo>
                    <a:cubicBezTo>
                      <a:pt x="40143" y="55015"/>
                      <a:pt x="40505" y="53900"/>
                      <a:pt x="40649" y="52398"/>
                    </a:cubicBezTo>
                    <a:lnTo>
                      <a:pt x="40649" y="52398"/>
                    </a:lnTo>
                    <a:cubicBezTo>
                      <a:pt x="42029" y="55795"/>
                      <a:pt x="43041" y="60036"/>
                      <a:pt x="43041" y="61007"/>
                    </a:cubicBezTo>
                    <a:cubicBezTo>
                      <a:pt x="43041" y="64980"/>
                      <a:pt x="39741" y="67445"/>
                      <a:pt x="37555" y="69077"/>
                    </a:cubicBezTo>
                    <a:cubicBezTo>
                      <a:pt x="36756" y="69675"/>
                      <a:pt x="36121" y="70149"/>
                      <a:pt x="35831" y="70553"/>
                    </a:cubicBezTo>
                    <a:cubicBezTo>
                      <a:pt x="35541" y="70149"/>
                      <a:pt x="34908" y="69675"/>
                      <a:pt x="34107" y="69077"/>
                    </a:cubicBezTo>
                    <a:cubicBezTo>
                      <a:pt x="31922" y="67445"/>
                      <a:pt x="28619" y="64980"/>
                      <a:pt x="28621" y="61007"/>
                    </a:cubicBezTo>
                    <a:cubicBezTo>
                      <a:pt x="28621" y="60035"/>
                      <a:pt x="29635" y="55789"/>
                      <a:pt x="31016" y="52391"/>
                    </a:cubicBezTo>
                    <a:close/>
                    <a:moveTo>
                      <a:pt x="32358" y="49606"/>
                    </a:moveTo>
                    <a:lnTo>
                      <a:pt x="32353" y="49610"/>
                    </a:lnTo>
                    <a:cubicBezTo>
                      <a:pt x="30332" y="52869"/>
                      <a:pt x="28600" y="59736"/>
                      <a:pt x="28600" y="61007"/>
                    </a:cubicBezTo>
                    <a:cubicBezTo>
                      <a:pt x="28599" y="64990"/>
                      <a:pt x="31907" y="67460"/>
                      <a:pt x="34095" y="69093"/>
                    </a:cubicBezTo>
                    <a:cubicBezTo>
                      <a:pt x="34902" y="69697"/>
                      <a:pt x="35540" y="70172"/>
                      <a:pt x="35822" y="70576"/>
                    </a:cubicBezTo>
                    <a:lnTo>
                      <a:pt x="35831" y="70589"/>
                    </a:lnTo>
                    <a:lnTo>
                      <a:pt x="35843" y="70576"/>
                    </a:lnTo>
                    <a:cubicBezTo>
                      <a:pt x="36125" y="70172"/>
                      <a:pt x="36763" y="69697"/>
                      <a:pt x="37570" y="69093"/>
                    </a:cubicBezTo>
                    <a:cubicBezTo>
                      <a:pt x="39758" y="67460"/>
                      <a:pt x="43066" y="64990"/>
                      <a:pt x="43063" y="61007"/>
                    </a:cubicBezTo>
                    <a:cubicBezTo>
                      <a:pt x="43063" y="59736"/>
                      <a:pt x="41333" y="52869"/>
                      <a:pt x="39310" y="49610"/>
                    </a:cubicBezTo>
                    <a:lnTo>
                      <a:pt x="39307" y="49606"/>
                    </a:lnTo>
                    <a:close/>
                    <a:moveTo>
                      <a:pt x="39717" y="48408"/>
                    </a:moveTo>
                    <a:cubicBezTo>
                      <a:pt x="41032" y="50529"/>
                      <a:pt x="42124" y="53820"/>
                      <a:pt x="42657" y="55594"/>
                    </a:cubicBezTo>
                    <a:cubicBezTo>
                      <a:pt x="43475" y="58305"/>
                      <a:pt x="43917" y="60485"/>
                      <a:pt x="43917" y="61164"/>
                    </a:cubicBezTo>
                    <a:cubicBezTo>
                      <a:pt x="43920" y="65615"/>
                      <a:pt x="40219" y="68380"/>
                      <a:pt x="37770" y="70207"/>
                    </a:cubicBezTo>
                    <a:cubicBezTo>
                      <a:pt x="36867" y="70879"/>
                      <a:pt x="36154" y="71411"/>
                      <a:pt x="35834" y="71866"/>
                    </a:cubicBezTo>
                    <a:cubicBezTo>
                      <a:pt x="35512" y="71414"/>
                      <a:pt x="34799" y="70881"/>
                      <a:pt x="33897" y="70207"/>
                    </a:cubicBezTo>
                    <a:cubicBezTo>
                      <a:pt x="31448" y="68380"/>
                      <a:pt x="27748" y="65618"/>
                      <a:pt x="27750" y="61164"/>
                    </a:cubicBezTo>
                    <a:cubicBezTo>
                      <a:pt x="27750" y="60485"/>
                      <a:pt x="28192" y="58305"/>
                      <a:pt x="29009" y="55594"/>
                    </a:cubicBezTo>
                    <a:cubicBezTo>
                      <a:pt x="30252" y="51464"/>
                      <a:pt x="31385" y="49319"/>
                      <a:pt x="31951" y="48408"/>
                    </a:cubicBezTo>
                    <a:close/>
                    <a:moveTo>
                      <a:pt x="31945" y="48399"/>
                    </a:moveTo>
                    <a:lnTo>
                      <a:pt x="31943" y="48401"/>
                    </a:lnTo>
                    <a:cubicBezTo>
                      <a:pt x="30626" y="50523"/>
                      <a:pt x="29532" y="53817"/>
                      <a:pt x="28997" y="55592"/>
                    </a:cubicBezTo>
                    <a:cubicBezTo>
                      <a:pt x="28180" y="58303"/>
                      <a:pt x="27738" y="60485"/>
                      <a:pt x="27738" y="61164"/>
                    </a:cubicBezTo>
                    <a:cubicBezTo>
                      <a:pt x="27737" y="65622"/>
                      <a:pt x="31439" y="68387"/>
                      <a:pt x="33889" y="70216"/>
                    </a:cubicBezTo>
                    <a:cubicBezTo>
                      <a:pt x="34795" y="70892"/>
                      <a:pt x="35511" y="71424"/>
                      <a:pt x="35828" y="71879"/>
                    </a:cubicBezTo>
                    <a:lnTo>
                      <a:pt x="35831" y="71885"/>
                    </a:lnTo>
                    <a:lnTo>
                      <a:pt x="35837" y="71876"/>
                    </a:lnTo>
                    <a:cubicBezTo>
                      <a:pt x="36156" y="71424"/>
                      <a:pt x="36870" y="70889"/>
                      <a:pt x="37776" y="70214"/>
                    </a:cubicBezTo>
                    <a:cubicBezTo>
                      <a:pt x="40226" y="68386"/>
                      <a:pt x="43928" y="65621"/>
                      <a:pt x="43927" y="61161"/>
                    </a:cubicBezTo>
                    <a:cubicBezTo>
                      <a:pt x="43927" y="60484"/>
                      <a:pt x="43485" y="58302"/>
                      <a:pt x="42668" y="55589"/>
                    </a:cubicBezTo>
                    <a:cubicBezTo>
                      <a:pt x="42253" y="54210"/>
                      <a:pt x="41789" y="52871"/>
                      <a:pt x="41329" y="51717"/>
                    </a:cubicBezTo>
                    <a:cubicBezTo>
                      <a:pt x="40790" y="50363"/>
                      <a:pt x="40248" y="49247"/>
                      <a:pt x="39725" y="48401"/>
                    </a:cubicBezTo>
                    <a:lnTo>
                      <a:pt x="39722" y="483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3"/>
              <p:cNvSpPr/>
              <p:nvPr/>
            </p:nvSpPr>
            <p:spPr>
              <a:xfrm>
                <a:off x="6687097" y="201809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3"/>
              <p:cNvSpPr/>
              <p:nvPr/>
            </p:nvSpPr>
            <p:spPr>
              <a:xfrm>
                <a:off x="7225969" y="2246988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15;p3"/>
              <p:cNvSpPr/>
              <p:nvPr/>
            </p:nvSpPr>
            <p:spPr>
              <a:xfrm>
                <a:off x="7445314" y="278986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3"/>
              <p:cNvSpPr/>
              <p:nvPr/>
            </p:nvSpPr>
            <p:spPr>
              <a:xfrm>
                <a:off x="7216358" y="3328799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3"/>
              <p:cNvSpPr/>
              <p:nvPr/>
            </p:nvSpPr>
            <p:spPr>
              <a:xfrm>
                <a:off x="6673357" y="3548081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3"/>
              <p:cNvSpPr/>
              <p:nvPr/>
            </p:nvSpPr>
            <p:spPr>
              <a:xfrm>
                <a:off x="6134424" y="3319064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3"/>
              <p:cNvSpPr/>
              <p:nvPr/>
            </p:nvSpPr>
            <p:spPr>
              <a:xfrm>
                <a:off x="5915264" y="277612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3"/>
              <p:cNvSpPr/>
              <p:nvPr/>
            </p:nvSpPr>
            <p:spPr>
              <a:xfrm>
                <a:off x="6144158" y="223725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3"/>
              <p:cNvSpPr/>
              <p:nvPr/>
            </p:nvSpPr>
            <p:spPr>
              <a:xfrm>
                <a:off x="5241212" y="1343979"/>
                <a:ext cx="2878221" cy="2878283"/>
              </a:xfrm>
              <a:custGeom>
                <a:avLst/>
                <a:gdLst/>
                <a:ahLst/>
                <a:cxnLst/>
                <a:rect l="l" t="t" r="r" b="b"/>
                <a:pathLst>
                  <a:path w="46713" h="46714" extrusionOk="0">
                    <a:moveTo>
                      <a:pt x="23356" y="1"/>
                    </a:moveTo>
                    <a:cubicBezTo>
                      <a:pt x="17161" y="1"/>
                      <a:pt x="11220" y="2461"/>
                      <a:pt x="6841" y="6842"/>
                    </a:cubicBezTo>
                    <a:cubicBezTo>
                      <a:pt x="2461" y="11222"/>
                      <a:pt x="0" y="17163"/>
                      <a:pt x="0" y="23356"/>
                    </a:cubicBezTo>
                    <a:cubicBezTo>
                      <a:pt x="0" y="29551"/>
                      <a:pt x="2461" y="35492"/>
                      <a:pt x="6841" y="39872"/>
                    </a:cubicBezTo>
                    <a:cubicBezTo>
                      <a:pt x="11220" y="44253"/>
                      <a:pt x="17161" y="46713"/>
                      <a:pt x="23356" y="46713"/>
                    </a:cubicBezTo>
                    <a:cubicBezTo>
                      <a:pt x="29550" y="46713"/>
                      <a:pt x="35491" y="44253"/>
                      <a:pt x="39872" y="39872"/>
                    </a:cubicBezTo>
                    <a:cubicBezTo>
                      <a:pt x="44252" y="35492"/>
                      <a:pt x="46713" y="29551"/>
                      <a:pt x="46713" y="23356"/>
                    </a:cubicBezTo>
                    <a:cubicBezTo>
                      <a:pt x="46713" y="17163"/>
                      <a:pt x="44252" y="11222"/>
                      <a:pt x="39872" y="6842"/>
                    </a:cubicBezTo>
                    <a:cubicBezTo>
                      <a:pt x="35491" y="2461"/>
                      <a:pt x="29550" y="1"/>
                      <a:pt x="233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22;p3"/>
              <p:cNvSpPr/>
              <p:nvPr/>
            </p:nvSpPr>
            <p:spPr>
              <a:xfrm>
                <a:off x="5328272" y="1431039"/>
                <a:ext cx="2704221" cy="2704159"/>
              </a:xfrm>
              <a:custGeom>
                <a:avLst/>
                <a:gdLst/>
                <a:ahLst/>
                <a:cxnLst/>
                <a:rect l="l" t="t" r="r" b="b"/>
                <a:pathLst>
                  <a:path w="43889" h="43888" extrusionOk="0">
                    <a:moveTo>
                      <a:pt x="21944" y="1"/>
                    </a:moveTo>
                    <a:cubicBezTo>
                      <a:pt x="34064" y="1"/>
                      <a:pt x="43888" y="9825"/>
                      <a:pt x="43888" y="21945"/>
                    </a:cubicBezTo>
                    <a:cubicBezTo>
                      <a:pt x="43888" y="34063"/>
                      <a:pt x="34064" y="43887"/>
                      <a:pt x="21944" y="43887"/>
                    </a:cubicBezTo>
                    <a:cubicBezTo>
                      <a:pt x="9824" y="43887"/>
                      <a:pt x="0" y="34063"/>
                      <a:pt x="0" y="21945"/>
                    </a:cubicBezTo>
                    <a:cubicBezTo>
                      <a:pt x="0" y="9825"/>
                      <a:pt x="9824" y="1"/>
                      <a:pt x="219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23;p3"/>
              <p:cNvSpPr/>
              <p:nvPr/>
            </p:nvSpPr>
            <p:spPr>
              <a:xfrm>
                <a:off x="5390809" y="1493577"/>
                <a:ext cx="2578957" cy="2579019"/>
              </a:xfrm>
              <a:custGeom>
                <a:avLst/>
                <a:gdLst/>
                <a:ahLst/>
                <a:cxnLst/>
                <a:rect l="l" t="t" r="r" b="b"/>
                <a:pathLst>
                  <a:path w="41856" h="41857" extrusionOk="0">
                    <a:moveTo>
                      <a:pt x="20929" y="0"/>
                    </a:moveTo>
                    <a:cubicBezTo>
                      <a:pt x="9369" y="0"/>
                      <a:pt x="1" y="9371"/>
                      <a:pt x="1" y="20930"/>
                    </a:cubicBezTo>
                    <a:cubicBezTo>
                      <a:pt x="1" y="32487"/>
                      <a:pt x="9372" y="41857"/>
                      <a:pt x="20929" y="41857"/>
                    </a:cubicBezTo>
                    <a:cubicBezTo>
                      <a:pt x="32487" y="41857"/>
                      <a:pt x="41856" y="32486"/>
                      <a:pt x="41856" y="20927"/>
                    </a:cubicBezTo>
                    <a:cubicBezTo>
                      <a:pt x="41856" y="9369"/>
                      <a:pt x="32487" y="0"/>
                      <a:pt x="20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3"/>
              <p:cNvSpPr/>
              <p:nvPr/>
            </p:nvSpPr>
            <p:spPr>
              <a:xfrm>
                <a:off x="5460494" y="1563385"/>
                <a:ext cx="2439461" cy="2439461"/>
              </a:xfrm>
              <a:custGeom>
                <a:avLst/>
                <a:gdLst/>
                <a:ahLst/>
                <a:cxnLst/>
                <a:rect l="l" t="t" r="r" b="b"/>
                <a:pathLst>
                  <a:path w="39592" h="39592" extrusionOk="0">
                    <a:moveTo>
                      <a:pt x="19782" y="34"/>
                    </a:moveTo>
                    <a:lnTo>
                      <a:pt x="19782" y="3162"/>
                    </a:lnTo>
                    <a:cubicBezTo>
                      <a:pt x="18816" y="3163"/>
                      <a:pt x="17862" y="3245"/>
                      <a:pt x="16925" y="3408"/>
                    </a:cubicBezTo>
                    <a:lnTo>
                      <a:pt x="16381" y="326"/>
                    </a:lnTo>
                    <a:cubicBezTo>
                      <a:pt x="17496" y="134"/>
                      <a:pt x="18632" y="35"/>
                      <a:pt x="19782" y="34"/>
                    </a:cubicBezTo>
                    <a:close/>
                    <a:moveTo>
                      <a:pt x="19814" y="34"/>
                    </a:moveTo>
                    <a:cubicBezTo>
                      <a:pt x="20965" y="35"/>
                      <a:pt x="22101" y="134"/>
                      <a:pt x="23213" y="326"/>
                    </a:cubicBezTo>
                    <a:lnTo>
                      <a:pt x="22670" y="3408"/>
                    </a:lnTo>
                    <a:cubicBezTo>
                      <a:pt x="21734" y="3245"/>
                      <a:pt x="20779" y="3163"/>
                      <a:pt x="19814" y="3162"/>
                    </a:cubicBezTo>
                    <a:lnTo>
                      <a:pt x="19814" y="34"/>
                    </a:lnTo>
                    <a:close/>
                    <a:moveTo>
                      <a:pt x="16349" y="332"/>
                    </a:moveTo>
                    <a:lnTo>
                      <a:pt x="16893" y="3413"/>
                    </a:lnTo>
                    <a:cubicBezTo>
                      <a:pt x="15951" y="3579"/>
                      <a:pt x="15025" y="3826"/>
                      <a:pt x="14124" y="4155"/>
                    </a:cubicBezTo>
                    <a:lnTo>
                      <a:pt x="13053" y="1214"/>
                    </a:lnTo>
                    <a:cubicBezTo>
                      <a:pt x="14127" y="825"/>
                      <a:pt x="15226" y="529"/>
                      <a:pt x="16349" y="332"/>
                    </a:cubicBezTo>
                    <a:close/>
                    <a:moveTo>
                      <a:pt x="23247" y="332"/>
                    </a:moveTo>
                    <a:cubicBezTo>
                      <a:pt x="24368" y="529"/>
                      <a:pt x="25470" y="825"/>
                      <a:pt x="26543" y="1214"/>
                    </a:cubicBezTo>
                    <a:lnTo>
                      <a:pt x="25473" y="4155"/>
                    </a:lnTo>
                    <a:cubicBezTo>
                      <a:pt x="24571" y="3826"/>
                      <a:pt x="23645" y="3578"/>
                      <a:pt x="22703" y="3413"/>
                    </a:cubicBezTo>
                    <a:lnTo>
                      <a:pt x="23247" y="332"/>
                    </a:lnTo>
                    <a:close/>
                    <a:moveTo>
                      <a:pt x="13022" y="1226"/>
                    </a:moveTo>
                    <a:lnTo>
                      <a:pt x="14092" y="4166"/>
                    </a:lnTo>
                    <a:cubicBezTo>
                      <a:pt x="13835" y="4260"/>
                      <a:pt x="13577" y="4362"/>
                      <a:pt x="13324" y="4469"/>
                    </a:cubicBezTo>
                    <a:cubicBezTo>
                      <a:pt x="12694" y="4736"/>
                      <a:pt x="12083" y="5040"/>
                      <a:pt x="11495" y="5379"/>
                    </a:cubicBezTo>
                    <a:lnTo>
                      <a:pt x="9930" y="2669"/>
                    </a:lnTo>
                    <a:cubicBezTo>
                      <a:pt x="10629" y="2266"/>
                      <a:pt x="11353" y="1904"/>
                      <a:pt x="12105" y="1587"/>
                    </a:cubicBezTo>
                    <a:cubicBezTo>
                      <a:pt x="12408" y="1459"/>
                      <a:pt x="12714" y="1339"/>
                      <a:pt x="13022" y="1226"/>
                    </a:cubicBezTo>
                    <a:close/>
                    <a:moveTo>
                      <a:pt x="26574" y="1229"/>
                    </a:moveTo>
                    <a:cubicBezTo>
                      <a:pt x="26880" y="1339"/>
                      <a:pt x="27187" y="1459"/>
                      <a:pt x="27488" y="1587"/>
                    </a:cubicBezTo>
                    <a:cubicBezTo>
                      <a:pt x="28239" y="1904"/>
                      <a:pt x="28965" y="2266"/>
                      <a:pt x="29666" y="2671"/>
                    </a:cubicBezTo>
                    <a:lnTo>
                      <a:pt x="28101" y="5380"/>
                    </a:lnTo>
                    <a:cubicBezTo>
                      <a:pt x="27513" y="5041"/>
                      <a:pt x="26901" y="4737"/>
                      <a:pt x="26271" y="4470"/>
                    </a:cubicBezTo>
                    <a:cubicBezTo>
                      <a:pt x="26017" y="4363"/>
                      <a:pt x="25761" y="4262"/>
                      <a:pt x="25503" y="4168"/>
                    </a:cubicBezTo>
                    <a:lnTo>
                      <a:pt x="26574" y="1229"/>
                    </a:lnTo>
                    <a:close/>
                    <a:moveTo>
                      <a:pt x="9900" y="2687"/>
                    </a:moveTo>
                    <a:lnTo>
                      <a:pt x="11465" y="5396"/>
                    </a:lnTo>
                    <a:cubicBezTo>
                      <a:pt x="10636" y="5876"/>
                      <a:pt x="9852" y="6425"/>
                      <a:pt x="9117" y="7042"/>
                    </a:cubicBezTo>
                    <a:lnTo>
                      <a:pt x="7106" y="4647"/>
                    </a:lnTo>
                    <a:cubicBezTo>
                      <a:pt x="7981" y="3911"/>
                      <a:pt x="8916" y="3256"/>
                      <a:pt x="9900" y="2687"/>
                    </a:cubicBezTo>
                    <a:close/>
                    <a:moveTo>
                      <a:pt x="29695" y="2687"/>
                    </a:moveTo>
                    <a:cubicBezTo>
                      <a:pt x="30680" y="3256"/>
                      <a:pt x="31613" y="3911"/>
                      <a:pt x="32487" y="4647"/>
                    </a:cubicBezTo>
                    <a:lnTo>
                      <a:pt x="30477" y="7042"/>
                    </a:lnTo>
                    <a:cubicBezTo>
                      <a:pt x="29741" y="6425"/>
                      <a:pt x="28957" y="5875"/>
                      <a:pt x="28130" y="5396"/>
                    </a:cubicBezTo>
                    <a:lnTo>
                      <a:pt x="29695" y="2687"/>
                    </a:lnTo>
                    <a:close/>
                    <a:moveTo>
                      <a:pt x="7081" y="4666"/>
                    </a:moveTo>
                    <a:lnTo>
                      <a:pt x="9091" y="7063"/>
                    </a:lnTo>
                    <a:cubicBezTo>
                      <a:pt x="8728" y="7371"/>
                      <a:pt x="8374" y="7693"/>
                      <a:pt x="8035" y="8034"/>
                    </a:cubicBezTo>
                    <a:cubicBezTo>
                      <a:pt x="7694" y="8374"/>
                      <a:pt x="7373" y="8726"/>
                      <a:pt x="7064" y="9090"/>
                    </a:cubicBezTo>
                    <a:lnTo>
                      <a:pt x="4667" y="7079"/>
                    </a:lnTo>
                    <a:cubicBezTo>
                      <a:pt x="5034" y="6647"/>
                      <a:pt x="5419" y="6227"/>
                      <a:pt x="5824" y="5822"/>
                    </a:cubicBezTo>
                    <a:cubicBezTo>
                      <a:pt x="6228" y="5418"/>
                      <a:pt x="6648" y="5033"/>
                      <a:pt x="7081" y="4666"/>
                    </a:cubicBezTo>
                    <a:close/>
                    <a:moveTo>
                      <a:pt x="32513" y="4666"/>
                    </a:moveTo>
                    <a:cubicBezTo>
                      <a:pt x="32947" y="5033"/>
                      <a:pt x="33367" y="5418"/>
                      <a:pt x="33770" y="5822"/>
                    </a:cubicBezTo>
                    <a:cubicBezTo>
                      <a:pt x="34174" y="6227"/>
                      <a:pt x="34559" y="6647"/>
                      <a:pt x="34926" y="7079"/>
                    </a:cubicBezTo>
                    <a:lnTo>
                      <a:pt x="32529" y="9090"/>
                    </a:lnTo>
                    <a:cubicBezTo>
                      <a:pt x="32222" y="8726"/>
                      <a:pt x="31899" y="8373"/>
                      <a:pt x="31558" y="8034"/>
                    </a:cubicBezTo>
                    <a:cubicBezTo>
                      <a:pt x="31218" y="7693"/>
                      <a:pt x="30867" y="7371"/>
                      <a:pt x="30502" y="7063"/>
                    </a:cubicBezTo>
                    <a:lnTo>
                      <a:pt x="32513" y="4666"/>
                    </a:lnTo>
                    <a:close/>
                    <a:moveTo>
                      <a:pt x="4649" y="7105"/>
                    </a:moveTo>
                    <a:lnTo>
                      <a:pt x="7045" y="9115"/>
                    </a:lnTo>
                    <a:cubicBezTo>
                      <a:pt x="6426" y="9851"/>
                      <a:pt x="5876" y="10635"/>
                      <a:pt x="5398" y="11462"/>
                    </a:cubicBezTo>
                    <a:lnTo>
                      <a:pt x="2688" y="9897"/>
                    </a:lnTo>
                    <a:cubicBezTo>
                      <a:pt x="3257" y="8915"/>
                      <a:pt x="3912" y="7980"/>
                      <a:pt x="4649" y="7105"/>
                    </a:cubicBezTo>
                    <a:close/>
                    <a:moveTo>
                      <a:pt x="34948" y="7105"/>
                    </a:moveTo>
                    <a:cubicBezTo>
                      <a:pt x="35681" y="7980"/>
                      <a:pt x="36337" y="8915"/>
                      <a:pt x="36907" y="9897"/>
                    </a:cubicBezTo>
                    <a:lnTo>
                      <a:pt x="34197" y="11462"/>
                    </a:lnTo>
                    <a:cubicBezTo>
                      <a:pt x="33717" y="10635"/>
                      <a:pt x="33168" y="9851"/>
                      <a:pt x="32551" y="9115"/>
                    </a:cubicBezTo>
                    <a:lnTo>
                      <a:pt x="34948" y="7105"/>
                    </a:lnTo>
                    <a:close/>
                    <a:moveTo>
                      <a:pt x="2672" y="9926"/>
                    </a:moveTo>
                    <a:lnTo>
                      <a:pt x="5382" y="11491"/>
                    </a:lnTo>
                    <a:cubicBezTo>
                      <a:pt x="5043" y="12081"/>
                      <a:pt x="4738" y="12691"/>
                      <a:pt x="4473" y="13321"/>
                    </a:cubicBezTo>
                    <a:cubicBezTo>
                      <a:pt x="4366" y="13575"/>
                      <a:pt x="4265" y="13831"/>
                      <a:pt x="4170" y="14089"/>
                    </a:cubicBezTo>
                    <a:lnTo>
                      <a:pt x="1230" y="13018"/>
                    </a:lnTo>
                    <a:cubicBezTo>
                      <a:pt x="1340" y="12713"/>
                      <a:pt x="1461" y="12407"/>
                      <a:pt x="1590" y="12104"/>
                    </a:cubicBezTo>
                    <a:cubicBezTo>
                      <a:pt x="1905" y="11353"/>
                      <a:pt x="2268" y="10627"/>
                      <a:pt x="2672" y="9926"/>
                    </a:cubicBezTo>
                    <a:close/>
                    <a:moveTo>
                      <a:pt x="36924" y="9927"/>
                    </a:moveTo>
                    <a:cubicBezTo>
                      <a:pt x="37327" y="10627"/>
                      <a:pt x="37688" y="11352"/>
                      <a:pt x="38005" y="12104"/>
                    </a:cubicBezTo>
                    <a:cubicBezTo>
                      <a:pt x="38134" y="12407"/>
                      <a:pt x="38253" y="12713"/>
                      <a:pt x="38366" y="13020"/>
                    </a:cubicBezTo>
                    <a:lnTo>
                      <a:pt x="35426" y="14091"/>
                    </a:lnTo>
                    <a:cubicBezTo>
                      <a:pt x="35332" y="13834"/>
                      <a:pt x="35230" y="13576"/>
                      <a:pt x="35123" y="13323"/>
                    </a:cubicBezTo>
                    <a:cubicBezTo>
                      <a:pt x="34856" y="12692"/>
                      <a:pt x="34552" y="12082"/>
                      <a:pt x="34215" y="11492"/>
                    </a:cubicBezTo>
                    <a:lnTo>
                      <a:pt x="36924" y="9927"/>
                    </a:lnTo>
                    <a:close/>
                    <a:moveTo>
                      <a:pt x="1216" y="13052"/>
                    </a:moveTo>
                    <a:lnTo>
                      <a:pt x="4156" y="14121"/>
                    </a:lnTo>
                    <a:cubicBezTo>
                      <a:pt x="3828" y="15024"/>
                      <a:pt x="3579" y="15950"/>
                      <a:pt x="3415" y="16892"/>
                    </a:cubicBezTo>
                    <a:lnTo>
                      <a:pt x="333" y="16348"/>
                    </a:lnTo>
                    <a:cubicBezTo>
                      <a:pt x="532" y="15225"/>
                      <a:pt x="826" y="14125"/>
                      <a:pt x="1216" y="13052"/>
                    </a:cubicBezTo>
                    <a:close/>
                    <a:moveTo>
                      <a:pt x="38378" y="13052"/>
                    </a:moveTo>
                    <a:cubicBezTo>
                      <a:pt x="38767" y="14125"/>
                      <a:pt x="39063" y="15225"/>
                      <a:pt x="39260" y="16348"/>
                    </a:cubicBezTo>
                    <a:lnTo>
                      <a:pt x="36179" y="16892"/>
                    </a:lnTo>
                    <a:cubicBezTo>
                      <a:pt x="36013" y="15950"/>
                      <a:pt x="35766" y="15024"/>
                      <a:pt x="35439" y="14121"/>
                    </a:cubicBezTo>
                    <a:lnTo>
                      <a:pt x="38378" y="13052"/>
                    </a:lnTo>
                    <a:close/>
                    <a:moveTo>
                      <a:pt x="329" y="16380"/>
                    </a:moveTo>
                    <a:lnTo>
                      <a:pt x="3410" y="16923"/>
                    </a:lnTo>
                    <a:cubicBezTo>
                      <a:pt x="3246" y="17859"/>
                      <a:pt x="3165" y="18814"/>
                      <a:pt x="3163" y="19779"/>
                    </a:cubicBezTo>
                    <a:lnTo>
                      <a:pt x="35" y="19779"/>
                    </a:lnTo>
                    <a:cubicBezTo>
                      <a:pt x="36" y="18629"/>
                      <a:pt x="135" y="17494"/>
                      <a:pt x="329" y="16380"/>
                    </a:cubicBezTo>
                    <a:close/>
                    <a:moveTo>
                      <a:pt x="39266" y="16380"/>
                    </a:moveTo>
                    <a:cubicBezTo>
                      <a:pt x="39460" y="17494"/>
                      <a:pt x="39557" y="18629"/>
                      <a:pt x="39559" y="19779"/>
                    </a:cubicBezTo>
                    <a:lnTo>
                      <a:pt x="36432" y="19779"/>
                    </a:lnTo>
                    <a:cubicBezTo>
                      <a:pt x="36429" y="18814"/>
                      <a:pt x="36347" y="17859"/>
                      <a:pt x="36185" y="16923"/>
                    </a:cubicBezTo>
                    <a:lnTo>
                      <a:pt x="39266" y="16380"/>
                    </a:lnTo>
                    <a:close/>
                    <a:moveTo>
                      <a:pt x="3163" y="19813"/>
                    </a:moveTo>
                    <a:cubicBezTo>
                      <a:pt x="3165" y="20778"/>
                      <a:pt x="3246" y="21733"/>
                      <a:pt x="3410" y="22669"/>
                    </a:cubicBezTo>
                    <a:lnTo>
                      <a:pt x="329" y="23212"/>
                    </a:lnTo>
                    <a:cubicBezTo>
                      <a:pt x="135" y="22096"/>
                      <a:pt x="36" y="20963"/>
                      <a:pt x="35" y="19813"/>
                    </a:cubicBezTo>
                    <a:close/>
                    <a:moveTo>
                      <a:pt x="39559" y="19813"/>
                    </a:moveTo>
                    <a:cubicBezTo>
                      <a:pt x="39557" y="20963"/>
                      <a:pt x="39460" y="22096"/>
                      <a:pt x="39266" y="23212"/>
                    </a:cubicBezTo>
                    <a:lnTo>
                      <a:pt x="36184" y="22669"/>
                    </a:lnTo>
                    <a:cubicBezTo>
                      <a:pt x="36347" y="21733"/>
                      <a:pt x="36429" y="20778"/>
                      <a:pt x="36432" y="19813"/>
                    </a:cubicBezTo>
                    <a:close/>
                    <a:moveTo>
                      <a:pt x="3415" y="22699"/>
                    </a:moveTo>
                    <a:cubicBezTo>
                      <a:pt x="3582" y="23641"/>
                      <a:pt x="3828" y="24567"/>
                      <a:pt x="4156" y="25470"/>
                    </a:cubicBezTo>
                    <a:lnTo>
                      <a:pt x="1216" y="26539"/>
                    </a:lnTo>
                    <a:cubicBezTo>
                      <a:pt x="826" y="25467"/>
                      <a:pt x="532" y="24366"/>
                      <a:pt x="333" y="23243"/>
                    </a:cubicBezTo>
                    <a:lnTo>
                      <a:pt x="3415" y="22699"/>
                    </a:lnTo>
                    <a:close/>
                    <a:moveTo>
                      <a:pt x="36179" y="22702"/>
                    </a:moveTo>
                    <a:lnTo>
                      <a:pt x="39260" y="23245"/>
                    </a:lnTo>
                    <a:cubicBezTo>
                      <a:pt x="39063" y="24366"/>
                      <a:pt x="38767" y="25467"/>
                      <a:pt x="38378" y="26542"/>
                    </a:cubicBezTo>
                    <a:lnTo>
                      <a:pt x="35439" y="25471"/>
                    </a:lnTo>
                    <a:cubicBezTo>
                      <a:pt x="35766" y="24568"/>
                      <a:pt x="36014" y="23644"/>
                      <a:pt x="36179" y="22702"/>
                    </a:cubicBezTo>
                    <a:close/>
                    <a:moveTo>
                      <a:pt x="4169" y="25500"/>
                    </a:moveTo>
                    <a:cubicBezTo>
                      <a:pt x="4263" y="25757"/>
                      <a:pt x="4365" y="26015"/>
                      <a:pt x="4470" y="26268"/>
                    </a:cubicBezTo>
                    <a:cubicBezTo>
                      <a:pt x="4737" y="26898"/>
                      <a:pt x="5041" y="27509"/>
                      <a:pt x="5380" y="28097"/>
                    </a:cubicBezTo>
                    <a:lnTo>
                      <a:pt x="2671" y="29662"/>
                    </a:lnTo>
                    <a:cubicBezTo>
                      <a:pt x="2268" y="28965"/>
                      <a:pt x="1905" y="28239"/>
                      <a:pt x="1590" y="27487"/>
                    </a:cubicBezTo>
                    <a:cubicBezTo>
                      <a:pt x="1461" y="27184"/>
                      <a:pt x="1340" y="26878"/>
                      <a:pt x="1229" y="26571"/>
                    </a:cubicBezTo>
                    <a:lnTo>
                      <a:pt x="4169" y="25500"/>
                    </a:lnTo>
                    <a:close/>
                    <a:moveTo>
                      <a:pt x="35426" y="25502"/>
                    </a:moveTo>
                    <a:lnTo>
                      <a:pt x="38366" y="26572"/>
                    </a:lnTo>
                    <a:cubicBezTo>
                      <a:pt x="38254" y="26878"/>
                      <a:pt x="38134" y="27184"/>
                      <a:pt x="38005" y="27487"/>
                    </a:cubicBezTo>
                    <a:cubicBezTo>
                      <a:pt x="37688" y="28237"/>
                      <a:pt x="37326" y="28963"/>
                      <a:pt x="36921" y="29663"/>
                    </a:cubicBezTo>
                    <a:lnTo>
                      <a:pt x="34215" y="28100"/>
                    </a:lnTo>
                    <a:cubicBezTo>
                      <a:pt x="34552" y="27510"/>
                      <a:pt x="34856" y="26900"/>
                      <a:pt x="35123" y="26270"/>
                    </a:cubicBezTo>
                    <a:cubicBezTo>
                      <a:pt x="35230" y="26016"/>
                      <a:pt x="35332" y="25760"/>
                      <a:pt x="35426" y="25502"/>
                    </a:cubicBezTo>
                    <a:close/>
                    <a:moveTo>
                      <a:pt x="5398" y="28129"/>
                    </a:moveTo>
                    <a:cubicBezTo>
                      <a:pt x="5879" y="28956"/>
                      <a:pt x="6426" y="29740"/>
                      <a:pt x="7045" y="30476"/>
                    </a:cubicBezTo>
                    <a:lnTo>
                      <a:pt x="4649" y="32486"/>
                    </a:lnTo>
                    <a:cubicBezTo>
                      <a:pt x="3912" y="31611"/>
                      <a:pt x="3257" y="30679"/>
                      <a:pt x="2688" y="29694"/>
                    </a:cubicBezTo>
                    <a:lnTo>
                      <a:pt x="5398" y="28129"/>
                    </a:lnTo>
                    <a:close/>
                    <a:moveTo>
                      <a:pt x="34197" y="28129"/>
                    </a:moveTo>
                    <a:lnTo>
                      <a:pt x="36907" y="29694"/>
                    </a:lnTo>
                    <a:cubicBezTo>
                      <a:pt x="36337" y="30679"/>
                      <a:pt x="35681" y="31611"/>
                      <a:pt x="34948" y="32486"/>
                    </a:cubicBezTo>
                    <a:lnTo>
                      <a:pt x="32551" y="30476"/>
                    </a:lnTo>
                    <a:cubicBezTo>
                      <a:pt x="33168" y="29740"/>
                      <a:pt x="33719" y="28956"/>
                      <a:pt x="34197" y="28129"/>
                    </a:cubicBezTo>
                    <a:close/>
                    <a:moveTo>
                      <a:pt x="7064" y="30501"/>
                    </a:moveTo>
                    <a:cubicBezTo>
                      <a:pt x="7373" y="30864"/>
                      <a:pt x="7694" y="31218"/>
                      <a:pt x="8035" y="31557"/>
                    </a:cubicBezTo>
                    <a:cubicBezTo>
                      <a:pt x="8375" y="31898"/>
                      <a:pt x="8728" y="32219"/>
                      <a:pt x="9091" y="32528"/>
                    </a:cubicBezTo>
                    <a:lnTo>
                      <a:pt x="7081" y="34925"/>
                    </a:lnTo>
                    <a:cubicBezTo>
                      <a:pt x="6648" y="34558"/>
                      <a:pt x="6228" y="34174"/>
                      <a:pt x="5824" y="33768"/>
                    </a:cubicBezTo>
                    <a:cubicBezTo>
                      <a:pt x="5419" y="33364"/>
                      <a:pt x="5034" y="32944"/>
                      <a:pt x="4669" y="32512"/>
                    </a:cubicBezTo>
                    <a:lnTo>
                      <a:pt x="7064" y="30501"/>
                    </a:lnTo>
                    <a:close/>
                    <a:moveTo>
                      <a:pt x="32529" y="30501"/>
                    </a:moveTo>
                    <a:lnTo>
                      <a:pt x="34926" y="32512"/>
                    </a:lnTo>
                    <a:cubicBezTo>
                      <a:pt x="34559" y="32944"/>
                      <a:pt x="34175" y="33364"/>
                      <a:pt x="33770" y="33768"/>
                    </a:cubicBezTo>
                    <a:cubicBezTo>
                      <a:pt x="33367" y="34173"/>
                      <a:pt x="32947" y="34558"/>
                      <a:pt x="32513" y="34925"/>
                    </a:cubicBezTo>
                    <a:lnTo>
                      <a:pt x="30502" y="32528"/>
                    </a:lnTo>
                    <a:cubicBezTo>
                      <a:pt x="30867" y="32219"/>
                      <a:pt x="31219" y="31898"/>
                      <a:pt x="31558" y="31557"/>
                    </a:cubicBezTo>
                    <a:cubicBezTo>
                      <a:pt x="31899" y="31217"/>
                      <a:pt x="32222" y="30864"/>
                      <a:pt x="32529" y="30501"/>
                    </a:cubicBezTo>
                    <a:close/>
                    <a:moveTo>
                      <a:pt x="19798" y="3188"/>
                    </a:moveTo>
                    <a:cubicBezTo>
                      <a:pt x="22040" y="3188"/>
                      <a:pt x="24213" y="3627"/>
                      <a:pt x="26262" y="4492"/>
                    </a:cubicBezTo>
                    <a:cubicBezTo>
                      <a:pt x="28240" y="5330"/>
                      <a:pt x="30015" y="6527"/>
                      <a:pt x="31540" y="8051"/>
                    </a:cubicBezTo>
                    <a:cubicBezTo>
                      <a:pt x="33065" y="9577"/>
                      <a:pt x="34262" y="11352"/>
                      <a:pt x="35100" y="13330"/>
                    </a:cubicBezTo>
                    <a:cubicBezTo>
                      <a:pt x="35965" y="15377"/>
                      <a:pt x="36404" y="17552"/>
                      <a:pt x="36404" y="19794"/>
                    </a:cubicBezTo>
                    <a:cubicBezTo>
                      <a:pt x="36404" y="22037"/>
                      <a:pt x="35965" y="24211"/>
                      <a:pt x="35100" y="26259"/>
                    </a:cubicBezTo>
                    <a:cubicBezTo>
                      <a:pt x="34262" y="28237"/>
                      <a:pt x="33065" y="30012"/>
                      <a:pt x="31540" y="31537"/>
                    </a:cubicBezTo>
                    <a:cubicBezTo>
                      <a:pt x="30015" y="33063"/>
                      <a:pt x="28240" y="34260"/>
                      <a:pt x="26262" y="35096"/>
                    </a:cubicBezTo>
                    <a:cubicBezTo>
                      <a:pt x="24215" y="35962"/>
                      <a:pt x="22040" y="36400"/>
                      <a:pt x="19798" y="36400"/>
                    </a:cubicBezTo>
                    <a:cubicBezTo>
                      <a:pt x="19791" y="36400"/>
                      <a:pt x="19783" y="36400"/>
                      <a:pt x="19776" y="36400"/>
                    </a:cubicBezTo>
                    <a:cubicBezTo>
                      <a:pt x="17541" y="36400"/>
                      <a:pt x="15373" y="35959"/>
                      <a:pt x="13334" y="35096"/>
                    </a:cubicBezTo>
                    <a:cubicBezTo>
                      <a:pt x="11356" y="34260"/>
                      <a:pt x="9581" y="33063"/>
                      <a:pt x="8055" y="31537"/>
                    </a:cubicBezTo>
                    <a:cubicBezTo>
                      <a:pt x="6531" y="30012"/>
                      <a:pt x="5332" y="28237"/>
                      <a:pt x="4496" y="26259"/>
                    </a:cubicBezTo>
                    <a:cubicBezTo>
                      <a:pt x="3630" y="24212"/>
                      <a:pt x="3192" y="22037"/>
                      <a:pt x="3192" y="19794"/>
                    </a:cubicBezTo>
                    <a:cubicBezTo>
                      <a:pt x="3192" y="17552"/>
                      <a:pt x="3630" y="15379"/>
                      <a:pt x="4496" y="13330"/>
                    </a:cubicBezTo>
                    <a:cubicBezTo>
                      <a:pt x="5332" y="11352"/>
                      <a:pt x="6531" y="9577"/>
                      <a:pt x="8055" y="8051"/>
                    </a:cubicBezTo>
                    <a:cubicBezTo>
                      <a:pt x="9581" y="6527"/>
                      <a:pt x="11356" y="5330"/>
                      <a:pt x="13334" y="4492"/>
                    </a:cubicBezTo>
                    <a:cubicBezTo>
                      <a:pt x="15380" y="3627"/>
                      <a:pt x="17555" y="3188"/>
                      <a:pt x="19798" y="3188"/>
                    </a:cubicBezTo>
                    <a:close/>
                    <a:moveTo>
                      <a:pt x="9117" y="32550"/>
                    </a:moveTo>
                    <a:cubicBezTo>
                      <a:pt x="9852" y="33167"/>
                      <a:pt x="10636" y="33718"/>
                      <a:pt x="11465" y="34196"/>
                    </a:cubicBezTo>
                    <a:lnTo>
                      <a:pt x="9900" y="36905"/>
                    </a:lnTo>
                    <a:cubicBezTo>
                      <a:pt x="8916" y="36335"/>
                      <a:pt x="7981" y="35680"/>
                      <a:pt x="7106" y="34946"/>
                    </a:cubicBezTo>
                    <a:lnTo>
                      <a:pt x="9117" y="32550"/>
                    </a:lnTo>
                    <a:close/>
                    <a:moveTo>
                      <a:pt x="30477" y="32550"/>
                    </a:moveTo>
                    <a:lnTo>
                      <a:pt x="32487" y="34946"/>
                    </a:lnTo>
                    <a:cubicBezTo>
                      <a:pt x="31613" y="35680"/>
                      <a:pt x="30680" y="36335"/>
                      <a:pt x="29695" y="36905"/>
                    </a:cubicBezTo>
                    <a:lnTo>
                      <a:pt x="28130" y="34196"/>
                    </a:lnTo>
                    <a:cubicBezTo>
                      <a:pt x="28957" y="33716"/>
                      <a:pt x="29741" y="33167"/>
                      <a:pt x="30477" y="32550"/>
                    </a:cubicBezTo>
                    <a:close/>
                    <a:moveTo>
                      <a:pt x="11494" y="34210"/>
                    </a:moveTo>
                    <a:cubicBezTo>
                      <a:pt x="12082" y="34549"/>
                      <a:pt x="12692" y="34854"/>
                      <a:pt x="13322" y="35120"/>
                    </a:cubicBezTo>
                    <a:cubicBezTo>
                      <a:pt x="13576" y="35226"/>
                      <a:pt x="13832" y="35327"/>
                      <a:pt x="14090" y="35422"/>
                    </a:cubicBezTo>
                    <a:lnTo>
                      <a:pt x="13020" y="38362"/>
                    </a:lnTo>
                    <a:cubicBezTo>
                      <a:pt x="12714" y="38253"/>
                      <a:pt x="12408" y="38131"/>
                      <a:pt x="12105" y="38004"/>
                    </a:cubicBezTo>
                    <a:cubicBezTo>
                      <a:pt x="11356" y="37686"/>
                      <a:pt x="10629" y="37324"/>
                      <a:pt x="9929" y="36920"/>
                    </a:cubicBezTo>
                    <a:lnTo>
                      <a:pt x="11494" y="34210"/>
                    </a:lnTo>
                    <a:close/>
                    <a:moveTo>
                      <a:pt x="28098" y="34212"/>
                    </a:moveTo>
                    <a:lnTo>
                      <a:pt x="29663" y="36921"/>
                    </a:lnTo>
                    <a:cubicBezTo>
                      <a:pt x="28966" y="37326"/>
                      <a:pt x="28240" y="37686"/>
                      <a:pt x="27488" y="38004"/>
                    </a:cubicBezTo>
                    <a:cubicBezTo>
                      <a:pt x="27187" y="38131"/>
                      <a:pt x="26880" y="38252"/>
                      <a:pt x="26572" y="38363"/>
                    </a:cubicBezTo>
                    <a:lnTo>
                      <a:pt x="25501" y="35425"/>
                    </a:lnTo>
                    <a:cubicBezTo>
                      <a:pt x="25758" y="35330"/>
                      <a:pt x="26016" y="35229"/>
                      <a:pt x="26269" y="35122"/>
                    </a:cubicBezTo>
                    <a:cubicBezTo>
                      <a:pt x="26900" y="34855"/>
                      <a:pt x="27510" y="34551"/>
                      <a:pt x="28098" y="34212"/>
                    </a:cubicBezTo>
                    <a:close/>
                    <a:moveTo>
                      <a:pt x="14124" y="35436"/>
                    </a:moveTo>
                    <a:cubicBezTo>
                      <a:pt x="15025" y="35765"/>
                      <a:pt x="15951" y="36013"/>
                      <a:pt x="16893" y="36178"/>
                    </a:cubicBezTo>
                    <a:lnTo>
                      <a:pt x="16349" y="39259"/>
                    </a:lnTo>
                    <a:cubicBezTo>
                      <a:pt x="15226" y="39062"/>
                      <a:pt x="14127" y="38766"/>
                      <a:pt x="13053" y="38376"/>
                    </a:cubicBezTo>
                    <a:lnTo>
                      <a:pt x="14124" y="35436"/>
                    </a:lnTo>
                    <a:close/>
                    <a:moveTo>
                      <a:pt x="25471" y="35436"/>
                    </a:moveTo>
                    <a:lnTo>
                      <a:pt x="26542" y="38376"/>
                    </a:lnTo>
                    <a:cubicBezTo>
                      <a:pt x="25470" y="38766"/>
                      <a:pt x="24368" y="39062"/>
                      <a:pt x="23245" y="39259"/>
                    </a:cubicBezTo>
                    <a:lnTo>
                      <a:pt x="22702" y="36178"/>
                    </a:lnTo>
                    <a:cubicBezTo>
                      <a:pt x="23644" y="36011"/>
                      <a:pt x="24568" y="35765"/>
                      <a:pt x="25471" y="35436"/>
                    </a:cubicBezTo>
                    <a:close/>
                    <a:moveTo>
                      <a:pt x="16925" y="36182"/>
                    </a:moveTo>
                    <a:cubicBezTo>
                      <a:pt x="17862" y="36346"/>
                      <a:pt x="18816" y="36427"/>
                      <a:pt x="19782" y="36429"/>
                    </a:cubicBezTo>
                    <a:lnTo>
                      <a:pt x="19782" y="39557"/>
                    </a:lnTo>
                    <a:cubicBezTo>
                      <a:pt x="18632" y="39556"/>
                      <a:pt x="17496" y="39457"/>
                      <a:pt x="16381" y="39264"/>
                    </a:cubicBezTo>
                    <a:lnTo>
                      <a:pt x="16925" y="36182"/>
                    </a:lnTo>
                    <a:close/>
                    <a:moveTo>
                      <a:pt x="22670" y="36182"/>
                    </a:moveTo>
                    <a:lnTo>
                      <a:pt x="23213" y="39264"/>
                    </a:lnTo>
                    <a:cubicBezTo>
                      <a:pt x="22098" y="39457"/>
                      <a:pt x="20965" y="39556"/>
                      <a:pt x="19814" y="39557"/>
                    </a:cubicBezTo>
                    <a:lnTo>
                      <a:pt x="19814" y="36429"/>
                    </a:lnTo>
                    <a:cubicBezTo>
                      <a:pt x="20779" y="36427"/>
                      <a:pt x="21734" y="36346"/>
                      <a:pt x="22670" y="36182"/>
                    </a:cubicBezTo>
                    <a:close/>
                    <a:moveTo>
                      <a:pt x="19797" y="0"/>
                    </a:moveTo>
                    <a:cubicBezTo>
                      <a:pt x="17125" y="0"/>
                      <a:pt x="14531" y="525"/>
                      <a:pt x="12091" y="1556"/>
                    </a:cubicBezTo>
                    <a:cubicBezTo>
                      <a:pt x="9735" y="2553"/>
                      <a:pt x="7618" y="3981"/>
                      <a:pt x="5799" y="5799"/>
                    </a:cubicBezTo>
                    <a:cubicBezTo>
                      <a:pt x="3981" y="7618"/>
                      <a:pt x="2553" y="9733"/>
                      <a:pt x="1556" y="12091"/>
                    </a:cubicBezTo>
                    <a:cubicBezTo>
                      <a:pt x="525" y="14531"/>
                      <a:pt x="0" y="17123"/>
                      <a:pt x="0" y="19797"/>
                    </a:cubicBezTo>
                    <a:cubicBezTo>
                      <a:pt x="0" y="22467"/>
                      <a:pt x="525" y="25061"/>
                      <a:pt x="1556" y="27501"/>
                    </a:cubicBezTo>
                    <a:cubicBezTo>
                      <a:pt x="2553" y="29857"/>
                      <a:pt x="3981" y="31976"/>
                      <a:pt x="5799" y="33794"/>
                    </a:cubicBezTo>
                    <a:cubicBezTo>
                      <a:pt x="7618" y="35613"/>
                      <a:pt x="9733" y="37040"/>
                      <a:pt x="12091" y="38036"/>
                    </a:cubicBezTo>
                    <a:cubicBezTo>
                      <a:pt x="14531" y="39069"/>
                      <a:pt x="17125" y="39592"/>
                      <a:pt x="19797" y="39592"/>
                    </a:cubicBezTo>
                    <a:cubicBezTo>
                      <a:pt x="22467" y="39592"/>
                      <a:pt x="25060" y="39069"/>
                      <a:pt x="27501" y="38036"/>
                    </a:cubicBezTo>
                    <a:cubicBezTo>
                      <a:pt x="29857" y="37040"/>
                      <a:pt x="31976" y="35613"/>
                      <a:pt x="33794" y="33794"/>
                    </a:cubicBezTo>
                    <a:cubicBezTo>
                      <a:pt x="35613" y="31976"/>
                      <a:pt x="37040" y="29860"/>
                      <a:pt x="38036" y="27501"/>
                    </a:cubicBezTo>
                    <a:cubicBezTo>
                      <a:pt x="39069" y="25061"/>
                      <a:pt x="39592" y="22470"/>
                      <a:pt x="39592" y="19797"/>
                    </a:cubicBezTo>
                    <a:cubicBezTo>
                      <a:pt x="39592" y="17123"/>
                      <a:pt x="39069" y="14531"/>
                      <a:pt x="38036" y="12091"/>
                    </a:cubicBezTo>
                    <a:cubicBezTo>
                      <a:pt x="37040" y="9735"/>
                      <a:pt x="35613" y="7618"/>
                      <a:pt x="33794" y="5799"/>
                    </a:cubicBezTo>
                    <a:cubicBezTo>
                      <a:pt x="31976" y="3981"/>
                      <a:pt x="29860" y="2553"/>
                      <a:pt x="27501" y="1556"/>
                    </a:cubicBezTo>
                    <a:cubicBezTo>
                      <a:pt x="25061" y="525"/>
                      <a:pt x="22470" y="0"/>
                      <a:pt x="197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3"/>
              <p:cNvSpPr/>
              <p:nvPr/>
            </p:nvSpPr>
            <p:spPr>
              <a:xfrm>
                <a:off x="6263442" y="2366271"/>
                <a:ext cx="833528" cy="833466"/>
              </a:xfrm>
              <a:custGeom>
                <a:avLst/>
                <a:gdLst/>
                <a:ahLst/>
                <a:cxnLst/>
                <a:rect l="l" t="t" r="r" b="b"/>
                <a:pathLst>
                  <a:path w="13528" h="13527" extrusionOk="0">
                    <a:moveTo>
                      <a:pt x="6765" y="0"/>
                    </a:moveTo>
                    <a:cubicBezTo>
                      <a:pt x="5753" y="786"/>
                      <a:pt x="5091" y="2001"/>
                      <a:pt x="5091" y="3382"/>
                    </a:cubicBezTo>
                    <a:cubicBezTo>
                      <a:pt x="5091" y="4378"/>
                      <a:pt x="5440" y="5288"/>
                      <a:pt x="6013" y="6012"/>
                    </a:cubicBezTo>
                    <a:cubicBezTo>
                      <a:pt x="5288" y="5440"/>
                      <a:pt x="4381" y="5089"/>
                      <a:pt x="3383" y="5089"/>
                    </a:cubicBezTo>
                    <a:cubicBezTo>
                      <a:pt x="2002" y="5089"/>
                      <a:pt x="787" y="5753"/>
                      <a:pt x="1" y="6763"/>
                    </a:cubicBezTo>
                    <a:cubicBezTo>
                      <a:pt x="787" y="7774"/>
                      <a:pt x="2002" y="8437"/>
                      <a:pt x="3383" y="8437"/>
                    </a:cubicBezTo>
                    <a:cubicBezTo>
                      <a:pt x="4378" y="8437"/>
                      <a:pt x="5287" y="8087"/>
                      <a:pt x="6013" y="7515"/>
                    </a:cubicBezTo>
                    <a:lnTo>
                      <a:pt x="6013" y="7515"/>
                    </a:lnTo>
                    <a:cubicBezTo>
                      <a:pt x="5440" y="8239"/>
                      <a:pt x="5091" y="9147"/>
                      <a:pt x="5091" y="10145"/>
                    </a:cubicBezTo>
                    <a:cubicBezTo>
                      <a:pt x="5091" y="11524"/>
                      <a:pt x="5752" y="12740"/>
                      <a:pt x="6765" y="13527"/>
                    </a:cubicBezTo>
                    <a:cubicBezTo>
                      <a:pt x="7775" y="12740"/>
                      <a:pt x="8438" y="11524"/>
                      <a:pt x="8438" y="10145"/>
                    </a:cubicBezTo>
                    <a:cubicBezTo>
                      <a:pt x="8438" y="9148"/>
                      <a:pt x="8088" y="8239"/>
                      <a:pt x="7515" y="7515"/>
                    </a:cubicBezTo>
                    <a:lnTo>
                      <a:pt x="7515" y="7515"/>
                    </a:lnTo>
                    <a:cubicBezTo>
                      <a:pt x="8240" y="8087"/>
                      <a:pt x="9148" y="8437"/>
                      <a:pt x="10145" y="8437"/>
                    </a:cubicBezTo>
                    <a:cubicBezTo>
                      <a:pt x="11526" y="8437"/>
                      <a:pt x="12742" y="7776"/>
                      <a:pt x="13527" y="6763"/>
                    </a:cubicBezTo>
                    <a:cubicBezTo>
                      <a:pt x="12742" y="5753"/>
                      <a:pt x="11526" y="5089"/>
                      <a:pt x="10145" y="5089"/>
                    </a:cubicBezTo>
                    <a:cubicBezTo>
                      <a:pt x="9150" y="5089"/>
                      <a:pt x="8240" y="5440"/>
                      <a:pt x="7515" y="6012"/>
                    </a:cubicBezTo>
                    <a:cubicBezTo>
                      <a:pt x="8088" y="5288"/>
                      <a:pt x="8438" y="4379"/>
                      <a:pt x="8438" y="3382"/>
                    </a:cubicBezTo>
                    <a:cubicBezTo>
                      <a:pt x="8438" y="2001"/>
                      <a:pt x="7776" y="786"/>
                      <a:pt x="67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3"/>
              <p:cNvSpPr/>
              <p:nvPr/>
            </p:nvSpPr>
            <p:spPr>
              <a:xfrm>
                <a:off x="5709105" y="1811934"/>
                <a:ext cx="1942290" cy="1942290"/>
              </a:xfrm>
              <a:custGeom>
                <a:avLst/>
                <a:gdLst/>
                <a:ahLst/>
                <a:cxnLst/>
                <a:rect l="l" t="t" r="r" b="b"/>
                <a:pathLst>
                  <a:path w="31523" h="31523" extrusionOk="0">
                    <a:moveTo>
                      <a:pt x="15763" y="0"/>
                    </a:moveTo>
                    <a:cubicBezTo>
                      <a:pt x="15155" y="476"/>
                      <a:pt x="14756" y="1204"/>
                      <a:pt x="14756" y="2036"/>
                    </a:cubicBezTo>
                    <a:cubicBezTo>
                      <a:pt x="14756" y="2868"/>
                      <a:pt x="15155" y="3600"/>
                      <a:pt x="15763" y="4072"/>
                    </a:cubicBezTo>
                    <a:cubicBezTo>
                      <a:pt x="16372" y="3598"/>
                      <a:pt x="16770" y="2868"/>
                      <a:pt x="16770" y="2036"/>
                    </a:cubicBezTo>
                    <a:cubicBezTo>
                      <a:pt x="16770" y="1204"/>
                      <a:pt x="16372" y="476"/>
                      <a:pt x="15763" y="0"/>
                    </a:cubicBezTo>
                    <a:close/>
                    <a:moveTo>
                      <a:pt x="11683" y="538"/>
                    </a:moveTo>
                    <a:cubicBezTo>
                      <a:pt x="11216" y="1152"/>
                      <a:pt x="11020" y="1962"/>
                      <a:pt x="11236" y="2765"/>
                    </a:cubicBezTo>
                    <a:cubicBezTo>
                      <a:pt x="11452" y="3566"/>
                      <a:pt x="12026" y="4171"/>
                      <a:pt x="12736" y="4471"/>
                    </a:cubicBezTo>
                    <a:cubicBezTo>
                      <a:pt x="13201" y="3856"/>
                      <a:pt x="13397" y="3048"/>
                      <a:pt x="13182" y="2245"/>
                    </a:cubicBezTo>
                    <a:cubicBezTo>
                      <a:pt x="12968" y="1441"/>
                      <a:pt x="12394" y="838"/>
                      <a:pt x="11683" y="538"/>
                    </a:cubicBezTo>
                    <a:close/>
                    <a:moveTo>
                      <a:pt x="19842" y="538"/>
                    </a:moveTo>
                    <a:cubicBezTo>
                      <a:pt x="19132" y="839"/>
                      <a:pt x="18558" y="1441"/>
                      <a:pt x="18342" y="2245"/>
                    </a:cubicBezTo>
                    <a:cubicBezTo>
                      <a:pt x="18126" y="3048"/>
                      <a:pt x="18322" y="3856"/>
                      <a:pt x="18787" y="4471"/>
                    </a:cubicBezTo>
                    <a:cubicBezTo>
                      <a:pt x="19497" y="4172"/>
                      <a:pt x="20073" y="3569"/>
                      <a:pt x="20287" y="2766"/>
                    </a:cubicBezTo>
                    <a:cubicBezTo>
                      <a:pt x="20503" y="1962"/>
                      <a:pt x="20307" y="1152"/>
                      <a:pt x="19842" y="538"/>
                    </a:cubicBezTo>
                    <a:close/>
                    <a:moveTo>
                      <a:pt x="7882" y="2113"/>
                    </a:moveTo>
                    <a:lnTo>
                      <a:pt x="7882" y="2113"/>
                    </a:lnTo>
                    <a:cubicBezTo>
                      <a:pt x="7592" y="2826"/>
                      <a:pt x="7612" y="3659"/>
                      <a:pt x="8027" y="4378"/>
                    </a:cubicBezTo>
                    <a:cubicBezTo>
                      <a:pt x="8441" y="5098"/>
                      <a:pt x="9154" y="5533"/>
                      <a:pt x="9916" y="5637"/>
                    </a:cubicBezTo>
                    <a:cubicBezTo>
                      <a:pt x="10206" y="4923"/>
                      <a:pt x="10186" y="4089"/>
                      <a:pt x="9771" y="3371"/>
                    </a:cubicBezTo>
                    <a:cubicBezTo>
                      <a:pt x="9357" y="2652"/>
                      <a:pt x="8647" y="2217"/>
                      <a:pt x="7882" y="2113"/>
                    </a:cubicBezTo>
                    <a:close/>
                    <a:moveTo>
                      <a:pt x="23641" y="2113"/>
                    </a:moveTo>
                    <a:cubicBezTo>
                      <a:pt x="22878" y="2217"/>
                      <a:pt x="22168" y="2652"/>
                      <a:pt x="21751" y="3371"/>
                    </a:cubicBezTo>
                    <a:cubicBezTo>
                      <a:pt x="21336" y="4091"/>
                      <a:pt x="21314" y="4924"/>
                      <a:pt x="21606" y="5637"/>
                    </a:cubicBezTo>
                    <a:cubicBezTo>
                      <a:pt x="22371" y="5533"/>
                      <a:pt x="23081" y="5098"/>
                      <a:pt x="23497" y="4378"/>
                    </a:cubicBezTo>
                    <a:cubicBezTo>
                      <a:pt x="23912" y="3659"/>
                      <a:pt x="23934" y="2826"/>
                      <a:pt x="23641" y="2113"/>
                    </a:cubicBezTo>
                    <a:close/>
                    <a:moveTo>
                      <a:pt x="4949" y="4596"/>
                    </a:moveTo>
                    <a:cubicBezTo>
                      <a:pt x="4839" y="4596"/>
                      <a:pt x="4728" y="4603"/>
                      <a:pt x="4619" y="4617"/>
                    </a:cubicBezTo>
                    <a:cubicBezTo>
                      <a:pt x="4522" y="5382"/>
                      <a:pt x="4758" y="6180"/>
                      <a:pt x="5345" y="6769"/>
                    </a:cubicBezTo>
                    <a:cubicBezTo>
                      <a:pt x="5846" y="7270"/>
                      <a:pt x="6503" y="7516"/>
                      <a:pt x="7161" y="7516"/>
                    </a:cubicBezTo>
                    <a:cubicBezTo>
                      <a:pt x="7273" y="7516"/>
                      <a:pt x="7385" y="7509"/>
                      <a:pt x="7496" y="7495"/>
                    </a:cubicBezTo>
                    <a:cubicBezTo>
                      <a:pt x="7592" y="6731"/>
                      <a:pt x="7357" y="5930"/>
                      <a:pt x="6770" y="5344"/>
                    </a:cubicBezTo>
                    <a:cubicBezTo>
                      <a:pt x="6265" y="4842"/>
                      <a:pt x="5607" y="4596"/>
                      <a:pt x="4949" y="4596"/>
                    </a:cubicBezTo>
                    <a:close/>
                    <a:moveTo>
                      <a:pt x="26575" y="4596"/>
                    </a:moveTo>
                    <a:cubicBezTo>
                      <a:pt x="25916" y="4596"/>
                      <a:pt x="25258" y="4842"/>
                      <a:pt x="24754" y="5344"/>
                    </a:cubicBezTo>
                    <a:cubicBezTo>
                      <a:pt x="24167" y="5931"/>
                      <a:pt x="23931" y="6730"/>
                      <a:pt x="24028" y="7495"/>
                    </a:cubicBezTo>
                    <a:cubicBezTo>
                      <a:pt x="24139" y="7509"/>
                      <a:pt x="24251" y="7516"/>
                      <a:pt x="24362" y="7516"/>
                    </a:cubicBezTo>
                    <a:cubicBezTo>
                      <a:pt x="25020" y="7516"/>
                      <a:pt x="25677" y="7270"/>
                      <a:pt x="26180" y="6769"/>
                    </a:cubicBezTo>
                    <a:cubicBezTo>
                      <a:pt x="26767" y="6180"/>
                      <a:pt x="27002" y="5382"/>
                      <a:pt x="26906" y="4617"/>
                    </a:cubicBezTo>
                    <a:cubicBezTo>
                      <a:pt x="26796" y="4603"/>
                      <a:pt x="26686" y="4596"/>
                      <a:pt x="26575" y="4596"/>
                    </a:cubicBezTo>
                    <a:close/>
                    <a:moveTo>
                      <a:pt x="28417" y="7686"/>
                    </a:moveTo>
                    <a:cubicBezTo>
                      <a:pt x="27985" y="7686"/>
                      <a:pt x="27547" y="7795"/>
                      <a:pt x="27145" y="8026"/>
                    </a:cubicBezTo>
                    <a:cubicBezTo>
                      <a:pt x="26427" y="8441"/>
                      <a:pt x="25992" y="9152"/>
                      <a:pt x="25886" y="9916"/>
                    </a:cubicBezTo>
                    <a:cubicBezTo>
                      <a:pt x="26201" y="10044"/>
                      <a:pt x="26539" y="10111"/>
                      <a:pt x="26880" y="10111"/>
                    </a:cubicBezTo>
                    <a:cubicBezTo>
                      <a:pt x="27313" y="10111"/>
                      <a:pt x="27751" y="10003"/>
                      <a:pt x="28152" y="9771"/>
                    </a:cubicBezTo>
                    <a:cubicBezTo>
                      <a:pt x="28871" y="9355"/>
                      <a:pt x="29306" y="8645"/>
                      <a:pt x="29412" y="7882"/>
                    </a:cubicBezTo>
                    <a:cubicBezTo>
                      <a:pt x="29097" y="7754"/>
                      <a:pt x="28758" y="7686"/>
                      <a:pt x="28417" y="7686"/>
                    </a:cubicBezTo>
                    <a:close/>
                    <a:moveTo>
                      <a:pt x="3106" y="7686"/>
                    </a:moveTo>
                    <a:cubicBezTo>
                      <a:pt x="2765" y="7686"/>
                      <a:pt x="2428" y="7754"/>
                      <a:pt x="2113" y="7882"/>
                    </a:cubicBezTo>
                    <a:cubicBezTo>
                      <a:pt x="2218" y="8645"/>
                      <a:pt x="2652" y="9355"/>
                      <a:pt x="3372" y="9773"/>
                    </a:cubicBezTo>
                    <a:cubicBezTo>
                      <a:pt x="3775" y="10004"/>
                      <a:pt x="4212" y="10113"/>
                      <a:pt x="4645" y="10113"/>
                    </a:cubicBezTo>
                    <a:cubicBezTo>
                      <a:pt x="4986" y="10113"/>
                      <a:pt x="5323" y="10046"/>
                      <a:pt x="5637" y="9917"/>
                    </a:cubicBezTo>
                    <a:cubicBezTo>
                      <a:pt x="5533" y="9152"/>
                      <a:pt x="5098" y="8442"/>
                      <a:pt x="4380" y="8026"/>
                    </a:cubicBezTo>
                    <a:cubicBezTo>
                      <a:pt x="3977" y="7795"/>
                      <a:pt x="3539" y="7686"/>
                      <a:pt x="3106" y="7686"/>
                    </a:cubicBezTo>
                    <a:close/>
                    <a:moveTo>
                      <a:pt x="29421" y="11148"/>
                    </a:moveTo>
                    <a:cubicBezTo>
                      <a:pt x="29204" y="11148"/>
                      <a:pt x="28982" y="11177"/>
                      <a:pt x="28761" y="11236"/>
                    </a:cubicBezTo>
                    <a:cubicBezTo>
                      <a:pt x="27958" y="11452"/>
                      <a:pt x="27355" y="12026"/>
                      <a:pt x="27054" y="12736"/>
                    </a:cubicBezTo>
                    <a:cubicBezTo>
                      <a:pt x="27499" y="13073"/>
                      <a:pt x="28047" y="13268"/>
                      <a:pt x="28620" y="13268"/>
                    </a:cubicBezTo>
                    <a:cubicBezTo>
                      <a:pt x="28838" y="13268"/>
                      <a:pt x="29060" y="13240"/>
                      <a:pt x="29281" y="13181"/>
                    </a:cubicBezTo>
                    <a:cubicBezTo>
                      <a:pt x="30082" y="12968"/>
                      <a:pt x="30687" y="12394"/>
                      <a:pt x="30987" y="11681"/>
                    </a:cubicBezTo>
                    <a:cubicBezTo>
                      <a:pt x="30541" y="11344"/>
                      <a:pt x="29994" y="11148"/>
                      <a:pt x="29421" y="11148"/>
                    </a:cubicBezTo>
                    <a:close/>
                    <a:moveTo>
                      <a:pt x="2105" y="11149"/>
                    </a:moveTo>
                    <a:cubicBezTo>
                      <a:pt x="1531" y="11149"/>
                      <a:pt x="984" y="11346"/>
                      <a:pt x="540" y="11684"/>
                    </a:cubicBezTo>
                    <a:cubicBezTo>
                      <a:pt x="838" y="12394"/>
                      <a:pt x="1441" y="12968"/>
                      <a:pt x="2245" y="13184"/>
                    </a:cubicBezTo>
                    <a:cubicBezTo>
                      <a:pt x="2465" y="13242"/>
                      <a:pt x="2686" y="13270"/>
                      <a:pt x="2903" y="13270"/>
                    </a:cubicBezTo>
                    <a:cubicBezTo>
                      <a:pt x="3478" y="13270"/>
                      <a:pt x="4026" y="13075"/>
                      <a:pt x="4471" y="12737"/>
                    </a:cubicBezTo>
                    <a:cubicBezTo>
                      <a:pt x="4172" y="12027"/>
                      <a:pt x="3570" y="11453"/>
                      <a:pt x="2767" y="11237"/>
                    </a:cubicBezTo>
                    <a:cubicBezTo>
                      <a:pt x="2545" y="11178"/>
                      <a:pt x="2323" y="11149"/>
                      <a:pt x="2105" y="11149"/>
                    </a:cubicBezTo>
                    <a:close/>
                    <a:moveTo>
                      <a:pt x="2028" y="14756"/>
                    </a:moveTo>
                    <a:cubicBezTo>
                      <a:pt x="1201" y="14756"/>
                      <a:pt x="474" y="15156"/>
                      <a:pt x="1" y="15763"/>
                    </a:cubicBezTo>
                    <a:cubicBezTo>
                      <a:pt x="474" y="16370"/>
                      <a:pt x="1206" y="16768"/>
                      <a:pt x="2036" y="16768"/>
                    </a:cubicBezTo>
                    <a:cubicBezTo>
                      <a:pt x="2868" y="16768"/>
                      <a:pt x="3599" y="16370"/>
                      <a:pt x="4072" y="15763"/>
                    </a:cubicBezTo>
                    <a:cubicBezTo>
                      <a:pt x="3600" y="15154"/>
                      <a:pt x="2868" y="14756"/>
                      <a:pt x="2036" y="14756"/>
                    </a:cubicBezTo>
                    <a:cubicBezTo>
                      <a:pt x="2033" y="14756"/>
                      <a:pt x="2031" y="14756"/>
                      <a:pt x="2028" y="14756"/>
                    </a:cubicBezTo>
                    <a:close/>
                    <a:moveTo>
                      <a:pt x="29487" y="14756"/>
                    </a:moveTo>
                    <a:cubicBezTo>
                      <a:pt x="28655" y="14756"/>
                      <a:pt x="27926" y="15154"/>
                      <a:pt x="27451" y="15763"/>
                    </a:cubicBezTo>
                    <a:cubicBezTo>
                      <a:pt x="27923" y="16370"/>
                      <a:pt x="28655" y="16768"/>
                      <a:pt x="29487" y="16768"/>
                    </a:cubicBezTo>
                    <a:cubicBezTo>
                      <a:pt x="30319" y="16768"/>
                      <a:pt x="31050" y="16370"/>
                      <a:pt x="31523" y="15763"/>
                    </a:cubicBezTo>
                    <a:cubicBezTo>
                      <a:pt x="31050" y="15154"/>
                      <a:pt x="30319" y="14756"/>
                      <a:pt x="29487" y="14756"/>
                    </a:cubicBezTo>
                    <a:close/>
                    <a:moveTo>
                      <a:pt x="2906" y="18254"/>
                    </a:moveTo>
                    <a:cubicBezTo>
                      <a:pt x="2688" y="18254"/>
                      <a:pt x="2466" y="18283"/>
                      <a:pt x="2245" y="18342"/>
                    </a:cubicBezTo>
                    <a:cubicBezTo>
                      <a:pt x="1441" y="18555"/>
                      <a:pt x="838" y="19129"/>
                      <a:pt x="540" y="19842"/>
                    </a:cubicBezTo>
                    <a:cubicBezTo>
                      <a:pt x="984" y="20179"/>
                      <a:pt x="1531" y="20374"/>
                      <a:pt x="2105" y="20374"/>
                    </a:cubicBezTo>
                    <a:cubicBezTo>
                      <a:pt x="2323" y="20374"/>
                      <a:pt x="2544" y="20346"/>
                      <a:pt x="2765" y="20287"/>
                    </a:cubicBezTo>
                    <a:cubicBezTo>
                      <a:pt x="3568" y="20071"/>
                      <a:pt x="4171" y="19497"/>
                      <a:pt x="4471" y="18787"/>
                    </a:cubicBezTo>
                    <a:cubicBezTo>
                      <a:pt x="4027" y="18450"/>
                      <a:pt x="3479" y="18254"/>
                      <a:pt x="2906" y="18254"/>
                    </a:cubicBezTo>
                    <a:close/>
                    <a:moveTo>
                      <a:pt x="28620" y="18254"/>
                    </a:moveTo>
                    <a:cubicBezTo>
                      <a:pt x="28047" y="18254"/>
                      <a:pt x="27499" y="18450"/>
                      <a:pt x="27054" y="18787"/>
                    </a:cubicBezTo>
                    <a:cubicBezTo>
                      <a:pt x="27354" y="19497"/>
                      <a:pt x="27957" y="20071"/>
                      <a:pt x="28759" y="20287"/>
                    </a:cubicBezTo>
                    <a:cubicBezTo>
                      <a:pt x="28980" y="20346"/>
                      <a:pt x="29201" y="20374"/>
                      <a:pt x="29419" y="20374"/>
                    </a:cubicBezTo>
                    <a:cubicBezTo>
                      <a:pt x="29992" y="20374"/>
                      <a:pt x="30540" y="20179"/>
                      <a:pt x="30987" y="19842"/>
                    </a:cubicBezTo>
                    <a:cubicBezTo>
                      <a:pt x="30687" y="19132"/>
                      <a:pt x="30085" y="18557"/>
                      <a:pt x="29281" y="18342"/>
                    </a:cubicBezTo>
                    <a:cubicBezTo>
                      <a:pt x="29060" y="18283"/>
                      <a:pt x="28838" y="18254"/>
                      <a:pt x="28620" y="18254"/>
                    </a:cubicBezTo>
                    <a:close/>
                    <a:moveTo>
                      <a:pt x="4644" y="21411"/>
                    </a:moveTo>
                    <a:cubicBezTo>
                      <a:pt x="4212" y="21411"/>
                      <a:pt x="3774" y="21520"/>
                      <a:pt x="3372" y="21752"/>
                    </a:cubicBezTo>
                    <a:cubicBezTo>
                      <a:pt x="2652" y="22166"/>
                      <a:pt x="2218" y="22879"/>
                      <a:pt x="2113" y="23641"/>
                    </a:cubicBezTo>
                    <a:cubicBezTo>
                      <a:pt x="2428" y="23769"/>
                      <a:pt x="2765" y="23836"/>
                      <a:pt x="3106" y="23836"/>
                    </a:cubicBezTo>
                    <a:cubicBezTo>
                      <a:pt x="3539" y="23836"/>
                      <a:pt x="3977" y="23728"/>
                      <a:pt x="4380" y="23496"/>
                    </a:cubicBezTo>
                    <a:cubicBezTo>
                      <a:pt x="5098" y="23082"/>
                      <a:pt x="5533" y="22370"/>
                      <a:pt x="5637" y="21607"/>
                    </a:cubicBezTo>
                    <a:cubicBezTo>
                      <a:pt x="5323" y="21479"/>
                      <a:pt x="4985" y="21411"/>
                      <a:pt x="4644" y="21411"/>
                    </a:cubicBezTo>
                    <a:close/>
                    <a:moveTo>
                      <a:pt x="26879" y="21409"/>
                    </a:moveTo>
                    <a:cubicBezTo>
                      <a:pt x="26539" y="21409"/>
                      <a:pt x="26201" y="21477"/>
                      <a:pt x="25886" y="21605"/>
                    </a:cubicBezTo>
                    <a:cubicBezTo>
                      <a:pt x="25992" y="22369"/>
                      <a:pt x="26427" y="23080"/>
                      <a:pt x="27145" y="23496"/>
                    </a:cubicBezTo>
                    <a:cubicBezTo>
                      <a:pt x="27547" y="23728"/>
                      <a:pt x="27985" y="23837"/>
                      <a:pt x="28418" y="23837"/>
                    </a:cubicBezTo>
                    <a:cubicBezTo>
                      <a:pt x="28759" y="23837"/>
                      <a:pt x="29097" y="23769"/>
                      <a:pt x="29412" y="23641"/>
                    </a:cubicBezTo>
                    <a:cubicBezTo>
                      <a:pt x="29306" y="22878"/>
                      <a:pt x="28871" y="22166"/>
                      <a:pt x="28152" y="21750"/>
                    </a:cubicBezTo>
                    <a:cubicBezTo>
                      <a:pt x="27750" y="21518"/>
                      <a:pt x="27312" y="21409"/>
                      <a:pt x="26879" y="21409"/>
                    </a:cubicBezTo>
                    <a:close/>
                    <a:moveTo>
                      <a:pt x="7166" y="24006"/>
                    </a:moveTo>
                    <a:cubicBezTo>
                      <a:pt x="6506" y="24006"/>
                      <a:pt x="5847" y="24251"/>
                      <a:pt x="5345" y="24754"/>
                    </a:cubicBezTo>
                    <a:cubicBezTo>
                      <a:pt x="4758" y="25342"/>
                      <a:pt x="4522" y="26141"/>
                      <a:pt x="4619" y="26906"/>
                    </a:cubicBezTo>
                    <a:cubicBezTo>
                      <a:pt x="4728" y="26920"/>
                      <a:pt x="4839" y="26926"/>
                      <a:pt x="4949" y="26926"/>
                    </a:cubicBezTo>
                    <a:cubicBezTo>
                      <a:pt x="5607" y="26926"/>
                      <a:pt x="6265" y="26681"/>
                      <a:pt x="6770" y="26178"/>
                    </a:cubicBezTo>
                    <a:cubicBezTo>
                      <a:pt x="7357" y="25592"/>
                      <a:pt x="7592" y="24793"/>
                      <a:pt x="7496" y="24027"/>
                    </a:cubicBezTo>
                    <a:cubicBezTo>
                      <a:pt x="7387" y="24013"/>
                      <a:pt x="7276" y="24006"/>
                      <a:pt x="7166" y="24006"/>
                    </a:cubicBezTo>
                    <a:close/>
                    <a:moveTo>
                      <a:pt x="24359" y="24006"/>
                    </a:moveTo>
                    <a:cubicBezTo>
                      <a:pt x="24249" y="24006"/>
                      <a:pt x="24138" y="24013"/>
                      <a:pt x="24028" y="24027"/>
                    </a:cubicBezTo>
                    <a:cubicBezTo>
                      <a:pt x="23931" y="24792"/>
                      <a:pt x="24167" y="25592"/>
                      <a:pt x="24754" y="26178"/>
                    </a:cubicBezTo>
                    <a:cubicBezTo>
                      <a:pt x="25258" y="26681"/>
                      <a:pt x="25916" y="26926"/>
                      <a:pt x="26575" y="26926"/>
                    </a:cubicBezTo>
                    <a:cubicBezTo>
                      <a:pt x="26686" y="26926"/>
                      <a:pt x="26796" y="26920"/>
                      <a:pt x="26906" y="26906"/>
                    </a:cubicBezTo>
                    <a:cubicBezTo>
                      <a:pt x="27002" y="26141"/>
                      <a:pt x="26767" y="25342"/>
                      <a:pt x="26180" y="24754"/>
                    </a:cubicBezTo>
                    <a:cubicBezTo>
                      <a:pt x="25678" y="24251"/>
                      <a:pt x="25019" y="24006"/>
                      <a:pt x="24359" y="24006"/>
                    </a:cubicBezTo>
                    <a:close/>
                    <a:moveTo>
                      <a:pt x="9918" y="25886"/>
                    </a:moveTo>
                    <a:lnTo>
                      <a:pt x="9918" y="25886"/>
                    </a:lnTo>
                    <a:cubicBezTo>
                      <a:pt x="9154" y="25990"/>
                      <a:pt x="8444" y="26425"/>
                      <a:pt x="8027" y="27145"/>
                    </a:cubicBezTo>
                    <a:cubicBezTo>
                      <a:pt x="7612" y="27864"/>
                      <a:pt x="7592" y="28697"/>
                      <a:pt x="7882" y="29410"/>
                    </a:cubicBezTo>
                    <a:cubicBezTo>
                      <a:pt x="8647" y="29305"/>
                      <a:pt x="9357" y="28871"/>
                      <a:pt x="9773" y="28152"/>
                    </a:cubicBezTo>
                    <a:cubicBezTo>
                      <a:pt x="10187" y="27432"/>
                      <a:pt x="10209" y="26599"/>
                      <a:pt x="9918" y="25886"/>
                    </a:cubicBezTo>
                    <a:close/>
                    <a:moveTo>
                      <a:pt x="21608" y="25886"/>
                    </a:moveTo>
                    <a:cubicBezTo>
                      <a:pt x="21319" y="26599"/>
                      <a:pt x="21338" y="27432"/>
                      <a:pt x="21753" y="28152"/>
                    </a:cubicBezTo>
                    <a:cubicBezTo>
                      <a:pt x="22168" y="28871"/>
                      <a:pt x="22879" y="29305"/>
                      <a:pt x="23641" y="29410"/>
                    </a:cubicBezTo>
                    <a:cubicBezTo>
                      <a:pt x="23931" y="28697"/>
                      <a:pt x="23912" y="27864"/>
                      <a:pt x="23497" y="27145"/>
                    </a:cubicBezTo>
                    <a:cubicBezTo>
                      <a:pt x="23082" y="26425"/>
                      <a:pt x="22371" y="25990"/>
                      <a:pt x="21608" y="25886"/>
                    </a:cubicBezTo>
                    <a:close/>
                    <a:moveTo>
                      <a:pt x="12738" y="27054"/>
                    </a:moveTo>
                    <a:cubicBezTo>
                      <a:pt x="12028" y="27352"/>
                      <a:pt x="11454" y="27956"/>
                      <a:pt x="11238" y="28758"/>
                    </a:cubicBezTo>
                    <a:cubicBezTo>
                      <a:pt x="11020" y="29560"/>
                      <a:pt x="11219" y="30370"/>
                      <a:pt x="11684" y="30986"/>
                    </a:cubicBezTo>
                    <a:cubicBezTo>
                      <a:pt x="12394" y="30688"/>
                      <a:pt x="12968" y="30084"/>
                      <a:pt x="13184" y="29279"/>
                    </a:cubicBezTo>
                    <a:cubicBezTo>
                      <a:pt x="13400" y="28478"/>
                      <a:pt x="13204" y="27668"/>
                      <a:pt x="12738" y="27054"/>
                    </a:cubicBezTo>
                    <a:close/>
                    <a:moveTo>
                      <a:pt x="18787" y="27054"/>
                    </a:moveTo>
                    <a:cubicBezTo>
                      <a:pt x="18322" y="27668"/>
                      <a:pt x="18126" y="28478"/>
                      <a:pt x="18342" y="29279"/>
                    </a:cubicBezTo>
                    <a:cubicBezTo>
                      <a:pt x="18555" y="30082"/>
                      <a:pt x="19131" y="30685"/>
                      <a:pt x="19842" y="30986"/>
                    </a:cubicBezTo>
                    <a:cubicBezTo>
                      <a:pt x="20307" y="30372"/>
                      <a:pt x="20503" y="29562"/>
                      <a:pt x="20287" y="28761"/>
                    </a:cubicBezTo>
                    <a:cubicBezTo>
                      <a:pt x="20073" y="27958"/>
                      <a:pt x="19497" y="27355"/>
                      <a:pt x="18787" y="27054"/>
                    </a:cubicBezTo>
                    <a:close/>
                    <a:moveTo>
                      <a:pt x="15763" y="27451"/>
                    </a:moveTo>
                    <a:cubicBezTo>
                      <a:pt x="15155" y="27923"/>
                      <a:pt x="14756" y="28655"/>
                      <a:pt x="14756" y="29487"/>
                    </a:cubicBezTo>
                    <a:cubicBezTo>
                      <a:pt x="14755" y="30318"/>
                      <a:pt x="15155" y="31050"/>
                      <a:pt x="15763" y="31522"/>
                    </a:cubicBezTo>
                    <a:cubicBezTo>
                      <a:pt x="16372" y="31050"/>
                      <a:pt x="16770" y="30318"/>
                      <a:pt x="16770" y="29487"/>
                    </a:cubicBezTo>
                    <a:cubicBezTo>
                      <a:pt x="16770" y="28655"/>
                      <a:pt x="16372" y="27924"/>
                      <a:pt x="15763" y="274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3"/>
              <p:cNvSpPr/>
              <p:nvPr/>
            </p:nvSpPr>
            <p:spPr>
              <a:xfrm>
                <a:off x="6056421" y="2159250"/>
                <a:ext cx="1247704" cy="1247642"/>
              </a:xfrm>
              <a:custGeom>
                <a:avLst/>
                <a:gdLst/>
                <a:ahLst/>
                <a:cxnLst/>
                <a:rect l="l" t="t" r="r" b="b"/>
                <a:pathLst>
                  <a:path w="20250" h="20249" extrusionOk="0">
                    <a:moveTo>
                      <a:pt x="10126" y="0"/>
                    </a:moveTo>
                    <a:cubicBezTo>
                      <a:pt x="9735" y="304"/>
                      <a:pt x="9480" y="774"/>
                      <a:pt x="9480" y="1308"/>
                    </a:cubicBezTo>
                    <a:cubicBezTo>
                      <a:pt x="9480" y="1842"/>
                      <a:pt x="9735" y="2311"/>
                      <a:pt x="10126" y="2615"/>
                    </a:cubicBezTo>
                    <a:cubicBezTo>
                      <a:pt x="10517" y="2311"/>
                      <a:pt x="10772" y="1842"/>
                      <a:pt x="10772" y="1308"/>
                    </a:cubicBezTo>
                    <a:cubicBezTo>
                      <a:pt x="10772" y="775"/>
                      <a:pt x="10516" y="304"/>
                      <a:pt x="10126" y="0"/>
                    </a:cubicBezTo>
                    <a:close/>
                    <a:moveTo>
                      <a:pt x="7505" y="346"/>
                    </a:moveTo>
                    <a:cubicBezTo>
                      <a:pt x="7206" y="740"/>
                      <a:pt x="7082" y="1261"/>
                      <a:pt x="7219" y="1777"/>
                    </a:cubicBezTo>
                    <a:cubicBezTo>
                      <a:pt x="7357" y="2294"/>
                      <a:pt x="7727" y="2679"/>
                      <a:pt x="8182" y="2873"/>
                    </a:cubicBezTo>
                    <a:cubicBezTo>
                      <a:pt x="8481" y="2478"/>
                      <a:pt x="8608" y="1958"/>
                      <a:pt x="8468" y="1442"/>
                    </a:cubicBezTo>
                    <a:cubicBezTo>
                      <a:pt x="8331" y="926"/>
                      <a:pt x="7961" y="538"/>
                      <a:pt x="7505" y="346"/>
                    </a:cubicBezTo>
                    <a:close/>
                    <a:moveTo>
                      <a:pt x="12745" y="346"/>
                    </a:moveTo>
                    <a:cubicBezTo>
                      <a:pt x="12288" y="538"/>
                      <a:pt x="11919" y="926"/>
                      <a:pt x="11781" y="1442"/>
                    </a:cubicBezTo>
                    <a:cubicBezTo>
                      <a:pt x="11643" y="1958"/>
                      <a:pt x="11769" y="2478"/>
                      <a:pt x="12068" y="2873"/>
                    </a:cubicBezTo>
                    <a:cubicBezTo>
                      <a:pt x="12524" y="2681"/>
                      <a:pt x="12894" y="2294"/>
                      <a:pt x="13031" y="1777"/>
                    </a:cubicBezTo>
                    <a:cubicBezTo>
                      <a:pt x="13171" y="1261"/>
                      <a:pt x="13044" y="740"/>
                      <a:pt x="12745" y="346"/>
                    </a:cubicBezTo>
                    <a:close/>
                    <a:moveTo>
                      <a:pt x="5063" y="1356"/>
                    </a:moveTo>
                    <a:cubicBezTo>
                      <a:pt x="4876" y="1816"/>
                      <a:pt x="4889" y="2352"/>
                      <a:pt x="5157" y="2813"/>
                    </a:cubicBezTo>
                    <a:cubicBezTo>
                      <a:pt x="5424" y="3275"/>
                      <a:pt x="5880" y="3554"/>
                      <a:pt x="6372" y="3621"/>
                    </a:cubicBezTo>
                    <a:cubicBezTo>
                      <a:pt x="6557" y="3163"/>
                      <a:pt x="6546" y="2627"/>
                      <a:pt x="6279" y="2165"/>
                    </a:cubicBezTo>
                    <a:cubicBezTo>
                      <a:pt x="6011" y="1703"/>
                      <a:pt x="5554" y="1426"/>
                      <a:pt x="5063" y="1356"/>
                    </a:cubicBezTo>
                    <a:close/>
                    <a:moveTo>
                      <a:pt x="15186" y="1356"/>
                    </a:moveTo>
                    <a:lnTo>
                      <a:pt x="15186" y="1356"/>
                    </a:lnTo>
                    <a:cubicBezTo>
                      <a:pt x="14696" y="1424"/>
                      <a:pt x="14240" y="1703"/>
                      <a:pt x="13973" y="2166"/>
                    </a:cubicBezTo>
                    <a:cubicBezTo>
                      <a:pt x="13707" y="2629"/>
                      <a:pt x="13692" y="3163"/>
                      <a:pt x="13879" y="3623"/>
                    </a:cubicBezTo>
                    <a:cubicBezTo>
                      <a:pt x="14370" y="3556"/>
                      <a:pt x="14827" y="3276"/>
                      <a:pt x="15092" y="2815"/>
                    </a:cubicBezTo>
                    <a:cubicBezTo>
                      <a:pt x="15360" y="2352"/>
                      <a:pt x="15373" y="1816"/>
                      <a:pt x="15186" y="1356"/>
                    </a:cubicBezTo>
                    <a:close/>
                    <a:moveTo>
                      <a:pt x="3177" y="2952"/>
                    </a:moveTo>
                    <a:cubicBezTo>
                      <a:pt x="3107" y="2952"/>
                      <a:pt x="3037" y="2956"/>
                      <a:pt x="2966" y="2965"/>
                    </a:cubicBezTo>
                    <a:cubicBezTo>
                      <a:pt x="2904" y="3456"/>
                      <a:pt x="3055" y="3970"/>
                      <a:pt x="3433" y="4347"/>
                    </a:cubicBezTo>
                    <a:cubicBezTo>
                      <a:pt x="3757" y="4670"/>
                      <a:pt x="4181" y="4828"/>
                      <a:pt x="4605" y="4828"/>
                    </a:cubicBezTo>
                    <a:cubicBezTo>
                      <a:pt x="4675" y="4828"/>
                      <a:pt x="4746" y="4824"/>
                      <a:pt x="4815" y="4815"/>
                    </a:cubicBezTo>
                    <a:cubicBezTo>
                      <a:pt x="4876" y="4324"/>
                      <a:pt x="4727" y="3809"/>
                      <a:pt x="4347" y="3433"/>
                    </a:cubicBezTo>
                    <a:cubicBezTo>
                      <a:pt x="4023" y="3110"/>
                      <a:pt x="3602" y="2952"/>
                      <a:pt x="3177" y="2952"/>
                    </a:cubicBezTo>
                    <a:close/>
                    <a:moveTo>
                      <a:pt x="17073" y="2952"/>
                    </a:moveTo>
                    <a:cubicBezTo>
                      <a:pt x="16649" y="2952"/>
                      <a:pt x="16225" y="3109"/>
                      <a:pt x="15902" y="3433"/>
                    </a:cubicBezTo>
                    <a:cubicBezTo>
                      <a:pt x="15525" y="3811"/>
                      <a:pt x="15373" y="4324"/>
                      <a:pt x="15435" y="4815"/>
                    </a:cubicBezTo>
                    <a:cubicBezTo>
                      <a:pt x="15505" y="4824"/>
                      <a:pt x="15576" y="4828"/>
                      <a:pt x="15647" y="4828"/>
                    </a:cubicBezTo>
                    <a:cubicBezTo>
                      <a:pt x="16069" y="4828"/>
                      <a:pt x="16493" y="4671"/>
                      <a:pt x="16816" y="4347"/>
                    </a:cubicBezTo>
                    <a:cubicBezTo>
                      <a:pt x="17193" y="3969"/>
                      <a:pt x="17345" y="3457"/>
                      <a:pt x="17284" y="2965"/>
                    </a:cubicBezTo>
                    <a:cubicBezTo>
                      <a:pt x="17214" y="2956"/>
                      <a:pt x="17143" y="2952"/>
                      <a:pt x="17073" y="2952"/>
                    </a:cubicBezTo>
                    <a:close/>
                    <a:moveTo>
                      <a:pt x="1996" y="4937"/>
                    </a:moveTo>
                    <a:cubicBezTo>
                      <a:pt x="1777" y="4937"/>
                      <a:pt x="1560" y="4981"/>
                      <a:pt x="1358" y="5063"/>
                    </a:cubicBezTo>
                    <a:cubicBezTo>
                      <a:pt x="1425" y="5553"/>
                      <a:pt x="1703" y="6011"/>
                      <a:pt x="2167" y="6276"/>
                    </a:cubicBezTo>
                    <a:cubicBezTo>
                      <a:pt x="2426" y="6425"/>
                      <a:pt x="2707" y="6495"/>
                      <a:pt x="2986" y="6495"/>
                    </a:cubicBezTo>
                    <a:cubicBezTo>
                      <a:pt x="3204" y="6495"/>
                      <a:pt x="3421" y="6452"/>
                      <a:pt x="3623" y="6370"/>
                    </a:cubicBezTo>
                    <a:cubicBezTo>
                      <a:pt x="3556" y="5880"/>
                      <a:pt x="3277" y="5424"/>
                      <a:pt x="2816" y="5157"/>
                    </a:cubicBezTo>
                    <a:cubicBezTo>
                      <a:pt x="2556" y="5007"/>
                      <a:pt x="2274" y="4937"/>
                      <a:pt x="1996" y="4937"/>
                    </a:cubicBezTo>
                    <a:close/>
                    <a:moveTo>
                      <a:pt x="18255" y="4937"/>
                    </a:moveTo>
                    <a:cubicBezTo>
                      <a:pt x="17977" y="4937"/>
                      <a:pt x="17695" y="5007"/>
                      <a:pt x="17436" y="5157"/>
                    </a:cubicBezTo>
                    <a:cubicBezTo>
                      <a:pt x="16974" y="5424"/>
                      <a:pt x="16696" y="5880"/>
                      <a:pt x="16628" y="6370"/>
                    </a:cubicBezTo>
                    <a:cubicBezTo>
                      <a:pt x="16831" y="6453"/>
                      <a:pt x="17049" y="6496"/>
                      <a:pt x="17269" y="6496"/>
                    </a:cubicBezTo>
                    <a:cubicBezTo>
                      <a:pt x="17546" y="6496"/>
                      <a:pt x="17827" y="6427"/>
                      <a:pt x="18084" y="6279"/>
                    </a:cubicBezTo>
                    <a:cubicBezTo>
                      <a:pt x="18546" y="6011"/>
                      <a:pt x="18826" y="5554"/>
                      <a:pt x="18893" y="5063"/>
                    </a:cubicBezTo>
                    <a:cubicBezTo>
                      <a:pt x="18691" y="4981"/>
                      <a:pt x="18474" y="4937"/>
                      <a:pt x="18255" y="4937"/>
                    </a:cubicBezTo>
                    <a:close/>
                    <a:moveTo>
                      <a:pt x="1355" y="7161"/>
                    </a:moveTo>
                    <a:cubicBezTo>
                      <a:pt x="986" y="7161"/>
                      <a:pt x="634" y="7288"/>
                      <a:pt x="347" y="7505"/>
                    </a:cubicBezTo>
                    <a:cubicBezTo>
                      <a:pt x="539" y="7961"/>
                      <a:pt x="926" y="8330"/>
                      <a:pt x="1442" y="8468"/>
                    </a:cubicBezTo>
                    <a:cubicBezTo>
                      <a:pt x="1584" y="8506"/>
                      <a:pt x="1726" y="8524"/>
                      <a:pt x="1865" y="8524"/>
                    </a:cubicBezTo>
                    <a:cubicBezTo>
                      <a:pt x="2234" y="8524"/>
                      <a:pt x="2587" y="8398"/>
                      <a:pt x="2874" y="8181"/>
                    </a:cubicBezTo>
                    <a:cubicBezTo>
                      <a:pt x="2681" y="7725"/>
                      <a:pt x="2294" y="7355"/>
                      <a:pt x="1778" y="7218"/>
                    </a:cubicBezTo>
                    <a:cubicBezTo>
                      <a:pt x="1636" y="7179"/>
                      <a:pt x="1494" y="7161"/>
                      <a:pt x="1355" y="7161"/>
                    </a:cubicBezTo>
                    <a:close/>
                    <a:moveTo>
                      <a:pt x="18895" y="7162"/>
                    </a:moveTo>
                    <a:cubicBezTo>
                      <a:pt x="18756" y="7162"/>
                      <a:pt x="18614" y="7180"/>
                      <a:pt x="18473" y="7218"/>
                    </a:cubicBezTo>
                    <a:cubicBezTo>
                      <a:pt x="17957" y="7355"/>
                      <a:pt x="17570" y="7725"/>
                      <a:pt x="17377" y="8181"/>
                    </a:cubicBezTo>
                    <a:cubicBezTo>
                      <a:pt x="17663" y="8399"/>
                      <a:pt x="18014" y="8525"/>
                      <a:pt x="18383" y="8525"/>
                    </a:cubicBezTo>
                    <a:cubicBezTo>
                      <a:pt x="18523" y="8525"/>
                      <a:pt x="18665" y="8506"/>
                      <a:pt x="18807" y="8468"/>
                    </a:cubicBezTo>
                    <a:cubicBezTo>
                      <a:pt x="19323" y="8330"/>
                      <a:pt x="19711" y="7961"/>
                      <a:pt x="19903" y="7505"/>
                    </a:cubicBezTo>
                    <a:cubicBezTo>
                      <a:pt x="19617" y="7288"/>
                      <a:pt x="19264" y="7162"/>
                      <a:pt x="18895" y="7162"/>
                    </a:cubicBezTo>
                    <a:close/>
                    <a:moveTo>
                      <a:pt x="1304" y="9478"/>
                    </a:moveTo>
                    <a:cubicBezTo>
                      <a:pt x="773" y="9478"/>
                      <a:pt x="304" y="9736"/>
                      <a:pt x="0" y="10126"/>
                    </a:cubicBezTo>
                    <a:cubicBezTo>
                      <a:pt x="305" y="10516"/>
                      <a:pt x="774" y="10772"/>
                      <a:pt x="1309" y="10772"/>
                    </a:cubicBezTo>
                    <a:cubicBezTo>
                      <a:pt x="1843" y="10772"/>
                      <a:pt x="2311" y="10516"/>
                      <a:pt x="2616" y="10126"/>
                    </a:cubicBezTo>
                    <a:cubicBezTo>
                      <a:pt x="2311" y="9735"/>
                      <a:pt x="1843" y="9478"/>
                      <a:pt x="1309" y="9478"/>
                    </a:cubicBezTo>
                    <a:cubicBezTo>
                      <a:pt x="1307" y="9478"/>
                      <a:pt x="1306" y="9478"/>
                      <a:pt x="1304" y="9478"/>
                    </a:cubicBezTo>
                    <a:close/>
                    <a:moveTo>
                      <a:pt x="18942" y="9478"/>
                    </a:moveTo>
                    <a:cubicBezTo>
                      <a:pt x="18407" y="9478"/>
                      <a:pt x="17938" y="9735"/>
                      <a:pt x="17634" y="10126"/>
                    </a:cubicBezTo>
                    <a:cubicBezTo>
                      <a:pt x="17938" y="10516"/>
                      <a:pt x="18407" y="10772"/>
                      <a:pt x="18942" y="10772"/>
                    </a:cubicBezTo>
                    <a:cubicBezTo>
                      <a:pt x="19475" y="10772"/>
                      <a:pt x="19945" y="10514"/>
                      <a:pt x="20249" y="10126"/>
                    </a:cubicBezTo>
                    <a:cubicBezTo>
                      <a:pt x="19945" y="9735"/>
                      <a:pt x="19475" y="9478"/>
                      <a:pt x="18942" y="9478"/>
                    </a:cubicBezTo>
                    <a:close/>
                    <a:moveTo>
                      <a:pt x="1867" y="11724"/>
                    </a:moveTo>
                    <a:cubicBezTo>
                      <a:pt x="1727" y="11724"/>
                      <a:pt x="1585" y="11742"/>
                      <a:pt x="1442" y="11781"/>
                    </a:cubicBezTo>
                    <a:cubicBezTo>
                      <a:pt x="926" y="11920"/>
                      <a:pt x="539" y="12288"/>
                      <a:pt x="347" y="12744"/>
                    </a:cubicBezTo>
                    <a:cubicBezTo>
                      <a:pt x="634" y="12961"/>
                      <a:pt x="986" y="13087"/>
                      <a:pt x="1355" y="13087"/>
                    </a:cubicBezTo>
                    <a:cubicBezTo>
                      <a:pt x="1495" y="13087"/>
                      <a:pt x="1637" y="13069"/>
                      <a:pt x="1778" y="13031"/>
                    </a:cubicBezTo>
                    <a:cubicBezTo>
                      <a:pt x="2294" y="12893"/>
                      <a:pt x="2680" y="12524"/>
                      <a:pt x="2874" y="12068"/>
                    </a:cubicBezTo>
                    <a:cubicBezTo>
                      <a:pt x="2587" y="11850"/>
                      <a:pt x="2236" y="11724"/>
                      <a:pt x="1867" y="11724"/>
                    </a:cubicBezTo>
                    <a:close/>
                    <a:moveTo>
                      <a:pt x="18383" y="11725"/>
                    </a:moveTo>
                    <a:cubicBezTo>
                      <a:pt x="18015" y="11725"/>
                      <a:pt x="17663" y="11850"/>
                      <a:pt x="17377" y="12068"/>
                    </a:cubicBezTo>
                    <a:cubicBezTo>
                      <a:pt x="17568" y="12524"/>
                      <a:pt x="17957" y="12893"/>
                      <a:pt x="18473" y="13031"/>
                    </a:cubicBezTo>
                    <a:cubicBezTo>
                      <a:pt x="18614" y="13069"/>
                      <a:pt x="18756" y="13087"/>
                      <a:pt x="18895" y="13087"/>
                    </a:cubicBezTo>
                    <a:cubicBezTo>
                      <a:pt x="19264" y="13087"/>
                      <a:pt x="19617" y="12961"/>
                      <a:pt x="19903" y="12744"/>
                    </a:cubicBezTo>
                    <a:cubicBezTo>
                      <a:pt x="19711" y="12288"/>
                      <a:pt x="19323" y="11918"/>
                      <a:pt x="18807" y="11781"/>
                    </a:cubicBezTo>
                    <a:cubicBezTo>
                      <a:pt x="18665" y="11743"/>
                      <a:pt x="18523" y="11725"/>
                      <a:pt x="18383" y="11725"/>
                    </a:cubicBezTo>
                    <a:close/>
                    <a:moveTo>
                      <a:pt x="2982" y="13753"/>
                    </a:moveTo>
                    <a:cubicBezTo>
                      <a:pt x="2704" y="13753"/>
                      <a:pt x="2423" y="13822"/>
                      <a:pt x="2165" y="13970"/>
                    </a:cubicBezTo>
                    <a:cubicBezTo>
                      <a:pt x="1703" y="14238"/>
                      <a:pt x="1426" y="14695"/>
                      <a:pt x="1358" y="15186"/>
                    </a:cubicBezTo>
                    <a:cubicBezTo>
                      <a:pt x="1560" y="15268"/>
                      <a:pt x="1777" y="15312"/>
                      <a:pt x="1996" y="15312"/>
                    </a:cubicBezTo>
                    <a:cubicBezTo>
                      <a:pt x="2274" y="15312"/>
                      <a:pt x="2556" y="15242"/>
                      <a:pt x="2814" y="15092"/>
                    </a:cubicBezTo>
                    <a:cubicBezTo>
                      <a:pt x="3275" y="14825"/>
                      <a:pt x="3555" y="14369"/>
                      <a:pt x="3621" y="13879"/>
                    </a:cubicBezTo>
                    <a:cubicBezTo>
                      <a:pt x="3419" y="13796"/>
                      <a:pt x="3201" y="13753"/>
                      <a:pt x="2982" y="13753"/>
                    </a:cubicBezTo>
                    <a:close/>
                    <a:moveTo>
                      <a:pt x="17264" y="13753"/>
                    </a:moveTo>
                    <a:cubicBezTo>
                      <a:pt x="17046" y="13753"/>
                      <a:pt x="16829" y="13797"/>
                      <a:pt x="16626" y="13879"/>
                    </a:cubicBezTo>
                    <a:cubicBezTo>
                      <a:pt x="16693" y="14369"/>
                      <a:pt x="16973" y="14825"/>
                      <a:pt x="17435" y="15092"/>
                    </a:cubicBezTo>
                    <a:cubicBezTo>
                      <a:pt x="17694" y="15242"/>
                      <a:pt x="17976" y="15312"/>
                      <a:pt x="18255" y="15312"/>
                    </a:cubicBezTo>
                    <a:cubicBezTo>
                      <a:pt x="18474" y="15312"/>
                      <a:pt x="18691" y="15268"/>
                      <a:pt x="18893" y="15186"/>
                    </a:cubicBezTo>
                    <a:cubicBezTo>
                      <a:pt x="18826" y="14695"/>
                      <a:pt x="18546" y="14238"/>
                      <a:pt x="18083" y="13973"/>
                    </a:cubicBezTo>
                    <a:cubicBezTo>
                      <a:pt x="17824" y="13824"/>
                      <a:pt x="17542" y="13753"/>
                      <a:pt x="17264" y="13753"/>
                    </a:cubicBezTo>
                    <a:close/>
                    <a:moveTo>
                      <a:pt x="15645" y="15421"/>
                    </a:moveTo>
                    <a:cubicBezTo>
                      <a:pt x="15575" y="15421"/>
                      <a:pt x="15505" y="15425"/>
                      <a:pt x="15435" y="15434"/>
                    </a:cubicBezTo>
                    <a:cubicBezTo>
                      <a:pt x="15373" y="15925"/>
                      <a:pt x="15524" y="16439"/>
                      <a:pt x="15902" y="16816"/>
                    </a:cubicBezTo>
                    <a:cubicBezTo>
                      <a:pt x="16225" y="17139"/>
                      <a:pt x="16648" y="17297"/>
                      <a:pt x="17073" y="17297"/>
                    </a:cubicBezTo>
                    <a:cubicBezTo>
                      <a:pt x="17144" y="17297"/>
                      <a:pt x="17214" y="17293"/>
                      <a:pt x="17284" y="17284"/>
                    </a:cubicBezTo>
                    <a:cubicBezTo>
                      <a:pt x="17345" y="16793"/>
                      <a:pt x="17196" y="16278"/>
                      <a:pt x="16816" y="15902"/>
                    </a:cubicBezTo>
                    <a:cubicBezTo>
                      <a:pt x="16493" y="15578"/>
                      <a:pt x="16069" y="15421"/>
                      <a:pt x="15645" y="15421"/>
                    </a:cubicBezTo>
                    <a:close/>
                    <a:moveTo>
                      <a:pt x="4604" y="15421"/>
                    </a:moveTo>
                    <a:cubicBezTo>
                      <a:pt x="4180" y="15421"/>
                      <a:pt x="3756" y="15578"/>
                      <a:pt x="3433" y="15902"/>
                    </a:cubicBezTo>
                    <a:cubicBezTo>
                      <a:pt x="3056" y="16278"/>
                      <a:pt x="2904" y="16791"/>
                      <a:pt x="2966" y="17284"/>
                    </a:cubicBezTo>
                    <a:cubicBezTo>
                      <a:pt x="3037" y="17293"/>
                      <a:pt x="3107" y="17297"/>
                      <a:pt x="3178" y="17297"/>
                    </a:cubicBezTo>
                    <a:cubicBezTo>
                      <a:pt x="3601" y="17297"/>
                      <a:pt x="4025" y="17140"/>
                      <a:pt x="4347" y="16816"/>
                    </a:cubicBezTo>
                    <a:cubicBezTo>
                      <a:pt x="4724" y="16439"/>
                      <a:pt x="4876" y="15925"/>
                      <a:pt x="4815" y="15434"/>
                    </a:cubicBezTo>
                    <a:cubicBezTo>
                      <a:pt x="4745" y="15425"/>
                      <a:pt x="4674" y="15421"/>
                      <a:pt x="4604" y="15421"/>
                    </a:cubicBezTo>
                    <a:close/>
                    <a:moveTo>
                      <a:pt x="6372" y="16626"/>
                    </a:moveTo>
                    <a:lnTo>
                      <a:pt x="6372" y="16626"/>
                    </a:lnTo>
                    <a:cubicBezTo>
                      <a:pt x="5880" y="16693"/>
                      <a:pt x="5424" y="16972"/>
                      <a:pt x="5157" y="17433"/>
                    </a:cubicBezTo>
                    <a:cubicBezTo>
                      <a:pt x="4889" y="17897"/>
                      <a:pt x="4876" y="18433"/>
                      <a:pt x="5063" y="18892"/>
                    </a:cubicBezTo>
                    <a:cubicBezTo>
                      <a:pt x="5554" y="18824"/>
                      <a:pt x="6011" y="18546"/>
                      <a:pt x="6277" y="18082"/>
                    </a:cubicBezTo>
                    <a:cubicBezTo>
                      <a:pt x="6543" y="17620"/>
                      <a:pt x="6557" y="17085"/>
                      <a:pt x="6372" y="16626"/>
                    </a:cubicBezTo>
                    <a:close/>
                    <a:moveTo>
                      <a:pt x="13879" y="16628"/>
                    </a:moveTo>
                    <a:cubicBezTo>
                      <a:pt x="13692" y="17085"/>
                      <a:pt x="13705" y="17622"/>
                      <a:pt x="13972" y="18084"/>
                    </a:cubicBezTo>
                    <a:cubicBezTo>
                      <a:pt x="14240" y="18546"/>
                      <a:pt x="14696" y="18824"/>
                      <a:pt x="15186" y="18892"/>
                    </a:cubicBezTo>
                    <a:cubicBezTo>
                      <a:pt x="15373" y="18433"/>
                      <a:pt x="15360" y="17897"/>
                      <a:pt x="15092" y="17435"/>
                    </a:cubicBezTo>
                    <a:cubicBezTo>
                      <a:pt x="14827" y="16974"/>
                      <a:pt x="14370" y="16694"/>
                      <a:pt x="13879" y="16628"/>
                    </a:cubicBezTo>
                    <a:close/>
                    <a:moveTo>
                      <a:pt x="8182" y="17375"/>
                    </a:moveTo>
                    <a:cubicBezTo>
                      <a:pt x="7727" y="17568"/>
                      <a:pt x="7356" y="17955"/>
                      <a:pt x="7219" y="18472"/>
                    </a:cubicBezTo>
                    <a:cubicBezTo>
                      <a:pt x="7079" y="18988"/>
                      <a:pt x="7206" y="19508"/>
                      <a:pt x="7505" y="19902"/>
                    </a:cubicBezTo>
                    <a:cubicBezTo>
                      <a:pt x="7961" y="19711"/>
                      <a:pt x="8331" y="19323"/>
                      <a:pt x="8468" y="18807"/>
                    </a:cubicBezTo>
                    <a:cubicBezTo>
                      <a:pt x="8606" y="18291"/>
                      <a:pt x="8481" y="17771"/>
                      <a:pt x="8182" y="17375"/>
                    </a:cubicBezTo>
                    <a:close/>
                    <a:moveTo>
                      <a:pt x="12068" y="17375"/>
                    </a:moveTo>
                    <a:cubicBezTo>
                      <a:pt x="11769" y="17771"/>
                      <a:pt x="11642" y="18291"/>
                      <a:pt x="11781" y="18807"/>
                    </a:cubicBezTo>
                    <a:cubicBezTo>
                      <a:pt x="11921" y="19323"/>
                      <a:pt x="12288" y="19711"/>
                      <a:pt x="12745" y="19902"/>
                    </a:cubicBezTo>
                    <a:cubicBezTo>
                      <a:pt x="13044" y="19508"/>
                      <a:pt x="13169" y="18988"/>
                      <a:pt x="13031" y="18472"/>
                    </a:cubicBezTo>
                    <a:cubicBezTo>
                      <a:pt x="12894" y="17955"/>
                      <a:pt x="12524" y="17569"/>
                      <a:pt x="12068" y="17375"/>
                    </a:cubicBezTo>
                    <a:close/>
                    <a:moveTo>
                      <a:pt x="10126" y="17633"/>
                    </a:moveTo>
                    <a:cubicBezTo>
                      <a:pt x="9735" y="17938"/>
                      <a:pt x="9480" y="18407"/>
                      <a:pt x="9480" y="18940"/>
                    </a:cubicBezTo>
                    <a:cubicBezTo>
                      <a:pt x="9477" y="19475"/>
                      <a:pt x="9735" y="19944"/>
                      <a:pt x="10126" y="20249"/>
                    </a:cubicBezTo>
                    <a:cubicBezTo>
                      <a:pt x="10517" y="19944"/>
                      <a:pt x="10772" y="19475"/>
                      <a:pt x="10772" y="18940"/>
                    </a:cubicBezTo>
                    <a:cubicBezTo>
                      <a:pt x="10772" y="18407"/>
                      <a:pt x="10517" y="17938"/>
                      <a:pt x="10126" y="176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1"/>
                  </a:gs>
                  <a:gs pos="100000">
                    <a:schemeClr val="accent2"/>
                  </a:gs>
                </a:gsLst>
                <a:lin ang="10800025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8" name="Google Shape;128;p3"/>
            <p:cNvGrpSpPr/>
            <p:nvPr/>
          </p:nvGrpSpPr>
          <p:grpSpPr>
            <a:xfrm flipH="1">
              <a:off x="7804036" y="1139784"/>
              <a:ext cx="1807436" cy="1807436"/>
              <a:chOff x="4320027" y="423103"/>
              <a:chExt cx="4720387" cy="4720387"/>
            </a:xfrm>
          </p:grpSpPr>
          <p:sp>
            <p:nvSpPr>
              <p:cNvPr id="129" name="Google Shape;129;p3"/>
              <p:cNvSpPr/>
              <p:nvPr/>
            </p:nvSpPr>
            <p:spPr>
              <a:xfrm>
                <a:off x="4320027" y="423103"/>
                <a:ext cx="4720387" cy="4720387"/>
              </a:xfrm>
              <a:custGeom>
                <a:avLst/>
                <a:gdLst/>
                <a:ahLst/>
                <a:cxnLst/>
                <a:rect l="l" t="t" r="r" b="b"/>
                <a:pathLst>
                  <a:path w="76611" h="76611" extrusionOk="0">
                    <a:moveTo>
                      <a:pt x="38418" y="0"/>
                    </a:moveTo>
                    <a:lnTo>
                      <a:pt x="37849" y="812"/>
                    </a:lnTo>
                    <a:cubicBezTo>
                      <a:pt x="37569" y="1212"/>
                      <a:pt x="36798" y="1785"/>
                      <a:pt x="35906" y="2452"/>
                    </a:cubicBezTo>
                    <a:cubicBezTo>
                      <a:pt x="33148" y="4512"/>
                      <a:pt x="28978" y="7624"/>
                      <a:pt x="28979" y="12789"/>
                    </a:cubicBezTo>
                    <a:cubicBezTo>
                      <a:pt x="28979" y="13494"/>
                      <a:pt x="29297" y="14940"/>
                      <a:pt x="29528" y="15909"/>
                    </a:cubicBezTo>
                    <a:cubicBezTo>
                      <a:pt x="29317" y="15992"/>
                      <a:pt x="29101" y="16083"/>
                      <a:pt x="28881" y="16177"/>
                    </a:cubicBezTo>
                    <a:cubicBezTo>
                      <a:pt x="28347" y="15308"/>
                      <a:pt x="27527" y="14021"/>
                      <a:pt x="27016" y="13511"/>
                    </a:cubicBezTo>
                    <a:cubicBezTo>
                      <a:pt x="24771" y="11262"/>
                      <a:pt x="21958" y="10680"/>
                      <a:pt x="19332" y="10680"/>
                    </a:cubicBezTo>
                    <a:cubicBezTo>
                      <a:pt x="17690" y="10680"/>
                      <a:pt x="16121" y="10908"/>
                      <a:pt x="14811" y="11098"/>
                    </a:cubicBezTo>
                    <a:cubicBezTo>
                      <a:pt x="13942" y="11225"/>
                      <a:pt x="13166" y="11338"/>
                      <a:pt x="12641" y="11338"/>
                    </a:cubicBezTo>
                    <a:cubicBezTo>
                      <a:pt x="12501" y="11338"/>
                      <a:pt x="12378" y="11329"/>
                      <a:pt x="12276" y="11311"/>
                    </a:cubicBezTo>
                    <a:lnTo>
                      <a:pt x="11301" y="11139"/>
                    </a:lnTo>
                    <a:lnTo>
                      <a:pt x="11474" y="12116"/>
                    </a:lnTo>
                    <a:cubicBezTo>
                      <a:pt x="11559" y="12595"/>
                      <a:pt x="11420" y="13549"/>
                      <a:pt x="11261" y="14650"/>
                    </a:cubicBezTo>
                    <a:cubicBezTo>
                      <a:pt x="10764" y="18057"/>
                      <a:pt x="10017" y="23206"/>
                      <a:pt x="13670" y="26858"/>
                    </a:cubicBezTo>
                    <a:cubicBezTo>
                      <a:pt x="14170" y="27356"/>
                      <a:pt x="15416" y="28155"/>
                      <a:pt x="16267" y="28676"/>
                    </a:cubicBezTo>
                    <a:cubicBezTo>
                      <a:pt x="16173" y="28892"/>
                      <a:pt x="16080" y="29107"/>
                      <a:pt x="15993" y="29323"/>
                    </a:cubicBezTo>
                    <a:cubicBezTo>
                      <a:pt x="15003" y="29084"/>
                      <a:pt x="13517" y="28755"/>
                      <a:pt x="12792" y="28755"/>
                    </a:cubicBezTo>
                    <a:lnTo>
                      <a:pt x="12789" y="28755"/>
                    </a:lnTo>
                    <a:cubicBezTo>
                      <a:pt x="7626" y="28755"/>
                      <a:pt x="4515" y="32922"/>
                      <a:pt x="2455" y="35681"/>
                    </a:cubicBezTo>
                    <a:cubicBezTo>
                      <a:pt x="1788" y="36574"/>
                      <a:pt x="1214" y="37345"/>
                      <a:pt x="814" y="37624"/>
                    </a:cubicBezTo>
                    <a:lnTo>
                      <a:pt x="0" y="38192"/>
                    </a:lnTo>
                    <a:lnTo>
                      <a:pt x="812" y="38762"/>
                    </a:lnTo>
                    <a:cubicBezTo>
                      <a:pt x="1213" y="39043"/>
                      <a:pt x="1787" y="39812"/>
                      <a:pt x="2453" y="40705"/>
                    </a:cubicBezTo>
                    <a:cubicBezTo>
                      <a:pt x="4512" y="43464"/>
                      <a:pt x="7625" y="47631"/>
                      <a:pt x="12786" y="47631"/>
                    </a:cubicBezTo>
                    <a:lnTo>
                      <a:pt x="12791" y="47631"/>
                    </a:lnTo>
                    <a:cubicBezTo>
                      <a:pt x="13495" y="47631"/>
                      <a:pt x="14940" y="47314"/>
                      <a:pt x="15909" y="47082"/>
                    </a:cubicBezTo>
                    <a:cubicBezTo>
                      <a:pt x="15993" y="47295"/>
                      <a:pt x="16083" y="47509"/>
                      <a:pt x="16177" y="47731"/>
                    </a:cubicBezTo>
                    <a:cubicBezTo>
                      <a:pt x="15308" y="48262"/>
                      <a:pt x="14022" y="49082"/>
                      <a:pt x="13511" y="49593"/>
                    </a:cubicBezTo>
                    <a:cubicBezTo>
                      <a:pt x="9858" y="53243"/>
                      <a:pt x="10604" y="58392"/>
                      <a:pt x="11098" y="61800"/>
                    </a:cubicBezTo>
                    <a:cubicBezTo>
                      <a:pt x="11258" y="62902"/>
                      <a:pt x="11398" y="63854"/>
                      <a:pt x="11313" y="64336"/>
                    </a:cubicBezTo>
                    <a:lnTo>
                      <a:pt x="11140" y="65309"/>
                    </a:lnTo>
                    <a:lnTo>
                      <a:pt x="12117" y="65137"/>
                    </a:lnTo>
                    <a:cubicBezTo>
                      <a:pt x="12217" y="65119"/>
                      <a:pt x="12337" y="65112"/>
                      <a:pt x="12475" y="65112"/>
                    </a:cubicBezTo>
                    <a:cubicBezTo>
                      <a:pt x="13000" y="65112"/>
                      <a:pt x="13778" y="65225"/>
                      <a:pt x="14650" y="65351"/>
                    </a:cubicBezTo>
                    <a:cubicBezTo>
                      <a:pt x="15961" y="65541"/>
                      <a:pt x="17531" y="65769"/>
                      <a:pt x="19173" y="65769"/>
                    </a:cubicBezTo>
                    <a:cubicBezTo>
                      <a:pt x="21799" y="65769"/>
                      <a:pt x="24612" y="65187"/>
                      <a:pt x="26858" y="62940"/>
                    </a:cubicBezTo>
                    <a:cubicBezTo>
                      <a:pt x="27358" y="62440"/>
                      <a:pt x="28158" y="61194"/>
                      <a:pt x="28676" y="60345"/>
                    </a:cubicBezTo>
                    <a:cubicBezTo>
                      <a:pt x="28892" y="60441"/>
                      <a:pt x="29108" y="60532"/>
                      <a:pt x="29324" y="60619"/>
                    </a:cubicBezTo>
                    <a:cubicBezTo>
                      <a:pt x="29085" y="61607"/>
                      <a:pt x="28755" y="63098"/>
                      <a:pt x="28755" y="63818"/>
                    </a:cubicBezTo>
                    <a:cubicBezTo>
                      <a:pt x="28753" y="68983"/>
                      <a:pt x="32922" y="72097"/>
                      <a:pt x="35681" y="74156"/>
                    </a:cubicBezTo>
                    <a:cubicBezTo>
                      <a:pt x="36574" y="74822"/>
                      <a:pt x="37346" y="75399"/>
                      <a:pt x="37624" y="75799"/>
                    </a:cubicBezTo>
                    <a:lnTo>
                      <a:pt x="38194" y="76610"/>
                    </a:lnTo>
                    <a:lnTo>
                      <a:pt x="38762" y="75799"/>
                    </a:lnTo>
                    <a:cubicBezTo>
                      <a:pt x="39043" y="75399"/>
                      <a:pt x="39815" y="74824"/>
                      <a:pt x="40706" y="74157"/>
                    </a:cubicBezTo>
                    <a:cubicBezTo>
                      <a:pt x="43464" y="72098"/>
                      <a:pt x="47634" y="68987"/>
                      <a:pt x="47633" y="63821"/>
                    </a:cubicBezTo>
                    <a:cubicBezTo>
                      <a:pt x="47630" y="63113"/>
                      <a:pt x="47315" y="61669"/>
                      <a:pt x="47083" y="60701"/>
                    </a:cubicBezTo>
                    <a:cubicBezTo>
                      <a:pt x="47295" y="60619"/>
                      <a:pt x="47511" y="60529"/>
                      <a:pt x="47731" y="60433"/>
                    </a:cubicBezTo>
                    <a:cubicBezTo>
                      <a:pt x="48263" y="61303"/>
                      <a:pt x="49083" y="62587"/>
                      <a:pt x="49596" y="63100"/>
                    </a:cubicBezTo>
                    <a:cubicBezTo>
                      <a:pt x="51842" y="65348"/>
                      <a:pt x="54656" y="65931"/>
                      <a:pt x="57283" y="65931"/>
                    </a:cubicBezTo>
                    <a:cubicBezTo>
                      <a:pt x="58924" y="65931"/>
                      <a:pt x="60491" y="65703"/>
                      <a:pt x="61801" y="65512"/>
                    </a:cubicBezTo>
                    <a:cubicBezTo>
                      <a:pt x="62674" y="65386"/>
                      <a:pt x="63449" y="65274"/>
                      <a:pt x="63974" y="65274"/>
                    </a:cubicBezTo>
                    <a:cubicBezTo>
                      <a:pt x="64114" y="65274"/>
                      <a:pt x="64235" y="65282"/>
                      <a:pt x="64337" y="65299"/>
                    </a:cubicBezTo>
                    <a:lnTo>
                      <a:pt x="65312" y="65470"/>
                    </a:lnTo>
                    <a:lnTo>
                      <a:pt x="65140" y="64495"/>
                    </a:lnTo>
                    <a:cubicBezTo>
                      <a:pt x="65054" y="64014"/>
                      <a:pt x="65195" y="63062"/>
                      <a:pt x="65354" y="61961"/>
                    </a:cubicBezTo>
                    <a:cubicBezTo>
                      <a:pt x="65850" y="58554"/>
                      <a:pt x="66596" y="53404"/>
                      <a:pt x="62943" y="49753"/>
                    </a:cubicBezTo>
                    <a:cubicBezTo>
                      <a:pt x="62442" y="49253"/>
                      <a:pt x="61196" y="48453"/>
                      <a:pt x="60348" y="47934"/>
                    </a:cubicBezTo>
                    <a:cubicBezTo>
                      <a:pt x="60443" y="47718"/>
                      <a:pt x="60533" y="47502"/>
                      <a:pt x="60620" y="47288"/>
                    </a:cubicBezTo>
                    <a:cubicBezTo>
                      <a:pt x="62098" y="47646"/>
                      <a:pt x="63272" y="47856"/>
                      <a:pt x="63821" y="47856"/>
                    </a:cubicBezTo>
                    <a:lnTo>
                      <a:pt x="63823" y="47856"/>
                    </a:lnTo>
                    <a:cubicBezTo>
                      <a:pt x="68987" y="47856"/>
                      <a:pt x="72099" y="43687"/>
                      <a:pt x="74159" y="40928"/>
                    </a:cubicBezTo>
                    <a:cubicBezTo>
                      <a:pt x="74825" y="40037"/>
                      <a:pt x="75399" y="39265"/>
                      <a:pt x="75799" y="38986"/>
                    </a:cubicBezTo>
                    <a:lnTo>
                      <a:pt x="76610" y="38417"/>
                    </a:lnTo>
                    <a:lnTo>
                      <a:pt x="75799" y="37849"/>
                    </a:lnTo>
                    <a:cubicBezTo>
                      <a:pt x="75399" y="37568"/>
                      <a:pt x="74825" y="36798"/>
                      <a:pt x="74159" y="35904"/>
                    </a:cubicBezTo>
                    <a:cubicBezTo>
                      <a:pt x="72099" y="33147"/>
                      <a:pt x="68987" y="28979"/>
                      <a:pt x="63826" y="28979"/>
                    </a:cubicBezTo>
                    <a:lnTo>
                      <a:pt x="63821" y="28979"/>
                    </a:lnTo>
                    <a:cubicBezTo>
                      <a:pt x="63115" y="28979"/>
                      <a:pt x="61669" y="29295"/>
                      <a:pt x="60703" y="29527"/>
                    </a:cubicBezTo>
                    <a:cubicBezTo>
                      <a:pt x="60619" y="29314"/>
                      <a:pt x="60530" y="29098"/>
                      <a:pt x="60435" y="28876"/>
                    </a:cubicBezTo>
                    <a:cubicBezTo>
                      <a:pt x="61301" y="28346"/>
                      <a:pt x="62588" y="27526"/>
                      <a:pt x="63101" y="27016"/>
                    </a:cubicBezTo>
                    <a:cubicBezTo>
                      <a:pt x="66754" y="23363"/>
                      <a:pt x="66006" y="18214"/>
                      <a:pt x="65511" y="14806"/>
                    </a:cubicBezTo>
                    <a:cubicBezTo>
                      <a:pt x="65351" y="13705"/>
                      <a:pt x="65212" y="12753"/>
                      <a:pt x="65298" y="12273"/>
                    </a:cubicBezTo>
                    <a:lnTo>
                      <a:pt x="65470" y="11297"/>
                    </a:lnTo>
                    <a:lnTo>
                      <a:pt x="64495" y="11469"/>
                    </a:lnTo>
                    <a:cubicBezTo>
                      <a:pt x="64395" y="11487"/>
                      <a:pt x="64274" y="11495"/>
                      <a:pt x="64136" y="11495"/>
                    </a:cubicBezTo>
                    <a:cubicBezTo>
                      <a:pt x="63612" y="11495"/>
                      <a:pt x="62834" y="11381"/>
                      <a:pt x="61962" y="11255"/>
                    </a:cubicBezTo>
                    <a:cubicBezTo>
                      <a:pt x="60651" y="11065"/>
                      <a:pt x="59083" y="10837"/>
                      <a:pt x="57441" y="10837"/>
                    </a:cubicBezTo>
                    <a:cubicBezTo>
                      <a:pt x="54815" y="10837"/>
                      <a:pt x="52001" y="11420"/>
                      <a:pt x="49753" y="13670"/>
                    </a:cubicBezTo>
                    <a:cubicBezTo>
                      <a:pt x="49256" y="14170"/>
                      <a:pt x="48456" y="15416"/>
                      <a:pt x="47934" y="16266"/>
                    </a:cubicBezTo>
                    <a:cubicBezTo>
                      <a:pt x="47720" y="16170"/>
                      <a:pt x="47504" y="16079"/>
                      <a:pt x="47288" y="15992"/>
                    </a:cubicBezTo>
                    <a:cubicBezTo>
                      <a:pt x="47647" y="14514"/>
                      <a:pt x="47857" y="13340"/>
                      <a:pt x="47857" y="12791"/>
                    </a:cubicBezTo>
                    <a:cubicBezTo>
                      <a:pt x="47859" y="7625"/>
                      <a:pt x="43691" y="4512"/>
                      <a:pt x="40931" y="2452"/>
                    </a:cubicBezTo>
                    <a:cubicBezTo>
                      <a:pt x="40037" y="1788"/>
                      <a:pt x="39266" y="1212"/>
                      <a:pt x="38986" y="812"/>
                    </a:cubicBezTo>
                    <a:lnTo>
                      <a:pt x="3841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30;p3"/>
              <p:cNvSpPr/>
              <p:nvPr/>
            </p:nvSpPr>
            <p:spPr>
              <a:xfrm>
                <a:off x="4546580" y="649409"/>
                <a:ext cx="4267578" cy="4267455"/>
              </a:xfrm>
              <a:custGeom>
                <a:avLst/>
                <a:gdLst/>
                <a:ahLst/>
                <a:cxnLst/>
                <a:rect l="l" t="t" r="r" b="b"/>
                <a:pathLst>
                  <a:path w="69262" h="69260" extrusionOk="0">
                    <a:moveTo>
                      <a:pt x="34743" y="1"/>
                    </a:moveTo>
                    <a:cubicBezTo>
                      <a:pt x="33681" y="1516"/>
                      <a:pt x="27519" y="4133"/>
                      <a:pt x="27522" y="9564"/>
                    </a:cubicBezTo>
                    <a:cubicBezTo>
                      <a:pt x="27522" y="10873"/>
                      <a:pt x="29265" y="17721"/>
                      <a:pt x="31272" y="20955"/>
                    </a:cubicBezTo>
                    <a:lnTo>
                      <a:pt x="38213" y="20955"/>
                    </a:lnTo>
                    <a:cubicBezTo>
                      <a:pt x="40219" y="17721"/>
                      <a:pt x="41965" y="10873"/>
                      <a:pt x="41965" y="9564"/>
                    </a:cubicBezTo>
                    <a:cubicBezTo>
                      <a:pt x="41966" y="4133"/>
                      <a:pt x="35805" y="1518"/>
                      <a:pt x="34743" y="1"/>
                    </a:cubicBezTo>
                    <a:close/>
                    <a:moveTo>
                      <a:pt x="16126" y="9553"/>
                    </a:moveTo>
                    <a:cubicBezTo>
                      <a:pt x="13871" y="9553"/>
                      <a:pt x="11772" y="10091"/>
                      <a:pt x="10620" y="10091"/>
                    </a:cubicBezTo>
                    <a:cubicBezTo>
                      <a:pt x="10471" y="10091"/>
                      <a:pt x="10337" y="10082"/>
                      <a:pt x="10221" y="10061"/>
                    </a:cubicBezTo>
                    <a:lnTo>
                      <a:pt x="10221" y="10061"/>
                    </a:lnTo>
                    <a:cubicBezTo>
                      <a:pt x="10542" y="11885"/>
                      <a:pt x="8036" y="18092"/>
                      <a:pt x="11877" y="21932"/>
                    </a:cubicBezTo>
                    <a:cubicBezTo>
                      <a:pt x="12803" y="22856"/>
                      <a:pt x="18879" y="26464"/>
                      <a:pt x="22585" y="27332"/>
                    </a:cubicBezTo>
                    <a:lnTo>
                      <a:pt x="25039" y="24880"/>
                    </a:lnTo>
                    <a:lnTo>
                      <a:pt x="27490" y="22427"/>
                    </a:lnTo>
                    <a:cubicBezTo>
                      <a:pt x="26621" y="18722"/>
                      <a:pt x="23014" y="12646"/>
                      <a:pt x="22090" y="11719"/>
                    </a:cubicBezTo>
                    <a:cubicBezTo>
                      <a:pt x="20374" y="10002"/>
                      <a:pt x="18185" y="9553"/>
                      <a:pt x="16126" y="9553"/>
                    </a:cubicBezTo>
                    <a:close/>
                    <a:moveTo>
                      <a:pt x="53292" y="9711"/>
                    </a:moveTo>
                    <a:cubicBezTo>
                      <a:pt x="51233" y="9711"/>
                      <a:pt x="49044" y="10160"/>
                      <a:pt x="47328" y="11877"/>
                    </a:cubicBezTo>
                    <a:cubicBezTo>
                      <a:pt x="46402" y="12803"/>
                      <a:pt x="42793" y="18877"/>
                      <a:pt x="41927" y="22585"/>
                    </a:cubicBezTo>
                    <a:lnTo>
                      <a:pt x="44379" y="25038"/>
                    </a:lnTo>
                    <a:lnTo>
                      <a:pt x="46832" y="27490"/>
                    </a:lnTo>
                    <a:cubicBezTo>
                      <a:pt x="50537" y="26621"/>
                      <a:pt x="56613" y="23014"/>
                      <a:pt x="57540" y="22089"/>
                    </a:cubicBezTo>
                    <a:cubicBezTo>
                      <a:pt x="61382" y="18251"/>
                      <a:pt x="58875" y="12043"/>
                      <a:pt x="59198" y="10219"/>
                    </a:cubicBezTo>
                    <a:lnTo>
                      <a:pt x="59198" y="10219"/>
                    </a:lnTo>
                    <a:cubicBezTo>
                      <a:pt x="59082" y="10240"/>
                      <a:pt x="58948" y="10249"/>
                      <a:pt x="58798" y="10249"/>
                    </a:cubicBezTo>
                    <a:cubicBezTo>
                      <a:pt x="57646" y="10249"/>
                      <a:pt x="55547" y="9711"/>
                      <a:pt x="53292" y="9711"/>
                    </a:cubicBezTo>
                    <a:close/>
                    <a:moveTo>
                      <a:pt x="9561" y="27299"/>
                    </a:moveTo>
                    <a:cubicBezTo>
                      <a:pt x="4134" y="27299"/>
                      <a:pt x="1516" y="33457"/>
                      <a:pt x="1" y="34519"/>
                    </a:cubicBezTo>
                    <a:cubicBezTo>
                      <a:pt x="1519" y="35581"/>
                      <a:pt x="4134" y="41741"/>
                      <a:pt x="9562" y="41741"/>
                    </a:cubicBezTo>
                    <a:cubicBezTo>
                      <a:pt x="9563" y="41741"/>
                      <a:pt x="9564" y="41741"/>
                      <a:pt x="9564" y="41741"/>
                    </a:cubicBezTo>
                    <a:cubicBezTo>
                      <a:pt x="10874" y="41741"/>
                      <a:pt x="17721" y="39995"/>
                      <a:pt x="20955" y="37990"/>
                    </a:cubicBezTo>
                    <a:lnTo>
                      <a:pt x="20955" y="34518"/>
                    </a:lnTo>
                    <a:lnTo>
                      <a:pt x="20955" y="31049"/>
                    </a:lnTo>
                    <a:cubicBezTo>
                      <a:pt x="17721" y="29042"/>
                      <a:pt x="10874" y="27299"/>
                      <a:pt x="9564" y="27299"/>
                    </a:cubicBezTo>
                    <a:cubicBezTo>
                      <a:pt x="9563" y="27299"/>
                      <a:pt x="9562" y="27299"/>
                      <a:pt x="9561" y="27299"/>
                    </a:cubicBezTo>
                    <a:close/>
                    <a:moveTo>
                      <a:pt x="59700" y="27518"/>
                    </a:moveTo>
                    <a:cubicBezTo>
                      <a:pt x="59699" y="27518"/>
                      <a:pt x="59699" y="27518"/>
                      <a:pt x="59698" y="27518"/>
                    </a:cubicBezTo>
                    <a:cubicBezTo>
                      <a:pt x="58388" y="27518"/>
                      <a:pt x="51541" y="29264"/>
                      <a:pt x="48306" y="31268"/>
                    </a:cubicBezTo>
                    <a:lnTo>
                      <a:pt x="48306" y="34741"/>
                    </a:lnTo>
                    <a:lnTo>
                      <a:pt x="48306" y="38208"/>
                    </a:lnTo>
                    <a:cubicBezTo>
                      <a:pt x="51541" y="40217"/>
                      <a:pt x="58388" y="41960"/>
                      <a:pt x="59698" y="41960"/>
                    </a:cubicBezTo>
                    <a:cubicBezTo>
                      <a:pt x="59699" y="41960"/>
                      <a:pt x="59699" y="41960"/>
                      <a:pt x="59700" y="41960"/>
                    </a:cubicBezTo>
                    <a:cubicBezTo>
                      <a:pt x="65128" y="41960"/>
                      <a:pt x="67745" y="35801"/>
                      <a:pt x="69261" y="34739"/>
                    </a:cubicBezTo>
                    <a:cubicBezTo>
                      <a:pt x="67743" y="33677"/>
                      <a:pt x="65128" y="27518"/>
                      <a:pt x="59700" y="27518"/>
                    </a:cubicBezTo>
                    <a:close/>
                    <a:moveTo>
                      <a:pt x="22429" y="41769"/>
                    </a:moveTo>
                    <a:cubicBezTo>
                      <a:pt x="18722" y="42638"/>
                      <a:pt x="12648" y="46245"/>
                      <a:pt x="11721" y="47169"/>
                    </a:cubicBezTo>
                    <a:cubicBezTo>
                      <a:pt x="7878" y="51008"/>
                      <a:pt x="10385" y="57215"/>
                      <a:pt x="10063" y="59040"/>
                    </a:cubicBezTo>
                    <a:cubicBezTo>
                      <a:pt x="10179" y="59019"/>
                      <a:pt x="10313" y="59010"/>
                      <a:pt x="10463" y="59010"/>
                    </a:cubicBezTo>
                    <a:cubicBezTo>
                      <a:pt x="11615" y="59010"/>
                      <a:pt x="13713" y="59548"/>
                      <a:pt x="15967" y="59548"/>
                    </a:cubicBezTo>
                    <a:cubicBezTo>
                      <a:pt x="18026" y="59548"/>
                      <a:pt x="20215" y="59099"/>
                      <a:pt x="21932" y="57382"/>
                    </a:cubicBezTo>
                    <a:cubicBezTo>
                      <a:pt x="22858" y="56456"/>
                      <a:pt x="26466" y="50382"/>
                      <a:pt x="27334" y="46674"/>
                    </a:cubicBezTo>
                    <a:lnTo>
                      <a:pt x="24881" y="44220"/>
                    </a:lnTo>
                    <a:lnTo>
                      <a:pt x="22429" y="41769"/>
                    </a:lnTo>
                    <a:close/>
                    <a:moveTo>
                      <a:pt x="46674" y="41927"/>
                    </a:moveTo>
                    <a:lnTo>
                      <a:pt x="44222" y="44378"/>
                    </a:lnTo>
                    <a:lnTo>
                      <a:pt x="41769" y="46832"/>
                    </a:lnTo>
                    <a:cubicBezTo>
                      <a:pt x="42638" y="50537"/>
                      <a:pt x="46245" y="56613"/>
                      <a:pt x="47171" y="57540"/>
                    </a:cubicBezTo>
                    <a:cubicBezTo>
                      <a:pt x="48886" y="59257"/>
                      <a:pt x="51074" y="59706"/>
                      <a:pt x="53133" y="59706"/>
                    </a:cubicBezTo>
                    <a:cubicBezTo>
                      <a:pt x="55389" y="59706"/>
                      <a:pt x="57490" y="59167"/>
                      <a:pt x="58642" y="59167"/>
                    </a:cubicBezTo>
                    <a:cubicBezTo>
                      <a:pt x="58791" y="59167"/>
                      <a:pt x="58924" y="59176"/>
                      <a:pt x="59040" y="59196"/>
                    </a:cubicBezTo>
                    <a:cubicBezTo>
                      <a:pt x="58717" y="57373"/>
                      <a:pt x="61224" y="51167"/>
                      <a:pt x="57382" y="47327"/>
                    </a:cubicBezTo>
                    <a:cubicBezTo>
                      <a:pt x="56456" y="46401"/>
                      <a:pt x="50382" y="42793"/>
                      <a:pt x="46674" y="41927"/>
                    </a:cubicBezTo>
                    <a:close/>
                    <a:moveTo>
                      <a:pt x="31051" y="48305"/>
                    </a:moveTo>
                    <a:cubicBezTo>
                      <a:pt x="29044" y="51541"/>
                      <a:pt x="27299" y="58388"/>
                      <a:pt x="27299" y="59696"/>
                    </a:cubicBezTo>
                    <a:cubicBezTo>
                      <a:pt x="27296" y="65127"/>
                      <a:pt x="33457" y="67744"/>
                      <a:pt x="34520" y="69260"/>
                    </a:cubicBezTo>
                    <a:cubicBezTo>
                      <a:pt x="35582" y="67743"/>
                      <a:pt x="41743" y="65127"/>
                      <a:pt x="41742" y="59696"/>
                    </a:cubicBezTo>
                    <a:cubicBezTo>
                      <a:pt x="41742" y="58388"/>
                      <a:pt x="39995" y="51541"/>
                      <a:pt x="37990" y="48305"/>
                    </a:cubicBezTo>
                    <a:close/>
                  </a:path>
                </a:pathLst>
              </a:custGeom>
              <a:solidFill>
                <a:srgbClr val="495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3"/>
              <p:cNvSpPr/>
              <p:nvPr/>
            </p:nvSpPr>
            <p:spPr>
              <a:xfrm>
                <a:off x="4394641" y="497347"/>
                <a:ext cx="4571402" cy="4571402"/>
              </a:xfrm>
              <a:custGeom>
                <a:avLst/>
                <a:gdLst/>
                <a:ahLst/>
                <a:cxnLst/>
                <a:rect l="l" t="t" r="r" b="b"/>
                <a:pathLst>
                  <a:path w="74193" h="74193" extrusionOk="0">
                    <a:moveTo>
                      <a:pt x="37209" y="1"/>
                    </a:moveTo>
                    <a:cubicBezTo>
                      <a:pt x="35923" y="1838"/>
                      <a:pt x="28462" y="5006"/>
                      <a:pt x="28464" y="11583"/>
                    </a:cubicBezTo>
                    <a:cubicBezTo>
                      <a:pt x="28464" y="13170"/>
                      <a:pt x="30576" y="21459"/>
                      <a:pt x="33007" y="25378"/>
                    </a:cubicBezTo>
                    <a:lnTo>
                      <a:pt x="41411" y="25378"/>
                    </a:lnTo>
                    <a:cubicBezTo>
                      <a:pt x="43841" y="21459"/>
                      <a:pt x="45954" y="13168"/>
                      <a:pt x="45954" y="11583"/>
                    </a:cubicBezTo>
                    <a:cubicBezTo>
                      <a:pt x="45956" y="5006"/>
                      <a:pt x="38495" y="1838"/>
                      <a:pt x="37209" y="1"/>
                    </a:cubicBezTo>
                    <a:close/>
                    <a:moveTo>
                      <a:pt x="18093" y="10172"/>
                    </a:moveTo>
                    <a:cubicBezTo>
                      <a:pt x="15363" y="10172"/>
                      <a:pt x="12821" y="10823"/>
                      <a:pt x="11426" y="10823"/>
                    </a:cubicBezTo>
                    <a:cubicBezTo>
                      <a:pt x="11245" y="10823"/>
                      <a:pt x="11084" y="10812"/>
                      <a:pt x="10944" y="10787"/>
                    </a:cubicBezTo>
                    <a:lnTo>
                      <a:pt x="10944" y="10787"/>
                    </a:lnTo>
                    <a:cubicBezTo>
                      <a:pt x="11333" y="12996"/>
                      <a:pt x="8298" y="20512"/>
                      <a:pt x="12950" y="25160"/>
                    </a:cubicBezTo>
                    <a:cubicBezTo>
                      <a:pt x="14072" y="26282"/>
                      <a:pt x="21429" y="30651"/>
                      <a:pt x="25918" y="31701"/>
                    </a:cubicBezTo>
                    <a:lnTo>
                      <a:pt x="28887" y="28732"/>
                    </a:lnTo>
                    <a:lnTo>
                      <a:pt x="31857" y="25762"/>
                    </a:lnTo>
                    <a:cubicBezTo>
                      <a:pt x="30804" y="21273"/>
                      <a:pt x="26435" y="13916"/>
                      <a:pt x="25317" y="12794"/>
                    </a:cubicBezTo>
                    <a:cubicBezTo>
                      <a:pt x="23238" y="10715"/>
                      <a:pt x="20587" y="10172"/>
                      <a:pt x="18093" y="10172"/>
                    </a:cubicBezTo>
                    <a:close/>
                    <a:moveTo>
                      <a:pt x="56257" y="10328"/>
                    </a:moveTo>
                    <a:cubicBezTo>
                      <a:pt x="53763" y="10328"/>
                      <a:pt x="51112" y="10872"/>
                      <a:pt x="49034" y="12952"/>
                    </a:cubicBezTo>
                    <a:cubicBezTo>
                      <a:pt x="47914" y="14072"/>
                      <a:pt x="43545" y="21430"/>
                      <a:pt x="42495" y="25918"/>
                    </a:cubicBezTo>
                    <a:lnTo>
                      <a:pt x="45464" y="28887"/>
                    </a:lnTo>
                    <a:lnTo>
                      <a:pt x="48434" y="31858"/>
                    </a:lnTo>
                    <a:cubicBezTo>
                      <a:pt x="52922" y="30806"/>
                      <a:pt x="60280" y="26437"/>
                      <a:pt x="61400" y="25317"/>
                    </a:cubicBezTo>
                    <a:cubicBezTo>
                      <a:pt x="66052" y="20670"/>
                      <a:pt x="63016" y="13152"/>
                      <a:pt x="63407" y="10945"/>
                    </a:cubicBezTo>
                    <a:lnTo>
                      <a:pt x="63407" y="10945"/>
                    </a:lnTo>
                    <a:cubicBezTo>
                      <a:pt x="63268" y="10970"/>
                      <a:pt x="63107" y="10981"/>
                      <a:pt x="62927" y="10981"/>
                    </a:cubicBezTo>
                    <a:cubicBezTo>
                      <a:pt x="61533" y="10981"/>
                      <a:pt x="58989" y="10328"/>
                      <a:pt x="56257" y="10328"/>
                    </a:cubicBezTo>
                    <a:close/>
                    <a:moveTo>
                      <a:pt x="11579" y="28242"/>
                    </a:moveTo>
                    <a:cubicBezTo>
                      <a:pt x="5003" y="28242"/>
                      <a:pt x="1836" y="35702"/>
                      <a:pt x="1" y="36987"/>
                    </a:cubicBezTo>
                    <a:cubicBezTo>
                      <a:pt x="1836" y="38274"/>
                      <a:pt x="5003" y="45732"/>
                      <a:pt x="11577" y="45732"/>
                    </a:cubicBezTo>
                    <a:cubicBezTo>
                      <a:pt x="11579" y="45732"/>
                      <a:pt x="11580" y="45732"/>
                      <a:pt x="11581" y="45732"/>
                    </a:cubicBezTo>
                    <a:cubicBezTo>
                      <a:pt x="13166" y="45732"/>
                      <a:pt x="21458" y="43619"/>
                      <a:pt x="25376" y="41189"/>
                    </a:cubicBezTo>
                    <a:lnTo>
                      <a:pt x="25376" y="36986"/>
                    </a:lnTo>
                    <a:lnTo>
                      <a:pt x="25376" y="32785"/>
                    </a:lnTo>
                    <a:cubicBezTo>
                      <a:pt x="21458" y="30355"/>
                      <a:pt x="13168" y="28242"/>
                      <a:pt x="11581" y="28242"/>
                    </a:cubicBezTo>
                    <a:cubicBezTo>
                      <a:pt x="11581" y="28242"/>
                      <a:pt x="11580" y="28242"/>
                      <a:pt x="11579" y="28242"/>
                    </a:cubicBezTo>
                    <a:close/>
                    <a:moveTo>
                      <a:pt x="62614" y="28463"/>
                    </a:moveTo>
                    <a:cubicBezTo>
                      <a:pt x="62613" y="28463"/>
                      <a:pt x="62611" y="28463"/>
                      <a:pt x="62610" y="28463"/>
                    </a:cubicBezTo>
                    <a:cubicBezTo>
                      <a:pt x="61026" y="28463"/>
                      <a:pt x="52734" y="30575"/>
                      <a:pt x="48815" y="33005"/>
                    </a:cubicBezTo>
                    <a:lnTo>
                      <a:pt x="48815" y="37209"/>
                    </a:lnTo>
                    <a:lnTo>
                      <a:pt x="48815" y="41410"/>
                    </a:lnTo>
                    <a:cubicBezTo>
                      <a:pt x="52734" y="43840"/>
                      <a:pt x="61023" y="45952"/>
                      <a:pt x="62610" y="45952"/>
                    </a:cubicBezTo>
                    <a:cubicBezTo>
                      <a:pt x="62611" y="45952"/>
                      <a:pt x="62611" y="45952"/>
                      <a:pt x="62612" y="45952"/>
                    </a:cubicBezTo>
                    <a:cubicBezTo>
                      <a:pt x="69188" y="45952"/>
                      <a:pt x="72355" y="38493"/>
                      <a:pt x="74192" y="37207"/>
                    </a:cubicBezTo>
                    <a:cubicBezTo>
                      <a:pt x="72355" y="35921"/>
                      <a:pt x="69189" y="28463"/>
                      <a:pt x="62614" y="28463"/>
                    </a:cubicBezTo>
                    <a:close/>
                    <a:moveTo>
                      <a:pt x="25760" y="42337"/>
                    </a:moveTo>
                    <a:cubicBezTo>
                      <a:pt x="21272" y="43389"/>
                      <a:pt x="13914" y="47758"/>
                      <a:pt x="12793" y="48876"/>
                    </a:cubicBezTo>
                    <a:cubicBezTo>
                      <a:pt x="8141" y="53525"/>
                      <a:pt x="11177" y="61041"/>
                      <a:pt x="10786" y="63249"/>
                    </a:cubicBezTo>
                    <a:cubicBezTo>
                      <a:pt x="10926" y="63225"/>
                      <a:pt x="11087" y="63214"/>
                      <a:pt x="11268" y="63214"/>
                    </a:cubicBezTo>
                    <a:cubicBezTo>
                      <a:pt x="12663" y="63214"/>
                      <a:pt x="15206" y="63866"/>
                      <a:pt x="17937" y="63866"/>
                    </a:cubicBezTo>
                    <a:cubicBezTo>
                      <a:pt x="20431" y="63866"/>
                      <a:pt x="23081" y="63322"/>
                      <a:pt x="25159" y="61242"/>
                    </a:cubicBezTo>
                    <a:cubicBezTo>
                      <a:pt x="26280" y="60121"/>
                      <a:pt x="30649" y="52764"/>
                      <a:pt x="31699" y="48275"/>
                    </a:cubicBezTo>
                    <a:lnTo>
                      <a:pt x="28730" y="45308"/>
                    </a:lnTo>
                    <a:lnTo>
                      <a:pt x="25760" y="42337"/>
                    </a:lnTo>
                    <a:close/>
                    <a:moveTo>
                      <a:pt x="48275" y="42496"/>
                    </a:moveTo>
                    <a:lnTo>
                      <a:pt x="45306" y="45464"/>
                    </a:lnTo>
                    <a:lnTo>
                      <a:pt x="42335" y="48435"/>
                    </a:lnTo>
                    <a:cubicBezTo>
                      <a:pt x="43387" y="52924"/>
                      <a:pt x="47756" y="60280"/>
                      <a:pt x="48876" y="61402"/>
                    </a:cubicBezTo>
                    <a:cubicBezTo>
                      <a:pt x="50953" y="63481"/>
                      <a:pt x="53604" y="64024"/>
                      <a:pt x="56097" y="64024"/>
                    </a:cubicBezTo>
                    <a:cubicBezTo>
                      <a:pt x="58827" y="64024"/>
                      <a:pt x="61369" y="63373"/>
                      <a:pt x="62764" y="63373"/>
                    </a:cubicBezTo>
                    <a:cubicBezTo>
                      <a:pt x="62945" y="63373"/>
                      <a:pt x="63107" y="63384"/>
                      <a:pt x="63248" y="63409"/>
                    </a:cubicBezTo>
                    <a:cubicBezTo>
                      <a:pt x="62859" y="61200"/>
                      <a:pt x="65895" y="53684"/>
                      <a:pt x="61241" y="49036"/>
                    </a:cubicBezTo>
                    <a:cubicBezTo>
                      <a:pt x="60121" y="47916"/>
                      <a:pt x="52763" y="43547"/>
                      <a:pt x="48275" y="42496"/>
                    </a:cubicBezTo>
                    <a:close/>
                    <a:moveTo>
                      <a:pt x="32785" y="48817"/>
                    </a:moveTo>
                    <a:cubicBezTo>
                      <a:pt x="30353" y="52735"/>
                      <a:pt x="28242" y="61025"/>
                      <a:pt x="28242" y="62612"/>
                    </a:cubicBezTo>
                    <a:cubicBezTo>
                      <a:pt x="28239" y="69189"/>
                      <a:pt x="35700" y="72357"/>
                      <a:pt x="36987" y="74192"/>
                    </a:cubicBezTo>
                    <a:cubicBezTo>
                      <a:pt x="38272" y="72357"/>
                      <a:pt x="45733" y="69189"/>
                      <a:pt x="45732" y="62612"/>
                    </a:cubicBezTo>
                    <a:cubicBezTo>
                      <a:pt x="45732" y="61027"/>
                      <a:pt x="43618" y="52735"/>
                      <a:pt x="41189" y="4881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3"/>
              <p:cNvSpPr/>
              <p:nvPr/>
            </p:nvSpPr>
            <p:spPr>
              <a:xfrm>
                <a:off x="4665186" y="767892"/>
                <a:ext cx="4030299" cy="4030422"/>
              </a:xfrm>
              <a:custGeom>
                <a:avLst/>
                <a:gdLst/>
                <a:ahLst/>
                <a:cxnLst/>
                <a:rect l="l" t="t" r="r" b="b"/>
                <a:pathLst>
                  <a:path w="65411" h="65413" extrusionOk="0">
                    <a:moveTo>
                      <a:pt x="31918" y="0"/>
                    </a:moveTo>
                    <a:cubicBezTo>
                      <a:pt x="31874" y="0"/>
                      <a:pt x="31840" y="35"/>
                      <a:pt x="31840" y="79"/>
                    </a:cubicBezTo>
                    <a:cubicBezTo>
                      <a:pt x="31840" y="122"/>
                      <a:pt x="31874" y="157"/>
                      <a:pt x="31918" y="157"/>
                    </a:cubicBezTo>
                    <a:cubicBezTo>
                      <a:pt x="31961" y="157"/>
                      <a:pt x="31996" y="122"/>
                      <a:pt x="31996" y="79"/>
                    </a:cubicBezTo>
                    <a:cubicBezTo>
                      <a:pt x="31996" y="35"/>
                      <a:pt x="31961" y="0"/>
                      <a:pt x="31918" y="0"/>
                    </a:cubicBezTo>
                    <a:close/>
                    <a:moveTo>
                      <a:pt x="33715" y="0"/>
                    </a:moveTo>
                    <a:cubicBezTo>
                      <a:pt x="33671" y="0"/>
                      <a:pt x="33636" y="35"/>
                      <a:pt x="33636" y="79"/>
                    </a:cubicBezTo>
                    <a:cubicBezTo>
                      <a:pt x="33636" y="122"/>
                      <a:pt x="33671" y="157"/>
                      <a:pt x="33715" y="157"/>
                    </a:cubicBezTo>
                    <a:cubicBezTo>
                      <a:pt x="33758" y="157"/>
                      <a:pt x="33793" y="122"/>
                      <a:pt x="33793" y="79"/>
                    </a:cubicBezTo>
                    <a:cubicBezTo>
                      <a:pt x="33793" y="35"/>
                      <a:pt x="33758" y="0"/>
                      <a:pt x="33715" y="0"/>
                    </a:cubicBezTo>
                    <a:close/>
                    <a:moveTo>
                      <a:pt x="31405" y="380"/>
                    </a:moveTo>
                    <a:cubicBezTo>
                      <a:pt x="31359" y="380"/>
                      <a:pt x="31318" y="418"/>
                      <a:pt x="31318" y="467"/>
                    </a:cubicBezTo>
                    <a:cubicBezTo>
                      <a:pt x="31318" y="513"/>
                      <a:pt x="31357" y="554"/>
                      <a:pt x="31405" y="554"/>
                    </a:cubicBezTo>
                    <a:cubicBezTo>
                      <a:pt x="31454" y="554"/>
                      <a:pt x="31492" y="515"/>
                      <a:pt x="31492" y="467"/>
                    </a:cubicBezTo>
                    <a:cubicBezTo>
                      <a:pt x="31492" y="419"/>
                      <a:pt x="31454" y="380"/>
                      <a:pt x="31405" y="380"/>
                    </a:cubicBezTo>
                    <a:close/>
                    <a:moveTo>
                      <a:pt x="34228" y="380"/>
                    </a:moveTo>
                    <a:cubicBezTo>
                      <a:pt x="34178" y="380"/>
                      <a:pt x="34141" y="419"/>
                      <a:pt x="34141" y="467"/>
                    </a:cubicBezTo>
                    <a:cubicBezTo>
                      <a:pt x="34141" y="513"/>
                      <a:pt x="34178" y="554"/>
                      <a:pt x="34228" y="554"/>
                    </a:cubicBezTo>
                    <a:cubicBezTo>
                      <a:pt x="34274" y="554"/>
                      <a:pt x="34315" y="515"/>
                      <a:pt x="34315" y="467"/>
                    </a:cubicBezTo>
                    <a:cubicBezTo>
                      <a:pt x="34315" y="418"/>
                      <a:pt x="34277" y="380"/>
                      <a:pt x="34228" y="380"/>
                    </a:cubicBezTo>
                    <a:close/>
                    <a:moveTo>
                      <a:pt x="30833" y="800"/>
                    </a:moveTo>
                    <a:cubicBezTo>
                      <a:pt x="30780" y="800"/>
                      <a:pt x="30737" y="844"/>
                      <a:pt x="30737" y="896"/>
                    </a:cubicBezTo>
                    <a:cubicBezTo>
                      <a:pt x="30737" y="948"/>
                      <a:pt x="30780" y="992"/>
                      <a:pt x="30833" y="992"/>
                    </a:cubicBezTo>
                    <a:cubicBezTo>
                      <a:pt x="30886" y="992"/>
                      <a:pt x="30930" y="948"/>
                      <a:pt x="30930" y="896"/>
                    </a:cubicBezTo>
                    <a:cubicBezTo>
                      <a:pt x="30930" y="844"/>
                      <a:pt x="30888" y="800"/>
                      <a:pt x="30833" y="800"/>
                    </a:cubicBezTo>
                    <a:close/>
                    <a:moveTo>
                      <a:pt x="34800" y="800"/>
                    </a:moveTo>
                    <a:cubicBezTo>
                      <a:pt x="34748" y="800"/>
                      <a:pt x="34704" y="844"/>
                      <a:pt x="34704" y="896"/>
                    </a:cubicBezTo>
                    <a:cubicBezTo>
                      <a:pt x="34704" y="948"/>
                      <a:pt x="34746" y="992"/>
                      <a:pt x="34800" y="992"/>
                    </a:cubicBezTo>
                    <a:cubicBezTo>
                      <a:pt x="34852" y="992"/>
                      <a:pt x="34896" y="948"/>
                      <a:pt x="34896" y="896"/>
                    </a:cubicBezTo>
                    <a:cubicBezTo>
                      <a:pt x="34896" y="844"/>
                      <a:pt x="34852" y="800"/>
                      <a:pt x="34800" y="800"/>
                    </a:cubicBezTo>
                    <a:close/>
                    <a:moveTo>
                      <a:pt x="30222" y="1264"/>
                    </a:moveTo>
                    <a:cubicBezTo>
                      <a:pt x="30165" y="1264"/>
                      <a:pt x="30118" y="1310"/>
                      <a:pt x="30118" y="1368"/>
                    </a:cubicBezTo>
                    <a:cubicBezTo>
                      <a:pt x="30118" y="1426"/>
                      <a:pt x="30165" y="1474"/>
                      <a:pt x="30222" y="1474"/>
                    </a:cubicBezTo>
                    <a:cubicBezTo>
                      <a:pt x="30280" y="1474"/>
                      <a:pt x="30328" y="1426"/>
                      <a:pt x="30328" y="1368"/>
                    </a:cubicBezTo>
                    <a:cubicBezTo>
                      <a:pt x="30328" y="1310"/>
                      <a:pt x="30280" y="1264"/>
                      <a:pt x="30222" y="1264"/>
                    </a:cubicBezTo>
                    <a:close/>
                    <a:moveTo>
                      <a:pt x="35410" y="1264"/>
                    </a:moveTo>
                    <a:cubicBezTo>
                      <a:pt x="35352" y="1264"/>
                      <a:pt x="35306" y="1310"/>
                      <a:pt x="35306" y="1368"/>
                    </a:cubicBezTo>
                    <a:cubicBezTo>
                      <a:pt x="35306" y="1426"/>
                      <a:pt x="35352" y="1474"/>
                      <a:pt x="35410" y="1474"/>
                    </a:cubicBezTo>
                    <a:cubicBezTo>
                      <a:pt x="35468" y="1474"/>
                      <a:pt x="35516" y="1426"/>
                      <a:pt x="35516" y="1368"/>
                    </a:cubicBezTo>
                    <a:cubicBezTo>
                      <a:pt x="35516" y="1310"/>
                      <a:pt x="35468" y="1264"/>
                      <a:pt x="35410" y="1264"/>
                    </a:cubicBezTo>
                    <a:close/>
                    <a:moveTo>
                      <a:pt x="29594" y="1773"/>
                    </a:moveTo>
                    <a:cubicBezTo>
                      <a:pt x="29531" y="1773"/>
                      <a:pt x="29481" y="1823"/>
                      <a:pt x="29481" y="1887"/>
                    </a:cubicBezTo>
                    <a:cubicBezTo>
                      <a:pt x="29481" y="1949"/>
                      <a:pt x="29531" y="2000"/>
                      <a:pt x="29594" y="2000"/>
                    </a:cubicBezTo>
                    <a:cubicBezTo>
                      <a:pt x="29657" y="2000"/>
                      <a:pt x="29708" y="1949"/>
                      <a:pt x="29708" y="1887"/>
                    </a:cubicBezTo>
                    <a:cubicBezTo>
                      <a:pt x="29708" y="1823"/>
                      <a:pt x="29656" y="1773"/>
                      <a:pt x="29594" y="1773"/>
                    </a:cubicBezTo>
                    <a:close/>
                    <a:moveTo>
                      <a:pt x="36040" y="1773"/>
                    </a:moveTo>
                    <a:cubicBezTo>
                      <a:pt x="35977" y="1773"/>
                      <a:pt x="35926" y="1823"/>
                      <a:pt x="35926" y="1887"/>
                    </a:cubicBezTo>
                    <a:cubicBezTo>
                      <a:pt x="35926" y="1949"/>
                      <a:pt x="35977" y="2000"/>
                      <a:pt x="36040" y="2000"/>
                    </a:cubicBezTo>
                    <a:cubicBezTo>
                      <a:pt x="36104" y="2000"/>
                      <a:pt x="36155" y="1949"/>
                      <a:pt x="36155" y="1887"/>
                    </a:cubicBezTo>
                    <a:cubicBezTo>
                      <a:pt x="36155" y="1823"/>
                      <a:pt x="36104" y="1773"/>
                      <a:pt x="36040" y="1773"/>
                    </a:cubicBezTo>
                    <a:close/>
                    <a:moveTo>
                      <a:pt x="28968" y="2332"/>
                    </a:moveTo>
                    <a:cubicBezTo>
                      <a:pt x="28901" y="2332"/>
                      <a:pt x="28844" y="2387"/>
                      <a:pt x="28844" y="2455"/>
                    </a:cubicBezTo>
                    <a:cubicBezTo>
                      <a:pt x="28844" y="2522"/>
                      <a:pt x="28898" y="2578"/>
                      <a:pt x="28968" y="2578"/>
                    </a:cubicBezTo>
                    <a:cubicBezTo>
                      <a:pt x="29034" y="2578"/>
                      <a:pt x="29091" y="2523"/>
                      <a:pt x="29091" y="2455"/>
                    </a:cubicBezTo>
                    <a:cubicBezTo>
                      <a:pt x="29091" y="2387"/>
                      <a:pt x="29034" y="2332"/>
                      <a:pt x="28968" y="2332"/>
                    </a:cubicBezTo>
                    <a:close/>
                    <a:moveTo>
                      <a:pt x="36665" y="2332"/>
                    </a:moveTo>
                    <a:cubicBezTo>
                      <a:pt x="36598" y="2332"/>
                      <a:pt x="36542" y="2387"/>
                      <a:pt x="36542" y="2455"/>
                    </a:cubicBezTo>
                    <a:cubicBezTo>
                      <a:pt x="36542" y="2522"/>
                      <a:pt x="36597" y="2578"/>
                      <a:pt x="36665" y="2578"/>
                    </a:cubicBezTo>
                    <a:cubicBezTo>
                      <a:pt x="36733" y="2578"/>
                      <a:pt x="36788" y="2523"/>
                      <a:pt x="36788" y="2455"/>
                    </a:cubicBezTo>
                    <a:cubicBezTo>
                      <a:pt x="36788" y="2388"/>
                      <a:pt x="36734" y="2332"/>
                      <a:pt x="36665" y="2332"/>
                    </a:cubicBezTo>
                    <a:close/>
                    <a:moveTo>
                      <a:pt x="30179" y="2684"/>
                    </a:moveTo>
                    <a:cubicBezTo>
                      <a:pt x="30324" y="2684"/>
                      <a:pt x="30440" y="2801"/>
                      <a:pt x="30440" y="2945"/>
                    </a:cubicBezTo>
                    <a:cubicBezTo>
                      <a:pt x="30440" y="3087"/>
                      <a:pt x="30322" y="3204"/>
                      <a:pt x="30179" y="3204"/>
                    </a:cubicBezTo>
                    <a:cubicBezTo>
                      <a:pt x="30036" y="3204"/>
                      <a:pt x="29918" y="3087"/>
                      <a:pt x="29918" y="2945"/>
                    </a:cubicBezTo>
                    <a:cubicBezTo>
                      <a:pt x="29918" y="2801"/>
                      <a:pt x="30036" y="2684"/>
                      <a:pt x="30179" y="2684"/>
                    </a:cubicBezTo>
                    <a:close/>
                    <a:moveTo>
                      <a:pt x="35453" y="2684"/>
                    </a:moveTo>
                    <a:cubicBezTo>
                      <a:pt x="35597" y="2684"/>
                      <a:pt x="35714" y="2801"/>
                      <a:pt x="35714" y="2945"/>
                    </a:cubicBezTo>
                    <a:cubicBezTo>
                      <a:pt x="35714" y="3087"/>
                      <a:pt x="35597" y="3204"/>
                      <a:pt x="35453" y="3204"/>
                    </a:cubicBezTo>
                    <a:cubicBezTo>
                      <a:pt x="35310" y="3204"/>
                      <a:pt x="35193" y="3087"/>
                      <a:pt x="35193" y="2945"/>
                    </a:cubicBezTo>
                    <a:cubicBezTo>
                      <a:pt x="35193" y="2801"/>
                      <a:pt x="35310" y="2684"/>
                      <a:pt x="35453" y="2684"/>
                    </a:cubicBezTo>
                    <a:close/>
                    <a:moveTo>
                      <a:pt x="28365" y="2945"/>
                    </a:moveTo>
                    <a:cubicBezTo>
                      <a:pt x="28292" y="2945"/>
                      <a:pt x="28232" y="3004"/>
                      <a:pt x="28232" y="3077"/>
                    </a:cubicBezTo>
                    <a:cubicBezTo>
                      <a:pt x="28232" y="3149"/>
                      <a:pt x="28292" y="3209"/>
                      <a:pt x="28365" y="3209"/>
                    </a:cubicBezTo>
                    <a:cubicBezTo>
                      <a:pt x="28437" y="3209"/>
                      <a:pt x="28497" y="3149"/>
                      <a:pt x="28497" y="3077"/>
                    </a:cubicBezTo>
                    <a:cubicBezTo>
                      <a:pt x="28497" y="3004"/>
                      <a:pt x="28437" y="2945"/>
                      <a:pt x="28365" y="2945"/>
                    </a:cubicBezTo>
                    <a:close/>
                    <a:moveTo>
                      <a:pt x="37269" y="2945"/>
                    </a:moveTo>
                    <a:cubicBezTo>
                      <a:pt x="37197" y="2945"/>
                      <a:pt x="37136" y="3004"/>
                      <a:pt x="37136" y="3077"/>
                    </a:cubicBezTo>
                    <a:cubicBezTo>
                      <a:pt x="37136" y="3149"/>
                      <a:pt x="37197" y="3209"/>
                      <a:pt x="37269" y="3209"/>
                    </a:cubicBezTo>
                    <a:cubicBezTo>
                      <a:pt x="37342" y="3209"/>
                      <a:pt x="37401" y="3149"/>
                      <a:pt x="37401" y="3077"/>
                    </a:cubicBezTo>
                    <a:cubicBezTo>
                      <a:pt x="37401" y="3004"/>
                      <a:pt x="37342" y="2945"/>
                      <a:pt x="37269" y="2945"/>
                    </a:cubicBezTo>
                    <a:close/>
                    <a:moveTo>
                      <a:pt x="30180" y="2678"/>
                    </a:moveTo>
                    <a:cubicBezTo>
                      <a:pt x="30034" y="2678"/>
                      <a:pt x="29915" y="2797"/>
                      <a:pt x="29915" y="2945"/>
                    </a:cubicBezTo>
                    <a:cubicBezTo>
                      <a:pt x="29915" y="3091"/>
                      <a:pt x="30034" y="3210"/>
                      <a:pt x="30180" y="3210"/>
                    </a:cubicBezTo>
                    <a:cubicBezTo>
                      <a:pt x="30328" y="3210"/>
                      <a:pt x="30447" y="3091"/>
                      <a:pt x="30447" y="2945"/>
                    </a:cubicBezTo>
                    <a:cubicBezTo>
                      <a:pt x="30447" y="2797"/>
                      <a:pt x="30327" y="2678"/>
                      <a:pt x="30180" y="2678"/>
                    </a:cubicBezTo>
                    <a:close/>
                    <a:moveTo>
                      <a:pt x="35453" y="2678"/>
                    </a:moveTo>
                    <a:cubicBezTo>
                      <a:pt x="35307" y="2678"/>
                      <a:pt x="35187" y="2797"/>
                      <a:pt x="35187" y="2945"/>
                    </a:cubicBezTo>
                    <a:cubicBezTo>
                      <a:pt x="35187" y="3091"/>
                      <a:pt x="35307" y="3210"/>
                      <a:pt x="35453" y="3210"/>
                    </a:cubicBezTo>
                    <a:cubicBezTo>
                      <a:pt x="35600" y="3210"/>
                      <a:pt x="35720" y="3091"/>
                      <a:pt x="35720" y="2945"/>
                    </a:cubicBezTo>
                    <a:cubicBezTo>
                      <a:pt x="35720" y="2797"/>
                      <a:pt x="35600" y="2678"/>
                      <a:pt x="35453" y="2678"/>
                    </a:cubicBezTo>
                    <a:close/>
                    <a:moveTo>
                      <a:pt x="27807" y="3613"/>
                    </a:moveTo>
                    <a:cubicBezTo>
                      <a:pt x="27729" y="3613"/>
                      <a:pt x="27665" y="3675"/>
                      <a:pt x="27665" y="3753"/>
                    </a:cubicBezTo>
                    <a:cubicBezTo>
                      <a:pt x="27665" y="3832"/>
                      <a:pt x="27729" y="3895"/>
                      <a:pt x="27807" y="3895"/>
                    </a:cubicBezTo>
                    <a:cubicBezTo>
                      <a:pt x="27884" y="3895"/>
                      <a:pt x="27948" y="3832"/>
                      <a:pt x="27948" y="3753"/>
                    </a:cubicBezTo>
                    <a:cubicBezTo>
                      <a:pt x="27948" y="3675"/>
                      <a:pt x="27884" y="3613"/>
                      <a:pt x="27807" y="3613"/>
                    </a:cubicBezTo>
                    <a:close/>
                    <a:moveTo>
                      <a:pt x="37828" y="3613"/>
                    </a:moveTo>
                    <a:cubicBezTo>
                      <a:pt x="37749" y="3613"/>
                      <a:pt x="37686" y="3675"/>
                      <a:pt x="37686" y="3753"/>
                    </a:cubicBezTo>
                    <a:cubicBezTo>
                      <a:pt x="37686" y="3832"/>
                      <a:pt x="37750" y="3895"/>
                      <a:pt x="37828" y="3895"/>
                    </a:cubicBezTo>
                    <a:cubicBezTo>
                      <a:pt x="37907" y="3895"/>
                      <a:pt x="37969" y="3832"/>
                      <a:pt x="37969" y="3753"/>
                    </a:cubicBezTo>
                    <a:cubicBezTo>
                      <a:pt x="37969" y="3677"/>
                      <a:pt x="37907" y="3613"/>
                      <a:pt x="37828" y="3613"/>
                    </a:cubicBezTo>
                    <a:close/>
                    <a:moveTo>
                      <a:pt x="29257" y="3694"/>
                    </a:moveTo>
                    <a:cubicBezTo>
                      <a:pt x="29440" y="3694"/>
                      <a:pt x="29586" y="3840"/>
                      <a:pt x="29586" y="4024"/>
                    </a:cubicBezTo>
                    <a:cubicBezTo>
                      <a:pt x="29586" y="4205"/>
                      <a:pt x="29439" y="4353"/>
                      <a:pt x="29257" y="4353"/>
                    </a:cubicBezTo>
                    <a:cubicBezTo>
                      <a:pt x="29076" y="4353"/>
                      <a:pt x="28927" y="4205"/>
                      <a:pt x="28927" y="4024"/>
                    </a:cubicBezTo>
                    <a:cubicBezTo>
                      <a:pt x="28927" y="3843"/>
                      <a:pt x="29076" y="3694"/>
                      <a:pt x="29257" y="3694"/>
                    </a:cubicBezTo>
                    <a:close/>
                    <a:moveTo>
                      <a:pt x="36375" y="3694"/>
                    </a:moveTo>
                    <a:cubicBezTo>
                      <a:pt x="36556" y="3694"/>
                      <a:pt x="36705" y="3840"/>
                      <a:pt x="36705" y="4024"/>
                    </a:cubicBezTo>
                    <a:cubicBezTo>
                      <a:pt x="36705" y="4205"/>
                      <a:pt x="36556" y="4353"/>
                      <a:pt x="36375" y="4353"/>
                    </a:cubicBezTo>
                    <a:cubicBezTo>
                      <a:pt x="36194" y="4353"/>
                      <a:pt x="36046" y="4205"/>
                      <a:pt x="36046" y="4024"/>
                    </a:cubicBezTo>
                    <a:cubicBezTo>
                      <a:pt x="36046" y="3843"/>
                      <a:pt x="36194" y="3694"/>
                      <a:pt x="36375" y="3694"/>
                    </a:cubicBezTo>
                    <a:close/>
                    <a:moveTo>
                      <a:pt x="29259" y="3687"/>
                    </a:moveTo>
                    <a:cubicBezTo>
                      <a:pt x="29072" y="3687"/>
                      <a:pt x="28921" y="3839"/>
                      <a:pt x="28921" y="4024"/>
                    </a:cubicBezTo>
                    <a:cubicBezTo>
                      <a:pt x="28921" y="4210"/>
                      <a:pt x="29073" y="4360"/>
                      <a:pt x="29259" y="4360"/>
                    </a:cubicBezTo>
                    <a:cubicBezTo>
                      <a:pt x="29444" y="4360"/>
                      <a:pt x="29596" y="4208"/>
                      <a:pt x="29596" y="4024"/>
                    </a:cubicBezTo>
                    <a:cubicBezTo>
                      <a:pt x="29596" y="3837"/>
                      <a:pt x="29444" y="3687"/>
                      <a:pt x="29259" y="3687"/>
                    </a:cubicBezTo>
                    <a:close/>
                    <a:moveTo>
                      <a:pt x="36375" y="3687"/>
                    </a:moveTo>
                    <a:cubicBezTo>
                      <a:pt x="36190" y="3687"/>
                      <a:pt x="36039" y="3839"/>
                      <a:pt x="36039" y="4024"/>
                    </a:cubicBezTo>
                    <a:cubicBezTo>
                      <a:pt x="36039" y="4210"/>
                      <a:pt x="36191" y="4360"/>
                      <a:pt x="36375" y="4360"/>
                    </a:cubicBezTo>
                    <a:cubicBezTo>
                      <a:pt x="36562" y="4360"/>
                      <a:pt x="36713" y="4208"/>
                      <a:pt x="36713" y="4024"/>
                    </a:cubicBezTo>
                    <a:cubicBezTo>
                      <a:pt x="36713" y="3837"/>
                      <a:pt x="36561" y="3687"/>
                      <a:pt x="36375" y="3687"/>
                    </a:cubicBezTo>
                    <a:close/>
                    <a:moveTo>
                      <a:pt x="27311" y="4340"/>
                    </a:moveTo>
                    <a:cubicBezTo>
                      <a:pt x="27229" y="4340"/>
                      <a:pt x="27162" y="4408"/>
                      <a:pt x="27162" y="4491"/>
                    </a:cubicBezTo>
                    <a:cubicBezTo>
                      <a:pt x="27162" y="4575"/>
                      <a:pt x="27229" y="4642"/>
                      <a:pt x="27311" y="4642"/>
                    </a:cubicBezTo>
                    <a:cubicBezTo>
                      <a:pt x="27395" y="4642"/>
                      <a:pt x="27462" y="4573"/>
                      <a:pt x="27462" y="4491"/>
                    </a:cubicBezTo>
                    <a:cubicBezTo>
                      <a:pt x="27462" y="4408"/>
                      <a:pt x="27395" y="4340"/>
                      <a:pt x="27311" y="4340"/>
                    </a:cubicBezTo>
                    <a:close/>
                    <a:moveTo>
                      <a:pt x="38321" y="4340"/>
                    </a:moveTo>
                    <a:cubicBezTo>
                      <a:pt x="38237" y="4340"/>
                      <a:pt x="38170" y="4408"/>
                      <a:pt x="38170" y="4491"/>
                    </a:cubicBezTo>
                    <a:cubicBezTo>
                      <a:pt x="38170" y="4575"/>
                      <a:pt x="38237" y="4642"/>
                      <a:pt x="38321" y="4642"/>
                    </a:cubicBezTo>
                    <a:cubicBezTo>
                      <a:pt x="38404" y="4642"/>
                      <a:pt x="38472" y="4573"/>
                      <a:pt x="38472" y="4491"/>
                    </a:cubicBezTo>
                    <a:cubicBezTo>
                      <a:pt x="38472" y="4407"/>
                      <a:pt x="38404" y="4340"/>
                      <a:pt x="38321" y="4340"/>
                    </a:cubicBezTo>
                    <a:close/>
                    <a:moveTo>
                      <a:pt x="38728" y="5130"/>
                    </a:moveTo>
                    <a:cubicBezTo>
                      <a:pt x="38640" y="5133"/>
                      <a:pt x="38569" y="5202"/>
                      <a:pt x="38569" y="5289"/>
                    </a:cubicBezTo>
                    <a:cubicBezTo>
                      <a:pt x="38569" y="5376"/>
                      <a:pt x="38640" y="5449"/>
                      <a:pt x="38728" y="5449"/>
                    </a:cubicBezTo>
                    <a:cubicBezTo>
                      <a:pt x="38815" y="5449"/>
                      <a:pt x="38888" y="5379"/>
                      <a:pt x="38888" y="5289"/>
                    </a:cubicBezTo>
                    <a:cubicBezTo>
                      <a:pt x="38888" y="5201"/>
                      <a:pt x="38817" y="5130"/>
                      <a:pt x="38728" y="5130"/>
                    </a:cubicBezTo>
                    <a:close/>
                    <a:moveTo>
                      <a:pt x="26906" y="5133"/>
                    </a:moveTo>
                    <a:cubicBezTo>
                      <a:pt x="26819" y="5133"/>
                      <a:pt x="26746" y="5202"/>
                      <a:pt x="26746" y="5292"/>
                    </a:cubicBezTo>
                    <a:cubicBezTo>
                      <a:pt x="26746" y="5381"/>
                      <a:pt x="26817" y="5452"/>
                      <a:pt x="26906" y="5452"/>
                    </a:cubicBezTo>
                    <a:cubicBezTo>
                      <a:pt x="26995" y="5452"/>
                      <a:pt x="27065" y="5381"/>
                      <a:pt x="27065" y="5292"/>
                    </a:cubicBezTo>
                    <a:cubicBezTo>
                      <a:pt x="27065" y="5202"/>
                      <a:pt x="26993" y="5133"/>
                      <a:pt x="26906" y="5133"/>
                    </a:cubicBezTo>
                    <a:close/>
                    <a:moveTo>
                      <a:pt x="28439" y="4963"/>
                    </a:moveTo>
                    <a:cubicBezTo>
                      <a:pt x="28707" y="4963"/>
                      <a:pt x="28924" y="5181"/>
                      <a:pt x="28924" y="5449"/>
                    </a:cubicBezTo>
                    <a:cubicBezTo>
                      <a:pt x="28924" y="5717"/>
                      <a:pt x="28707" y="5934"/>
                      <a:pt x="28439" y="5934"/>
                    </a:cubicBezTo>
                    <a:cubicBezTo>
                      <a:pt x="28171" y="5934"/>
                      <a:pt x="27953" y="5717"/>
                      <a:pt x="27953" y="5449"/>
                    </a:cubicBezTo>
                    <a:cubicBezTo>
                      <a:pt x="27953" y="5181"/>
                      <a:pt x="28171" y="4963"/>
                      <a:pt x="28439" y="4963"/>
                    </a:cubicBezTo>
                    <a:close/>
                    <a:moveTo>
                      <a:pt x="37194" y="4963"/>
                    </a:moveTo>
                    <a:cubicBezTo>
                      <a:pt x="37462" y="4963"/>
                      <a:pt x="37679" y="5181"/>
                      <a:pt x="37679" y="5449"/>
                    </a:cubicBezTo>
                    <a:cubicBezTo>
                      <a:pt x="37679" y="5717"/>
                      <a:pt x="37462" y="5934"/>
                      <a:pt x="37194" y="5934"/>
                    </a:cubicBezTo>
                    <a:cubicBezTo>
                      <a:pt x="36926" y="5934"/>
                      <a:pt x="36708" y="5717"/>
                      <a:pt x="36708" y="5449"/>
                    </a:cubicBezTo>
                    <a:cubicBezTo>
                      <a:pt x="36708" y="5181"/>
                      <a:pt x="36926" y="4963"/>
                      <a:pt x="37194" y="4963"/>
                    </a:cubicBezTo>
                    <a:close/>
                    <a:moveTo>
                      <a:pt x="28439" y="4953"/>
                    </a:moveTo>
                    <a:cubicBezTo>
                      <a:pt x="28165" y="4953"/>
                      <a:pt x="27942" y="5176"/>
                      <a:pt x="27942" y="5449"/>
                    </a:cubicBezTo>
                    <a:cubicBezTo>
                      <a:pt x="27942" y="5723"/>
                      <a:pt x="28165" y="5946"/>
                      <a:pt x="28439" y="5946"/>
                    </a:cubicBezTo>
                    <a:cubicBezTo>
                      <a:pt x="28713" y="5946"/>
                      <a:pt x="28934" y="5723"/>
                      <a:pt x="28934" y="5449"/>
                    </a:cubicBezTo>
                    <a:cubicBezTo>
                      <a:pt x="28934" y="5176"/>
                      <a:pt x="28713" y="4953"/>
                      <a:pt x="28439" y="4953"/>
                    </a:cubicBezTo>
                    <a:close/>
                    <a:moveTo>
                      <a:pt x="37197" y="4953"/>
                    </a:moveTo>
                    <a:cubicBezTo>
                      <a:pt x="36923" y="4953"/>
                      <a:pt x="36700" y="5176"/>
                      <a:pt x="36700" y="5449"/>
                    </a:cubicBezTo>
                    <a:cubicBezTo>
                      <a:pt x="36700" y="5723"/>
                      <a:pt x="36923" y="5946"/>
                      <a:pt x="37197" y="5946"/>
                    </a:cubicBezTo>
                    <a:cubicBezTo>
                      <a:pt x="37469" y="5946"/>
                      <a:pt x="37692" y="5723"/>
                      <a:pt x="37692" y="5449"/>
                    </a:cubicBezTo>
                    <a:cubicBezTo>
                      <a:pt x="37692" y="5176"/>
                      <a:pt x="37469" y="4953"/>
                      <a:pt x="37197" y="4953"/>
                    </a:cubicBezTo>
                    <a:close/>
                    <a:moveTo>
                      <a:pt x="26606" y="5988"/>
                    </a:moveTo>
                    <a:cubicBezTo>
                      <a:pt x="26513" y="5988"/>
                      <a:pt x="26438" y="6063"/>
                      <a:pt x="26438" y="6156"/>
                    </a:cubicBezTo>
                    <a:cubicBezTo>
                      <a:pt x="26438" y="6249"/>
                      <a:pt x="26513" y="6324"/>
                      <a:pt x="26606" y="6324"/>
                    </a:cubicBezTo>
                    <a:cubicBezTo>
                      <a:pt x="26698" y="6324"/>
                      <a:pt x="26774" y="6247"/>
                      <a:pt x="26774" y="6156"/>
                    </a:cubicBezTo>
                    <a:cubicBezTo>
                      <a:pt x="26774" y="6063"/>
                      <a:pt x="26698" y="5988"/>
                      <a:pt x="26606" y="5988"/>
                    </a:cubicBezTo>
                    <a:close/>
                    <a:moveTo>
                      <a:pt x="39030" y="5988"/>
                    </a:moveTo>
                    <a:cubicBezTo>
                      <a:pt x="38935" y="5988"/>
                      <a:pt x="38860" y="6063"/>
                      <a:pt x="38860" y="6156"/>
                    </a:cubicBezTo>
                    <a:cubicBezTo>
                      <a:pt x="38860" y="6249"/>
                      <a:pt x="38937" y="6324"/>
                      <a:pt x="39030" y="6324"/>
                    </a:cubicBezTo>
                    <a:cubicBezTo>
                      <a:pt x="39121" y="6324"/>
                      <a:pt x="39198" y="6249"/>
                      <a:pt x="39198" y="6156"/>
                    </a:cubicBezTo>
                    <a:cubicBezTo>
                      <a:pt x="39198" y="6063"/>
                      <a:pt x="39121" y="5988"/>
                      <a:pt x="39030" y="5988"/>
                    </a:cubicBezTo>
                    <a:close/>
                    <a:moveTo>
                      <a:pt x="26432" y="6912"/>
                    </a:moveTo>
                    <a:cubicBezTo>
                      <a:pt x="26333" y="6912"/>
                      <a:pt x="26254" y="6992"/>
                      <a:pt x="26254" y="7090"/>
                    </a:cubicBezTo>
                    <a:cubicBezTo>
                      <a:pt x="26254" y="7188"/>
                      <a:pt x="26333" y="7267"/>
                      <a:pt x="26432" y="7267"/>
                    </a:cubicBezTo>
                    <a:cubicBezTo>
                      <a:pt x="26529" y="7267"/>
                      <a:pt x="26609" y="7188"/>
                      <a:pt x="26609" y="7090"/>
                    </a:cubicBezTo>
                    <a:cubicBezTo>
                      <a:pt x="26609" y="6992"/>
                      <a:pt x="26529" y="6912"/>
                      <a:pt x="26432" y="6912"/>
                    </a:cubicBezTo>
                    <a:close/>
                    <a:moveTo>
                      <a:pt x="39201" y="6912"/>
                    </a:moveTo>
                    <a:cubicBezTo>
                      <a:pt x="39104" y="6912"/>
                      <a:pt x="39024" y="6992"/>
                      <a:pt x="39024" y="7090"/>
                    </a:cubicBezTo>
                    <a:cubicBezTo>
                      <a:pt x="39024" y="7188"/>
                      <a:pt x="39104" y="7267"/>
                      <a:pt x="39201" y="7267"/>
                    </a:cubicBezTo>
                    <a:cubicBezTo>
                      <a:pt x="39299" y="7267"/>
                      <a:pt x="39379" y="7188"/>
                      <a:pt x="39379" y="7090"/>
                    </a:cubicBezTo>
                    <a:cubicBezTo>
                      <a:pt x="39379" y="6992"/>
                      <a:pt x="39299" y="6912"/>
                      <a:pt x="39201" y="6912"/>
                    </a:cubicBezTo>
                    <a:close/>
                    <a:moveTo>
                      <a:pt x="27810" y="6648"/>
                    </a:moveTo>
                    <a:cubicBezTo>
                      <a:pt x="27990" y="6648"/>
                      <a:pt x="28136" y="6796"/>
                      <a:pt x="28136" y="6977"/>
                    </a:cubicBezTo>
                    <a:cubicBezTo>
                      <a:pt x="28136" y="7159"/>
                      <a:pt x="27988" y="7308"/>
                      <a:pt x="27807" y="7308"/>
                    </a:cubicBezTo>
                    <a:cubicBezTo>
                      <a:pt x="27626" y="7308"/>
                      <a:pt x="27477" y="7159"/>
                      <a:pt x="27477" y="6977"/>
                    </a:cubicBezTo>
                    <a:cubicBezTo>
                      <a:pt x="27477" y="6796"/>
                      <a:pt x="27626" y="6649"/>
                      <a:pt x="27807" y="6649"/>
                    </a:cubicBezTo>
                    <a:cubicBezTo>
                      <a:pt x="27808" y="6648"/>
                      <a:pt x="27809" y="6648"/>
                      <a:pt x="27810" y="6648"/>
                    </a:cubicBezTo>
                    <a:close/>
                    <a:moveTo>
                      <a:pt x="37831" y="6648"/>
                    </a:moveTo>
                    <a:cubicBezTo>
                      <a:pt x="38011" y="6648"/>
                      <a:pt x="38157" y="6796"/>
                      <a:pt x="38157" y="6977"/>
                    </a:cubicBezTo>
                    <a:cubicBezTo>
                      <a:pt x="38157" y="7159"/>
                      <a:pt x="38010" y="7308"/>
                      <a:pt x="37828" y="7308"/>
                    </a:cubicBezTo>
                    <a:cubicBezTo>
                      <a:pt x="37647" y="7308"/>
                      <a:pt x="37498" y="7159"/>
                      <a:pt x="37498" y="6977"/>
                    </a:cubicBezTo>
                    <a:cubicBezTo>
                      <a:pt x="37498" y="6796"/>
                      <a:pt x="37647" y="6649"/>
                      <a:pt x="37828" y="6649"/>
                    </a:cubicBezTo>
                    <a:cubicBezTo>
                      <a:pt x="37829" y="6648"/>
                      <a:pt x="37830" y="6648"/>
                      <a:pt x="37831" y="6648"/>
                    </a:cubicBezTo>
                    <a:close/>
                    <a:moveTo>
                      <a:pt x="27807" y="6641"/>
                    </a:moveTo>
                    <a:cubicBezTo>
                      <a:pt x="27620" y="6641"/>
                      <a:pt x="27469" y="6793"/>
                      <a:pt x="27469" y="6977"/>
                    </a:cubicBezTo>
                    <a:cubicBezTo>
                      <a:pt x="27469" y="7164"/>
                      <a:pt x="27621" y="7315"/>
                      <a:pt x="27807" y="7315"/>
                    </a:cubicBezTo>
                    <a:cubicBezTo>
                      <a:pt x="27992" y="7315"/>
                      <a:pt x="28143" y="7163"/>
                      <a:pt x="28143" y="6977"/>
                    </a:cubicBezTo>
                    <a:cubicBezTo>
                      <a:pt x="28143" y="6792"/>
                      <a:pt x="27991" y="6641"/>
                      <a:pt x="27807" y="6641"/>
                    </a:cubicBezTo>
                    <a:close/>
                    <a:moveTo>
                      <a:pt x="37828" y="6641"/>
                    </a:moveTo>
                    <a:cubicBezTo>
                      <a:pt x="37642" y="6641"/>
                      <a:pt x="37491" y="6793"/>
                      <a:pt x="37491" y="6977"/>
                    </a:cubicBezTo>
                    <a:cubicBezTo>
                      <a:pt x="37491" y="7164"/>
                      <a:pt x="37643" y="7315"/>
                      <a:pt x="37828" y="7315"/>
                    </a:cubicBezTo>
                    <a:cubicBezTo>
                      <a:pt x="38012" y="7315"/>
                      <a:pt x="38165" y="7163"/>
                      <a:pt x="38165" y="6977"/>
                    </a:cubicBezTo>
                    <a:cubicBezTo>
                      <a:pt x="38165" y="6792"/>
                      <a:pt x="38012" y="6641"/>
                      <a:pt x="37828" y="6641"/>
                    </a:cubicBezTo>
                    <a:close/>
                    <a:moveTo>
                      <a:pt x="26403" y="7922"/>
                    </a:moveTo>
                    <a:cubicBezTo>
                      <a:pt x="26300" y="7922"/>
                      <a:pt x="26216" y="8005"/>
                      <a:pt x="26216" y="8108"/>
                    </a:cubicBezTo>
                    <a:cubicBezTo>
                      <a:pt x="26216" y="8212"/>
                      <a:pt x="26300" y="8295"/>
                      <a:pt x="26403" y="8295"/>
                    </a:cubicBezTo>
                    <a:cubicBezTo>
                      <a:pt x="26506" y="8295"/>
                      <a:pt x="26590" y="8212"/>
                      <a:pt x="26590" y="8108"/>
                    </a:cubicBezTo>
                    <a:cubicBezTo>
                      <a:pt x="26590" y="8005"/>
                      <a:pt x="26506" y="7922"/>
                      <a:pt x="26403" y="7922"/>
                    </a:cubicBezTo>
                    <a:close/>
                    <a:moveTo>
                      <a:pt x="39233" y="7922"/>
                    </a:moveTo>
                    <a:cubicBezTo>
                      <a:pt x="39128" y="7922"/>
                      <a:pt x="39046" y="8005"/>
                      <a:pt x="39046" y="8108"/>
                    </a:cubicBezTo>
                    <a:cubicBezTo>
                      <a:pt x="39046" y="8212"/>
                      <a:pt x="39128" y="8295"/>
                      <a:pt x="39233" y="8295"/>
                    </a:cubicBezTo>
                    <a:cubicBezTo>
                      <a:pt x="39335" y="8295"/>
                      <a:pt x="39418" y="8212"/>
                      <a:pt x="39418" y="8108"/>
                    </a:cubicBezTo>
                    <a:cubicBezTo>
                      <a:pt x="39418" y="8005"/>
                      <a:pt x="39335" y="7922"/>
                      <a:pt x="39233" y="7922"/>
                    </a:cubicBezTo>
                    <a:close/>
                    <a:moveTo>
                      <a:pt x="14115" y="8392"/>
                    </a:moveTo>
                    <a:cubicBezTo>
                      <a:pt x="14084" y="8392"/>
                      <a:pt x="14053" y="8403"/>
                      <a:pt x="14028" y="8426"/>
                    </a:cubicBezTo>
                    <a:cubicBezTo>
                      <a:pt x="13979" y="8476"/>
                      <a:pt x="13979" y="8554"/>
                      <a:pt x="14028" y="8600"/>
                    </a:cubicBezTo>
                    <a:cubicBezTo>
                      <a:pt x="14053" y="8625"/>
                      <a:pt x="14084" y="8637"/>
                      <a:pt x="14115" y="8637"/>
                    </a:cubicBezTo>
                    <a:cubicBezTo>
                      <a:pt x="14146" y="8637"/>
                      <a:pt x="14177" y="8625"/>
                      <a:pt x="14202" y="8600"/>
                    </a:cubicBezTo>
                    <a:cubicBezTo>
                      <a:pt x="14251" y="8554"/>
                      <a:pt x="14251" y="8476"/>
                      <a:pt x="14202" y="8426"/>
                    </a:cubicBezTo>
                    <a:cubicBezTo>
                      <a:pt x="14177" y="8403"/>
                      <a:pt x="14146" y="8392"/>
                      <a:pt x="14115" y="8392"/>
                    </a:cubicBezTo>
                    <a:close/>
                    <a:moveTo>
                      <a:pt x="14979" y="8396"/>
                    </a:moveTo>
                    <a:cubicBezTo>
                      <a:pt x="14945" y="8396"/>
                      <a:pt x="14911" y="8408"/>
                      <a:pt x="14886" y="8434"/>
                    </a:cubicBezTo>
                    <a:cubicBezTo>
                      <a:pt x="14835" y="8487"/>
                      <a:pt x="14835" y="8570"/>
                      <a:pt x="14886" y="8621"/>
                    </a:cubicBezTo>
                    <a:cubicBezTo>
                      <a:pt x="14911" y="8646"/>
                      <a:pt x="14945" y="8659"/>
                      <a:pt x="14979" y="8659"/>
                    </a:cubicBezTo>
                    <a:cubicBezTo>
                      <a:pt x="15013" y="8659"/>
                      <a:pt x="15048" y="8646"/>
                      <a:pt x="15073" y="8621"/>
                    </a:cubicBezTo>
                    <a:cubicBezTo>
                      <a:pt x="15124" y="8570"/>
                      <a:pt x="15124" y="8484"/>
                      <a:pt x="15073" y="8434"/>
                    </a:cubicBezTo>
                    <a:cubicBezTo>
                      <a:pt x="15048" y="8408"/>
                      <a:pt x="15013" y="8396"/>
                      <a:pt x="14979" y="8396"/>
                    </a:cubicBezTo>
                    <a:close/>
                    <a:moveTo>
                      <a:pt x="13270" y="8441"/>
                    </a:moveTo>
                    <a:cubicBezTo>
                      <a:pt x="13241" y="8441"/>
                      <a:pt x="13212" y="8452"/>
                      <a:pt x="13189" y="8474"/>
                    </a:cubicBezTo>
                    <a:cubicBezTo>
                      <a:pt x="13144" y="8519"/>
                      <a:pt x="13144" y="8592"/>
                      <a:pt x="13189" y="8635"/>
                    </a:cubicBezTo>
                    <a:cubicBezTo>
                      <a:pt x="13212" y="8658"/>
                      <a:pt x="13241" y="8669"/>
                      <a:pt x="13270" y="8669"/>
                    </a:cubicBezTo>
                    <a:cubicBezTo>
                      <a:pt x="13299" y="8669"/>
                      <a:pt x="13328" y="8658"/>
                      <a:pt x="13350" y="8635"/>
                    </a:cubicBezTo>
                    <a:cubicBezTo>
                      <a:pt x="13396" y="8590"/>
                      <a:pt x="13396" y="8519"/>
                      <a:pt x="13350" y="8474"/>
                    </a:cubicBezTo>
                    <a:cubicBezTo>
                      <a:pt x="13328" y="8452"/>
                      <a:pt x="13299" y="8441"/>
                      <a:pt x="13270" y="8441"/>
                    </a:cubicBezTo>
                    <a:close/>
                    <a:moveTo>
                      <a:pt x="12458" y="8528"/>
                    </a:moveTo>
                    <a:cubicBezTo>
                      <a:pt x="12431" y="8528"/>
                      <a:pt x="12404" y="8539"/>
                      <a:pt x="12383" y="8560"/>
                    </a:cubicBezTo>
                    <a:cubicBezTo>
                      <a:pt x="12343" y="8600"/>
                      <a:pt x="12343" y="8666"/>
                      <a:pt x="12383" y="8708"/>
                    </a:cubicBezTo>
                    <a:cubicBezTo>
                      <a:pt x="12404" y="8729"/>
                      <a:pt x="12431" y="8739"/>
                      <a:pt x="12458" y="8739"/>
                    </a:cubicBezTo>
                    <a:cubicBezTo>
                      <a:pt x="12485" y="8739"/>
                      <a:pt x="12511" y="8729"/>
                      <a:pt x="12531" y="8708"/>
                    </a:cubicBezTo>
                    <a:cubicBezTo>
                      <a:pt x="12573" y="8666"/>
                      <a:pt x="12573" y="8600"/>
                      <a:pt x="12531" y="8560"/>
                    </a:cubicBezTo>
                    <a:cubicBezTo>
                      <a:pt x="12511" y="8539"/>
                      <a:pt x="12485" y="8528"/>
                      <a:pt x="12458" y="8528"/>
                    </a:cubicBezTo>
                    <a:close/>
                    <a:moveTo>
                      <a:pt x="15854" y="8472"/>
                    </a:moveTo>
                    <a:cubicBezTo>
                      <a:pt x="15818" y="8472"/>
                      <a:pt x="15781" y="8485"/>
                      <a:pt x="15754" y="8512"/>
                    </a:cubicBezTo>
                    <a:cubicBezTo>
                      <a:pt x="15700" y="8568"/>
                      <a:pt x="15700" y="8657"/>
                      <a:pt x="15754" y="8712"/>
                    </a:cubicBezTo>
                    <a:cubicBezTo>
                      <a:pt x="15781" y="8739"/>
                      <a:pt x="15818" y="8752"/>
                      <a:pt x="15854" y="8752"/>
                    </a:cubicBezTo>
                    <a:cubicBezTo>
                      <a:pt x="15890" y="8752"/>
                      <a:pt x="15926" y="8739"/>
                      <a:pt x="15954" y="8712"/>
                    </a:cubicBezTo>
                    <a:cubicBezTo>
                      <a:pt x="16007" y="8657"/>
                      <a:pt x="16007" y="8567"/>
                      <a:pt x="15954" y="8512"/>
                    </a:cubicBezTo>
                    <a:cubicBezTo>
                      <a:pt x="15926" y="8485"/>
                      <a:pt x="15890" y="8472"/>
                      <a:pt x="15854" y="8472"/>
                    </a:cubicBezTo>
                    <a:close/>
                    <a:moveTo>
                      <a:pt x="27542" y="8245"/>
                    </a:moveTo>
                    <a:cubicBezTo>
                      <a:pt x="27687" y="8245"/>
                      <a:pt x="27803" y="8364"/>
                      <a:pt x="27803" y="8506"/>
                    </a:cubicBezTo>
                    <a:cubicBezTo>
                      <a:pt x="27803" y="8650"/>
                      <a:pt x="27685" y="8767"/>
                      <a:pt x="27542" y="8767"/>
                    </a:cubicBezTo>
                    <a:cubicBezTo>
                      <a:pt x="27398" y="8767"/>
                      <a:pt x="27281" y="8650"/>
                      <a:pt x="27281" y="8506"/>
                    </a:cubicBezTo>
                    <a:cubicBezTo>
                      <a:pt x="27281" y="8364"/>
                      <a:pt x="27398" y="8245"/>
                      <a:pt x="27542" y="8245"/>
                    </a:cubicBezTo>
                    <a:close/>
                    <a:moveTo>
                      <a:pt x="38091" y="8245"/>
                    </a:moveTo>
                    <a:cubicBezTo>
                      <a:pt x="38234" y="8245"/>
                      <a:pt x="38352" y="8364"/>
                      <a:pt x="38352" y="8506"/>
                    </a:cubicBezTo>
                    <a:cubicBezTo>
                      <a:pt x="38352" y="8650"/>
                      <a:pt x="38234" y="8767"/>
                      <a:pt x="38091" y="8767"/>
                    </a:cubicBezTo>
                    <a:cubicBezTo>
                      <a:pt x="37947" y="8767"/>
                      <a:pt x="37830" y="8650"/>
                      <a:pt x="37830" y="8506"/>
                    </a:cubicBezTo>
                    <a:cubicBezTo>
                      <a:pt x="37830" y="8364"/>
                      <a:pt x="37947" y="8245"/>
                      <a:pt x="38091" y="8245"/>
                    </a:cubicBezTo>
                    <a:close/>
                    <a:moveTo>
                      <a:pt x="27543" y="8241"/>
                    </a:moveTo>
                    <a:cubicBezTo>
                      <a:pt x="27397" y="8241"/>
                      <a:pt x="27278" y="8360"/>
                      <a:pt x="27278" y="8506"/>
                    </a:cubicBezTo>
                    <a:cubicBezTo>
                      <a:pt x="27278" y="8654"/>
                      <a:pt x="27397" y="8773"/>
                      <a:pt x="27543" y="8773"/>
                    </a:cubicBezTo>
                    <a:cubicBezTo>
                      <a:pt x="27544" y="8773"/>
                      <a:pt x="27545" y="8773"/>
                      <a:pt x="27546" y="8773"/>
                    </a:cubicBezTo>
                    <a:cubicBezTo>
                      <a:pt x="27690" y="8773"/>
                      <a:pt x="27810" y="8655"/>
                      <a:pt x="27810" y="8506"/>
                    </a:cubicBezTo>
                    <a:cubicBezTo>
                      <a:pt x="27810" y="8360"/>
                      <a:pt x="27691" y="8241"/>
                      <a:pt x="27543" y="8241"/>
                    </a:cubicBezTo>
                    <a:close/>
                    <a:moveTo>
                      <a:pt x="38091" y="8241"/>
                    </a:moveTo>
                    <a:cubicBezTo>
                      <a:pt x="37944" y="8241"/>
                      <a:pt x="37824" y="8360"/>
                      <a:pt x="37824" y="8506"/>
                    </a:cubicBezTo>
                    <a:cubicBezTo>
                      <a:pt x="37824" y="8654"/>
                      <a:pt x="37944" y="8773"/>
                      <a:pt x="38091" y="8773"/>
                    </a:cubicBezTo>
                    <a:cubicBezTo>
                      <a:pt x="38092" y="8773"/>
                      <a:pt x="38092" y="8773"/>
                      <a:pt x="38093" y="8773"/>
                    </a:cubicBezTo>
                    <a:cubicBezTo>
                      <a:pt x="38239" y="8773"/>
                      <a:pt x="38357" y="8655"/>
                      <a:pt x="38357" y="8506"/>
                    </a:cubicBezTo>
                    <a:cubicBezTo>
                      <a:pt x="38357" y="8360"/>
                      <a:pt x="38237" y="8241"/>
                      <a:pt x="38091" y="8241"/>
                    </a:cubicBezTo>
                    <a:close/>
                    <a:moveTo>
                      <a:pt x="51453" y="8547"/>
                    </a:moveTo>
                    <a:cubicBezTo>
                      <a:pt x="51421" y="8547"/>
                      <a:pt x="51390" y="8560"/>
                      <a:pt x="51365" y="8584"/>
                    </a:cubicBezTo>
                    <a:cubicBezTo>
                      <a:pt x="51317" y="8634"/>
                      <a:pt x="51317" y="8709"/>
                      <a:pt x="51365" y="8758"/>
                    </a:cubicBezTo>
                    <a:cubicBezTo>
                      <a:pt x="51389" y="8782"/>
                      <a:pt x="51420" y="8794"/>
                      <a:pt x="51452" y="8794"/>
                    </a:cubicBezTo>
                    <a:cubicBezTo>
                      <a:pt x="51483" y="8794"/>
                      <a:pt x="51515" y="8782"/>
                      <a:pt x="51539" y="8758"/>
                    </a:cubicBezTo>
                    <a:cubicBezTo>
                      <a:pt x="51588" y="8712"/>
                      <a:pt x="51588" y="8634"/>
                      <a:pt x="51539" y="8584"/>
                    </a:cubicBezTo>
                    <a:cubicBezTo>
                      <a:pt x="51515" y="8560"/>
                      <a:pt x="51484" y="8547"/>
                      <a:pt x="51453" y="8547"/>
                    </a:cubicBezTo>
                    <a:close/>
                    <a:moveTo>
                      <a:pt x="50588" y="8554"/>
                    </a:moveTo>
                    <a:cubicBezTo>
                      <a:pt x="50554" y="8554"/>
                      <a:pt x="50520" y="8566"/>
                      <a:pt x="50494" y="8592"/>
                    </a:cubicBezTo>
                    <a:cubicBezTo>
                      <a:pt x="50444" y="8642"/>
                      <a:pt x="50444" y="8728"/>
                      <a:pt x="50494" y="8779"/>
                    </a:cubicBezTo>
                    <a:cubicBezTo>
                      <a:pt x="50520" y="8804"/>
                      <a:pt x="50554" y="8817"/>
                      <a:pt x="50588" y="8817"/>
                    </a:cubicBezTo>
                    <a:cubicBezTo>
                      <a:pt x="50622" y="8817"/>
                      <a:pt x="50656" y="8804"/>
                      <a:pt x="50681" y="8779"/>
                    </a:cubicBezTo>
                    <a:cubicBezTo>
                      <a:pt x="50732" y="8728"/>
                      <a:pt x="50732" y="8644"/>
                      <a:pt x="50681" y="8592"/>
                    </a:cubicBezTo>
                    <a:cubicBezTo>
                      <a:pt x="50656" y="8566"/>
                      <a:pt x="50622" y="8554"/>
                      <a:pt x="50588" y="8554"/>
                    </a:cubicBezTo>
                    <a:close/>
                    <a:moveTo>
                      <a:pt x="52298" y="8597"/>
                    </a:moveTo>
                    <a:cubicBezTo>
                      <a:pt x="52269" y="8597"/>
                      <a:pt x="52240" y="8609"/>
                      <a:pt x="52217" y="8632"/>
                    </a:cubicBezTo>
                    <a:cubicBezTo>
                      <a:pt x="52172" y="8677"/>
                      <a:pt x="52172" y="8748"/>
                      <a:pt x="52217" y="8793"/>
                    </a:cubicBezTo>
                    <a:cubicBezTo>
                      <a:pt x="52240" y="8816"/>
                      <a:pt x="52269" y="8827"/>
                      <a:pt x="52298" y="8827"/>
                    </a:cubicBezTo>
                    <a:cubicBezTo>
                      <a:pt x="52327" y="8827"/>
                      <a:pt x="52356" y="8816"/>
                      <a:pt x="52378" y="8793"/>
                    </a:cubicBezTo>
                    <a:cubicBezTo>
                      <a:pt x="52423" y="8748"/>
                      <a:pt x="52423" y="8677"/>
                      <a:pt x="52378" y="8632"/>
                    </a:cubicBezTo>
                    <a:cubicBezTo>
                      <a:pt x="52356" y="8609"/>
                      <a:pt x="52327" y="8597"/>
                      <a:pt x="52298" y="8597"/>
                    </a:cubicBezTo>
                    <a:close/>
                    <a:moveTo>
                      <a:pt x="11692" y="8636"/>
                    </a:moveTo>
                    <a:cubicBezTo>
                      <a:pt x="11668" y="8636"/>
                      <a:pt x="11643" y="8645"/>
                      <a:pt x="11624" y="8664"/>
                    </a:cubicBezTo>
                    <a:cubicBezTo>
                      <a:pt x="11587" y="8702"/>
                      <a:pt x="11587" y="8763"/>
                      <a:pt x="11624" y="8800"/>
                    </a:cubicBezTo>
                    <a:cubicBezTo>
                      <a:pt x="11643" y="8819"/>
                      <a:pt x="11668" y="8829"/>
                      <a:pt x="11692" y="8829"/>
                    </a:cubicBezTo>
                    <a:cubicBezTo>
                      <a:pt x="11717" y="8829"/>
                      <a:pt x="11742" y="8819"/>
                      <a:pt x="11760" y="8800"/>
                    </a:cubicBezTo>
                    <a:cubicBezTo>
                      <a:pt x="11798" y="8763"/>
                      <a:pt x="11798" y="8702"/>
                      <a:pt x="11760" y="8664"/>
                    </a:cubicBezTo>
                    <a:cubicBezTo>
                      <a:pt x="11742" y="8645"/>
                      <a:pt x="11717" y="8636"/>
                      <a:pt x="11692" y="8636"/>
                    </a:cubicBezTo>
                    <a:close/>
                    <a:moveTo>
                      <a:pt x="53110" y="8686"/>
                    </a:moveTo>
                    <a:cubicBezTo>
                      <a:pt x="53084" y="8686"/>
                      <a:pt x="53057" y="8696"/>
                      <a:pt x="53036" y="8716"/>
                    </a:cubicBezTo>
                    <a:cubicBezTo>
                      <a:pt x="52994" y="8758"/>
                      <a:pt x="52994" y="8823"/>
                      <a:pt x="53036" y="8866"/>
                    </a:cubicBezTo>
                    <a:cubicBezTo>
                      <a:pt x="53056" y="8887"/>
                      <a:pt x="53083" y="8897"/>
                      <a:pt x="53110" y="8897"/>
                    </a:cubicBezTo>
                    <a:cubicBezTo>
                      <a:pt x="53137" y="8897"/>
                      <a:pt x="53164" y="8887"/>
                      <a:pt x="53184" y="8866"/>
                    </a:cubicBezTo>
                    <a:cubicBezTo>
                      <a:pt x="53224" y="8823"/>
                      <a:pt x="53224" y="8758"/>
                      <a:pt x="53184" y="8716"/>
                    </a:cubicBezTo>
                    <a:cubicBezTo>
                      <a:pt x="53164" y="8696"/>
                      <a:pt x="53137" y="8686"/>
                      <a:pt x="53110" y="8686"/>
                    </a:cubicBezTo>
                    <a:close/>
                    <a:moveTo>
                      <a:pt x="49714" y="8629"/>
                    </a:moveTo>
                    <a:cubicBezTo>
                      <a:pt x="49678" y="8629"/>
                      <a:pt x="49642" y="8642"/>
                      <a:pt x="49615" y="8670"/>
                    </a:cubicBezTo>
                    <a:cubicBezTo>
                      <a:pt x="49560" y="8724"/>
                      <a:pt x="49560" y="8815"/>
                      <a:pt x="49615" y="8868"/>
                    </a:cubicBezTo>
                    <a:cubicBezTo>
                      <a:pt x="49642" y="8896"/>
                      <a:pt x="49678" y="8910"/>
                      <a:pt x="49714" y="8910"/>
                    </a:cubicBezTo>
                    <a:cubicBezTo>
                      <a:pt x="49750" y="8910"/>
                      <a:pt x="49787" y="8896"/>
                      <a:pt x="49813" y="8868"/>
                    </a:cubicBezTo>
                    <a:cubicBezTo>
                      <a:pt x="49868" y="8815"/>
                      <a:pt x="49868" y="8726"/>
                      <a:pt x="49813" y="8670"/>
                    </a:cubicBezTo>
                    <a:cubicBezTo>
                      <a:pt x="49787" y="8642"/>
                      <a:pt x="49750" y="8629"/>
                      <a:pt x="49714" y="8629"/>
                    </a:cubicBezTo>
                    <a:close/>
                    <a:moveTo>
                      <a:pt x="10985" y="8745"/>
                    </a:moveTo>
                    <a:cubicBezTo>
                      <a:pt x="10963" y="8745"/>
                      <a:pt x="10940" y="8754"/>
                      <a:pt x="10923" y="8771"/>
                    </a:cubicBezTo>
                    <a:cubicBezTo>
                      <a:pt x="10890" y="8806"/>
                      <a:pt x="10890" y="8861"/>
                      <a:pt x="10923" y="8894"/>
                    </a:cubicBezTo>
                    <a:cubicBezTo>
                      <a:pt x="10940" y="8912"/>
                      <a:pt x="10963" y="8921"/>
                      <a:pt x="10985" y="8921"/>
                    </a:cubicBezTo>
                    <a:cubicBezTo>
                      <a:pt x="11007" y="8921"/>
                      <a:pt x="11029" y="8912"/>
                      <a:pt x="11046" y="8894"/>
                    </a:cubicBezTo>
                    <a:cubicBezTo>
                      <a:pt x="11081" y="8860"/>
                      <a:pt x="11081" y="8806"/>
                      <a:pt x="11046" y="8771"/>
                    </a:cubicBezTo>
                    <a:cubicBezTo>
                      <a:pt x="11029" y="8754"/>
                      <a:pt x="11007" y="8745"/>
                      <a:pt x="10985" y="8745"/>
                    </a:cubicBezTo>
                    <a:close/>
                    <a:moveTo>
                      <a:pt x="16724" y="8635"/>
                    </a:moveTo>
                    <a:cubicBezTo>
                      <a:pt x="16685" y="8635"/>
                      <a:pt x="16647" y="8650"/>
                      <a:pt x="16618" y="8679"/>
                    </a:cubicBezTo>
                    <a:cubicBezTo>
                      <a:pt x="16560" y="8737"/>
                      <a:pt x="16560" y="8832"/>
                      <a:pt x="16618" y="8890"/>
                    </a:cubicBezTo>
                    <a:cubicBezTo>
                      <a:pt x="16647" y="8919"/>
                      <a:pt x="16685" y="8934"/>
                      <a:pt x="16724" y="8934"/>
                    </a:cubicBezTo>
                    <a:cubicBezTo>
                      <a:pt x="16763" y="8934"/>
                      <a:pt x="16802" y="8919"/>
                      <a:pt x="16831" y="8890"/>
                    </a:cubicBezTo>
                    <a:cubicBezTo>
                      <a:pt x="16887" y="8832"/>
                      <a:pt x="16887" y="8737"/>
                      <a:pt x="16831" y="8679"/>
                    </a:cubicBezTo>
                    <a:cubicBezTo>
                      <a:pt x="16802" y="8650"/>
                      <a:pt x="16763" y="8635"/>
                      <a:pt x="16724" y="8635"/>
                    </a:cubicBezTo>
                    <a:close/>
                    <a:moveTo>
                      <a:pt x="53876" y="8794"/>
                    </a:moveTo>
                    <a:cubicBezTo>
                      <a:pt x="53851" y="8794"/>
                      <a:pt x="53826" y="8803"/>
                      <a:pt x="53807" y="8822"/>
                    </a:cubicBezTo>
                    <a:cubicBezTo>
                      <a:pt x="53769" y="8860"/>
                      <a:pt x="53769" y="8919"/>
                      <a:pt x="53807" y="8958"/>
                    </a:cubicBezTo>
                    <a:cubicBezTo>
                      <a:pt x="53826" y="8977"/>
                      <a:pt x="53851" y="8987"/>
                      <a:pt x="53876" y="8987"/>
                    </a:cubicBezTo>
                    <a:cubicBezTo>
                      <a:pt x="53900" y="8987"/>
                      <a:pt x="53924" y="8977"/>
                      <a:pt x="53943" y="8958"/>
                    </a:cubicBezTo>
                    <a:cubicBezTo>
                      <a:pt x="53981" y="8919"/>
                      <a:pt x="53981" y="8858"/>
                      <a:pt x="53943" y="8822"/>
                    </a:cubicBezTo>
                    <a:cubicBezTo>
                      <a:pt x="53924" y="8803"/>
                      <a:pt x="53900" y="8794"/>
                      <a:pt x="53876" y="8794"/>
                    </a:cubicBezTo>
                    <a:close/>
                    <a:moveTo>
                      <a:pt x="10348" y="8842"/>
                    </a:moveTo>
                    <a:cubicBezTo>
                      <a:pt x="10328" y="8842"/>
                      <a:pt x="10308" y="8850"/>
                      <a:pt x="10293" y="8866"/>
                    </a:cubicBezTo>
                    <a:cubicBezTo>
                      <a:pt x="10262" y="8896"/>
                      <a:pt x="10262" y="8945"/>
                      <a:pt x="10293" y="8976"/>
                    </a:cubicBezTo>
                    <a:cubicBezTo>
                      <a:pt x="10308" y="8991"/>
                      <a:pt x="10328" y="8998"/>
                      <a:pt x="10348" y="8998"/>
                    </a:cubicBezTo>
                    <a:cubicBezTo>
                      <a:pt x="10368" y="8998"/>
                      <a:pt x="10388" y="8991"/>
                      <a:pt x="10404" y="8976"/>
                    </a:cubicBezTo>
                    <a:cubicBezTo>
                      <a:pt x="10435" y="8945"/>
                      <a:pt x="10435" y="8896"/>
                      <a:pt x="10404" y="8866"/>
                    </a:cubicBezTo>
                    <a:cubicBezTo>
                      <a:pt x="10388" y="8850"/>
                      <a:pt x="10368" y="8842"/>
                      <a:pt x="10348" y="8842"/>
                    </a:cubicBezTo>
                    <a:close/>
                    <a:moveTo>
                      <a:pt x="54583" y="8903"/>
                    </a:moveTo>
                    <a:cubicBezTo>
                      <a:pt x="54561" y="8903"/>
                      <a:pt x="54539" y="8912"/>
                      <a:pt x="54521" y="8929"/>
                    </a:cubicBezTo>
                    <a:cubicBezTo>
                      <a:pt x="54486" y="8963"/>
                      <a:pt x="54486" y="9018"/>
                      <a:pt x="54521" y="9051"/>
                    </a:cubicBezTo>
                    <a:cubicBezTo>
                      <a:pt x="54539" y="9068"/>
                      <a:pt x="54561" y="9077"/>
                      <a:pt x="54583" y="9077"/>
                    </a:cubicBezTo>
                    <a:cubicBezTo>
                      <a:pt x="54605" y="9077"/>
                      <a:pt x="54627" y="9068"/>
                      <a:pt x="54644" y="9051"/>
                    </a:cubicBezTo>
                    <a:cubicBezTo>
                      <a:pt x="54679" y="9018"/>
                      <a:pt x="54679" y="8963"/>
                      <a:pt x="54644" y="8929"/>
                    </a:cubicBezTo>
                    <a:cubicBezTo>
                      <a:pt x="54627" y="8912"/>
                      <a:pt x="54605" y="8903"/>
                      <a:pt x="54583" y="8903"/>
                    </a:cubicBezTo>
                    <a:close/>
                    <a:moveTo>
                      <a:pt x="48844" y="8793"/>
                    </a:moveTo>
                    <a:cubicBezTo>
                      <a:pt x="48806" y="8793"/>
                      <a:pt x="48767" y="8808"/>
                      <a:pt x="48738" y="8837"/>
                    </a:cubicBezTo>
                    <a:cubicBezTo>
                      <a:pt x="48680" y="8894"/>
                      <a:pt x="48680" y="8990"/>
                      <a:pt x="48738" y="9048"/>
                    </a:cubicBezTo>
                    <a:cubicBezTo>
                      <a:pt x="48767" y="9077"/>
                      <a:pt x="48806" y="9092"/>
                      <a:pt x="48844" y="9092"/>
                    </a:cubicBezTo>
                    <a:cubicBezTo>
                      <a:pt x="48882" y="9092"/>
                      <a:pt x="48921" y="9077"/>
                      <a:pt x="48950" y="9048"/>
                    </a:cubicBezTo>
                    <a:cubicBezTo>
                      <a:pt x="49008" y="8990"/>
                      <a:pt x="49008" y="8894"/>
                      <a:pt x="48950" y="8837"/>
                    </a:cubicBezTo>
                    <a:cubicBezTo>
                      <a:pt x="48921" y="8808"/>
                      <a:pt x="48882" y="8793"/>
                      <a:pt x="48844" y="8793"/>
                    </a:cubicBezTo>
                    <a:close/>
                    <a:moveTo>
                      <a:pt x="55220" y="9000"/>
                    </a:moveTo>
                    <a:cubicBezTo>
                      <a:pt x="55200" y="9000"/>
                      <a:pt x="55180" y="9008"/>
                      <a:pt x="55165" y="9023"/>
                    </a:cubicBezTo>
                    <a:cubicBezTo>
                      <a:pt x="55133" y="9054"/>
                      <a:pt x="55133" y="9103"/>
                      <a:pt x="55165" y="9134"/>
                    </a:cubicBezTo>
                    <a:cubicBezTo>
                      <a:pt x="55180" y="9149"/>
                      <a:pt x="55200" y="9156"/>
                      <a:pt x="55220" y="9156"/>
                    </a:cubicBezTo>
                    <a:cubicBezTo>
                      <a:pt x="55240" y="9156"/>
                      <a:pt x="55260" y="9149"/>
                      <a:pt x="55275" y="9134"/>
                    </a:cubicBezTo>
                    <a:cubicBezTo>
                      <a:pt x="55305" y="9103"/>
                      <a:pt x="55305" y="9054"/>
                      <a:pt x="55275" y="9023"/>
                    </a:cubicBezTo>
                    <a:cubicBezTo>
                      <a:pt x="55260" y="9008"/>
                      <a:pt x="55240" y="9000"/>
                      <a:pt x="55220" y="9000"/>
                    </a:cubicBezTo>
                    <a:close/>
                    <a:moveTo>
                      <a:pt x="17578" y="8904"/>
                    </a:moveTo>
                    <a:cubicBezTo>
                      <a:pt x="17537" y="8904"/>
                      <a:pt x="17496" y="8920"/>
                      <a:pt x="17465" y="8951"/>
                    </a:cubicBezTo>
                    <a:cubicBezTo>
                      <a:pt x="17403" y="9012"/>
                      <a:pt x="17403" y="9112"/>
                      <a:pt x="17465" y="9176"/>
                    </a:cubicBezTo>
                    <a:cubicBezTo>
                      <a:pt x="17496" y="9206"/>
                      <a:pt x="17537" y="9221"/>
                      <a:pt x="17578" y="9221"/>
                    </a:cubicBezTo>
                    <a:cubicBezTo>
                      <a:pt x="17619" y="9221"/>
                      <a:pt x="17659" y="9206"/>
                      <a:pt x="17690" y="9176"/>
                    </a:cubicBezTo>
                    <a:cubicBezTo>
                      <a:pt x="17752" y="9113"/>
                      <a:pt x="17752" y="9012"/>
                      <a:pt x="17690" y="8951"/>
                    </a:cubicBezTo>
                    <a:cubicBezTo>
                      <a:pt x="17659" y="8920"/>
                      <a:pt x="17619" y="8904"/>
                      <a:pt x="17578" y="8904"/>
                    </a:cubicBezTo>
                    <a:close/>
                    <a:moveTo>
                      <a:pt x="26456" y="8850"/>
                    </a:moveTo>
                    <a:cubicBezTo>
                      <a:pt x="26351" y="8850"/>
                      <a:pt x="26261" y="8937"/>
                      <a:pt x="26261" y="9045"/>
                    </a:cubicBezTo>
                    <a:cubicBezTo>
                      <a:pt x="26261" y="9151"/>
                      <a:pt x="26348" y="9239"/>
                      <a:pt x="26456" y="9239"/>
                    </a:cubicBezTo>
                    <a:cubicBezTo>
                      <a:pt x="26564" y="9239"/>
                      <a:pt x="26652" y="9154"/>
                      <a:pt x="26652" y="9045"/>
                    </a:cubicBezTo>
                    <a:cubicBezTo>
                      <a:pt x="26652" y="8937"/>
                      <a:pt x="26565" y="8850"/>
                      <a:pt x="26456" y="8850"/>
                    </a:cubicBezTo>
                    <a:close/>
                    <a:moveTo>
                      <a:pt x="39176" y="8850"/>
                    </a:moveTo>
                    <a:cubicBezTo>
                      <a:pt x="39067" y="8850"/>
                      <a:pt x="38980" y="8937"/>
                      <a:pt x="38980" y="9045"/>
                    </a:cubicBezTo>
                    <a:cubicBezTo>
                      <a:pt x="38980" y="9151"/>
                      <a:pt x="39067" y="9241"/>
                      <a:pt x="39176" y="9241"/>
                    </a:cubicBezTo>
                    <a:cubicBezTo>
                      <a:pt x="39283" y="9241"/>
                      <a:pt x="39372" y="9154"/>
                      <a:pt x="39372" y="9045"/>
                    </a:cubicBezTo>
                    <a:cubicBezTo>
                      <a:pt x="39372" y="8938"/>
                      <a:pt x="39285" y="8850"/>
                      <a:pt x="39176" y="8850"/>
                    </a:cubicBezTo>
                    <a:close/>
                    <a:moveTo>
                      <a:pt x="47992" y="9060"/>
                    </a:moveTo>
                    <a:cubicBezTo>
                      <a:pt x="47951" y="9060"/>
                      <a:pt x="47910" y="9076"/>
                      <a:pt x="47879" y="9106"/>
                    </a:cubicBezTo>
                    <a:cubicBezTo>
                      <a:pt x="47818" y="9168"/>
                      <a:pt x="47818" y="9270"/>
                      <a:pt x="47879" y="9331"/>
                    </a:cubicBezTo>
                    <a:cubicBezTo>
                      <a:pt x="47910" y="9362"/>
                      <a:pt x="47951" y="9377"/>
                      <a:pt x="47992" y="9377"/>
                    </a:cubicBezTo>
                    <a:cubicBezTo>
                      <a:pt x="48032" y="9377"/>
                      <a:pt x="48073" y="9362"/>
                      <a:pt x="48103" y="9331"/>
                    </a:cubicBezTo>
                    <a:cubicBezTo>
                      <a:pt x="48166" y="9270"/>
                      <a:pt x="48166" y="9170"/>
                      <a:pt x="48103" y="9106"/>
                    </a:cubicBezTo>
                    <a:cubicBezTo>
                      <a:pt x="48073" y="9076"/>
                      <a:pt x="48032" y="9060"/>
                      <a:pt x="47992" y="9060"/>
                    </a:cubicBezTo>
                    <a:close/>
                    <a:moveTo>
                      <a:pt x="18401" y="9295"/>
                    </a:moveTo>
                    <a:cubicBezTo>
                      <a:pt x="18358" y="9295"/>
                      <a:pt x="18315" y="9311"/>
                      <a:pt x="18282" y="9344"/>
                    </a:cubicBezTo>
                    <a:cubicBezTo>
                      <a:pt x="18217" y="9409"/>
                      <a:pt x="18217" y="9513"/>
                      <a:pt x="18282" y="9581"/>
                    </a:cubicBezTo>
                    <a:cubicBezTo>
                      <a:pt x="18315" y="9614"/>
                      <a:pt x="18358" y="9630"/>
                      <a:pt x="18401" y="9630"/>
                    </a:cubicBezTo>
                    <a:cubicBezTo>
                      <a:pt x="18444" y="9630"/>
                      <a:pt x="18488" y="9614"/>
                      <a:pt x="18520" y="9581"/>
                    </a:cubicBezTo>
                    <a:cubicBezTo>
                      <a:pt x="18585" y="9516"/>
                      <a:pt x="18585" y="9409"/>
                      <a:pt x="18520" y="9344"/>
                    </a:cubicBezTo>
                    <a:cubicBezTo>
                      <a:pt x="18488" y="9311"/>
                      <a:pt x="18444" y="9295"/>
                      <a:pt x="18401" y="9295"/>
                    </a:cubicBezTo>
                    <a:close/>
                    <a:moveTo>
                      <a:pt x="47166" y="9450"/>
                    </a:moveTo>
                    <a:cubicBezTo>
                      <a:pt x="47123" y="9450"/>
                      <a:pt x="47080" y="9466"/>
                      <a:pt x="47047" y="9499"/>
                    </a:cubicBezTo>
                    <a:cubicBezTo>
                      <a:pt x="46982" y="9564"/>
                      <a:pt x="46982" y="9671"/>
                      <a:pt x="47047" y="9736"/>
                    </a:cubicBezTo>
                    <a:cubicBezTo>
                      <a:pt x="47080" y="9769"/>
                      <a:pt x="47123" y="9785"/>
                      <a:pt x="47166" y="9785"/>
                    </a:cubicBezTo>
                    <a:cubicBezTo>
                      <a:pt x="47209" y="9785"/>
                      <a:pt x="47252" y="9769"/>
                      <a:pt x="47285" y="9736"/>
                    </a:cubicBezTo>
                    <a:cubicBezTo>
                      <a:pt x="47350" y="9671"/>
                      <a:pt x="47350" y="9567"/>
                      <a:pt x="47285" y="9499"/>
                    </a:cubicBezTo>
                    <a:cubicBezTo>
                      <a:pt x="47252" y="9466"/>
                      <a:pt x="47209" y="9450"/>
                      <a:pt x="47166" y="9450"/>
                    </a:cubicBezTo>
                    <a:close/>
                    <a:moveTo>
                      <a:pt x="13602" y="9457"/>
                    </a:moveTo>
                    <a:cubicBezTo>
                      <a:pt x="13673" y="9457"/>
                      <a:pt x="13738" y="9484"/>
                      <a:pt x="13788" y="9534"/>
                    </a:cubicBezTo>
                    <a:cubicBezTo>
                      <a:pt x="13889" y="9635"/>
                      <a:pt x="13889" y="9802"/>
                      <a:pt x="13788" y="9903"/>
                    </a:cubicBezTo>
                    <a:cubicBezTo>
                      <a:pt x="13737" y="9954"/>
                      <a:pt x="13670" y="9979"/>
                      <a:pt x="13603" y="9979"/>
                    </a:cubicBezTo>
                    <a:cubicBezTo>
                      <a:pt x="13536" y="9979"/>
                      <a:pt x="13469" y="9954"/>
                      <a:pt x="13418" y="9903"/>
                    </a:cubicBezTo>
                    <a:cubicBezTo>
                      <a:pt x="13369" y="9854"/>
                      <a:pt x="13341" y="9789"/>
                      <a:pt x="13341" y="9719"/>
                    </a:cubicBezTo>
                    <a:cubicBezTo>
                      <a:pt x="13341" y="9649"/>
                      <a:pt x="13369" y="9583"/>
                      <a:pt x="13418" y="9534"/>
                    </a:cubicBezTo>
                    <a:cubicBezTo>
                      <a:pt x="13466" y="9484"/>
                      <a:pt x="13531" y="9457"/>
                      <a:pt x="13602" y="9457"/>
                    </a:cubicBezTo>
                    <a:close/>
                    <a:moveTo>
                      <a:pt x="13604" y="9452"/>
                    </a:moveTo>
                    <a:cubicBezTo>
                      <a:pt x="13534" y="9452"/>
                      <a:pt x="13466" y="9480"/>
                      <a:pt x="13415" y="9531"/>
                    </a:cubicBezTo>
                    <a:cubicBezTo>
                      <a:pt x="13364" y="9581"/>
                      <a:pt x="13338" y="9648"/>
                      <a:pt x="13338" y="9719"/>
                    </a:cubicBezTo>
                    <a:cubicBezTo>
                      <a:pt x="13338" y="9789"/>
                      <a:pt x="13364" y="9857"/>
                      <a:pt x="13415" y="9907"/>
                    </a:cubicBezTo>
                    <a:cubicBezTo>
                      <a:pt x="13469" y="9960"/>
                      <a:pt x="13535" y="9984"/>
                      <a:pt x="13604" y="9984"/>
                    </a:cubicBezTo>
                    <a:cubicBezTo>
                      <a:pt x="13672" y="9984"/>
                      <a:pt x="13740" y="9960"/>
                      <a:pt x="13792" y="9907"/>
                    </a:cubicBezTo>
                    <a:cubicBezTo>
                      <a:pt x="13896" y="9803"/>
                      <a:pt x="13896" y="9633"/>
                      <a:pt x="13792" y="9531"/>
                    </a:cubicBezTo>
                    <a:cubicBezTo>
                      <a:pt x="13741" y="9480"/>
                      <a:pt x="13675" y="9452"/>
                      <a:pt x="13604" y="9452"/>
                    </a:cubicBezTo>
                    <a:close/>
                    <a:moveTo>
                      <a:pt x="26572" y="9632"/>
                    </a:moveTo>
                    <a:cubicBezTo>
                      <a:pt x="26461" y="9632"/>
                      <a:pt x="26368" y="9722"/>
                      <a:pt x="26368" y="9836"/>
                    </a:cubicBezTo>
                    <a:cubicBezTo>
                      <a:pt x="26368" y="9948"/>
                      <a:pt x="26459" y="10041"/>
                      <a:pt x="26572" y="10041"/>
                    </a:cubicBezTo>
                    <a:cubicBezTo>
                      <a:pt x="26685" y="10041"/>
                      <a:pt x="26778" y="9951"/>
                      <a:pt x="26778" y="9836"/>
                    </a:cubicBezTo>
                    <a:cubicBezTo>
                      <a:pt x="26778" y="9723"/>
                      <a:pt x="26685" y="9632"/>
                      <a:pt x="26572" y="9632"/>
                    </a:cubicBezTo>
                    <a:close/>
                    <a:moveTo>
                      <a:pt x="39060" y="9632"/>
                    </a:moveTo>
                    <a:cubicBezTo>
                      <a:pt x="38947" y="9632"/>
                      <a:pt x="38856" y="9723"/>
                      <a:pt x="38856" y="9836"/>
                    </a:cubicBezTo>
                    <a:cubicBezTo>
                      <a:pt x="38856" y="9948"/>
                      <a:pt x="38946" y="10041"/>
                      <a:pt x="39060" y="10041"/>
                    </a:cubicBezTo>
                    <a:cubicBezTo>
                      <a:pt x="39172" y="10041"/>
                      <a:pt x="39264" y="9951"/>
                      <a:pt x="39264" y="9836"/>
                    </a:cubicBezTo>
                    <a:cubicBezTo>
                      <a:pt x="39264" y="9723"/>
                      <a:pt x="39175" y="9632"/>
                      <a:pt x="39060" y="9632"/>
                    </a:cubicBezTo>
                    <a:close/>
                    <a:moveTo>
                      <a:pt x="51964" y="9615"/>
                    </a:moveTo>
                    <a:cubicBezTo>
                      <a:pt x="52030" y="9615"/>
                      <a:pt x="52097" y="9641"/>
                      <a:pt x="52148" y="9691"/>
                    </a:cubicBezTo>
                    <a:cubicBezTo>
                      <a:pt x="52197" y="9741"/>
                      <a:pt x="52225" y="9806"/>
                      <a:pt x="52225" y="9875"/>
                    </a:cubicBezTo>
                    <a:cubicBezTo>
                      <a:pt x="52225" y="9946"/>
                      <a:pt x="52197" y="10012"/>
                      <a:pt x="52148" y="10061"/>
                    </a:cubicBezTo>
                    <a:cubicBezTo>
                      <a:pt x="52098" y="10110"/>
                      <a:pt x="52035" y="10136"/>
                      <a:pt x="51964" y="10136"/>
                    </a:cubicBezTo>
                    <a:cubicBezTo>
                      <a:pt x="51893" y="10136"/>
                      <a:pt x="51828" y="10110"/>
                      <a:pt x="51778" y="10061"/>
                    </a:cubicBezTo>
                    <a:cubicBezTo>
                      <a:pt x="51730" y="10012"/>
                      <a:pt x="51703" y="9946"/>
                      <a:pt x="51703" y="9875"/>
                    </a:cubicBezTo>
                    <a:cubicBezTo>
                      <a:pt x="51703" y="9806"/>
                      <a:pt x="51730" y="9741"/>
                      <a:pt x="51778" y="9691"/>
                    </a:cubicBezTo>
                    <a:cubicBezTo>
                      <a:pt x="51829" y="9641"/>
                      <a:pt x="51897" y="9615"/>
                      <a:pt x="51964" y="9615"/>
                    </a:cubicBezTo>
                    <a:close/>
                    <a:moveTo>
                      <a:pt x="51965" y="9610"/>
                    </a:moveTo>
                    <a:cubicBezTo>
                      <a:pt x="51897" y="9610"/>
                      <a:pt x="51828" y="9636"/>
                      <a:pt x="51777" y="9687"/>
                    </a:cubicBezTo>
                    <a:cubicBezTo>
                      <a:pt x="51726" y="9738"/>
                      <a:pt x="51699" y="9806"/>
                      <a:pt x="51699" y="9875"/>
                    </a:cubicBezTo>
                    <a:cubicBezTo>
                      <a:pt x="51699" y="9946"/>
                      <a:pt x="51726" y="10013"/>
                      <a:pt x="51777" y="10064"/>
                    </a:cubicBezTo>
                    <a:cubicBezTo>
                      <a:pt x="51828" y="10115"/>
                      <a:pt x="51894" y="10142"/>
                      <a:pt x="51965" y="10142"/>
                    </a:cubicBezTo>
                    <a:cubicBezTo>
                      <a:pt x="52036" y="10142"/>
                      <a:pt x="52103" y="10115"/>
                      <a:pt x="52154" y="10064"/>
                    </a:cubicBezTo>
                    <a:cubicBezTo>
                      <a:pt x="52204" y="10013"/>
                      <a:pt x="52232" y="9946"/>
                      <a:pt x="52232" y="9875"/>
                    </a:cubicBezTo>
                    <a:cubicBezTo>
                      <a:pt x="52232" y="9806"/>
                      <a:pt x="52204" y="9738"/>
                      <a:pt x="52154" y="9687"/>
                    </a:cubicBezTo>
                    <a:cubicBezTo>
                      <a:pt x="52102" y="9636"/>
                      <a:pt x="52034" y="9610"/>
                      <a:pt x="51965" y="9610"/>
                    </a:cubicBezTo>
                    <a:close/>
                    <a:moveTo>
                      <a:pt x="15019" y="9499"/>
                    </a:moveTo>
                    <a:cubicBezTo>
                      <a:pt x="15108" y="9499"/>
                      <a:pt x="15189" y="9534"/>
                      <a:pt x="15253" y="9596"/>
                    </a:cubicBezTo>
                    <a:cubicBezTo>
                      <a:pt x="15313" y="9657"/>
                      <a:pt x="15348" y="9741"/>
                      <a:pt x="15348" y="9829"/>
                    </a:cubicBezTo>
                    <a:cubicBezTo>
                      <a:pt x="15348" y="9918"/>
                      <a:pt x="15313" y="9999"/>
                      <a:pt x="15253" y="10062"/>
                    </a:cubicBezTo>
                    <a:cubicBezTo>
                      <a:pt x="15190" y="10125"/>
                      <a:pt x="15108" y="10158"/>
                      <a:pt x="15019" y="10158"/>
                    </a:cubicBezTo>
                    <a:cubicBezTo>
                      <a:pt x="14929" y="10158"/>
                      <a:pt x="14847" y="10125"/>
                      <a:pt x="14785" y="10062"/>
                    </a:cubicBezTo>
                    <a:cubicBezTo>
                      <a:pt x="14724" y="10002"/>
                      <a:pt x="14689" y="9918"/>
                      <a:pt x="14689" y="9829"/>
                    </a:cubicBezTo>
                    <a:cubicBezTo>
                      <a:pt x="14689" y="9741"/>
                      <a:pt x="14724" y="9658"/>
                      <a:pt x="14785" y="9596"/>
                    </a:cubicBezTo>
                    <a:cubicBezTo>
                      <a:pt x="14847" y="9534"/>
                      <a:pt x="14929" y="9499"/>
                      <a:pt x="15019" y="9499"/>
                    </a:cubicBezTo>
                    <a:close/>
                    <a:moveTo>
                      <a:pt x="15019" y="9490"/>
                    </a:moveTo>
                    <a:cubicBezTo>
                      <a:pt x="14928" y="9490"/>
                      <a:pt x="14842" y="9525"/>
                      <a:pt x="14780" y="9590"/>
                    </a:cubicBezTo>
                    <a:cubicBezTo>
                      <a:pt x="14716" y="9654"/>
                      <a:pt x="14680" y="9738"/>
                      <a:pt x="14680" y="9829"/>
                    </a:cubicBezTo>
                    <a:cubicBezTo>
                      <a:pt x="14680" y="9919"/>
                      <a:pt x="14715" y="10004"/>
                      <a:pt x="14780" y="10068"/>
                    </a:cubicBezTo>
                    <a:cubicBezTo>
                      <a:pt x="14842" y="10132"/>
                      <a:pt x="14928" y="10168"/>
                      <a:pt x="15019" y="10168"/>
                    </a:cubicBezTo>
                    <a:cubicBezTo>
                      <a:pt x="15109" y="10165"/>
                      <a:pt x="15193" y="10132"/>
                      <a:pt x="15258" y="10068"/>
                    </a:cubicBezTo>
                    <a:cubicBezTo>
                      <a:pt x="15321" y="10004"/>
                      <a:pt x="15357" y="9919"/>
                      <a:pt x="15357" y="9829"/>
                    </a:cubicBezTo>
                    <a:cubicBezTo>
                      <a:pt x="15357" y="9738"/>
                      <a:pt x="15324" y="9654"/>
                      <a:pt x="15258" y="9590"/>
                    </a:cubicBezTo>
                    <a:cubicBezTo>
                      <a:pt x="15195" y="9526"/>
                      <a:pt x="15109" y="9490"/>
                      <a:pt x="15019" y="9490"/>
                    </a:cubicBezTo>
                    <a:close/>
                    <a:moveTo>
                      <a:pt x="19184" y="9823"/>
                    </a:moveTo>
                    <a:cubicBezTo>
                      <a:pt x="19139" y="9823"/>
                      <a:pt x="19094" y="9840"/>
                      <a:pt x="19059" y="9874"/>
                    </a:cubicBezTo>
                    <a:cubicBezTo>
                      <a:pt x="18990" y="9944"/>
                      <a:pt x="18990" y="10055"/>
                      <a:pt x="19059" y="10125"/>
                    </a:cubicBezTo>
                    <a:cubicBezTo>
                      <a:pt x="19094" y="10159"/>
                      <a:pt x="19139" y="10176"/>
                      <a:pt x="19184" y="10176"/>
                    </a:cubicBezTo>
                    <a:cubicBezTo>
                      <a:pt x="19230" y="10176"/>
                      <a:pt x="19275" y="10159"/>
                      <a:pt x="19310" y="10125"/>
                    </a:cubicBezTo>
                    <a:cubicBezTo>
                      <a:pt x="19378" y="10055"/>
                      <a:pt x="19378" y="9944"/>
                      <a:pt x="19310" y="9874"/>
                    </a:cubicBezTo>
                    <a:cubicBezTo>
                      <a:pt x="19275" y="9840"/>
                      <a:pt x="19230" y="9823"/>
                      <a:pt x="19184" y="9823"/>
                    </a:cubicBezTo>
                    <a:close/>
                    <a:moveTo>
                      <a:pt x="9077" y="10113"/>
                    </a:moveTo>
                    <a:cubicBezTo>
                      <a:pt x="9057" y="10113"/>
                      <a:pt x="9037" y="10121"/>
                      <a:pt x="9022" y="10136"/>
                    </a:cubicBezTo>
                    <a:cubicBezTo>
                      <a:pt x="8991" y="10168"/>
                      <a:pt x="8991" y="10216"/>
                      <a:pt x="9022" y="10248"/>
                    </a:cubicBezTo>
                    <a:cubicBezTo>
                      <a:pt x="9037" y="10263"/>
                      <a:pt x="9057" y="10271"/>
                      <a:pt x="9077" y="10271"/>
                    </a:cubicBezTo>
                    <a:cubicBezTo>
                      <a:pt x="9097" y="10271"/>
                      <a:pt x="9117" y="10263"/>
                      <a:pt x="9132" y="10248"/>
                    </a:cubicBezTo>
                    <a:cubicBezTo>
                      <a:pt x="9162" y="10216"/>
                      <a:pt x="9162" y="10168"/>
                      <a:pt x="9132" y="10136"/>
                    </a:cubicBezTo>
                    <a:cubicBezTo>
                      <a:pt x="9117" y="10121"/>
                      <a:pt x="9097" y="10113"/>
                      <a:pt x="9077" y="10113"/>
                    </a:cubicBezTo>
                    <a:close/>
                    <a:moveTo>
                      <a:pt x="50549" y="9657"/>
                    </a:moveTo>
                    <a:cubicBezTo>
                      <a:pt x="50634" y="9657"/>
                      <a:pt x="50719" y="9690"/>
                      <a:pt x="50783" y="9752"/>
                    </a:cubicBezTo>
                    <a:cubicBezTo>
                      <a:pt x="50844" y="9815"/>
                      <a:pt x="50878" y="9897"/>
                      <a:pt x="50878" y="9987"/>
                    </a:cubicBezTo>
                    <a:cubicBezTo>
                      <a:pt x="50878" y="10075"/>
                      <a:pt x="50844" y="10157"/>
                      <a:pt x="50783" y="10220"/>
                    </a:cubicBezTo>
                    <a:cubicBezTo>
                      <a:pt x="50718" y="10285"/>
                      <a:pt x="50634" y="10317"/>
                      <a:pt x="50549" y="10317"/>
                    </a:cubicBezTo>
                    <a:cubicBezTo>
                      <a:pt x="50464" y="10317"/>
                      <a:pt x="50379" y="10285"/>
                      <a:pt x="50315" y="10220"/>
                    </a:cubicBezTo>
                    <a:cubicBezTo>
                      <a:pt x="50254" y="10158"/>
                      <a:pt x="50219" y="10075"/>
                      <a:pt x="50219" y="9987"/>
                    </a:cubicBezTo>
                    <a:cubicBezTo>
                      <a:pt x="50219" y="9897"/>
                      <a:pt x="50254" y="9816"/>
                      <a:pt x="50315" y="9752"/>
                    </a:cubicBezTo>
                    <a:cubicBezTo>
                      <a:pt x="50380" y="9687"/>
                      <a:pt x="50464" y="9657"/>
                      <a:pt x="50549" y="9657"/>
                    </a:cubicBezTo>
                    <a:close/>
                    <a:moveTo>
                      <a:pt x="50549" y="9648"/>
                    </a:moveTo>
                    <a:cubicBezTo>
                      <a:pt x="50463" y="9648"/>
                      <a:pt x="50376" y="9681"/>
                      <a:pt x="50310" y="9747"/>
                    </a:cubicBezTo>
                    <a:cubicBezTo>
                      <a:pt x="50247" y="9810"/>
                      <a:pt x="50210" y="9896"/>
                      <a:pt x="50210" y="9987"/>
                    </a:cubicBezTo>
                    <a:cubicBezTo>
                      <a:pt x="50210" y="10077"/>
                      <a:pt x="50245" y="10162"/>
                      <a:pt x="50310" y="10226"/>
                    </a:cubicBezTo>
                    <a:cubicBezTo>
                      <a:pt x="50376" y="10291"/>
                      <a:pt x="50463" y="10325"/>
                      <a:pt x="50549" y="10325"/>
                    </a:cubicBezTo>
                    <a:cubicBezTo>
                      <a:pt x="50636" y="10325"/>
                      <a:pt x="50723" y="10291"/>
                      <a:pt x="50789" y="10226"/>
                    </a:cubicBezTo>
                    <a:cubicBezTo>
                      <a:pt x="50851" y="10162"/>
                      <a:pt x="50887" y="10077"/>
                      <a:pt x="50887" y="9987"/>
                    </a:cubicBezTo>
                    <a:cubicBezTo>
                      <a:pt x="50887" y="9896"/>
                      <a:pt x="50854" y="9810"/>
                      <a:pt x="50789" y="9747"/>
                    </a:cubicBezTo>
                    <a:cubicBezTo>
                      <a:pt x="50722" y="9681"/>
                      <a:pt x="50635" y="9648"/>
                      <a:pt x="50549" y="9648"/>
                    </a:cubicBezTo>
                    <a:close/>
                    <a:moveTo>
                      <a:pt x="46383" y="9980"/>
                    </a:moveTo>
                    <a:cubicBezTo>
                      <a:pt x="46337" y="9980"/>
                      <a:pt x="46292" y="9997"/>
                      <a:pt x="46257" y="10032"/>
                    </a:cubicBezTo>
                    <a:cubicBezTo>
                      <a:pt x="46189" y="10100"/>
                      <a:pt x="46189" y="10213"/>
                      <a:pt x="46257" y="10281"/>
                    </a:cubicBezTo>
                    <a:cubicBezTo>
                      <a:pt x="46292" y="10316"/>
                      <a:pt x="46337" y="10333"/>
                      <a:pt x="46383" y="10333"/>
                    </a:cubicBezTo>
                    <a:cubicBezTo>
                      <a:pt x="46428" y="10333"/>
                      <a:pt x="46473" y="10316"/>
                      <a:pt x="46508" y="10281"/>
                    </a:cubicBezTo>
                    <a:cubicBezTo>
                      <a:pt x="46579" y="10213"/>
                      <a:pt x="46579" y="10100"/>
                      <a:pt x="46508" y="10032"/>
                    </a:cubicBezTo>
                    <a:cubicBezTo>
                      <a:pt x="46473" y="9997"/>
                      <a:pt x="46428" y="9980"/>
                      <a:pt x="46383" y="9980"/>
                    </a:cubicBezTo>
                    <a:close/>
                    <a:moveTo>
                      <a:pt x="56490" y="10271"/>
                    </a:moveTo>
                    <a:cubicBezTo>
                      <a:pt x="56471" y="10271"/>
                      <a:pt x="56451" y="10279"/>
                      <a:pt x="56435" y="10294"/>
                    </a:cubicBezTo>
                    <a:cubicBezTo>
                      <a:pt x="56405" y="10325"/>
                      <a:pt x="56405" y="10374"/>
                      <a:pt x="56435" y="10404"/>
                    </a:cubicBezTo>
                    <a:cubicBezTo>
                      <a:pt x="56451" y="10420"/>
                      <a:pt x="56471" y="10428"/>
                      <a:pt x="56490" y="10428"/>
                    </a:cubicBezTo>
                    <a:cubicBezTo>
                      <a:pt x="56510" y="10428"/>
                      <a:pt x="56530" y="10420"/>
                      <a:pt x="56546" y="10404"/>
                    </a:cubicBezTo>
                    <a:cubicBezTo>
                      <a:pt x="56577" y="10374"/>
                      <a:pt x="56577" y="10325"/>
                      <a:pt x="56546" y="10294"/>
                    </a:cubicBezTo>
                    <a:cubicBezTo>
                      <a:pt x="56530" y="10279"/>
                      <a:pt x="56510" y="10271"/>
                      <a:pt x="56490" y="10271"/>
                    </a:cubicBezTo>
                    <a:close/>
                    <a:moveTo>
                      <a:pt x="16607" y="9773"/>
                    </a:moveTo>
                    <a:cubicBezTo>
                      <a:pt x="16731" y="9773"/>
                      <a:pt x="16855" y="9820"/>
                      <a:pt x="16949" y="9915"/>
                    </a:cubicBezTo>
                    <a:cubicBezTo>
                      <a:pt x="17138" y="10104"/>
                      <a:pt x="17138" y="10412"/>
                      <a:pt x="16949" y="10600"/>
                    </a:cubicBezTo>
                    <a:cubicBezTo>
                      <a:pt x="16855" y="10695"/>
                      <a:pt x="16730" y="10742"/>
                      <a:pt x="16605" y="10742"/>
                    </a:cubicBezTo>
                    <a:cubicBezTo>
                      <a:pt x="16480" y="10742"/>
                      <a:pt x="16356" y="10695"/>
                      <a:pt x="16263" y="10600"/>
                    </a:cubicBezTo>
                    <a:cubicBezTo>
                      <a:pt x="16171" y="10509"/>
                      <a:pt x="16122" y="10387"/>
                      <a:pt x="16122" y="10258"/>
                    </a:cubicBezTo>
                    <a:cubicBezTo>
                      <a:pt x="16122" y="10128"/>
                      <a:pt x="16173" y="10006"/>
                      <a:pt x="16263" y="9915"/>
                    </a:cubicBezTo>
                    <a:cubicBezTo>
                      <a:pt x="16357" y="9820"/>
                      <a:pt x="16483" y="9773"/>
                      <a:pt x="16607" y="9773"/>
                    </a:cubicBezTo>
                    <a:close/>
                    <a:moveTo>
                      <a:pt x="16605" y="9762"/>
                    </a:moveTo>
                    <a:cubicBezTo>
                      <a:pt x="16478" y="9762"/>
                      <a:pt x="16351" y="9810"/>
                      <a:pt x="16254" y="9907"/>
                    </a:cubicBezTo>
                    <a:cubicBezTo>
                      <a:pt x="16160" y="10002"/>
                      <a:pt x="16109" y="10126"/>
                      <a:pt x="16109" y="10258"/>
                    </a:cubicBezTo>
                    <a:cubicBezTo>
                      <a:pt x="16109" y="10390"/>
                      <a:pt x="16161" y="10516"/>
                      <a:pt x="16254" y="10610"/>
                    </a:cubicBezTo>
                    <a:cubicBezTo>
                      <a:pt x="16349" y="10706"/>
                      <a:pt x="16478" y="10755"/>
                      <a:pt x="16606" y="10755"/>
                    </a:cubicBezTo>
                    <a:cubicBezTo>
                      <a:pt x="16733" y="10755"/>
                      <a:pt x="16861" y="10706"/>
                      <a:pt x="16957" y="10610"/>
                    </a:cubicBezTo>
                    <a:cubicBezTo>
                      <a:pt x="17151" y="10416"/>
                      <a:pt x="17151" y="10100"/>
                      <a:pt x="16957" y="9907"/>
                    </a:cubicBezTo>
                    <a:cubicBezTo>
                      <a:pt x="16860" y="9810"/>
                      <a:pt x="16732" y="9762"/>
                      <a:pt x="16605" y="9762"/>
                    </a:cubicBezTo>
                    <a:close/>
                    <a:moveTo>
                      <a:pt x="26745" y="10329"/>
                    </a:moveTo>
                    <a:cubicBezTo>
                      <a:pt x="26627" y="10329"/>
                      <a:pt x="26532" y="10425"/>
                      <a:pt x="26532" y="10542"/>
                    </a:cubicBezTo>
                    <a:cubicBezTo>
                      <a:pt x="26532" y="10661"/>
                      <a:pt x="26627" y="10756"/>
                      <a:pt x="26745" y="10756"/>
                    </a:cubicBezTo>
                    <a:cubicBezTo>
                      <a:pt x="26862" y="10756"/>
                      <a:pt x="26959" y="10661"/>
                      <a:pt x="26959" y="10542"/>
                    </a:cubicBezTo>
                    <a:cubicBezTo>
                      <a:pt x="26959" y="10425"/>
                      <a:pt x="26862" y="10329"/>
                      <a:pt x="26745" y="10329"/>
                    </a:cubicBezTo>
                    <a:close/>
                    <a:moveTo>
                      <a:pt x="38888" y="10329"/>
                    </a:moveTo>
                    <a:cubicBezTo>
                      <a:pt x="38770" y="10329"/>
                      <a:pt x="38675" y="10425"/>
                      <a:pt x="38675" y="10542"/>
                    </a:cubicBezTo>
                    <a:cubicBezTo>
                      <a:pt x="38675" y="10661"/>
                      <a:pt x="38770" y="10756"/>
                      <a:pt x="38888" y="10756"/>
                    </a:cubicBezTo>
                    <a:cubicBezTo>
                      <a:pt x="39005" y="10756"/>
                      <a:pt x="39102" y="10661"/>
                      <a:pt x="39102" y="10542"/>
                    </a:cubicBezTo>
                    <a:cubicBezTo>
                      <a:pt x="39102" y="10425"/>
                      <a:pt x="39005" y="10329"/>
                      <a:pt x="38888" y="10329"/>
                    </a:cubicBezTo>
                    <a:close/>
                    <a:moveTo>
                      <a:pt x="19925" y="10514"/>
                    </a:moveTo>
                    <a:cubicBezTo>
                      <a:pt x="19877" y="10514"/>
                      <a:pt x="19830" y="10532"/>
                      <a:pt x="19794" y="10568"/>
                    </a:cubicBezTo>
                    <a:cubicBezTo>
                      <a:pt x="19721" y="10639"/>
                      <a:pt x="19721" y="10756"/>
                      <a:pt x="19794" y="10830"/>
                    </a:cubicBezTo>
                    <a:cubicBezTo>
                      <a:pt x="19830" y="10867"/>
                      <a:pt x="19877" y="10885"/>
                      <a:pt x="19925" y="10885"/>
                    </a:cubicBezTo>
                    <a:cubicBezTo>
                      <a:pt x="19972" y="10885"/>
                      <a:pt x="20020" y="10867"/>
                      <a:pt x="20056" y="10830"/>
                    </a:cubicBezTo>
                    <a:cubicBezTo>
                      <a:pt x="20129" y="10758"/>
                      <a:pt x="20129" y="10641"/>
                      <a:pt x="20056" y="10568"/>
                    </a:cubicBezTo>
                    <a:cubicBezTo>
                      <a:pt x="20020" y="10532"/>
                      <a:pt x="19972" y="10514"/>
                      <a:pt x="19925" y="10514"/>
                    </a:cubicBezTo>
                    <a:close/>
                    <a:moveTo>
                      <a:pt x="48963" y="9931"/>
                    </a:moveTo>
                    <a:cubicBezTo>
                      <a:pt x="49087" y="9931"/>
                      <a:pt x="49211" y="9977"/>
                      <a:pt x="49305" y="10071"/>
                    </a:cubicBezTo>
                    <a:cubicBezTo>
                      <a:pt x="49397" y="10164"/>
                      <a:pt x="49448" y="10286"/>
                      <a:pt x="49448" y="10415"/>
                    </a:cubicBezTo>
                    <a:cubicBezTo>
                      <a:pt x="49448" y="10545"/>
                      <a:pt x="49397" y="10665"/>
                      <a:pt x="49305" y="10758"/>
                    </a:cubicBezTo>
                    <a:cubicBezTo>
                      <a:pt x="49210" y="10852"/>
                      <a:pt x="49085" y="10899"/>
                      <a:pt x="48961" y="10899"/>
                    </a:cubicBezTo>
                    <a:cubicBezTo>
                      <a:pt x="48836" y="10899"/>
                      <a:pt x="48712" y="10852"/>
                      <a:pt x="48618" y="10758"/>
                    </a:cubicBezTo>
                    <a:cubicBezTo>
                      <a:pt x="48525" y="10665"/>
                      <a:pt x="48474" y="10545"/>
                      <a:pt x="48474" y="10415"/>
                    </a:cubicBezTo>
                    <a:cubicBezTo>
                      <a:pt x="48474" y="10283"/>
                      <a:pt x="48525" y="10162"/>
                      <a:pt x="48618" y="10071"/>
                    </a:cubicBezTo>
                    <a:cubicBezTo>
                      <a:pt x="48712" y="9977"/>
                      <a:pt x="48837" y="9931"/>
                      <a:pt x="48963" y="9931"/>
                    </a:cubicBezTo>
                    <a:close/>
                    <a:moveTo>
                      <a:pt x="48962" y="9919"/>
                    </a:moveTo>
                    <a:cubicBezTo>
                      <a:pt x="48835" y="9919"/>
                      <a:pt x="48708" y="9967"/>
                      <a:pt x="48611" y="10064"/>
                    </a:cubicBezTo>
                    <a:cubicBezTo>
                      <a:pt x="48516" y="10158"/>
                      <a:pt x="48466" y="10284"/>
                      <a:pt x="48466" y="10416"/>
                    </a:cubicBezTo>
                    <a:cubicBezTo>
                      <a:pt x="48466" y="10548"/>
                      <a:pt x="48518" y="10672"/>
                      <a:pt x="48611" y="10767"/>
                    </a:cubicBezTo>
                    <a:cubicBezTo>
                      <a:pt x="48706" y="10862"/>
                      <a:pt x="48835" y="10912"/>
                      <a:pt x="48963" y="10912"/>
                    </a:cubicBezTo>
                    <a:cubicBezTo>
                      <a:pt x="49089" y="10912"/>
                      <a:pt x="49216" y="10864"/>
                      <a:pt x="49313" y="10767"/>
                    </a:cubicBezTo>
                    <a:cubicBezTo>
                      <a:pt x="49408" y="10672"/>
                      <a:pt x="49458" y="10548"/>
                      <a:pt x="49458" y="10416"/>
                    </a:cubicBezTo>
                    <a:cubicBezTo>
                      <a:pt x="49458" y="10284"/>
                      <a:pt x="49406" y="10158"/>
                      <a:pt x="49313" y="10064"/>
                    </a:cubicBezTo>
                    <a:cubicBezTo>
                      <a:pt x="49216" y="9967"/>
                      <a:pt x="49089" y="9919"/>
                      <a:pt x="48962" y="9919"/>
                    </a:cubicBezTo>
                    <a:close/>
                    <a:moveTo>
                      <a:pt x="8989" y="10742"/>
                    </a:moveTo>
                    <a:cubicBezTo>
                      <a:pt x="8967" y="10742"/>
                      <a:pt x="8945" y="10750"/>
                      <a:pt x="8928" y="10767"/>
                    </a:cubicBezTo>
                    <a:cubicBezTo>
                      <a:pt x="8893" y="10801"/>
                      <a:pt x="8893" y="10856"/>
                      <a:pt x="8928" y="10890"/>
                    </a:cubicBezTo>
                    <a:cubicBezTo>
                      <a:pt x="8945" y="10907"/>
                      <a:pt x="8967" y="10916"/>
                      <a:pt x="8989" y="10916"/>
                    </a:cubicBezTo>
                    <a:cubicBezTo>
                      <a:pt x="9011" y="10916"/>
                      <a:pt x="9033" y="10907"/>
                      <a:pt x="9051" y="10890"/>
                    </a:cubicBezTo>
                    <a:cubicBezTo>
                      <a:pt x="9085" y="10856"/>
                      <a:pt x="9085" y="10801"/>
                      <a:pt x="9051" y="10767"/>
                    </a:cubicBezTo>
                    <a:cubicBezTo>
                      <a:pt x="9033" y="10750"/>
                      <a:pt x="9011" y="10742"/>
                      <a:pt x="8989" y="10742"/>
                    </a:cubicBezTo>
                    <a:close/>
                    <a:moveTo>
                      <a:pt x="45643" y="10669"/>
                    </a:moveTo>
                    <a:cubicBezTo>
                      <a:pt x="45595" y="10669"/>
                      <a:pt x="45547" y="10687"/>
                      <a:pt x="45511" y="10723"/>
                    </a:cubicBezTo>
                    <a:cubicBezTo>
                      <a:pt x="45439" y="10796"/>
                      <a:pt x="45439" y="10914"/>
                      <a:pt x="45511" y="10987"/>
                    </a:cubicBezTo>
                    <a:cubicBezTo>
                      <a:pt x="45547" y="11023"/>
                      <a:pt x="45595" y="11041"/>
                      <a:pt x="45643" y="11041"/>
                    </a:cubicBezTo>
                    <a:cubicBezTo>
                      <a:pt x="45691" y="11041"/>
                      <a:pt x="45739" y="11023"/>
                      <a:pt x="45775" y="10987"/>
                    </a:cubicBezTo>
                    <a:cubicBezTo>
                      <a:pt x="45847" y="10914"/>
                      <a:pt x="45847" y="10796"/>
                      <a:pt x="45775" y="10723"/>
                    </a:cubicBezTo>
                    <a:cubicBezTo>
                      <a:pt x="45739" y="10687"/>
                      <a:pt x="45691" y="10669"/>
                      <a:pt x="45643" y="10669"/>
                    </a:cubicBezTo>
                    <a:close/>
                    <a:moveTo>
                      <a:pt x="56579" y="10898"/>
                    </a:moveTo>
                    <a:cubicBezTo>
                      <a:pt x="56556" y="10898"/>
                      <a:pt x="56534" y="10907"/>
                      <a:pt x="56517" y="10925"/>
                    </a:cubicBezTo>
                    <a:cubicBezTo>
                      <a:pt x="56483" y="10959"/>
                      <a:pt x="56483" y="11013"/>
                      <a:pt x="56517" y="11048"/>
                    </a:cubicBezTo>
                    <a:cubicBezTo>
                      <a:pt x="56534" y="11065"/>
                      <a:pt x="56556" y="11074"/>
                      <a:pt x="56579" y="11074"/>
                    </a:cubicBezTo>
                    <a:cubicBezTo>
                      <a:pt x="56601" y="11074"/>
                      <a:pt x="56623" y="11065"/>
                      <a:pt x="56640" y="11048"/>
                    </a:cubicBezTo>
                    <a:cubicBezTo>
                      <a:pt x="56675" y="11013"/>
                      <a:pt x="56675" y="10959"/>
                      <a:pt x="56640" y="10925"/>
                    </a:cubicBezTo>
                    <a:cubicBezTo>
                      <a:pt x="56623" y="10907"/>
                      <a:pt x="56601" y="10898"/>
                      <a:pt x="56579" y="10898"/>
                    </a:cubicBezTo>
                    <a:close/>
                    <a:moveTo>
                      <a:pt x="18132" y="10562"/>
                    </a:moveTo>
                    <a:cubicBezTo>
                      <a:pt x="18217" y="10562"/>
                      <a:pt x="18303" y="10593"/>
                      <a:pt x="18367" y="10658"/>
                    </a:cubicBezTo>
                    <a:cubicBezTo>
                      <a:pt x="18427" y="10720"/>
                      <a:pt x="18462" y="10803"/>
                      <a:pt x="18462" y="10893"/>
                    </a:cubicBezTo>
                    <a:cubicBezTo>
                      <a:pt x="18462" y="10981"/>
                      <a:pt x="18427" y="11062"/>
                      <a:pt x="18367" y="11126"/>
                    </a:cubicBezTo>
                    <a:cubicBezTo>
                      <a:pt x="18304" y="11187"/>
                      <a:pt x="18222" y="11222"/>
                      <a:pt x="18132" y="11222"/>
                    </a:cubicBezTo>
                    <a:cubicBezTo>
                      <a:pt x="18043" y="11222"/>
                      <a:pt x="17962" y="11187"/>
                      <a:pt x="17898" y="11126"/>
                    </a:cubicBezTo>
                    <a:cubicBezTo>
                      <a:pt x="17770" y="10997"/>
                      <a:pt x="17770" y="10787"/>
                      <a:pt x="17898" y="10658"/>
                    </a:cubicBezTo>
                    <a:cubicBezTo>
                      <a:pt x="17964" y="10593"/>
                      <a:pt x="18048" y="10562"/>
                      <a:pt x="18132" y="10562"/>
                    </a:cubicBezTo>
                    <a:close/>
                    <a:moveTo>
                      <a:pt x="18132" y="10552"/>
                    </a:moveTo>
                    <a:cubicBezTo>
                      <a:pt x="18046" y="10552"/>
                      <a:pt x="17959" y="10585"/>
                      <a:pt x="17893" y="10651"/>
                    </a:cubicBezTo>
                    <a:cubicBezTo>
                      <a:pt x="17761" y="10783"/>
                      <a:pt x="17761" y="10997"/>
                      <a:pt x="17893" y="11129"/>
                    </a:cubicBezTo>
                    <a:cubicBezTo>
                      <a:pt x="17956" y="11193"/>
                      <a:pt x="18042" y="11229"/>
                      <a:pt x="18132" y="11229"/>
                    </a:cubicBezTo>
                    <a:cubicBezTo>
                      <a:pt x="18223" y="11229"/>
                      <a:pt x="18309" y="11194"/>
                      <a:pt x="18371" y="11129"/>
                    </a:cubicBezTo>
                    <a:cubicBezTo>
                      <a:pt x="18435" y="11067"/>
                      <a:pt x="18471" y="10981"/>
                      <a:pt x="18471" y="10890"/>
                    </a:cubicBezTo>
                    <a:cubicBezTo>
                      <a:pt x="18471" y="10800"/>
                      <a:pt x="18436" y="10714"/>
                      <a:pt x="18371" y="10651"/>
                    </a:cubicBezTo>
                    <a:cubicBezTo>
                      <a:pt x="18305" y="10585"/>
                      <a:pt x="18219" y="10552"/>
                      <a:pt x="18132" y="10552"/>
                    </a:cubicBezTo>
                    <a:close/>
                    <a:moveTo>
                      <a:pt x="47440" y="10720"/>
                    </a:moveTo>
                    <a:cubicBezTo>
                      <a:pt x="47522" y="10720"/>
                      <a:pt x="47605" y="10752"/>
                      <a:pt x="47667" y="10816"/>
                    </a:cubicBezTo>
                    <a:cubicBezTo>
                      <a:pt x="47728" y="10878"/>
                      <a:pt x="47763" y="10961"/>
                      <a:pt x="47763" y="11049"/>
                    </a:cubicBezTo>
                    <a:cubicBezTo>
                      <a:pt x="47763" y="11139"/>
                      <a:pt x="47728" y="11220"/>
                      <a:pt x="47667" y="11284"/>
                    </a:cubicBezTo>
                    <a:cubicBezTo>
                      <a:pt x="47605" y="11345"/>
                      <a:pt x="47522" y="11380"/>
                      <a:pt x="47434" y="11380"/>
                    </a:cubicBezTo>
                    <a:cubicBezTo>
                      <a:pt x="47344" y="11380"/>
                      <a:pt x="47263" y="11345"/>
                      <a:pt x="47199" y="11284"/>
                    </a:cubicBezTo>
                    <a:cubicBezTo>
                      <a:pt x="47138" y="11222"/>
                      <a:pt x="47104" y="11139"/>
                      <a:pt x="47104" y="11049"/>
                    </a:cubicBezTo>
                    <a:cubicBezTo>
                      <a:pt x="47104" y="10961"/>
                      <a:pt x="47138" y="10880"/>
                      <a:pt x="47199" y="10816"/>
                    </a:cubicBezTo>
                    <a:cubicBezTo>
                      <a:pt x="47265" y="10751"/>
                      <a:pt x="47349" y="10720"/>
                      <a:pt x="47434" y="10720"/>
                    </a:cubicBezTo>
                    <a:cubicBezTo>
                      <a:pt x="47436" y="10720"/>
                      <a:pt x="47438" y="10720"/>
                      <a:pt x="47440" y="10720"/>
                    </a:cubicBezTo>
                    <a:close/>
                    <a:moveTo>
                      <a:pt x="47434" y="10710"/>
                    </a:moveTo>
                    <a:cubicBezTo>
                      <a:pt x="47347" y="10710"/>
                      <a:pt x="47261" y="10743"/>
                      <a:pt x="47195" y="10809"/>
                    </a:cubicBezTo>
                    <a:cubicBezTo>
                      <a:pt x="47131" y="10872"/>
                      <a:pt x="47095" y="10958"/>
                      <a:pt x="47095" y="11048"/>
                    </a:cubicBezTo>
                    <a:cubicBezTo>
                      <a:pt x="47095" y="11139"/>
                      <a:pt x="47130" y="11223"/>
                      <a:pt x="47195" y="11287"/>
                    </a:cubicBezTo>
                    <a:cubicBezTo>
                      <a:pt x="47257" y="11351"/>
                      <a:pt x="47343" y="11387"/>
                      <a:pt x="47434" y="11387"/>
                    </a:cubicBezTo>
                    <a:cubicBezTo>
                      <a:pt x="47524" y="11387"/>
                      <a:pt x="47609" y="11352"/>
                      <a:pt x="47673" y="11287"/>
                    </a:cubicBezTo>
                    <a:cubicBezTo>
                      <a:pt x="47735" y="11223"/>
                      <a:pt x="47772" y="11139"/>
                      <a:pt x="47772" y="11048"/>
                    </a:cubicBezTo>
                    <a:cubicBezTo>
                      <a:pt x="47772" y="10958"/>
                      <a:pt x="47738" y="10872"/>
                      <a:pt x="47673" y="10809"/>
                    </a:cubicBezTo>
                    <a:cubicBezTo>
                      <a:pt x="47606" y="10743"/>
                      <a:pt x="47520" y="10710"/>
                      <a:pt x="47434" y="10710"/>
                    </a:cubicBezTo>
                    <a:close/>
                    <a:moveTo>
                      <a:pt x="26968" y="11001"/>
                    </a:moveTo>
                    <a:cubicBezTo>
                      <a:pt x="26845" y="11001"/>
                      <a:pt x="26745" y="11100"/>
                      <a:pt x="26745" y="11223"/>
                    </a:cubicBezTo>
                    <a:cubicBezTo>
                      <a:pt x="26745" y="11346"/>
                      <a:pt x="26845" y="11446"/>
                      <a:pt x="26968" y="11446"/>
                    </a:cubicBezTo>
                    <a:cubicBezTo>
                      <a:pt x="27091" y="11446"/>
                      <a:pt x="27191" y="11346"/>
                      <a:pt x="27191" y="11223"/>
                    </a:cubicBezTo>
                    <a:cubicBezTo>
                      <a:pt x="27191" y="11100"/>
                      <a:pt x="27091" y="11001"/>
                      <a:pt x="26968" y="11001"/>
                    </a:cubicBezTo>
                    <a:close/>
                    <a:moveTo>
                      <a:pt x="38665" y="11001"/>
                    </a:moveTo>
                    <a:cubicBezTo>
                      <a:pt x="38541" y="11001"/>
                      <a:pt x="38443" y="11100"/>
                      <a:pt x="38443" y="11223"/>
                    </a:cubicBezTo>
                    <a:cubicBezTo>
                      <a:pt x="38443" y="11346"/>
                      <a:pt x="38541" y="11446"/>
                      <a:pt x="38665" y="11446"/>
                    </a:cubicBezTo>
                    <a:cubicBezTo>
                      <a:pt x="38788" y="11446"/>
                      <a:pt x="38888" y="11346"/>
                      <a:pt x="38888" y="11223"/>
                    </a:cubicBezTo>
                    <a:cubicBezTo>
                      <a:pt x="38888" y="11100"/>
                      <a:pt x="38788" y="11001"/>
                      <a:pt x="38665" y="11001"/>
                    </a:cubicBezTo>
                    <a:close/>
                    <a:moveTo>
                      <a:pt x="20548" y="11204"/>
                    </a:moveTo>
                    <a:cubicBezTo>
                      <a:pt x="20498" y="11204"/>
                      <a:pt x="20449" y="11223"/>
                      <a:pt x="20411" y="11261"/>
                    </a:cubicBezTo>
                    <a:cubicBezTo>
                      <a:pt x="20334" y="11338"/>
                      <a:pt x="20334" y="11461"/>
                      <a:pt x="20411" y="11538"/>
                    </a:cubicBezTo>
                    <a:cubicBezTo>
                      <a:pt x="20449" y="11575"/>
                      <a:pt x="20498" y="11594"/>
                      <a:pt x="20548" y="11594"/>
                    </a:cubicBezTo>
                    <a:cubicBezTo>
                      <a:pt x="20598" y="11594"/>
                      <a:pt x="20648" y="11575"/>
                      <a:pt x="20686" y="11538"/>
                    </a:cubicBezTo>
                    <a:cubicBezTo>
                      <a:pt x="20762" y="11461"/>
                      <a:pt x="20762" y="11338"/>
                      <a:pt x="20686" y="11261"/>
                    </a:cubicBezTo>
                    <a:cubicBezTo>
                      <a:pt x="20648" y="11223"/>
                      <a:pt x="20598" y="11204"/>
                      <a:pt x="20548" y="11204"/>
                    </a:cubicBezTo>
                    <a:close/>
                    <a:moveTo>
                      <a:pt x="32816" y="2829"/>
                    </a:moveTo>
                    <a:cubicBezTo>
                      <a:pt x="32767" y="4360"/>
                      <a:pt x="28289" y="9965"/>
                      <a:pt x="29707" y="11603"/>
                    </a:cubicBezTo>
                    <a:lnTo>
                      <a:pt x="29708" y="11603"/>
                    </a:lnTo>
                    <a:cubicBezTo>
                      <a:pt x="30919" y="9999"/>
                      <a:pt x="32383" y="9121"/>
                      <a:pt x="32816" y="7043"/>
                    </a:cubicBezTo>
                    <a:cubicBezTo>
                      <a:pt x="33250" y="9121"/>
                      <a:pt x="34713" y="9999"/>
                      <a:pt x="35924" y="11603"/>
                    </a:cubicBezTo>
                    <a:cubicBezTo>
                      <a:pt x="37342" y="9965"/>
                      <a:pt x="32864" y="4360"/>
                      <a:pt x="32816" y="2829"/>
                    </a:cubicBezTo>
                    <a:close/>
                    <a:moveTo>
                      <a:pt x="8888" y="11440"/>
                    </a:moveTo>
                    <a:cubicBezTo>
                      <a:pt x="8863" y="11440"/>
                      <a:pt x="8838" y="11449"/>
                      <a:pt x="8820" y="11468"/>
                    </a:cubicBezTo>
                    <a:cubicBezTo>
                      <a:pt x="8783" y="11506"/>
                      <a:pt x="8783" y="11567"/>
                      <a:pt x="8820" y="11604"/>
                    </a:cubicBezTo>
                    <a:cubicBezTo>
                      <a:pt x="8839" y="11623"/>
                      <a:pt x="8863" y="11632"/>
                      <a:pt x="8888" y="11632"/>
                    </a:cubicBezTo>
                    <a:cubicBezTo>
                      <a:pt x="8912" y="11632"/>
                      <a:pt x="8937" y="11623"/>
                      <a:pt x="8957" y="11604"/>
                    </a:cubicBezTo>
                    <a:cubicBezTo>
                      <a:pt x="8994" y="11567"/>
                      <a:pt x="8994" y="11506"/>
                      <a:pt x="8957" y="11468"/>
                    </a:cubicBezTo>
                    <a:cubicBezTo>
                      <a:pt x="8938" y="11449"/>
                      <a:pt x="8913" y="11440"/>
                      <a:pt x="8888" y="11440"/>
                    </a:cubicBezTo>
                    <a:close/>
                    <a:moveTo>
                      <a:pt x="45019" y="11362"/>
                    </a:moveTo>
                    <a:cubicBezTo>
                      <a:pt x="44969" y="11362"/>
                      <a:pt x="44919" y="11381"/>
                      <a:pt x="44881" y="11419"/>
                    </a:cubicBezTo>
                    <a:cubicBezTo>
                      <a:pt x="44806" y="11495"/>
                      <a:pt x="44806" y="11619"/>
                      <a:pt x="44881" y="11694"/>
                    </a:cubicBezTo>
                    <a:cubicBezTo>
                      <a:pt x="44919" y="11732"/>
                      <a:pt x="44969" y="11752"/>
                      <a:pt x="45019" y="11752"/>
                    </a:cubicBezTo>
                    <a:cubicBezTo>
                      <a:pt x="45069" y="11752"/>
                      <a:pt x="45118" y="11732"/>
                      <a:pt x="45156" y="11694"/>
                    </a:cubicBezTo>
                    <a:cubicBezTo>
                      <a:pt x="45233" y="11619"/>
                      <a:pt x="45233" y="11495"/>
                      <a:pt x="45156" y="11419"/>
                    </a:cubicBezTo>
                    <a:cubicBezTo>
                      <a:pt x="45118" y="11381"/>
                      <a:pt x="45069" y="11362"/>
                      <a:pt x="45019" y="11362"/>
                    </a:cubicBezTo>
                    <a:close/>
                    <a:moveTo>
                      <a:pt x="56680" y="11598"/>
                    </a:moveTo>
                    <a:cubicBezTo>
                      <a:pt x="56655" y="11598"/>
                      <a:pt x="56630" y="11607"/>
                      <a:pt x="56611" y="11626"/>
                    </a:cubicBezTo>
                    <a:cubicBezTo>
                      <a:pt x="56573" y="11664"/>
                      <a:pt x="56573" y="11723"/>
                      <a:pt x="56611" y="11762"/>
                    </a:cubicBezTo>
                    <a:cubicBezTo>
                      <a:pt x="56630" y="11781"/>
                      <a:pt x="56655" y="11790"/>
                      <a:pt x="56679" y="11790"/>
                    </a:cubicBezTo>
                    <a:cubicBezTo>
                      <a:pt x="56704" y="11790"/>
                      <a:pt x="56728" y="11781"/>
                      <a:pt x="56747" y="11762"/>
                    </a:cubicBezTo>
                    <a:cubicBezTo>
                      <a:pt x="56785" y="11723"/>
                      <a:pt x="56785" y="11664"/>
                      <a:pt x="56747" y="11626"/>
                    </a:cubicBezTo>
                    <a:cubicBezTo>
                      <a:pt x="56729" y="11607"/>
                      <a:pt x="56705" y="11598"/>
                      <a:pt x="56680" y="11598"/>
                    </a:cubicBezTo>
                    <a:close/>
                    <a:moveTo>
                      <a:pt x="19403" y="11526"/>
                    </a:moveTo>
                    <a:cubicBezTo>
                      <a:pt x="19471" y="11526"/>
                      <a:pt x="19537" y="11553"/>
                      <a:pt x="19587" y="11603"/>
                    </a:cubicBezTo>
                    <a:cubicBezTo>
                      <a:pt x="19636" y="11651"/>
                      <a:pt x="19662" y="11716"/>
                      <a:pt x="19662" y="11787"/>
                    </a:cubicBezTo>
                    <a:cubicBezTo>
                      <a:pt x="19662" y="11855"/>
                      <a:pt x="19636" y="11923"/>
                      <a:pt x="19587" y="11972"/>
                    </a:cubicBezTo>
                    <a:cubicBezTo>
                      <a:pt x="19536" y="12023"/>
                      <a:pt x="19469" y="12048"/>
                      <a:pt x="19402" y="12048"/>
                    </a:cubicBezTo>
                    <a:cubicBezTo>
                      <a:pt x="19335" y="12048"/>
                      <a:pt x="19268" y="12023"/>
                      <a:pt x="19217" y="11972"/>
                    </a:cubicBezTo>
                    <a:cubicBezTo>
                      <a:pt x="19116" y="11871"/>
                      <a:pt x="19116" y="11704"/>
                      <a:pt x="19217" y="11603"/>
                    </a:cubicBezTo>
                    <a:cubicBezTo>
                      <a:pt x="19266" y="11553"/>
                      <a:pt x="19332" y="11526"/>
                      <a:pt x="19403" y="11526"/>
                    </a:cubicBezTo>
                    <a:close/>
                    <a:moveTo>
                      <a:pt x="19403" y="11520"/>
                    </a:moveTo>
                    <a:cubicBezTo>
                      <a:pt x="19332" y="11520"/>
                      <a:pt x="19265" y="11548"/>
                      <a:pt x="19214" y="11598"/>
                    </a:cubicBezTo>
                    <a:cubicBezTo>
                      <a:pt x="19110" y="11701"/>
                      <a:pt x="19110" y="11872"/>
                      <a:pt x="19214" y="11975"/>
                    </a:cubicBezTo>
                    <a:cubicBezTo>
                      <a:pt x="19266" y="12027"/>
                      <a:pt x="19333" y="12053"/>
                      <a:pt x="19403" y="12053"/>
                    </a:cubicBezTo>
                    <a:cubicBezTo>
                      <a:pt x="19471" y="12053"/>
                      <a:pt x="19540" y="12027"/>
                      <a:pt x="19591" y="11975"/>
                    </a:cubicBezTo>
                    <a:cubicBezTo>
                      <a:pt x="19642" y="11924"/>
                      <a:pt x="19668" y="11858"/>
                      <a:pt x="19668" y="11787"/>
                    </a:cubicBezTo>
                    <a:cubicBezTo>
                      <a:pt x="19668" y="11716"/>
                      <a:pt x="19642" y="11649"/>
                      <a:pt x="19591" y="11598"/>
                    </a:cubicBezTo>
                    <a:cubicBezTo>
                      <a:pt x="19540" y="11548"/>
                      <a:pt x="19472" y="11520"/>
                      <a:pt x="19403" y="11520"/>
                    </a:cubicBezTo>
                    <a:close/>
                    <a:moveTo>
                      <a:pt x="38396" y="11706"/>
                    </a:moveTo>
                    <a:cubicBezTo>
                      <a:pt x="38269" y="11707"/>
                      <a:pt x="38165" y="11810"/>
                      <a:pt x="38165" y="11937"/>
                    </a:cubicBezTo>
                    <a:cubicBezTo>
                      <a:pt x="38165" y="12066"/>
                      <a:pt x="38269" y="12169"/>
                      <a:pt x="38396" y="12169"/>
                    </a:cubicBezTo>
                    <a:cubicBezTo>
                      <a:pt x="38524" y="12169"/>
                      <a:pt x="38628" y="12066"/>
                      <a:pt x="38628" y="11937"/>
                    </a:cubicBezTo>
                    <a:cubicBezTo>
                      <a:pt x="38628" y="11810"/>
                      <a:pt x="38525" y="11706"/>
                      <a:pt x="38396" y="11706"/>
                    </a:cubicBezTo>
                    <a:close/>
                    <a:moveTo>
                      <a:pt x="27237" y="11707"/>
                    </a:moveTo>
                    <a:cubicBezTo>
                      <a:pt x="27111" y="11707"/>
                      <a:pt x="27006" y="11810"/>
                      <a:pt x="27006" y="11939"/>
                    </a:cubicBezTo>
                    <a:cubicBezTo>
                      <a:pt x="27006" y="12068"/>
                      <a:pt x="27109" y="12171"/>
                      <a:pt x="27237" y="12171"/>
                    </a:cubicBezTo>
                    <a:cubicBezTo>
                      <a:pt x="27365" y="12171"/>
                      <a:pt x="27469" y="12068"/>
                      <a:pt x="27469" y="11939"/>
                    </a:cubicBezTo>
                    <a:cubicBezTo>
                      <a:pt x="27468" y="11810"/>
                      <a:pt x="27365" y="11707"/>
                      <a:pt x="27237" y="11707"/>
                    </a:cubicBezTo>
                    <a:close/>
                    <a:moveTo>
                      <a:pt x="46166" y="11684"/>
                    </a:moveTo>
                    <a:cubicBezTo>
                      <a:pt x="46233" y="11684"/>
                      <a:pt x="46299" y="11709"/>
                      <a:pt x="46350" y="11759"/>
                    </a:cubicBezTo>
                    <a:cubicBezTo>
                      <a:pt x="46452" y="11861"/>
                      <a:pt x="46452" y="12027"/>
                      <a:pt x="46350" y="12129"/>
                    </a:cubicBezTo>
                    <a:cubicBezTo>
                      <a:pt x="46299" y="12179"/>
                      <a:pt x="46232" y="12205"/>
                      <a:pt x="46165" y="12205"/>
                    </a:cubicBezTo>
                    <a:cubicBezTo>
                      <a:pt x="46098" y="12205"/>
                      <a:pt x="46031" y="12179"/>
                      <a:pt x="45981" y="12129"/>
                    </a:cubicBezTo>
                    <a:cubicBezTo>
                      <a:pt x="45931" y="12081"/>
                      <a:pt x="45905" y="12016"/>
                      <a:pt x="45905" y="11945"/>
                    </a:cubicBezTo>
                    <a:cubicBezTo>
                      <a:pt x="45905" y="11875"/>
                      <a:pt x="45931" y="11808"/>
                      <a:pt x="45981" y="11759"/>
                    </a:cubicBezTo>
                    <a:cubicBezTo>
                      <a:pt x="46031" y="11709"/>
                      <a:pt x="46098" y="11684"/>
                      <a:pt x="46166" y="11684"/>
                    </a:cubicBezTo>
                    <a:close/>
                    <a:moveTo>
                      <a:pt x="46166" y="11679"/>
                    </a:moveTo>
                    <a:cubicBezTo>
                      <a:pt x="46097" y="11679"/>
                      <a:pt x="46029" y="11705"/>
                      <a:pt x="45978" y="11756"/>
                    </a:cubicBezTo>
                    <a:cubicBezTo>
                      <a:pt x="45927" y="11807"/>
                      <a:pt x="45900" y="11874"/>
                      <a:pt x="45900" y="11945"/>
                    </a:cubicBezTo>
                    <a:cubicBezTo>
                      <a:pt x="45900" y="12016"/>
                      <a:pt x="45927" y="12082"/>
                      <a:pt x="45978" y="12133"/>
                    </a:cubicBezTo>
                    <a:cubicBezTo>
                      <a:pt x="46030" y="12185"/>
                      <a:pt x="46097" y="12211"/>
                      <a:pt x="46166" y="12211"/>
                    </a:cubicBezTo>
                    <a:cubicBezTo>
                      <a:pt x="46234" y="12211"/>
                      <a:pt x="46304" y="12185"/>
                      <a:pt x="46355" y="12133"/>
                    </a:cubicBezTo>
                    <a:cubicBezTo>
                      <a:pt x="46457" y="12030"/>
                      <a:pt x="46457" y="11859"/>
                      <a:pt x="46355" y="11756"/>
                    </a:cubicBezTo>
                    <a:cubicBezTo>
                      <a:pt x="46302" y="11705"/>
                      <a:pt x="46234" y="11679"/>
                      <a:pt x="46166" y="11679"/>
                    </a:cubicBezTo>
                    <a:close/>
                    <a:moveTo>
                      <a:pt x="21026" y="11837"/>
                    </a:moveTo>
                    <a:cubicBezTo>
                      <a:pt x="20974" y="11837"/>
                      <a:pt x="20922" y="11857"/>
                      <a:pt x="20882" y="11897"/>
                    </a:cubicBezTo>
                    <a:cubicBezTo>
                      <a:pt x="20802" y="11977"/>
                      <a:pt x="20802" y="12106"/>
                      <a:pt x="20882" y="12185"/>
                    </a:cubicBezTo>
                    <a:cubicBezTo>
                      <a:pt x="20922" y="12225"/>
                      <a:pt x="20974" y="12245"/>
                      <a:pt x="21026" y="12245"/>
                    </a:cubicBezTo>
                    <a:cubicBezTo>
                      <a:pt x="21078" y="12245"/>
                      <a:pt x="21131" y="12225"/>
                      <a:pt x="21170" y="12185"/>
                    </a:cubicBezTo>
                    <a:cubicBezTo>
                      <a:pt x="21250" y="12106"/>
                      <a:pt x="21250" y="11977"/>
                      <a:pt x="21170" y="11897"/>
                    </a:cubicBezTo>
                    <a:cubicBezTo>
                      <a:pt x="21131" y="11857"/>
                      <a:pt x="21078" y="11837"/>
                      <a:pt x="21026" y="11837"/>
                    </a:cubicBezTo>
                    <a:close/>
                    <a:moveTo>
                      <a:pt x="44542" y="11995"/>
                    </a:moveTo>
                    <a:cubicBezTo>
                      <a:pt x="44490" y="11995"/>
                      <a:pt x="44438" y="12015"/>
                      <a:pt x="44398" y="12055"/>
                    </a:cubicBezTo>
                    <a:cubicBezTo>
                      <a:pt x="44319" y="12135"/>
                      <a:pt x="44319" y="12263"/>
                      <a:pt x="44398" y="12343"/>
                    </a:cubicBezTo>
                    <a:cubicBezTo>
                      <a:pt x="44438" y="12383"/>
                      <a:pt x="44490" y="12403"/>
                      <a:pt x="44542" y="12403"/>
                    </a:cubicBezTo>
                    <a:cubicBezTo>
                      <a:pt x="44594" y="12403"/>
                      <a:pt x="44645" y="12383"/>
                      <a:pt x="44685" y="12343"/>
                    </a:cubicBezTo>
                    <a:cubicBezTo>
                      <a:pt x="44765" y="12263"/>
                      <a:pt x="44765" y="12135"/>
                      <a:pt x="44685" y="12055"/>
                    </a:cubicBezTo>
                    <a:cubicBezTo>
                      <a:pt x="44645" y="12015"/>
                      <a:pt x="44594" y="11995"/>
                      <a:pt x="44542" y="11995"/>
                    </a:cubicBezTo>
                    <a:close/>
                    <a:moveTo>
                      <a:pt x="8789" y="12197"/>
                    </a:moveTo>
                    <a:cubicBezTo>
                      <a:pt x="8763" y="12197"/>
                      <a:pt x="8736" y="12207"/>
                      <a:pt x="8716" y="12227"/>
                    </a:cubicBezTo>
                    <a:cubicBezTo>
                      <a:pt x="8674" y="12269"/>
                      <a:pt x="8674" y="12334"/>
                      <a:pt x="8716" y="12375"/>
                    </a:cubicBezTo>
                    <a:cubicBezTo>
                      <a:pt x="8736" y="12396"/>
                      <a:pt x="8763" y="12407"/>
                      <a:pt x="8789" y="12407"/>
                    </a:cubicBezTo>
                    <a:cubicBezTo>
                      <a:pt x="8816" y="12407"/>
                      <a:pt x="8843" y="12396"/>
                      <a:pt x="8864" y="12375"/>
                    </a:cubicBezTo>
                    <a:cubicBezTo>
                      <a:pt x="8906" y="12334"/>
                      <a:pt x="8906" y="12269"/>
                      <a:pt x="8864" y="12227"/>
                    </a:cubicBezTo>
                    <a:cubicBezTo>
                      <a:pt x="8843" y="12207"/>
                      <a:pt x="8816" y="12197"/>
                      <a:pt x="8789" y="12197"/>
                    </a:cubicBezTo>
                    <a:close/>
                    <a:moveTo>
                      <a:pt x="56778" y="12354"/>
                    </a:moveTo>
                    <a:cubicBezTo>
                      <a:pt x="56751" y="12354"/>
                      <a:pt x="56724" y="12364"/>
                      <a:pt x="56703" y="12384"/>
                    </a:cubicBezTo>
                    <a:cubicBezTo>
                      <a:pt x="56661" y="12426"/>
                      <a:pt x="56661" y="12491"/>
                      <a:pt x="56703" y="12533"/>
                    </a:cubicBezTo>
                    <a:cubicBezTo>
                      <a:pt x="56724" y="12554"/>
                      <a:pt x="56751" y="12565"/>
                      <a:pt x="56778" y="12565"/>
                    </a:cubicBezTo>
                    <a:cubicBezTo>
                      <a:pt x="56805" y="12565"/>
                      <a:pt x="56832" y="12554"/>
                      <a:pt x="56853" y="12533"/>
                    </a:cubicBezTo>
                    <a:cubicBezTo>
                      <a:pt x="56893" y="12491"/>
                      <a:pt x="56893" y="12426"/>
                      <a:pt x="56853" y="12384"/>
                    </a:cubicBezTo>
                    <a:cubicBezTo>
                      <a:pt x="56832" y="12364"/>
                      <a:pt x="56805" y="12354"/>
                      <a:pt x="56778" y="12354"/>
                    </a:cubicBezTo>
                    <a:close/>
                    <a:moveTo>
                      <a:pt x="21404" y="12449"/>
                    </a:moveTo>
                    <a:cubicBezTo>
                      <a:pt x="21349" y="12449"/>
                      <a:pt x="21295" y="12470"/>
                      <a:pt x="21253" y="12511"/>
                    </a:cubicBezTo>
                    <a:cubicBezTo>
                      <a:pt x="21170" y="12595"/>
                      <a:pt x="21170" y="12729"/>
                      <a:pt x="21253" y="12813"/>
                    </a:cubicBezTo>
                    <a:cubicBezTo>
                      <a:pt x="21295" y="12854"/>
                      <a:pt x="21349" y="12875"/>
                      <a:pt x="21404" y="12875"/>
                    </a:cubicBezTo>
                    <a:cubicBezTo>
                      <a:pt x="21458" y="12875"/>
                      <a:pt x="21512" y="12854"/>
                      <a:pt x="21554" y="12813"/>
                    </a:cubicBezTo>
                    <a:cubicBezTo>
                      <a:pt x="21637" y="12729"/>
                      <a:pt x="21637" y="12595"/>
                      <a:pt x="21554" y="12511"/>
                    </a:cubicBezTo>
                    <a:cubicBezTo>
                      <a:pt x="21512" y="12470"/>
                      <a:pt x="21458" y="12449"/>
                      <a:pt x="21404" y="12449"/>
                    </a:cubicBezTo>
                    <a:close/>
                    <a:moveTo>
                      <a:pt x="38085" y="12504"/>
                    </a:moveTo>
                    <a:cubicBezTo>
                      <a:pt x="37953" y="12505"/>
                      <a:pt x="37844" y="12613"/>
                      <a:pt x="37844" y="12745"/>
                    </a:cubicBezTo>
                    <a:cubicBezTo>
                      <a:pt x="37844" y="12878"/>
                      <a:pt x="37952" y="12987"/>
                      <a:pt x="38085" y="12987"/>
                    </a:cubicBezTo>
                    <a:cubicBezTo>
                      <a:pt x="38218" y="12987"/>
                      <a:pt x="38327" y="12879"/>
                      <a:pt x="38327" y="12745"/>
                    </a:cubicBezTo>
                    <a:cubicBezTo>
                      <a:pt x="38327" y="12613"/>
                      <a:pt x="38220" y="12504"/>
                      <a:pt x="38085" y="12504"/>
                    </a:cubicBezTo>
                    <a:close/>
                    <a:moveTo>
                      <a:pt x="27548" y="12505"/>
                    </a:moveTo>
                    <a:cubicBezTo>
                      <a:pt x="27416" y="12505"/>
                      <a:pt x="27307" y="12613"/>
                      <a:pt x="27307" y="12746"/>
                    </a:cubicBezTo>
                    <a:cubicBezTo>
                      <a:pt x="27307" y="12879"/>
                      <a:pt x="27413" y="12988"/>
                      <a:pt x="27548" y="12988"/>
                    </a:cubicBezTo>
                    <a:cubicBezTo>
                      <a:pt x="27679" y="12988"/>
                      <a:pt x="27788" y="12881"/>
                      <a:pt x="27788" y="12746"/>
                    </a:cubicBezTo>
                    <a:cubicBezTo>
                      <a:pt x="27788" y="12613"/>
                      <a:pt x="27679" y="12505"/>
                      <a:pt x="27548" y="12505"/>
                    </a:cubicBezTo>
                    <a:close/>
                    <a:moveTo>
                      <a:pt x="44164" y="12606"/>
                    </a:moveTo>
                    <a:cubicBezTo>
                      <a:pt x="44110" y="12606"/>
                      <a:pt x="44056" y="12627"/>
                      <a:pt x="44014" y="12669"/>
                    </a:cubicBezTo>
                    <a:cubicBezTo>
                      <a:pt x="43930" y="12752"/>
                      <a:pt x="43930" y="12887"/>
                      <a:pt x="44014" y="12969"/>
                    </a:cubicBezTo>
                    <a:cubicBezTo>
                      <a:pt x="44056" y="13011"/>
                      <a:pt x="44110" y="13032"/>
                      <a:pt x="44164" y="13032"/>
                    </a:cubicBezTo>
                    <a:cubicBezTo>
                      <a:pt x="44219" y="13032"/>
                      <a:pt x="44273" y="13011"/>
                      <a:pt x="44314" y="12969"/>
                    </a:cubicBezTo>
                    <a:cubicBezTo>
                      <a:pt x="44398" y="12887"/>
                      <a:pt x="44398" y="12752"/>
                      <a:pt x="44314" y="12669"/>
                    </a:cubicBezTo>
                    <a:cubicBezTo>
                      <a:pt x="44273" y="12627"/>
                      <a:pt x="44219" y="12606"/>
                      <a:pt x="44164" y="12606"/>
                    </a:cubicBezTo>
                    <a:close/>
                    <a:moveTo>
                      <a:pt x="8711" y="12999"/>
                    </a:moveTo>
                    <a:cubicBezTo>
                      <a:pt x="8682" y="12999"/>
                      <a:pt x="8653" y="13010"/>
                      <a:pt x="8630" y="13033"/>
                    </a:cubicBezTo>
                    <a:cubicBezTo>
                      <a:pt x="8586" y="13078"/>
                      <a:pt x="8586" y="13149"/>
                      <a:pt x="8630" y="13194"/>
                    </a:cubicBezTo>
                    <a:cubicBezTo>
                      <a:pt x="8653" y="13217"/>
                      <a:pt x="8682" y="13229"/>
                      <a:pt x="8711" y="13229"/>
                    </a:cubicBezTo>
                    <a:cubicBezTo>
                      <a:pt x="8740" y="13229"/>
                      <a:pt x="8769" y="13217"/>
                      <a:pt x="8791" y="13194"/>
                    </a:cubicBezTo>
                    <a:cubicBezTo>
                      <a:pt x="8836" y="13149"/>
                      <a:pt x="8836" y="13078"/>
                      <a:pt x="8791" y="13033"/>
                    </a:cubicBezTo>
                    <a:cubicBezTo>
                      <a:pt x="8770" y="13010"/>
                      <a:pt x="8741" y="12999"/>
                      <a:pt x="8711" y="12999"/>
                    </a:cubicBezTo>
                    <a:close/>
                    <a:moveTo>
                      <a:pt x="56856" y="13156"/>
                    </a:moveTo>
                    <a:cubicBezTo>
                      <a:pt x="56827" y="13156"/>
                      <a:pt x="56798" y="13168"/>
                      <a:pt x="56776" y="13191"/>
                    </a:cubicBezTo>
                    <a:cubicBezTo>
                      <a:pt x="56731" y="13236"/>
                      <a:pt x="56731" y="13307"/>
                      <a:pt x="56776" y="13352"/>
                    </a:cubicBezTo>
                    <a:cubicBezTo>
                      <a:pt x="56798" y="13374"/>
                      <a:pt x="56827" y="13385"/>
                      <a:pt x="56856" y="13385"/>
                    </a:cubicBezTo>
                    <a:cubicBezTo>
                      <a:pt x="56885" y="13385"/>
                      <a:pt x="56914" y="13374"/>
                      <a:pt x="56937" y="13352"/>
                    </a:cubicBezTo>
                    <a:cubicBezTo>
                      <a:pt x="56983" y="13307"/>
                      <a:pt x="56983" y="13236"/>
                      <a:pt x="56937" y="13191"/>
                    </a:cubicBezTo>
                    <a:cubicBezTo>
                      <a:pt x="56914" y="13168"/>
                      <a:pt x="56885" y="13156"/>
                      <a:pt x="56856" y="13156"/>
                    </a:cubicBezTo>
                    <a:close/>
                    <a:moveTo>
                      <a:pt x="21728" y="13081"/>
                    </a:moveTo>
                    <a:cubicBezTo>
                      <a:pt x="21671" y="13081"/>
                      <a:pt x="21615" y="13102"/>
                      <a:pt x="21572" y="13146"/>
                    </a:cubicBezTo>
                    <a:cubicBezTo>
                      <a:pt x="21485" y="13230"/>
                      <a:pt x="21485" y="13372"/>
                      <a:pt x="21572" y="13459"/>
                    </a:cubicBezTo>
                    <a:cubicBezTo>
                      <a:pt x="21615" y="13502"/>
                      <a:pt x="21672" y="13524"/>
                      <a:pt x="21729" y="13524"/>
                    </a:cubicBezTo>
                    <a:cubicBezTo>
                      <a:pt x="21786" y="13524"/>
                      <a:pt x="21843" y="13502"/>
                      <a:pt x="21885" y="13459"/>
                    </a:cubicBezTo>
                    <a:cubicBezTo>
                      <a:pt x="21972" y="13372"/>
                      <a:pt x="21972" y="13230"/>
                      <a:pt x="21885" y="13146"/>
                    </a:cubicBezTo>
                    <a:cubicBezTo>
                      <a:pt x="21841" y="13102"/>
                      <a:pt x="21784" y="13081"/>
                      <a:pt x="21728" y="13081"/>
                    </a:cubicBezTo>
                    <a:close/>
                    <a:moveTo>
                      <a:pt x="43838" y="13236"/>
                    </a:moveTo>
                    <a:cubicBezTo>
                      <a:pt x="43781" y="13236"/>
                      <a:pt x="43725" y="13258"/>
                      <a:pt x="43683" y="13301"/>
                    </a:cubicBezTo>
                    <a:cubicBezTo>
                      <a:pt x="43596" y="13388"/>
                      <a:pt x="43596" y="13530"/>
                      <a:pt x="43683" y="13614"/>
                    </a:cubicBezTo>
                    <a:cubicBezTo>
                      <a:pt x="43726" y="13657"/>
                      <a:pt x="43783" y="13679"/>
                      <a:pt x="43840" y="13679"/>
                    </a:cubicBezTo>
                    <a:cubicBezTo>
                      <a:pt x="43896" y="13679"/>
                      <a:pt x="43953" y="13657"/>
                      <a:pt x="43996" y="13614"/>
                    </a:cubicBezTo>
                    <a:cubicBezTo>
                      <a:pt x="44082" y="13530"/>
                      <a:pt x="44082" y="13388"/>
                      <a:pt x="43996" y="13301"/>
                    </a:cubicBezTo>
                    <a:cubicBezTo>
                      <a:pt x="43952" y="13258"/>
                      <a:pt x="43895" y="13236"/>
                      <a:pt x="43838" y="13236"/>
                    </a:cubicBezTo>
                    <a:close/>
                    <a:moveTo>
                      <a:pt x="9875" y="13187"/>
                    </a:moveTo>
                    <a:cubicBezTo>
                      <a:pt x="9942" y="13187"/>
                      <a:pt x="10009" y="13213"/>
                      <a:pt x="10059" y="13263"/>
                    </a:cubicBezTo>
                    <a:cubicBezTo>
                      <a:pt x="10161" y="13365"/>
                      <a:pt x="10161" y="13531"/>
                      <a:pt x="10059" y="13633"/>
                    </a:cubicBezTo>
                    <a:cubicBezTo>
                      <a:pt x="10009" y="13684"/>
                      <a:pt x="9942" y="13709"/>
                      <a:pt x="9874" y="13709"/>
                    </a:cubicBezTo>
                    <a:cubicBezTo>
                      <a:pt x="9807" y="13709"/>
                      <a:pt x="9740" y="13684"/>
                      <a:pt x="9690" y="13633"/>
                    </a:cubicBezTo>
                    <a:cubicBezTo>
                      <a:pt x="9588" y="13531"/>
                      <a:pt x="9588" y="13365"/>
                      <a:pt x="9690" y="13263"/>
                    </a:cubicBezTo>
                    <a:cubicBezTo>
                      <a:pt x="9740" y="13213"/>
                      <a:pt x="9807" y="13187"/>
                      <a:pt x="9875" y="13187"/>
                    </a:cubicBezTo>
                    <a:close/>
                    <a:moveTo>
                      <a:pt x="9875" y="13182"/>
                    </a:moveTo>
                    <a:cubicBezTo>
                      <a:pt x="9806" y="13182"/>
                      <a:pt x="9738" y="13208"/>
                      <a:pt x="9687" y="13259"/>
                    </a:cubicBezTo>
                    <a:cubicBezTo>
                      <a:pt x="9583" y="13363"/>
                      <a:pt x="9583" y="13533"/>
                      <a:pt x="9687" y="13636"/>
                    </a:cubicBezTo>
                    <a:cubicBezTo>
                      <a:pt x="9739" y="13689"/>
                      <a:pt x="9806" y="13714"/>
                      <a:pt x="9875" y="13714"/>
                    </a:cubicBezTo>
                    <a:cubicBezTo>
                      <a:pt x="9943" y="13714"/>
                      <a:pt x="10010" y="13688"/>
                      <a:pt x="10064" y="13636"/>
                    </a:cubicBezTo>
                    <a:cubicBezTo>
                      <a:pt x="10166" y="13533"/>
                      <a:pt x="10166" y="13363"/>
                      <a:pt x="10064" y="13259"/>
                    </a:cubicBezTo>
                    <a:cubicBezTo>
                      <a:pt x="10011" y="13208"/>
                      <a:pt x="9943" y="13182"/>
                      <a:pt x="9875" y="13182"/>
                    </a:cubicBezTo>
                    <a:close/>
                    <a:moveTo>
                      <a:pt x="55694" y="13344"/>
                    </a:moveTo>
                    <a:cubicBezTo>
                      <a:pt x="55762" y="13344"/>
                      <a:pt x="55828" y="13372"/>
                      <a:pt x="55878" y="13421"/>
                    </a:cubicBezTo>
                    <a:cubicBezTo>
                      <a:pt x="55979" y="13521"/>
                      <a:pt x="55979" y="13688"/>
                      <a:pt x="55878" y="13791"/>
                    </a:cubicBezTo>
                    <a:cubicBezTo>
                      <a:pt x="55828" y="13839"/>
                      <a:pt x="55763" y="13866"/>
                      <a:pt x="55694" y="13866"/>
                    </a:cubicBezTo>
                    <a:cubicBezTo>
                      <a:pt x="55624" y="13866"/>
                      <a:pt x="55557" y="13839"/>
                      <a:pt x="55508" y="13791"/>
                    </a:cubicBezTo>
                    <a:cubicBezTo>
                      <a:pt x="55407" y="13686"/>
                      <a:pt x="55407" y="13523"/>
                      <a:pt x="55508" y="13421"/>
                    </a:cubicBezTo>
                    <a:cubicBezTo>
                      <a:pt x="55557" y="13372"/>
                      <a:pt x="55623" y="13344"/>
                      <a:pt x="55694" y="13344"/>
                    </a:cubicBezTo>
                    <a:close/>
                    <a:moveTo>
                      <a:pt x="55694" y="13339"/>
                    </a:moveTo>
                    <a:cubicBezTo>
                      <a:pt x="55623" y="13339"/>
                      <a:pt x="55556" y="13366"/>
                      <a:pt x="55505" y="13417"/>
                    </a:cubicBezTo>
                    <a:cubicBezTo>
                      <a:pt x="55401" y="13520"/>
                      <a:pt x="55401" y="13691"/>
                      <a:pt x="55505" y="13794"/>
                    </a:cubicBezTo>
                    <a:cubicBezTo>
                      <a:pt x="55556" y="13844"/>
                      <a:pt x="55623" y="13872"/>
                      <a:pt x="55694" y="13872"/>
                    </a:cubicBezTo>
                    <a:cubicBezTo>
                      <a:pt x="55763" y="13872"/>
                      <a:pt x="55833" y="13844"/>
                      <a:pt x="55882" y="13794"/>
                    </a:cubicBezTo>
                    <a:cubicBezTo>
                      <a:pt x="55985" y="13691"/>
                      <a:pt x="55985" y="13520"/>
                      <a:pt x="55882" y="13417"/>
                    </a:cubicBezTo>
                    <a:cubicBezTo>
                      <a:pt x="55831" y="13366"/>
                      <a:pt x="55763" y="13339"/>
                      <a:pt x="55694" y="13339"/>
                    </a:cubicBezTo>
                    <a:close/>
                    <a:moveTo>
                      <a:pt x="37740" y="13455"/>
                    </a:moveTo>
                    <a:cubicBezTo>
                      <a:pt x="37602" y="13457"/>
                      <a:pt x="37489" y="13569"/>
                      <a:pt x="37489" y="13705"/>
                    </a:cubicBezTo>
                    <a:cubicBezTo>
                      <a:pt x="37489" y="13843"/>
                      <a:pt x="37602" y="13954"/>
                      <a:pt x="37740" y="13954"/>
                    </a:cubicBezTo>
                    <a:cubicBezTo>
                      <a:pt x="37878" y="13954"/>
                      <a:pt x="37989" y="13843"/>
                      <a:pt x="37989" y="13705"/>
                    </a:cubicBezTo>
                    <a:cubicBezTo>
                      <a:pt x="37989" y="13568"/>
                      <a:pt x="37878" y="13455"/>
                      <a:pt x="37740" y="13455"/>
                    </a:cubicBezTo>
                    <a:close/>
                    <a:moveTo>
                      <a:pt x="27895" y="13457"/>
                    </a:moveTo>
                    <a:cubicBezTo>
                      <a:pt x="27758" y="13457"/>
                      <a:pt x="27645" y="13569"/>
                      <a:pt x="27645" y="13707"/>
                    </a:cubicBezTo>
                    <a:cubicBezTo>
                      <a:pt x="27645" y="13844"/>
                      <a:pt x="27758" y="13956"/>
                      <a:pt x="27895" y="13956"/>
                    </a:cubicBezTo>
                    <a:cubicBezTo>
                      <a:pt x="28033" y="13956"/>
                      <a:pt x="28145" y="13844"/>
                      <a:pt x="28145" y="13707"/>
                    </a:cubicBezTo>
                    <a:cubicBezTo>
                      <a:pt x="28145" y="13569"/>
                      <a:pt x="28033" y="13457"/>
                      <a:pt x="27895" y="13457"/>
                    </a:cubicBezTo>
                    <a:close/>
                    <a:moveTo>
                      <a:pt x="8671" y="13835"/>
                    </a:moveTo>
                    <a:cubicBezTo>
                      <a:pt x="8639" y="13835"/>
                      <a:pt x="8607" y="13847"/>
                      <a:pt x="8583" y="13872"/>
                    </a:cubicBezTo>
                    <a:cubicBezTo>
                      <a:pt x="8535" y="13921"/>
                      <a:pt x="8535" y="13997"/>
                      <a:pt x="8583" y="14046"/>
                    </a:cubicBezTo>
                    <a:cubicBezTo>
                      <a:pt x="8607" y="14070"/>
                      <a:pt x="8639" y="14083"/>
                      <a:pt x="8670" y="14083"/>
                    </a:cubicBezTo>
                    <a:cubicBezTo>
                      <a:pt x="8701" y="14083"/>
                      <a:pt x="8733" y="14070"/>
                      <a:pt x="8757" y="14046"/>
                    </a:cubicBezTo>
                    <a:cubicBezTo>
                      <a:pt x="8806" y="13997"/>
                      <a:pt x="8806" y="13920"/>
                      <a:pt x="8757" y="13872"/>
                    </a:cubicBezTo>
                    <a:cubicBezTo>
                      <a:pt x="8733" y="13847"/>
                      <a:pt x="8702" y="13835"/>
                      <a:pt x="8671" y="13835"/>
                    </a:cubicBezTo>
                    <a:close/>
                    <a:moveTo>
                      <a:pt x="22042" y="13765"/>
                    </a:moveTo>
                    <a:cubicBezTo>
                      <a:pt x="21983" y="13765"/>
                      <a:pt x="21925" y="13788"/>
                      <a:pt x="21880" y="13833"/>
                    </a:cubicBezTo>
                    <a:cubicBezTo>
                      <a:pt x="21789" y="13924"/>
                      <a:pt x="21789" y="14069"/>
                      <a:pt x="21880" y="14159"/>
                    </a:cubicBezTo>
                    <a:cubicBezTo>
                      <a:pt x="21925" y="14204"/>
                      <a:pt x="21984" y="14227"/>
                      <a:pt x="22043" y="14227"/>
                    </a:cubicBezTo>
                    <a:cubicBezTo>
                      <a:pt x="22102" y="14227"/>
                      <a:pt x="22162" y="14204"/>
                      <a:pt x="22206" y="14159"/>
                    </a:cubicBezTo>
                    <a:cubicBezTo>
                      <a:pt x="22296" y="14069"/>
                      <a:pt x="22296" y="13923"/>
                      <a:pt x="22206" y="13833"/>
                    </a:cubicBezTo>
                    <a:cubicBezTo>
                      <a:pt x="22161" y="13788"/>
                      <a:pt x="22101" y="13765"/>
                      <a:pt x="22042" y="13765"/>
                    </a:cubicBezTo>
                    <a:close/>
                    <a:moveTo>
                      <a:pt x="56897" y="13993"/>
                    </a:moveTo>
                    <a:cubicBezTo>
                      <a:pt x="56865" y="13993"/>
                      <a:pt x="56834" y="14005"/>
                      <a:pt x="56811" y="14030"/>
                    </a:cubicBezTo>
                    <a:cubicBezTo>
                      <a:pt x="56761" y="14078"/>
                      <a:pt x="56761" y="14154"/>
                      <a:pt x="56811" y="14204"/>
                    </a:cubicBezTo>
                    <a:cubicBezTo>
                      <a:pt x="56835" y="14228"/>
                      <a:pt x="56867" y="14240"/>
                      <a:pt x="56898" y="14240"/>
                    </a:cubicBezTo>
                    <a:cubicBezTo>
                      <a:pt x="56929" y="14240"/>
                      <a:pt x="56960" y="14228"/>
                      <a:pt x="56985" y="14204"/>
                    </a:cubicBezTo>
                    <a:cubicBezTo>
                      <a:pt x="57031" y="14154"/>
                      <a:pt x="57031" y="14078"/>
                      <a:pt x="56985" y="14030"/>
                    </a:cubicBezTo>
                    <a:cubicBezTo>
                      <a:pt x="56960" y="14005"/>
                      <a:pt x="56928" y="13993"/>
                      <a:pt x="56897" y="13993"/>
                    </a:cubicBezTo>
                    <a:close/>
                    <a:moveTo>
                      <a:pt x="43524" y="13923"/>
                    </a:moveTo>
                    <a:cubicBezTo>
                      <a:pt x="43465" y="13923"/>
                      <a:pt x="43406" y="13946"/>
                      <a:pt x="43362" y="13991"/>
                    </a:cubicBezTo>
                    <a:cubicBezTo>
                      <a:pt x="43271" y="14082"/>
                      <a:pt x="43271" y="14228"/>
                      <a:pt x="43362" y="14317"/>
                    </a:cubicBezTo>
                    <a:cubicBezTo>
                      <a:pt x="43407" y="14362"/>
                      <a:pt x="43466" y="14385"/>
                      <a:pt x="43525" y="14385"/>
                    </a:cubicBezTo>
                    <a:cubicBezTo>
                      <a:pt x="43584" y="14385"/>
                      <a:pt x="43643" y="14362"/>
                      <a:pt x="43688" y="14317"/>
                    </a:cubicBezTo>
                    <a:cubicBezTo>
                      <a:pt x="43778" y="14227"/>
                      <a:pt x="43778" y="14081"/>
                      <a:pt x="43688" y="13991"/>
                    </a:cubicBezTo>
                    <a:cubicBezTo>
                      <a:pt x="43643" y="13946"/>
                      <a:pt x="43583" y="13923"/>
                      <a:pt x="43524" y="13923"/>
                    </a:cubicBezTo>
                    <a:close/>
                    <a:moveTo>
                      <a:pt x="8684" y="14692"/>
                    </a:moveTo>
                    <a:cubicBezTo>
                      <a:pt x="8651" y="14692"/>
                      <a:pt x="8617" y="14704"/>
                      <a:pt x="8590" y="14730"/>
                    </a:cubicBezTo>
                    <a:cubicBezTo>
                      <a:pt x="8539" y="14780"/>
                      <a:pt x="8539" y="14866"/>
                      <a:pt x="8590" y="14917"/>
                    </a:cubicBezTo>
                    <a:cubicBezTo>
                      <a:pt x="8615" y="14942"/>
                      <a:pt x="8649" y="14955"/>
                      <a:pt x="8683" y="14955"/>
                    </a:cubicBezTo>
                    <a:cubicBezTo>
                      <a:pt x="8717" y="14955"/>
                      <a:pt x="8751" y="14942"/>
                      <a:pt x="8777" y="14917"/>
                    </a:cubicBezTo>
                    <a:cubicBezTo>
                      <a:pt x="8828" y="14866"/>
                      <a:pt x="8828" y="14780"/>
                      <a:pt x="8777" y="14730"/>
                    </a:cubicBezTo>
                    <a:cubicBezTo>
                      <a:pt x="8751" y="14704"/>
                      <a:pt x="8718" y="14692"/>
                      <a:pt x="8684" y="14692"/>
                    </a:cubicBezTo>
                    <a:close/>
                    <a:moveTo>
                      <a:pt x="22396" y="14545"/>
                    </a:moveTo>
                    <a:cubicBezTo>
                      <a:pt x="22334" y="14545"/>
                      <a:pt x="22272" y="14569"/>
                      <a:pt x="22225" y="14617"/>
                    </a:cubicBezTo>
                    <a:cubicBezTo>
                      <a:pt x="22131" y="14712"/>
                      <a:pt x="22131" y="14864"/>
                      <a:pt x="22225" y="14956"/>
                    </a:cubicBezTo>
                    <a:cubicBezTo>
                      <a:pt x="22272" y="15004"/>
                      <a:pt x="22334" y="15028"/>
                      <a:pt x="22396" y="15028"/>
                    </a:cubicBezTo>
                    <a:cubicBezTo>
                      <a:pt x="22457" y="15028"/>
                      <a:pt x="22519" y="15004"/>
                      <a:pt x="22566" y="14956"/>
                    </a:cubicBezTo>
                    <a:cubicBezTo>
                      <a:pt x="22660" y="14862"/>
                      <a:pt x="22660" y="14711"/>
                      <a:pt x="22566" y="14617"/>
                    </a:cubicBezTo>
                    <a:cubicBezTo>
                      <a:pt x="22519" y="14569"/>
                      <a:pt x="22457" y="14545"/>
                      <a:pt x="22396" y="14545"/>
                    </a:cubicBezTo>
                    <a:close/>
                    <a:moveTo>
                      <a:pt x="56884" y="14850"/>
                    </a:moveTo>
                    <a:cubicBezTo>
                      <a:pt x="56850" y="14850"/>
                      <a:pt x="56816" y="14862"/>
                      <a:pt x="56790" y="14888"/>
                    </a:cubicBezTo>
                    <a:cubicBezTo>
                      <a:pt x="56740" y="14938"/>
                      <a:pt x="56740" y="15024"/>
                      <a:pt x="56790" y="15075"/>
                    </a:cubicBezTo>
                    <a:cubicBezTo>
                      <a:pt x="56816" y="15100"/>
                      <a:pt x="56850" y="15113"/>
                      <a:pt x="56884" y="15113"/>
                    </a:cubicBezTo>
                    <a:cubicBezTo>
                      <a:pt x="56918" y="15113"/>
                      <a:pt x="56952" y="15100"/>
                      <a:pt x="56977" y="15075"/>
                    </a:cubicBezTo>
                    <a:cubicBezTo>
                      <a:pt x="57028" y="15024"/>
                      <a:pt x="57028" y="14938"/>
                      <a:pt x="56977" y="14888"/>
                    </a:cubicBezTo>
                    <a:cubicBezTo>
                      <a:pt x="56952" y="14862"/>
                      <a:pt x="56918" y="14850"/>
                      <a:pt x="56884" y="14850"/>
                    </a:cubicBezTo>
                    <a:close/>
                    <a:moveTo>
                      <a:pt x="43173" y="14704"/>
                    </a:moveTo>
                    <a:cubicBezTo>
                      <a:pt x="43112" y="14704"/>
                      <a:pt x="43050" y="14728"/>
                      <a:pt x="43003" y="14775"/>
                    </a:cubicBezTo>
                    <a:cubicBezTo>
                      <a:pt x="42909" y="14870"/>
                      <a:pt x="42909" y="15021"/>
                      <a:pt x="43003" y="15115"/>
                    </a:cubicBezTo>
                    <a:cubicBezTo>
                      <a:pt x="43050" y="15162"/>
                      <a:pt x="43112" y="15186"/>
                      <a:pt x="43173" y="15186"/>
                    </a:cubicBezTo>
                    <a:cubicBezTo>
                      <a:pt x="43235" y="15186"/>
                      <a:pt x="43296" y="15162"/>
                      <a:pt x="43343" y="15115"/>
                    </a:cubicBezTo>
                    <a:cubicBezTo>
                      <a:pt x="43436" y="15020"/>
                      <a:pt x="43436" y="14867"/>
                      <a:pt x="43343" y="14775"/>
                    </a:cubicBezTo>
                    <a:cubicBezTo>
                      <a:pt x="43296" y="14728"/>
                      <a:pt x="43235" y="14704"/>
                      <a:pt x="43173" y="14704"/>
                    </a:cubicBezTo>
                    <a:close/>
                    <a:moveTo>
                      <a:pt x="9985" y="14533"/>
                    </a:moveTo>
                    <a:cubicBezTo>
                      <a:pt x="10074" y="14533"/>
                      <a:pt x="10155" y="14567"/>
                      <a:pt x="10219" y="14628"/>
                    </a:cubicBezTo>
                    <a:cubicBezTo>
                      <a:pt x="10348" y="14757"/>
                      <a:pt x="10348" y="14967"/>
                      <a:pt x="10219" y="15096"/>
                    </a:cubicBezTo>
                    <a:cubicBezTo>
                      <a:pt x="10158" y="15157"/>
                      <a:pt x="10074" y="15192"/>
                      <a:pt x="9985" y="15192"/>
                    </a:cubicBezTo>
                    <a:cubicBezTo>
                      <a:pt x="9897" y="15192"/>
                      <a:pt x="9814" y="15157"/>
                      <a:pt x="9752" y="15096"/>
                    </a:cubicBezTo>
                    <a:cubicBezTo>
                      <a:pt x="9623" y="14967"/>
                      <a:pt x="9623" y="14757"/>
                      <a:pt x="9752" y="14628"/>
                    </a:cubicBezTo>
                    <a:cubicBezTo>
                      <a:pt x="9813" y="14567"/>
                      <a:pt x="9897" y="14533"/>
                      <a:pt x="9985" y="14533"/>
                    </a:cubicBezTo>
                    <a:close/>
                    <a:moveTo>
                      <a:pt x="9985" y="14524"/>
                    </a:moveTo>
                    <a:cubicBezTo>
                      <a:pt x="9894" y="14524"/>
                      <a:pt x="9810" y="14557"/>
                      <a:pt x="9746" y="14622"/>
                    </a:cubicBezTo>
                    <a:cubicBezTo>
                      <a:pt x="9614" y="14756"/>
                      <a:pt x="9614" y="14969"/>
                      <a:pt x="9746" y="15101"/>
                    </a:cubicBezTo>
                    <a:cubicBezTo>
                      <a:pt x="9810" y="15164"/>
                      <a:pt x="9894" y="15201"/>
                      <a:pt x="9985" y="15201"/>
                    </a:cubicBezTo>
                    <a:cubicBezTo>
                      <a:pt x="10075" y="15199"/>
                      <a:pt x="10161" y="15164"/>
                      <a:pt x="10224" y="15101"/>
                    </a:cubicBezTo>
                    <a:cubicBezTo>
                      <a:pt x="10356" y="14969"/>
                      <a:pt x="10356" y="14756"/>
                      <a:pt x="10224" y="14622"/>
                    </a:cubicBezTo>
                    <a:cubicBezTo>
                      <a:pt x="10161" y="14560"/>
                      <a:pt x="10075" y="14524"/>
                      <a:pt x="9985" y="14524"/>
                    </a:cubicBezTo>
                    <a:close/>
                    <a:moveTo>
                      <a:pt x="55582" y="14691"/>
                    </a:moveTo>
                    <a:cubicBezTo>
                      <a:pt x="55672" y="14691"/>
                      <a:pt x="55754" y="14725"/>
                      <a:pt x="55817" y="14786"/>
                    </a:cubicBezTo>
                    <a:cubicBezTo>
                      <a:pt x="55944" y="14915"/>
                      <a:pt x="55944" y="15125"/>
                      <a:pt x="55817" y="15254"/>
                    </a:cubicBezTo>
                    <a:cubicBezTo>
                      <a:pt x="55754" y="15315"/>
                      <a:pt x="55672" y="15350"/>
                      <a:pt x="55582" y="15350"/>
                    </a:cubicBezTo>
                    <a:cubicBezTo>
                      <a:pt x="55494" y="15350"/>
                      <a:pt x="55412" y="15315"/>
                      <a:pt x="55349" y="15254"/>
                    </a:cubicBezTo>
                    <a:cubicBezTo>
                      <a:pt x="55288" y="15192"/>
                      <a:pt x="55253" y="15109"/>
                      <a:pt x="55253" y="15020"/>
                    </a:cubicBezTo>
                    <a:cubicBezTo>
                      <a:pt x="55253" y="14931"/>
                      <a:pt x="55288" y="14850"/>
                      <a:pt x="55349" y="14786"/>
                    </a:cubicBezTo>
                    <a:cubicBezTo>
                      <a:pt x="55411" y="14724"/>
                      <a:pt x="55494" y="14691"/>
                      <a:pt x="55582" y="14691"/>
                    </a:cubicBezTo>
                    <a:close/>
                    <a:moveTo>
                      <a:pt x="55582" y="14680"/>
                    </a:moveTo>
                    <a:cubicBezTo>
                      <a:pt x="55492" y="14680"/>
                      <a:pt x="55407" y="14715"/>
                      <a:pt x="55343" y="14780"/>
                    </a:cubicBezTo>
                    <a:cubicBezTo>
                      <a:pt x="55279" y="14844"/>
                      <a:pt x="55243" y="14930"/>
                      <a:pt x="55243" y="15020"/>
                    </a:cubicBezTo>
                    <a:cubicBezTo>
                      <a:pt x="55243" y="15111"/>
                      <a:pt x="55278" y="15196"/>
                      <a:pt x="55343" y="15259"/>
                    </a:cubicBezTo>
                    <a:cubicBezTo>
                      <a:pt x="55407" y="15322"/>
                      <a:pt x="55492" y="15359"/>
                      <a:pt x="55582" y="15359"/>
                    </a:cubicBezTo>
                    <a:cubicBezTo>
                      <a:pt x="55673" y="15357"/>
                      <a:pt x="55757" y="15322"/>
                      <a:pt x="55821" y="15259"/>
                    </a:cubicBezTo>
                    <a:cubicBezTo>
                      <a:pt x="55953" y="15127"/>
                      <a:pt x="55953" y="14914"/>
                      <a:pt x="55821" y="14780"/>
                    </a:cubicBezTo>
                    <a:cubicBezTo>
                      <a:pt x="55757" y="14717"/>
                      <a:pt x="55673" y="14680"/>
                      <a:pt x="55582" y="14680"/>
                    </a:cubicBezTo>
                    <a:close/>
                    <a:moveTo>
                      <a:pt x="8769" y="15557"/>
                    </a:moveTo>
                    <a:cubicBezTo>
                      <a:pt x="8733" y="15557"/>
                      <a:pt x="8696" y="15571"/>
                      <a:pt x="8668" y="15598"/>
                    </a:cubicBezTo>
                    <a:cubicBezTo>
                      <a:pt x="8615" y="15653"/>
                      <a:pt x="8615" y="15743"/>
                      <a:pt x="8668" y="15798"/>
                    </a:cubicBezTo>
                    <a:cubicBezTo>
                      <a:pt x="8696" y="15824"/>
                      <a:pt x="8732" y="15838"/>
                      <a:pt x="8768" y="15838"/>
                    </a:cubicBezTo>
                    <a:cubicBezTo>
                      <a:pt x="8804" y="15838"/>
                      <a:pt x="8841" y="15824"/>
                      <a:pt x="8868" y="15798"/>
                    </a:cubicBezTo>
                    <a:cubicBezTo>
                      <a:pt x="8922" y="15743"/>
                      <a:pt x="8922" y="15653"/>
                      <a:pt x="8868" y="15598"/>
                    </a:cubicBezTo>
                    <a:cubicBezTo>
                      <a:pt x="8841" y="15571"/>
                      <a:pt x="8805" y="15557"/>
                      <a:pt x="8769" y="15557"/>
                    </a:cubicBezTo>
                    <a:close/>
                    <a:moveTo>
                      <a:pt x="22830" y="15461"/>
                    </a:moveTo>
                    <a:cubicBezTo>
                      <a:pt x="22766" y="15461"/>
                      <a:pt x="22702" y="15485"/>
                      <a:pt x="22653" y="15534"/>
                    </a:cubicBezTo>
                    <a:cubicBezTo>
                      <a:pt x="22556" y="15632"/>
                      <a:pt x="22556" y="15792"/>
                      <a:pt x="22653" y="15887"/>
                    </a:cubicBezTo>
                    <a:cubicBezTo>
                      <a:pt x="22702" y="15937"/>
                      <a:pt x="22766" y="15961"/>
                      <a:pt x="22830" y="15961"/>
                    </a:cubicBezTo>
                    <a:cubicBezTo>
                      <a:pt x="22894" y="15961"/>
                      <a:pt x="22958" y="15937"/>
                      <a:pt x="23006" y="15887"/>
                    </a:cubicBezTo>
                    <a:cubicBezTo>
                      <a:pt x="23105" y="15789"/>
                      <a:pt x="23105" y="15632"/>
                      <a:pt x="23006" y="15534"/>
                    </a:cubicBezTo>
                    <a:cubicBezTo>
                      <a:pt x="22958" y="15485"/>
                      <a:pt x="22894" y="15461"/>
                      <a:pt x="22830" y="15461"/>
                    </a:cubicBezTo>
                    <a:close/>
                    <a:moveTo>
                      <a:pt x="31490" y="13954"/>
                    </a:moveTo>
                    <a:lnTo>
                      <a:pt x="31490" y="13954"/>
                    </a:lnTo>
                    <a:cubicBezTo>
                      <a:pt x="30789" y="14536"/>
                      <a:pt x="28992" y="14966"/>
                      <a:pt x="28729" y="15979"/>
                    </a:cubicBezTo>
                    <a:cubicBezTo>
                      <a:pt x="28832" y="15987"/>
                      <a:pt x="28932" y="15991"/>
                      <a:pt x="29029" y="15991"/>
                    </a:cubicBezTo>
                    <a:cubicBezTo>
                      <a:pt x="30888" y="15991"/>
                      <a:pt x="31565" y="14596"/>
                      <a:pt x="31490" y="13954"/>
                    </a:cubicBezTo>
                    <a:close/>
                    <a:moveTo>
                      <a:pt x="34144" y="13954"/>
                    </a:moveTo>
                    <a:lnTo>
                      <a:pt x="34144" y="13954"/>
                    </a:lnTo>
                    <a:cubicBezTo>
                      <a:pt x="34068" y="14596"/>
                      <a:pt x="34745" y="15991"/>
                      <a:pt x="36606" y="15991"/>
                    </a:cubicBezTo>
                    <a:cubicBezTo>
                      <a:pt x="36703" y="15991"/>
                      <a:pt x="36803" y="15987"/>
                      <a:pt x="36907" y="15979"/>
                    </a:cubicBezTo>
                    <a:cubicBezTo>
                      <a:pt x="36642" y="14967"/>
                      <a:pt x="34845" y="14537"/>
                      <a:pt x="34144" y="13954"/>
                    </a:cubicBezTo>
                    <a:close/>
                    <a:moveTo>
                      <a:pt x="56799" y="15714"/>
                    </a:moveTo>
                    <a:cubicBezTo>
                      <a:pt x="56763" y="15714"/>
                      <a:pt x="56727" y="15728"/>
                      <a:pt x="56699" y="15756"/>
                    </a:cubicBezTo>
                    <a:cubicBezTo>
                      <a:pt x="56646" y="15809"/>
                      <a:pt x="56646" y="15901"/>
                      <a:pt x="56699" y="15954"/>
                    </a:cubicBezTo>
                    <a:cubicBezTo>
                      <a:pt x="56727" y="15982"/>
                      <a:pt x="56763" y="15995"/>
                      <a:pt x="56799" y="15995"/>
                    </a:cubicBezTo>
                    <a:cubicBezTo>
                      <a:pt x="56835" y="15995"/>
                      <a:pt x="56872" y="15982"/>
                      <a:pt x="56899" y="15954"/>
                    </a:cubicBezTo>
                    <a:cubicBezTo>
                      <a:pt x="56953" y="15901"/>
                      <a:pt x="56953" y="15809"/>
                      <a:pt x="56899" y="15756"/>
                    </a:cubicBezTo>
                    <a:cubicBezTo>
                      <a:pt x="56872" y="15728"/>
                      <a:pt x="56835" y="15714"/>
                      <a:pt x="56799" y="15714"/>
                    </a:cubicBezTo>
                    <a:close/>
                    <a:moveTo>
                      <a:pt x="42738" y="15621"/>
                    </a:moveTo>
                    <a:cubicBezTo>
                      <a:pt x="42674" y="15621"/>
                      <a:pt x="42610" y="15645"/>
                      <a:pt x="42561" y="15693"/>
                    </a:cubicBezTo>
                    <a:cubicBezTo>
                      <a:pt x="42464" y="15792"/>
                      <a:pt x="42464" y="15948"/>
                      <a:pt x="42561" y="16047"/>
                    </a:cubicBezTo>
                    <a:cubicBezTo>
                      <a:pt x="42610" y="16096"/>
                      <a:pt x="42674" y="16121"/>
                      <a:pt x="42738" y="16121"/>
                    </a:cubicBezTo>
                    <a:cubicBezTo>
                      <a:pt x="42802" y="16121"/>
                      <a:pt x="42865" y="16096"/>
                      <a:pt x="42915" y="16047"/>
                    </a:cubicBezTo>
                    <a:cubicBezTo>
                      <a:pt x="43012" y="15947"/>
                      <a:pt x="43012" y="15789"/>
                      <a:pt x="42915" y="15693"/>
                    </a:cubicBezTo>
                    <a:cubicBezTo>
                      <a:pt x="42865" y="15645"/>
                      <a:pt x="42802" y="15621"/>
                      <a:pt x="42738" y="15621"/>
                    </a:cubicBezTo>
                    <a:close/>
                    <a:moveTo>
                      <a:pt x="8941" y="16418"/>
                    </a:moveTo>
                    <a:cubicBezTo>
                      <a:pt x="8902" y="16418"/>
                      <a:pt x="8864" y="16432"/>
                      <a:pt x="8835" y="16461"/>
                    </a:cubicBezTo>
                    <a:cubicBezTo>
                      <a:pt x="8777" y="16519"/>
                      <a:pt x="8777" y="16616"/>
                      <a:pt x="8835" y="16674"/>
                    </a:cubicBezTo>
                    <a:cubicBezTo>
                      <a:pt x="8864" y="16703"/>
                      <a:pt x="8902" y="16718"/>
                      <a:pt x="8941" y="16718"/>
                    </a:cubicBezTo>
                    <a:cubicBezTo>
                      <a:pt x="8979" y="16718"/>
                      <a:pt x="9017" y="16703"/>
                      <a:pt x="9046" y="16674"/>
                    </a:cubicBezTo>
                    <a:cubicBezTo>
                      <a:pt x="9104" y="16616"/>
                      <a:pt x="9104" y="16519"/>
                      <a:pt x="9046" y="16461"/>
                    </a:cubicBezTo>
                    <a:cubicBezTo>
                      <a:pt x="9017" y="16432"/>
                      <a:pt x="8979" y="16418"/>
                      <a:pt x="8941" y="16418"/>
                    </a:cubicBezTo>
                    <a:close/>
                    <a:moveTo>
                      <a:pt x="56627" y="16576"/>
                    </a:moveTo>
                    <a:cubicBezTo>
                      <a:pt x="56589" y="16576"/>
                      <a:pt x="56551" y="16590"/>
                      <a:pt x="56521" y="16619"/>
                    </a:cubicBezTo>
                    <a:cubicBezTo>
                      <a:pt x="56463" y="16677"/>
                      <a:pt x="56463" y="16773"/>
                      <a:pt x="56521" y="16831"/>
                    </a:cubicBezTo>
                    <a:cubicBezTo>
                      <a:pt x="56550" y="16860"/>
                      <a:pt x="56588" y="16874"/>
                      <a:pt x="56627" y="16874"/>
                    </a:cubicBezTo>
                    <a:cubicBezTo>
                      <a:pt x="56665" y="16874"/>
                      <a:pt x="56703" y="16860"/>
                      <a:pt x="56732" y="16831"/>
                    </a:cubicBezTo>
                    <a:cubicBezTo>
                      <a:pt x="56790" y="16773"/>
                      <a:pt x="56790" y="16677"/>
                      <a:pt x="56732" y="16619"/>
                    </a:cubicBezTo>
                    <a:cubicBezTo>
                      <a:pt x="56703" y="16590"/>
                      <a:pt x="56665" y="16576"/>
                      <a:pt x="56627" y="16576"/>
                    </a:cubicBezTo>
                    <a:close/>
                    <a:moveTo>
                      <a:pt x="10414" y="15966"/>
                    </a:moveTo>
                    <a:cubicBezTo>
                      <a:pt x="10543" y="15966"/>
                      <a:pt x="10666" y="16015"/>
                      <a:pt x="10756" y="16106"/>
                    </a:cubicBezTo>
                    <a:cubicBezTo>
                      <a:pt x="10945" y="16295"/>
                      <a:pt x="10945" y="16605"/>
                      <a:pt x="10756" y="16793"/>
                    </a:cubicBezTo>
                    <a:cubicBezTo>
                      <a:pt x="10665" y="16886"/>
                      <a:pt x="10543" y="16935"/>
                      <a:pt x="10414" y="16935"/>
                    </a:cubicBezTo>
                    <a:cubicBezTo>
                      <a:pt x="10284" y="16935"/>
                      <a:pt x="10162" y="16884"/>
                      <a:pt x="10071" y="16793"/>
                    </a:cubicBezTo>
                    <a:cubicBezTo>
                      <a:pt x="9882" y="16605"/>
                      <a:pt x="9882" y="16295"/>
                      <a:pt x="10071" y="16106"/>
                    </a:cubicBezTo>
                    <a:cubicBezTo>
                      <a:pt x="10162" y="16015"/>
                      <a:pt x="10284" y="15966"/>
                      <a:pt x="10414" y="15966"/>
                    </a:cubicBezTo>
                    <a:close/>
                    <a:moveTo>
                      <a:pt x="10414" y="15953"/>
                    </a:moveTo>
                    <a:cubicBezTo>
                      <a:pt x="10282" y="15953"/>
                      <a:pt x="10158" y="16005"/>
                      <a:pt x="10064" y="16098"/>
                    </a:cubicBezTo>
                    <a:cubicBezTo>
                      <a:pt x="9869" y="16292"/>
                      <a:pt x="9869" y="16606"/>
                      <a:pt x="10064" y="16800"/>
                    </a:cubicBezTo>
                    <a:cubicBezTo>
                      <a:pt x="10158" y="16895"/>
                      <a:pt x="10282" y="16945"/>
                      <a:pt x="10414" y="16945"/>
                    </a:cubicBezTo>
                    <a:cubicBezTo>
                      <a:pt x="10416" y="16945"/>
                      <a:pt x="10418" y="16945"/>
                      <a:pt x="10420" y="16945"/>
                    </a:cubicBezTo>
                    <a:cubicBezTo>
                      <a:pt x="10550" y="16945"/>
                      <a:pt x="10673" y="16893"/>
                      <a:pt x="10766" y="16800"/>
                    </a:cubicBezTo>
                    <a:cubicBezTo>
                      <a:pt x="10959" y="16606"/>
                      <a:pt x="10959" y="16292"/>
                      <a:pt x="10766" y="16098"/>
                    </a:cubicBezTo>
                    <a:cubicBezTo>
                      <a:pt x="10672" y="16003"/>
                      <a:pt x="10546" y="15953"/>
                      <a:pt x="10414" y="15953"/>
                    </a:cubicBezTo>
                    <a:close/>
                    <a:moveTo>
                      <a:pt x="55153" y="16121"/>
                    </a:moveTo>
                    <a:cubicBezTo>
                      <a:pt x="55283" y="16121"/>
                      <a:pt x="55405" y="16172"/>
                      <a:pt x="55498" y="16264"/>
                    </a:cubicBezTo>
                    <a:cubicBezTo>
                      <a:pt x="55685" y="16453"/>
                      <a:pt x="55685" y="16763"/>
                      <a:pt x="55498" y="16951"/>
                    </a:cubicBezTo>
                    <a:cubicBezTo>
                      <a:pt x="55405" y="17044"/>
                      <a:pt x="55283" y="17092"/>
                      <a:pt x="55153" y="17092"/>
                    </a:cubicBezTo>
                    <a:cubicBezTo>
                      <a:pt x="55023" y="17092"/>
                      <a:pt x="54901" y="17041"/>
                      <a:pt x="54810" y="16951"/>
                    </a:cubicBezTo>
                    <a:cubicBezTo>
                      <a:pt x="54717" y="16858"/>
                      <a:pt x="54668" y="16737"/>
                      <a:pt x="54668" y="16606"/>
                    </a:cubicBezTo>
                    <a:cubicBezTo>
                      <a:pt x="54668" y="16476"/>
                      <a:pt x="54718" y="16356"/>
                      <a:pt x="54810" y="16263"/>
                    </a:cubicBezTo>
                    <a:cubicBezTo>
                      <a:pt x="54901" y="16170"/>
                      <a:pt x="55023" y="16121"/>
                      <a:pt x="55153" y="16121"/>
                    </a:cubicBezTo>
                    <a:close/>
                    <a:moveTo>
                      <a:pt x="55153" y="16111"/>
                    </a:moveTo>
                    <a:cubicBezTo>
                      <a:pt x="55021" y="16111"/>
                      <a:pt x="54895" y="16163"/>
                      <a:pt x="54802" y="16256"/>
                    </a:cubicBezTo>
                    <a:cubicBezTo>
                      <a:pt x="54707" y="16350"/>
                      <a:pt x="54657" y="16474"/>
                      <a:pt x="54657" y="16606"/>
                    </a:cubicBezTo>
                    <a:cubicBezTo>
                      <a:pt x="54657" y="16740"/>
                      <a:pt x="54710" y="16864"/>
                      <a:pt x="54802" y="16958"/>
                    </a:cubicBezTo>
                    <a:cubicBezTo>
                      <a:pt x="54897" y="17053"/>
                      <a:pt x="55021" y="17103"/>
                      <a:pt x="55153" y="17103"/>
                    </a:cubicBezTo>
                    <a:cubicBezTo>
                      <a:pt x="55285" y="17103"/>
                      <a:pt x="55411" y="17053"/>
                      <a:pt x="55504" y="16958"/>
                    </a:cubicBezTo>
                    <a:cubicBezTo>
                      <a:pt x="55698" y="16764"/>
                      <a:pt x="55698" y="16450"/>
                      <a:pt x="55504" y="16256"/>
                    </a:cubicBezTo>
                    <a:cubicBezTo>
                      <a:pt x="55410" y="16161"/>
                      <a:pt x="55285" y="16111"/>
                      <a:pt x="55153" y="16111"/>
                    </a:cubicBezTo>
                    <a:close/>
                    <a:moveTo>
                      <a:pt x="9218" y="17262"/>
                    </a:moveTo>
                    <a:cubicBezTo>
                      <a:pt x="9177" y="17262"/>
                      <a:pt x="9136" y="17278"/>
                      <a:pt x="9104" y="17309"/>
                    </a:cubicBezTo>
                    <a:cubicBezTo>
                      <a:pt x="9043" y="17371"/>
                      <a:pt x="9043" y="17473"/>
                      <a:pt x="9104" y="17534"/>
                    </a:cubicBezTo>
                    <a:cubicBezTo>
                      <a:pt x="9135" y="17565"/>
                      <a:pt x="9176" y="17580"/>
                      <a:pt x="9217" y="17580"/>
                    </a:cubicBezTo>
                    <a:cubicBezTo>
                      <a:pt x="9258" y="17580"/>
                      <a:pt x="9298" y="17565"/>
                      <a:pt x="9329" y="17534"/>
                    </a:cubicBezTo>
                    <a:cubicBezTo>
                      <a:pt x="9391" y="17473"/>
                      <a:pt x="9391" y="17371"/>
                      <a:pt x="9329" y="17309"/>
                    </a:cubicBezTo>
                    <a:cubicBezTo>
                      <a:pt x="9298" y="17278"/>
                      <a:pt x="9258" y="17262"/>
                      <a:pt x="9218" y="17262"/>
                    </a:cubicBezTo>
                    <a:close/>
                    <a:moveTo>
                      <a:pt x="32816" y="13863"/>
                    </a:moveTo>
                    <a:cubicBezTo>
                      <a:pt x="32816" y="13863"/>
                      <a:pt x="32737" y="15295"/>
                      <a:pt x="31541" y="16027"/>
                    </a:cubicBezTo>
                    <a:cubicBezTo>
                      <a:pt x="31541" y="16027"/>
                      <a:pt x="32318" y="16873"/>
                      <a:pt x="32242" y="17642"/>
                    </a:cubicBezTo>
                    <a:lnTo>
                      <a:pt x="32816" y="17206"/>
                    </a:lnTo>
                    <a:lnTo>
                      <a:pt x="33390" y="17642"/>
                    </a:lnTo>
                    <a:cubicBezTo>
                      <a:pt x="33315" y="16873"/>
                      <a:pt x="34091" y="16027"/>
                      <a:pt x="34091" y="16027"/>
                    </a:cubicBezTo>
                    <a:cubicBezTo>
                      <a:pt x="32896" y="15295"/>
                      <a:pt x="32816" y="13863"/>
                      <a:pt x="32816" y="13863"/>
                    </a:cubicBezTo>
                    <a:close/>
                    <a:moveTo>
                      <a:pt x="56350" y="17419"/>
                    </a:moveTo>
                    <a:cubicBezTo>
                      <a:pt x="56309" y="17419"/>
                      <a:pt x="56269" y="17435"/>
                      <a:pt x="56238" y="17467"/>
                    </a:cubicBezTo>
                    <a:cubicBezTo>
                      <a:pt x="56176" y="17529"/>
                      <a:pt x="56176" y="17631"/>
                      <a:pt x="56238" y="17692"/>
                    </a:cubicBezTo>
                    <a:cubicBezTo>
                      <a:pt x="56269" y="17723"/>
                      <a:pt x="56309" y="17738"/>
                      <a:pt x="56350" y="17738"/>
                    </a:cubicBezTo>
                    <a:cubicBezTo>
                      <a:pt x="56391" y="17738"/>
                      <a:pt x="56432" y="17723"/>
                      <a:pt x="56463" y="17692"/>
                    </a:cubicBezTo>
                    <a:cubicBezTo>
                      <a:pt x="56524" y="17631"/>
                      <a:pt x="56524" y="17529"/>
                      <a:pt x="56463" y="17467"/>
                    </a:cubicBezTo>
                    <a:cubicBezTo>
                      <a:pt x="56431" y="17435"/>
                      <a:pt x="56390" y="17419"/>
                      <a:pt x="56350" y="17419"/>
                    </a:cubicBezTo>
                    <a:close/>
                    <a:moveTo>
                      <a:pt x="30879" y="17355"/>
                    </a:moveTo>
                    <a:cubicBezTo>
                      <a:pt x="30825" y="17468"/>
                      <a:pt x="30818" y="17602"/>
                      <a:pt x="30872" y="17726"/>
                    </a:cubicBezTo>
                    <a:cubicBezTo>
                      <a:pt x="30924" y="17851"/>
                      <a:pt x="31024" y="17938"/>
                      <a:pt x="31141" y="17981"/>
                    </a:cubicBezTo>
                    <a:cubicBezTo>
                      <a:pt x="31193" y="17867"/>
                      <a:pt x="31201" y="17735"/>
                      <a:pt x="31148" y="17610"/>
                    </a:cubicBezTo>
                    <a:cubicBezTo>
                      <a:pt x="31096" y="17484"/>
                      <a:pt x="30996" y="17399"/>
                      <a:pt x="30879" y="17355"/>
                    </a:cubicBezTo>
                    <a:close/>
                    <a:moveTo>
                      <a:pt x="34755" y="17355"/>
                    </a:moveTo>
                    <a:cubicBezTo>
                      <a:pt x="34636" y="17399"/>
                      <a:pt x="34538" y="17486"/>
                      <a:pt x="34484" y="17610"/>
                    </a:cubicBezTo>
                    <a:cubicBezTo>
                      <a:pt x="34432" y="17735"/>
                      <a:pt x="34441" y="17867"/>
                      <a:pt x="34491" y="17981"/>
                    </a:cubicBezTo>
                    <a:cubicBezTo>
                      <a:pt x="34610" y="17939"/>
                      <a:pt x="34709" y="17851"/>
                      <a:pt x="34762" y="17726"/>
                    </a:cubicBezTo>
                    <a:cubicBezTo>
                      <a:pt x="34814" y="17602"/>
                      <a:pt x="34807" y="17468"/>
                      <a:pt x="34755" y="17355"/>
                    </a:cubicBezTo>
                    <a:close/>
                    <a:moveTo>
                      <a:pt x="35772" y="17381"/>
                    </a:moveTo>
                    <a:cubicBezTo>
                      <a:pt x="35566" y="17381"/>
                      <a:pt x="35360" y="17449"/>
                      <a:pt x="35190" y="17590"/>
                    </a:cubicBezTo>
                    <a:cubicBezTo>
                      <a:pt x="34984" y="17761"/>
                      <a:pt x="34878" y="18002"/>
                      <a:pt x="34865" y="18247"/>
                    </a:cubicBezTo>
                    <a:cubicBezTo>
                      <a:pt x="34906" y="18252"/>
                      <a:pt x="34946" y="18254"/>
                      <a:pt x="34987" y="18254"/>
                    </a:cubicBezTo>
                    <a:cubicBezTo>
                      <a:pt x="35193" y="18254"/>
                      <a:pt x="35399" y="18187"/>
                      <a:pt x="35569" y="18045"/>
                    </a:cubicBezTo>
                    <a:cubicBezTo>
                      <a:pt x="35774" y="17877"/>
                      <a:pt x="35882" y="17635"/>
                      <a:pt x="35894" y="17389"/>
                    </a:cubicBezTo>
                    <a:cubicBezTo>
                      <a:pt x="35854" y="17383"/>
                      <a:pt x="35813" y="17381"/>
                      <a:pt x="35772" y="17381"/>
                    </a:cubicBezTo>
                    <a:close/>
                    <a:moveTo>
                      <a:pt x="29864" y="17383"/>
                    </a:moveTo>
                    <a:cubicBezTo>
                      <a:pt x="29822" y="17383"/>
                      <a:pt x="29780" y="17386"/>
                      <a:pt x="29739" y="17392"/>
                    </a:cubicBezTo>
                    <a:cubicBezTo>
                      <a:pt x="29750" y="17635"/>
                      <a:pt x="29859" y="17877"/>
                      <a:pt x="30063" y="18047"/>
                    </a:cubicBezTo>
                    <a:cubicBezTo>
                      <a:pt x="30233" y="18189"/>
                      <a:pt x="30440" y="18256"/>
                      <a:pt x="30645" y="18256"/>
                    </a:cubicBezTo>
                    <a:cubicBezTo>
                      <a:pt x="30686" y="18256"/>
                      <a:pt x="30727" y="18253"/>
                      <a:pt x="30767" y="18248"/>
                    </a:cubicBezTo>
                    <a:cubicBezTo>
                      <a:pt x="30756" y="18002"/>
                      <a:pt x="30648" y="17761"/>
                      <a:pt x="30444" y="17592"/>
                    </a:cubicBezTo>
                    <a:cubicBezTo>
                      <a:pt x="30273" y="17451"/>
                      <a:pt x="30069" y="17383"/>
                      <a:pt x="29864" y="17383"/>
                    </a:cubicBezTo>
                    <a:close/>
                    <a:moveTo>
                      <a:pt x="11046" y="17648"/>
                    </a:moveTo>
                    <a:cubicBezTo>
                      <a:pt x="11136" y="17648"/>
                      <a:pt x="11218" y="17681"/>
                      <a:pt x="11281" y="17744"/>
                    </a:cubicBezTo>
                    <a:cubicBezTo>
                      <a:pt x="11342" y="17806"/>
                      <a:pt x="11376" y="17889"/>
                      <a:pt x="11376" y="17978"/>
                    </a:cubicBezTo>
                    <a:cubicBezTo>
                      <a:pt x="11376" y="18067"/>
                      <a:pt x="11342" y="18148"/>
                      <a:pt x="11281" y="18212"/>
                    </a:cubicBezTo>
                    <a:cubicBezTo>
                      <a:pt x="11218" y="18273"/>
                      <a:pt x="11136" y="18307"/>
                      <a:pt x="11046" y="18307"/>
                    </a:cubicBezTo>
                    <a:cubicBezTo>
                      <a:pt x="10958" y="18307"/>
                      <a:pt x="10876" y="18273"/>
                      <a:pt x="10813" y="18212"/>
                    </a:cubicBezTo>
                    <a:cubicBezTo>
                      <a:pt x="10684" y="18083"/>
                      <a:pt x="10684" y="17873"/>
                      <a:pt x="10813" y="17744"/>
                    </a:cubicBezTo>
                    <a:cubicBezTo>
                      <a:pt x="10875" y="17683"/>
                      <a:pt x="10958" y="17648"/>
                      <a:pt x="11046" y="17648"/>
                    </a:cubicBezTo>
                    <a:close/>
                    <a:moveTo>
                      <a:pt x="11046" y="17638"/>
                    </a:moveTo>
                    <a:cubicBezTo>
                      <a:pt x="10956" y="17638"/>
                      <a:pt x="10871" y="17671"/>
                      <a:pt x="10807" y="17736"/>
                    </a:cubicBezTo>
                    <a:cubicBezTo>
                      <a:pt x="10675" y="17870"/>
                      <a:pt x="10675" y="18083"/>
                      <a:pt x="10807" y="18215"/>
                    </a:cubicBezTo>
                    <a:cubicBezTo>
                      <a:pt x="10871" y="18278"/>
                      <a:pt x="10956" y="18315"/>
                      <a:pt x="11046" y="18315"/>
                    </a:cubicBezTo>
                    <a:cubicBezTo>
                      <a:pt x="11137" y="18315"/>
                      <a:pt x="11223" y="18280"/>
                      <a:pt x="11285" y="18215"/>
                    </a:cubicBezTo>
                    <a:cubicBezTo>
                      <a:pt x="11349" y="18152"/>
                      <a:pt x="11385" y="18067"/>
                      <a:pt x="11385" y="17976"/>
                    </a:cubicBezTo>
                    <a:cubicBezTo>
                      <a:pt x="11385" y="17886"/>
                      <a:pt x="11350" y="17800"/>
                      <a:pt x="11285" y="17736"/>
                    </a:cubicBezTo>
                    <a:cubicBezTo>
                      <a:pt x="11223" y="17674"/>
                      <a:pt x="11137" y="17638"/>
                      <a:pt x="11046" y="17638"/>
                    </a:cubicBezTo>
                    <a:close/>
                    <a:moveTo>
                      <a:pt x="9617" y="18077"/>
                    </a:moveTo>
                    <a:cubicBezTo>
                      <a:pt x="9575" y="18077"/>
                      <a:pt x="9532" y="18094"/>
                      <a:pt x="9498" y="18126"/>
                    </a:cubicBezTo>
                    <a:cubicBezTo>
                      <a:pt x="9433" y="18191"/>
                      <a:pt x="9433" y="18299"/>
                      <a:pt x="9498" y="18364"/>
                    </a:cubicBezTo>
                    <a:cubicBezTo>
                      <a:pt x="9531" y="18396"/>
                      <a:pt x="9574" y="18413"/>
                      <a:pt x="9617" y="18413"/>
                    </a:cubicBezTo>
                    <a:cubicBezTo>
                      <a:pt x="9659" y="18413"/>
                      <a:pt x="9702" y="18396"/>
                      <a:pt x="9735" y="18364"/>
                    </a:cubicBezTo>
                    <a:cubicBezTo>
                      <a:pt x="9800" y="18299"/>
                      <a:pt x="9800" y="18191"/>
                      <a:pt x="9735" y="18126"/>
                    </a:cubicBezTo>
                    <a:cubicBezTo>
                      <a:pt x="9702" y="18094"/>
                      <a:pt x="9660" y="18077"/>
                      <a:pt x="9617" y="18077"/>
                    </a:cubicBezTo>
                    <a:close/>
                    <a:moveTo>
                      <a:pt x="54521" y="17805"/>
                    </a:moveTo>
                    <a:cubicBezTo>
                      <a:pt x="54605" y="17805"/>
                      <a:pt x="54690" y="17837"/>
                      <a:pt x="54755" y="17902"/>
                    </a:cubicBezTo>
                    <a:cubicBezTo>
                      <a:pt x="54815" y="17964"/>
                      <a:pt x="54850" y="18047"/>
                      <a:pt x="54850" y="18135"/>
                    </a:cubicBezTo>
                    <a:cubicBezTo>
                      <a:pt x="54850" y="18225"/>
                      <a:pt x="54815" y="18306"/>
                      <a:pt x="54755" y="18370"/>
                    </a:cubicBezTo>
                    <a:cubicBezTo>
                      <a:pt x="54690" y="18433"/>
                      <a:pt x="54605" y="18465"/>
                      <a:pt x="54521" y="18465"/>
                    </a:cubicBezTo>
                    <a:cubicBezTo>
                      <a:pt x="54436" y="18465"/>
                      <a:pt x="54352" y="18433"/>
                      <a:pt x="54288" y="18370"/>
                    </a:cubicBezTo>
                    <a:cubicBezTo>
                      <a:pt x="54226" y="18307"/>
                      <a:pt x="54191" y="18225"/>
                      <a:pt x="54191" y="18135"/>
                    </a:cubicBezTo>
                    <a:cubicBezTo>
                      <a:pt x="54189" y="18047"/>
                      <a:pt x="54224" y="17964"/>
                      <a:pt x="54288" y="17902"/>
                    </a:cubicBezTo>
                    <a:cubicBezTo>
                      <a:pt x="54352" y="17837"/>
                      <a:pt x="54436" y="17805"/>
                      <a:pt x="54521" y="17805"/>
                    </a:cubicBezTo>
                    <a:close/>
                    <a:moveTo>
                      <a:pt x="54519" y="17796"/>
                    </a:moveTo>
                    <a:cubicBezTo>
                      <a:pt x="54433" y="17796"/>
                      <a:pt x="54347" y="17828"/>
                      <a:pt x="54281" y="17894"/>
                    </a:cubicBezTo>
                    <a:cubicBezTo>
                      <a:pt x="54217" y="17958"/>
                      <a:pt x="54181" y="18044"/>
                      <a:pt x="54181" y="18133"/>
                    </a:cubicBezTo>
                    <a:cubicBezTo>
                      <a:pt x="54181" y="18225"/>
                      <a:pt x="54216" y="18309"/>
                      <a:pt x="54281" y="18373"/>
                    </a:cubicBezTo>
                    <a:cubicBezTo>
                      <a:pt x="54346" y="18438"/>
                      <a:pt x="54433" y="18471"/>
                      <a:pt x="54520" y="18471"/>
                    </a:cubicBezTo>
                    <a:cubicBezTo>
                      <a:pt x="54522" y="18471"/>
                      <a:pt x="54523" y="18471"/>
                      <a:pt x="54525" y="18471"/>
                    </a:cubicBezTo>
                    <a:cubicBezTo>
                      <a:pt x="54610" y="18471"/>
                      <a:pt x="54695" y="18438"/>
                      <a:pt x="54759" y="18373"/>
                    </a:cubicBezTo>
                    <a:cubicBezTo>
                      <a:pt x="54821" y="18309"/>
                      <a:pt x="54857" y="18225"/>
                      <a:pt x="54857" y="18133"/>
                    </a:cubicBezTo>
                    <a:cubicBezTo>
                      <a:pt x="54857" y="18044"/>
                      <a:pt x="54824" y="17958"/>
                      <a:pt x="54759" y="17894"/>
                    </a:cubicBezTo>
                    <a:cubicBezTo>
                      <a:pt x="54692" y="17828"/>
                      <a:pt x="54606" y="17796"/>
                      <a:pt x="54519" y="17796"/>
                    </a:cubicBezTo>
                    <a:close/>
                    <a:moveTo>
                      <a:pt x="55950" y="18235"/>
                    </a:moveTo>
                    <a:cubicBezTo>
                      <a:pt x="55908" y="18235"/>
                      <a:pt x="55865" y="18252"/>
                      <a:pt x="55833" y="18284"/>
                    </a:cubicBezTo>
                    <a:cubicBezTo>
                      <a:pt x="55767" y="18349"/>
                      <a:pt x="55767" y="18457"/>
                      <a:pt x="55833" y="18522"/>
                    </a:cubicBezTo>
                    <a:cubicBezTo>
                      <a:pt x="55865" y="18554"/>
                      <a:pt x="55908" y="18570"/>
                      <a:pt x="55951" y="18570"/>
                    </a:cubicBezTo>
                    <a:cubicBezTo>
                      <a:pt x="55995" y="18570"/>
                      <a:pt x="56038" y="18554"/>
                      <a:pt x="56070" y="18522"/>
                    </a:cubicBezTo>
                    <a:cubicBezTo>
                      <a:pt x="56135" y="18457"/>
                      <a:pt x="56135" y="18349"/>
                      <a:pt x="56070" y="18284"/>
                    </a:cubicBezTo>
                    <a:cubicBezTo>
                      <a:pt x="56036" y="18252"/>
                      <a:pt x="55993" y="18235"/>
                      <a:pt x="55950" y="18235"/>
                    </a:cubicBezTo>
                    <a:close/>
                    <a:moveTo>
                      <a:pt x="30123" y="18373"/>
                    </a:moveTo>
                    <a:cubicBezTo>
                      <a:pt x="29992" y="18373"/>
                      <a:pt x="29872" y="18430"/>
                      <a:pt x="29788" y="18522"/>
                    </a:cubicBezTo>
                    <a:cubicBezTo>
                      <a:pt x="29872" y="18616"/>
                      <a:pt x="29992" y="18675"/>
                      <a:pt x="30127" y="18675"/>
                    </a:cubicBezTo>
                    <a:cubicBezTo>
                      <a:pt x="30128" y="18675"/>
                      <a:pt x="30130" y="18675"/>
                      <a:pt x="30132" y="18675"/>
                    </a:cubicBezTo>
                    <a:cubicBezTo>
                      <a:pt x="30263" y="18675"/>
                      <a:pt x="30383" y="18618"/>
                      <a:pt x="30467" y="18526"/>
                    </a:cubicBezTo>
                    <a:cubicBezTo>
                      <a:pt x="30383" y="18435"/>
                      <a:pt x="30265" y="18374"/>
                      <a:pt x="30128" y="18373"/>
                    </a:cubicBezTo>
                    <a:cubicBezTo>
                      <a:pt x="30127" y="18373"/>
                      <a:pt x="30125" y="18373"/>
                      <a:pt x="30123" y="18373"/>
                    </a:cubicBezTo>
                    <a:close/>
                    <a:moveTo>
                      <a:pt x="35504" y="18374"/>
                    </a:moveTo>
                    <a:cubicBezTo>
                      <a:pt x="35371" y="18377"/>
                      <a:pt x="35249" y="18435"/>
                      <a:pt x="35165" y="18529"/>
                    </a:cubicBezTo>
                    <a:cubicBezTo>
                      <a:pt x="35251" y="18619"/>
                      <a:pt x="35372" y="18677"/>
                      <a:pt x="35506" y="18677"/>
                    </a:cubicBezTo>
                    <a:cubicBezTo>
                      <a:pt x="35642" y="18675"/>
                      <a:pt x="35762" y="18616"/>
                      <a:pt x="35845" y="18523"/>
                    </a:cubicBezTo>
                    <a:cubicBezTo>
                      <a:pt x="35759" y="18432"/>
                      <a:pt x="35639" y="18374"/>
                      <a:pt x="35504" y="18374"/>
                    </a:cubicBezTo>
                    <a:close/>
                    <a:moveTo>
                      <a:pt x="32816" y="17799"/>
                    </a:moveTo>
                    <a:cubicBezTo>
                      <a:pt x="32693" y="17913"/>
                      <a:pt x="32613" y="18074"/>
                      <a:pt x="32613" y="18255"/>
                    </a:cubicBezTo>
                    <a:cubicBezTo>
                      <a:pt x="32613" y="18436"/>
                      <a:pt x="32692" y="18597"/>
                      <a:pt x="32816" y="18712"/>
                    </a:cubicBezTo>
                    <a:cubicBezTo>
                      <a:pt x="32939" y="18597"/>
                      <a:pt x="33019" y="18436"/>
                      <a:pt x="33019" y="18255"/>
                    </a:cubicBezTo>
                    <a:cubicBezTo>
                      <a:pt x="33019" y="18074"/>
                      <a:pt x="32939" y="17913"/>
                      <a:pt x="32816" y="17799"/>
                    </a:cubicBezTo>
                    <a:close/>
                    <a:moveTo>
                      <a:pt x="23192" y="17750"/>
                    </a:moveTo>
                    <a:cubicBezTo>
                      <a:pt x="22305" y="17750"/>
                      <a:pt x="21176" y="18363"/>
                      <a:pt x="20463" y="18431"/>
                    </a:cubicBezTo>
                    <a:cubicBezTo>
                      <a:pt x="20674" y="18698"/>
                      <a:pt x="21180" y="18965"/>
                      <a:pt x="21805" y="18965"/>
                    </a:cubicBezTo>
                    <a:cubicBezTo>
                      <a:pt x="22427" y="18965"/>
                      <a:pt x="23166" y="18700"/>
                      <a:pt x="23847" y="17907"/>
                    </a:cubicBezTo>
                    <a:cubicBezTo>
                      <a:pt x="23655" y="17795"/>
                      <a:pt x="23433" y="17750"/>
                      <a:pt x="23192" y="17750"/>
                    </a:cubicBezTo>
                    <a:close/>
                    <a:moveTo>
                      <a:pt x="42373" y="17908"/>
                    </a:moveTo>
                    <a:cubicBezTo>
                      <a:pt x="42134" y="17908"/>
                      <a:pt x="41912" y="17952"/>
                      <a:pt x="41721" y="18064"/>
                    </a:cubicBezTo>
                    <a:cubicBezTo>
                      <a:pt x="42402" y="18857"/>
                      <a:pt x="43142" y="19122"/>
                      <a:pt x="43763" y="19122"/>
                    </a:cubicBezTo>
                    <a:cubicBezTo>
                      <a:pt x="44388" y="19122"/>
                      <a:pt x="44893" y="18855"/>
                      <a:pt x="45104" y="18588"/>
                    </a:cubicBezTo>
                    <a:cubicBezTo>
                      <a:pt x="44391" y="18521"/>
                      <a:pt x="43262" y="17908"/>
                      <a:pt x="42373" y="17908"/>
                    </a:cubicBezTo>
                    <a:close/>
                    <a:moveTo>
                      <a:pt x="10156" y="18852"/>
                    </a:moveTo>
                    <a:cubicBezTo>
                      <a:pt x="10110" y="18852"/>
                      <a:pt x="10065" y="18869"/>
                      <a:pt x="10030" y="18903"/>
                    </a:cubicBezTo>
                    <a:cubicBezTo>
                      <a:pt x="9962" y="18972"/>
                      <a:pt x="9962" y="19084"/>
                      <a:pt x="10030" y="19154"/>
                    </a:cubicBezTo>
                    <a:cubicBezTo>
                      <a:pt x="10065" y="19188"/>
                      <a:pt x="10110" y="19205"/>
                      <a:pt x="10156" y="19205"/>
                    </a:cubicBezTo>
                    <a:cubicBezTo>
                      <a:pt x="10201" y="19205"/>
                      <a:pt x="10246" y="19188"/>
                      <a:pt x="10281" y="19154"/>
                    </a:cubicBezTo>
                    <a:cubicBezTo>
                      <a:pt x="10349" y="19084"/>
                      <a:pt x="10349" y="18972"/>
                      <a:pt x="10281" y="18903"/>
                    </a:cubicBezTo>
                    <a:cubicBezTo>
                      <a:pt x="10246" y="18869"/>
                      <a:pt x="10201" y="18852"/>
                      <a:pt x="10156" y="18852"/>
                    </a:cubicBezTo>
                    <a:close/>
                    <a:moveTo>
                      <a:pt x="55412" y="19008"/>
                    </a:moveTo>
                    <a:cubicBezTo>
                      <a:pt x="55366" y="19008"/>
                      <a:pt x="55321" y="19025"/>
                      <a:pt x="55286" y="19061"/>
                    </a:cubicBezTo>
                    <a:cubicBezTo>
                      <a:pt x="55218" y="19130"/>
                      <a:pt x="55218" y="19242"/>
                      <a:pt x="55286" y="19312"/>
                    </a:cubicBezTo>
                    <a:cubicBezTo>
                      <a:pt x="55321" y="19346"/>
                      <a:pt x="55366" y="19363"/>
                      <a:pt x="55412" y="19363"/>
                    </a:cubicBezTo>
                    <a:cubicBezTo>
                      <a:pt x="55457" y="19363"/>
                      <a:pt x="55502" y="19346"/>
                      <a:pt x="55537" y="19312"/>
                    </a:cubicBezTo>
                    <a:cubicBezTo>
                      <a:pt x="55605" y="19242"/>
                      <a:pt x="55605" y="19130"/>
                      <a:pt x="55537" y="19061"/>
                    </a:cubicBezTo>
                    <a:cubicBezTo>
                      <a:pt x="55502" y="19025"/>
                      <a:pt x="55457" y="19008"/>
                      <a:pt x="55412" y="19008"/>
                    </a:cubicBezTo>
                    <a:close/>
                    <a:moveTo>
                      <a:pt x="11943" y="18986"/>
                    </a:moveTo>
                    <a:cubicBezTo>
                      <a:pt x="12014" y="18986"/>
                      <a:pt x="12079" y="19012"/>
                      <a:pt x="12128" y="19061"/>
                    </a:cubicBezTo>
                    <a:cubicBezTo>
                      <a:pt x="12230" y="19162"/>
                      <a:pt x="12230" y="19329"/>
                      <a:pt x="12128" y="19430"/>
                    </a:cubicBezTo>
                    <a:cubicBezTo>
                      <a:pt x="12079" y="19480"/>
                      <a:pt x="12014" y="19507"/>
                      <a:pt x="11943" y="19507"/>
                    </a:cubicBezTo>
                    <a:cubicBezTo>
                      <a:pt x="11872" y="19507"/>
                      <a:pt x="11807" y="19480"/>
                      <a:pt x="11759" y="19430"/>
                    </a:cubicBezTo>
                    <a:cubicBezTo>
                      <a:pt x="11658" y="19329"/>
                      <a:pt x="11658" y="19162"/>
                      <a:pt x="11759" y="19061"/>
                    </a:cubicBezTo>
                    <a:cubicBezTo>
                      <a:pt x="11807" y="19012"/>
                      <a:pt x="11872" y="18986"/>
                      <a:pt x="11943" y="18986"/>
                    </a:cubicBezTo>
                    <a:close/>
                    <a:moveTo>
                      <a:pt x="11943" y="18980"/>
                    </a:moveTo>
                    <a:cubicBezTo>
                      <a:pt x="11872" y="18980"/>
                      <a:pt x="11805" y="19007"/>
                      <a:pt x="11755" y="19058"/>
                    </a:cubicBezTo>
                    <a:cubicBezTo>
                      <a:pt x="11652" y="19161"/>
                      <a:pt x="11652" y="19330"/>
                      <a:pt x="11755" y="19435"/>
                    </a:cubicBezTo>
                    <a:cubicBezTo>
                      <a:pt x="11805" y="19485"/>
                      <a:pt x="11872" y="19512"/>
                      <a:pt x="11943" y="19512"/>
                    </a:cubicBezTo>
                    <a:cubicBezTo>
                      <a:pt x="12014" y="19512"/>
                      <a:pt x="12081" y="19485"/>
                      <a:pt x="12131" y="19435"/>
                    </a:cubicBezTo>
                    <a:cubicBezTo>
                      <a:pt x="12234" y="19330"/>
                      <a:pt x="12234" y="19161"/>
                      <a:pt x="12131" y="19058"/>
                    </a:cubicBezTo>
                    <a:cubicBezTo>
                      <a:pt x="12081" y="19007"/>
                      <a:pt x="12014" y="18980"/>
                      <a:pt x="11943" y="18980"/>
                    </a:cubicBezTo>
                    <a:close/>
                    <a:moveTo>
                      <a:pt x="53624" y="19142"/>
                    </a:moveTo>
                    <a:cubicBezTo>
                      <a:pt x="53695" y="19142"/>
                      <a:pt x="53761" y="19170"/>
                      <a:pt x="53810" y="19219"/>
                    </a:cubicBezTo>
                    <a:cubicBezTo>
                      <a:pt x="53858" y="19268"/>
                      <a:pt x="53885" y="19333"/>
                      <a:pt x="53885" y="19403"/>
                    </a:cubicBezTo>
                    <a:cubicBezTo>
                      <a:pt x="53885" y="19474"/>
                      <a:pt x="53858" y="19539"/>
                      <a:pt x="53810" y="19588"/>
                    </a:cubicBezTo>
                    <a:cubicBezTo>
                      <a:pt x="53761" y="19638"/>
                      <a:pt x="53695" y="19664"/>
                      <a:pt x="53624" y="19664"/>
                    </a:cubicBezTo>
                    <a:cubicBezTo>
                      <a:pt x="53556" y="19664"/>
                      <a:pt x="53488" y="19638"/>
                      <a:pt x="53439" y="19588"/>
                    </a:cubicBezTo>
                    <a:cubicBezTo>
                      <a:pt x="53337" y="19487"/>
                      <a:pt x="53337" y="19320"/>
                      <a:pt x="53439" y="19219"/>
                    </a:cubicBezTo>
                    <a:cubicBezTo>
                      <a:pt x="53488" y="19170"/>
                      <a:pt x="53553" y="19142"/>
                      <a:pt x="53624" y="19142"/>
                    </a:cubicBezTo>
                    <a:close/>
                    <a:moveTo>
                      <a:pt x="53624" y="19138"/>
                    </a:moveTo>
                    <a:cubicBezTo>
                      <a:pt x="53553" y="19138"/>
                      <a:pt x="53487" y="19164"/>
                      <a:pt x="53436" y="19214"/>
                    </a:cubicBezTo>
                    <a:cubicBezTo>
                      <a:pt x="53333" y="19319"/>
                      <a:pt x="53333" y="19488"/>
                      <a:pt x="53436" y="19591"/>
                    </a:cubicBezTo>
                    <a:cubicBezTo>
                      <a:pt x="53487" y="19642"/>
                      <a:pt x="53553" y="19669"/>
                      <a:pt x="53624" y="19669"/>
                    </a:cubicBezTo>
                    <a:cubicBezTo>
                      <a:pt x="53626" y="19669"/>
                      <a:pt x="53628" y="19670"/>
                      <a:pt x="53629" y="19670"/>
                    </a:cubicBezTo>
                    <a:cubicBezTo>
                      <a:pt x="53700" y="19670"/>
                      <a:pt x="53765" y="19641"/>
                      <a:pt x="53813" y="19591"/>
                    </a:cubicBezTo>
                    <a:cubicBezTo>
                      <a:pt x="53863" y="19540"/>
                      <a:pt x="53891" y="19474"/>
                      <a:pt x="53891" y="19403"/>
                    </a:cubicBezTo>
                    <a:cubicBezTo>
                      <a:pt x="53891" y="19332"/>
                      <a:pt x="53863" y="19265"/>
                      <a:pt x="53813" y="19214"/>
                    </a:cubicBezTo>
                    <a:cubicBezTo>
                      <a:pt x="53762" y="19164"/>
                      <a:pt x="53695" y="19138"/>
                      <a:pt x="53624" y="19138"/>
                    </a:cubicBezTo>
                    <a:close/>
                    <a:moveTo>
                      <a:pt x="11658" y="11501"/>
                    </a:moveTo>
                    <a:cubicBezTo>
                      <a:pt x="12708" y="12618"/>
                      <a:pt x="13505" y="19748"/>
                      <a:pt x="15664" y="19903"/>
                    </a:cubicBezTo>
                    <a:cubicBezTo>
                      <a:pt x="15386" y="17912"/>
                      <a:pt x="15802" y="16257"/>
                      <a:pt x="14638" y="14482"/>
                    </a:cubicBezTo>
                    <a:lnTo>
                      <a:pt x="14638" y="14482"/>
                    </a:lnTo>
                    <a:cubicBezTo>
                      <a:pt x="16412" y="15644"/>
                      <a:pt x="18069" y="15233"/>
                      <a:pt x="20059" y="15508"/>
                    </a:cubicBezTo>
                    <a:cubicBezTo>
                      <a:pt x="19904" y="13349"/>
                      <a:pt x="12775" y="12552"/>
                      <a:pt x="11658" y="11501"/>
                    </a:cubicBezTo>
                    <a:close/>
                    <a:moveTo>
                      <a:pt x="10854" y="19583"/>
                    </a:moveTo>
                    <a:cubicBezTo>
                      <a:pt x="10807" y="19583"/>
                      <a:pt x="10759" y="19601"/>
                      <a:pt x="10723" y="19638"/>
                    </a:cubicBezTo>
                    <a:cubicBezTo>
                      <a:pt x="10650" y="19710"/>
                      <a:pt x="10650" y="19827"/>
                      <a:pt x="10723" y="19900"/>
                    </a:cubicBezTo>
                    <a:cubicBezTo>
                      <a:pt x="10759" y="19936"/>
                      <a:pt x="10807" y="19954"/>
                      <a:pt x="10854" y="19954"/>
                    </a:cubicBezTo>
                    <a:cubicBezTo>
                      <a:pt x="10901" y="19954"/>
                      <a:pt x="10949" y="19936"/>
                      <a:pt x="10985" y="19900"/>
                    </a:cubicBezTo>
                    <a:cubicBezTo>
                      <a:pt x="11058" y="19827"/>
                      <a:pt x="11058" y="19710"/>
                      <a:pt x="10985" y="19638"/>
                    </a:cubicBezTo>
                    <a:cubicBezTo>
                      <a:pt x="10949" y="19601"/>
                      <a:pt x="10901" y="19583"/>
                      <a:pt x="10854" y="19583"/>
                    </a:cubicBezTo>
                    <a:close/>
                    <a:moveTo>
                      <a:pt x="53913" y="11658"/>
                    </a:moveTo>
                    <a:cubicBezTo>
                      <a:pt x="52794" y="12708"/>
                      <a:pt x="45666" y="13505"/>
                      <a:pt x="45510" y="15664"/>
                    </a:cubicBezTo>
                    <a:cubicBezTo>
                      <a:pt x="47501" y="15388"/>
                      <a:pt x="49155" y="15802"/>
                      <a:pt x="50931" y="14640"/>
                    </a:cubicBezTo>
                    <a:lnTo>
                      <a:pt x="50931" y="14640"/>
                    </a:lnTo>
                    <a:cubicBezTo>
                      <a:pt x="49767" y="16413"/>
                      <a:pt x="50181" y="18070"/>
                      <a:pt x="49906" y="20061"/>
                    </a:cubicBezTo>
                    <a:cubicBezTo>
                      <a:pt x="52065" y="19906"/>
                      <a:pt x="52862" y="12776"/>
                      <a:pt x="53913" y="11658"/>
                    </a:cubicBezTo>
                    <a:close/>
                    <a:moveTo>
                      <a:pt x="54714" y="19740"/>
                    </a:moveTo>
                    <a:cubicBezTo>
                      <a:pt x="54666" y="19740"/>
                      <a:pt x="54618" y="19758"/>
                      <a:pt x="54582" y="19794"/>
                    </a:cubicBezTo>
                    <a:cubicBezTo>
                      <a:pt x="54510" y="19867"/>
                      <a:pt x="54510" y="19985"/>
                      <a:pt x="54582" y="20058"/>
                    </a:cubicBezTo>
                    <a:cubicBezTo>
                      <a:pt x="54618" y="20094"/>
                      <a:pt x="54666" y="20112"/>
                      <a:pt x="54714" y="20112"/>
                    </a:cubicBezTo>
                    <a:cubicBezTo>
                      <a:pt x="54762" y="20112"/>
                      <a:pt x="54810" y="20094"/>
                      <a:pt x="54846" y="20058"/>
                    </a:cubicBezTo>
                    <a:cubicBezTo>
                      <a:pt x="54918" y="19985"/>
                      <a:pt x="54918" y="19867"/>
                      <a:pt x="54846" y="19794"/>
                    </a:cubicBezTo>
                    <a:cubicBezTo>
                      <a:pt x="54810" y="19758"/>
                      <a:pt x="54762" y="19740"/>
                      <a:pt x="54714" y="19740"/>
                    </a:cubicBezTo>
                    <a:close/>
                    <a:moveTo>
                      <a:pt x="11556" y="20197"/>
                    </a:moveTo>
                    <a:cubicBezTo>
                      <a:pt x="11506" y="20197"/>
                      <a:pt x="11456" y="20216"/>
                      <a:pt x="11418" y="20255"/>
                    </a:cubicBezTo>
                    <a:cubicBezTo>
                      <a:pt x="11342" y="20330"/>
                      <a:pt x="11342" y="20453"/>
                      <a:pt x="11418" y="20530"/>
                    </a:cubicBezTo>
                    <a:cubicBezTo>
                      <a:pt x="11456" y="20568"/>
                      <a:pt x="11506" y="20587"/>
                      <a:pt x="11556" y="20587"/>
                    </a:cubicBezTo>
                    <a:cubicBezTo>
                      <a:pt x="11605" y="20587"/>
                      <a:pt x="11655" y="20568"/>
                      <a:pt x="11694" y="20530"/>
                    </a:cubicBezTo>
                    <a:cubicBezTo>
                      <a:pt x="11769" y="20453"/>
                      <a:pt x="11769" y="20330"/>
                      <a:pt x="11694" y="20255"/>
                    </a:cubicBezTo>
                    <a:cubicBezTo>
                      <a:pt x="11655" y="20216"/>
                      <a:pt x="11605" y="20197"/>
                      <a:pt x="11556" y="20197"/>
                    </a:cubicBezTo>
                    <a:close/>
                    <a:moveTo>
                      <a:pt x="54012" y="20355"/>
                    </a:moveTo>
                    <a:cubicBezTo>
                      <a:pt x="53962" y="20355"/>
                      <a:pt x="53912" y="20374"/>
                      <a:pt x="53874" y="20413"/>
                    </a:cubicBezTo>
                    <a:cubicBezTo>
                      <a:pt x="53798" y="20488"/>
                      <a:pt x="53798" y="20611"/>
                      <a:pt x="53874" y="20688"/>
                    </a:cubicBezTo>
                    <a:cubicBezTo>
                      <a:pt x="53912" y="20726"/>
                      <a:pt x="53962" y="20745"/>
                      <a:pt x="54012" y="20745"/>
                    </a:cubicBezTo>
                    <a:cubicBezTo>
                      <a:pt x="54062" y="20745"/>
                      <a:pt x="54112" y="20726"/>
                      <a:pt x="54150" y="20688"/>
                    </a:cubicBezTo>
                    <a:cubicBezTo>
                      <a:pt x="54226" y="20611"/>
                      <a:pt x="54226" y="20488"/>
                      <a:pt x="54150" y="20413"/>
                    </a:cubicBezTo>
                    <a:cubicBezTo>
                      <a:pt x="54112" y="20374"/>
                      <a:pt x="54062" y="20355"/>
                      <a:pt x="54012" y="20355"/>
                    </a:cubicBezTo>
                    <a:close/>
                    <a:moveTo>
                      <a:pt x="24879" y="20457"/>
                    </a:moveTo>
                    <a:cubicBezTo>
                      <a:pt x="24760" y="20457"/>
                      <a:pt x="24639" y="20501"/>
                      <a:pt x="24550" y="20594"/>
                    </a:cubicBezTo>
                    <a:cubicBezTo>
                      <a:pt x="24455" y="20690"/>
                      <a:pt x="24412" y="20816"/>
                      <a:pt x="24419" y="20942"/>
                    </a:cubicBezTo>
                    <a:cubicBezTo>
                      <a:pt x="24423" y="20942"/>
                      <a:pt x="24427" y="20942"/>
                      <a:pt x="24431" y="20942"/>
                    </a:cubicBezTo>
                    <a:cubicBezTo>
                      <a:pt x="24552" y="20942"/>
                      <a:pt x="24674" y="20898"/>
                      <a:pt x="24765" y="20805"/>
                    </a:cubicBezTo>
                    <a:cubicBezTo>
                      <a:pt x="24860" y="20710"/>
                      <a:pt x="24903" y="20582"/>
                      <a:pt x="24896" y="20458"/>
                    </a:cubicBezTo>
                    <a:cubicBezTo>
                      <a:pt x="24890" y="20458"/>
                      <a:pt x="24885" y="20457"/>
                      <a:pt x="24879" y="20457"/>
                    </a:cubicBezTo>
                    <a:close/>
                    <a:moveTo>
                      <a:pt x="24129" y="19620"/>
                    </a:moveTo>
                    <a:cubicBezTo>
                      <a:pt x="23934" y="19771"/>
                      <a:pt x="23797" y="19995"/>
                      <a:pt x="23774" y="20261"/>
                    </a:cubicBezTo>
                    <a:cubicBezTo>
                      <a:pt x="23751" y="20524"/>
                      <a:pt x="23845" y="20771"/>
                      <a:pt x="24010" y="20953"/>
                    </a:cubicBezTo>
                    <a:cubicBezTo>
                      <a:pt x="24206" y="20804"/>
                      <a:pt x="24341" y="20578"/>
                      <a:pt x="24365" y="20314"/>
                    </a:cubicBezTo>
                    <a:cubicBezTo>
                      <a:pt x="24389" y="20051"/>
                      <a:pt x="24294" y="19804"/>
                      <a:pt x="24129" y="19620"/>
                    </a:cubicBezTo>
                    <a:close/>
                    <a:moveTo>
                      <a:pt x="23298" y="20403"/>
                    </a:moveTo>
                    <a:cubicBezTo>
                      <a:pt x="23245" y="20516"/>
                      <a:pt x="23237" y="20649"/>
                      <a:pt x="23287" y="20775"/>
                    </a:cubicBezTo>
                    <a:cubicBezTo>
                      <a:pt x="23338" y="20900"/>
                      <a:pt x="23438" y="20988"/>
                      <a:pt x="23555" y="21032"/>
                    </a:cubicBezTo>
                    <a:cubicBezTo>
                      <a:pt x="23608" y="20920"/>
                      <a:pt x="23616" y="20785"/>
                      <a:pt x="23566" y="20661"/>
                    </a:cubicBezTo>
                    <a:cubicBezTo>
                      <a:pt x="23515" y="20536"/>
                      <a:pt x="23416" y="20446"/>
                      <a:pt x="23298" y="20403"/>
                    </a:cubicBezTo>
                    <a:close/>
                    <a:moveTo>
                      <a:pt x="12197" y="20666"/>
                    </a:moveTo>
                    <a:cubicBezTo>
                      <a:pt x="12145" y="20666"/>
                      <a:pt x="12093" y="20686"/>
                      <a:pt x="12053" y="20726"/>
                    </a:cubicBezTo>
                    <a:cubicBezTo>
                      <a:pt x="11973" y="20805"/>
                      <a:pt x="11973" y="20934"/>
                      <a:pt x="12053" y="21014"/>
                    </a:cubicBezTo>
                    <a:cubicBezTo>
                      <a:pt x="12093" y="21054"/>
                      <a:pt x="12145" y="21074"/>
                      <a:pt x="12197" y="21074"/>
                    </a:cubicBezTo>
                    <a:cubicBezTo>
                      <a:pt x="12249" y="21074"/>
                      <a:pt x="12302" y="21054"/>
                      <a:pt x="12341" y="21014"/>
                    </a:cubicBezTo>
                    <a:cubicBezTo>
                      <a:pt x="12421" y="20934"/>
                      <a:pt x="12421" y="20805"/>
                      <a:pt x="12341" y="20726"/>
                    </a:cubicBezTo>
                    <a:cubicBezTo>
                      <a:pt x="12302" y="20686"/>
                      <a:pt x="12249" y="20666"/>
                      <a:pt x="12197" y="20666"/>
                    </a:cubicBezTo>
                    <a:close/>
                    <a:moveTo>
                      <a:pt x="40693" y="20615"/>
                    </a:moveTo>
                    <a:cubicBezTo>
                      <a:pt x="40686" y="20615"/>
                      <a:pt x="40679" y="20615"/>
                      <a:pt x="40671" y="20616"/>
                    </a:cubicBezTo>
                    <a:cubicBezTo>
                      <a:pt x="40667" y="20740"/>
                      <a:pt x="40708" y="20866"/>
                      <a:pt x="40802" y="20963"/>
                    </a:cubicBezTo>
                    <a:cubicBezTo>
                      <a:pt x="40891" y="21054"/>
                      <a:pt x="41009" y="21099"/>
                      <a:pt x="41127" y="21099"/>
                    </a:cubicBezTo>
                    <a:cubicBezTo>
                      <a:pt x="41134" y="21099"/>
                      <a:pt x="41141" y="21099"/>
                      <a:pt x="41148" y="21098"/>
                    </a:cubicBezTo>
                    <a:cubicBezTo>
                      <a:pt x="41154" y="20974"/>
                      <a:pt x="41112" y="20848"/>
                      <a:pt x="41018" y="20750"/>
                    </a:cubicBezTo>
                    <a:cubicBezTo>
                      <a:pt x="40929" y="20660"/>
                      <a:pt x="40812" y="20615"/>
                      <a:pt x="40693" y="20615"/>
                    </a:cubicBezTo>
                    <a:close/>
                    <a:moveTo>
                      <a:pt x="41438" y="19778"/>
                    </a:moveTo>
                    <a:cubicBezTo>
                      <a:pt x="41273" y="19959"/>
                      <a:pt x="41179" y="20206"/>
                      <a:pt x="41203" y="20472"/>
                    </a:cubicBezTo>
                    <a:cubicBezTo>
                      <a:pt x="41226" y="20736"/>
                      <a:pt x="41363" y="20962"/>
                      <a:pt x="41558" y="21111"/>
                    </a:cubicBezTo>
                    <a:cubicBezTo>
                      <a:pt x="41722" y="20929"/>
                      <a:pt x="41816" y="20682"/>
                      <a:pt x="41793" y="20417"/>
                    </a:cubicBezTo>
                    <a:cubicBezTo>
                      <a:pt x="41770" y="20153"/>
                      <a:pt x="41632" y="19927"/>
                      <a:pt x="41438" y="19778"/>
                    </a:cubicBezTo>
                    <a:close/>
                    <a:moveTo>
                      <a:pt x="42270" y="20559"/>
                    </a:moveTo>
                    <a:cubicBezTo>
                      <a:pt x="42152" y="20603"/>
                      <a:pt x="42052" y="20692"/>
                      <a:pt x="42002" y="20816"/>
                    </a:cubicBezTo>
                    <a:cubicBezTo>
                      <a:pt x="41951" y="20942"/>
                      <a:pt x="41958" y="21075"/>
                      <a:pt x="42012" y="21188"/>
                    </a:cubicBezTo>
                    <a:cubicBezTo>
                      <a:pt x="42131" y="21143"/>
                      <a:pt x="42229" y="21055"/>
                      <a:pt x="42280" y="20930"/>
                    </a:cubicBezTo>
                    <a:cubicBezTo>
                      <a:pt x="42331" y="20805"/>
                      <a:pt x="42322" y="20671"/>
                      <a:pt x="42270" y="20559"/>
                    </a:cubicBezTo>
                    <a:close/>
                    <a:moveTo>
                      <a:pt x="53371" y="20824"/>
                    </a:moveTo>
                    <a:cubicBezTo>
                      <a:pt x="53318" y="20824"/>
                      <a:pt x="53266" y="20844"/>
                      <a:pt x="53226" y="20884"/>
                    </a:cubicBezTo>
                    <a:cubicBezTo>
                      <a:pt x="53146" y="20963"/>
                      <a:pt x="53146" y="21091"/>
                      <a:pt x="53226" y="21171"/>
                    </a:cubicBezTo>
                    <a:cubicBezTo>
                      <a:pt x="53266" y="21210"/>
                      <a:pt x="53318" y="21230"/>
                      <a:pt x="53370" y="21230"/>
                    </a:cubicBezTo>
                    <a:cubicBezTo>
                      <a:pt x="53422" y="21230"/>
                      <a:pt x="53474" y="21210"/>
                      <a:pt x="53514" y="21171"/>
                    </a:cubicBezTo>
                    <a:cubicBezTo>
                      <a:pt x="53594" y="21091"/>
                      <a:pt x="53594" y="20963"/>
                      <a:pt x="53514" y="20884"/>
                    </a:cubicBezTo>
                    <a:cubicBezTo>
                      <a:pt x="53475" y="20844"/>
                      <a:pt x="53423" y="20824"/>
                      <a:pt x="53371" y="20824"/>
                    </a:cubicBezTo>
                    <a:close/>
                    <a:moveTo>
                      <a:pt x="12818" y="21036"/>
                    </a:moveTo>
                    <a:cubicBezTo>
                      <a:pt x="12764" y="21036"/>
                      <a:pt x="12710" y="21057"/>
                      <a:pt x="12667" y="21098"/>
                    </a:cubicBezTo>
                    <a:cubicBezTo>
                      <a:pt x="12585" y="21182"/>
                      <a:pt x="12585" y="21316"/>
                      <a:pt x="12667" y="21400"/>
                    </a:cubicBezTo>
                    <a:cubicBezTo>
                      <a:pt x="12710" y="21441"/>
                      <a:pt x="12764" y="21462"/>
                      <a:pt x="12818" y="21462"/>
                    </a:cubicBezTo>
                    <a:cubicBezTo>
                      <a:pt x="12873" y="21462"/>
                      <a:pt x="12927" y="21441"/>
                      <a:pt x="12969" y="21400"/>
                    </a:cubicBezTo>
                    <a:cubicBezTo>
                      <a:pt x="13051" y="21316"/>
                      <a:pt x="13051" y="21182"/>
                      <a:pt x="12969" y="21098"/>
                    </a:cubicBezTo>
                    <a:cubicBezTo>
                      <a:pt x="12927" y="21057"/>
                      <a:pt x="12873" y="21036"/>
                      <a:pt x="12818" y="21036"/>
                    </a:cubicBezTo>
                    <a:close/>
                    <a:moveTo>
                      <a:pt x="52750" y="21192"/>
                    </a:moveTo>
                    <a:cubicBezTo>
                      <a:pt x="52695" y="21192"/>
                      <a:pt x="52641" y="21213"/>
                      <a:pt x="52600" y="21255"/>
                    </a:cubicBezTo>
                    <a:cubicBezTo>
                      <a:pt x="52516" y="21337"/>
                      <a:pt x="52516" y="21472"/>
                      <a:pt x="52600" y="21555"/>
                    </a:cubicBezTo>
                    <a:cubicBezTo>
                      <a:pt x="52641" y="21597"/>
                      <a:pt x="52695" y="21618"/>
                      <a:pt x="52750" y="21618"/>
                    </a:cubicBezTo>
                    <a:cubicBezTo>
                      <a:pt x="52804" y="21618"/>
                      <a:pt x="52858" y="21597"/>
                      <a:pt x="52900" y="21555"/>
                    </a:cubicBezTo>
                    <a:cubicBezTo>
                      <a:pt x="52984" y="21472"/>
                      <a:pt x="52984" y="21337"/>
                      <a:pt x="52900" y="21255"/>
                    </a:cubicBezTo>
                    <a:cubicBezTo>
                      <a:pt x="52858" y="21213"/>
                      <a:pt x="52804" y="21192"/>
                      <a:pt x="52750" y="21192"/>
                    </a:cubicBezTo>
                    <a:close/>
                    <a:moveTo>
                      <a:pt x="13457" y="21350"/>
                    </a:moveTo>
                    <a:cubicBezTo>
                      <a:pt x="13400" y="21350"/>
                      <a:pt x="13343" y="21372"/>
                      <a:pt x="13299" y="21416"/>
                    </a:cubicBezTo>
                    <a:cubicBezTo>
                      <a:pt x="13212" y="21502"/>
                      <a:pt x="13212" y="21644"/>
                      <a:pt x="13299" y="21729"/>
                    </a:cubicBezTo>
                    <a:cubicBezTo>
                      <a:pt x="13343" y="21772"/>
                      <a:pt x="13400" y="21794"/>
                      <a:pt x="13457" y="21794"/>
                    </a:cubicBezTo>
                    <a:cubicBezTo>
                      <a:pt x="13514" y="21794"/>
                      <a:pt x="13571" y="21772"/>
                      <a:pt x="13614" y="21729"/>
                    </a:cubicBezTo>
                    <a:cubicBezTo>
                      <a:pt x="13701" y="21642"/>
                      <a:pt x="13701" y="21501"/>
                      <a:pt x="13614" y="21416"/>
                    </a:cubicBezTo>
                    <a:cubicBezTo>
                      <a:pt x="13571" y="21372"/>
                      <a:pt x="13514" y="21350"/>
                      <a:pt x="13457" y="21350"/>
                    </a:cubicBezTo>
                    <a:close/>
                    <a:moveTo>
                      <a:pt x="52110" y="21508"/>
                    </a:moveTo>
                    <a:cubicBezTo>
                      <a:pt x="52054" y="21508"/>
                      <a:pt x="51997" y="21530"/>
                      <a:pt x="51955" y="21573"/>
                    </a:cubicBezTo>
                    <a:cubicBezTo>
                      <a:pt x="51868" y="21660"/>
                      <a:pt x="51868" y="21801"/>
                      <a:pt x="51955" y="21886"/>
                    </a:cubicBezTo>
                    <a:cubicBezTo>
                      <a:pt x="51998" y="21930"/>
                      <a:pt x="52055" y="21952"/>
                      <a:pt x="52112" y="21952"/>
                    </a:cubicBezTo>
                    <a:cubicBezTo>
                      <a:pt x="52169" y="21952"/>
                      <a:pt x="52225" y="21930"/>
                      <a:pt x="52268" y="21886"/>
                    </a:cubicBezTo>
                    <a:cubicBezTo>
                      <a:pt x="52355" y="21800"/>
                      <a:pt x="52355" y="21659"/>
                      <a:pt x="52268" y="21573"/>
                    </a:cubicBezTo>
                    <a:cubicBezTo>
                      <a:pt x="52225" y="21530"/>
                      <a:pt x="52167" y="21508"/>
                      <a:pt x="52110" y="21508"/>
                    </a:cubicBezTo>
                    <a:close/>
                    <a:moveTo>
                      <a:pt x="14152" y="21656"/>
                    </a:moveTo>
                    <a:cubicBezTo>
                      <a:pt x="14093" y="21656"/>
                      <a:pt x="14035" y="21679"/>
                      <a:pt x="13990" y="21724"/>
                    </a:cubicBezTo>
                    <a:cubicBezTo>
                      <a:pt x="13899" y="21814"/>
                      <a:pt x="13899" y="21960"/>
                      <a:pt x="13990" y="22050"/>
                    </a:cubicBezTo>
                    <a:cubicBezTo>
                      <a:pt x="14035" y="22095"/>
                      <a:pt x="14094" y="22118"/>
                      <a:pt x="14153" y="22118"/>
                    </a:cubicBezTo>
                    <a:cubicBezTo>
                      <a:pt x="14213" y="22118"/>
                      <a:pt x="14272" y="22095"/>
                      <a:pt x="14316" y="22050"/>
                    </a:cubicBezTo>
                    <a:cubicBezTo>
                      <a:pt x="14406" y="21959"/>
                      <a:pt x="14406" y="21813"/>
                      <a:pt x="14316" y="21724"/>
                    </a:cubicBezTo>
                    <a:cubicBezTo>
                      <a:pt x="14271" y="21679"/>
                      <a:pt x="14211" y="21656"/>
                      <a:pt x="14152" y="21656"/>
                    </a:cubicBezTo>
                    <a:close/>
                    <a:moveTo>
                      <a:pt x="51415" y="21813"/>
                    </a:moveTo>
                    <a:cubicBezTo>
                      <a:pt x="51356" y="21813"/>
                      <a:pt x="51297" y="21836"/>
                      <a:pt x="51252" y="21881"/>
                    </a:cubicBezTo>
                    <a:cubicBezTo>
                      <a:pt x="51161" y="21972"/>
                      <a:pt x="51161" y="22118"/>
                      <a:pt x="51252" y="22207"/>
                    </a:cubicBezTo>
                    <a:cubicBezTo>
                      <a:pt x="51297" y="22252"/>
                      <a:pt x="51356" y="22275"/>
                      <a:pt x="51415" y="22275"/>
                    </a:cubicBezTo>
                    <a:cubicBezTo>
                      <a:pt x="51474" y="22275"/>
                      <a:pt x="51533" y="22252"/>
                      <a:pt x="51578" y="22207"/>
                    </a:cubicBezTo>
                    <a:cubicBezTo>
                      <a:pt x="51668" y="22117"/>
                      <a:pt x="51668" y="21971"/>
                      <a:pt x="51578" y="21881"/>
                    </a:cubicBezTo>
                    <a:cubicBezTo>
                      <a:pt x="51533" y="21836"/>
                      <a:pt x="51474" y="21813"/>
                      <a:pt x="51415" y="21813"/>
                    </a:cubicBezTo>
                    <a:close/>
                    <a:moveTo>
                      <a:pt x="19461" y="19304"/>
                    </a:moveTo>
                    <a:lnTo>
                      <a:pt x="19461" y="19304"/>
                    </a:lnTo>
                    <a:cubicBezTo>
                      <a:pt x="19461" y="19305"/>
                      <a:pt x="20417" y="20374"/>
                      <a:pt x="20088" y="21736"/>
                    </a:cubicBezTo>
                    <a:cubicBezTo>
                      <a:pt x="20088" y="21736"/>
                      <a:pt x="21237" y="21785"/>
                      <a:pt x="21725" y="22383"/>
                    </a:cubicBezTo>
                    <a:lnTo>
                      <a:pt x="21824" y="21668"/>
                    </a:lnTo>
                    <a:lnTo>
                      <a:pt x="22540" y="21569"/>
                    </a:lnTo>
                    <a:cubicBezTo>
                      <a:pt x="21941" y="21079"/>
                      <a:pt x="21892" y="19932"/>
                      <a:pt x="21892" y="19932"/>
                    </a:cubicBezTo>
                    <a:cubicBezTo>
                      <a:pt x="21692" y="19980"/>
                      <a:pt x="21499" y="20001"/>
                      <a:pt x="21314" y="20001"/>
                    </a:cubicBezTo>
                    <a:cubicBezTo>
                      <a:pt x="20239" y="20001"/>
                      <a:pt x="19461" y="19305"/>
                      <a:pt x="19461" y="19304"/>
                    </a:cubicBezTo>
                    <a:close/>
                    <a:moveTo>
                      <a:pt x="14944" y="21998"/>
                    </a:moveTo>
                    <a:cubicBezTo>
                      <a:pt x="14882" y="21998"/>
                      <a:pt x="14821" y="22022"/>
                      <a:pt x="14774" y="22069"/>
                    </a:cubicBezTo>
                    <a:cubicBezTo>
                      <a:pt x="14680" y="22163"/>
                      <a:pt x="14680" y="22315"/>
                      <a:pt x="14774" y="22410"/>
                    </a:cubicBezTo>
                    <a:cubicBezTo>
                      <a:pt x="14821" y="22457"/>
                      <a:pt x="14883" y="22480"/>
                      <a:pt x="14945" y="22480"/>
                    </a:cubicBezTo>
                    <a:cubicBezTo>
                      <a:pt x="15006" y="22480"/>
                      <a:pt x="15068" y="22457"/>
                      <a:pt x="15115" y="22410"/>
                    </a:cubicBezTo>
                    <a:cubicBezTo>
                      <a:pt x="15209" y="22315"/>
                      <a:pt x="15209" y="22163"/>
                      <a:pt x="15115" y="22069"/>
                    </a:cubicBezTo>
                    <a:cubicBezTo>
                      <a:pt x="15067" y="22022"/>
                      <a:pt x="15005" y="21998"/>
                      <a:pt x="14944" y="21998"/>
                    </a:cubicBezTo>
                    <a:close/>
                    <a:moveTo>
                      <a:pt x="46107" y="19461"/>
                    </a:moveTo>
                    <a:lnTo>
                      <a:pt x="46107" y="19461"/>
                    </a:lnTo>
                    <a:cubicBezTo>
                      <a:pt x="46106" y="19461"/>
                      <a:pt x="45327" y="20158"/>
                      <a:pt x="44251" y="20158"/>
                    </a:cubicBezTo>
                    <a:cubicBezTo>
                      <a:pt x="44067" y="20158"/>
                      <a:pt x="43874" y="20138"/>
                      <a:pt x="43675" y="20090"/>
                    </a:cubicBezTo>
                    <a:cubicBezTo>
                      <a:pt x="43675" y="20090"/>
                      <a:pt x="43626" y="21239"/>
                      <a:pt x="43028" y="21727"/>
                    </a:cubicBezTo>
                    <a:lnTo>
                      <a:pt x="43743" y="21826"/>
                    </a:lnTo>
                    <a:lnTo>
                      <a:pt x="43842" y="22540"/>
                    </a:lnTo>
                    <a:cubicBezTo>
                      <a:pt x="44333" y="21943"/>
                      <a:pt x="45479" y="21894"/>
                      <a:pt x="45479" y="21894"/>
                    </a:cubicBezTo>
                    <a:cubicBezTo>
                      <a:pt x="45150" y="20532"/>
                      <a:pt x="46106" y="19461"/>
                      <a:pt x="46107" y="19461"/>
                    </a:cubicBezTo>
                    <a:close/>
                    <a:moveTo>
                      <a:pt x="50626" y="22156"/>
                    </a:moveTo>
                    <a:cubicBezTo>
                      <a:pt x="50564" y="22156"/>
                      <a:pt x="50502" y="22180"/>
                      <a:pt x="50455" y="22227"/>
                    </a:cubicBezTo>
                    <a:cubicBezTo>
                      <a:pt x="50361" y="22321"/>
                      <a:pt x="50361" y="22473"/>
                      <a:pt x="50455" y="22568"/>
                    </a:cubicBezTo>
                    <a:cubicBezTo>
                      <a:pt x="50502" y="22615"/>
                      <a:pt x="50564" y="22638"/>
                      <a:pt x="50626" y="22638"/>
                    </a:cubicBezTo>
                    <a:cubicBezTo>
                      <a:pt x="50687" y="22638"/>
                      <a:pt x="50749" y="22615"/>
                      <a:pt x="50796" y="22568"/>
                    </a:cubicBezTo>
                    <a:cubicBezTo>
                      <a:pt x="50890" y="22473"/>
                      <a:pt x="50890" y="22321"/>
                      <a:pt x="50796" y="22227"/>
                    </a:cubicBezTo>
                    <a:cubicBezTo>
                      <a:pt x="50749" y="22180"/>
                      <a:pt x="50687" y="22156"/>
                      <a:pt x="50626" y="22156"/>
                    </a:cubicBezTo>
                    <a:close/>
                    <a:moveTo>
                      <a:pt x="22270" y="22086"/>
                    </a:moveTo>
                    <a:cubicBezTo>
                      <a:pt x="22261" y="22086"/>
                      <a:pt x="22252" y="22086"/>
                      <a:pt x="22243" y="22086"/>
                    </a:cubicBezTo>
                    <a:cubicBezTo>
                      <a:pt x="22235" y="22255"/>
                      <a:pt x="22293" y="22423"/>
                      <a:pt x="22421" y="22552"/>
                    </a:cubicBezTo>
                    <a:cubicBezTo>
                      <a:pt x="22543" y="22673"/>
                      <a:pt x="22699" y="22732"/>
                      <a:pt x="22858" y="22732"/>
                    </a:cubicBezTo>
                    <a:cubicBezTo>
                      <a:pt x="22867" y="22732"/>
                      <a:pt x="22877" y="22732"/>
                      <a:pt x="22886" y="22731"/>
                    </a:cubicBezTo>
                    <a:cubicBezTo>
                      <a:pt x="22893" y="22562"/>
                      <a:pt x="22835" y="22394"/>
                      <a:pt x="22708" y="22265"/>
                    </a:cubicBezTo>
                    <a:cubicBezTo>
                      <a:pt x="22587" y="22145"/>
                      <a:pt x="22429" y="22086"/>
                      <a:pt x="22270" y="22086"/>
                    </a:cubicBezTo>
                    <a:close/>
                    <a:moveTo>
                      <a:pt x="43298" y="22242"/>
                    </a:moveTo>
                    <a:cubicBezTo>
                      <a:pt x="43138" y="22242"/>
                      <a:pt x="42981" y="22301"/>
                      <a:pt x="42859" y="22423"/>
                    </a:cubicBezTo>
                    <a:cubicBezTo>
                      <a:pt x="42732" y="22552"/>
                      <a:pt x="42674" y="22720"/>
                      <a:pt x="42681" y="22888"/>
                    </a:cubicBezTo>
                    <a:cubicBezTo>
                      <a:pt x="42691" y="22888"/>
                      <a:pt x="42700" y="22888"/>
                      <a:pt x="42709" y="22888"/>
                    </a:cubicBezTo>
                    <a:cubicBezTo>
                      <a:pt x="42868" y="22888"/>
                      <a:pt x="43025" y="22830"/>
                      <a:pt x="43146" y="22710"/>
                    </a:cubicBezTo>
                    <a:cubicBezTo>
                      <a:pt x="43272" y="22582"/>
                      <a:pt x="43333" y="22412"/>
                      <a:pt x="43326" y="22243"/>
                    </a:cubicBezTo>
                    <a:cubicBezTo>
                      <a:pt x="43317" y="22243"/>
                      <a:pt x="43307" y="22242"/>
                      <a:pt x="43298" y="22242"/>
                    </a:cubicBezTo>
                    <a:close/>
                    <a:moveTo>
                      <a:pt x="15868" y="22424"/>
                    </a:moveTo>
                    <a:cubicBezTo>
                      <a:pt x="15804" y="22424"/>
                      <a:pt x="15741" y="22448"/>
                      <a:pt x="15693" y="22497"/>
                    </a:cubicBezTo>
                    <a:cubicBezTo>
                      <a:pt x="15595" y="22595"/>
                      <a:pt x="15595" y="22753"/>
                      <a:pt x="15693" y="22850"/>
                    </a:cubicBezTo>
                    <a:cubicBezTo>
                      <a:pt x="15742" y="22899"/>
                      <a:pt x="15805" y="22924"/>
                      <a:pt x="15869" y="22924"/>
                    </a:cubicBezTo>
                    <a:cubicBezTo>
                      <a:pt x="15933" y="22924"/>
                      <a:pt x="15997" y="22899"/>
                      <a:pt x="16045" y="22850"/>
                    </a:cubicBezTo>
                    <a:cubicBezTo>
                      <a:pt x="16144" y="22753"/>
                      <a:pt x="16144" y="22595"/>
                      <a:pt x="16045" y="22497"/>
                    </a:cubicBezTo>
                    <a:cubicBezTo>
                      <a:pt x="15996" y="22448"/>
                      <a:pt x="15932" y="22424"/>
                      <a:pt x="15868" y="22424"/>
                    </a:cubicBezTo>
                    <a:close/>
                    <a:moveTo>
                      <a:pt x="49700" y="22582"/>
                    </a:moveTo>
                    <a:cubicBezTo>
                      <a:pt x="49637" y="22582"/>
                      <a:pt x="49573" y="22606"/>
                      <a:pt x="49524" y="22654"/>
                    </a:cubicBezTo>
                    <a:cubicBezTo>
                      <a:pt x="49426" y="22753"/>
                      <a:pt x="49426" y="22909"/>
                      <a:pt x="49524" y="23008"/>
                    </a:cubicBezTo>
                    <a:cubicBezTo>
                      <a:pt x="49573" y="23057"/>
                      <a:pt x="49637" y="23081"/>
                      <a:pt x="49700" y="23081"/>
                    </a:cubicBezTo>
                    <a:cubicBezTo>
                      <a:pt x="49764" y="23081"/>
                      <a:pt x="49828" y="23057"/>
                      <a:pt x="49877" y="23008"/>
                    </a:cubicBezTo>
                    <a:cubicBezTo>
                      <a:pt x="49974" y="22909"/>
                      <a:pt x="49974" y="22753"/>
                      <a:pt x="49877" y="22654"/>
                    </a:cubicBezTo>
                    <a:cubicBezTo>
                      <a:pt x="49828" y="22606"/>
                      <a:pt x="49764" y="22582"/>
                      <a:pt x="49700" y="22582"/>
                    </a:cubicBezTo>
                    <a:close/>
                    <a:moveTo>
                      <a:pt x="20755" y="23098"/>
                    </a:moveTo>
                    <a:cubicBezTo>
                      <a:pt x="20687" y="23098"/>
                      <a:pt x="20619" y="23114"/>
                      <a:pt x="20557" y="23144"/>
                    </a:cubicBezTo>
                    <a:cubicBezTo>
                      <a:pt x="20601" y="23260"/>
                      <a:pt x="20692" y="23359"/>
                      <a:pt x="20815" y="23412"/>
                    </a:cubicBezTo>
                    <a:cubicBezTo>
                      <a:pt x="20872" y="23435"/>
                      <a:pt x="20931" y="23446"/>
                      <a:pt x="20988" y="23446"/>
                    </a:cubicBezTo>
                    <a:cubicBezTo>
                      <a:pt x="21057" y="23446"/>
                      <a:pt x="21125" y="23431"/>
                      <a:pt x="21186" y="23401"/>
                    </a:cubicBezTo>
                    <a:cubicBezTo>
                      <a:pt x="21143" y="23283"/>
                      <a:pt x="21054" y="23183"/>
                      <a:pt x="20928" y="23133"/>
                    </a:cubicBezTo>
                    <a:cubicBezTo>
                      <a:pt x="20872" y="23110"/>
                      <a:pt x="20813" y="23098"/>
                      <a:pt x="20755" y="23098"/>
                    </a:cubicBezTo>
                    <a:close/>
                    <a:moveTo>
                      <a:pt x="44812" y="23255"/>
                    </a:moveTo>
                    <a:cubicBezTo>
                      <a:pt x="44754" y="23255"/>
                      <a:pt x="44696" y="23266"/>
                      <a:pt x="44639" y="23289"/>
                    </a:cubicBezTo>
                    <a:cubicBezTo>
                      <a:pt x="44514" y="23340"/>
                      <a:pt x="44424" y="23438"/>
                      <a:pt x="44381" y="23557"/>
                    </a:cubicBezTo>
                    <a:cubicBezTo>
                      <a:pt x="44443" y="23586"/>
                      <a:pt x="44510" y="23601"/>
                      <a:pt x="44580" y="23601"/>
                    </a:cubicBezTo>
                    <a:cubicBezTo>
                      <a:pt x="44637" y="23601"/>
                      <a:pt x="44696" y="23590"/>
                      <a:pt x="44753" y="23567"/>
                    </a:cubicBezTo>
                    <a:cubicBezTo>
                      <a:pt x="44878" y="23517"/>
                      <a:pt x="44966" y="23417"/>
                      <a:pt x="45010" y="23299"/>
                    </a:cubicBezTo>
                    <a:cubicBezTo>
                      <a:pt x="44949" y="23271"/>
                      <a:pt x="44881" y="23255"/>
                      <a:pt x="44812" y="23255"/>
                    </a:cubicBezTo>
                    <a:close/>
                    <a:moveTo>
                      <a:pt x="18587" y="20307"/>
                    </a:moveTo>
                    <a:lnTo>
                      <a:pt x="18587" y="20307"/>
                    </a:lnTo>
                    <a:cubicBezTo>
                      <a:pt x="18501" y="21213"/>
                      <a:pt x="17536" y="22789"/>
                      <a:pt x="18064" y="23691"/>
                    </a:cubicBezTo>
                    <a:cubicBezTo>
                      <a:pt x="19652" y="22327"/>
                      <a:pt x="19120" y="20727"/>
                      <a:pt x="18587" y="20307"/>
                    </a:cubicBezTo>
                    <a:close/>
                    <a:moveTo>
                      <a:pt x="46981" y="20465"/>
                    </a:moveTo>
                    <a:cubicBezTo>
                      <a:pt x="46449" y="20885"/>
                      <a:pt x="45915" y="22485"/>
                      <a:pt x="47504" y="23848"/>
                    </a:cubicBezTo>
                    <a:cubicBezTo>
                      <a:pt x="48032" y="22946"/>
                      <a:pt x="47066" y="21371"/>
                      <a:pt x="46981" y="20465"/>
                    </a:cubicBezTo>
                    <a:close/>
                    <a:moveTo>
                      <a:pt x="20496" y="23615"/>
                    </a:moveTo>
                    <a:cubicBezTo>
                      <a:pt x="20470" y="23615"/>
                      <a:pt x="20443" y="23616"/>
                      <a:pt x="20417" y="23618"/>
                    </a:cubicBezTo>
                    <a:cubicBezTo>
                      <a:pt x="20152" y="23641"/>
                      <a:pt x="19926" y="23779"/>
                      <a:pt x="19776" y="23973"/>
                    </a:cubicBezTo>
                    <a:cubicBezTo>
                      <a:pt x="19942" y="24122"/>
                      <a:pt x="20158" y="24213"/>
                      <a:pt x="20391" y="24213"/>
                    </a:cubicBezTo>
                    <a:cubicBezTo>
                      <a:pt x="20418" y="24213"/>
                      <a:pt x="20444" y="24212"/>
                      <a:pt x="20471" y="24209"/>
                    </a:cubicBezTo>
                    <a:cubicBezTo>
                      <a:pt x="20736" y="24185"/>
                      <a:pt x="20962" y="24050"/>
                      <a:pt x="21110" y="23854"/>
                    </a:cubicBezTo>
                    <a:cubicBezTo>
                      <a:pt x="20945" y="23706"/>
                      <a:pt x="20730" y="23615"/>
                      <a:pt x="20496" y="23615"/>
                    </a:cubicBezTo>
                    <a:close/>
                    <a:moveTo>
                      <a:pt x="45072" y="23773"/>
                    </a:moveTo>
                    <a:cubicBezTo>
                      <a:pt x="44838" y="23773"/>
                      <a:pt x="44622" y="23864"/>
                      <a:pt x="44458" y="24011"/>
                    </a:cubicBezTo>
                    <a:cubicBezTo>
                      <a:pt x="44608" y="24206"/>
                      <a:pt x="44833" y="24343"/>
                      <a:pt x="45097" y="24366"/>
                    </a:cubicBezTo>
                    <a:cubicBezTo>
                      <a:pt x="45125" y="24368"/>
                      <a:pt x="45153" y="24370"/>
                      <a:pt x="45181" y="24370"/>
                    </a:cubicBezTo>
                    <a:cubicBezTo>
                      <a:pt x="45415" y="24370"/>
                      <a:pt x="45629" y="24279"/>
                      <a:pt x="45791" y="24131"/>
                    </a:cubicBezTo>
                    <a:cubicBezTo>
                      <a:pt x="45640" y="23935"/>
                      <a:pt x="45416" y="23799"/>
                      <a:pt x="45152" y="23776"/>
                    </a:cubicBezTo>
                    <a:cubicBezTo>
                      <a:pt x="45125" y="23774"/>
                      <a:pt x="45099" y="23773"/>
                      <a:pt x="45072" y="23773"/>
                    </a:cubicBezTo>
                    <a:close/>
                    <a:moveTo>
                      <a:pt x="21075" y="24262"/>
                    </a:moveTo>
                    <a:cubicBezTo>
                      <a:pt x="20957" y="24262"/>
                      <a:pt x="20840" y="24305"/>
                      <a:pt x="20750" y="24393"/>
                    </a:cubicBezTo>
                    <a:cubicBezTo>
                      <a:pt x="20653" y="24487"/>
                      <a:pt x="20608" y="24615"/>
                      <a:pt x="20614" y="24740"/>
                    </a:cubicBezTo>
                    <a:cubicBezTo>
                      <a:pt x="20623" y="24740"/>
                      <a:pt x="20632" y="24740"/>
                      <a:pt x="20641" y="24740"/>
                    </a:cubicBezTo>
                    <a:cubicBezTo>
                      <a:pt x="20757" y="24740"/>
                      <a:pt x="20873" y="24697"/>
                      <a:pt x="20962" y="24609"/>
                    </a:cubicBezTo>
                    <a:cubicBezTo>
                      <a:pt x="21057" y="24515"/>
                      <a:pt x="21102" y="24387"/>
                      <a:pt x="21098" y="24263"/>
                    </a:cubicBezTo>
                    <a:cubicBezTo>
                      <a:pt x="21090" y="24263"/>
                      <a:pt x="21083" y="24262"/>
                      <a:pt x="21075" y="24262"/>
                    </a:cubicBezTo>
                    <a:close/>
                    <a:moveTo>
                      <a:pt x="44497" y="24420"/>
                    </a:moveTo>
                    <a:cubicBezTo>
                      <a:pt x="44489" y="24420"/>
                      <a:pt x="44480" y="24420"/>
                      <a:pt x="44471" y="24421"/>
                    </a:cubicBezTo>
                    <a:cubicBezTo>
                      <a:pt x="44466" y="24545"/>
                      <a:pt x="44510" y="24673"/>
                      <a:pt x="44606" y="24767"/>
                    </a:cubicBezTo>
                    <a:cubicBezTo>
                      <a:pt x="44696" y="24855"/>
                      <a:pt x="44812" y="24898"/>
                      <a:pt x="44927" y="24898"/>
                    </a:cubicBezTo>
                    <a:cubicBezTo>
                      <a:pt x="44936" y="24898"/>
                      <a:pt x="44945" y="24898"/>
                      <a:pt x="44953" y="24898"/>
                    </a:cubicBezTo>
                    <a:cubicBezTo>
                      <a:pt x="44958" y="24771"/>
                      <a:pt x="44914" y="24645"/>
                      <a:pt x="44819" y="24551"/>
                    </a:cubicBezTo>
                    <a:cubicBezTo>
                      <a:pt x="44728" y="24464"/>
                      <a:pt x="44613" y="24420"/>
                      <a:pt x="44497" y="24420"/>
                    </a:cubicBezTo>
                    <a:close/>
                    <a:moveTo>
                      <a:pt x="8107" y="25994"/>
                    </a:moveTo>
                    <a:cubicBezTo>
                      <a:pt x="8003" y="25994"/>
                      <a:pt x="7920" y="26079"/>
                      <a:pt x="7920" y="26181"/>
                    </a:cubicBezTo>
                    <a:cubicBezTo>
                      <a:pt x="7920" y="26284"/>
                      <a:pt x="8003" y="26368"/>
                      <a:pt x="8107" y="26368"/>
                    </a:cubicBezTo>
                    <a:cubicBezTo>
                      <a:pt x="8210" y="26368"/>
                      <a:pt x="8293" y="26284"/>
                      <a:pt x="8293" y="26181"/>
                    </a:cubicBezTo>
                    <a:cubicBezTo>
                      <a:pt x="8293" y="26079"/>
                      <a:pt x="8210" y="25994"/>
                      <a:pt x="8107" y="25994"/>
                    </a:cubicBezTo>
                    <a:close/>
                    <a:moveTo>
                      <a:pt x="7089" y="26032"/>
                    </a:moveTo>
                    <a:cubicBezTo>
                      <a:pt x="6992" y="26032"/>
                      <a:pt x="6912" y="26112"/>
                      <a:pt x="6912" y="26210"/>
                    </a:cubicBezTo>
                    <a:cubicBezTo>
                      <a:pt x="6912" y="26310"/>
                      <a:pt x="6992" y="26387"/>
                      <a:pt x="7089" y="26387"/>
                    </a:cubicBezTo>
                    <a:cubicBezTo>
                      <a:pt x="7187" y="26387"/>
                      <a:pt x="7267" y="26307"/>
                      <a:pt x="7267" y="26210"/>
                    </a:cubicBezTo>
                    <a:cubicBezTo>
                      <a:pt x="7267" y="26112"/>
                      <a:pt x="7187" y="26032"/>
                      <a:pt x="7089" y="26032"/>
                    </a:cubicBezTo>
                    <a:close/>
                    <a:moveTo>
                      <a:pt x="9043" y="26039"/>
                    </a:moveTo>
                    <a:cubicBezTo>
                      <a:pt x="8936" y="26039"/>
                      <a:pt x="8848" y="26126"/>
                      <a:pt x="8848" y="26235"/>
                    </a:cubicBezTo>
                    <a:cubicBezTo>
                      <a:pt x="8848" y="26344"/>
                      <a:pt x="8935" y="26431"/>
                      <a:pt x="9043" y="26431"/>
                    </a:cubicBezTo>
                    <a:cubicBezTo>
                      <a:pt x="9151" y="26431"/>
                      <a:pt x="9239" y="26344"/>
                      <a:pt x="9239" y="26235"/>
                    </a:cubicBezTo>
                    <a:cubicBezTo>
                      <a:pt x="9239" y="26129"/>
                      <a:pt x="9152" y="26039"/>
                      <a:pt x="9043" y="26039"/>
                    </a:cubicBezTo>
                    <a:close/>
                    <a:moveTo>
                      <a:pt x="6154" y="26216"/>
                    </a:moveTo>
                    <a:cubicBezTo>
                      <a:pt x="6061" y="26216"/>
                      <a:pt x="5986" y="26292"/>
                      <a:pt x="5986" y="26384"/>
                    </a:cubicBezTo>
                    <a:cubicBezTo>
                      <a:pt x="5986" y="26477"/>
                      <a:pt x="6061" y="26552"/>
                      <a:pt x="6154" y="26552"/>
                    </a:cubicBezTo>
                    <a:cubicBezTo>
                      <a:pt x="6247" y="26552"/>
                      <a:pt x="6322" y="26477"/>
                      <a:pt x="6322" y="26384"/>
                    </a:cubicBezTo>
                    <a:cubicBezTo>
                      <a:pt x="6322" y="26292"/>
                      <a:pt x="6247" y="26216"/>
                      <a:pt x="6154" y="26216"/>
                    </a:cubicBezTo>
                    <a:close/>
                    <a:moveTo>
                      <a:pt x="9835" y="26147"/>
                    </a:moveTo>
                    <a:cubicBezTo>
                      <a:pt x="9723" y="26147"/>
                      <a:pt x="9630" y="26238"/>
                      <a:pt x="9630" y="26351"/>
                    </a:cubicBezTo>
                    <a:cubicBezTo>
                      <a:pt x="9630" y="26464"/>
                      <a:pt x="9723" y="26557"/>
                      <a:pt x="9835" y="26557"/>
                    </a:cubicBezTo>
                    <a:cubicBezTo>
                      <a:pt x="9948" y="26557"/>
                      <a:pt x="10039" y="26465"/>
                      <a:pt x="10039" y="26351"/>
                    </a:cubicBezTo>
                    <a:cubicBezTo>
                      <a:pt x="10039" y="26239"/>
                      <a:pt x="9949" y="26147"/>
                      <a:pt x="9835" y="26147"/>
                    </a:cubicBezTo>
                    <a:close/>
                    <a:moveTo>
                      <a:pt x="57303" y="26218"/>
                    </a:moveTo>
                    <a:cubicBezTo>
                      <a:pt x="57201" y="26218"/>
                      <a:pt x="57116" y="26300"/>
                      <a:pt x="57116" y="26405"/>
                    </a:cubicBezTo>
                    <a:cubicBezTo>
                      <a:pt x="57116" y="26507"/>
                      <a:pt x="57201" y="26590"/>
                      <a:pt x="57303" y="26590"/>
                    </a:cubicBezTo>
                    <a:cubicBezTo>
                      <a:pt x="57406" y="26590"/>
                      <a:pt x="57490" y="26507"/>
                      <a:pt x="57490" y="26405"/>
                    </a:cubicBezTo>
                    <a:cubicBezTo>
                      <a:pt x="57490" y="26300"/>
                      <a:pt x="57406" y="26218"/>
                      <a:pt x="57303" y="26218"/>
                    </a:cubicBezTo>
                    <a:close/>
                    <a:moveTo>
                      <a:pt x="58321" y="26255"/>
                    </a:moveTo>
                    <a:cubicBezTo>
                      <a:pt x="58224" y="26255"/>
                      <a:pt x="58144" y="26335"/>
                      <a:pt x="58144" y="26434"/>
                    </a:cubicBezTo>
                    <a:cubicBezTo>
                      <a:pt x="58144" y="26531"/>
                      <a:pt x="58224" y="26610"/>
                      <a:pt x="58321" y="26610"/>
                    </a:cubicBezTo>
                    <a:cubicBezTo>
                      <a:pt x="58421" y="26610"/>
                      <a:pt x="58499" y="26531"/>
                      <a:pt x="58499" y="26434"/>
                    </a:cubicBezTo>
                    <a:cubicBezTo>
                      <a:pt x="58499" y="26335"/>
                      <a:pt x="58419" y="26255"/>
                      <a:pt x="58321" y="26255"/>
                    </a:cubicBezTo>
                    <a:close/>
                    <a:moveTo>
                      <a:pt x="56367" y="26263"/>
                    </a:moveTo>
                    <a:cubicBezTo>
                      <a:pt x="56260" y="26263"/>
                      <a:pt x="56172" y="26349"/>
                      <a:pt x="56172" y="26458"/>
                    </a:cubicBezTo>
                    <a:cubicBezTo>
                      <a:pt x="56172" y="26565"/>
                      <a:pt x="56259" y="26654"/>
                      <a:pt x="56367" y="26654"/>
                    </a:cubicBezTo>
                    <a:cubicBezTo>
                      <a:pt x="56476" y="26654"/>
                      <a:pt x="56563" y="26567"/>
                      <a:pt x="56563" y="26458"/>
                    </a:cubicBezTo>
                    <a:cubicBezTo>
                      <a:pt x="56563" y="26351"/>
                      <a:pt x="56476" y="26263"/>
                      <a:pt x="56367" y="26263"/>
                    </a:cubicBezTo>
                    <a:close/>
                    <a:moveTo>
                      <a:pt x="10542" y="26310"/>
                    </a:moveTo>
                    <a:cubicBezTo>
                      <a:pt x="10423" y="26310"/>
                      <a:pt x="10327" y="26406"/>
                      <a:pt x="10327" y="26523"/>
                    </a:cubicBezTo>
                    <a:cubicBezTo>
                      <a:pt x="10327" y="26641"/>
                      <a:pt x="10423" y="26738"/>
                      <a:pt x="10542" y="26738"/>
                    </a:cubicBezTo>
                    <a:cubicBezTo>
                      <a:pt x="10659" y="26738"/>
                      <a:pt x="10755" y="26641"/>
                      <a:pt x="10755" y="26523"/>
                    </a:cubicBezTo>
                    <a:cubicBezTo>
                      <a:pt x="10755" y="26406"/>
                      <a:pt x="10659" y="26310"/>
                      <a:pt x="10542" y="26310"/>
                    </a:cubicBezTo>
                    <a:close/>
                    <a:moveTo>
                      <a:pt x="59255" y="26438"/>
                    </a:moveTo>
                    <a:cubicBezTo>
                      <a:pt x="59164" y="26438"/>
                      <a:pt x="59087" y="26515"/>
                      <a:pt x="59087" y="26607"/>
                    </a:cubicBezTo>
                    <a:cubicBezTo>
                      <a:pt x="59087" y="26699"/>
                      <a:pt x="59164" y="26775"/>
                      <a:pt x="59255" y="26775"/>
                    </a:cubicBezTo>
                    <a:cubicBezTo>
                      <a:pt x="59348" y="26775"/>
                      <a:pt x="59425" y="26699"/>
                      <a:pt x="59425" y="26607"/>
                    </a:cubicBezTo>
                    <a:cubicBezTo>
                      <a:pt x="59425" y="26515"/>
                      <a:pt x="59348" y="26438"/>
                      <a:pt x="59255" y="26438"/>
                    </a:cubicBezTo>
                    <a:close/>
                    <a:moveTo>
                      <a:pt x="55575" y="26370"/>
                    </a:moveTo>
                    <a:cubicBezTo>
                      <a:pt x="55462" y="26370"/>
                      <a:pt x="55370" y="26460"/>
                      <a:pt x="55370" y="26574"/>
                    </a:cubicBezTo>
                    <a:cubicBezTo>
                      <a:pt x="55370" y="26687"/>
                      <a:pt x="55462" y="26778"/>
                      <a:pt x="55575" y="26778"/>
                    </a:cubicBezTo>
                    <a:cubicBezTo>
                      <a:pt x="55689" y="26778"/>
                      <a:pt x="55780" y="26687"/>
                      <a:pt x="55780" y="26574"/>
                    </a:cubicBezTo>
                    <a:cubicBezTo>
                      <a:pt x="55780" y="26462"/>
                      <a:pt x="55689" y="26370"/>
                      <a:pt x="55575" y="26370"/>
                    </a:cubicBezTo>
                    <a:close/>
                    <a:moveTo>
                      <a:pt x="5289" y="26525"/>
                    </a:moveTo>
                    <a:cubicBezTo>
                      <a:pt x="5202" y="26525"/>
                      <a:pt x="5130" y="26596"/>
                      <a:pt x="5130" y="26684"/>
                    </a:cubicBezTo>
                    <a:cubicBezTo>
                      <a:pt x="5131" y="26771"/>
                      <a:pt x="5202" y="26844"/>
                      <a:pt x="5289" y="26844"/>
                    </a:cubicBezTo>
                    <a:cubicBezTo>
                      <a:pt x="5376" y="26844"/>
                      <a:pt x="5448" y="26774"/>
                      <a:pt x="5448" y="26684"/>
                    </a:cubicBezTo>
                    <a:cubicBezTo>
                      <a:pt x="5448" y="26597"/>
                      <a:pt x="5377" y="26525"/>
                      <a:pt x="5289" y="26525"/>
                    </a:cubicBezTo>
                    <a:close/>
                    <a:moveTo>
                      <a:pt x="54869" y="26532"/>
                    </a:moveTo>
                    <a:cubicBezTo>
                      <a:pt x="54752" y="26532"/>
                      <a:pt x="54655" y="26629"/>
                      <a:pt x="54655" y="26747"/>
                    </a:cubicBezTo>
                    <a:cubicBezTo>
                      <a:pt x="54655" y="26864"/>
                      <a:pt x="54752" y="26960"/>
                      <a:pt x="54869" y="26960"/>
                    </a:cubicBezTo>
                    <a:cubicBezTo>
                      <a:pt x="54986" y="26960"/>
                      <a:pt x="55082" y="26864"/>
                      <a:pt x="55082" y="26747"/>
                    </a:cubicBezTo>
                    <a:cubicBezTo>
                      <a:pt x="55082" y="26629"/>
                      <a:pt x="54986" y="26532"/>
                      <a:pt x="54869" y="26532"/>
                    </a:cubicBezTo>
                    <a:close/>
                    <a:moveTo>
                      <a:pt x="11223" y="26523"/>
                    </a:moveTo>
                    <a:cubicBezTo>
                      <a:pt x="11100" y="26523"/>
                      <a:pt x="11000" y="26623"/>
                      <a:pt x="11000" y="26747"/>
                    </a:cubicBezTo>
                    <a:cubicBezTo>
                      <a:pt x="11000" y="26870"/>
                      <a:pt x="11100" y="26970"/>
                      <a:pt x="11223" y="26970"/>
                    </a:cubicBezTo>
                    <a:cubicBezTo>
                      <a:pt x="11346" y="26970"/>
                      <a:pt x="11445" y="26870"/>
                      <a:pt x="11445" y="26747"/>
                    </a:cubicBezTo>
                    <a:cubicBezTo>
                      <a:pt x="11445" y="26623"/>
                      <a:pt x="11346" y="26523"/>
                      <a:pt x="11223" y="26523"/>
                    </a:cubicBezTo>
                    <a:close/>
                    <a:moveTo>
                      <a:pt x="60122" y="26748"/>
                    </a:moveTo>
                    <a:cubicBezTo>
                      <a:pt x="60033" y="26748"/>
                      <a:pt x="59962" y="26819"/>
                      <a:pt x="59962" y="26907"/>
                    </a:cubicBezTo>
                    <a:cubicBezTo>
                      <a:pt x="59962" y="26996"/>
                      <a:pt x="60033" y="27067"/>
                      <a:pt x="60122" y="27067"/>
                    </a:cubicBezTo>
                    <a:cubicBezTo>
                      <a:pt x="60210" y="27067"/>
                      <a:pt x="60281" y="26994"/>
                      <a:pt x="60281" y="26907"/>
                    </a:cubicBezTo>
                    <a:cubicBezTo>
                      <a:pt x="60281" y="26820"/>
                      <a:pt x="60210" y="26748"/>
                      <a:pt x="60122" y="26748"/>
                    </a:cubicBezTo>
                    <a:close/>
                    <a:moveTo>
                      <a:pt x="54188" y="26747"/>
                    </a:moveTo>
                    <a:cubicBezTo>
                      <a:pt x="54065" y="26747"/>
                      <a:pt x="53965" y="26846"/>
                      <a:pt x="53965" y="26970"/>
                    </a:cubicBezTo>
                    <a:cubicBezTo>
                      <a:pt x="53965" y="27093"/>
                      <a:pt x="54065" y="27191"/>
                      <a:pt x="54188" y="27191"/>
                    </a:cubicBezTo>
                    <a:cubicBezTo>
                      <a:pt x="54311" y="27191"/>
                      <a:pt x="54411" y="27093"/>
                      <a:pt x="54411" y="26970"/>
                    </a:cubicBezTo>
                    <a:cubicBezTo>
                      <a:pt x="54411" y="26846"/>
                      <a:pt x="54311" y="26747"/>
                      <a:pt x="54188" y="26747"/>
                    </a:cubicBezTo>
                    <a:close/>
                    <a:moveTo>
                      <a:pt x="4489" y="26941"/>
                    </a:moveTo>
                    <a:cubicBezTo>
                      <a:pt x="4407" y="26941"/>
                      <a:pt x="4340" y="27007"/>
                      <a:pt x="4340" y="27090"/>
                    </a:cubicBezTo>
                    <a:cubicBezTo>
                      <a:pt x="4340" y="27174"/>
                      <a:pt x="4407" y="27241"/>
                      <a:pt x="4489" y="27241"/>
                    </a:cubicBezTo>
                    <a:cubicBezTo>
                      <a:pt x="4573" y="27241"/>
                      <a:pt x="4640" y="27174"/>
                      <a:pt x="4640" y="27090"/>
                    </a:cubicBezTo>
                    <a:cubicBezTo>
                      <a:pt x="4640" y="27007"/>
                      <a:pt x="4573" y="26941"/>
                      <a:pt x="4489" y="26941"/>
                    </a:cubicBezTo>
                    <a:close/>
                    <a:moveTo>
                      <a:pt x="11936" y="26783"/>
                    </a:moveTo>
                    <a:cubicBezTo>
                      <a:pt x="11810" y="26783"/>
                      <a:pt x="11704" y="26886"/>
                      <a:pt x="11704" y="27015"/>
                    </a:cubicBezTo>
                    <a:cubicBezTo>
                      <a:pt x="11705" y="27144"/>
                      <a:pt x="11810" y="27246"/>
                      <a:pt x="11936" y="27246"/>
                    </a:cubicBezTo>
                    <a:cubicBezTo>
                      <a:pt x="12065" y="27246"/>
                      <a:pt x="12168" y="27144"/>
                      <a:pt x="12168" y="27015"/>
                    </a:cubicBezTo>
                    <a:cubicBezTo>
                      <a:pt x="12168" y="26887"/>
                      <a:pt x="12065" y="26783"/>
                      <a:pt x="11936" y="26783"/>
                    </a:cubicBezTo>
                    <a:close/>
                    <a:moveTo>
                      <a:pt x="60920" y="27162"/>
                    </a:moveTo>
                    <a:cubicBezTo>
                      <a:pt x="60838" y="27162"/>
                      <a:pt x="60769" y="27230"/>
                      <a:pt x="60769" y="27313"/>
                    </a:cubicBezTo>
                    <a:cubicBezTo>
                      <a:pt x="60769" y="27397"/>
                      <a:pt x="60838" y="27464"/>
                      <a:pt x="60920" y="27464"/>
                    </a:cubicBezTo>
                    <a:cubicBezTo>
                      <a:pt x="61004" y="27464"/>
                      <a:pt x="61071" y="27397"/>
                      <a:pt x="61071" y="27313"/>
                    </a:cubicBezTo>
                    <a:cubicBezTo>
                      <a:pt x="61071" y="27230"/>
                      <a:pt x="61004" y="27162"/>
                      <a:pt x="60920" y="27162"/>
                    </a:cubicBezTo>
                    <a:close/>
                    <a:moveTo>
                      <a:pt x="53474" y="27007"/>
                    </a:moveTo>
                    <a:cubicBezTo>
                      <a:pt x="53346" y="27007"/>
                      <a:pt x="53242" y="27110"/>
                      <a:pt x="53242" y="27239"/>
                    </a:cubicBezTo>
                    <a:cubicBezTo>
                      <a:pt x="53242" y="27365"/>
                      <a:pt x="53346" y="27471"/>
                      <a:pt x="53474" y="27471"/>
                    </a:cubicBezTo>
                    <a:cubicBezTo>
                      <a:pt x="53603" y="27470"/>
                      <a:pt x="53705" y="27365"/>
                      <a:pt x="53705" y="27239"/>
                    </a:cubicBezTo>
                    <a:cubicBezTo>
                      <a:pt x="53705" y="27112"/>
                      <a:pt x="53603" y="27007"/>
                      <a:pt x="53474" y="27007"/>
                    </a:cubicBezTo>
                    <a:close/>
                    <a:moveTo>
                      <a:pt x="12744" y="27086"/>
                    </a:moveTo>
                    <a:cubicBezTo>
                      <a:pt x="12611" y="27086"/>
                      <a:pt x="12502" y="27191"/>
                      <a:pt x="12502" y="27326"/>
                    </a:cubicBezTo>
                    <a:cubicBezTo>
                      <a:pt x="12505" y="27458"/>
                      <a:pt x="12611" y="27567"/>
                      <a:pt x="12744" y="27567"/>
                    </a:cubicBezTo>
                    <a:cubicBezTo>
                      <a:pt x="12876" y="27567"/>
                      <a:pt x="12985" y="27459"/>
                      <a:pt x="12985" y="27326"/>
                    </a:cubicBezTo>
                    <a:cubicBezTo>
                      <a:pt x="12985" y="27194"/>
                      <a:pt x="12878" y="27086"/>
                      <a:pt x="12744" y="27086"/>
                    </a:cubicBezTo>
                    <a:close/>
                    <a:moveTo>
                      <a:pt x="8507" y="27059"/>
                    </a:moveTo>
                    <a:cubicBezTo>
                      <a:pt x="8651" y="27059"/>
                      <a:pt x="8768" y="27177"/>
                      <a:pt x="8768" y="27320"/>
                    </a:cubicBezTo>
                    <a:cubicBezTo>
                      <a:pt x="8768" y="27464"/>
                      <a:pt x="8651" y="27581"/>
                      <a:pt x="8507" y="27581"/>
                    </a:cubicBezTo>
                    <a:cubicBezTo>
                      <a:pt x="8364" y="27581"/>
                      <a:pt x="8246" y="27464"/>
                      <a:pt x="8246" y="27320"/>
                    </a:cubicBezTo>
                    <a:cubicBezTo>
                      <a:pt x="8246" y="27177"/>
                      <a:pt x="8364" y="27059"/>
                      <a:pt x="8507" y="27059"/>
                    </a:cubicBezTo>
                    <a:close/>
                    <a:moveTo>
                      <a:pt x="8507" y="27054"/>
                    </a:moveTo>
                    <a:cubicBezTo>
                      <a:pt x="8361" y="27054"/>
                      <a:pt x="8241" y="27174"/>
                      <a:pt x="8241" y="27320"/>
                    </a:cubicBezTo>
                    <a:cubicBezTo>
                      <a:pt x="8241" y="27467"/>
                      <a:pt x="8361" y="27587"/>
                      <a:pt x="8507" y="27587"/>
                    </a:cubicBezTo>
                    <a:cubicBezTo>
                      <a:pt x="8508" y="27587"/>
                      <a:pt x="8509" y="27587"/>
                      <a:pt x="8510" y="27587"/>
                    </a:cubicBezTo>
                    <a:cubicBezTo>
                      <a:pt x="8655" y="27587"/>
                      <a:pt x="8774" y="27466"/>
                      <a:pt x="8774" y="27320"/>
                    </a:cubicBezTo>
                    <a:cubicBezTo>
                      <a:pt x="8774" y="27174"/>
                      <a:pt x="8654" y="27054"/>
                      <a:pt x="8507" y="27054"/>
                    </a:cubicBezTo>
                    <a:close/>
                    <a:moveTo>
                      <a:pt x="3753" y="27443"/>
                    </a:moveTo>
                    <a:cubicBezTo>
                      <a:pt x="3675" y="27443"/>
                      <a:pt x="3611" y="27507"/>
                      <a:pt x="3611" y="27585"/>
                    </a:cubicBezTo>
                    <a:cubicBezTo>
                      <a:pt x="3611" y="27662"/>
                      <a:pt x="3675" y="27726"/>
                      <a:pt x="3753" y="27726"/>
                    </a:cubicBezTo>
                    <a:cubicBezTo>
                      <a:pt x="3830" y="27726"/>
                      <a:pt x="3894" y="27662"/>
                      <a:pt x="3894" y="27585"/>
                    </a:cubicBezTo>
                    <a:cubicBezTo>
                      <a:pt x="3894" y="27507"/>
                      <a:pt x="3830" y="27443"/>
                      <a:pt x="3753" y="27443"/>
                    </a:cubicBezTo>
                    <a:close/>
                    <a:moveTo>
                      <a:pt x="52666" y="27307"/>
                    </a:moveTo>
                    <a:cubicBezTo>
                      <a:pt x="52535" y="27307"/>
                      <a:pt x="52426" y="27415"/>
                      <a:pt x="52426" y="27549"/>
                    </a:cubicBezTo>
                    <a:cubicBezTo>
                      <a:pt x="52426" y="27681"/>
                      <a:pt x="52532" y="27790"/>
                      <a:pt x="52666" y="27790"/>
                    </a:cubicBezTo>
                    <a:cubicBezTo>
                      <a:pt x="52798" y="27790"/>
                      <a:pt x="52907" y="27681"/>
                      <a:pt x="52907" y="27549"/>
                    </a:cubicBezTo>
                    <a:cubicBezTo>
                      <a:pt x="52907" y="27416"/>
                      <a:pt x="52800" y="27307"/>
                      <a:pt x="52666" y="27307"/>
                    </a:cubicBezTo>
                    <a:close/>
                    <a:moveTo>
                      <a:pt x="56905" y="27283"/>
                    </a:moveTo>
                    <a:cubicBezTo>
                      <a:pt x="57048" y="27283"/>
                      <a:pt x="57166" y="27400"/>
                      <a:pt x="57166" y="27543"/>
                    </a:cubicBezTo>
                    <a:cubicBezTo>
                      <a:pt x="57166" y="27687"/>
                      <a:pt x="57048" y="27804"/>
                      <a:pt x="56905" y="27804"/>
                    </a:cubicBezTo>
                    <a:cubicBezTo>
                      <a:pt x="56761" y="27804"/>
                      <a:pt x="56644" y="27687"/>
                      <a:pt x="56644" y="27543"/>
                    </a:cubicBezTo>
                    <a:cubicBezTo>
                      <a:pt x="56644" y="27400"/>
                      <a:pt x="56761" y="27283"/>
                      <a:pt x="56905" y="27283"/>
                    </a:cubicBezTo>
                    <a:close/>
                    <a:moveTo>
                      <a:pt x="56905" y="27277"/>
                    </a:moveTo>
                    <a:cubicBezTo>
                      <a:pt x="56757" y="27277"/>
                      <a:pt x="56638" y="27397"/>
                      <a:pt x="56638" y="27543"/>
                    </a:cubicBezTo>
                    <a:cubicBezTo>
                      <a:pt x="56638" y="27690"/>
                      <a:pt x="56757" y="27810"/>
                      <a:pt x="56905" y="27810"/>
                    </a:cubicBezTo>
                    <a:cubicBezTo>
                      <a:pt x="57051" y="27810"/>
                      <a:pt x="57170" y="27690"/>
                      <a:pt x="57170" y="27543"/>
                    </a:cubicBezTo>
                    <a:cubicBezTo>
                      <a:pt x="57170" y="27397"/>
                      <a:pt x="57051" y="27277"/>
                      <a:pt x="56905" y="27277"/>
                    </a:cubicBezTo>
                    <a:close/>
                    <a:moveTo>
                      <a:pt x="6977" y="27255"/>
                    </a:moveTo>
                    <a:cubicBezTo>
                      <a:pt x="7158" y="27255"/>
                      <a:pt x="7306" y="27401"/>
                      <a:pt x="7306" y="27585"/>
                    </a:cubicBezTo>
                    <a:cubicBezTo>
                      <a:pt x="7306" y="27767"/>
                      <a:pt x="7158" y="27914"/>
                      <a:pt x="6977" y="27914"/>
                    </a:cubicBezTo>
                    <a:cubicBezTo>
                      <a:pt x="6796" y="27914"/>
                      <a:pt x="6647" y="27767"/>
                      <a:pt x="6647" y="27585"/>
                    </a:cubicBezTo>
                    <a:cubicBezTo>
                      <a:pt x="6647" y="27404"/>
                      <a:pt x="6796" y="27255"/>
                      <a:pt x="6977" y="27255"/>
                    </a:cubicBezTo>
                    <a:close/>
                    <a:moveTo>
                      <a:pt x="6977" y="27248"/>
                    </a:moveTo>
                    <a:cubicBezTo>
                      <a:pt x="6790" y="27248"/>
                      <a:pt x="6640" y="27400"/>
                      <a:pt x="6640" y="27585"/>
                    </a:cubicBezTo>
                    <a:cubicBezTo>
                      <a:pt x="6640" y="27771"/>
                      <a:pt x="6792" y="27922"/>
                      <a:pt x="6977" y="27922"/>
                    </a:cubicBezTo>
                    <a:cubicBezTo>
                      <a:pt x="7161" y="27922"/>
                      <a:pt x="7313" y="27771"/>
                      <a:pt x="7313" y="27585"/>
                    </a:cubicBezTo>
                    <a:cubicBezTo>
                      <a:pt x="7313" y="27399"/>
                      <a:pt x="7161" y="27248"/>
                      <a:pt x="6977" y="27248"/>
                    </a:cubicBezTo>
                    <a:close/>
                    <a:moveTo>
                      <a:pt x="13705" y="27422"/>
                    </a:moveTo>
                    <a:cubicBezTo>
                      <a:pt x="13567" y="27422"/>
                      <a:pt x="13456" y="27535"/>
                      <a:pt x="13456" y="27672"/>
                    </a:cubicBezTo>
                    <a:cubicBezTo>
                      <a:pt x="13456" y="27812"/>
                      <a:pt x="13567" y="27922"/>
                      <a:pt x="13705" y="27922"/>
                    </a:cubicBezTo>
                    <a:cubicBezTo>
                      <a:pt x="13843" y="27922"/>
                      <a:pt x="13956" y="27810"/>
                      <a:pt x="13956" y="27672"/>
                    </a:cubicBezTo>
                    <a:cubicBezTo>
                      <a:pt x="13956" y="27535"/>
                      <a:pt x="13843" y="27422"/>
                      <a:pt x="13705" y="27422"/>
                    </a:cubicBezTo>
                    <a:close/>
                    <a:moveTo>
                      <a:pt x="61658" y="27667"/>
                    </a:moveTo>
                    <a:cubicBezTo>
                      <a:pt x="61579" y="27667"/>
                      <a:pt x="61516" y="27730"/>
                      <a:pt x="61516" y="27807"/>
                    </a:cubicBezTo>
                    <a:cubicBezTo>
                      <a:pt x="61516" y="27885"/>
                      <a:pt x="61579" y="27949"/>
                      <a:pt x="61658" y="27949"/>
                    </a:cubicBezTo>
                    <a:cubicBezTo>
                      <a:pt x="61735" y="27949"/>
                      <a:pt x="61798" y="27885"/>
                      <a:pt x="61798" y="27807"/>
                    </a:cubicBezTo>
                    <a:cubicBezTo>
                      <a:pt x="61798" y="27730"/>
                      <a:pt x="61735" y="27667"/>
                      <a:pt x="61658" y="27667"/>
                    </a:cubicBezTo>
                    <a:close/>
                    <a:moveTo>
                      <a:pt x="58435" y="27478"/>
                    </a:moveTo>
                    <a:cubicBezTo>
                      <a:pt x="58616" y="27478"/>
                      <a:pt x="58764" y="27625"/>
                      <a:pt x="58764" y="27807"/>
                    </a:cubicBezTo>
                    <a:cubicBezTo>
                      <a:pt x="58764" y="27988"/>
                      <a:pt x="58616" y="28138"/>
                      <a:pt x="58435" y="28138"/>
                    </a:cubicBezTo>
                    <a:cubicBezTo>
                      <a:pt x="58254" y="28138"/>
                      <a:pt x="58105" y="27988"/>
                      <a:pt x="58105" y="27807"/>
                    </a:cubicBezTo>
                    <a:cubicBezTo>
                      <a:pt x="58105" y="27626"/>
                      <a:pt x="58254" y="27478"/>
                      <a:pt x="58435" y="27478"/>
                    </a:cubicBezTo>
                    <a:close/>
                    <a:moveTo>
                      <a:pt x="58435" y="27471"/>
                    </a:moveTo>
                    <a:cubicBezTo>
                      <a:pt x="58248" y="27471"/>
                      <a:pt x="58099" y="27623"/>
                      <a:pt x="58099" y="27807"/>
                    </a:cubicBezTo>
                    <a:cubicBezTo>
                      <a:pt x="58099" y="27994"/>
                      <a:pt x="58251" y="28145"/>
                      <a:pt x="58435" y="28145"/>
                    </a:cubicBezTo>
                    <a:cubicBezTo>
                      <a:pt x="58619" y="28145"/>
                      <a:pt x="58773" y="27994"/>
                      <a:pt x="58773" y="27807"/>
                    </a:cubicBezTo>
                    <a:cubicBezTo>
                      <a:pt x="58773" y="27622"/>
                      <a:pt x="58621" y="27471"/>
                      <a:pt x="58435" y="27471"/>
                    </a:cubicBezTo>
                    <a:close/>
                    <a:moveTo>
                      <a:pt x="51704" y="27646"/>
                    </a:moveTo>
                    <a:cubicBezTo>
                      <a:pt x="51567" y="27646"/>
                      <a:pt x="51455" y="27759"/>
                      <a:pt x="51455" y="27897"/>
                    </a:cubicBezTo>
                    <a:cubicBezTo>
                      <a:pt x="51455" y="28035"/>
                      <a:pt x="51567" y="28146"/>
                      <a:pt x="51704" y="28146"/>
                    </a:cubicBezTo>
                    <a:cubicBezTo>
                      <a:pt x="51842" y="28146"/>
                      <a:pt x="51955" y="28035"/>
                      <a:pt x="51955" y="27897"/>
                    </a:cubicBezTo>
                    <a:cubicBezTo>
                      <a:pt x="51955" y="27759"/>
                      <a:pt x="51842" y="27646"/>
                      <a:pt x="51704" y="27646"/>
                    </a:cubicBezTo>
                    <a:close/>
                    <a:moveTo>
                      <a:pt x="3075" y="28010"/>
                    </a:moveTo>
                    <a:cubicBezTo>
                      <a:pt x="3002" y="28010"/>
                      <a:pt x="2943" y="28071"/>
                      <a:pt x="2943" y="28143"/>
                    </a:cubicBezTo>
                    <a:cubicBezTo>
                      <a:pt x="2943" y="28216"/>
                      <a:pt x="3002" y="28275"/>
                      <a:pt x="3075" y="28275"/>
                    </a:cubicBezTo>
                    <a:cubicBezTo>
                      <a:pt x="3147" y="28275"/>
                      <a:pt x="3207" y="28216"/>
                      <a:pt x="3207" y="28143"/>
                    </a:cubicBezTo>
                    <a:cubicBezTo>
                      <a:pt x="3207" y="28071"/>
                      <a:pt x="3147" y="28010"/>
                      <a:pt x="3075" y="28010"/>
                    </a:cubicBezTo>
                    <a:close/>
                    <a:moveTo>
                      <a:pt x="62334" y="28233"/>
                    </a:moveTo>
                    <a:cubicBezTo>
                      <a:pt x="62262" y="28233"/>
                      <a:pt x="62203" y="28293"/>
                      <a:pt x="62203" y="28365"/>
                    </a:cubicBezTo>
                    <a:cubicBezTo>
                      <a:pt x="62203" y="28438"/>
                      <a:pt x="62262" y="28498"/>
                      <a:pt x="62334" y="28498"/>
                    </a:cubicBezTo>
                    <a:cubicBezTo>
                      <a:pt x="62410" y="28498"/>
                      <a:pt x="62468" y="28438"/>
                      <a:pt x="62468" y="28365"/>
                    </a:cubicBezTo>
                    <a:cubicBezTo>
                      <a:pt x="62468" y="28293"/>
                      <a:pt x="62407" y="28233"/>
                      <a:pt x="62334" y="28233"/>
                    </a:cubicBezTo>
                    <a:close/>
                    <a:moveTo>
                      <a:pt x="5448" y="27732"/>
                    </a:moveTo>
                    <a:cubicBezTo>
                      <a:pt x="5716" y="27732"/>
                      <a:pt x="5934" y="27949"/>
                      <a:pt x="5934" y="28217"/>
                    </a:cubicBezTo>
                    <a:cubicBezTo>
                      <a:pt x="5934" y="28485"/>
                      <a:pt x="5716" y="28703"/>
                      <a:pt x="5448" y="28703"/>
                    </a:cubicBezTo>
                    <a:cubicBezTo>
                      <a:pt x="5180" y="28703"/>
                      <a:pt x="4963" y="28485"/>
                      <a:pt x="4963" y="28217"/>
                    </a:cubicBezTo>
                    <a:cubicBezTo>
                      <a:pt x="4963" y="27949"/>
                      <a:pt x="5180" y="27732"/>
                      <a:pt x="5448" y="27732"/>
                    </a:cubicBezTo>
                    <a:close/>
                    <a:moveTo>
                      <a:pt x="5448" y="27720"/>
                    </a:moveTo>
                    <a:cubicBezTo>
                      <a:pt x="5175" y="27720"/>
                      <a:pt x="4951" y="27943"/>
                      <a:pt x="4951" y="28217"/>
                    </a:cubicBezTo>
                    <a:cubicBezTo>
                      <a:pt x="4951" y="28491"/>
                      <a:pt x="5175" y="28713"/>
                      <a:pt x="5448" y="28713"/>
                    </a:cubicBezTo>
                    <a:cubicBezTo>
                      <a:pt x="5721" y="28713"/>
                      <a:pt x="5944" y="28491"/>
                      <a:pt x="5944" y="28217"/>
                    </a:cubicBezTo>
                    <a:cubicBezTo>
                      <a:pt x="5944" y="27943"/>
                      <a:pt x="5721" y="27720"/>
                      <a:pt x="5448" y="27720"/>
                    </a:cubicBezTo>
                    <a:close/>
                    <a:moveTo>
                      <a:pt x="2453" y="28623"/>
                    </a:moveTo>
                    <a:cubicBezTo>
                      <a:pt x="2387" y="28623"/>
                      <a:pt x="2330" y="28677"/>
                      <a:pt x="2330" y="28746"/>
                    </a:cubicBezTo>
                    <a:cubicBezTo>
                      <a:pt x="2330" y="28813"/>
                      <a:pt x="2385" y="28869"/>
                      <a:pt x="2453" y="28869"/>
                    </a:cubicBezTo>
                    <a:cubicBezTo>
                      <a:pt x="2521" y="28869"/>
                      <a:pt x="2576" y="28814"/>
                      <a:pt x="2576" y="28746"/>
                    </a:cubicBezTo>
                    <a:cubicBezTo>
                      <a:pt x="2576" y="28680"/>
                      <a:pt x="2523" y="28623"/>
                      <a:pt x="2453" y="28623"/>
                    </a:cubicBezTo>
                    <a:close/>
                    <a:moveTo>
                      <a:pt x="59962" y="27955"/>
                    </a:moveTo>
                    <a:cubicBezTo>
                      <a:pt x="60230" y="27955"/>
                      <a:pt x="60448" y="28172"/>
                      <a:pt x="60448" y="28440"/>
                    </a:cubicBezTo>
                    <a:cubicBezTo>
                      <a:pt x="60448" y="28708"/>
                      <a:pt x="60230" y="28926"/>
                      <a:pt x="59962" y="28926"/>
                    </a:cubicBezTo>
                    <a:cubicBezTo>
                      <a:pt x="59694" y="28926"/>
                      <a:pt x="59477" y="28708"/>
                      <a:pt x="59477" y="28440"/>
                    </a:cubicBezTo>
                    <a:cubicBezTo>
                      <a:pt x="59477" y="28172"/>
                      <a:pt x="59694" y="27955"/>
                      <a:pt x="59962" y="27955"/>
                    </a:cubicBezTo>
                    <a:close/>
                    <a:moveTo>
                      <a:pt x="59962" y="27943"/>
                    </a:moveTo>
                    <a:cubicBezTo>
                      <a:pt x="59688" y="27943"/>
                      <a:pt x="59465" y="28167"/>
                      <a:pt x="59465" y="28440"/>
                    </a:cubicBezTo>
                    <a:cubicBezTo>
                      <a:pt x="59465" y="28713"/>
                      <a:pt x="59688" y="28936"/>
                      <a:pt x="59962" y="28936"/>
                    </a:cubicBezTo>
                    <a:cubicBezTo>
                      <a:pt x="60236" y="28936"/>
                      <a:pt x="60458" y="28713"/>
                      <a:pt x="60458" y="28440"/>
                    </a:cubicBezTo>
                    <a:cubicBezTo>
                      <a:pt x="60458" y="28167"/>
                      <a:pt x="60236" y="27943"/>
                      <a:pt x="59962" y="27943"/>
                    </a:cubicBezTo>
                    <a:close/>
                    <a:moveTo>
                      <a:pt x="62956" y="28846"/>
                    </a:moveTo>
                    <a:cubicBezTo>
                      <a:pt x="62889" y="28846"/>
                      <a:pt x="62833" y="28900"/>
                      <a:pt x="62833" y="28969"/>
                    </a:cubicBezTo>
                    <a:cubicBezTo>
                      <a:pt x="62833" y="29036"/>
                      <a:pt x="62888" y="29092"/>
                      <a:pt x="62956" y="29092"/>
                    </a:cubicBezTo>
                    <a:cubicBezTo>
                      <a:pt x="63026" y="29092"/>
                      <a:pt x="63079" y="29036"/>
                      <a:pt x="63079" y="28969"/>
                    </a:cubicBezTo>
                    <a:cubicBezTo>
                      <a:pt x="63079" y="28901"/>
                      <a:pt x="63026" y="28846"/>
                      <a:pt x="62956" y="28846"/>
                    </a:cubicBezTo>
                    <a:close/>
                    <a:moveTo>
                      <a:pt x="4023" y="28706"/>
                    </a:moveTo>
                    <a:cubicBezTo>
                      <a:pt x="4204" y="28706"/>
                      <a:pt x="4352" y="28855"/>
                      <a:pt x="4352" y="29036"/>
                    </a:cubicBezTo>
                    <a:cubicBezTo>
                      <a:pt x="4352" y="29217"/>
                      <a:pt x="4204" y="29365"/>
                      <a:pt x="4023" y="29365"/>
                    </a:cubicBezTo>
                    <a:cubicBezTo>
                      <a:pt x="3841" y="29365"/>
                      <a:pt x="3692" y="29217"/>
                      <a:pt x="3692" y="29036"/>
                    </a:cubicBezTo>
                    <a:cubicBezTo>
                      <a:pt x="3692" y="28855"/>
                      <a:pt x="3841" y="28706"/>
                      <a:pt x="4023" y="28706"/>
                    </a:cubicBezTo>
                    <a:close/>
                    <a:moveTo>
                      <a:pt x="4023" y="28698"/>
                    </a:moveTo>
                    <a:cubicBezTo>
                      <a:pt x="3836" y="28698"/>
                      <a:pt x="3685" y="28850"/>
                      <a:pt x="3685" y="29036"/>
                    </a:cubicBezTo>
                    <a:cubicBezTo>
                      <a:pt x="3685" y="29223"/>
                      <a:pt x="3837" y="29372"/>
                      <a:pt x="4023" y="29372"/>
                    </a:cubicBezTo>
                    <a:cubicBezTo>
                      <a:pt x="4024" y="29372"/>
                      <a:pt x="4026" y="29372"/>
                      <a:pt x="4028" y="29372"/>
                    </a:cubicBezTo>
                    <a:cubicBezTo>
                      <a:pt x="4209" y="29372"/>
                      <a:pt x="4359" y="29221"/>
                      <a:pt x="4359" y="29036"/>
                    </a:cubicBezTo>
                    <a:cubicBezTo>
                      <a:pt x="4359" y="28849"/>
                      <a:pt x="4207" y="28698"/>
                      <a:pt x="4023" y="28698"/>
                    </a:cubicBezTo>
                    <a:close/>
                    <a:moveTo>
                      <a:pt x="1885" y="29259"/>
                    </a:moveTo>
                    <a:cubicBezTo>
                      <a:pt x="1822" y="29259"/>
                      <a:pt x="1771" y="29310"/>
                      <a:pt x="1771" y="29372"/>
                    </a:cubicBezTo>
                    <a:cubicBezTo>
                      <a:pt x="1771" y="29434"/>
                      <a:pt x="1822" y="29487"/>
                      <a:pt x="1885" y="29487"/>
                    </a:cubicBezTo>
                    <a:cubicBezTo>
                      <a:pt x="1949" y="29487"/>
                      <a:pt x="2000" y="29436"/>
                      <a:pt x="2000" y="29372"/>
                    </a:cubicBezTo>
                    <a:cubicBezTo>
                      <a:pt x="2000" y="29310"/>
                      <a:pt x="1949" y="29259"/>
                      <a:pt x="1885" y="29259"/>
                    </a:cubicBezTo>
                    <a:close/>
                    <a:moveTo>
                      <a:pt x="61390" y="28929"/>
                    </a:moveTo>
                    <a:cubicBezTo>
                      <a:pt x="61571" y="28929"/>
                      <a:pt x="61719" y="29078"/>
                      <a:pt x="61719" y="29259"/>
                    </a:cubicBezTo>
                    <a:cubicBezTo>
                      <a:pt x="61719" y="29440"/>
                      <a:pt x="61571" y="29588"/>
                      <a:pt x="61390" y="29588"/>
                    </a:cubicBezTo>
                    <a:cubicBezTo>
                      <a:pt x="61209" y="29588"/>
                      <a:pt x="61059" y="29440"/>
                      <a:pt x="61059" y="29259"/>
                    </a:cubicBezTo>
                    <a:cubicBezTo>
                      <a:pt x="61059" y="29078"/>
                      <a:pt x="61209" y="28929"/>
                      <a:pt x="61390" y="28929"/>
                    </a:cubicBezTo>
                    <a:close/>
                    <a:moveTo>
                      <a:pt x="61390" y="28921"/>
                    </a:moveTo>
                    <a:cubicBezTo>
                      <a:pt x="61203" y="28921"/>
                      <a:pt x="61052" y="29074"/>
                      <a:pt x="61052" y="29259"/>
                    </a:cubicBezTo>
                    <a:cubicBezTo>
                      <a:pt x="61052" y="29445"/>
                      <a:pt x="61204" y="29595"/>
                      <a:pt x="61390" y="29595"/>
                    </a:cubicBezTo>
                    <a:cubicBezTo>
                      <a:pt x="61391" y="29595"/>
                      <a:pt x="61391" y="29595"/>
                      <a:pt x="61392" y="29595"/>
                    </a:cubicBezTo>
                    <a:cubicBezTo>
                      <a:pt x="61575" y="29595"/>
                      <a:pt x="61726" y="29444"/>
                      <a:pt x="61726" y="29259"/>
                    </a:cubicBezTo>
                    <a:cubicBezTo>
                      <a:pt x="61726" y="29072"/>
                      <a:pt x="61574" y="28921"/>
                      <a:pt x="61390" y="28921"/>
                    </a:cubicBezTo>
                    <a:close/>
                    <a:moveTo>
                      <a:pt x="63526" y="29481"/>
                    </a:moveTo>
                    <a:cubicBezTo>
                      <a:pt x="63462" y="29481"/>
                      <a:pt x="63411" y="29532"/>
                      <a:pt x="63411" y="29595"/>
                    </a:cubicBezTo>
                    <a:cubicBezTo>
                      <a:pt x="63411" y="29659"/>
                      <a:pt x="63462" y="29710"/>
                      <a:pt x="63526" y="29710"/>
                    </a:cubicBezTo>
                    <a:cubicBezTo>
                      <a:pt x="63588" y="29710"/>
                      <a:pt x="63639" y="29658"/>
                      <a:pt x="63639" y="29595"/>
                    </a:cubicBezTo>
                    <a:cubicBezTo>
                      <a:pt x="63639" y="29532"/>
                      <a:pt x="63588" y="29481"/>
                      <a:pt x="63526" y="29481"/>
                    </a:cubicBezTo>
                    <a:close/>
                    <a:moveTo>
                      <a:pt x="1367" y="29897"/>
                    </a:moveTo>
                    <a:cubicBezTo>
                      <a:pt x="1309" y="29897"/>
                      <a:pt x="1262" y="29943"/>
                      <a:pt x="1262" y="30001"/>
                    </a:cubicBezTo>
                    <a:cubicBezTo>
                      <a:pt x="1262" y="30059"/>
                      <a:pt x="1309" y="30107"/>
                      <a:pt x="1367" y="30107"/>
                    </a:cubicBezTo>
                    <a:cubicBezTo>
                      <a:pt x="1424" y="30107"/>
                      <a:pt x="1472" y="30059"/>
                      <a:pt x="1472" y="30001"/>
                    </a:cubicBezTo>
                    <a:cubicBezTo>
                      <a:pt x="1472" y="29943"/>
                      <a:pt x="1424" y="29897"/>
                      <a:pt x="1367" y="29897"/>
                    </a:cubicBezTo>
                    <a:close/>
                    <a:moveTo>
                      <a:pt x="2943" y="29697"/>
                    </a:moveTo>
                    <a:cubicBezTo>
                      <a:pt x="3088" y="29697"/>
                      <a:pt x="3204" y="29814"/>
                      <a:pt x="3204" y="29958"/>
                    </a:cubicBezTo>
                    <a:cubicBezTo>
                      <a:pt x="3204" y="30101"/>
                      <a:pt x="3087" y="30218"/>
                      <a:pt x="2943" y="30218"/>
                    </a:cubicBezTo>
                    <a:cubicBezTo>
                      <a:pt x="2800" y="30218"/>
                      <a:pt x="2682" y="30101"/>
                      <a:pt x="2682" y="29958"/>
                    </a:cubicBezTo>
                    <a:cubicBezTo>
                      <a:pt x="2682" y="29814"/>
                      <a:pt x="2800" y="29697"/>
                      <a:pt x="2943" y="29697"/>
                    </a:cubicBezTo>
                    <a:close/>
                    <a:moveTo>
                      <a:pt x="2943" y="29691"/>
                    </a:moveTo>
                    <a:cubicBezTo>
                      <a:pt x="2797" y="29691"/>
                      <a:pt x="2676" y="29811"/>
                      <a:pt x="2676" y="29958"/>
                    </a:cubicBezTo>
                    <a:cubicBezTo>
                      <a:pt x="2676" y="30104"/>
                      <a:pt x="2797" y="30224"/>
                      <a:pt x="2943" y="30224"/>
                    </a:cubicBezTo>
                    <a:cubicBezTo>
                      <a:pt x="3089" y="30224"/>
                      <a:pt x="3210" y="30107"/>
                      <a:pt x="3210" y="29958"/>
                    </a:cubicBezTo>
                    <a:cubicBezTo>
                      <a:pt x="3210" y="29811"/>
                      <a:pt x="3089" y="29691"/>
                      <a:pt x="2943" y="29691"/>
                    </a:cubicBezTo>
                    <a:close/>
                    <a:moveTo>
                      <a:pt x="18522" y="29566"/>
                    </a:moveTo>
                    <a:cubicBezTo>
                      <a:pt x="18432" y="29652"/>
                      <a:pt x="18374" y="29774"/>
                      <a:pt x="18374" y="29907"/>
                    </a:cubicBezTo>
                    <a:cubicBezTo>
                      <a:pt x="18375" y="30042"/>
                      <a:pt x="18433" y="30162"/>
                      <a:pt x="18527" y="30246"/>
                    </a:cubicBezTo>
                    <a:cubicBezTo>
                      <a:pt x="18617" y="30160"/>
                      <a:pt x="18675" y="30039"/>
                      <a:pt x="18675" y="29905"/>
                    </a:cubicBezTo>
                    <a:cubicBezTo>
                      <a:pt x="18674" y="29771"/>
                      <a:pt x="18614" y="29652"/>
                      <a:pt x="18522" y="29566"/>
                    </a:cubicBezTo>
                    <a:close/>
                    <a:moveTo>
                      <a:pt x="64044" y="30118"/>
                    </a:moveTo>
                    <a:cubicBezTo>
                      <a:pt x="63986" y="30118"/>
                      <a:pt x="63940" y="30166"/>
                      <a:pt x="63940" y="30224"/>
                    </a:cubicBezTo>
                    <a:cubicBezTo>
                      <a:pt x="63940" y="30282"/>
                      <a:pt x="63986" y="30329"/>
                      <a:pt x="64044" y="30329"/>
                    </a:cubicBezTo>
                    <a:cubicBezTo>
                      <a:pt x="64102" y="30329"/>
                      <a:pt x="64150" y="30282"/>
                      <a:pt x="64150" y="30224"/>
                    </a:cubicBezTo>
                    <a:cubicBezTo>
                      <a:pt x="64150" y="30166"/>
                      <a:pt x="64102" y="30118"/>
                      <a:pt x="64044" y="30118"/>
                    </a:cubicBezTo>
                    <a:close/>
                    <a:moveTo>
                      <a:pt x="62468" y="29920"/>
                    </a:moveTo>
                    <a:cubicBezTo>
                      <a:pt x="62613" y="29920"/>
                      <a:pt x="62729" y="30037"/>
                      <a:pt x="62729" y="30181"/>
                    </a:cubicBezTo>
                    <a:cubicBezTo>
                      <a:pt x="62729" y="30324"/>
                      <a:pt x="62610" y="30442"/>
                      <a:pt x="62468" y="30442"/>
                    </a:cubicBezTo>
                    <a:cubicBezTo>
                      <a:pt x="62324" y="30442"/>
                      <a:pt x="62207" y="30324"/>
                      <a:pt x="62207" y="30181"/>
                    </a:cubicBezTo>
                    <a:cubicBezTo>
                      <a:pt x="62207" y="30037"/>
                      <a:pt x="62324" y="29920"/>
                      <a:pt x="62468" y="29920"/>
                    </a:cubicBezTo>
                    <a:close/>
                    <a:moveTo>
                      <a:pt x="62469" y="29914"/>
                    </a:moveTo>
                    <a:cubicBezTo>
                      <a:pt x="62321" y="29914"/>
                      <a:pt x="62203" y="30033"/>
                      <a:pt x="62203" y="30181"/>
                    </a:cubicBezTo>
                    <a:cubicBezTo>
                      <a:pt x="62203" y="30327"/>
                      <a:pt x="62321" y="30446"/>
                      <a:pt x="62469" y="30446"/>
                    </a:cubicBezTo>
                    <a:cubicBezTo>
                      <a:pt x="62471" y="30446"/>
                      <a:pt x="62473" y="30446"/>
                      <a:pt x="62474" y="30446"/>
                    </a:cubicBezTo>
                    <a:cubicBezTo>
                      <a:pt x="62617" y="30446"/>
                      <a:pt x="62736" y="30327"/>
                      <a:pt x="62736" y="30181"/>
                    </a:cubicBezTo>
                    <a:cubicBezTo>
                      <a:pt x="62736" y="30034"/>
                      <a:pt x="62616" y="29914"/>
                      <a:pt x="62469" y="29914"/>
                    </a:cubicBezTo>
                    <a:close/>
                    <a:moveTo>
                      <a:pt x="46891" y="29789"/>
                    </a:moveTo>
                    <a:cubicBezTo>
                      <a:pt x="46796" y="29872"/>
                      <a:pt x="46736" y="29994"/>
                      <a:pt x="46736" y="30129"/>
                    </a:cubicBezTo>
                    <a:cubicBezTo>
                      <a:pt x="46734" y="30262"/>
                      <a:pt x="46792" y="30384"/>
                      <a:pt x="46885" y="30469"/>
                    </a:cubicBezTo>
                    <a:cubicBezTo>
                      <a:pt x="46978" y="30385"/>
                      <a:pt x="47037" y="30266"/>
                      <a:pt x="47038" y="30130"/>
                    </a:cubicBezTo>
                    <a:cubicBezTo>
                      <a:pt x="47040" y="29995"/>
                      <a:pt x="46982" y="29875"/>
                      <a:pt x="46891" y="29789"/>
                    </a:cubicBezTo>
                    <a:close/>
                    <a:moveTo>
                      <a:pt x="17388" y="29517"/>
                    </a:moveTo>
                    <a:lnTo>
                      <a:pt x="17388" y="29517"/>
                    </a:lnTo>
                    <a:cubicBezTo>
                      <a:pt x="17355" y="29762"/>
                      <a:pt x="17419" y="30017"/>
                      <a:pt x="17588" y="30223"/>
                    </a:cubicBezTo>
                    <a:cubicBezTo>
                      <a:pt x="17759" y="30427"/>
                      <a:pt x="18000" y="30534"/>
                      <a:pt x="18245" y="30546"/>
                    </a:cubicBezTo>
                    <a:cubicBezTo>
                      <a:pt x="18277" y="30302"/>
                      <a:pt x="18214" y="30046"/>
                      <a:pt x="18043" y="29842"/>
                    </a:cubicBezTo>
                    <a:cubicBezTo>
                      <a:pt x="17875" y="29637"/>
                      <a:pt x="17635" y="29529"/>
                      <a:pt x="17388" y="29517"/>
                    </a:cubicBezTo>
                    <a:close/>
                    <a:moveTo>
                      <a:pt x="894" y="30515"/>
                    </a:moveTo>
                    <a:cubicBezTo>
                      <a:pt x="842" y="30515"/>
                      <a:pt x="798" y="30559"/>
                      <a:pt x="798" y="30611"/>
                    </a:cubicBezTo>
                    <a:cubicBezTo>
                      <a:pt x="798" y="30666"/>
                      <a:pt x="842" y="30707"/>
                      <a:pt x="894" y="30707"/>
                    </a:cubicBezTo>
                    <a:cubicBezTo>
                      <a:pt x="946" y="30707"/>
                      <a:pt x="990" y="30663"/>
                      <a:pt x="990" y="30611"/>
                    </a:cubicBezTo>
                    <a:cubicBezTo>
                      <a:pt x="990" y="30559"/>
                      <a:pt x="946" y="30515"/>
                      <a:pt x="894" y="30515"/>
                    </a:cubicBezTo>
                    <a:close/>
                    <a:moveTo>
                      <a:pt x="48022" y="29740"/>
                    </a:moveTo>
                    <a:lnTo>
                      <a:pt x="48022" y="29740"/>
                    </a:lnTo>
                    <a:cubicBezTo>
                      <a:pt x="47776" y="29752"/>
                      <a:pt x="47537" y="29860"/>
                      <a:pt x="47366" y="30065"/>
                    </a:cubicBezTo>
                    <a:cubicBezTo>
                      <a:pt x="47196" y="30269"/>
                      <a:pt x="47133" y="30524"/>
                      <a:pt x="47166" y="30769"/>
                    </a:cubicBezTo>
                    <a:cubicBezTo>
                      <a:pt x="47412" y="30756"/>
                      <a:pt x="47653" y="30650"/>
                      <a:pt x="47821" y="30444"/>
                    </a:cubicBezTo>
                    <a:cubicBezTo>
                      <a:pt x="47990" y="30240"/>
                      <a:pt x="48054" y="29985"/>
                      <a:pt x="48022" y="29740"/>
                    </a:cubicBezTo>
                    <a:close/>
                    <a:moveTo>
                      <a:pt x="64515" y="30739"/>
                    </a:moveTo>
                    <a:cubicBezTo>
                      <a:pt x="64463" y="30739"/>
                      <a:pt x="64420" y="30782"/>
                      <a:pt x="64420" y="30834"/>
                    </a:cubicBezTo>
                    <a:cubicBezTo>
                      <a:pt x="64420" y="30886"/>
                      <a:pt x="64463" y="30930"/>
                      <a:pt x="64515" y="30930"/>
                    </a:cubicBezTo>
                    <a:cubicBezTo>
                      <a:pt x="64570" y="30930"/>
                      <a:pt x="64612" y="30888"/>
                      <a:pt x="64612" y="30834"/>
                    </a:cubicBezTo>
                    <a:cubicBezTo>
                      <a:pt x="64612" y="30782"/>
                      <a:pt x="64569" y="30739"/>
                      <a:pt x="64515" y="30739"/>
                    </a:cubicBezTo>
                    <a:close/>
                    <a:moveTo>
                      <a:pt x="17551" y="30614"/>
                    </a:moveTo>
                    <a:cubicBezTo>
                      <a:pt x="17483" y="30614"/>
                      <a:pt x="17416" y="30630"/>
                      <a:pt x="17354" y="30657"/>
                    </a:cubicBezTo>
                    <a:cubicBezTo>
                      <a:pt x="17396" y="30775"/>
                      <a:pt x="17484" y="30875"/>
                      <a:pt x="17609" y="30927"/>
                    </a:cubicBezTo>
                    <a:cubicBezTo>
                      <a:pt x="17666" y="30951"/>
                      <a:pt x="17726" y="30962"/>
                      <a:pt x="17784" y="30962"/>
                    </a:cubicBezTo>
                    <a:cubicBezTo>
                      <a:pt x="17852" y="30962"/>
                      <a:pt x="17919" y="30947"/>
                      <a:pt x="17980" y="30920"/>
                    </a:cubicBezTo>
                    <a:cubicBezTo>
                      <a:pt x="17939" y="30802"/>
                      <a:pt x="17849" y="30702"/>
                      <a:pt x="17725" y="30650"/>
                    </a:cubicBezTo>
                    <a:cubicBezTo>
                      <a:pt x="17668" y="30626"/>
                      <a:pt x="17609" y="30614"/>
                      <a:pt x="17551" y="30614"/>
                    </a:cubicBezTo>
                    <a:close/>
                    <a:moveTo>
                      <a:pt x="47862" y="30836"/>
                    </a:moveTo>
                    <a:cubicBezTo>
                      <a:pt x="47803" y="30836"/>
                      <a:pt x="47743" y="30848"/>
                      <a:pt x="47685" y="30872"/>
                    </a:cubicBezTo>
                    <a:cubicBezTo>
                      <a:pt x="47560" y="30925"/>
                      <a:pt x="47473" y="31024"/>
                      <a:pt x="47430" y="31143"/>
                    </a:cubicBezTo>
                    <a:cubicBezTo>
                      <a:pt x="47491" y="31171"/>
                      <a:pt x="47557" y="31186"/>
                      <a:pt x="47624" y="31186"/>
                    </a:cubicBezTo>
                    <a:cubicBezTo>
                      <a:pt x="47683" y="31186"/>
                      <a:pt x="47743" y="31174"/>
                      <a:pt x="47801" y="31150"/>
                    </a:cubicBezTo>
                    <a:cubicBezTo>
                      <a:pt x="47927" y="31096"/>
                      <a:pt x="48014" y="30998"/>
                      <a:pt x="48057" y="30879"/>
                    </a:cubicBezTo>
                    <a:cubicBezTo>
                      <a:pt x="47996" y="30851"/>
                      <a:pt x="47930" y="30836"/>
                      <a:pt x="47862" y="30836"/>
                    </a:cubicBezTo>
                    <a:close/>
                    <a:moveTo>
                      <a:pt x="465" y="31096"/>
                    </a:moveTo>
                    <a:cubicBezTo>
                      <a:pt x="417" y="31096"/>
                      <a:pt x="378" y="31134"/>
                      <a:pt x="378" y="31183"/>
                    </a:cubicBezTo>
                    <a:cubicBezTo>
                      <a:pt x="378" y="31233"/>
                      <a:pt x="417" y="31270"/>
                      <a:pt x="465" y="31270"/>
                    </a:cubicBezTo>
                    <a:cubicBezTo>
                      <a:pt x="512" y="31270"/>
                      <a:pt x="552" y="31233"/>
                      <a:pt x="552" y="31183"/>
                    </a:cubicBezTo>
                    <a:cubicBezTo>
                      <a:pt x="552" y="31137"/>
                      <a:pt x="514" y="31096"/>
                      <a:pt x="465" y="31096"/>
                    </a:cubicBezTo>
                    <a:close/>
                    <a:moveTo>
                      <a:pt x="15977" y="28507"/>
                    </a:moveTo>
                    <a:lnTo>
                      <a:pt x="15977" y="28507"/>
                    </a:lnTo>
                    <a:cubicBezTo>
                      <a:pt x="14966" y="28771"/>
                      <a:pt x="14535" y="30568"/>
                      <a:pt x="13954" y="31269"/>
                    </a:cubicBezTo>
                    <a:cubicBezTo>
                      <a:pt x="13986" y="31273"/>
                      <a:pt x="14019" y="31274"/>
                      <a:pt x="14053" y="31274"/>
                    </a:cubicBezTo>
                    <a:cubicBezTo>
                      <a:pt x="14766" y="31274"/>
                      <a:pt x="16129" y="30497"/>
                      <a:pt x="15977" y="28507"/>
                    </a:cubicBezTo>
                    <a:close/>
                    <a:moveTo>
                      <a:pt x="64946" y="31320"/>
                    </a:moveTo>
                    <a:cubicBezTo>
                      <a:pt x="64898" y="31320"/>
                      <a:pt x="64859" y="31357"/>
                      <a:pt x="64859" y="31407"/>
                    </a:cubicBezTo>
                    <a:cubicBezTo>
                      <a:pt x="64859" y="31456"/>
                      <a:pt x="64896" y="31494"/>
                      <a:pt x="64946" y="31494"/>
                    </a:cubicBezTo>
                    <a:cubicBezTo>
                      <a:pt x="64992" y="31494"/>
                      <a:pt x="65031" y="31456"/>
                      <a:pt x="65031" y="31407"/>
                    </a:cubicBezTo>
                    <a:cubicBezTo>
                      <a:pt x="65031" y="31360"/>
                      <a:pt x="64993" y="31320"/>
                      <a:pt x="64946" y="31320"/>
                    </a:cubicBezTo>
                    <a:close/>
                    <a:moveTo>
                      <a:pt x="49434" y="28727"/>
                    </a:moveTo>
                    <a:lnTo>
                      <a:pt x="49434" y="28727"/>
                    </a:lnTo>
                    <a:cubicBezTo>
                      <a:pt x="49283" y="30717"/>
                      <a:pt x="50643" y="31496"/>
                      <a:pt x="51356" y="31496"/>
                    </a:cubicBezTo>
                    <a:cubicBezTo>
                      <a:pt x="51391" y="31496"/>
                      <a:pt x="51425" y="31494"/>
                      <a:pt x="51457" y="31491"/>
                    </a:cubicBezTo>
                    <a:cubicBezTo>
                      <a:pt x="50875" y="30789"/>
                      <a:pt x="50445" y="28992"/>
                      <a:pt x="49434" y="28727"/>
                    </a:cubicBezTo>
                    <a:close/>
                    <a:moveTo>
                      <a:pt x="77" y="31618"/>
                    </a:moveTo>
                    <a:cubicBezTo>
                      <a:pt x="33" y="31618"/>
                      <a:pt x="0" y="31653"/>
                      <a:pt x="0" y="31696"/>
                    </a:cubicBezTo>
                    <a:cubicBezTo>
                      <a:pt x="0" y="31740"/>
                      <a:pt x="33" y="31775"/>
                      <a:pt x="77" y="31775"/>
                    </a:cubicBezTo>
                    <a:cubicBezTo>
                      <a:pt x="120" y="31775"/>
                      <a:pt x="155" y="31740"/>
                      <a:pt x="155" y="31696"/>
                    </a:cubicBezTo>
                    <a:cubicBezTo>
                      <a:pt x="155" y="31653"/>
                      <a:pt x="120" y="31618"/>
                      <a:pt x="77" y="31618"/>
                    </a:cubicBezTo>
                    <a:close/>
                    <a:moveTo>
                      <a:pt x="65332" y="31841"/>
                    </a:moveTo>
                    <a:cubicBezTo>
                      <a:pt x="65289" y="31841"/>
                      <a:pt x="65254" y="31876"/>
                      <a:pt x="65254" y="31920"/>
                    </a:cubicBezTo>
                    <a:cubicBezTo>
                      <a:pt x="65254" y="31963"/>
                      <a:pt x="65289" y="31998"/>
                      <a:pt x="65332" y="31998"/>
                    </a:cubicBezTo>
                    <a:cubicBezTo>
                      <a:pt x="65376" y="31998"/>
                      <a:pt x="65411" y="31963"/>
                      <a:pt x="65411" y="31920"/>
                    </a:cubicBezTo>
                    <a:cubicBezTo>
                      <a:pt x="65411" y="31876"/>
                      <a:pt x="65376" y="31841"/>
                      <a:pt x="65332" y="31841"/>
                    </a:cubicBezTo>
                    <a:close/>
                    <a:moveTo>
                      <a:pt x="18253" y="32392"/>
                    </a:moveTo>
                    <a:cubicBezTo>
                      <a:pt x="18072" y="32392"/>
                      <a:pt x="17912" y="32472"/>
                      <a:pt x="17797" y="32595"/>
                    </a:cubicBezTo>
                    <a:cubicBezTo>
                      <a:pt x="17912" y="32718"/>
                      <a:pt x="18072" y="32798"/>
                      <a:pt x="18253" y="32798"/>
                    </a:cubicBezTo>
                    <a:cubicBezTo>
                      <a:pt x="18435" y="32798"/>
                      <a:pt x="18595" y="32719"/>
                      <a:pt x="18710" y="32595"/>
                    </a:cubicBezTo>
                    <a:cubicBezTo>
                      <a:pt x="18595" y="32472"/>
                      <a:pt x="18435" y="32392"/>
                      <a:pt x="18253" y="32392"/>
                    </a:cubicBezTo>
                    <a:close/>
                    <a:moveTo>
                      <a:pt x="47156" y="32615"/>
                    </a:moveTo>
                    <a:cubicBezTo>
                      <a:pt x="46975" y="32615"/>
                      <a:pt x="46814" y="32693"/>
                      <a:pt x="46699" y="32818"/>
                    </a:cubicBezTo>
                    <a:cubicBezTo>
                      <a:pt x="46814" y="32941"/>
                      <a:pt x="46975" y="33021"/>
                      <a:pt x="47156" y="33021"/>
                    </a:cubicBezTo>
                    <a:cubicBezTo>
                      <a:pt x="47337" y="33021"/>
                      <a:pt x="47499" y="32941"/>
                      <a:pt x="47612" y="32818"/>
                    </a:cubicBezTo>
                    <a:cubicBezTo>
                      <a:pt x="47499" y="32695"/>
                      <a:pt x="47337" y="32615"/>
                      <a:pt x="47156" y="32615"/>
                    </a:cubicBezTo>
                    <a:close/>
                    <a:moveTo>
                      <a:pt x="77" y="33415"/>
                    </a:moveTo>
                    <a:cubicBezTo>
                      <a:pt x="33" y="33415"/>
                      <a:pt x="0" y="33450"/>
                      <a:pt x="0" y="33493"/>
                    </a:cubicBezTo>
                    <a:cubicBezTo>
                      <a:pt x="0" y="33537"/>
                      <a:pt x="33" y="33571"/>
                      <a:pt x="77" y="33571"/>
                    </a:cubicBezTo>
                    <a:cubicBezTo>
                      <a:pt x="120" y="33571"/>
                      <a:pt x="155" y="33537"/>
                      <a:pt x="155" y="33493"/>
                    </a:cubicBezTo>
                    <a:cubicBezTo>
                      <a:pt x="155" y="33450"/>
                      <a:pt x="120" y="33415"/>
                      <a:pt x="77" y="33415"/>
                    </a:cubicBezTo>
                    <a:close/>
                    <a:moveTo>
                      <a:pt x="65332" y="33638"/>
                    </a:moveTo>
                    <a:cubicBezTo>
                      <a:pt x="65289" y="33638"/>
                      <a:pt x="65254" y="33673"/>
                      <a:pt x="65254" y="33716"/>
                    </a:cubicBezTo>
                    <a:cubicBezTo>
                      <a:pt x="65254" y="33760"/>
                      <a:pt x="65289" y="33795"/>
                      <a:pt x="65332" y="33795"/>
                    </a:cubicBezTo>
                    <a:cubicBezTo>
                      <a:pt x="65376" y="33795"/>
                      <a:pt x="65411" y="33760"/>
                      <a:pt x="65411" y="33716"/>
                    </a:cubicBezTo>
                    <a:cubicBezTo>
                      <a:pt x="65411" y="33673"/>
                      <a:pt x="65376" y="33638"/>
                      <a:pt x="65332" y="33638"/>
                    </a:cubicBezTo>
                    <a:close/>
                    <a:moveTo>
                      <a:pt x="16026" y="31320"/>
                    </a:moveTo>
                    <a:cubicBezTo>
                      <a:pt x="15295" y="32515"/>
                      <a:pt x="13861" y="32595"/>
                      <a:pt x="13861" y="32595"/>
                    </a:cubicBezTo>
                    <a:cubicBezTo>
                      <a:pt x="13861" y="32595"/>
                      <a:pt x="15295" y="32674"/>
                      <a:pt x="16026" y="33870"/>
                    </a:cubicBezTo>
                    <a:cubicBezTo>
                      <a:pt x="16026" y="33870"/>
                      <a:pt x="16795" y="33163"/>
                      <a:pt x="17535" y="33163"/>
                    </a:cubicBezTo>
                    <a:cubicBezTo>
                      <a:pt x="17571" y="33163"/>
                      <a:pt x="17606" y="33165"/>
                      <a:pt x="17642" y="33169"/>
                    </a:cubicBezTo>
                    <a:lnTo>
                      <a:pt x="17204" y="32595"/>
                    </a:lnTo>
                    <a:lnTo>
                      <a:pt x="17642" y="32021"/>
                    </a:lnTo>
                    <a:lnTo>
                      <a:pt x="17642" y="32021"/>
                    </a:lnTo>
                    <a:cubicBezTo>
                      <a:pt x="17606" y="32024"/>
                      <a:pt x="17571" y="32026"/>
                      <a:pt x="17535" y="32026"/>
                    </a:cubicBezTo>
                    <a:cubicBezTo>
                      <a:pt x="16795" y="32026"/>
                      <a:pt x="16026" y="31320"/>
                      <a:pt x="16026" y="31320"/>
                    </a:cubicBezTo>
                    <a:close/>
                    <a:moveTo>
                      <a:pt x="465" y="33919"/>
                    </a:moveTo>
                    <a:cubicBezTo>
                      <a:pt x="417" y="33919"/>
                      <a:pt x="378" y="33958"/>
                      <a:pt x="378" y="34006"/>
                    </a:cubicBezTo>
                    <a:cubicBezTo>
                      <a:pt x="378" y="34053"/>
                      <a:pt x="416" y="34093"/>
                      <a:pt x="465" y="34093"/>
                    </a:cubicBezTo>
                    <a:cubicBezTo>
                      <a:pt x="512" y="34093"/>
                      <a:pt x="552" y="34055"/>
                      <a:pt x="552" y="34006"/>
                    </a:cubicBezTo>
                    <a:cubicBezTo>
                      <a:pt x="552" y="33958"/>
                      <a:pt x="514" y="33919"/>
                      <a:pt x="465" y="33919"/>
                    </a:cubicBezTo>
                    <a:close/>
                    <a:moveTo>
                      <a:pt x="49384" y="31543"/>
                    </a:moveTo>
                    <a:cubicBezTo>
                      <a:pt x="49384" y="31543"/>
                      <a:pt x="48616" y="32248"/>
                      <a:pt x="47878" y="32248"/>
                    </a:cubicBezTo>
                    <a:cubicBezTo>
                      <a:pt x="47841" y="32248"/>
                      <a:pt x="47805" y="32246"/>
                      <a:pt x="47769" y="32243"/>
                    </a:cubicBezTo>
                    <a:lnTo>
                      <a:pt x="47769" y="32243"/>
                    </a:lnTo>
                    <a:lnTo>
                      <a:pt x="48205" y="32818"/>
                    </a:lnTo>
                    <a:lnTo>
                      <a:pt x="47769" y="33392"/>
                    </a:lnTo>
                    <a:cubicBezTo>
                      <a:pt x="47804" y="33388"/>
                      <a:pt x="47840" y="33387"/>
                      <a:pt x="47876" y="33387"/>
                    </a:cubicBezTo>
                    <a:cubicBezTo>
                      <a:pt x="48615" y="33387"/>
                      <a:pt x="49384" y="34093"/>
                      <a:pt x="49384" y="34093"/>
                    </a:cubicBezTo>
                    <a:cubicBezTo>
                      <a:pt x="50116" y="32898"/>
                      <a:pt x="51549" y="32818"/>
                      <a:pt x="51549" y="32818"/>
                    </a:cubicBezTo>
                    <a:cubicBezTo>
                      <a:pt x="51549" y="32818"/>
                      <a:pt x="50116" y="32738"/>
                      <a:pt x="49384" y="31543"/>
                    </a:cubicBezTo>
                    <a:close/>
                    <a:moveTo>
                      <a:pt x="64946" y="34142"/>
                    </a:moveTo>
                    <a:cubicBezTo>
                      <a:pt x="64898" y="34142"/>
                      <a:pt x="64859" y="34180"/>
                      <a:pt x="64859" y="34229"/>
                    </a:cubicBezTo>
                    <a:cubicBezTo>
                      <a:pt x="64859" y="34276"/>
                      <a:pt x="64896" y="34316"/>
                      <a:pt x="64946" y="34316"/>
                    </a:cubicBezTo>
                    <a:cubicBezTo>
                      <a:pt x="64993" y="34316"/>
                      <a:pt x="65031" y="34277"/>
                      <a:pt x="65031" y="34229"/>
                    </a:cubicBezTo>
                    <a:cubicBezTo>
                      <a:pt x="65031" y="34180"/>
                      <a:pt x="64992" y="34142"/>
                      <a:pt x="64946" y="34142"/>
                    </a:cubicBezTo>
                    <a:close/>
                    <a:moveTo>
                      <a:pt x="17785" y="34227"/>
                    </a:moveTo>
                    <a:cubicBezTo>
                      <a:pt x="17727" y="34227"/>
                      <a:pt x="17667" y="34238"/>
                      <a:pt x="17609" y="34263"/>
                    </a:cubicBezTo>
                    <a:cubicBezTo>
                      <a:pt x="17484" y="34316"/>
                      <a:pt x="17397" y="34415"/>
                      <a:pt x="17354" y="34534"/>
                    </a:cubicBezTo>
                    <a:cubicBezTo>
                      <a:pt x="17415" y="34561"/>
                      <a:pt x="17481" y="34577"/>
                      <a:pt x="17549" y="34577"/>
                    </a:cubicBezTo>
                    <a:cubicBezTo>
                      <a:pt x="17608" y="34577"/>
                      <a:pt x="17667" y="34565"/>
                      <a:pt x="17725" y="34541"/>
                    </a:cubicBezTo>
                    <a:cubicBezTo>
                      <a:pt x="17849" y="34487"/>
                      <a:pt x="17936" y="34389"/>
                      <a:pt x="17980" y="34270"/>
                    </a:cubicBezTo>
                    <a:cubicBezTo>
                      <a:pt x="17919" y="34242"/>
                      <a:pt x="17853" y="34227"/>
                      <a:pt x="17785" y="34227"/>
                    </a:cubicBezTo>
                    <a:close/>
                    <a:moveTo>
                      <a:pt x="894" y="34483"/>
                    </a:moveTo>
                    <a:cubicBezTo>
                      <a:pt x="842" y="34483"/>
                      <a:pt x="798" y="34526"/>
                      <a:pt x="798" y="34578"/>
                    </a:cubicBezTo>
                    <a:cubicBezTo>
                      <a:pt x="798" y="34631"/>
                      <a:pt x="842" y="34674"/>
                      <a:pt x="894" y="34674"/>
                    </a:cubicBezTo>
                    <a:cubicBezTo>
                      <a:pt x="946" y="34674"/>
                      <a:pt x="990" y="34631"/>
                      <a:pt x="990" y="34578"/>
                    </a:cubicBezTo>
                    <a:cubicBezTo>
                      <a:pt x="990" y="34526"/>
                      <a:pt x="946" y="34483"/>
                      <a:pt x="894" y="34483"/>
                    </a:cubicBezTo>
                    <a:close/>
                    <a:moveTo>
                      <a:pt x="47626" y="34451"/>
                    </a:moveTo>
                    <a:cubicBezTo>
                      <a:pt x="47558" y="34451"/>
                      <a:pt x="47491" y="34466"/>
                      <a:pt x="47430" y="34493"/>
                    </a:cubicBezTo>
                    <a:cubicBezTo>
                      <a:pt x="47472" y="34610"/>
                      <a:pt x="47560" y="34710"/>
                      <a:pt x="47685" y="34763"/>
                    </a:cubicBezTo>
                    <a:cubicBezTo>
                      <a:pt x="47744" y="34788"/>
                      <a:pt x="47804" y="34799"/>
                      <a:pt x="47863" y="34799"/>
                    </a:cubicBezTo>
                    <a:cubicBezTo>
                      <a:pt x="47930" y="34799"/>
                      <a:pt x="47996" y="34784"/>
                      <a:pt x="48057" y="34755"/>
                    </a:cubicBezTo>
                    <a:cubicBezTo>
                      <a:pt x="48014" y="34638"/>
                      <a:pt x="47927" y="34538"/>
                      <a:pt x="47801" y="34486"/>
                    </a:cubicBezTo>
                    <a:cubicBezTo>
                      <a:pt x="47743" y="34462"/>
                      <a:pt x="47684" y="34451"/>
                      <a:pt x="47626" y="34451"/>
                    </a:cubicBezTo>
                    <a:close/>
                    <a:moveTo>
                      <a:pt x="64515" y="34705"/>
                    </a:moveTo>
                    <a:cubicBezTo>
                      <a:pt x="64463" y="34705"/>
                      <a:pt x="64420" y="34748"/>
                      <a:pt x="64420" y="34802"/>
                    </a:cubicBezTo>
                    <a:cubicBezTo>
                      <a:pt x="64420" y="34854"/>
                      <a:pt x="64463" y="34897"/>
                      <a:pt x="64515" y="34897"/>
                    </a:cubicBezTo>
                    <a:cubicBezTo>
                      <a:pt x="64567" y="34897"/>
                      <a:pt x="64611" y="34854"/>
                      <a:pt x="64611" y="34802"/>
                    </a:cubicBezTo>
                    <a:cubicBezTo>
                      <a:pt x="64612" y="34748"/>
                      <a:pt x="64570" y="34705"/>
                      <a:pt x="64515" y="34705"/>
                    </a:cubicBezTo>
                    <a:close/>
                    <a:moveTo>
                      <a:pt x="1367" y="35083"/>
                    </a:moveTo>
                    <a:cubicBezTo>
                      <a:pt x="1309" y="35083"/>
                      <a:pt x="1262" y="35131"/>
                      <a:pt x="1262" y="35189"/>
                    </a:cubicBezTo>
                    <a:cubicBezTo>
                      <a:pt x="1262" y="35246"/>
                      <a:pt x="1309" y="35294"/>
                      <a:pt x="1367" y="35294"/>
                    </a:cubicBezTo>
                    <a:cubicBezTo>
                      <a:pt x="1424" y="35294"/>
                      <a:pt x="1472" y="35246"/>
                      <a:pt x="1472" y="35189"/>
                    </a:cubicBezTo>
                    <a:cubicBezTo>
                      <a:pt x="1472" y="35131"/>
                      <a:pt x="1424" y="35083"/>
                      <a:pt x="1367" y="35083"/>
                    </a:cubicBezTo>
                    <a:close/>
                    <a:moveTo>
                      <a:pt x="2943" y="34971"/>
                    </a:moveTo>
                    <a:cubicBezTo>
                      <a:pt x="3088" y="34971"/>
                      <a:pt x="3204" y="35087"/>
                      <a:pt x="3204" y="35232"/>
                    </a:cubicBezTo>
                    <a:cubicBezTo>
                      <a:pt x="3204" y="35375"/>
                      <a:pt x="3087" y="35493"/>
                      <a:pt x="2943" y="35493"/>
                    </a:cubicBezTo>
                    <a:cubicBezTo>
                      <a:pt x="2800" y="35493"/>
                      <a:pt x="2682" y="35375"/>
                      <a:pt x="2682" y="35232"/>
                    </a:cubicBezTo>
                    <a:cubicBezTo>
                      <a:pt x="2682" y="35089"/>
                      <a:pt x="2800" y="34971"/>
                      <a:pt x="2943" y="34971"/>
                    </a:cubicBezTo>
                    <a:close/>
                    <a:moveTo>
                      <a:pt x="2943" y="34965"/>
                    </a:moveTo>
                    <a:cubicBezTo>
                      <a:pt x="2797" y="34965"/>
                      <a:pt x="2676" y="35086"/>
                      <a:pt x="2676" y="35232"/>
                    </a:cubicBezTo>
                    <a:cubicBezTo>
                      <a:pt x="2676" y="35378"/>
                      <a:pt x="2797" y="35499"/>
                      <a:pt x="2943" y="35499"/>
                    </a:cubicBezTo>
                    <a:cubicBezTo>
                      <a:pt x="3089" y="35499"/>
                      <a:pt x="3210" y="35378"/>
                      <a:pt x="3210" y="35232"/>
                    </a:cubicBezTo>
                    <a:cubicBezTo>
                      <a:pt x="3210" y="35086"/>
                      <a:pt x="3089" y="34965"/>
                      <a:pt x="2943" y="34965"/>
                    </a:cubicBezTo>
                    <a:close/>
                    <a:moveTo>
                      <a:pt x="64044" y="35306"/>
                    </a:moveTo>
                    <a:cubicBezTo>
                      <a:pt x="63986" y="35306"/>
                      <a:pt x="63940" y="35354"/>
                      <a:pt x="63940" y="35412"/>
                    </a:cubicBezTo>
                    <a:cubicBezTo>
                      <a:pt x="63940" y="35470"/>
                      <a:pt x="63986" y="35516"/>
                      <a:pt x="64044" y="35516"/>
                    </a:cubicBezTo>
                    <a:cubicBezTo>
                      <a:pt x="64102" y="35516"/>
                      <a:pt x="64150" y="35470"/>
                      <a:pt x="64150" y="35412"/>
                    </a:cubicBezTo>
                    <a:cubicBezTo>
                      <a:pt x="64150" y="35354"/>
                      <a:pt x="64102" y="35306"/>
                      <a:pt x="64044" y="35306"/>
                    </a:cubicBezTo>
                    <a:close/>
                    <a:moveTo>
                      <a:pt x="18526" y="34944"/>
                    </a:moveTo>
                    <a:cubicBezTo>
                      <a:pt x="18433" y="35028"/>
                      <a:pt x="18374" y="35147"/>
                      <a:pt x="18371" y="35283"/>
                    </a:cubicBezTo>
                    <a:cubicBezTo>
                      <a:pt x="18369" y="35416"/>
                      <a:pt x="18427" y="35538"/>
                      <a:pt x="18520" y="35623"/>
                    </a:cubicBezTo>
                    <a:cubicBezTo>
                      <a:pt x="18614" y="35541"/>
                      <a:pt x="18674" y="35420"/>
                      <a:pt x="18674" y="35284"/>
                    </a:cubicBezTo>
                    <a:cubicBezTo>
                      <a:pt x="18675" y="35151"/>
                      <a:pt x="18617" y="35029"/>
                      <a:pt x="18526" y="34944"/>
                    </a:cubicBezTo>
                    <a:close/>
                    <a:moveTo>
                      <a:pt x="18246" y="34645"/>
                    </a:moveTo>
                    <a:lnTo>
                      <a:pt x="18246" y="34645"/>
                    </a:lnTo>
                    <a:cubicBezTo>
                      <a:pt x="18000" y="34658"/>
                      <a:pt x="17759" y="34764"/>
                      <a:pt x="17591" y="34970"/>
                    </a:cubicBezTo>
                    <a:cubicBezTo>
                      <a:pt x="17420" y="35174"/>
                      <a:pt x="17357" y="35429"/>
                      <a:pt x="17390" y="35674"/>
                    </a:cubicBezTo>
                    <a:cubicBezTo>
                      <a:pt x="17635" y="35661"/>
                      <a:pt x="17875" y="35552"/>
                      <a:pt x="18045" y="35349"/>
                    </a:cubicBezTo>
                    <a:cubicBezTo>
                      <a:pt x="18216" y="35145"/>
                      <a:pt x="18280" y="34890"/>
                      <a:pt x="18246" y="34645"/>
                    </a:cubicBezTo>
                    <a:close/>
                    <a:moveTo>
                      <a:pt x="62468" y="35194"/>
                    </a:moveTo>
                    <a:cubicBezTo>
                      <a:pt x="62613" y="35194"/>
                      <a:pt x="62729" y="35310"/>
                      <a:pt x="62729" y="35455"/>
                    </a:cubicBezTo>
                    <a:cubicBezTo>
                      <a:pt x="62729" y="35599"/>
                      <a:pt x="62610" y="35716"/>
                      <a:pt x="62468" y="35716"/>
                    </a:cubicBezTo>
                    <a:cubicBezTo>
                      <a:pt x="62324" y="35716"/>
                      <a:pt x="62207" y="35599"/>
                      <a:pt x="62207" y="35455"/>
                    </a:cubicBezTo>
                    <a:cubicBezTo>
                      <a:pt x="62207" y="35312"/>
                      <a:pt x="62324" y="35194"/>
                      <a:pt x="62468" y="35194"/>
                    </a:cubicBezTo>
                    <a:close/>
                    <a:moveTo>
                      <a:pt x="62469" y="35189"/>
                    </a:moveTo>
                    <a:cubicBezTo>
                      <a:pt x="62321" y="35189"/>
                      <a:pt x="62203" y="35309"/>
                      <a:pt x="62203" y="35455"/>
                    </a:cubicBezTo>
                    <a:cubicBezTo>
                      <a:pt x="62203" y="35602"/>
                      <a:pt x="62321" y="35722"/>
                      <a:pt x="62469" y="35722"/>
                    </a:cubicBezTo>
                    <a:cubicBezTo>
                      <a:pt x="62614" y="35722"/>
                      <a:pt x="62736" y="35602"/>
                      <a:pt x="62736" y="35455"/>
                    </a:cubicBezTo>
                    <a:cubicBezTo>
                      <a:pt x="62736" y="35309"/>
                      <a:pt x="62616" y="35189"/>
                      <a:pt x="62469" y="35189"/>
                    </a:cubicBezTo>
                    <a:close/>
                    <a:moveTo>
                      <a:pt x="46883" y="35167"/>
                    </a:moveTo>
                    <a:cubicBezTo>
                      <a:pt x="46792" y="35252"/>
                      <a:pt x="46734" y="35374"/>
                      <a:pt x="46734" y="35507"/>
                    </a:cubicBezTo>
                    <a:cubicBezTo>
                      <a:pt x="46736" y="35644"/>
                      <a:pt x="46796" y="35762"/>
                      <a:pt x="46888" y="35846"/>
                    </a:cubicBezTo>
                    <a:cubicBezTo>
                      <a:pt x="46979" y="35761"/>
                      <a:pt x="47037" y="35639"/>
                      <a:pt x="47037" y="35506"/>
                    </a:cubicBezTo>
                    <a:cubicBezTo>
                      <a:pt x="47036" y="35371"/>
                      <a:pt x="46978" y="35251"/>
                      <a:pt x="46883" y="35167"/>
                    </a:cubicBezTo>
                    <a:close/>
                    <a:moveTo>
                      <a:pt x="47166" y="34865"/>
                    </a:moveTo>
                    <a:lnTo>
                      <a:pt x="47166" y="34865"/>
                    </a:lnTo>
                    <a:cubicBezTo>
                      <a:pt x="47133" y="35110"/>
                      <a:pt x="47196" y="35365"/>
                      <a:pt x="47366" y="35571"/>
                    </a:cubicBezTo>
                    <a:cubicBezTo>
                      <a:pt x="47537" y="35775"/>
                      <a:pt x="47776" y="35884"/>
                      <a:pt x="48022" y="35896"/>
                    </a:cubicBezTo>
                    <a:cubicBezTo>
                      <a:pt x="48054" y="35651"/>
                      <a:pt x="47992" y="35396"/>
                      <a:pt x="47821" y="35190"/>
                    </a:cubicBezTo>
                    <a:cubicBezTo>
                      <a:pt x="47651" y="34986"/>
                      <a:pt x="47409" y="34878"/>
                      <a:pt x="47166" y="34865"/>
                    </a:cubicBezTo>
                    <a:close/>
                    <a:moveTo>
                      <a:pt x="1885" y="35704"/>
                    </a:moveTo>
                    <a:cubicBezTo>
                      <a:pt x="1822" y="35704"/>
                      <a:pt x="1771" y="35755"/>
                      <a:pt x="1771" y="35819"/>
                    </a:cubicBezTo>
                    <a:cubicBezTo>
                      <a:pt x="1771" y="35883"/>
                      <a:pt x="1822" y="35933"/>
                      <a:pt x="1885" y="35933"/>
                    </a:cubicBezTo>
                    <a:cubicBezTo>
                      <a:pt x="1949" y="35933"/>
                      <a:pt x="2000" y="35883"/>
                      <a:pt x="2000" y="35819"/>
                    </a:cubicBezTo>
                    <a:cubicBezTo>
                      <a:pt x="2000" y="35755"/>
                      <a:pt x="1949" y="35704"/>
                      <a:pt x="1885" y="35704"/>
                    </a:cubicBezTo>
                    <a:close/>
                    <a:moveTo>
                      <a:pt x="10730" y="29210"/>
                    </a:moveTo>
                    <a:cubicBezTo>
                      <a:pt x="8510" y="29210"/>
                      <a:pt x="4150" y="32555"/>
                      <a:pt x="2827" y="32595"/>
                    </a:cubicBezTo>
                    <a:cubicBezTo>
                      <a:pt x="4150" y="32636"/>
                      <a:pt x="8510" y="35981"/>
                      <a:pt x="10730" y="35981"/>
                    </a:cubicBezTo>
                    <a:cubicBezTo>
                      <a:pt x="11080" y="35981"/>
                      <a:pt x="11378" y="35898"/>
                      <a:pt x="11601" y="35704"/>
                    </a:cubicBezTo>
                    <a:lnTo>
                      <a:pt x="11601" y="35703"/>
                    </a:lnTo>
                    <a:cubicBezTo>
                      <a:pt x="9998" y="34492"/>
                      <a:pt x="9119" y="33028"/>
                      <a:pt x="7042" y="32595"/>
                    </a:cubicBezTo>
                    <a:cubicBezTo>
                      <a:pt x="9119" y="32162"/>
                      <a:pt x="10000" y="30698"/>
                      <a:pt x="11601" y="29487"/>
                    </a:cubicBezTo>
                    <a:cubicBezTo>
                      <a:pt x="11378" y="29293"/>
                      <a:pt x="11080" y="29210"/>
                      <a:pt x="10730" y="29210"/>
                    </a:cubicBezTo>
                    <a:close/>
                    <a:moveTo>
                      <a:pt x="63526" y="35928"/>
                    </a:moveTo>
                    <a:cubicBezTo>
                      <a:pt x="63462" y="35928"/>
                      <a:pt x="63411" y="35978"/>
                      <a:pt x="63411" y="36042"/>
                    </a:cubicBezTo>
                    <a:cubicBezTo>
                      <a:pt x="63411" y="36106"/>
                      <a:pt x="63462" y="36156"/>
                      <a:pt x="63526" y="36156"/>
                    </a:cubicBezTo>
                    <a:cubicBezTo>
                      <a:pt x="63588" y="36156"/>
                      <a:pt x="63639" y="36106"/>
                      <a:pt x="63639" y="36042"/>
                    </a:cubicBezTo>
                    <a:cubicBezTo>
                      <a:pt x="63639" y="35978"/>
                      <a:pt x="63588" y="35928"/>
                      <a:pt x="63526" y="35928"/>
                    </a:cubicBezTo>
                    <a:close/>
                    <a:moveTo>
                      <a:pt x="54680" y="29434"/>
                    </a:moveTo>
                    <a:cubicBezTo>
                      <a:pt x="54330" y="29434"/>
                      <a:pt x="54033" y="29517"/>
                      <a:pt x="53810" y="29710"/>
                    </a:cubicBezTo>
                    <a:lnTo>
                      <a:pt x="53810" y="29711"/>
                    </a:lnTo>
                    <a:cubicBezTo>
                      <a:pt x="55412" y="30923"/>
                      <a:pt x="56291" y="32386"/>
                      <a:pt x="58368" y="32819"/>
                    </a:cubicBezTo>
                    <a:cubicBezTo>
                      <a:pt x="56291" y="33251"/>
                      <a:pt x="55412" y="34715"/>
                      <a:pt x="53810" y="35928"/>
                    </a:cubicBezTo>
                    <a:cubicBezTo>
                      <a:pt x="54033" y="36121"/>
                      <a:pt x="54331" y="36205"/>
                      <a:pt x="54682" y="36205"/>
                    </a:cubicBezTo>
                    <a:cubicBezTo>
                      <a:pt x="56901" y="36205"/>
                      <a:pt x="61260" y="32861"/>
                      <a:pt x="62584" y="32819"/>
                    </a:cubicBezTo>
                    <a:cubicBezTo>
                      <a:pt x="61260" y="32779"/>
                      <a:pt x="56899" y="29434"/>
                      <a:pt x="54680" y="29434"/>
                    </a:cubicBezTo>
                    <a:close/>
                    <a:moveTo>
                      <a:pt x="4023" y="35825"/>
                    </a:moveTo>
                    <a:cubicBezTo>
                      <a:pt x="4204" y="35825"/>
                      <a:pt x="4352" y="35972"/>
                      <a:pt x="4352" y="36154"/>
                    </a:cubicBezTo>
                    <a:cubicBezTo>
                      <a:pt x="4352" y="36335"/>
                      <a:pt x="4204" y="36484"/>
                      <a:pt x="4023" y="36484"/>
                    </a:cubicBezTo>
                    <a:cubicBezTo>
                      <a:pt x="3841" y="36484"/>
                      <a:pt x="3692" y="36335"/>
                      <a:pt x="3692" y="36154"/>
                    </a:cubicBezTo>
                    <a:cubicBezTo>
                      <a:pt x="3692" y="35972"/>
                      <a:pt x="3841" y="35825"/>
                      <a:pt x="4023" y="35825"/>
                    </a:cubicBezTo>
                    <a:close/>
                    <a:moveTo>
                      <a:pt x="4023" y="35817"/>
                    </a:moveTo>
                    <a:cubicBezTo>
                      <a:pt x="3836" y="35817"/>
                      <a:pt x="3685" y="35970"/>
                      <a:pt x="3685" y="36154"/>
                    </a:cubicBezTo>
                    <a:cubicBezTo>
                      <a:pt x="3685" y="36341"/>
                      <a:pt x="3837" y="36491"/>
                      <a:pt x="4023" y="36491"/>
                    </a:cubicBezTo>
                    <a:cubicBezTo>
                      <a:pt x="4207" y="36491"/>
                      <a:pt x="4359" y="36341"/>
                      <a:pt x="4359" y="36154"/>
                    </a:cubicBezTo>
                    <a:cubicBezTo>
                      <a:pt x="4359" y="35968"/>
                      <a:pt x="4207" y="35817"/>
                      <a:pt x="4023" y="35817"/>
                    </a:cubicBezTo>
                    <a:close/>
                    <a:moveTo>
                      <a:pt x="2453" y="36320"/>
                    </a:moveTo>
                    <a:cubicBezTo>
                      <a:pt x="2385" y="36320"/>
                      <a:pt x="2330" y="36377"/>
                      <a:pt x="2330" y="36443"/>
                    </a:cubicBezTo>
                    <a:cubicBezTo>
                      <a:pt x="2330" y="36511"/>
                      <a:pt x="2385" y="36567"/>
                      <a:pt x="2453" y="36567"/>
                    </a:cubicBezTo>
                    <a:cubicBezTo>
                      <a:pt x="2521" y="36567"/>
                      <a:pt x="2576" y="36513"/>
                      <a:pt x="2576" y="36443"/>
                    </a:cubicBezTo>
                    <a:cubicBezTo>
                      <a:pt x="2576" y="36377"/>
                      <a:pt x="2523" y="36320"/>
                      <a:pt x="2453" y="36320"/>
                    </a:cubicBezTo>
                    <a:close/>
                    <a:moveTo>
                      <a:pt x="14055" y="33916"/>
                    </a:moveTo>
                    <a:cubicBezTo>
                      <a:pt x="14020" y="33916"/>
                      <a:pt x="13986" y="33918"/>
                      <a:pt x="13954" y="33922"/>
                    </a:cubicBezTo>
                    <a:cubicBezTo>
                      <a:pt x="14535" y="34623"/>
                      <a:pt x="14964" y="36420"/>
                      <a:pt x="15977" y="36684"/>
                    </a:cubicBezTo>
                    <a:cubicBezTo>
                      <a:pt x="16129" y="34694"/>
                      <a:pt x="14768" y="33916"/>
                      <a:pt x="14055" y="33916"/>
                    </a:cubicBezTo>
                    <a:close/>
                    <a:moveTo>
                      <a:pt x="61390" y="36048"/>
                    </a:moveTo>
                    <a:cubicBezTo>
                      <a:pt x="61571" y="36048"/>
                      <a:pt x="61719" y="36196"/>
                      <a:pt x="61719" y="36377"/>
                    </a:cubicBezTo>
                    <a:cubicBezTo>
                      <a:pt x="61719" y="36558"/>
                      <a:pt x="61571" y="36706"/>
                      <a:pt x="61390" y="36706"/>
                    </a:cubicBezTo>
                    <a:cubicBezTo>
                      <a:pt x="61209" y="36706"/>
                      <a:pt x="61059" y="36558"/>
                      <a:pt x="61059" y="36377"/>
                    </a:cubicBezTo>
                    <a:cubicBezTo>
                      <a:pt x="61059" y="36196"/>
                      <a:pt x="61209" y="36048"/>
                      <a:pt x="61390" y="36048"/>
                    </a:cubicBezTo>
                    <a:close/>
                    <a:moveTo>
                      <a:pt x="61390" y="36041"/>
                    </a:moveTo>
                    <a:cubicBezTo>
                      <a:pt x="61203" y="36041"/>
                      <a:pt x="61052" y="36193"/>
                      <a:pt x="61052" y="36377"/>
                    </a:cubicBezTo>
                    <a:cubicBezTo>
                      <a:pt x="61052" y="36564"/>
                      <a:pt x="61204" y="36713"/>
                      <a:pt x="61390" y="36713"/>
                    </a:cubicBezTo>
                    <a:cubicBezTo>
                      <a:pt x="61391" y="36713"/>
                      <a:pt x="61391" y="36713"/>
                      <a:pt x="61392" y="36713"/>
                    </a:cubicBezTo>
                    <a:cubicBezTo>
                      <a:pt x="61575" y="36713"/>
                      <a:pt x="61726" y="36563"/>
                      <a:pt x="61726" y="36377"/>
                    </a:cubicBezTo>
                    <a:cubicBezTo>
                      <a:pt x="61726" y="36190"/>
                      <a:pt x="61574" y="36041"/>
                      <a:pt x="61390" y="36041"/>
                    </a:cubicBezTo>
                    <a:close/>
                    <a:moveTo>
                      <a:pt x="62956" y="36543"/>
                    </a:moveTo>
                    <a:cubicBezTo>
                      <a:pt x="62889" y="36543"/>
                      <a:pt x="62833" y="36598"/>
                      <a:pt x="62833" y="36667"/>
                    </a:cubicBezTo>
                    <a:cubicBezTo>
                      <a:pt x="62833" y="36733"/>
                      <a:pt x="62888" y="36790"/>
                      <a:pt x="62956" y="36790"/>
                    </a:cubicBezTo>
                    <a:cubicBezTo>
                      <a:pt x="63023" y="36790"/>
                      <a:pt x="63079" y="36736"/>
                      <a:pt x="63079" y="36667"/>
                    </a:cubicBezTo>
                    <a:cubicBezTo>
                      <a:pt x="63079" y="36600"/>
                      <a:pt x="63026" y="36543"/>
                      <a:pt x="62956" y="36543"/>
                    </a:cubicBezTo>
                    <a:close/>
                    <a:moveTo>
                      <a:pt x="51356" y="34140"/>
                    </a:moveTo>
                    <a:cubicBezTo>
                      <a:pt x="50643" y="34140"/>
                      <a:pt x="49283" y="34918"/>
                      <a:pt x="49434" y="36907"/>
                    </a:cubicBezTo>
                    <a:cubicBezTo>
                      <a:pt x="50444" y="36643"/>
                      <a:pt x="50875" y="34847"/>
                      <a:pt x="51457" y="34145"/>
                    </a:cubicBezTo>
                    <a:cubicBezTo>
                      <a:pt x="51425" y="34141"/>
                      <a:pt x="51391" y="34140"/>
                      <a:pt x="51356" y="34140"/>
                    </a:cubicBezTo>
                    <a:close/>
                    <a:moveTo>
                      <a:pt x="3075" y="36914"/>
                    </a:moveTo>
                    <a:cubicBezTo>
                      <a:pt x="3002" y="36914"/>
                      <a:pt x="2943" y="36974"/>
                      <a:pt x="2943" y="37046"/>
                    </a:cubicBezTo>
                    <a:cubicBezTo>
                      <a:pt x="2943" y="37119"/>
                      <a:pt x="3002" y="37180"/>
                      <a:pt x="3075" y="37180"/>
                    </a:cubicBezTo>
                    <a:cubicBezTo>
                      <a:pt x="3147" y="37180"/>
                      <a:pt x="3207" y="37119"/>
                      <a:pt x="3207" y="37046"/>
                    </a:cubicBezTo>
                    <a:cubicBezTo>
                      <a:pt x="3207" y="36974"/>
                      <a:pt x="3147" y="36914"/>
                      <a:pt x="3075" y="36914"/>
                    </a:cubicBezTo>
                    <a:close/>
                    <a:moveTo>
                      <a:pt x="62334" y="37137"/>
                    </a:moveTo>
                    <a:cubicBezTo>
                      <a:pt x="62262" y="37137"/>
                      <a:pt x="62203" y="37197"/>
                      <a:pt x="62203" y="37269"/>
                    </a:cubicBezTo>
                    <a:cubicBezTo>
                      <a:pt x="62203" y="37342"/>
                      <a:pt x="62262" y="37403"/>
                      <a:pt x="62334" y="37403"/>
                    </a:cubicBezTo>
                    <a:cubicBezTo>
                      <a:pt x="62407" y="37403"/>
                      <a:pt x="62466" y="37342"/>
                      <a:pt x="62466" y="37269"/>
                    </a:cubicBezTo>
                    <a:cubicBezTo>
                      <a:pt x="62468" y="37197"/>
                      <a:pt x="62410" y="37137"/>
                      <a:pt x="62334" y="37137"/>
                    </a:cubicBezTo>
                    <a:close/>
                    <a:moveTo>
                      <a:pt x="5448" y="36487"/>
                    </a:moveTo>
                    <a:cubicBezTo>
                      <a:pt x="5716" y="36487"/>
                      <a:pt x="5934" y="36707"/>
                      <a:pt x="5934" y="36972"/>
                    </a:cubicBezTo>
                    <a:cubicBezTo>
                      <a:pt x="5934" y="37240"/>
                      <a:pt x="5716" y="37458"/>
                      <a:pt x="5448" y="37458"/>
                    </a:cubicBezTo>
                    <a:cubicBezTo>
                      <a:pt x="5180" y="37458"/>
                      <a:pt x="4963" y="37240"/>
                      <a:pt x="4963" y="36972"/>
                    </a:cubicBezTo>
                    <a:cubicBezTo>
                      <a:pt x="4963" y="36704"/>
                      <a:pt x="5180" y="36487"/>
                      <a:pt x="5448" y="36487"/>
                    </a:cubicBezTo>
                    <a:close/>
                    <a:moveTo>
                      <a:pt x="5448" y="36477"/>
                    </a:moveTo>
                    <a:cubicBezTo>
                      <a:pt x="5175" y="36477"/>
                      <a:pt x="4951" y="36700"/>
                      <a:pt x="4951" y="36972"/>
                    </a:cubicBezTo>
                    <a:cubicBezTo>
                      <a:pt x="4951" y="37246"/>
                      <a:pt x="5175" y="37469"/>
                      <a:pt x="5448" y="37469"/>
                    </a:cubicBezTo>
                    <a:cubicBezTo>
                      <a:pt x="5449" y="37469"/>
                      <a:pt x="5450" y="37469"/>
                      <a:pt x="5451" y="37469"/>
                    </a:cubicBezTo>
                    <a:cubicBezTo>
                      <a:pt x="5722" y="37469"/>
                      <a:pt x="5944" y="37247"/>
                      <a:pt x="5944" y="36972"/>
                    </a:cubicBezTo>
                    <a:cubicBezTo>
                      <a:pt x="5944" y="36700"/>
                      <a:pt x="5721" y="36477"/>
                      <a:pt x="5448" y="36477"/>
                    </a:cubicBezTo>
                    <a:close/>
                    <a:moveTo>
                      <a:pt x="59962" y="36710"/>
                    </a:moveTo>
                    <a:cubicBezTo>
                      <a:pt x="60230" y="36710"/>
                      <a:pt x="60448" y="36929"/>
                      <a:pt x="60448" y="37195"/>
                    </a:cubicBezTo>
                    <a:cubicBezTo>
                      <a:pt x="60448" y="37464"/>
                      <a:pt x="60230" y="37681"/>
                      <a:pt x="59962" y="37681"/>
                    </a:cubicBezTo>
                    <a:cubicBezTo>
                      <a:pt x="59694" y="37681"/>
                      <a:pt x="59477" y="37464"/>
                      <a:pt x="59477" y="37195"/>
                    </a:cubicBezTo>
                    <a:cubicBezTo>
                      <a:pt x="59477" y="36927"/>
                      <a:pt x="59694" y="36710"/>
                      <a:pt x="59962" y="36710"/>
                    </a:cubicBezTo>
                    <a:close/>
                    <a:moveTo>
                      <a:pt x="59962" y="36700"/>
                    </a:moveTo>
                    <a:cubicBezTo>
                      <a:pt x="59688" y="36700"/>
                      <a:pt x="59465" y="36922"/>
                      <a:pt x="59465" y="37195"/>
                    </a:cubicBezTo>
                    <a:cubicBezTo>
                      <a:pt x="59465" y="37469"/>
                      <a:pt x="59688" y="37692"/>
                      <a:pt x="59962" y="37692"/>
                    </a:cubicBezTo>
                    <a:cubicBezTo>
                      <a:pt x="60236" y="37692"/>
                      <a:pt x="60458" y="37471"/>
                      <a:pt x="60458" y="37195"/>
                    </a:cubicBezTo>
                    <a:cubicBezTo>
                      <a:pt x="60458" y="36922"/>
                      <a:pt x="60236" y="36700"/>
                      <a:pt x="59962" y="36700"/>
                    </a:cubicBezTo>
                    <a:close/>
                    <a:moveTo>
                      <a:pt x="3753" y="37464"/>
                    </a:moveTo>
                    <a:cubicBezTo>
                      <a:pt x="3675" y="37465"/>
                      <a:pt x="3611" y="37527"/>
                      <a:pt x="3611" y="37606"/>
                    </a:cubicBezTo>
                    <a:cubicBezTo>
                      <a:pt x="3611" y="37682"/>
                      <a:pt x="3675" y="37746"/>
                      <a:pt x="3753" y="37746"/>
                    </a:cubicBezTo>
                    <a:cubicBezTo>
                      <a:pt x="3830" y="37746"/>
                      <a:pt x="3894" y="37682"/>
                      <a:pt x="3894" y="37606"/>
                    </a:cubicBezTo>
                    <a:cubicBezTo>
                      <a:pt x="3894" y="37527"/>
                      <a:pt x="3830" y="37464"/>
                      <a:pt x="3753" y="37464"/>
                    </a:cubicBezTo>
                    <a:close/>
                    <a:moveTo>
                      <a:pt x="13705" y="37268"/>
                    </a:moveTo>
                    <a:cubicBezTo>
                      <a:pt x="13567" y="37268"/>
                      <a:pt x="13456" y="37381"/>
                      <a:pt x="13456" y="37517"/>
                    </a:cubicBezTo>
                    <a:cubicBezTo>
                      <a:pt x="13456" y="37655"/>
                      <a:pt x="13567" y="37768"/>
                      <a:pt x="13705" y="37768"/>
                    </a:cubicBezTo>
                    <a:cubicBezTo>
                      <a:pt x="13843" y="37768"/>
                      <a:pt x="13956" y="37656"/>
                      <a:pt x="13956" y="37517"/>
                    </a:cubicBezTo>
                    <a:cubicBezTo>
                      <a:pt x="13956" y="37381"/>
                      <a:pt x="13843" y="37268"/>
                      <a:pt x="13705" y="37268"/>
                    </a:cubicBezTo>
                    <a:close/>
                    <a:moveTo>
                      <a:pt x="6977" y="37275"/>
                    </a:moveTo>
                    <a:cubicBezTo>
                      <a:pt x="7158" y="37275"/>
                      <a:pt x="7306" y="37424"/>
                      <a:pt x="7306" y="37606"/>
                    </a:cubicBezTo>
                    <a:cubicBezTo>
                      <a:pt x="7306" y="37787"/>
                      <a:pt x="7158" y="37934"/>
                      <a:pt x="6977" y="37934"/>
                    </a:cubicBezTo>
                    <a:cubicBezTo>
                      <a:pt x="6796" y="37934"/>
                      <a:pt x="6647" y="37787"/>
                      <a:pt x="6647" y="37606"/>
                    </a:cubicBezTo>
                    <a:cubicBezTo>
                      <a:pt x="6647" y="37424"/>
                      <a:pt x="6796" y="37275"/>
                      <a:pt x="6977" y="37275"/>
                    </a:cubicBezTo>
                    <a:close/>
                    <a:moveTo>
                      <a:pt x="6977" y="37268"/>
                    </a:moveTo>
                    <a:cubicBezTo>
                      <a:pt x="6790" y="37268"/>
                      <a:pt x="6640" y="37420"/>
                      <a:pt x="6640" y="37606"/>
                    </a:cubicBezTo>
                    <a:cubicBezTo>
                      <a:pt x="6640" y="37791"/>
                      <a:pt x="6792" y="37942"/>
                      <a:pt x="6977" y="37942"/>
                    </a:cubicBezTo>
                    <a:cubicBezTo>
                      <a:pt x="6978" y="37942"/>
                      <a:pt x="6979" y="37942"/>
                      <a:pt x="6980" y="37942"/>
                    </a:cubicBezTo>
                    <a:cubicBezTo>
                      <a:pt x="7163" y="37942"/>
                      <a:pt x="7313" y="37790"/>
                      <a:pt x="7313" y="37606"/>
                    </a:cubicBezTo>
                    <a:cubicBezTo>
                      <a:pt x="7313" y="37419"/>
                      <a:pt x="7161" y="37268"/>
                      <a:pt x="6977" y="37268"/>
                    </a:cubicBezTo>
                    <a:close/>
                    <a:moveTo>
                      <a:pt x="61658" y="37688"/>
                    </a:moveTo>
                    <a:cubicBezTo>
                      <a:pt x="61579" y="37688"/>
                      <a:pt x="61516" y="37752"/>
                      <a:pt x="61516" y="37830"/>
                    </a:cubicBezTo>
                    <a:cubicBezTo>
                      <a:pt x="61516" y="37907"/>
                      <a:pt x="61579" y="37971"/>
                      <a:pt x="61658" y="37971"/>
                    </a:cubicBezTo>
                    <a:cubicBezTo>
                      <a:pt x="61735" y="37971"/>
                      <a:pt x="61798" y="37907"/>
                      <a:pt x="61798" y="37830"/>
                    </a:cubicBezTo>
                    <a:cubicBezTo>
                      <a:pt x="61798" y="37750"/>
                      <a:pt x="61735" y="37688"/>
                      <a:pt x="61658" y="37688"/>
                    </a:cubicBezTo>
                    <a:close/>
                    <a:moveTo>
                      <a:pt x="51706" y="37491"/>
                    </a:moveTo>
                    <a:cubicBezTo>
                      <a:pt x="51568" y="37491"/>
                      <a:pt x="51457" y="37603"/>
                      <a:pt x="51457" y="37740"/>
                    </a:cubicBezTo>
                    <a:cubicBezTo>
                      <a:pt x="51457" y="37878"/>
                      <a:pt x="51568" y="37991"/>
                      <a:pt x="51706" y="37991"/>
                    </a:cubicBezTo>
                    <a:cubicBezTo>
                      <a:pt x="51843" y="37991"/>
                      <a:pt x="51956" y="37878"/>
                      <a:pt x="51956" y="37740"/>
                    </a:cubicBezTo>
                    <a:cubicBezTo>
                      <a:pt x="51955" y="37603"/>
                      <a:pt x="51843" y="37491"/>
                      <a:pt x="51706" y="37491"/>
                    </a:cubicBezTo>
                    <a:close/>
                    <a:moveTo>
                      <a:pt x="12746" y="37623"/>
                    </a:moveTo>
                    <a:cubicBezTo>
                      <a:pt x="12611" y="37624"/>
                      <a:pt x="12505" y="37732"/>
                      <a:pt x="12505" y="37863"/>
                    </a:cubicBezTo>
                    <a:cubicBezTo>
                      <a:pt x="12505" y="37997"/>
                      <a:pt x="12611" y="38105"/>
                      <a:pt x="12746" y="38105"/>
                    </a:cubicBezTo>
                    <a:cubicBezTo>
                      <a:pt x="12878" y="38105"/>
                      <a:pt x="12986" y="37998"/>
                      <a:pt x="12986" y="37863"/>
                    </a:cubicBezTo>
                    <a:cubicBezTo>
                      <a:pt x="12986" y="37732"/>
                      <a:pt x="12879" y="37623"/>
                      <a:pt x="12746" y="37623"/>
                    </a:cubicBezTo>
                    <a:close/>
                    <a:moveTo>
                      <a:pt x="8507" y="37608"/>
                    </a:moveTo>
                    <a:cubicBezTo>
                      <a:pt x="8651" y="37608"/>
                      <a:pt x="8768" y="37726"/>
                      <a:pt x="8768" y="37869"/>
                    </a:cubicBezTo>
                    <a:cubicBezTo>
                      <a:pt x="8768" y="38013"/>
                      <a:pt x="8651" y="38130"/>
                      <a:pt x="8507" y="38130"/>
                    </a:cubicBezTo>
                    <a:cubicBezTo>
                      <a:pt x="8364" y="38130"/>
                      <a:pt x="8246" y="38013"/>
                      <a:pt x="8246" y="37869"/>
                    </a:cubicBezTo>
                    <a:cubicBezTo>
                      <a:pt x="8246" y="37726"/>
                      <a:pt x="8364" y="37608"/>
                      <a:pt x="8507" y="37608"/>
                    </a:cubicBezTo>
                    <a:close/>
                    <a:moveTo>
                      <a:pt x="8507" y="37603"/>
                    </a:moveTo>
                    <a:cubicBezTo>
                      <a:pt x="8361" y="37603"/>
                      <a:pt x="8241" y="37723"/>
                      <a:pt x="8241" y="37869"/>
                    </a:cubicBezTo>
                    <a:cubicBezTo>
                      <a:pt x="8241" y="38016"/>
                      <a:pt x="8361" y="38136"/>
                      <a:pt x="8507" y="38136"/>
                    </a:cubicBezTo>
                    <a:cubicBezTo>
                      <a:pt x="8654" y="38136"/>
                      <a:pt x="8774" y="38016"/>
                      <a:pt x="8774" y="37869"/>
                    </a:cubicBezTo>
                    <a:cubicBezTo>
                      <a:pt x="8774" y="37723"/>
                      <a:pt x="8654" y="37603"/>
                      <a:pt x="8507" y="37603"/>
                    </a:cubicBezTo>
                    <a:close/>
                    <a:moveTo>
                      <a:pt x="58435" y="37498"/>
                    </a:moveTo>
                    <a:cubicBezTo>
                      <a:pt x="58616" y="37498"/>
                      <a:pt x="58764" y="37646"/>
                      <a:pt x="58764" y="37827"/>
                    </a:cubicBezTo>
                    <a:cubicBezTo>
                      <a:pt x="58764" y="38008"/>
                      <a:pt x="58616" y="38158"/>
                      <a:pt x="58435" y="38158"/>
                    </a:cubicBezTo>
                    <a:cubicBezTo>
                      <a:pt x="58254" y="38158"/>
                      <a:pt x="58105" y="38008"/>
                      <a:pt x="58105" y="37827"/>
                    </a:cubicBezTo>
                    <a:cubicBezTo>
                      <a:pt x="58105" y="37646"/>
                      <a:pt x="58254" y="37498"/>
                      <a:pt x="58435" y="37498"/>
                    </a:cubicBezTo>
                    <a:close/>
                    <a:moveTo>
                      <a:pt x="58435" y="37491"/>
                    </a:moveTo>
                    <a:cubicBezTo>
                      <a:pt x="58248" y="37491"/>
                      <a:pt x="58099" y="37643"/>
                      <a:pt x="58099" y="37827"/>
                    </a:cubicBezTo>
                    <a:cubicBezTo>
                      <a:pt x="58099" y="38014"/>
                      <a:pt x="58251" y="38165"/>
                      <a:pt x="58435" y="38165"/>
                    </a:cubicBezTo>
                    <a:cubicBezTo>
                      <a:pt x="58436" y="38165"/>
                      <a:pt x="58437" y="38165"/>
                      <a:pt x="58438" y="38165"/>
                    </a:cubicBezTo>
                    <a:cubicBezTo>
                      <a:pt x="58621" y="38165"/>
                      <a:pt x="58773" y="38013"/>
                      <a:pt x="58773" y="37827"/>
                    </a:cubicBezTo>
                    <a:cubicBezTo>
                      <a:pt x="58773" y="37642"/>
                      <a:pt x="58621" y="37491"/>
                      <a:pt x="58435" y="37491"/>
                    </a:cubicBezTo>
                    <a:close/>
                    <a:moveTo>
                      <a:pt x="4489" y="37949"/>
                    </a:moveTo>
                    <a:cubicBezTo>
                      <a:pt x="4407" y="37949"/>
                      <a:pt x="4340" y="38016"/>
                      <a:pt x="4340" y="38100"/>
                    </a:cubicBezTo>
                    <a:cubicBezTo>
                      <a:pt x="4340" y="38182"/>
                      <a:pt x="4407" y="38250"/>
                      <a:pt x="4489" y="38250"/>
                    </a:cubicBezTo>
                    <a:cubicBezTo>
                      <a:pt x="4573" y="38250"/>
                      <a:pt x="4640" y="38182"/>
                      <a:pt x="4640" y="38100"/>
                    </a:cubicBezTo>
                    <a:cubicBezTo>
                      <a:pt x="4640" y="38016"/>
                      <a:pt x="4573" y="37949"/>
                      <a:pt x="4489" y="37949"/>
                    </a:cubicBezTo>
                    <a:close/>
                    <a:moveTo>
                      <a:pt x="52666" y="37846"/>
                    </a:moveTo>
                    <a:cubicBezTo>
                      <a:pt x="52535" y="37846"/>
                      <a:pt x="52426" y="37953"/>
                      <a:pt x="52426" y="38087"/>
                    </a:cubicBezTo>
                    <a:cubicBezTo>
                      <a:pt x="52426" y="38218"/>
                      <a:pt x="52532" y="38327"/>
                      <a:pt x="52666" y="38327"/>
                    </a:cubicBezTo>
                    <a:cubicBezTo>
                      <a:pt x="52798" y="38327"/>
                      <a:pt x="52907" y="38221"/>
                      <a:pt x="52907" y="38087"/>
                    </a:cubicBezTo>
                    <a:cubicBezTo>
                      <a:pt x="52907" y="37955"/>
                      <a:pt x="52798" y="37846"/>
                      <a:pt x="52666" y="37846"/>
                    </a:cubicBezTo>
                    <a:close/>
                    <a:moveTo>
                      <a:pt x="56905" y="37832"/>
                    </a:moveTo>
                    <a:cubicBezTo>
                      <a:pt x="57048" y="37832"/>
                      <a:pt x="57166" y="37949"/>
                      <a:pt x="57166" y="38092"/>
                    </a:cubicBezTo>
                    <a:cubicBezTo>
                      <a:pt x="57166" y="38236"/>
                      <a:pt x="57048" y="38353"/>
                      <a:pt x="56905" y="38353"/>
                    </a:cubicBezTo>
                    <a:cubicBezTo>
                      <a:pt x="56761" y="38353"/>
                      <a:pt x="56644" y="38236"/>
                      <a:pt x="56644" y="38092"/>
                    </a:cubicBezTo>
                    <a:cubicBezTo>
                      <a:pt x="56644" y="37949"/>
                      <a:pt x="56761" y="37832"/>
                      <a:pt x="56905" y="37832"/>
                    </a:cubicBezTo>
                    <a:close/>
                    <a:moveTo>
                      <a:pt x="56905" y="37826"/>
                    </a:moveTo>
                    <a:cubicBezTo>
                      <a:pt x="56757" y="37826"/>
                      <a:pt x="56638" y="37946"/>
                      <a:pt x="56638" y="38092"/>
                    </a:cubicBezTo>
                    <a:cubicBezTo>
                      <a:pt x="56638" y="38239"/>
                      <a:pt x="56757" y="38359"/>
                      <a:pt x="56905" y="38359"/>
                    </a:cubicBezTo>
                    <a:cubicBezTo>
                      <a:pt x="57051" y="38359"/>
                      <a:pt x="57170" y="38239"/>
                      <a:pt x="57170" y="38092"/>
                    </a:cubicBezTo>
                    <a:cubicBezTo>
                      <a:pt x="57170" y="37946"/>
                      <a:pt x="57051" y="37826"/>
                      <a:pt x="56905" y="37826"/>
                    </a:cubicBezTo>
                    <a:close/>
                    <a:moveTo>
                      <a:pt x="11937" y="37943"/>
                    </a:moveTo>
                    <a:cubicBezTo>
                      <a:pt x="11810" y="37943"/>
                      <a:pt x="11705" y="38047"/>
                      <a:pt x="11705" y="38175"/>
                    </a:cubicBezTo>
                    <a:cubicBezTo>
                      <a:pt x="11705" y="38302"/>
                      <a:pt x="11810" y="38407"/>
                      <a:pt x="11937" y="38407"/>
                    </a:cubicBezTo>
                    <a:cubicBezTo>
                      <a:pt x="12066" y="38407"/>
                      <a:pt x="12169" y="38304"/>
                      <a:pt x="12169" y="38175"/>
                    </a:cubicBezTo>
                    <a:cubicBezTo>
                      <a:pt x="12169" y="38049"/>
                      <a:pt x="12066" y="37943"/>
                      <a:pt x="11937" y="37943"/>
                    </a:cubicBezTo>
                    <a:close/>
                    <a:moveTo>
                      <a:pt x="60920" y="38172"/>
                    </a:moveTo>
                    <a:cubicBezTo>
                      <a:pt x="60836" y="38172"/>
                      <a:pt x="60769" y="38239"/>
                      <a:pt x="60769" y="38323"/>
                    </a:cubicBezTo>
                    <a:cubicBezTo>
                      <a:pt x="60769" y="38405"/>
                      <a:pt x="60838" y="38472"/>
                      <a:pt x="60920" y="38472"/>
                    </a:cubicBezTo>
                    <a:cubicBezTo>
                      <a:pt x="61004" y="38472"/>
                      <a:pt x="61071" y="38405"/>
                      <a:pt x="61071" y="38323"/>
                    </a:cubicBezTo>
                    <a:cubicBezTo>
                      <a:pt x="61071" y="38239"/>
                      <a:pt x="61004" y="38172"/>
                      <a:pt x="60920" y="38172"/>
                    </a:cubicBezTo>
                    <a:close/>
                    <a:moveTo>
                      <a:pt x="53474" y="38166"/>
                    </a:moveTo>
                    <a:cubicBezTo>
                      <a:pt x="53346" y="38166"/>
                      <a:pt x="53242" y="38269"/>
                      <a:pt x="53242" y="38398"/>
                    </a:cubicBezTo>
                    <a:cubicBezTo>
                      <a:pt x="53242" y="38526"/>
                      <a:pt x="53346" y="38630"/>
                      <a:pt x="53474" y="38630"/>
                    </a:cubicBezTo>
                    <a:cubicBezTo>
                      <a:pt x="53601" y="38630"/>
                      <a:pt x="53705" y="38527"/>
                      <a:pt x="53705" y="38398"/>
                    </a:cubicBezTo>
                    <a:cubicBezTo>
                      <a:pt x="53705" y="38269"/>
                      <a:pt x="53603" y="38166"/>
                      <a:pt x="53474" y="38166"/>
                    </a:cubicBezTo>
                    <a:close/>
                    <a:moveTo>
                      <a:pt x="5290" y="38347"/>
                    </a:moveTo>
                    <a:cubicBezTo>
                      <a:pt x="5202" y="38347"/>
                      <a:pt x="5131" y="38418"/>
                      <a:pt x="5131" y="38507"/>
                    </a:cubicBezTo>
                    <a:cubicBezTo>
                      <a:pt x="5131" y="38594"/>
                      <a:pt x="5202" y="38666"/>
                      <a:pt x="5290" y="38666"/>
                    </a:cubicBezTo>
                    <a:cubicBezTo>
                      <a:pt x="5377" y="38666"/>
                      <a:pt x="5450" y="38595"/>
                      <a:pt x="5450" y="38507"/>
                    </a:cubicBezTo>
                    <a:cubicBezTo>
                      <a:pt x="5450" y="38420"/>
                      <a:pt x="5379" y="38347"/>
                      <a:pt x="5290" y="38347"/>
                    </a:cubicBezTo>
                    <a:close/>
                    <a:moveTo>
                      <a:pt x="11223" y="38221"/>
                    </a:moveTo>
                    <a:cubicBezTo>
                      <a:pt x="11100" y="38221"/>
                      <a:pt x="11000" y="38320"/>
                      <a:pt x="11000" y="38443"/>
                    </a:cubicBezTo>
                    <a:cubicBezTo>
                      <a:pt x="11000" y="38566"/>
                      <a:pt x="11100" y="38666"/>
                      <a:pt x="11223" y="38666"/>
                    </a:cubicBezTo>
                    <a:cubicBezTo>
                      <a:pt x="11346" y="38666"/>
                      <a:pt x="11445" y="38566"/>
                      <a:pt x="11445" y="38443"/>
                    </a:cubicBezTo>
                    <a:cubicBezTo>
                      <a:pt x="11445" y="38320"/>
                      <a:pt x="11346" y="38221"/>
                      <a:pt x="11223" y="38221"/>
                    </a:cubicBezTo>
                    <a:close/>
                    <a:moveTo>
                      <a:pt x="10542" y="38452"/>
                    </a:moveTo>
                    <a:cubicBezTo>
                      <a:pt x="10423" y="38455"/>
                      <a:pt x="10327" y="38549"/>
                      <a:pt x="10327" y="38666"/>
                    </a:cubicBezTo>
                    <a:cubicBezTo>
                      <a:pt x="10327" y="38784"/>
                      <a:pt x="10423" y="38881"/>
                      <a:pt x="10542" y="38881"/>
                    </a:cubicBezTo>
                    <a:cubicBezTo>
                      <a:pt x="10659" y="38881"/>
                      <a:pt x="10755" y="38784"/>
                      <a:pt x="10755" y="38666"/>
                    </a:cubicBezTo>
                    <a:cubicBezTo>
                      <a:pt x="10755" y="38549"/>
                      <a:pt x="10659" y="38452"/>
                      <a:pt x="10542" y="38452"/>
                    </a:cubicBezTo>
                    <a:close/>
                    <a:moveTo>
                      <a:pt x="54189" y="38443"/>
                    </a:moveTo>
                    <a:cubicBezTo>
                      <a:pt x="54066" y="38443"/>
                      <a:pt x="53966" y="38543"/>
                      <a:pt x="53966" y="38666"/>
                    </a:cubicBezTo>
                    <a:cubicBezTo>
                      <a:pt x="53966" y="38789"/>
                      <a:pt x="54066" y="38889"/>
                      <a:pt x="54189" y="38889"/>
                    </a:cubicBezTo>
                    <a:cubicBezTo>
                      <a:pt x="54313" y="38889"/>
                      <a:pt x="54413" y="38789"/>
                      <a:pt x="54413" y="38666"/>
                    </a:cubicBezTo>
                    <a:cubicBezTo>
                      <a:pt x="54411" y="38543"/>
                      <a:pt x="54311" y="38443"/>
                      <a:pt x="54189" y="38443"/>
                    </a:cubicBezTo>
                    <a:close/>
                    <a:moveTo>
                      <a:pt x="60122" y="38571"/>
                    </a:moveTo>
                    <a:cubicBezTo>
                      <a:pt x="60035" y="38571"/>
                      <a:pt x="59962" y="38642"/>
                      <a:pt x="59962" y="38730"/>
                    </a:cubicBezTo>
                    <a:cubicBezTo>
                      <a:pt x="59962" y="38817"/>
                      <a:pt x="60033" y="38889"/>
                      <a:pt x="60122" y="38889"/>
                    </a:cubicBezTo>
                    <a:cubicBezTo>
                      <a:pt x="60210" y="38889"/>
                      <a:pt x="60281" y="38818"/>
                      <a:pt x="60281" y="38730"/>
                    </a:cubicBezTo>
                    <a:cubicBezTo>
                      <a:pt x="60281" y="38640"/>
                      <a:pt x="60209" y="38571"/>
                      <a:pt x="60122" y="38571"/>
                    </a:cubicBezTo>
                    <a:close/>
                    <a:moveTo>
                      <a:pt x="6154" y="38637"/>
                    </a:moveTo>
                    <a:cubicBezTo>
                      <a:pt x="6061" y="38639"/>
                      <a:pt x="5986" y="38713"/>
                      <a:pt x="5986" y="38805"/>
                    </a:cubicBezTo>
                    <a:cubicBezTo>
                      <a:pt x="5986" y="38898"/>
                      <a:pt x="6061" y="38975"/>
                      <a:pt x="6154" y="38975"/>
                    </a:cubicBezTo>
                    <a:cubicBezTo>
                      <a:pt x="6247" y="38975"/>
                      <a:pt x="6322" y="38898"/>
                      <a:pt x="6322" y="38805"/>
                    </a:cubicBezTo>
                    <a:cubicBezTo>
                      <a:pt x="6322" y="38714"/>
                      <a:pt x="6247" y="38637"/>
                      <a:pt x="6154" y="38637"/>
                    </a:cubicBezTo>
                    <a:close/>
                    <a:moveTo>
                      <a:pt x="9835" y="38633"/>
                    </a:moveTo>
                    <a:cubicBezTo>
                      <a:pt x="9723" y="38634"/>
                      <a:pt x="9630" y="38726"/>
                      <a:pt x="9630" y="38839"/>
                    </a:cubicBezTo>
                    <a:cubicBezTo>
                      <a:pt x="9630" y="38950"/>
                      <a:pt x="9720" y="39043"/>
                      <a:pt x="9835" y="39043"/>
                    </a:cubicBezTo>
                    <a:cubicBezTo>
                      <a:pt x="9948" y="39043"/>
                      <a:pt x="10039" y="38953"/>
                      <a:pt x="10039" y="38839"/>
                    </a:cubicBezTo>
                    <a:cubicBezTo>
                      <a:pt x="10039" y="38726"/>
                      <a:pt x="9949" y="38633"/>
                      <a:pt x="9835" y="38633"/>
                    </a:cubicBezTo>
                    <a:close/>
                    <a:moveTo>
                      <a:pt x="54869" y="38675"/>
                    </a:moveTo>
                    <a:cubicBezTo>
                      <a:pt x="54752" y="38675"/>
                      <a:pt x="54655" y="38772"/>
                      <a:pt x="54655" y="38889"/>
                    </a:cubicBezTo>
                    <a:cubicBezTo>
                      <a:pt x="54655" y="39007"/>
                      <a:pt x="54752" y="39102"/>
                      <a:pt x="54869" y="39102"/>
                    </a:cubicBezTo>
                    <a:cubicBezTo>
                      <a:pt x="54986" y="39102"/>
                      <a:pt x="55082" y="39007"/>
                      <a:pt x="55082" y="38889"/>
                    </a:cubicBezTo>
                    <a:cubicBezTo>
                      <a:pt x="55082" y="38772"/>
                      <a:pt x="54986" y="38675"/>
                      <a:pt x="54869" y="38675"/>
                    </a:cubicBezTo>
                    <a:close/>
                    <a:moveTo>
                      <a:pt x="9043" y="38759"/>
                    </a:moveTo>
                    <a:cubicBezTo>
                      <a:pt x="8935" y="38759"/>
                      <a:pt x="8848" y="38847"/>
                      <a:pt x="8848" y="38955"/>
                    </a:cubicBezTo>
                    <a:cubicBezTo>
                      <a:pt x="8848" y="39062"/>
                      <a:pt x="8935" y="39150"/>
                      <a:pt x="9043" y="39150"/>
                    </a:cubicBezTo>
                    <a:cubicBezTo>
                      <a:pt x="9151" y="39150"/>
                      <a:pt x="9239" y="39063"/>
                      <a:pt x="9239" y="38955"/>
                    </a:cubicBezTo>
                    <a:cubicBezTo>
                      <a:pt x="9239" y="38847"/>
                      <a:pt x="9152" y="38759"/>
                      <a:pt x="9043" y="38759"/>
                    </a:cubicBezTo>
                    <a:close/>
                    <a:moveTo>
                      <a:pt x="7089" y="38802"/>
                    </a:moveTo>
                    <a:cubicBezTo>
                      <a:pt x="6992" y="38802"/>
                      <a:pt x="6912" y="38882"/>
                      <a:pt x="6912" y="38979"/>
                    </a:cubicBezTo>
                    <a:cubicBezTo>
                      <a:pt x="6912" y="39078"/>
                      <a:pt x="6992" y="39157"/>
                      <a:pt x="7089" y="39157"/>
                    </a:cubicBezTo>
                    <a:cubicBezTo>
                      <a:pt x="7187" y="39157"/>
                      <a:pt x="7267" y="39078"/>
                      <a:pt x="7267" y="38979"/>
                    </a:cubicBezTo>
                    <a:cubicBezTo>
                      <a:pt x="7267" y="38882"/>
                      <a:pt x="7187" y="38802"/>
                      <a:pt x="7089" y="38802"/>
                    </a:cubicBezTo>
                    <a:close/>
                    <a:moveTo>
                      <a:pt x="8107" y="38821"/>
                    </a:moveTo>
                    <a:cubicBezTo>
                      <a:pt x="8003" y="38821"/>
                      <a:pt x="7920" y="38907"/>
                      <a:pt x="7920" y="39008"/>
                    </a:cubicBezTo>
                    <a:cubicBezTo>
                      <a:pt x="7920" y="39111"/>
                      <a:pt x="8003" y="39195"/>
                      <a:pt x="8107" y="39195"/>
                    </a:cubicBezTo>
                    <a:cubicBezTo>
                      <a:pt x="8210" y="39195"/>
                      <a:pt x="8293" y="39113"/>
                      <a:pt x="8293" y="39008"/>
                    </a:cubicBezTo>
                    <a:cubicBezTo>
                      <a:pt x="8293" y="38905"/>
                      <a:pt x="8210" y="38821"/>
                      <a:pt x="8107" y="38821"/>
                    </a:cubicBezTo>
                    <a:close/>
                    <a:moveTo>
                      <a:pt x="59255" y="38862"/>
                    </a:moveTo>
                    <a:cubicBezTo>
                      <a:pt x="59162" y="38862"/>
                      <a:pt x="59087" y="38939"/>
                      <a:pt x="59087" y="39030"/>
                    </a:cubicBezTo>
                    <a:cubicBezTo>
                      <a:pt x="59087" y="39123"/>
                      <a:pt x="59164" y="39199"/>
                      <a:pt x="59255" y="39199"/>
                    </a:cubicBezTo>
                    <a:cubicBezTo>
                      <a:pt x="59348" y="39199"/>
                      <a:pt x="59423" y="39123"/>
                      <a:pt x="59423" y="39030"/>
                    </a:cubicBezTo>
                    <a:cubicBezTo>
                      <a:pt x="59425" y="38936"/>
                      <a:pt x="59348" y="38862"/>
                      <a:pt x="59255" y="38862"/>
                    </a:cubicBezTo>
                    <a:close/>
                    <a:moveTo>
                      <a:pt x="55575" y="38856"/>
                    </a:moveTo>
                    <a:cubicBezTo>
                      <a:pt x="55463" y="38856"/>
                      <a:pt x="55370" y="38947"/>
                      <a:pt x="55370" y="39062"/>
                    </a:cubicBezTo>
                    <a:cubicBezTo>
                      <a:pt x="55370" y="39173"/>
                      <a:pt x="55462" y="39266"/>
                      <a:pt x="55575" y="39266"/>
                    </a:cubicBezTo>
                    <a:cubicBezTo>
                      <a:pt x="55689" y="39266"/>
                      <a:pt x="55780" y="39175"/>
                      <a:pt x="55780" y="39062"/>
                    </a:cubicBezTo>
                    <a:cubicBezTo>
                      <a:pt x="55780" y="38949"/>
                      <a:pt x="55689" y="38856"/>
                      <a:pt x="55575" y="38856"/>
                    </a:cubicBezTo>
                    <a:close/>
                    <a:moveTo>
                      <a:pt x="56369" y="38982"/>
                    </a:moveTo>
                    <a:cubicBezTo>
                      <a:pt x="56262" y="38982"/>
                      <a:pt x="56173" y="39069"/>
                      <a:pt x="56173" y="39178"/>
                    </a:cubicBezTo>
                    <a:cubicBezTo>
                      <a:pt x="56173" y="39283"/>
                      <a:pt x="56260" y="39373"/>
                      <a:pt x="56369" y="39373"/>
                    </a:cubicBezTo>
                    <a:cubicBezTo>
                      <a:pt x="56476" y="39373"/>
                      <a:pt x="56564" y="39286"/>
                      <a:pt x="56564" y="39178"/>
                    </a:cubicBezTo>
                    <a:cubicBezTo>
                      <a:pt x="56563" y="39069"/>
                      <a:pt x="56476" y="38982"/>
                      <a:pt x="56369" y="38982"/>
                    </a:cubicBezTo>
                    <a:close/>
                    <a:moveTo>
                      <a:pt x="58324" y="39026"/>
                    </a:moveTo>
                    <a:cubicBezTo>
                      <a:pt x="58225" y="39026"/>
                      <a:pt x="58145" y="39105"/>
                      <a:pt x="58145" y="39202"/>
                    </a:cubicBezTo>
                    <a:cubicBezTo>
                      <a:pt x="58145" y="39301"/>
                      <a:pt x="58225" y="39381"/>
                      <a:pt x="58324" y="39381"/>
                    </a:cubicBezTo>
                    <a:cubicBezTo>
                      <a:pt x="58421" y="39381"/>
                      <a:pt x="58500" y="39301"/>
                      <a:pt x="58500" y="39202"/>
                    </a:cubicBezTo>
                    <a:cubicBezTo>
                      <a:pt x="58499" y="39105"/>
                      <a:pt x="58421" y="39026"/>
                      <a:pt x="58324" y="39026"/>
                    </a:cubicBezTo>
                    <a:close/>
                    <a:moveTo>
                      <a:pt x="57305" y="39047"/>
                    </a:moveTo>
                    <a:cubicBezTo>
                      <a:pt x="57202" y="39047"/>
                      <a:pt x="57118" y="39130"/>
                      <a:pt x="57118" y="39233"/>
                    </a:cubicBezTo>
                    <a:cubicBezTo>
                      <a:pt x="57118" y="39337"/>
                      <a:pt x="57202" y="39420"/>
                      <a:pt x="57305" y="39420"/>
                    </a:cubicBezTo>
                    <a:cubicBezTo>
                      <a:pt x="57408" y="39420"/>
                      <a:pt x="57492" y="39337"/>
                      <a:pt x="57492" y="39233"/>
                    </a:cubicBezTo>
                    <a:cubicBezTo>
                      <a:pt x="57490" y="39128"/>
                      <a:pt x="57406" y="39047"/>
                      <a:pt x="57305" y="39047"/>
                    </a:cubicBezTo>
                    <a:close/>
                    <a:moveTo>
                      <a:pt x="20474" y="40515"/>
                    </a:moveTo>
                    <a:cubicBezTo>
                      <a:pt x="20468" y="40515"/>
                      <a:pt x="20462" y="40515"/>
                      <a:pt x="20456" y="40515"/>
                    </a:cubicBezTo>
                    <a:cubicBezTo>
                      <a:pt x="20453" y="40641"/>
                      <a:pt x="20497" y="40767"/>
                      <a:pt x="20592" y="40861"/>
                    </a:cubicBezTo>
                    <a:cubicBezTo>
                      <a:pt x="20681" y="40949"/>
                      <a:pt x="20797" y="40993"/>
                      <a:pt x="20913" y="40993"/>
                    </a:cubicBezTo>
                    <a:cubicBezTo>
                      <a:pt x="20922" y="40993"/>
                      <a:pt x="20931" y="40992"/>
                      <a:pt x="20940" y="40992"/>
                    </a:cubicBezTo>
                    <a:cubicBezTo>
                      <a:pt x="20943" y="40867"/>
                      <a:pt x="20899" y="40740"/>
                      <a:pt x="20804" y="40646"/>
                    </a:cubicBezTo>
                    <a:cubicBezTo>
                      <a:pt x="20713" y="40556"/>
                      <a:pt x="20593" y="40515"/>
                      <a:pt x="20474" y="40515"/>
                    </a:cubicBezTo>
                    <a:close/>
                    <a:moveTo>
                      <a:pt x="44776" y="40673"/>
                    </a:moveTo>
                    <a:cubicBezTo>
                      <a:pt x="44658" y="40673"/>
                      <a:pt x="44540" y="40715"/>
                      <a:pt x="44450" y="40804"/>
                    </a:cubicBezTo>
                    <a:cubicBezTo>
                      <a:pt x="44355" y="40898"/>
                      <a:pt x="44308" y="41025"/>
                      <a:pt x="44314" y="41150"/>
                    </a:cubicBezTo>
                    <a:cubicBezTo>
                      <a:pt x="44322" y="41150"/>
                      <a:pt x="44329" y="41150"/>
                      <a:pt x="44337" y="41150"/>
                    </a:cubicBezTo>
                    <a:cubicBezTo>
                      <a:pt x="44454" y="41150"/>
                      <a:pt x="44572" y="41108"/>
                      <a:pt x="44662" y="41019"/>
                    </a:cubicBezTo>
                    <a:cubicBezTo>
                      <a:pt x="44758" y="40925"/>
                      <a:pt x="44804" y="40798"/>
                      <a:pt x="44798" y="40673"/>
                    </a:cubicBezTo>
                    <a:cubicBezTo>
                      <a:pt x="44791" y="40673"/>
                      <a:pt x="44783" y="40673"/>
                      <a:pt x="44776" y="40673"/>
                    </a:cubicBezTo>
                    <a:close/>
                    <a:moveTo>
                      <a:pt x="20229" y="41043"/>
                    </a:moveTo>
                    <a:cubicBezTo>
                      <a:pt x="19997" y="41043"/>
                      <a:pt x="19783" y="41134"/>
                      <a:pt x="19620" y="41282"/>
                    </a:cubicBezTo>
                    <a:cubicBezTo>
                      <a:pt x="19769" y="41477"/>
                      <a:pt x="19994" y="41614"/>
                      <a:pt x="20259" y="41637"/>
                    </a:cubicBezTo>
                    <a:cubicBezTo>
                      <a:pt x="20286" y="41639"/>
                      <a:pt x="20312" y="41640"/>
                      <a:pt x="20338" y="41640"/>
                    </a:cubicBezTo>
                    <a:cubicBezTo>
                      <a:pt x="20572" y="41640"/>
                      <a:pt x="20788" y="41549"/>
                      <a:pt x="20953" y="41402"/>
                    </a:cubicBezTo>
                    <a:cubicBezTo>
                      <a:pt x="20802" y="41206"/>
                      <a:pt x="20578" y="41070"/>
                      <a:pt x="20313" y="41047"/>
                    </a:cubicBezTo>
                    <a:cubicBezTo>
                      <a:pt x="20285" y="41044"/>
                      <a:pt x="20257" y="41043"/>
                      <a:pt x="20229" y="41043"/>
                    </a:cubicBezTo>
                    <a:close/>
                    <a:moveTo>
                      <a:pt x="45021" y="41200"/>
                    </a:moveTo>
                    <a:cubicBezTo>
                      <a:pt x="44995" y="41200"/>
                      <a:pt x="44968" y="41201"/>
                      <a:pt x="44942" y="41203"/>
                    </a:cubicBezTo>
                    <a:cubicBezTo>
                      <a:pt x="44677" y="41228"/>
                      <a:pt x="44450" y="41363"/>
                      <a:pt x="44301" y="41558"/>
                    </a:cubicBezTo>
                    <a:cubicBezTo>
                      <a:pt x="44467" y="41707"/>
                      <a:pt x="44683" y="41798"/>
                      <a:pt x="44916" y="41798"/>
                    </a:cubicBezTo>
                    <a:cubicBezTo>
                      <a:pt x="44942" y="41798"/>
                      <a:pt x="44969" y="41797"/>
                      <a:pt x="44995" y="41795"/>
                    </a:cubicBezTo>
                    <a:cubicBezTo>
                      <a:pt x="45261" y="41770"/>
                      <a:pt x="45487" y="41632"/>
                      <a:pt x="45634" y="41440"/>
                    </a:cubicBezTo>
                    <a:cubicBezTo>
                      <a:pt x="45470" y="41291"/>
                      <a:pt x="45254" y="41200"/>
                      <a:pt x="45021" y="41200"/>
                    </a:cubicBezTo>
                    <a:close/>
                    <a:moveTo>
                      <a:pt x="20832" y="41812"/>
                    </a:moveTo>
                    <a:cubicBezTo>
                      <a:pt x="20774" y="41812"/>
                      <a:pt x="20716" y="41822"/>
                      <a:pt x="20659" y="41845"/>
                    </a:cubicBezTo>
                    <a:cubicBezTo>
                      <a:pt x="20534" y="41896"/>
                      <a:pt x="20446" y="41996"/>
                      <a:pt x="20402" y="42113"/>
                    </a:cubicBezTo>
                    <a:cubicBezTo>
                      <a:pt x="20463" y="42142"/>
                      <a:pt x="20531" y="42157"/>
                      <a:pt x="20600" y="42157"/>
                    </a:cubicBezTo>
                    <a:cubicBezTo>
                      <a:pt x="20658" y="42157"/>
                      <a:pt x="20717" y="42147"/>
                      <a:pt x="20773" y="42124"/>
                    </a:cubicBezTo>
                    <a:cubicBezTo>
                      <a:pt x="20898" y="42073"/>
                      <a:pt x="20986" y="41974"/>
                      <a:pt x="21030" y="41856"/>
                    </a:cubicBezTo>
                    <a:cubicBezTo>
                      <a:pt x="20969" y="41827"/>
                      <a:pt x="20901" y="41812"/>
                      <a:pt x="20832" y="41812"/>
                    </a:cubicBezTo>
                    <a:close/>
                    <a:moveTo>
                      <a:pt x="44421" y="41969"/>
                    </a:moveTo>
                    <a:cubicBezTo>
                      <a:pt x="44352" y="41969"/>
                      <a:pt x="44285" y="41984"/>
                      <a:pt x="44224" y="42013"/>
                    </a:cubicBezTo>
                    <a:cubicBezTo>
                      <a:pt x="44268" y="42131"/>
                      <a:pt x="44356" y="42231"/>
                      <a:pt x="44481" y="42282"/>
                    </a:cubicBezTo>
                    <a:cubicBezTo>
                      <a:pt x="44538" y="42305"/>
                      <a:pt x="44597" y="42316"/>
                      <a:pt x="44656" y="42316"/>
                    </a:cubicBezTo>
                    <a:cubicBezTo>
                      <a:pt x="44724" y="42316"/>
                      <a:pt x="44791" y="42300"/>
                      <a:pt x="44852" y="42271"/>
                    </a:cubicBezTo>
                    <a:cubicBezTo>
                      <a:pt x="44808" y="42153"/>
                      <a:pt x="44720" y="42054"/>
                      <a:pt x="44595" y="42003"/>
                    </a:cubicBezTo>
                    <a:cubicBezTo>
                      <a:pt x="44538" y="41980"/>
                      <a:pt x="44479" y="41969"/>
                      <a:pt x="44421" y="41969"/>
                    </a:cubicBezTo>
                    <a:close/>
                    <a:moveTo>
                      <a:pt x="15710" y="42333"/>
                    </a:moveTo>
                    <a:cubicBezTo>
                      <a:pt x="15646" y="42333"/>
                      <a:pt x="15582" y="42358"/>
                      <a:pt x="15534" y="42406"/>
                    </a:cubicBezTo>
                    <a:cubicBezTo>
                      <a:pt x="15435" y="42505"/>
                      <a:pt x="15435" y="42663"/>
                      <a:pt x="15534" y="42760"/>
                    </a:cubicBezTo>
                    <a:cubicBezTo>
                      <a:pt x="15582" y="42808"/>
                      <a:pt x="15646" y="42831"/>
                      <a:pt x="15710" y="42831"/>
                    </a:cubicBezTo>
                    <a:cubicBezTo>
                      <a:pt x="15774" y="42831"/>
                      <a:pt x="15838" y="42808"/>
                      <a:pt x="15886" y="42760"/>
                    </a:cubicBezTo>
                    <a:cubicBezTo>
                      <a:pt x="15984" y="42663"/>
                      <a:pt x="15984" y="42505"/>
                      <a:pt x="15886" y="42406"/>
                    </a:cubicBezTo>
                    <a:cubicBezTo>
                      <a:pt x="15837" y="42358"/>
                      <a:pt x="15773" y="42333"/>
                      <a:pt x="15710" y="42333"/>
                    </a:cubicBezTo>
                    <a:close/>
                    <a:moveTo>
                      <a:pt x="49543" y="42489"/>
                    </a:moveTo>
                    <a:cubicBezTo>
                      <a:pt x="49479" y="42489"/>
                      <a:pt x="49415" y="42513"/>
                      <a:pt x="49366" y="42563"/>
                    </a:cubicBezTo>
                    <a:cubicBezTo>
                      <a:pt x="49269" y="42660"/>
                      <a:pt x="49269" y="42818"/>
                      <a:pt x="49366" y="42916"/>
                    </a:cubicBezTo>
                    <a:cubicBezTo>
                      <a:pt x="49415" y="42965"/>
                      <a:pt x="49479" y="42989"/>
                      <a:pt x="49543" y="42989"/>
                    </a:cubicBezTo>
                    <a:cubicBezTo>
                      <a:pt x="49607" y="42989"/>
                      <a:pt x="49671" y="42965"/>
                      <a:pt x="49719" y="42916"/>
                    </a:cubicBezTo>
                    <a:cubicBezTo>
                      <a:pt x="49816" y="42818"/>
                      <a:pt x="49816" y="42660"/>
                      <a:pt x="49719" y="42563"/>
                    </a:cubicBezTo>
                    <a:cubicBezTo>
                      <a:pt x="49671" y="42513"/>
                      <a:pt x="49607" y="42489"/>
                      <a:pt x="49543" y="42489"/>
                    </a:cubicBezTo>
                    <a:close/>
                    <a:moveTo>
                      <a:pt x="22701" y="42524"/>
                    </a:moveTo>
                    <a:cubicBezTo>
                      <a:pt x="22541" y="42524"/>
                      <a:pt x="22385" y="42583"/>
                      <a:pt x="22264" y="42703"/>
                    </a:cubicBezTo>
                    <a:cubicBezTo>
                      <a:pt x="22137" y="42832"/>
                      <a:pt x="22077" y="43000"/>
                      <a:pt x="22085" y="43170"/>
                    </a:cubicBezTo>
                    <a:cubicBezTo>
                      <a:pt x="22094" y="43170"/>
                      <a:pt x="22103" y="43170"/>
                      <a:pt x="22112" y="43170"/>
                    </a:cubicBezTo>
                    <a:cubicBezTo>
                      <a:pt x="22271" y="43170"/>
                      <a:pt x="22428" y="43111"/>
                      <a:pt x="22550" y="42990"/>
                    </a:cubicBezTo>
                    <a:cubicBezTo>
                      <a:pt x="22679" y="42861"/>
                      <a:pt x="22737" y="42693"/>
                      <a:pt x="22730" y="42525"/>
                    </a:cubicBezTo>
                    <a:cubicBezTo>
                      <a:pt x="22720" y="42525"/>
                      <a:pt x="22711" y="42524"/>
                      <a:pt x="22701" y="42524"/>
                    </a:cubicBezTo>
                    <a:close/>
                    <a:moveTo>
                      <a:pt x="14785" y="42776"/>
                    </a:moveTo>
                    <a:cubicBezTo>
                      <a:pt x="14724" y="42776"/>
                      <a:pt x="14663" y="42800"/>
                      <a:pt x="14616" y="42847"/>
                    </a:cubicBezTo>
                    <a:cubicBezTo>
                      <a:pt x="14522" y="42941"/>
                      <a:pt x="14522" y="43093"/>
                      <a:pt x="14616" y="43187"/>
                    </a:cubicBezTo>
                    <a:cubicBezTo>
                      <a:pt x="14664" y="43234"/>
                      <a:pt x="14725" y="43257"/>
                      <a:pt x="14787" y="43257"/>
                    </a:cubicBezTo>
                    <a:cubicBezTo>
                      <a:pt x="14848" y="43257"/>
                      <a:pt x="14909" y="43234"/>
                      <a:pt x="14956" y="43187"/>
                    </a:cubicBezTo>
                    <a:cubicBezTo>
                      <a:pt x="15050" y="43093"/>
                      <a:pt x="15050" y="42941"/>
                      <a:pt x="14956" y="42847"/>
                    </a:cubicBezTo>
                    <a:cubicBezTo>
                      <a:pt x="14908" y="42800"/>
                      <a:pt x="14847" y="42776"/>
                      <a:pt x="14785" y="42776"/>
                    </a:cubicBezTo>
                    <a:close/>
                    <a:moveTo>
                      <a:pt x="42551" y="42681"/>
                    </a:moveTo>
                    <a:cubicBezTo>
                      <a:pt x="42542" y="42681"/>
                      <a:pt x="42533" y="42681"/>
                      <a:pt x="42523" y="42681"/>
                    </a:cubicBezTo>
                    <a:cubicBezTo>
                      <a:pt x="42516" y="42851"/>
                      <a:pt x="42574" y="43019"/>
                      <a:pt x="42703" y="43148"/>
                    </a:cubicBezTo>
                    <a:cubicBezTo>
                      <a:pt x="42824" y="43267"/>
                      <a:pt x="42982" y="43327"/>
                      <a:pt x="43141" y="43327"/>
                    </a:cubicBezTo>
                    <a:cubicBezTo>
                      <a:pt x="43150" y="43327"/>
                      <a:pt x="43159" y="43327"/>
                      <a:pt x="43168" y="43326"/>
                    </a:cubicBezTo>
                    <a:cubicBezTo>
                      <a:pt x="43175" y="43158"/>
                      <a:pt x="43117" y="42990"/>
                      <a:pt x="42988" y="42861"/>
                    </a:cubicBezTo>
                    <a:cubicBezTo>
                      <a:pt x="42867" y="42739"/>
                      <a:pt x="42710" y="42681"/>
                      <a:pt x="42551" y="42681"/>
                    </a:cubicBezTo>
                    <a:close/>
                    <a:moveTo>
                      <a:pt x="50468" y="42933"/>
                    </a:moveTo>
                    <a:cubicBezTo>
                      <a:pt x="50406" y="42933"/>
                      <a:pt x="50344" y="42956"/>
                      <a:pt x="50297" y="43003"/>
                    </a:cubicBezTo>
                    <a:cubicBezTo>
                      <a:pt x="50203" y="43097"/>
                      <a:pt x="50203" y="43249"/>
                      <a:pt x="50297" y="43344"/>
                    </a:cubicBezTo>
                    <a:cubicBezTo>
                      <a:pt x="50344" y="43391"/>
                      <a:pt x="50406" y="43414"/>
                      <a:pt x="50468" y="43414"/>
                    </a:cubicBezTo>
                    <a:cubicBezTo>
                      <a:pt x="50529" y="43414"/>
                      <a:pt x="50591" y="43391"/>
                      <a:pt x="50638" y="43344"/>
                    </a:cubicBezTo>
                    <a:cubicBezTo>
                      <a:pt x="50732" y="43249"/>
                      <a:pt x="50732" y="43097"/>
                      <a:pt x="50638" y="43003"/>
                    </a:cubicBezTo>
                    <a:cubicBezTo>
                      <a:pt x="50591" y="42956"/>
                      <a:pt x="50529" y="42933"/>
                      <a:pt x="50468" y="42933"/>
                    </a:cubicBezTo>
                    <a:close/>
                    <a:moveTo>
                      <a:pt x="13994" y="43138"/>
                    </a:moveTo>
                    <a:cubicBezTo>
                      <a:pt x="13935" y="43138"/>
                      <a:pt x="13877" y="43160"/>
                      <a:pt x="13833" y="43206"/>
                    </a:cubicBezTo>
                    <a:cubicBezTo>
                      <a:pt x="13741" y="43296"/>
                      <a:pt x="13741" y="43442"/>
                      <a:pt x="13833" y="43532"/>
                    </a:cubicBezTo>
                    <a:cubicBezTo>
                      <a:pt x="13877" y="43577"/>
                      <a:pt x="13936" y="43599"/>
                      <a:pt x="13995" y="43599"/>
                    </a:cubicBezTo>
                    <a:cubicBezTo>
                      <a:pt x="14054" y="43599"/>
                      <a:pt x="14113" y="43577"/>
                      <a:pt x="14159" y="43532"/>
                    </a:cubicBezTo>
                    <a:cubicBezTo>
                      <a:pt x="14248" y="43441"/>
                      <a:pt x="14248" y="43294"/>
                      <a:pt x="14159" y="43206"/>
                    </a:cubicBezTo>
                    <a:cubicBezTo>
                      <a:pt x="14113" y="43160"/>
                      <a:pt x="14053" y="43138"/>
                      <a:pt x="13994" y="43138"/>
                    </a:cubicBezTo>
                    <a:close/>
                    <a:moveTo>
                      <a:pt x="51258" y="43295"/>
                    </a:moveTo>
                    <a:cubicBezTo>
                      <a:pt x="51199" y="43295"/>
                      <a:pt x="51140" y="43318"/>
                      <a:pt x="51096" y="43362"/>
                    </a:cubicBezTo>
                    <a:cubicBezTo>
                      <a:pt x="51006" y="43454"/>
                      <a:pt x="51006" y="43600"/>
                      <a:pt x="51096" y="43689"/>
                    </a:cubicBezTo>
                    <a:cubicBezTo>
                      <a:pt x="51140" y="43734"/>
                      <a:pt x="51199" y="43757"/>
                      <a:pt x="51258" y="43757"/>
                    </a:cubicBezTo>
                    <a:cubicBezTo>
                      <a:pt x="51317" y="43757"/>
                      <a:pt x="51377" y="43734"/>
                      <a:pt x="51422" y="43689"/>
                    </a:cubicBezTo>
                    <a:cubicBezTo>
                      <a:pt x="51513" y="43599"/>
                      <a:pt x="51513" y="43452"/>
                      <a:pt x="51422" y="43362"/>
                    </a:cubicBezTo>
                    <a:cubicBezTo>
                      <a:pt x="51377" y="43318"/>
                      <a:pt x="51317" y="43295"/>
                      <a:pt x="51258" y="43295"/>
                    </a:cubicBezTo>
                    <a:close/>
                    <a:moveTo>
                      <a:pt x="13300" y="43462"/>
                    </a:moveTo>
                    <a:cubicBezTo>
                      <a:pt x="13243" y="43462"/>
                      <a:pt x="13186" y="43484"/>
                      <a:pt x="13144" y="43528"/>
                    </a:cubicBezTo>
                    <a:cubicBezTo>
                      <a:pt x="13057" y="43615"/>
                      <a:pt x="13057" y="43757"/>
                      <a:pt x="13144" y="43841"/>
                    </a:cubicBezTo>
                    <a:cubicBezTo>
                      <a:pt x="13187" y="43883"/>
                      <a:pt x="13243" y="43905"/>
                      <a:pt x="13300" y="43905"/>
                    </a:cubicBezTo>
                    <a:cubicBezTo>
                      <a:pt x="13357" y="43905"/>
                      <a:pt x="13414" y="43883"/>
                      <a:pt x="13457" y="43841"/>
                    </a:cubicBezTo>
                    <a:cubicBezTo>
                      <a:pt x="13544" y="43754"/>
                      <a:pt x="13544" y="43613"/>
                      <a:pt x="13457" y="43528"/>
                    </a:cubicBezTo>
                    <a:cubicBezTo>
                      <a:pt x="13414" y="43484"/>
                      <a:pt x="13357" y="43462"/>
                      <a:pt x="13300" y="43462"/>
                    </a:cubicBezTo>
                    <a:close/>
                    <a:moveTo>
                      <a:pt x="51952" y="43619"/>
                    </a:moveTo>
                    <a:cubicBezTo>
                      <a:pt x="51896" y="43619"/>
                      <a:pt x="51839" y="43641"/>
                      <a:pt x="51797" y="43684"/>
                    </a:cubicBezTo>
                    <a:cubicBezTo>
                      <a:pt x="51710" y="43771"/>
                      <a:pt x="51710" y="43912"/>
                      <a:pt x="51797" y="43997"/>
                    </a:cubicBezTo>
                    <a:cubicBezTo>
                      <a:pt x="51840" y="44041"/>
                      <a:pt x="51896" y="44062"/>
                      <a:pt x="51953" y="44062"/>
                    </a:cubicBezTo>
                    <a:cubicBezTo>
                      <a:pt x="52010" y="44062"/>
                      <a:pt x="52067" y="44041"/>
                      <a:pt x="52110" y="43997"/>
                    </a:cubicBezTo>
                    <a:cubicBezTo>
                      <a:pt x="52197" y="43910"/>
                      <a:pt x="52197" y="43768"/>
                      <a:pt x="52110" y="43684"/>
                    </a:cubicBezTo>
                    <a:cubicBezTo>
                      <a:pt x="52067" y="43641"/>
                      <a:pt x="52009" y="43619"/>
                      <a:pt x="51952" y="43619"/>
                    </a:cubicBezTo>
                    <a:close/>
                    <a:moveTo>
                      <a:pt x="12660" y="43795"/>
                    </a:moveTo>
                    <a:cubicBezTo>
                      <a:pt x="12606" y="43795"/>
                      <a:pt x="12552" y="43816"/>
                      <a:pt x="12510" y="43858"/>
                    </a:cubicBezTo>
                    <a:cubicBezTo>
                      <a:pt x="12427" y="43941"/>
                      <a:pt x="12427" y="44075"/>
                      <a:pt x="12510" y="44158"/>
                    </a:cubicBezTo>
                    <a:cubicBezTo>
                      <a:pt x="12552" y="44200"/>
                      <a:pt x="12606" y="44221"/>
                      <a:pt x="12660" y="44221"/>
                    </a:cubicBezTo>
                    <a:cubicBezTo>
                      <a:pt x="12715" y="44221"/>
                      <a:pt x="12769" y="44200"/>
                      <a:pt x="12811" y="44158"/>
                    </a:cubicBezTo>
                    <a:cubicBezTo>
                      <a:pt x="12894" y="44075"/>
                      <a:pt x="12894" y="43941"/>
                      <a:pt x="12811" y="43858"/>
                    </a:cubicBezTo>
                    <a:cubicBezTo>
                      <a:pt x="12769" y="43816"/>
                      <a:pt x="12715" y="43795"/>
                      <a:pt x="12660" y="43795"/>
                    </a:cubicBezTo>
                    <a:close/>
                    <a:moveTo>
                      <a:pt x="52592" y="43953"/>
                    </a:moveTo>
                    <a:cubicBezTo>
                      <a:pt x="52538" y="43953"/>
                      <a:pt x="52483" y="43973"/>
                      <a:pt x="52442" y="44015"/>
                    </a:cubicBezTo>
                    <a:cubicBezTo>
                      <a:pt x="52358" y="44099"/>
                      <a:pt x="52358" y="44232"/>
                      <a:pt x="52442" y="44316"/>
                    </a:cubicBezTo>
                    <a:cubicBezTo>
                      <a:pt x="52483" y="44357"/>
                      <a:pt x="52538" y="44378"/>
                      <a:pt x="52592" y="44378"/>
                    </a:cubicBezTo>
                    <a:cubicBezTo>
                      <a:pt x="52646" y="44378"/>
                      <a:pt x="52701" y="44357"/>
                      <a:pt x="52742" y="44316"/>
                    </a:cubicBezTo>
                    <a:cubicBezTo>
                      <a:pt x="52826" y="44232"/>
                      <a:pt x="52826" y="44099"/>
                      <a:pt x="52742" y="44015"/>
                    </a:cubicBezTo>
                    <a:cubicBezTo>
                      <a:pt x="52701" y="43973"/>
                      <a:pt x="52646" y="43953"/>
                      <a:pt x="52592" y="43953"/>
                    </a:cubicBezTo>
                    <a:close/>
                    <a:moveTo>
                      <a:pt x="12040" y="44182"/>
                    </a:moveTo>
                    <a:cubicBezTo>
                      <a:pt x="11988" y="44182"/>
                      <a:pt x="11936" y="44202"/>
                      <a:pt x="11897" y="44242"/>
                    </a:cubicBezTo>
                    <a:cubicBezTo>
                      <a:pt x="11817" y="44322"/>
                      <a:pt x="11817" y="44449"/>
                      <a:pt x="11897" y="44529"/>
                    </a:cubicBezTo>
                    <a:cubicBezTo>
                      <a:pt x="11936" y="44569"/>
                      <a:pt x="11988" y="44589"/>
                      <a:pt x="12040" y="44589"/>
                    </a:cubicBezTo>
                    <a:cubicBezTo>
                      <a:pt x="12092" y="44589"/>
                      <a:pt x="12144" y="44569"/>
                      <a:pt x="12184" y="44529"/>
                    </a:cubicBezTo>
                    <a:cubicBezTo>
                      <a:pt x="12263" y="44449"/>
                      <a:pt x="12263" y="44322"/>
                      <a:pt x="12184" y="44242"/>
                    </a:cubicBezTo>
                    <a:cubicBezTo>
                      <a:pt x="12144" y="44202"/>
                      <a:pt x="12092" y="44182"/>
                      <a:pt x="12040" y="44182"/>
                    </a:cubicBezTo>
                    <a:close/>
                    <a:moveTo>
                      <a:pt x="53214" y="44339"/>
                    </a:moveTo>
                    <a:cubicBezTo>
                      <a:pt x="53162" y="44339"/>
                      <a:pt x="53110" y="44359"/>
                      <a:pt x="53071" y="44399"/>
                    </a:cubicBezTo>
                    <a:cubicBezTo>
                      <a:pt x="52991" y="44478"/>
                      <a:pt x="52991" y="44607"/>
                      <a:pt x="53071" y="44687"/>
                    </a:cubicBezTo>
                    <a:cubicBezTo>
                      <a:pt x="53109" y="44727"/>
                      <a:pt x="53161" y="44747"/>
                      <a:pt x="53213" y="44747"/>
                    </a:cubicBezTo>
                    <a:cubicBezTo>
                      <a:pt x="53265" y="44747"/>
                      <a:pt x="53318" y="44727"/>
                      <a:pt x="53358" y="44687"/>
                    </a:cubicBezTo>
                    <a:cubicBezTo>
                      <a:pt x="53437" y="44607"/>
                      <a:pt x="53437" y="44478"/>
                      <a:pt x="53358" y="44399"/>
                    </a:cubicBezTo>
                    <a:cubicBezTo>
                      <a:pt x="53318" y="44359"/>
                      <a:pt x="53266" y="44339"/>
                      <a:pt x="53214" y="44339"/>
                    </a:cubicBezTo>
                    <a:close/>
                    <a:moveTo>
                      <a:pt x="24283" y="44315"/>
                    </a:moveTo>
                    <a:cubicBezTo>
                      <a:pt x="24276" y="44315"/>
                      <a:pt x="24268" y="44316"/>
                      <a:pt x="24261" y="44316"/>
                    </a:cubicBezTo>
                    <a:cubicBezTo>
                      <a:pt x="24257" y="44441"/>
                      <a:pt x="24297" y="44568"/>
                      <a:pt x="24392" y="44664"/>
                    </a:cubicBezTo>
                    <a:cubicBezTo>
                      <a:pt x="24482" y="44755"/>
                      <a:pt x="24602" y="44800"/>
                      <a:pt x="24721" y="44800"/>
                    </a:cubicBezTo>
                    <a:cubicBezTo>
                      <a:pt x="24727" y="44800"/>
                      <a:pt x="24732" y="44800"/>
                      <a:pt x="24738" y="44800"/>
                    </a:cubicBezTo>
                    <a:cubicBezTo>
                      <a:pt x="24745" y="44674"/>
                      <a:pt x="24702" y="44548"/>
                      <a:pt x="24607" y="44452"/>
                    </a:cubicBezTo>
                    <a:cubicBezTo>
                      <a:pt x="24519" y="44361"/>
                      <a:pt x="24402" y="44315"/>
                      <a:pt x="24283" y="44315"/>
                    </a:cubicBezTo>
                    <a:close/>
                    <a:moveTo>
                      <a:pt x="23399" y="44225"/>
                    </a:moveTo>
                    <a:cubicBezTo>
                      <a:pt x="23282" y="44268"/>
                      <a:pt x="23182" y="44358"/>
                      <a:pt x="23131" y="44483"/>
                    </a:cubicBezTo>
                    <a:cubicBezTo>
                      <a:pt x="23080" y="44607"/>
                      <a:pt x="23089" y="44742"/>
                      <a:pt x="23143" y="44854"/>
                    </a:cubicBezTo>
                    <a:cubicBezTo>
                      <a:pt x="23258" y="44810"/>
                      <a:pt x="23358" y="44722"/>
                      <a:pt x="23411" y="44597"/>
                    </a:cubicBezTo>
                    <a:cubicBezTo>
                      <a:pt x="23461" y="44471"/>
                      <a:pt x="23454" y="44338"/>
                      <a:pt x="23399" y="44225"/>
                    </a:cubicBezTo>
                    <a:close/>
                    <a:moveTo>
                      <a:pt x="17906" y="41564"/>
                    </a:moveTo>
                    <a:lnTo>
                      <a:pt x="17906" y="41564"/>
                    </a:lnTo>
                    <a:cubicBezTo>
                      <a:pt x="17377" y="42467"/>
                      <a:pt x="18345" y="44042"/>
                      <a:pt x="18429" y="44948"/>
                    </a:cubicBezTo>
                    <a:cubicBezTo>
                      <a:pt x="18962" y="44528"/>
                      <a:pt x="19494" y="42931"/>
                      <a:pt x="17906" y="41564"/>
                    </a:cubicBezTo>
                    <a:close/>
                    <a:moveTo>
                      <a:pt x="40979" y="44471"/>
                    </a:moveTo>
                    <a:cubicBezTo>
                      <a:pt x="40858" y="44471"/>
                      <a:pt x="40737" y="44515"/>
                      <a:pt x="40645" y="44607"/>
                    </a:cubicBezTo>
                    <a:cubicBezTo>
                      <a:pt x="40551" y="44703"/>
                      <a:pt x="40509" y="44832"/>
                      <a:pt x="40515" y="44955"/>
                    </a:cubicBezTo>
                    <a:cubicBezTo>
                      <a:pt x="40521" y="44955"/>
                      <a:pt x="40526" y="44955"/>
                      <a:pt x="40532" y="44955"/>
                    </a:cubicBezTo>
                    <a:cubicBezTo>
                      <a:pt x="40651" y="44955"/>
                      <a:pt x="40770" y="44911"/>
                      <a:pt x="40860" y="44819"/>
                    </a:cubicBezTo>
                    <a:cubicBezTo>
                      <a:pt x="40954" y="44723"/>
                      <a:pt x="40997" y="44597"/>
                      <a:pt x="40990" y="44471"/>
                    </a:cubicBezTo>
                    <a:cubicBezTo>
                      <a:pt x="40986" y="44471"/>
                      <a:pt x="40982" y="44471"/>
                      <a:pt x="40979" y="44471"/>
                    </a:cubicBezTo>
                    <a:close/>
                    <a:moveTo>
                      <a:pt x="41855" y="44383"/>
                    </a:moveTo>
                    <a:cubicBezTo>
                      <a:pt x="41802" y="44496"/>
                      <a:pt x="41793" y="44629"/>
                      <a:pt x="41844" y="44754"/>
                    </a:cubicBezTo>
                    <a:cubicBezTo>
                      <a:pt x="41894" y="44880"/>
                      <a:pt x="41994" y="44968"/>
                      <a:pt x="42112" y="45011"/>
                    </a:cubicBezTo>
                    <a:cubicBezTo>
                      <a:pt x="42164" y="44898"/>
                      <a:pt x="42173" y="44765"/>
                      <a:pt x="42123" y="44641"/>
                    </a:cubicBezTo>
                    <a:cubicBezTo>
                      <a:pt x="42073" y="44514"/>
                      <a:pt x="41973" y="44426"/>
                      <a:pt x="41855" y="44383"/>
                    </a:cubicBezTo>
                    <a:close/>
                    <a:moveTo>
                      <a:pt x="11398" y="44668"/>
                    </a:moveTo>
                    <a:cubicBezTo>
                      <a:pt x="11348" y="44668"/>
                      <a:pt x="11298" y="44687"/>
                      <a:pt x="11260" y="44725"/>
                    </a:cubicBezTo>
                    <a:cubicBezTo>
                      <a:pt x="11184" y="44801"/>
                      <a:pt x="11184" y="44925"/>
                      <a:pt x="11260" y="45000"/>
                    </a:cubicBezTo>
                    <a:cubicBezTo>
                      <a:pt x="11298" y="45038"/>
                      <a:pt x="11348" y="45057"/>
                      <a:pt x="11398" y="45057"/>
                    </a:cubicBezTo>
                    <a:cubicBezTo>
                      <a:pt x="11447" y="45057"/>
                      <a:pt x="11497" y="45038"/>
                      <a:pt x="11536" y="45000"/>
                    </a:cubicBezTo>
                    <a:cubicBezTo>
                      <a:pt x="11611" y="44925"/>
                      <a:pt x="11611" y="44801"/>
                      <a:pt x="11536" y="44725"/>
                    </a:cubicBezTo>
                    <a:cubicBezTo>
                      <a:pt x="11497" y="44687"/>
                      <a:pt x="11447" y="44668"/>
                      <a:pt x="11398" y="44668"/>
                    </a:cubicBezTo>
                    <a:close/>
                    <a:moveTo>
                      <a:pt x="47347" y="41722"/>
                    </a:moveTo>
                    <a:cubicBezTo>
                      <a:pt x="45758" y="43087"/>
                      <a:pt x="46291" y="44685"/>
                      <a:pt x="46823" y="45106"/>
                    </a:cubicBezTo>
                    <a:cubicBezTo>
                      <a:pt x="46908" y="44200"/>
                      <a:pt x="47873" y="42623"/>
                      <a:pt x="47347" y="41722"/>
                    </a:cubicBezTo>
                    <a:close/>
                    <a:moveTo>
                      <a:pt x="53854" y="44826"/>
                    </a:moveTo>
                    <a:cubicBezTo>
                      <a:pt x="53804" y="44826"/>
                      <a:pt x="53755" y="44845"/>
                      <a:pt x="53717" y="44883"/>
                    </a:cubicBezTo>
                    <a:cubicBezTo>
                      <a:pt x="53640" y="44959"/>
                      <a:pt x="53640" y="45082"/>
                      <a:pt x="53717" y="45158"/>
                    </a:cubicBezTo>
                    <a:cubicBezTo>
                      <a:pt x="53755" y="45196"/>
                      <a:pt x="53804" y="45215"/>
                      <a:pt x="53854" y="45215"/>
                    </a:cubicBezTo>
                    <a:cubicBezTo>
                      <a:pt x="53904" y="45215"/>
                      <a:pt x="53954" y="45196"/>
                      <a:pt x="53992" y="45158"/>
                    </a:cubicBezTo>
                    <a:cubicBezTo>
                      <a:pt x="54068" y="45082"/>
                      <a:pt x="54068" y="44959"/>
                      <a:pt x="53992" y="44883"/>
                    </a:cubicBezTo>
                    <a:cubicBezTo>
                      <a:pt x="53954" y="44845"/>
                      <a:pt x="53904" y="44826"/>
                      <a:pt x="53854" y="44826"/>
                    </a:cubicBezTo>
                    <a:close/>
                    <a:moveTo>
                      <a:pt x="23853" y="44303"/>
                    </a:moveTo>
                    <a:cubicBezTo>
                      <a:pt x="23687" y="44485"/>
                      <a:pt x="23593" y="44732"/>
                      <a:pt x="23616" y="44997"/>
                    </a:cubicBezTo>
                    <a:cubicBezTo>
                      <a:pt x="23641" y="45261"/>
                      <a:pt x="23777" y="45488"/>
                      <a:pt x="23971" y="45636"/>
                    </a:cubicBezTo>
                    <a:cubicBezTo>
                      <a:pt x="24138" y="45453"/>
                      <a:pt x="24231" y="45207"/>
                      <a:pt x="24208" y="44942"/>
                    </a:cubicBezTo>
                    <a:cubicBezTo>
                      <a:pt x="24184" y="44678"/>
                      <a:pt x="24048" y="44452"/>
                      <a:pt x="23853" y="44303"/>
                    </a:cubicBezTo>
                    <a:close/>
                    <a:moveTo>
                      <a:pt x="10698" y="45301"/>
                    </a:moveTo>
                    <a:cubicBezTo>
                      <a:pt x="10650" y="45301"/>
                      <a:pt x="10603" y="45319"/>
                      <a:pt x="10566" y="45355"/>
                    </a:cubicBezTo>
                    <a:cubicBezTo>
                      <a:pt x="10494" y="45427"/>
                      <a:pt x="10494" y="45546"/>
                      <a:pt x="10566" y="45619"/>
                    </a:cubicBezTo>
                    <a:cubicBezTo>
                      <a:pt x="10602" y="45655"/>
                      <a:pt x="10649" y="45673"/>
                      <a:pt x="10696" y="45673"/>
                    </a:cubicBezTo>
                    <a:cubicBezTo>
                      <a:pt x="10744" y="45673"/>
                      <a:pt x="10792" y="45655"/>
                      <a:pt x="10829" y="45619"/>
                    </a:cubicBezTo>
                    <a:cubicBezTo>
                      <a:pt x="10901" y="45546"/>
                      <a:pt x="10901" y="45427"/>
                      <a:pt x="10829" y="45355"/>
                    </a:cubicBezTo>
                    <a:cubicBezTo>
                      <a:pt x="10792" y="45319"/>
                      <a:pt x="10745" y="45301"/>
                      <a:pt x="10698" y="45301"/>
                    </a:cubicBezTo>
                    <a:close/>
                    <a:moveTo>
                      <a:pt x="41402" y="44458"/>
                    </a:moveTo>
                    <a:cubicBezTo>
                      <a:pt x="41206" y="44609"/>
                      <a:pt x="41070" y="44833"/>
                      <a:pt x="41047" y="45098"/>
                    </a:cubicBezTo>
                    <a:cubicBezTo>
                      <a:pt x="41022" y="45365"/>
                      <a:pt x="41116" y="45611"/>
                      <a:pt x="41280" y="45793"/>
                    </a:cubicBezTo>
                    <a:cubicBezTo>
                      <a:pt x="41476" y="45642"/>
                      <a:pt x="41612" y="45417"/>
                      <a:pt x="41638" y="45152"/>
                    </a:cubicBezTo>
                    <a:cubicBezTo>
                      <a:pt x="41661" y="44888"/>
                      <a:pt x="41567" y="44642"/>
                      <a:pt x="41402" y="44458"/>
                    </a:cubicBezTo>
                    <a:close/>
                    <a:moveTo>
                      <a:pt x="54557" y="45459"/>
                    </a:moveTo>
                    <a:cubicBezTo>
                      <a:pt x="54509" y="45459"/>
                      <a:pt x="54462" y="45477"/>
                      <a:pt x="54426" y="45513"/>
                    </a:cubicBezTo>
                    <a:cubicBezTo>
                      <a:pt x="54353" y="45585"/>
                      <a:pt x="54353" y="45703"/>
                      <a:pt x="54426" y="45775"/>
                    </a:cubicBezTo>
                    <a:cubicBezTo>
                      <a:pt x="54462" y="45811"/>
                      <a:pt x="54509" y="45829"/>
                      <a:pt x="54557" y="45829"/>
                    </a:cubicBezTo>
                    <a:cubicBezTo>
                      <a:pt x="54604" y="45829"/>
                      <a:pt x="54652" y="45811"/>
                      <a:pt x="54688" y="45775"/>
                    </a:cubicBezTo>
                    <a:cubicBezTo>
                      <a:pt x="54760" y="45703"/>
                      <a:pt x="54760" y="45585"/>
                      <a:pt x="54688" y="45513"/>
                    </a:cubicBezTo>
                    <a:cubicBezTo>
                      <a:pt x="54652" y="45477"/>
                      <a:pt x="54604" y="45459"/>
                      <a:pt x="54557" y="45459"/>
                    </a:cubicBezTo>
                    <a:close/>
                    <a:moveTo>
                      <a:pt x="21569" y="42873"/>
                    </a:moveTo>
                    <a:cubicBezTo>
                      <a:pt x="21078" y="43470"/>
                      <a:pt x="19931" y="43519"/>
                      <a:pt x="19931" y="43519"/>
                    </a:cubicBezTo>
                    <a:cubicBezTo>
                      <a:pt x="20259" y="44881"/>
                      <a:pt x="19303" y="45952"/>
                      <a:pt x="19303" y="45952"/>
                    </a:cubicBezTo>
                    <a:cubicBezTo>
                      <a:pt x="19303" y="45952"/>
                      <a:pt x="20083" y="45255"/>
                      <a:pt x="21159" y="45255"/>
                    </a:cubicBezTo>
                    <a:cubicBezTo>
                      <a:pt x="21344" y="45255"/>
                      <a:pt x="21536" y="45275"/>
                      <a:pt x="21736" y="45323"/>
                    </a:cubicBezTo>
                    <a:cubicBezTo>
                      <a:pt x="21736" y="45323"/>
                      <a:pt x="21783" y="44174"/>
                      <a:pt x="22382" y="43686"/>
                    </a:cubicBezTo>
                    <a:lnTo>
                      <a:pt x="21666" y="43587"/>
                    </a:lnTo>
                    <a:lnTo>
                      <a:pt x="21569" y="42873"/>
                    </a:lnTo>
                    <a:close/>
                    <a:moveTo>
                      <a:pt x="43684" y="43029"/>
                    </a:moveTo>
                    <a:lnTo>
                      <a:pt x="43587" y="43745"/>
                    </a:lnTo>
                    <a:lnTo>
                      <a:pt x="42871" y="43844"/>
                    </a:lnTo>
                    <a:cubicBezTo>
                      <a:pt x="43468" y="44333"/>
                      <a:pt x="43517" y="45481"/>
                      <a:pt x="43517" y="45481"/>
                    </a:cubicBezTo>
                    <a:cubicBezTo>
                      <a:pt x="43717" y="45433"/>
                      <a:pt x="43911" y="45412"/>
                      <a:pt x="44096" y="45412"/>
                    </a:cubicBezTo>
                    <a:cubicBezTo>
                      <a:pt x="45171" y="45412"/>
                      <a:pt x="45950" y="46108"/>
                      <a:pt x="45950" y="46108"/>
                    </a:cubicBezTo>
                    <a:cubicBezTo>
                      <a:pt x="45950" y="46108"/>
                      <a:pt x="44994" y="45039"/>
                      <a:pt x="45321" y="43677"/>
                    </a:cubicBezTo>
                    <a:cubicBezTo>
                      <a:pt x="45321" y="43677"/>
                      <a:pt x="44174" y="43628"/>
                      <a:pt x="43684" y="43029"/>
                    </a:cubicBezTo>
                    <a:close/>
                    <a:moveTo>
                      <a:pt x="11785" y="45749"/>
                    </a:moveTo>
                    <a:cubicBezTo>
                      <a:pt x="11856" y="45749"/>
                      <a:pt x="11921" y="45775"/>
                      <a:pt x="11971" y="45824"/>
                    </a:cubicBezTo>
                    <a:cubicBezTo>
                      <a:pt x="12020" y="45874"/>
                      <a:pt x="12046" y="45939"/>
                      <a:pt x="12046" y="46010"/>
                    </a:cubicBezTo>
                    <a:cubicBezTo>
                      <a:pt x="12046" y="46079"/>
                      <a:pt x="12020" y="46145"/>
                      <a:pt x="11971" y="46194"/>
                    </a:cubicBezTo>
                    <a:cubicBezTo>
                      <a:pt x="11921" y="46243"/>
                      <a:pt x="11856" y="46269"/>
                      <a:pt x="11785" y="46269"/>
                    </a:cubicBezTo>
                    <a:cubicBezTo>
                      <a:pt x="11715" y="46269"/>
                      <a:pt x="11650" y="46243"/>
                      <a:pt x="11601" y="46194"/>
                    </a:cubicBezTo>
                    <a:cubicBezTo>
                      <a:pt x="11552" y="46145"/>
                      <a:pt x="11524" y="46079"/>
                      <a:pt x="11524" y="46010"/>
                    </a:cubicBezTo>
                    <a:cubicBezTo>
                      <a:pt x="11524" y="45939"/>
                      <a:pt x="11552" y="45874"/>
                      <a:pt x="11601" y="45824"/>
                    </a:cubicBezTo>
                    <a:cubicBezTo>
                      <a:pt x="11650" y="45775"/>
                      <a:pt x="11715" y="45749"/>
                      <a:pt x="11785" y="45749"/>
                    </a:cubicBezTo>
                    <a:close/>
                    <a:moveTo>
                      <a:pt x="11785" y="45743"/>
                    </a:moveTo>
                    <a:cubicBezTo>
                      <a:pt x="11715" y="45743"/>
                      <a:pt x="11647" y="45771"/>
                      <a:pt x="11597" y="45821"/>
                    </a:cubicBezTo>
                    <a:cubicBezTo>
                      <a:pt x="11546" y="45872"/>
                      <a:pt x="11520" y="45939"/>
                      <a:pt x="11520" y="46010"/>
                    </a:cubicBezTo>
                    <a:cubicBezTo>
                      <a:pt x="11520" y="46079"/>
                      <a:pt x="11546" y="46148"/>
                      <a:pt x="11597" y="46198"/>
                    </a:cubicBezTo>
                    <a:cubicBezTo>
                      <a:pt x="11647" y="46249"/>
                      <a:pt x="11715" y="46275"/>
                      <a:pt x="11785" y="46275"/>
                    </a:cubicBezTo>
                    <a:cubicBezTo>
                      <a:pt x="11856" y="46275"/>
                      <a:pt x="11923" y="46249"/>
                      <a:pt x="11973" y="46198"/>
                    </a:cubicBezTo>
                    <a:cubicBezTo>
                      <a:pt x="12024" y="46148"/>
                      <a:pt x="12052" y="46079"/>
                      <a:pt x="12052" y="46010"/>
                    </a:cubicBezTo>
                    <a:cubicBezTo>
                      <a:pt x="12052" y="45939"/>
                      <a:pt x="12024" y="45872"/>
                      <a:pt x="11973" y="45821"/>
                    </a:cubicBezTo>
                    <a:cubicBezTo>
                      <a:pt x="11923" y="45771"/>
                      <a:pt x="11856" y="45743"/>
                      <a:pt x="11785" y="45743"/>
                    </a:cubicBezTo>
                    <a:close/>
                    <a:moveTo>
                      <a:pt x="9998" y="46052"/>
                    </a:moveTo>
                    <a:cubicBezTo>
                      <a:pt x="9952" y="46052"/>
                      <a:pt x="9907" y="46069"/>
                      <a:pt x="9872" y="46104"/>
                    </a:cubicBezTo>
                    <a:cubicBezTo>
                      <a:pt x="9804" y="46172"/>
                      <a:pt x="9804" y="46285"/>
                      <a:pt x="9872" y="46353"/>
                    </a:cubicBezTo>
                    <a:cubicBezTo>
                      <a:pt x="9907" y="46388"/>
                      <a:pt x="9952" y="46405"/>
                      <a:pt x="9998" y="46405"/>
                    </a:cubicBezTo>
                    <a:cubicBezTo>
                      <a:pt x="10043" y="46405"/>
                      <a:pt x="10088" y="46388"/>
                      <a:pt x="10123" y="46353"/>
                    </a:cubicBezTo>
                    <a:cubicBezTo>
                      <a:pt x="10191" y="46285"/>
                      <a:pt x="10191" y="46172"/>
                      <a:pt x="10123" y="46104"/>
                    </a:cubicBezTo>
                    <a:cubicBezTo>
                      <a:pt x="10088" y="46069"/>
                      <a:pt x="10043" y="46052"/>
                      <a:pt x="9998" y="46052"/>
                    </a:cubicBezTo>
                    <a:close/>
                    <a:moveTo>
                      <a:pt x="53466" y="45906"/>
                    </a:moveTo>
                    <a:cubicBezTo>
                      <a:pt x="53537" y="45906"/>
                      <a:pt x="53603" y="45933"/>
                      <a:pt x="53652" y="45982"/>
                    </a:cubicBezTo>
                    <a:cubicBezTo>
                      <a:pt x="53753" y="46084"/>
                      <a:pt x="53753" y="46250"/>
                      <a:pt x="53652" y="46352"/>
                    </a:cubicBezTo>
                    <a:cubicBezTo>
                      <a:pt x="53603" y="46401"/>
                      <a:pt x="53537" y="46427"/>
                      <a:pt x="53466" y="46427"/>
                    </a:cubicBezTo>
                    <a:cubicBezTo>
                      <a:pt x="53397" y="46427"/>
                      <a:pt x="53333" y="46401"/>
                      <a:pt x="53282" y="46352"/>
                    </a:cubicBezTo>
                    <a:cubicBezTo>
                      <a:pt x="53181" y="46250"/>
                      <a:pt x="53181" y="46084"/>
                      <a:pt x="53282" y="45982"/>
                    </a:cubicBezTo>
                    <a:cubicBezTo>
                      <a:pt x="53332" y="45933"/>
                      <a:pt x="53397" y="45906"/>
                      <a:pt x="53466" y="45906"/>
                    </a:cubicBezTo>
                    <a:close/>
                    <a:moveTo>
                      <a:pt x="53466" y="45900"/>
                    </a:moveTo>
                    <a:cubicBezTo>
                      <a:pt x="53397" y="45900"/>
                      <a:pt x="53329" y="45927"/>
                      <a:pt x="53278" y="45978"/>
                    </a:cubicBezTo>
                    <a:cubicBezTo>
                      <a:pt x="53175" y="46081"/>
                      <a:pt x="53175" y="46252"/>
                      <a:pt x="53278" y="46355"/>
                    </a:cubicBezTo>
                    <a:cubicBezTo>
                      <a:pt x="53329" y="46405"/>
                      <a:pt x="53397" y="46433"/>
                      <a:pt x="53466" y="46433"/>
                    </a:cubicBezTo>
                    <a:cubicBezTo>
                      <a:pt x="53537" y="46433"/>
                      <a:pt x="53607" y="46405"/>
                      <a:pt x="53655" y="46355"/>
                    </a:cubicBezTo>
                    <a:cubicBezTo>
                      <a:pt x="53759" y="46252"/>
                      <a:pt x="53759" y="46082"/>
                      <a:pt x="53655" y="45978"/>
                    </a:cubicBezTo>
                    <a:cubicBezTo>
                      <a:pt x="53604" y="45927"/>
                      <a:pt x="53537" y="45900"/>
                      <a:pt x="53466" y="45900"/>
                    </a:cubicBezTo>
                    <a:close/>
                    <a:moveTo>
                      <a:pt x="55254" y="46207"/>
                    </a:moveTo>
                    <a:cubicBezTo>
                      <a:pt x="55209" y="46207"/>
                      <a:pt x="55164" y="46224"/>
                      <a:pt x="55130" y="46259"/>
                    </a:cubicBezTo>
                    <a:cubicBezTo>
                      <a:pt x="55060" y="46329"/>
                      <a:pt x="55060" y="46440"/>
                      <a:pt x="55130" y="46510"/>
                    </a:cubicBezTo>
                    <a:cubicBezTo>
                      <a:pt x="55164" y="46545"/>
                      <a:pt x="55209" y="46562"/>
                      <a:pt x="55254" y="46562"/>
                    </a:cubicBezTo>
                    <a:cubicBezTo>
                      <a:pt x="55300" y="46562"/>
                      <a:pt x="55345" y="46545"/>
                      <a:pt x="55379" y="46510"/>
                    </a:cubicBezTo>
                    <a:cubicBezTo>
                      <a:pt x="55449" y="46440"/>
                      <a:pt x="55449" y="46329"/>
                      <a:pt x="55379" y="46259"/>
                    </a:cubicBezTo>
                    <a:cubicBezTo>
                      <a:pt x="55345" y="46224"/>
                      <a:pt x="55300" y="46207"/>
                      <a:pt x="55254" y="46207"/>
                    </a:cubicBezTo>
                    <a:close/>
                    <a:moveTo>
                      <a:pt x="29904" y="46736"/>
                    </a:moveTo>
                    <a:cubicBezTo>
                      <a:pt x="29770" y="46737"/>
                      <a:pt x="29650" y="46797"/>
                      <a:pt x="29565" y="46889"/>
                    </a:cubicBezTo>
                    <a:cubicBezTo>
                      <a:pt x="29650" y="46981"/>
                      <a:pt x="29772" y="47039"/>
                      <a:pt x="29905" y="47039"/>
                    </a:cubicBezTo>
                    <a:cubicBezTo>
                      <a:pt x="30040" y="47036"/>
                      <a:pt x="30162" y="46978"/>
                      <a:pt x="30244" y="46884"/>
                    </a:cubicBezTo>
                    <a:cubicBezTo>
                      <a:pt x="30159" y="46794"/>
                      <a:pt x="30038" y="46736"/>
                      <a:pt x="29904" y="46736"/>
                    </a:cubicBezTo>
                    <a:close/>
                    <a:moveTo>
                      <a:pt x="35279" y="46737"/>
                    </a:moveTo>
                    <a:cubicBezTo>
                      <a:pt x="35146" y="46737"/>
                      <a:pt x="35026" y="46795"/>
                      <a:pt x="34943" y="46885"/>
                    </a:cubicBezTo>
                    <a:cubicBezTo>
                      <a:pt x="35026" y="46978"/>
                      <a:pt x="35145" y="47039"/>
                      <a:pt x="35281" y="47040"/>
                    </a:cubicBezTo>
                    <a:cubicBezTo>
                      <a:pt x="35283" y="47040"/>
                      <a:pt x="35284" y="47040"/>
                      <a:pt x="35286" y="47040"/>
                    </a:cubicBezTo>
                    <a:cubicBezTo>
                      <a:pt x="35419" y="47040"/>
                      <a:pt x="35539" y="46982"/>
                      <a:pt x="35622" y="46891"/>
                    </a:cubicBezTo>
                    <a:cubicBezTo>
                      <a:pt x="35539" y="46797"/>
                      <a:pt x="35419" y="46737"/>
                      <a:pt x="35284" y="46737"/>
                    </a:cubicBezTo>
                    <a:cubicBezTo>
                      <a:pt x="35282" y="46737"/>
                      <a:pt x="35281" y="46737"/>
                      <a:pt x="35279" y="46737"/>
                    </a:cubicBezTo>
                    <a:close/>
                    <a:moveTo>
                      <a:pt x="9461" y="46842"/>
                    </a:moveTo>
                    <a:cubicBezTo>
                      <a:pt x="9418" y="46842"/>
                      <a:pt x="9375" y="46858"/>
                      <a:pt x="9342" y="46891"/>
                    </a:cubicBezTo>
                    <a:cubicBezTo>
                      <a:pt x="9277" y="46956"/>
                      <a:pt x="9277" y="47063"/>
                      <a:pt x="9342" y="47129"/>
                    </a:cubicBezTo>
                    <a:cubicBezTo>
                      <a:pt x="9375" y="47161"/>
                      <a:pt x="9417" y="47177"/>
                      <a:pt x="9460" y="47177"/>
                    </a:cubicBezTo>
                    <a:cubicBezTo>
                      <a:pt x="9503" y="47177"/>
                      <a:pt x="9546" y="47161"/>
                      <a:pt x="9580" y="47129"/>
                    </a:cubicBezTo>
                    <a:cubicBezTo>
                      <a:pt x="9645" y="47063"/>
                      <a:pt x="9645" y="46956"/>
                      <a:pt x="9580" y="46891"/>
                    </a:cubicBezTo>
                    <a:cubicBezTo>
                      <a:pt x="9547" y="46858"/>
                      <a:pt x="9504" y="46842"/>
                      <a:pt x="9461" y="46842"/>
                    </a:cubicBezTo>
                    <a:close/>
                    <a:moveTo>
                      <a:pt x="55793" y="47000"/>
                    </a:moveTo>
                    <a:cubicBezTo>
                      <a:pt x="55750" y="47000"/>
                      <a:pt x="55707" y="47016"/>
                      <a:pt x="55675" y="47049"/>
                    </a:cubicBezTo>
                    <a:cubicBezTo>
                      <a:pt x="55609" y="47114"/>
                      <a:pt x="55609" y="47221"/>
                      <a:pt x="55675" y="47286"/>
                    </a:cubicBezTo>
                    <a:cubicBezTo>
                      <a:pt x="55707" y="47319"/>
                      <a:pt x="55750" y="47335"/>
                      <a:pt x="55793" y="47335"/>
                    </a:cubicBezTo>
                    <a:cubicBezTo>
                      <a:pt x="55837" y="47335"/>
                      <a:pt x="55880" y="47319"/>
                      <a:pt x="55912" y="47286"/>
                    </a:cubicBezTo>
                    <a:cubicBezTo>
                      <a:pt x="55978" y="47221"/>
                      <a:pt x="55978" y="47114"/>
                      <a:pt x="55912" y="47049"/>
                    </a:cubicBezTo>
                    <a:cubicBezTo>
                      <a:pt x="55880" y="47016"/>
                      <a:pt x="55837" y="47000"/>
                      <a:pt x="55793" y="47000"/>
                    </a:cubicBezTo>
                    <a:close/>
                    <a:moveTo>
                      <a:pt x="21648" y="46291"/>
                    </a:moveTo>
                    <a:cubicBezTo>
                      <a:pt x="21023" y="46291"/>
                      <a:pt x="20516" y="46558"/>
                      <a:pt x="20305" y="46824"/>
                    </a:cubicBezTo>
                    <a:cubicBezTo>
                      <a:pt x="21018" y="46892"/>
                      <a:pt x="22147" y="47504"/>
                      <a:pt x="23035" y="47504"/>
                    </a:cubicBezTo>
                    <a:cubicBezTo>
                      <a:pt x="23275" y="47504"/>
                      <a:pt x="23497" y="47459"/>
                      <a:pt x="23689" y="47347"/>
                    </a:cubicBezTo>
                    <a:cubicBezTo>
                      <a:pt x="23009" y="46555"/>
                      <a:pt x="22270" y="46291"/>
                      <a:pt x="21648" y="46291"/>
                    </a:cubicBezTo>
                    <a:close/>
                    <a:moveTo>
                      <a:pt x="10895" y="46949"/>
                    </a:moveTo>
                    <a:cubicBezTo>
                      <a:pt x="10981" y="46949"/>
                      <a:pt x="11062" y="46983"/>
                      <a:pt x="11123" y="47046"/>
                    </a:cubicBezTo>
                    <a:cubicBezTo>
                      <a:pt x="11184" y="47107"/>
                      <a:pt x="11218" y="47191"/>
                      <a:pt x="11218" y="47279"/>
                    </a:cubicBezTo>
                    <a:cubicBezTo>
                      <a:pt x="11218" y="47368"/>
                      <a:pt x="11184" y="47449"/>
                      <a:pt x="11123" y="47513"/>
                    </a:cubicBezTo>
                    <a:cubicBezTo>
                      <a:pt x="11058" y="47577"/>
                      <a:pt x="10974" y="47609"/>
                      <a:pt x="10889" y="47609"/>
                    </a:cubicBezTo>
                    <a:cubicBezTo>
                      <a:pt x="10804" y="47609"/>
                      <a:pt x="10719" y="47577"/>
                      <a:pt x="10655" y="47513"/>
                    </a:cubicBezTo>
                    <a:cubicBezTo>
                      <a:pt x="10527" y="47384"/>
                      <a:pt x="10527" y="47173"/>
                      <a:pt x="10655" y="47046"/>
                    </a:cubicBezTo>
                    <a:cubicBezTo>
                      <a:pt x="10717" y="46984"/>
                      <a:pt x="10800" y="46949"/>
                      <a:pt x="10890" y="46949"/>
                    </a:cubicBezTo>
                    <a:cubicBezTo>
                      <a:pt x="10891" y="46949"/>
                      <a:pt x="10893" y="46949"/>
                      <a:pt x="10895" y="46949"/>
                    </a:cubicBezTo>
                    <a:close/>
                    <a:moveTo>
                      <a:pt x="32593" y="46701"/>
                    </a:moveTo>
                    <a:cubicBezTo>
                      <a:pt x="32470" y="46816"/>
                      <a:pt x="32390" y="46976"/>
                      <a:pt x="32390" y="47158"/>
                    </a:cubicBezTo>
                    <a:cubicBezTo>
                      <a:pt x="32390" y="47339"/>
                      <a:pt x="32470" y="47499"/>
                      <a:pt x="32593" y="47614"/>
                    </a:cubicBezTo>
                    <a:cubicBezTo>
                      <a:pt x="32716" y="47499"/>
                      <a:pt x="32796" y="47339"/>
                      <a:pt x="32796" y="47158"/>
                    </a:cubicBezTo>
                    <a:cubicBezTo>
                      <a:pt x="32796" y="46976"/>
                      <a:pt x="32718" y="46816"/>
                      <a:pt x="32593" y="46701"/>
                    </a:cubicBezTo>
                    <a:close/>
                    <a:moveTo>
                      <a:pt x="10890" y="46939"/>
                    </a:moveTo>
                    <a:cubicBezTo>
                      <a:pt x="10798" y="46939"/>
                      <a:pt x="10713" y="46973"/>
                      <a:pt x="10650" y="47039"/>
                    </a:cubicBezTo>
                    <a:cubicBezTo>
                      <a:pt x="10517" y="47171"/>
                      <a:pt x="10517" y="47384"/>
                      <a:pt x="10650" y="47517"/>
                    </a:cubicBezTo>
                    <a:cubicBezTo>
                      <a:pt x="10716" y="47582"/>
                      <a:pt x="10803" y="47614"/>
                      <a:pt x="10890" y="47614"/>
                    </a:cubicBezTo>
                    <a:cubicBezTo>
                      <a:pt x="10891" y="47614"/>
                      <a:pt x="10893" y="47614"/>
                      <a:pt x="10895" y="47614"/>
                    </a:cubicBezTo>
                    <a:cubicBezTo>
                      <a:pt x="10980" y="47614"/>
                      <a:pt x="11065" y="47582"/>
                      <a:pt x="11129" y="47517"/>
                    </a:cubicBezTo>
                    <a:cubicBezTo>
                      <a:pt x="11191" y="47453"/>
                      <a:pt x="11227" y="47368"/>
                      <a:pt x="11227" y="47278"/>
                    </a:cubicBezTo>
                    <a:cubicBezTo>
                      <a:pt x="11227" y="47186"/>
                      <a:pt x="11194" y="47101"/>
                      <a:pt x="11129" y="47039"/>
                    </a:cubicBezTo>
                    <a:cubicBezTo>
                      <a:pt x="11065" y="46975"/>
                      <a:pt x="10979" y="46939"/>
                      <a:pt x="10890" y="46939"/>
                    </a:cubicBezTo>
                    <a:close/>
                    <a:moveTo>
                      <a:pt x="43605" y="46448"/>
                    </a:moveTo>
                    <a:cubicBezTo>
                      <a:pt x="42984" y="46448"/>
                      <a:pt x="42244" y="46713"/>
                      <a:pt x="41563" y="47505"/>
                    </a:cubicBezTo>
                    <a:cubicBezTo>
                      <a:pt x="41755" y="47618"/>
                      <a:pt x="41977" y="47663"/>
                      <a:pt x="42217" y="47663"/>
                    </a:cubicBezTo>
                    <a:cubicBezTo>
                      <a:pt x="43105" y="47663"/>
                      <a:pt x="44233" y="47049"/>
                      <a:pt x="44946" y="46982"/>
                    </a:cubicBezTo>
                    <a:cubicBezTo>
                      <a:pt x="44736" y="46715"/>
                      <a:pt x="44230" y="46448"/>
                      <a:pt x="43605" y="46448"/>
                    </a:cubicBezTo>
                    <a:close/>
                    <a:moveTo>
                      <a:pt x="54362" y="47107"/>
                    </a:moveTo>
                    <a:cubicBezTo>
                      <a:pt x="54450" y="47107"/>
                      <a:pt x="54534" y="47140"/>
                      <a:pt x="54595" y="47202"/>
                    </a:cubicBezTo>
                    <a:cubicBezTo>
                      <a:pt x="54724" y="47331"/>
                      <a:pt x="54724" y="47541"/>
                      <a:pt x="54595" y="47670"/>
                    </a:cubicBezTo>
                    <a:cubicBezTo>
                      <a:pt x="54531" y="47735"/>
                      <a:pt x="54446" y="47767"/>
                      <a:pt x="54361" y="47767"/>
                    </a:cubicBezTo>
                    <a:cubicBezTo>
                      <a:pt x="54277" y="47767"/>
                      <a:pt x="54192" y="47735"/>
                      <a:pt x="54129" y="47670"/>
                    </a:cubicBezTo>
                    <a:cubicBezTo>
                      <a:pt x="54066" y="47608"/>
                      <a:pt x="54031" y="47526"/>
                      <a:pt x="54031" y="47437"/>
                    </a:cubicBezTo>
                    <a:cubicBezTo>
                      <a:pt x="54031" y="47347"/>
                      <a:pt x="54066" y="47266"/>
                      <a:pt x="54129" y="47202"/>
                    </a:cubicBezTo>
                    <a:cubicBezTo>
                      <a:pt x="54189" y="47142"/>
                      <a:pt x="54273" y="47107"/>
                      <a:pt x="54362" y="47107"/>
                    </a:cubicBezTo>
                    <a:close/>
                    <a:moveTo>
                      <a:pt x="54363" y="47097"/>
                    </a:moveTo>
                    <a:cubicBezTo>
                      <a:pt x="54272" y="47097"/>
                      <a:pt x="54188" y="47130"/>
                      <a:pt x="54124" y="47195"/>
                    </a:cubicBezTo>
                    <a:cubicBezTo>
                      <a:pt x="54060" y="47259"/>
                      <a:pt x="54024" y="47344"/>
                      <a:pt x="54024" y="47434"/>
                    </a:cubicBezTo>
                    <a:cubicBezTo>
                      <a:pt x="54024" y="47526"/>
                      <a:pt x="54059" y="47610"/>
                      <a:pt x="54124" y="47673"/>
                    </a:cubicBezTo>
                    <a:cubicBezTo>
                      <a:pt x="54188" y="47737"/>
                      <a:pt x="54273" y="47772"/>
                      <a:pt x="54358" y="47772"/>
                    </a:cubicBezTo>
                    <a:cubicBezTo>
                      <a:pt x="54360" y="47772"/>
                      <a:pt x="54362" y="47772"/>
                      <a:pt x="54363" y="47772"/>
                    </a:cubicBezTo>
                    <a:cubicBezTo>
                      <a:pt x="54365" y="47772"/>
                      <a:pt x="54367" y="47772"/>
                      <a:pt x="54369" y="47772"/>
                    </a:cubicBezTo>
                    <a:cubicBezTo>
                      <a:pt x="54453" y="47772"/>
                      <a:pt x="54537" y="47740"/>
                      <a:pt x="54602" y="47673"/>
                    </a:cubicBezTo>
                    <a:cubicBezTo>
                      <a:pt x="54734" y="47541"/>
                      <a:pt x="54734" y="47328"/>
                      <a:pt x="54602" y="47195"/>
                    </a:cubicBezTo>
                    <a:cubicBezTo>
                      <a:pt x="54539" y="47133"/>
                      <a:pt x="54453" y="47097"/>
                      <a:pt x="54363" y="47097"/>
                    </a:cubicBezTo>
                    <a:close/>
                    <a:moveTo>
                      <a:pt x="9061" y="47677"/>
                    </a:moveTo>
                    <a:cubicBezTo>
                      <a:pt x="9020" y="47677"/>
                      <a:pt x="8980" y="47692"/>
                      <a:pt x="8949" y="47723"/>
                    </a:cubicBezTo>
                    <a:cubicBezTo>
                      <a:pt x="8887" y="47785"/>
                      <a:pt x="8887" y="47886"/>
                      <a:pt x="8949" y="47947"/>
                    </a:cubicBezTo>
                    <a:cubicBezTo>
                      <a:pt x="8980" y="47978"/>
                      <a:pt x="9020" y="47994"/>
                      <a:pt x="9060" y="47994"/>
                    </a:cubicBezTo>
                    <a:cubicBezTo>
                      <a:pt x="9101" y="47994"/>
                      <a:pt x="9142" y="47978"/>
                      <a:pt x="9174" y="47947"/>
                    </a:cubicBezTo>
                    <a:cubicBezTo>
                      <a:pt x="9235" y="47886"/>
                      <a:pt x="9235" y="47785"/>
                      <a:pt x="9174" y="47723"/>
                    </a:cubicBezTo>
                    <a:cubicBezTo>
                      <a:pt x="9143" y="47692"/>
                      <a:pt x="9102" y="47677"/>
                      <a:pt x="9061" y="47677"/>
                    </a:cubicBezTo>
                    <a:close/>
                    <a:moveTo>
                      <a:pt x="30423" y="47158"/>
                    </a:moveTo>
                    <a:cubicBezTo>
                      <a:pt x="30217" y="47158"/>
                      <a:pt x="30010" y="47226"/>
                      <a:pt x="29840" y="47368"/>
                    </a:cubicBezTo>
                    <a:cubicBezTo>
                      <a:pt x="29636" y="47539"/>
                      <a:pt x="29527" y="47778"/>
                      <a:pt x="29517" y="48024"/>
                    </a:cubicBezTo>
                    <a:cubicBezTo>
                      <a:pt x="29557" y="48029"/>
                      <a:pt x="29598" y="48032"/>
                      <a:pt x="29638" y="48032"/>
                    </a:cubicBezTo>
                    <a:cubicBezTo>
                      <a:pt x="29844" y="48032"/>
                      <a:pt x="30050" y="47964"/>
                      <a:pt x="30221" y="47823"/>
                    </a:cubicBezTo>
                    <a:cubicBezTo>
                      <a:pt x="30425" y="47652"/>
                      <a:pt x="30533" y="47411"/>
                      <a:pt x="30544" y="47166"/>
                    </a:cubicBezTo>
                    <a:cubicBezTo>
                      <a:pt x="30504" y="47161"/>
                      <a:pt x="30463" y="47158"/>
                      <a:pt x="30423" y="47158"/>
                    </a:cubicBezTo>
                    <a:close/>
                    <a:moveTo>
                      <a:pt x="34765" y="47158"/>
                    </a:moveTo>
                    <a:cubicBezTo>
                      <a:pt x="34725" y="47158"/>
                      <a:pt x="34684" y="47161"/>
                      <a:pt x="34643" y="47166"/>
                    </a:cubicBezTo>
                    <a:cubicBezTo>
                      <a:pt x="34655" y="47413"/>
                      <a:pt x="34764" y="47655"/>
                      <a:pt x="34968" y="47823"/>
                    </a:cubicBezTo>
                    <a:cubicBezTo>
                      <a:pt x="35139" y="47964"/>
                      <a:pt x="35346" y="48032"/>
                      <a:pt x="35551" y="48032"/>
                    </a:cubicBezTo>
                    <a:cubicBezTo>
                      <a:pt x="35591" y="48032"/>
                      <a:pt x="35632" y="48029"/>
                      <a:pt x="35672" y="48024"/>
                    </a:cubicBezTo>
                    <a:cubicBezTo>
                      <a:pt x="35661" y="47778"/>
                      <a:pt x="35552" y="47539"/>
                      <a:pt x="35349" y="47368"/>
                    </a:cubicBezTo>
                    <a:cubicBezTo>
                      <a:pt x="35177" y="47226"/>
                      <a:pt x="34971" y="47158"/>
                      <a:pt x="34765" y="47158"/>
                    </a:cubicBezTo>
                    <a:close/>
                    <a:moveTo>
                      <a:pt x="30918" y="47431"/>
                    </a:moveTo>
                    <a:cubicBezTo>
                      <a:pt x="30801" y="47473"/>
                      <a:pt x="30701" y="47562"/>
                      <a:pt x="30648" y="47686"/>
                    </a:cubicBezTo>
                    <a:cubicBezTo>
                      <a:pt x="30596" y="47811"/>
                      <a:pt x="30605" y="47944"/>
                      <a:pt x="30656" y="48057"/>
                    </a:cubicBezTo>
                    <a:cubicBezTo>
                      <a:pt x="30773" y="48017"/>
                      <a:pt x="30873" y="47927"/>
                      <a:pt x="30925" y="47802"/>
                    </a:cubicBezTo>
                    <a:cubicBezTo>
                      <a:pt x="30977" y="47678"/>
                      <a:pt x="30969" y="47546"/>
                      <a:pt x="30918" y="47431"/>
                    </a:cubicBezTo>
                    <a:close/>
                    <a:moveTo>
                      <a:pt x="34270" y="47431"/>
                    </a:moveTo>
                    <a:cubicBezTo>
                      <a:pt x="34216" y="47546"/>
                      <a:pt x="34209" y="47678"/>
                      <a:pt x="34262" y="47802"/>
                    </a:cubicBezTo>
                    <a:cubicBezTo>
                      <a:pt x="34315" y="47927"/>
                      <a:pt x="34415" y="48014"/>
                      <a:pt x="34532" y="48057"/>
                    </a:cubicBezTo>
                    <a:cubicBezTo>
                      <a:pt x="34584" y="47944"/>
                      <a:pt x="34591" y="47811"/>
                      <a:pt x="34539" y="47686"/>
                    </a:cubicBezTo>
                    <a:cubicBezTo>
                      <a:pt x="34487" y="47562"/>
                      <a:pt x="34387" y="47475"/>
                      <a:pt x="34270" y="47431"/>
                    </a:cubicBezTo>
                    <a:close/>
                    <a:moveTo>
                      <a:pt x="56193" y="47832"/>
                    </a:moveTo>
                    <a:cubicBezTo>
                      <a:pt x="56152" y="47832"/>
                      <a:pt x="56112" y="47848"/>
                      <a:pt x="56080" y="47879"/>
                    </a:cubicBezTo>
                    <a:cubicBezTo>
                      <a:pt x="56020" y="47940"/>
                      <a:pt x="56020" y="48041"/>
                      <a:pt x="56080" y="48104"/>
                    </a:cubicBezTo>
                    <a:cubicBezTo>
                      <a:pt x="56112" y="48135"/>
                      <a:pt x="56152" y="48150"/>
                      <a:pt x="56192" y="48150"/>
                    </a:cubicBezTo>
                    <a:cubicBezTo>
                      <a:pt x="56233" y="48150"/>
                      <a:pt x="56273" y="48135"/>
                      <a:pt x="56305" y="48104"/>
                    </a:cubicBezTo>
                    <a:cubicBezTo>
                      <a:pt x="56367" y="48041"/>
                      <a:pt x="56367" y="47940"/>
                      <a:pt x="56305" y="47879"/>
                    </a:cubicBezTo>
                    <a:cubicBezTo>
                      <a:pt x="56275" y="47848"/>
                      <a:pt x="56234" y="47832"/>
                      <a:pt x="56193" y="47832"/>
                    </a:cubicBezTo>
                    <a:close/>
                    <a:moveTo>
                      <a:pt x="8783" y="48538"/>
                    </a:moveTo>
                    <a:cubicBezTo>
                      <a:pt x="8745" y="48538"/>
                      <a:pt x="8706" y="48553"/>
                      <a:pt x="8677" y="48582"/>
                    </a:cubicBezTo>
                    <a:cubicBezTo>
                      <a:pt x="8619" y="48640"/>
                      <a:pt x="8619" y="48735"/>
                      <a:pt x="8677" y="48793"/>
                    </a:cubicBezTo>
                    <a:cubicBezTo>
                      <a:pt x="8706" y="48822"/>
                      <a:pt x="8745" y="48837"/>
                      <a:pt x="8783" y="48837"/>
                    </a:cubicBezTo>
                    <a:cubicBezTo>
                      <a:pt x="8822" y="48837"/>
                      <a:pt x="8861" y="48822"/>
                      <a:pt x="8890" y="48793"/>
                    </a:cubicBezTo>
                    <a:cubicBezTo>
                      <a:pt x="8948" y="48735"/>
                      <a:pt x="8948" y="48640"/>
                      <a:pt x="8890" y="48582"/>
                    </a:cubicBezTo>
                    <a:cubicBezTo>
                      <a:pt x="8861" y="48553"/>
                      <a:pt x="8822" y="48538"/>
                      <a:pt x="8783" y="48538"/>
                    </a:cubicBezTo>
                    <a:close/>
                    <a:moveTo>
                      <a:pt x="56469" y="48695"/>
                    </a:moveTo>
                    <a:cubicBezTo>
                      <a:pt x="56430" y="48695"/>
                      <a:pt x="56392" y="48709"/>
                      <a:pt x="56363" y="48738"/>
                    </a:cubicBezTo>
                    <a:cubicBezTo>
                      <a:pt x="56305" y="48796"/>
                      <a:pt x="56305" y="48893"/>
                      <a:pt x="56363" y="48951"/>
                    </a:cubicBezTo>
                    <a:cubicBezTo>
                      <a:pt x="56393" y="48980"/>
                      <a:pt x="56431" y="48995"/>
                      <a:pt x="56469" y="48995"/>
                    </a:cubicBezTo>
                    <a:cubicBezTo>
                      <a:pt x="56508" y="48995"/>
                      <a:pt x="56546" y="48980"/>
                      <a:pt x="56575" y="48951"/>
                    </a:cubicBezTo>
                    <a:cubicBezTo>
                      <a:pt x="56632" y="48893"/>
                      <a:pt x="56632" y="48796"/>
                      <a:pt x="56575" y="48738"/>
                    </a:cubicBezTo>
                    <a:cubicBezTo>
                      <a:pt x="56546" y="48709"/>
                      <a:pt x="56507" y="48695"/>
                      <a:pt x="56469" y="48695"/>
                    </a:cubicBezTo>
                    <a:close/>
                    <a:moveTo>
                      <a:pt x="10255" y="48321"/>
                    </a:moveTo>
                    <a:cubicBezTo>
                      <a:pt x="10382" y="48321"/>
                      <a:pt x="10506" y="48367"/>
                      <a:pt x="10600" y="48462"/>
                    </a:cubicBezTo>
                    <a:cubicBezTo>
                      <a:pt x="10788" y="48650"/>
                      <a:pt x="10788" y="48960"/>
                      <a:pt x="10600" y="49148"/>
                    </a:cubicBezTo>
                    <a:cubicBezTo>
                      <a:pt x="10507" y="49241"/>
                      <a:pt x="10385" y="49289"/>
                      <a:pt x="10255" y="49289"/>
                    </a:cubicBezTo>
                    <a:cubicBezTo>
                      <a:pt x="10124" y="49289"/>
                      <a:pt x="10003" y="49238"/>
                      <a:pt x="9913" y="49148"/>
                    </a:cubicBezTo>
                    <a:cubicBezTo>
                      <a:pt x="9725" y="48960"/>
                      <a:pt x="9725" y="48650"/>
                      <a:pt x="9913" y="48462"/>
                    </a:cubicBezTo>
                    <a:cubicBezTo>
                      <a:pt x="10007" y="48367"/>
                      <a:pt x="10132" y="48321"/>
                      <a:pt x="10255" y="48321"/>
                    </a:cubicBezTo>
                    <a:close/>
                    <a:moveTo>
                      <a:pt x="10257" y="48309"/>
                    </a:moveTo>
                    <a:cubicBezTo>
                      <a:pt x="10130" y="48309"/>
                      <a:pt x="10003" y="48357"/>
                      <a:pt x="9906" y="48454"/>
                    </a:cubicBezTo>
                    <a:cubicBezTo>
                      <a:pt x="9711" y="48649"/>
                      <a:pt x="9711" y="48963"/>
                      <a:pt x="9906" y="49157"/>
                    </a:cubicBezTo>
                    <a:cubicBezTo>
                      <a:pt x="10000" y="49251"/>
                      <a:pt x="10124" y="49302"/>
                      <a:pt x="10256" y="49302"/>
                    </a:cubicBezTo>
                    <a:cubicBezTo>
                      <a:pt x="10390" y="49302"/>
                      <a:pt x="10514" y="49250"/>
                      <a:pt x="10608" y="49157"/>
                    </a:cubicBezTo>
                    <a:cubicBezTo>
                      <a:pt x="10803" y="48963"/>
                      <a:pt x="10803" y="48649"/>
                      <a:pt x="10608" y="48454"/>
                    </a:cubicBezTo>
                    <a:cubicBezTo>
                      <a:pt x="10511" y="48357"/>
                      <a:pt x="10384" y="48309"/>
                      <a:pt x="10257" y="48309"/>
                    </a:cubicBezTo>
                    <a:close/>
                    <a:moveTo>
                      <a:pt x="54995" y="48478"/>
                    </a:moveTo>
                    <a:cubicBezTo>
                      <a:pt x="55125" y="48478"/>
                      <a:pt x="55247" y="48528"/>
                      <a:pt x="55340" y="48620"/>
                    </a:cubicBezTo>
                    <a:cubicBezTo>
                      <a:pt x="55528" y="48808"/>
                      <a:pt x="55528" y="49118"/>
                      <a:pt x="55340" y="49306"/>
                    </a:cubicBezTo>
                    <a:cubicBezTo>
                      <a:pt x="55247" y="49398"/>
                      <a:pt x="55125" y="49447"/>
                      <a:pt x="54995" y="49447"/>
                    </a:cubicBezTo>
                    <a:cubicBezTo>
                      <a:pt x="54865" y="49447"/>
                      <a:pt x="54744" y="49396"/>
                      <a:pt x="54653" y="49306"/>
                    </a:cubicBezTo>
                    <a:cubicBezTo>
                      <a:pt x="54465" y="49118"/>
                      <a:pt x="54465" y="48808"/>
                      <a:pt x="54653" y="48620"/>
                    </a:cubicBezTo>
                    <a:cubicBezTo>
                      <a:pt x="54746" y="48527"/>
                      <a:pt x="54868" y="48478"/>
                      <a:pt x="54995" y="48478"/>
                    </a:cubicBezTo>
                    <a:close/>
                    <a:moveTo>
                      <a:pt x="54995" y="48467"/>
                    </a:moveTo>
                    <a:cubicBezTo>
                      <a:pt x="54863" y="48467"/>
                      <a:pt x="54739" y="48520"/>
                      <a:pt x="54644" y="48612"/>
                    </a:cubicBezTo>
                    <a:cubicBezTo>
                      <a:pt x="54450" y="48805"/>
                      <a:pt x="54450" y="49121"/>
                      <a:pt x="54644" y="49315"/>
                    </a:cubicBezTo>
                    <a:cubicBezTo>
                      <a:pt x="54739" y="49409"/>
                      <a:pt x="54863" y="49460"/>
                      <a:pt x="54995" y="49460"/>
                    </a:cubicBezTo>
                    <a:cubicBezTo>
                      <a:pt x="55128" y="49460"/>
                      <a:pt x="55253" y="49408"/>
                      <a:pt x="55347" y="49315"/>
                    </a:cubicBezTo>
                    <a:cubicBezTo>
                      <a:pt x="55541" y="49121"/>
                      <a:pt x="55541" y="48806"/>
                      <a:pt x="55347" y="48612"/>
                    </a:cubicBezTo>
                    <a:cubicBezTo>
                      <a:pt x="55253" y="48518"/>
                      <a:pt x="55128" y="48467"/>
                      <a:pt x="54995" y="48467"/>
                    </a:cubicBezTo>
                    <a:close/>
                    <a:moveTo>
                      <a:pt x="8610" y="49417"/>
                    </a:moveTo>
                    <a:cubicBezTo>
                      <a:pt x="8574" y="49417"/>
                      <a:pt x="8538" y="49431"/>
                      <a:pt x="8510" y="49459"/>
                    </a:cubicBezTo>
                    <a:cubicBezTo>
                      <a:pt x="8457" y="49512"/>
                      <a:pt x="8457" y="49603"/>
                      <a:pt x="8510" y="49657"/>
                    </a:cubicBezTo>
                    <a:cubicBezTo>
                      <a:pt x="8538" y="49685"/>
                      <a:pt x="8575" y="49698"/>
                      <a:pt x="8611" y="49698"/>
                    </a:cubicBezTo>
                    <a:cubicBezTo>
                      <a:pt x="8647" y="49698"/>
                      <a:pt x="8683" y="49685"/>
                      <a:pt x="8710" y="49657"/>
                    </a:cubicBezTo>
                    <a:cubicBezTo>
                      <a:pt x="8764" y="49603"/>
                      <a:pt x="8764" y="49512"/>
                      <a:pt x="8710" y="49459"/>
                    </a:cubicBezTo>
                    <a:cubicBezTo>
                      <a:pt x="8683" y="49431"/>
                      <a:pt x="8646" y="49417"/>
                      <a:pt x="8610" y="49417"/>
                    </a:cubicBezTo>
                    <a:close/>
                    <a:moveTo>
                      <a:pt x="22672" y="49294"/>
                    </a:moveTo>
                    <a:cubicBezTo>
                      <a:pt x="22609" y="49294"/>
                      <a:pt x="22545" y="49319"/>
                      <a:pt x="22496" y="49367"/>
                    </a:cubicBezTo>
                    <a:cubicBezTo>
                      <a:pt x="22398" y="49466"/>
                      <a:pt x="22398" y="49622"/>
                      <a:pt x="22496" y="49721"/>
                    </a:cubicBezTo>
                    <a:cubicBezTo>
                      <a:pt x="22545" y="49769"/>
                      <a:pt x="22609" y="49794"/>
                      <a:pt x="22672" y="49794"/>
                    </a:cubicBezTo>
                    <a:cubicBezTo>
                      <a:pt x="22736" y="49794"/>
                      <a:pt x="22800" y="49769"/>
                      <a:pt x="22848" y="49721"/>
                    </a:cubicBezTo>
                    <a:cubicBezTo>
                      <a:pt x="22947" y="49622"/>
                      <a:pt x="22947" y="49466"/>
                      <a:pt x="22848" y="49367"/>
                    </a:cubicBezTo>
                    <a:cubicBezTo>
                      <a:pt x="22800" y="49319"/>
                      <a:pt x="22736" y="49294"/>
                      <a:pt x="22672" y="49294"/>
                    </a:cubicBezTo>
                    <a:close/>
                    <a:moveTo>
                      <a:pt x="56642" y="49575"/>
                    </a:moveTo>
                    <a:cubicBezTo>
                      <a:pt x="56606" y="49575"/>
                      <a:pt x="56569" y="49588"/>
                      <a:pt x="56543" y="49615"/>
                    </a:cubicBezTo>
                    <a:cubicBezTo>
                      <a:pt x="56488" y="49670"/>
                      <a:pt x="56488" y="49760"/>
                      <a:pt x="56543" y="49815"/>
                    </a:cubicBezTo>
                    <a:cubicBezTo>
                      <a:pt x="56569" y="49842"/>
                      <a:pt x="56606" y="49855"/>
                      <a:pt x="56642" y="49855"/>
                    </a:cubicBezTo>
                    <a:cubicBezTo>
                      <a:pt x="56678" y="49855"/>
                      <a:pt x="56714" y="49842"/>
                      <a:pt x="56741" y="49815"/>
                    </a:cubicBezTo>
                    <a:cubicBezTo>
                      <a:pt x="56796" y="49760"/>
                      <a:pt x="56796" y="49670"/>
                      <a:pt x="56741" y="49615"/>
                    </a:cubicBezTo>
                    <a:cubicBezTo>
                      <a:pt x="56714" y="49588"/>
                      <a:pt x="56678" y="49575"/>
                      <a:pt x="56642" y="49575"/>
                    </a:cubicBezTo>
                    <a:close/>
                    <a:moveTo>
                      <a:pt x="42582" y="49451"/>
                    </a:moveTo>
                    <a:cubicBezTo>
                      <a:pt x="42518" y="49451"/>
                      <a:pt x="42454" y="49476"/>
                      <a:pt x="42406" y="49525"/>
                    </a:cubicBezTo>
                    <a:cubicBezTo>
                      <a:pt x="42307" y="49622"/>
                      <a:pt x="42307" y="49780"/>
                      <a:pt x="42406" y="49879"/>
                    </a:cubicBezTo>
                    <a:cubicBezTo>
                      <a:pt x="42454" y="49927"/>
                      <a:pt x="42518" y="49952"/>
                      <a:pt x="42582" y="49952"/>
                    </a:cubicBezTo>
                    <a:cubicBezTo>
                      <a:pt x="42646" y="49952"/>
                      <a:pt x="42709" y="49927"/>
                      <a:pt x="42758" y="49879"/>
                    </a:cubicBezTo>
                    <a:cubicBezTo>
                      <a:pt x="42855" y="49780"/>
                      <a:pt x="42855" y="49622"/>
                      <a:pt x="42758" y="49525"/>
                    </a:cubicBezTo>
                    <a:cubicBezTo>
                      <a:pt x="42709" y="49476"/>
                      <a:pt x="42646" y="49451"/>
                      <a:pt x="42582" y="49451"/>
                    </a:cubicBezTo>
                    <a:close/>
                    <a:moveTo>
                      <a:pt x="8526" y="50300"/>
                    </a:moveTo>
                    <a:cubicBezTo>
                      <a:pt x="8492" y="50300"/>
                      <a:pt x="8459" y="50313"/>
                      <a:pt x="8433" y="50338"/>
                    </a:cubicBezTo>
                    <a:cubicBezTo>
                      <a:pt x="8383" y="50389"/>
                      <a:pt x="8383" y="50474"/>
                      <a:pt x="8433" y="50525"/>
                    </a:cubicBezTo>
                    <a:cubicBezTo>
                      <a:pt x="8460" y="50550"/>
                      <a:pt x="8493" y="50563"/>
                      <a:pt x="8527" y="50563"/>
                    </a:cubicBezTo>
                    <a:cubicBezTo>
                      <a:pt x="8560" y="50563"/>
                      <a:pt x="8594" y="50550"/>
                      <a:pt x="8619" y="50525"/>
                    </a:cubicBezTo>
                    <a:cubicBezTo>
                      <a:pt x="8670" y="50474"/>
                      <a:pt x="8670" y="50389"/>
                      <a:pt x="8619" y="50338"/>
                    </a:cubicBezTo>
                    <a:cubicBezTo>
                      <a:pt x="8594" y="50313"/>
                      <a:pt x="8560" y="50300"/>
                      <a:pt x="8526" y="50300"/>
                    </a:cubicBezTo>
                    <a:close/>
                    <a:moveTo>
                      <a:pt x="22239" y="50228"/>
                    </a:moveTo>
                    <a:cubicBezTo>
                      <a:pt x="22177" y="50228"/>
                      <a:pt x="22116" y="50252"/>
                      <a:pt x="22069" y="50299"/>
                    </a:cubicBezTo>
                    <a:cubicBezTo>
                      <a:pt x="21975" y="50392"/>
                      <a:pt x="21975" y="50545"/>
                      <a:pt x="22069" y="50640"/>
                    </a:cubicBezTo>
                    <a:cubicBezTo>
                      <a:pt x="22116" y="50687"/>
                      <a:pt x="22177" y="50710"/>
                      <a:pt x="22239" y="50710"/>
                    </a:cubicBezTo>
                    <a:cubicBezTo>
                      <a:pt x="22301" y="50710"/>
                      <a:pt x="22362" y="50687"/>
                      <a:pt x="22409" y="50640"/>
                    </a:cubicBezTo>
                    <a:cubicBezTo>
                      <a:pt x="22503" y="50545"/>
                      <a:pt x="22503" y="50393"/>
                      <a:pt x="22409" y="50299"/>
                    </a:cubicBezTo>
                    <a:cubicBezTo>
                      <a:pt x="22362" y="50252"/>
                      <a:pt x="22301" y="50228"/>
                      <a:pt x="22239" y="50228"/>
                    </a:cubicBezTo>
                    <a:close/>
                    <a:moveTo>
                      <a:pt x="56726" y="50458"/>
                    </a:moveTo>
                    <a:cubicBezTo>
                      <a:pt x="56692" y="50458"/>
                      <a:pt x="56658" y="50471"/>
                      <a:pt x="56632" y="50496"/>
                    </a:cubicBezTo>
                    <a:cubicBezTo>
                      <a:pt x="56582" y="50547"/>
                      <a:pt x="56582" y="50632"/>
                      <a:pt x="56632" y="50683"/>
                    </a:cubicBezTo>
                    <a:cubicBezTo>
                      <a:pt x="56658" y="50708"/>
                      <a:pt x="56692" y="50721"/>
                      <a:pt x="56726" y="50721"/>
                    </a:cubicBezTo>
                    <a:cubicBezTo>
                      <a:pt x="56760" y="50721"/>
                      <a:pt x="56794" y="50708"/>
                      <a:pt x="56819" y="50683"/>
                    </a:cubicBezTo>
                    <a:cubicBezTo>
                      <a:pt x="56870" y="50632"/>
                      <a:pt x="56870" y="50547"/>
                      <a:pt x="56819" y="50496"/>
                    </a:cubicBezTo>
                    <a:cubicBezTo>
                      <a:pt x="56794" y="50471"/>
                      <a:pt x="56760" y="50458"/>
                      <a:pt x="56726" y="50458"/>
                    </a:cubicBezTo>
                    <a:close/>
                    <a:moveTo>
                      <a:pt x="9833" y="50064"/>
                    </a:moveTo>
                    <a:cubicBezTo>
                      <a:pt x="9919" y="50064"/>
                      <a:pt x="10000" y="50099"/>
                      <a:pt x="10061" y="50161"/>
                    </a:cubicBezTo>
                    <a:cubicBezTo>
                      <a:pt x="10190" y="50289"/>
                      <a:pt x="10190" y="50499"/>
                      <a:pt x="10061" y="50628"/>
                    </a:cubicBezTo>
                    <a:cubicBezTo>
                      <a:pt x="10000" y="50690"/>
                      <a:pt x="9916" y="50724"/>
                      <a:pt x="9827" y="50724"/>
                    </a:cubicBezTo>
                    <a:cubicBezTo>
                      <a:pt x="9739" y="50724"/>
                      <a:pt x="9658" y="50690"/>
                      <a:pt x="9594" y="50628"/>
                    </a:cubicBezTo>
                    <a:cubicBezTo>
                      <a:pt x="9532" y="50567"/>
                      <a:pt x="9498" y="50483"/>
                      <a:pt x="9498" y="50395"/>
                    </a:cubicBezTo>
                    <a:cubicBezTo>
                      <a:pt x="9498" y="50306"/>
                      <a:pt x="9532" y="50224"/>
                      <a:pt x="9594" y="50161"/>
                    </a:cubicBezTo>
                    <a:cubicBezTo>
                      <a:pt x="9655" y="50099"/>
                      <a:pt x="9739" y="50064"/>
                      <a:pt x="9827" y="50064"/>
                    </a:cubicBezTo>
                    <a:cubicBezTo>
                      <a:pt x="9829" y="50064"/>
                      <a:pt x="9831" y="50064"/>
                      <a:pt x="9833" y="50064"/>
                    </a:cubicBezTo>
                    <a:close/>
                    <a:moveTo>
                      <a:pt x="9827" y="50054"/>
                    </a:moveTo>
                    <a:cubicBezTo>
                      <a:pt x="9738" y="50054"/>
                      <a:pt x="9652" y="50089"/>
                      <a:pt x="9588" y="50154"/>
                    </a:cubicBezTo>
                    <a:cubicBezTo>
                      <a:pt x="9525" y="50216"/>
                      <a:pt x="9488" y="50302"/>
                      <a:pt x="9488" y="50392"/>
                    </a:cubicBezTo>
                    <a:cubicBezTo>
                      <a:pt x="9488" y="50483"/>
                      <a:pt x="9523" y="50569"/>
                      <a:pt x="9588" y="50631"/>
                    </a:cubicBezTo>
                    <a:cubicBezTo>
                      <a:pt x="9652" y="50695"/>
                      <a:pt x="9738" y="50731"/>
                      <a:pt x="9827" y="50731"/>
                    </a:cubicBezTo>
                    <a:cubicBezTo>
                      <a:pt x="9919" y="50731"/>
                      <a:pt x="10003" y="50695"/>
                      <a:pt x="10066" y="50632"/>
                    </a:cubicBezTo>
                    <a:cubicBezTo>
                      <a:pt x="10198" y="50499"/>
                      <a:pt x="10198" y="50286"/>
                      <a:pt x="10066" y="50154"/>
                    </a:cubicBezTo>
                    <a:cubicBezTo>
                      <a:pt x="10003" y="50090"/>
                      <a:pt x="9919" y="50054"/>
                      <a:pt x="9827" y="50054"/>
                    </a:cubicBezTo>
                    <a:close/>
                    <a:moveTo>
                      <a:pt x="43015" y="50385"/>
                    </a:moveTo>
                    <a:cubicBezTo>
                      <a:pt x="42954" y="50385"/>
                      <a:pt x="42892" y="50408"/>
                      <a:pt x="42845" y="50455"/>
                    </a:cubicBezTo>
                    <a:cubicBezTo>
                      <a:pt x="42751" y="50550"/>
                      <a:pt x="42751" y="50702"/>
                      <a:pt x="42845" y="50796"/>
                    </a:cubicBezTo>
                    <a:cubicBezTo>
                      <a:pt x="42892" y="50843"/>
                      <a:pt x="42954" y="50867"/>
                      <a:pt x="43015" y="50867"/>
                    </a:cubicBezTo>
                    <a:cubicBezTo>
                      <a:pt x="43077" y="50867"/>
                      <a:pt x="43138" y="50843"/>
                      <a:pt x="43185" y="50796"/>
                    </a:cubicBezTo>
                    <a:cubicBezTo>
                      <a:pt x="43278" y="50702"/>
                      <a:pt x="43278" y="50550"/>
                      <a:pt x="43185" y="50455"/>
                    </a:cubicBezTo>
                    <a:cubicBezTo>
                      <a:pt x="43138" y="50408"/>
                      <a:pt x="43077" y="50385"/>
                      <a:pt x="43015" y="50385"/>
                    </a:cubicBezTo>
                    <a:close/>
                    <a:moveTo>
                      <a:pt x="55431" y="50222"/>
                    </a:moveTo>
                    <a:cubicBezTo>
                      <a:pt x="55517" y="50222"/>
                      <a:pt x="55598" y="50257"/>
                      <a:pt x="55659" y="50318"/>
                    </a:cubicBezTo>
                    <a:cubicBezTo>
                      <a:pt x="55720" y="50380"/>
                      <a:pt x="55754" y="50463"/>
                      <a:pt x="55754" y="50553"/>
                    </a:cubicBezTo>
                    <a:cubicBezTo>
                      <a:pt x="55754" y="50641"/>
                      <a:pt x="55720" y="50722"/>
                      <a:pt x="55659" y="50786"/>
                    </a:cubicBezTo>
                    <a:cubicBezTo>
                      <a:pt x="55596" y="50847"/>
                      <a:pt x="55514" y="50881"/>
                      <a:pt x="55425" y="50881"/>
                    </a:cubicBezTo>
                    <a:cubicBezTo>
                      <a:pt x="55336" y="50881"/>
                      <a:pt x="55254" y="50847"/>
                      <a:pt x="55191" y="50786"/>
                    </a:cubicBezTo>
                    <a:cubicBezTo>
                      <a:pt x="55130" y="50724"/>
                      <a:pt x="55095" y="50641"/>
                      <a:pt x="55095" y="50553"/>
                    </a:cubicBezTo>
                    <a:cubicBezTo>
                      <a:pt x="55095" y="50463"/>
                      <a:pt x="55130" y="50382"/>
                      <a:pt x="55191" y="50318"/>
                    </a:cubicBezTo>
                    <a:cubicBezTo>
                      <a:pt x="55253" y="50257"/>
                      <a:pt x="55336" y="50222"/>
                      <a:pt x="55425" y="50222"/>
                    </a:cubicBezTo>
                    <a:cubicBezTo>
                      <a:pt x="55427" y="50222"/>
                      <a:pt x="55429" y="50222"/>
                      <a:pt x="55431" y="50222"/>
                    </a:cubicBezTo>
                    <a:close/>
                    <a:moveTo>
                      <a:pt x="55425" y="50212"/>
                    </a:moveTo>
                    <a:cubicBezTo>
                      <a:pt x="55334" y="50212"/>
                      <a:pt x="55249" y="50245"/>
                      <a:pt x="55185" y="50311"/>
                    </a:cubicBezTo>
                    <a:cubicBezTo>
                      <a:pt x="55123" y="50374"/>
                      <a:pt x="55086" y="50460"/>
                      <a:pt x="55086" y="50550"/>
                    </a:cubicBezTo>
                    <a:cubicBezTo>
                      <a:pt x="55086" y="50641"/>
                      <a:pt x="55120" y="50726"/>
                      <a:pt x="55185" y="50789"/>
                    </a:cubicBezTo>
                    <a:cubicBezTo>
                      <a:pt x="55249" y="50853"/>
                      <a:pt x="55334" y="50889"/>
                      <a:pt x="55425" y="50889"/>
                    </a:cubicBezTo>
                    <a:cubicBezTo>
                      <a:pt x="55515" y="50889"/>
                      <a:pt x="55601" y="50853"/>
                      <a:pt x="55665" y="50789"/>
                    </a:cubicBezTo>
                    <a:cubicBezTo>
                      <a:pt x="55727" y="50726"/>
                      <a:pt x="55763" y="50641"/>
                      <a:pt x="55763" y="50550"/>
                    </a:cubicBezTo>
                    <a:cubicBezTo>
                      <a:pt x="55763" y="50460"/>
                      <a:pt x="55730" y="50374"/>
                      <a:pt x="55665" y="50311"/>
                    </a:cubicBezTo>
                    <a:cubicBezTo>
                      <a:pt x="55601" y="50248"/>
                      <a:pt x="55515" y="50212"/>
                      <a:pt x="55425" y="50212"/>
                    </a:cubicBezTo>
                    <a:close/>
                    <a:moveTo>
                      <a:pt x="8513" y="51173"/>
                    </a:moveTo>
                    <a:cubicBezTo>
                      <a:pt x="8482" y="51173"/>
                      <a:pt x="8450" y="51185"/>
                      <a:pt x="8426" y="51209"/>
                    </a:cubicBezTo>
                    <a:cubicBezTo>
                      <a:pt x="8378" y="51257"/>
                      <a:pt x="8378" y="51335"/>
                      <a:pt x="8426" y="51383"/>
                    </a:cubicBezTo>
                    <a:cubicBezTo>
                      <a:pt x="8450" y="51407"/>
                      <a:pt x="8482" y="51420"/>
                      <a:pt x="8513" y="51420"/>
                    </a:cubicBezTo>
                    <a:cubicBezTo>
                      <a:pt x="8545" y="51420"/>
                      <a:pt x="8576" y="51407"/>
                      <a:pt x="8600" y="51383"/>
                    </a:cubicBezTo>
                    <a:cubicBezTo>
                      <a:pt x="8648" y="51335"/>
                      <a:pt x="8648" y="51257"/>
                      <a:pt x="8600" y="51209"/>
                    </a:cubicBezTo>
                    <a:cubicBezTo>
                      <a:pt x="8576" y="51185"/>
                      <a:pt x="8545" y="51173"/>
                      <a:pt x="8513" y="51173"/>
                    </a:cubicBezTo>
                    <a:close/>
                    <a:moveTo>
                      <a:pt x="28802" y="49423"/>
                    </a:moveTo>
                    <a:cubicBezTo>
                      <a:pt x="28706" y="49423"/>
                      <a:pt x="28607" y="49426"/>
                      <a:pt x="28505" y="49434"/>
                    </a:cubicBezTo>
                    <a:cubicBezTo>
                      <a:pt x="28771" y="50445"/>
                      <a:pt x="30567" y="50876"/>
                      <a:pt x="31267" y="51458"/>
                    </a:cubicBezTo>
                    <a:cubicBezTo>
                      <a:pt x="31342" y="50815"/>
                      <a:pt x="30664" y="49423"/>
                      <a:pt x="28802" y="49423"/>
                    </a:cubicBezTo>
                    <a:close/>
                    <a:moveTo>
                      <a:pt x="36387" y="49423"/>
                    </a:moveTo>
                    <a:cubicBezTo>
                      <a:pt x="34524" y="49423"/>
                      <a:pt x="33846" y="50815"/>
                      <a:pt x="33922" y="51458"/>
                    </a:cubicBezTo>
                    <a:cubicBezTo>
                      <a:pt x="34622" y="50876"/>
                      <a:pt x="36419" y="50447"/>
                      <a:pt x="36684" y="49434"/>
                    </a:cubicBezTo>
                    <a:cubicBezTo>
                      <a:pt x="36582" y="49426"/>
                      <a:pt x="36483" y="49423"/>
                      <a:pt x="36387" y="49423"/>
                    </a:cubicBezTo>
                    <a:close/>
                    <a:moveTo>
                      <a:pt x="21884" y="51029"/>
                    </a:moveTo>
                    <a:cubicBezTo>
                      <a:pt x="21825" y="51029"/>
                      <a:pt x="21767" y="51052"/>
                      <a:pt x="21722" y="51097"/>
                    </a:cubicBezTo>
                    <a:cubicBezTo>
                      <a:pt x="21631" y="51186"/>
                      <a:pt x="21631" y="51332"/>
                      <a:pt x="21722" y="51423"/>
                    </a:cubicBezTo>
                    <a:cubicBezTo>
                      <a:pt x="21767" y="51468"/>
                      <a:pt x="21827" y="51491"/>
                      <a:pt x="21886" y="51491"/>
                    </a:cubicBezTo>
                    <a:cubicBezTo>
                      <a:pt x="21945" y="51491"/>
                      <a:pt x="22004" y="51468"/>
                      <a:pt x="22049" y="51423"/>
                    </a:cubicBezTo>
                    <a:cubicBezTo>
                      <a:pt x="22138" y="51332"/>
                      <a:pt x="22138" y="51186"/>
                      <a:pt x="22049" y="51097"/>
                    </a:cubicBezTo>
                    <a:cubicBezTo>
                      <a:pt x="22003" y="51052"/>
                      <a:pt x="21943" y="51029"/>
                      <a:pt x="21884" y="51029"/>
                    </a:cubicBezTo>
                    <a:close/>
                    <a:moveTo>
                      <a:pt x="32019" y="47770"/>
                    </a:moveTo>
                    <a:lnTo>
                      <a:pt x="32019" y="47770"/>
                    </a:lnTo>
                    <a:cubicBezTo>
                      <a:pt x="32096" y="48540"/>
                      <a:pt x="31318" y="49385"/>
                      <a:pt x="31318" y="49385"/>
                    </a:cubicBezTo>
                    <a:cubicBezTo>
                      <a:pt x="32513" y="50118"/>
                      <a:pt x="32593" y="51550"/>
                      <a:pt x="32593" y="51550"/>
                    </a:cubicBezTo>
                    <a:cubicBezTo>
                      <a:pt x="32593" y="51550"/>
                      <a:pt x="32673" y="50118"/>
                      <a:pt x="33868" y="49385"/>
                    </a:cubicBezTo>
                    <a:cubicBezTo>
                      <a:pt x="33868" y="49385"/>
                      <a:pt x="33092" y="48540"/>
                      <a:pt x="33168" y="47770"/>
                    </a:cubicBezTo>
                    <a:lnTo>
                      <a:pt x="33168" y="47770"/>
                    </a:lnTo>
                    <a:lnTo>
                      <a:pt x="32593" y="48207"/>
                    </a:lnTo>
                    <a:lnTo>
                      <a:pt x="32019" y="47770"/>
                    </a:lnTo>
                    <a:close/>
                    <a:moveTo>
                      <a:pt x="56740" y="51330"/>
                    </a:moveTo>
                    <a:cubicBezTo>
                      <a:pt x="56709" y="51330"/>
                      <a:pt x="56677" y="51342"/>
                      <a:pt x="56653" y="51367"/>
                    </a:cubicBezTo>
                    <a:cubicBezTo>
                      <a:pt x="56604" y="51415"/>
                      <a:pt x="56604" y="51492"/>
                      <a:pt x="56653" y="51541"/>
                    </a:cubicBezTo>
                    <a:cubicBezTo>
                      <a:pt x="56676" y="51565"/>
                      <a:pt x="56707" y="51578"/>
                      <a:pt x="56739" y="51578"/>
                    </a:cubicBezTo>
                    <a:cubicBezTo>
                      <a:pt x="56770" y="51578"/>
                      <a:pt x="56802" y="51565"/>
                      <a:pt x="56827" y="51541"/>
                    </a:cubicBezTo>
                    <a:cubicBezTo>
                      <a:pt x="56876" y="51492"/>
                      <a:pt x="56876" y="51416"/>
                      <a:pt x="56827" y="51367"/>
                    </a:cubicBezTo>
                    <a:cubicBezTo>
                      <a:pt x="56802" y="51342"/>
                      <a:pt x="56771" y="51330"/>
                      <a:pt x="56740" y="51330"/>
                    </a:cubicBezTo>
                    <a:close/>
                    <a:moveTo>
                      <a:pt x="43366" y="51185"/>
                    </a:moveTo>
                    <a:cubicBezTo>
                      <a:pt x="43307" y="51185"/>
                      <a:pt x="43249" y="51208"/>
                      <a:pt x="43204" y="51252"/>
                    </a:cubicBezTo>
                    <a:cubicBezTo>
                      <a:pt x="43113" y="51344"/>
                      <a:pt x="43113" y="51490"/>
                      <a:pt x="43204" y="51578"/>
                    </a:cubicBezTo>
                    <a:cubicBezTo>
                      <a:pt x="43249" y="51624"/>
                      <a:pt x="43309" y="51647"/>
                      <a:pt x="43368" y="51647"/>
                    </a:cubicBezTo>
                    <a:cubicBezTo>
                      <a:pt x="43427" y="51647"/>
                      <a:pt x="43486" y="51624"/>
                      <a:pt x="43530" y="51578"/>
                    </a:cubicBezTo>
                    <a:cubicBezTo>
                      <a:pt x="43620" y="51490"/>
                      <a:pt x="43620" y="51344"/>
                      <a:pt x="43530" y="51252"/>
                    </a:cubicBezTo>
                    <a:cubicBezTo>
                      <a:pt x="43485" y="51208"/>
                      <a:pt x="43425" y="51185"/>
                      <a:pt x="43366" y="51185"/>
                    </a:cubicBezTo>
                    <a:close/>
                    <a:moveTo>
                      <a:pt x="37517" y="51455"/>
                    </a:moveTo>
                    <a:cubicBezTo>
                      <a:pt x="37379" y="51455"/>
                      <a:pt x="37266" y="51568"/>
                      <a:pt x="37266" y="51706"/>
                    </a:cubicBezTo>
                    <a:cubicBezTo>
                      <a:pt x="37266" y="51845"/>
                      <a:pt x="37379" y="51955"/>
                      <a:pt x="37517" y="51955"/>
                    </a:cubicBezTo>
                    <a:cubicBezTo>
                      <a:pt x="37655" y="51955"/>
                      <a:pt x="37766" y="51844"/>
                      <a:pt x="37766" y="51706"/>
                    </a:cubicBezTo>
                    <a:cubicBezTo>
                      <a:pt x="37766" y="51568"/>
                      <a:pt x="37655" y="51455"/>
                      <a:pt x="37517" y="51455"/>
                    </a:cubicBezTo>
                    <a:close/>
                    <a:moveTo>
                      <a:pt x="27671" y="51458"/>
                    </a:moveTo>
                    <a:cubicBezTo>
                      <a:pt x="27533" y="51458"/>
                      <a:pt x="27420" y="51570"/>
                      <a:pt x="27420" y="51707"/>
                    </a:cubicBezTo>
                    <a:cubicBezTo>
                      <a:pt x="27420" y="51845"/>
                      <a:pt x="27533" y="51958"/>
                      <a:pt x="27671" y="51958"/>
                    </a:cubicBezTo>
                    <a:cubicBezTo>
                      <a:pt x="27810" y="51955"/>
                      <a:pt x="27920" y="51845"/>
                      <a:pt x="27920" y="51707"/>
                    </a:cubicBezTo>
                    <a:cubicBezTo>
                      <a:pt x="27920" y="51570"/>
                      <a:pt x="27808" y="51458"/>
                      <a:pt x="27671" y="51458"/>
                    </a:cubicBezTo>
                    <a:close/>
                    <a:moveTo>
                      <a:pt x="9717" y="51548"/>
                    </a:moveTo>
                    <a:cubicBezTo>
                      <a:pt x="9784" y="51548"/>
                      <a:pt x="9851" y="51574"/>
                      <a:pt x="9901" y="51625"/>
                    </a:cubicBezTo>
                    <a:cubicBezTo>
                      <a:pt x="9951" y="51673"/>
                      <a:pt x="9978" y="51738"/>
                      <a:pt x="9978" y="51809"/>
                    </a:cubicBezTo>
                    <a:cubicBezTo>
                      <a:pt x="9978" y="51878"/>
                      <a:pt x="9951" y="51945"/>
                      <a:pt x="9901" y="51993"/>
                    </a:cubicBezTo>
                    <a:cubicBezTo>
                      <a:pt x="9853" y="52042"/>
                      <a:pt x="9788" y="52070"/>
                      <a:pt x="9717" y="52070"/>
                    </a:cubicBezTo>
                    <a:cubicBezTo>
                      <a:pt x="9648" y="52070"/>
                      <a:pt x="9581" y="52042"/>
                      <a:pt x="9532" y="51993"/>
                    </a:cubicBezTo>
                    <a:cubicBezTo>
                      <a:pt x="9430" y="51893"/>
                      <a:pt x="9430" y="51725"/>
                      <a:pt x="9532" y="51623"/>
                    </a:cubicBezTo>
                    <a:cubicBezTo>
                      <a:pt x="9583" y="51573"/>
                      <a:pt x="9651" y="51548"/>
                      <a:pt x="9717" y="51548"/>
                    </a:cubicBezTo>
                    <a:close/>
                    <a:moveTo>
                      <a:pt x="9717" y="51543"/>
                    </a:moveTo>
                    <a:cubicBezTo>
                      <a:pt x="9649" y="51543"/>
                      <a:pt x="9580" y="51569"/>
                      <a:pt x="9529" y="51621"/>
                    </a:cubicBezTo>
                    <a:cubicBezTo>
                      <a:pt x="9426" y="51723"/>
                      <a:pt x="9426" y="51894"/>
                      <a:pt x="9529" y="51997"/>
                    </a:cubicBezTo>
                    <a:cubicBezTo>
                      <a:pt x="9580" y="52048"/>
                      <a:pt x="9646" y="52075"/>
                      <a:pt x="9717" y="52075"/>
                    </a:cubicBezTo>
                    <a:cubicBezTo>
                      <a:pt x="9787" y="52075"/>
                      <a:pt x="9855" y="52048"/>
                      <a:pt x="9906" y="51997"/>
                    </a:cubicBezTo>
                    <a:cubicBezTo>
                      <a:pt x="9956" y="51947"/>
                      <a:pt x="9984" y="51880"/>
                      <a:pt x="9984" y="51809"/>
                    </a:cubicBezTo>
                    <a:cubicBezTo>
                      <a:pt x="9984" y="51738"/>
                      <a:pt x="9956" y="51671"/>
                      <a:pt x="9906" y="51621"/>
                    </a:cubicBezTo>
                    <a:cubicBezTo>
                      <a:pt x="9854" y="51569"/>
                      <a:pt x="9786" y="51543"/>
                      <a:pt x="9717" y="51543"/>
                    </a:cubicBezTo>
                    <a:close/>
                    <a:moveTo>
                      <a:pt x="21571" y="51734"/>
                    </a:moveTo>
                    <a:cubicBezTo>
                      <a:pt x="21513" y="51734"/>
                      <a:pt x="21457" y="51755"/>
                      <a:pt x="21414" y="51799"/>
                    </a:cubicBezTo>
                    <a:cubicBezTo>
                      <a:pt x="21327" y="51883"/>
                      <a:pt x="21327" y="52025"/>
                      <a:pt x="21414" y="52112"/>
                    </a:cubicBezTo>
                    <a:cubicBezTo>
                      <a:pt x="21457" y="52155"/>
                      <a:pt x="21515" y="52177"/>
                      <a:pt x="21572" y="52177"/>
                    </a:cubicBezTo>
                    <a:cubicBezTo>
                      <a:pt x="21629" y="52177"/>
                      <a:pt x="21686" y="52155"/>
                      <a:pt x="21728" y="52112"/>
                    </a:cubicBezTo>
                    <a:cubicBezTo>
                      <a:pt x="21815" y="52025"/>
                      <a:pt x="21815" y="51883"/>
                      <a:pt x="21728" y="51799"/>
                    </a:cubicBezTo>
                    <a:cubicBezTo>
                      <a:pt x="21685" y="51755"/>
                      <a:pt x="21628" y="51734"/>
                      <a:pt x="21571" y="51734"/>
                    </a:cubicBezTo>
                    <a:close/>
                    <a:moveTo>
                      <a:pt x="55536" y="51706"/>
                    </a:moveTo>
                    <a:cubicBezTo>
                      <a:pt x="55607" y="51706"/>
                      <a:pt x="55672" y="51734"/>
                      <a:pt x="55720" y="51781"/>
                    </a:cubicBezTo>
                    <a:cubicBezTo>
                      <a:pt x="55821" y="51883"/>
                      <a:pt x="55821" y="52049"/>
                      <a:pt x="55720" y="52151"/>
                    </a:cubicBezTo>
                    <a:cubicBezTo>
                      <a:pt x="55672" y="52200"/>
                      <a:pt x="55607" y="52228"/>
                      <a:pt x="55536" y="52228"/>
                    </a:cubicBezTo>
                    <a:cubicBezTo>
                      <a:pt x="55466" y="52228"/>
                      <a:pt x="55399" y="52200"/>
                      <a:pt x="55350" y="52151"/>
                    </a:cubicBezTo>
                    <a:cubicBezTo>
                      <a:pt x="55301" y="52103"/>
                      <a:pt x="55275" y="52038"/>
                      <a:pt x="55275" y="51967"/>
                    </a:cubicBezTo>
                    <a:cubicBezTo>
                      <a:pt x="55275" y="51897"/>
                      <a:pt x="55301" y="51831"/>
                      <a:pt x="55350" y="51781"/>
                    </a:cubicBezTo>
                    <a:cubicBezTo>
                      <a:pt x="55399" y="51734"/>
                      <a:pt x="55465" y="51706"/>
                      <a:pt x="55536" y="51706"/>
                    </a:cubicBezTo>
                    <a:close/>
                    <a:moveTo>
                      <a:pt x="55537" y="51700"/>
                    </a:moveTo>
                    <a:cubicBezTo>
                      <a:pt x="55466" y="51700"/>
                      <a:pt x="55399" y="51728"/>
                      <a:pt x="55349" y="51778"/>
                    </a:cubicBezTo>
                    <a:cubicBezTo>
                      <a:pt x="55298" y="51829"/>
                      <a:pt x="55270" y="51896"/>
                      <a:pt x="55270" y="51967"/>
                    </a:cubicBezTo>
                    <a:cubicBezTo>
                      <a:pt x="55270" y="52038"/>
                      <a:pt x="55298" y="52104"/>
                      <a:pt x="55349" y="52155"/>
                    </a:cubicBezTo>
                    <a:cubicBezTo>
                      <a:pt x="55399" y="52206"/>
                      <a:pt x="55466" y="52233"/>
                      <a:pt x="55537" y="52233"/>
                    </a:cubicBezTo>
                    <a:cubicBezTo>
                      <a:pt x="55608" y="52233"/>
                      <a:pt x="55675" y="52206"/>
                      <a:pt x="55725" y="52155"/>
                    </a:cubicBezTo>
                    <a:cubicBezTo>
                      <a:pt x="55828" y="52052"/>
                      <a:pt x="55828" y="51881"/>
                      <a:pt x="55725" y="51778"/>
                    </a:cubicBezTo>
                    <a:cubicBezTo>
                      <a:pt x="55675" y="51728"/>
                      <a:pt x="55608" y="51700"/>
                      <a:pt x="55537" y="51700"/>
                    </a:cubicBezTo>
                    <a:close/>
                    <a:moveTo>
                      <a:pt x="8553" y="52027"/>
                    </a:moveTo>
                    <a:cubicBezTo>
                      <a:pt x="8524" y="52027"/>
                      <a:pt x="8495" y="52039"/>
                      <a:pt x="8473" y="52061"/>
                    </a:cubicBezTo>
                    <a:cubicBezTo>
                      <a:pt x="8428" y="52106"/>
                      <a:pt x="8428" y="52177"/>
                      <a:pt x="8473" y="52222"/>
                    </a:cubicBezTo>
                    <a:cubicBezTo>
                      <a:pt x="8495" y="52244"/>
                      <a:pt x="8524" y="52256"/>
                      <a:pt x="8554" y="52256"/>
                    </a:cubicBezTo>
                    <a:cubicBezTo>
                      <a:pt x="8583" y="52256"/>
                      <a:pt x="8612" y="52244"/>
                      <a:pt x="8633" y="52222"/>
                    </a:cubicBezTo>
                    <a:cubicBezTo>
                      <a:pt x="8680" y="52177"/>
                      <a:pt x="8680" y="52106"/>
                      <a:pt x="8633" y="52061"/>
                    </a:cubicBezTo>
                    <a:cubicBezTo>
                      <a:pt x="8611" y="52039"/>
                      <a:pt x="8582" y="52027"/>
                      <a:pt x="8553" y="52027"/>
                    </a:cubicBezTo>
                    <a:close/>
                    <a:moveTo>
                      <a:pt x="43683" y="51889"/>
                    </a:moveTo>
                    <a:cubicBezTo>
                      <a:pt x="43626" y="51889"/>
                      <a:pt x="43569" y="51910"/>
                      <a:pt x="43526" y="51954"/>
                    </a:cubicBezTo>
                    <a:cubicBezTo>
                      <a:pt x="43439" y="52041"/>
                      <a:pt x="43439" y="52183"/>
                      <a:pt x="43526" y="52267"/>
                    </a:cubicBezTo>
                    <a:cubicBezTo>
                      <a:pt x="43569" y="52310"/>
                      <a:pt x="43627" y="52332"/>
                      <a:pt x="43684" y="52332"/>
                    </a:cubicBezTo>
                    <a:cubicBezTo>
                      <a:pt x="43741" y="52332"/>
                      <a:pt x="43798" y="52310"/>
                      <a:pt x="43840" y="52267"/>
                    </a:cubicBezTo>
                    <a:cubicBezTo>
                      <a:pt x="43924" y="52183"/>
                      <a:pt x="43924" y="52041"/>
                      <a:pt x="43840" y="51954"/>
                    </a:cubicBezTo>
                    <a:cubicBezTo>
                      <a:pt x="43797" y="51910"/>
                      <a:pt x="43740" y="51889"/>
                      <a:pt x="43683" y="51889"/>
                    </a:cubicBezTo>
                    <a:close/>
                    <a:moveTo>
                      <a:pt x="56699" y="52184"/>
                    </a:moveTo>
                    <a:cubicBezTo>
                      <a:pt x="56670" y="52184"/>
                      <a:pt x="56641" y="52196"/>
                      <a:pt x="56618" y="52219"/>
                    </a:cubicBezTo>
                    <a:cubicBezTo>
                      <a:pt x="56573" y="52264"/>
                      <a:pt x="56573" y="52335"/>
                      <a:pt x="56618" y="52380"/>
                    </a:cubicBezTo>
                    <a:cubicBezTo>
                      <a:pt x="56640" y="52402"/>
                      <a:pt x="56669" y="52413"/>
                      <a:pt x="56698" y="52413"/>
                    </a:cubicBezTo>
                    <a:cubicBezTo>
                      <a:pt x="56727" y="52413"/>
                      <a:pt x="56757" y="52402"/>
                      <a:pt x="56780" y="52380"/>
                    </a:cubicBezTo>
                    <a:cubicBezTo>
                      <a:pt x="56825" y="52335"/>
                      <a:pt x="56825" y="52264"/>
                      <a:pt x="56780" y="52219"/>
                    </a:cubicBezTo>
                    <a:cubicBezTo>
                      <a:pt x="56757" y="52196"/>
                      <a:pt x="56728" y="52184"/>
                      <a:pt x="56699" y="52184"/>
                    </a:cubicBezTo>
                    <a:close/>
                    <a:moveTo>
                      <a:pt x="21248" y="52381"/>
                    </a:moveTo>
                    <a:cubicBezTo>
                      <a:pt x="21194" y="52381"/>
                      <a:pt x="21139" y="52402"/>
                      <a:pt x="21098" y="52444"/>
                    </a:cubicBezTo>
                    <a:cubicBezTo>
                      <a:pt x="21014" y="52526"/>
                      <a:pt x="21014" y="52661"/>
                      <a:pt x="21098" y="52743"/>
                    </a:cubicBezTo>
                    <a:cubicBezTo>
                      <a:pt x="21139" y="52786"/>
                      <a:pt x="21194" y="52807"/>
                      <a:pt x="21248" y="52807"/>
                    </a:cubicBezTo>
                    <a:cubicBezTo>
                      <a:pt x="21302" y="52807"/>
                      <a:pt x="21357" y="52786"/>
                      <a:pt x="21398" y="52743"/>
                    </a:cubicBezTo>
                    <a:cubicBezTo>
                      <a:pt x="21482" y="52661"/>
                      <a:pt x="21482" y="52526"/>
                      <a:pt x="21398" y="52444"/>
                    </a:cubicBezTo>
                    <a:cubicBezTo>
                      <a:pt x="21357" y="52402"/>
                      <a:pt x="21302" y="52381"/>
                      <a:pt x="21248" y="52381"/>
                    </a:cubicBezTo>
                    <a:close/>
                    <a:moveTo>
                      <a:pt x="27324" y="52426"/>
                    </a:moveTo>
                    <a:cubicBezTo>
                      <a:pt x="27193" y="52426"/>
                      <a:pt x="27084" y="52533"/>
                      <a:pt x="27084" y="52668"/>
                    </a:cubicBezTo>
                    <a:cubicBezTo>
                      <a:pt x="27084" y="52800"/>
                      <a:pt x="27191" y="52909"/>
                      <a:pt x="27324" y="52909"/>
                    </a:cubicBezTo>
                    <a:cubicBezTo>
                      <a:pt x="27456" y="52909"/>
                      <a:pt x="27565" y="52800"/>
                      <a:pt x="27565" y="52668"/>
                    </a:cubicBezTo>
                    <a:cubicBezTo>
                      <a:pt x="27565" y="52535"/>
                      <a:pt x="27459" y="52426"/>
                      <a:pt x="27324" y="52426"/>
                    </a:cubicBezTo>
                    <a:close/>
                    <a:moveTo>
                      <a:pt x="37863" y="52426"/>
                    </a:moveTo>
                    <a:cubicBezTo>
                      <a:pt x="37730" y="52426"/>
                      <a:pt x="37621" y="52533"/>
                      <a:pt x="37621" y="52668"/>
                    </a:cubicBezTo>
                    <a:cubicBezTo>
                      <a:pt x="37624" y="52800"/>
                      <a:pt x="37730" y="52909"/>
                      <a:pt x="37863" y="52909"/>
                    </a:cubicBezTo>
                    <a:cubicBezTo>
                      <a:pt x="37995" y="52909"/>
                      <a:pt x="38104" y="52801"/>
                      <a:pt x="38104" y="52668"/>
                    </a:cubicBezTo>
                    <a:cubicBezTo>
                      <a:pt x="38104" y="52535"/>
                      <a:pt x="37997" y="52426"/>
                      <a:pt x="37863" y="52426"/>
                    </a:cubicBezTo>
                    <a:close/>
                    <a:moveTo>
                      <a:pt x="44006" y="52538"/>
                    </a:moveTo>
                    <a:cubicBezTo>
                      <a:pt x="43952" y="52538"/>
                      <a:pt x="43898" y="52559"/>
                      <a:pt x="43856" y="52600"/>
                    </a:cubicBezTo>
                    <a:cubicBezTo>
                      <a:pt x="43772" y="52684"/>
                      <a:pt x="43772" y="52817"/>
                      <a:pt x="43856" y="52901"/>
                    </a:cubicBezTo>
                    <a:cubicBezTo>
                      <a:pt x="43898" y="52943"/>
                      <a:pt x="43952" y="52963"/>
                      <a:pt x="44006" y="52963"/>
                    </a:cubicBezTo>
                    <a:cubicBezTo>
                      <a:pt x="44061" y="52963"/>
                      <a:pt x="44115" y="52943"/>
                      <a:pt x="44156" y="52901"/>
                    </a:cubicBezTo>
                    <a:cubicBezTo>
                      <a:pt x="44240" y="52817"/>
                      <a:pt x="44240" y="52684"/>
                      <a:pt x="44156" y="52600"/>
                    </a:cubicBezTo>
                    <a:cubicBezTo>
                      <a:pt x="44115" y="52559"/>
                      <a:pt x="44061" y="52538"/>
                      <a:pt x="44006" y="52538"/>
                    </a:cubicBezTo>
                    <a:close/>
                    <a:moveTo>
                      <a:pt x="8632" y="52848"/>
                    </a:moveTo>
                    <a:cubicBezTo>
                      <a:pt x="8606" y="52848"/>
                      <a:pt x="8579" y="52859"/>
                      <a:pt x="8558" y="52880"/>
                    </a:cubicBezTo>
                    <a:cubicBezTo>
                      <a:pt x="8516" y="52922"/>
                      <a:pt x="8516" y="52987"/>
                      <a:pt x="8558" y="53028"/>
                    </a:cubicBezTo>
                    <a:cubicBezTo>
                      <a:pt x="8579" y="53048"/>
                      <a:pt x="8606" y="53058"/>
                      <a:pt x="8632" y="53058"/>
                    </a:cubicBezTo>
                    <a:cubicBezTo>
                      <a:pt x="8659" y="53058"/>
                      <a:pt x="8686" y="53048"/>
                      <a:pt x="8706" y="53028"/>
                    </a:cubicBezTo>
                    <a:cubicBezTo>
                      <a:pt x="8748" y="52987"/>
                      <a:pt x="8748" y="52922"/>
                      <a:pt x="8706" y="52880"/>
                    </a:cubicBezTo>
                    <a:cubicBezTo>
                      <a:pt x="8686" y="52859"/>
                      <a:pt x="8659" y="52848"/>
                      <a:pt x="8632" y="52848"/>
                    </a:cubicBezTo>
                    <a:close/>
                    <a:moveTo>
                      <a:pt x="56620" y="53006"/>
                    </a:moveTo>
                    <a:cubicBezTo>
                      <a:pt x="56593" y="53006"/>
                      <a:pt x="56567" y="53017"/>
                      <a:pt x="56546" y="53038"/>
                    </a:cubicBezTo>
                    <a:cubicBezTo>
                      <a:pt x="56505" y="53078"/>
                      <a:pt x="56505" y="53143"/>
                      <a:pt x="56546" y="53185"/>
                    </a:cubicBezTo>
                    <a:cubicBezTo>
                      <a:pt x="56567" y="53206"/>
                      <a:pt x="56594" y="53216"/>
                      <a:pt x="56621" y="53216"/>
                    </a:cubicBezTo>
                    <a:cubicBezTo>
                      <a:pt x="56648" y="53216"/>
                      <a:pt x="56675" y="53206"/>
                      <a:pt x="56695" y="53185"/>
                    </a:cubicBezTo>
                    <a:cubicBezTo>
                      <a:pt x="56735" y="53143"/>
                      <a:pt x="56735" y="53078"/>
                      <a:pt x="56695" y="53038"/>
                    </a:cubicBezTo>
                    <a:cubicBezTo>
                      <a:pt x="56674" y="53017"/>
                      <a:pt x="56647" y="53006"/>
                      <a:pt x="56620" y="53006"/>
                    </a:cubicBezTo>
                    <a:close/>
                    <a:moveTo>
                      <a:pt x="20868" y="53011"/>
                    </a:moveTo>
                    <a:cubicBezTo>
                      <a:pt x="20816" y="53011"/>
                      <a:pt x="20764" y="53031"/>
                      <a:pt x="20724" y="53071"/>
                    </a:cubicBezTo>
                    <a:cubicBezTo>
                      <a:pt x="20644" y="53149"/>
                      <a:pt x="20644" y="53280"/>
                      <a:pt x="20724" y="53359"/>
                    </a:cubicBezTo>
                    <a:cubicBezTo>
                      <a:pt x="20764" y="53399"/>
                      <a:pt x="20816" y="53419"/>
                      <a:pt x="20868" y="53419"/>
                    </a:cubicBezTo>
                    <a:cubicBezTo>
                      <a:pt x="20920" y="53419"/>
                      <a:pt x="20973" y="53399"/>
                      <a:pt x="21012" y="53359"/>
                    </a:cubicBezTo>
                    <a:cubicBezTo>
                      <a:pt x="21092" y="53280"/>
                      <a:pt x="21092" y="53151"/>
                      <a:pt x="21012" y="53071"/>
                    </a:cubicBezTo>
                    <a:cubicBezTo>
                      <a:pt x="20973" y="53031"/>
                      <a:pt x="20920" y="53011"/>
                      <a:pt x="20868" y="53011"/>
                    </a:cubicBezTo>
                    <a:close/>
                    <a:moveTo>
                      <a:pt x="44385" y="53168"/>
                    </a:moveTo>
                    <a:cubicBezTo>
                      <a:pt x="44332" y="53168"/>
                      <a:pt x="44280" y="53188"/>
                      <a:pt x="44240" y="53227"/>
                    </a:cubicBezTo>
                    <a:cubicBezTo>
                      <a:pt x="44161" y="53307"/>
                      <a:pt x="44161" y="53436"/>
                      <a:pt x="44240" y="53516"/>
                    </a:cubicBezTo>
                    <a:cubicBezTo>
                      <a:pt x="44280" y="53556"/>
                      <a:pt x="44332" y="53576"/>
                      <a:pt x="44385" y="53576"/>
                    </a:cubicBezTo>
                    <a:cubicBezTo>
                      <a:pt x="44437" y="53576"/>
                      <a:pt x="44489" y="53556"/>
                      <a:pt x="44529" y="53516"/>
                    </a:cubicBezTo>
                    <a:cubicBezTo>
                      <a:pt x="44608" y="53438"/>
                      <a:pt x="44608" y="53307"/>
                      <a:pt x="44529" y="53227"/>
                    </a:cubicBezTo>
                    <a:cubicBezTo>
                      <a:pt x="44489" y="53188"/>
                      <a:pt x="44437" y="53168"/>
                      <a:pt x="44385" y="53168"/>
                    </a:cubicBezTo>
                    <a:close/>
                    <a:moveTo>
                      <a:pt x="27013" y="53243"/>
                    </a:moveTo>
                    <a:cubicBezTo>
                      <a:pt x="26887" y="53243"/>
                      <a:pt x="26781" y="53346"/>
                      <a:pt x="26781" y="53475"/>
                    </a:cubicBezTo>
                    <a:cubicBezTo>
                      <a:pt x="26781" y="53603"/>
                      <a:pt x="26884" y="53707"/>
                      <a:pt x="27013" y="53707"/>
                    </a:cubicBezTo>
                    <a:cubicBezTo>
                      <a:pt x="27142" y="53707"/>
                      <a:pt x="27245" y="53604"/>
                      <a:pt x="27245" y="53475"/>
                    </a:cubicBezTo>
                    <a:cubicBezTo>
                      <a:pt x="27245" y="53346"/>
                      <a:pt x="27142" y="53243"/>
                      <a:pt x="27013" y="53243"/>
                    </a:cubicBezTo>
                    <a:close/>
                    <a:moveTo>
                      <a:pt x="38175" y="53243"/>
                    </a:moveTo>
                    <a:cubicBezTo>
                      <a:pt x="38047" y="53243"/>
                      <a:pt x="37943" y="53346"/>
                      <a:pt x="37943" y="53475"/>
                    </a:cubicBezTo>
                    <a:cubicBezTo>
                      <a:pt x="37943" y="53604"/>
                      <a:pt x="38046" y="53707"/>
                      <a:pt x="38175" y="53707"/>
                    </a:cubicBezTo>
                    <a:cubicBezTo>
                      <a:pt x="38301" y="53707"/>
                      <a:pt x="38407" y="53604"/>
                      <a:pt x="38407" y="53475"/>
                    </a:cubicBezTo>
                    <a:cubicBezTo>
                      <a:pt x="38407" y="53346"/>
                      <a:pt x="38302" y="53243"/>
                      <a:pt x="38175" y="53243"/>
                    </a:cubicBezTo>
                    <a:close/>
                    <a:moveTo>
                      <a:pt x="19245" y="53207"/>
                    </a:moveTo>
                    <a:cubicBezTo>
                      <a:pt x="19311" y="53207"/>
                      <a:pt x="19378" y="53233"/>
                      <a:pt x="19429" y="53284"/>
                    </a:cubicBezTo>
                    <a:cubicBezTo>
                      <a:pt x="19478" y="53332"/>
                      <a:pt x="19505" y="53397"/>
                      <a:pt x="19505" y="53468"/>
                    </a:cubicBezTo>
                    <a:cubicBezTo>
                      <a:pt x="19505" y="53538"/>
                      <a:pt x="19478" y="53604"/>
                      <a:pt x="19429" y="53652"/>
                    </a:cubicBezTo>
                    <a:cubicBezTo>
                      <a:pt x="19378" y="53703"/>
                      <a:pt x="19311" y="53728"/>
                      <a:pt x="19244" y="53728"/>
                    </a:cubicBezTo>
                    <a:cubicBezTo>
                      <a:pt x="19177" y="53728"/>
                      <a:pt x="19110" y="53703"/>
                      <a:pt x="19059" y="53652"/>
                    </a:cubicBezTo>
                    <a:cubicBezTo>
                      <a:pt x="18958" y="53551"/>
                      <a:pt x="18958" y="53384"/>
                      <a:pt x="19059" y="53283"/>
                    </a:cubicBezTo>
                    <a:cubicBezTo>
                      <a:pt x="19110" y="53232"/>
                      <a:pt x="19178" y="53207"/>
                      <a:pt x="19245" y="53207"/>
                    </a:cubicBezTo>
                    <a:close/>
                    <a:moveTo>
                      <a:pt x="19245" y="53202"/>
                    </a:moveTo>
                    <a:cubicBezTo>
                      <a:pt x="19176" y="53202"/>
                      <a:pt x="19108" y="53228"/>
                      <a:pt x="19056" y="53280"/>
                    </a:cubicBezTo>
                    <a:cubicBezTo>
                      <a:pt x="18953" y="53383"/>
                      <a:pt x="18953" y="53554"/>
                      <a:pt x="19056" y="53656"/>
                    </a:cubicBezTo>
                    <a:cubicBezTo>
                      <a:pt x="19108" y="53709"/>
                      <a:pt x="19175" y="53735"/>
                      <a:pt x="19245" y="53735"/>
                    </a:cubicBezTo>
                    <a:cubicBezTo>
                      <a:pt x="19313" y="53735"/>
                      <a:pt x="19382" y="53709"/>
                      <a:pt x="19433" y="53656"/>
                    </a:cubicBezTo>
                    <a:cubicBezTo>
                      <a:pt x="19484" y="53606"/>
                      <a:pt x="19511" y="53539"/>
                      <a:pt x="19511" y="53468"/>
                    </a:cubicBezTo>
                    <a:cubicBezTo>
                      <a:pt x="19511" y="53397"/>
                      <a:pt x="19484" y="53330"/>
                      <a:pt x="19433" y="53280"/>
                    </a:cubicBezTo>
                    <a:cubicBezTo>
                      <a:pt x="19382" y="53228"/>
                      <a:pt x="19313" y="53202"/>
                      <a:pt x="19245" y="53202"/>
                    </a:cubicBezTo>
                    <a:close/>
                    <a:moveTo>
                      <a:pt x="15506" y="45352"/>
                    </a:moveTo>
                    <a:cubicBezTo>
                      <a:pt x="13347" y="45507"/>
                      <a:pt x="12550" y="52636"/>
                      <a:pt x="11500" y="53755"/>
                    </a:cubicBezTo>
                    <a:cubicBezTo>
                      <a:pt x="12617" y="52704"/>
                      <a:pt x="19746" y="51907"/>
                      <a:pt x="19902" y="49748"/>
                    </a:cubicBezTo>
                    <a:lnTo>
                      <a:pt x="19902" y="49748"/>
                    </a:lnTo>
                    <a:cubicBezTo>
                      <a:pt x="17912" y="50025"/>
                      <a:pt x="16255" y="49611"/>
                      <a:pt x="14480" y="50773"/>
                    </a:cubicBezTo>
                    <a:cubicBezTo>
                      <a:pt x="15644" y="48999"/>
                      <a:pt x="15231" y="47343"/>
                      <a:pt x="15506" y="45352"/>
                    </a:cubicBezTo>
                    <a:close/>
                    <a:moveTo>
                      <a:pt x="8731" y="53622"/>
                    </a:moveTo>
                    <a:cubicBezTo>
                      <a:pt x="8707" y="53622"/>
                      <a:pt x="8682" y="53632"/>
                      <a:pt x="8662" y="53651"/>
                    </a:cubicBezTo>
                    <a:cubicBezTo>
                      <a:pt x="8625" y="53690"/>
                      <a:pt x="8625" y="53749"/>
                      <a:pt x="8662" y="53787"/>
                    </a:cubicBezTo>
                    <a:cubicBezTo>
                      <a:pt x="8682" y="53806"/>
                      <a:pt x="8707" y="53815"/>
                      <a:pt x="8731" y="53815"/>
                    </a:cubicBezTo>
                    <a:cubicBezTo>
                      <a:pt x="8755" y="53815"/>
                      <a:pt x="8780" y="53806"/>
                      <a:pt x="8799" y="53787"/>
                    </a:cubicBezTo>
                    <a:cubicBezTo>
                      <a:pt x="8836" y="53749"/>
                      <a:pt x="8836" y="53690"/>
                      <a:pt x="8799" y="53651"/>
                    </a:cubicBezTo>
                    <a:cubicBezTo>
                      <a:pt x="8780" y="53632"/>
                      <a:pt x="8755" y="53622"/>
                      <a:pt x="8731" y="53622"/>
                    </a:cubicBezTo>
                    <a:close/>
                    <a:moveTo>
                      <a:pt x="46008" y="53365"/>
                    </a:moveTo>
                    <a:cubicBezTo>
                      <a:pt x="46075" y="53365"/>
                      <a:pt x="46142" y="53390"/>
                      <a:pt x="46192" y="53440"/>
                    </a:cubicBezTo>
                    <a:cubicBezTo>
                      <a:pt x="46241" y="53490"/>
                      <a:pt x="46269" y="53555"/>
                      <a:pt x="46269" y="53626"/>
                    </a:cubicBezTo>
                    <a:cubicBezTo>
                      <a:pt x="46269" y="53696"/>
                      <a:pt x="46241" y="53762"/>
                      <a:pt x="46192" y="53810"/>
                    </a:cubicBezTo>
                    <a:cubicBezTo>
                      <a:pt x="46142" y="53861"/>
                      <a:pt x="46074" y="53886"/>
                      <a:pt x="46007" y="53886"/>
                    </a:cubicBezTo>
                    <a:cubicBezTo>
                      <a:pt x="45940" y="53886"/>
                      <a:pt x="45873" y="53861"/>
                      <a:pt x="45823" y="53810"/>
                    </a:cubicBezTo>
                    <a:cubicBezTo>
                      <a:pt x="45721" y="53709"/>
                      <a:pt x="45721" y="53542"/>
                      <a:pt x="45823" y="53440"/>
                    </a:cubicBezTo>
                    <a:cubicBezTo>
                      <a:pt x="45873" y="53390"/>
                      <a:pt x="45942" y="53365"/>
                      <a:pt x="46008" y="53365"/>
                    </a:cubicBezTo>
                    <a:close/>
                    <a:moveTo>
                      <a:pt x="46008" y="53360"/>
                    </a:moveTo>
                    <a:cubicBezTo>
                      <a:pt x="45940" y="53360"/>
                      <a:pt x="45871" y="53386"/>
                      <a:pt x="45820" y="53438"/>
                    </a:cubicBezTo>
                    <a:cubicBezTo>
                      <a:pt x="45717" y="53540"/>
                      <a:pt x="45717" y="53711"/>
                      <a:pt x="45820" y="53814"/>
                    </a:cubicBezTo>
                    <a:cubicBezTo>
                      <a:pt x="45872" y="53866"/>
                      <a:pt x="45939" y="53893"/>
                      <a:pt x="46008" y="53893"/>
                    </a:cubicBezTo>
                    <a:cubicBezTo>
                      <a:pt x="46076" y="53893"/>
                      <a:pt x="46146" y="53866"/>
                      <a:pt x="46197" y="53814"/>
                    </a:cubicBezTo>
                    <a:cubicBezTo>
                      <a:pt x="46247" y="53764"/>
                      <a:pt x="46275" y="53697"/>
                      <a:pt x="46275" y="53626"/>
                    </a:cubicBezTo>
                    <a:cubicBezTo>
                      <a:pt x="46275" y="53555"/>
                      <a:pt x="46247" y="53488"/>
                      <a:pt x="46197" y="53438"/>
                    </a:cubicBezTo>
                    <a:cubicBezTo>
                      <a:pt x="46145" y="53386"/>
                      <a:pt x="46077" y="53360"/>
                      <a:pt x="46008" y="53360"/>
                    </a:cubicBezTo>
                    <a:close/>
                    <a:moveTo>
                      <a:pt x="49747" y="45511"/>
                    </a:moveTo>
                    <a:cubicBezTo>
                      <a:pt x="50023" y="47501"/>
                      <a:pt x="49609" y="49157"/>
                      <a:pt x="50771" y="50932"/>
                    </a:cubicBezTo>
                    <a:cubicBezTo>
                      <a:pt x="48999" y="49767"/>
                      <a:pt x="47341" y="50183"/>
                      <a:pt x="45350" y="49908"/>
                    </a:cubicBezTo>
                    <a:lnTo>
                      <a:pt x="45350" y="49908"/>
                    </a:lnTo>
                    <a:cubicBezTo>
                      <a:pt x="45507" y="52065"/>
                      <a:pt x="52636" y="52862"/>
                      <a:pt x="53753" y="53913"/>
                    </a:cubicBezTo>
                    <a:cubicBezTo>
                      <a:pt x="52703" y="52796"/>
                      <a:pt x="51906" y="45666"/>
                      <a:pt x="49747" y="45511"/>
                    </a:cubicBezTo>
                    <a:close/>
                    <a:moveTo>
                      <a:pt x="56522" y="53780"/>
                    </a:moveTo>
                    <a:cubicBezTo>
                      <a:pt x="56497" y="53780"/>
                      <a:pt x="56473" y="53790"/>
                      <a:pt x="56454" y="53809"/>
                    </a:cubicBezTo>
                    <a:cubicBezTo>
                      <a:pt x="56415" y="53846"/>
                      <a:pt x="56415" y="53907"/>
                      <a:pt x="56454" y="53945"/>
                    </a:cubicBezTo>
                    <a:cubicBezTo>
                      <a:pt x="56473" y="53964"/>
                      <a:pt x="56498" y="53973"/>
                      <a:pt x="56522" y="53973"/>
                    </a:cubicBezTo>
                    <a:cubicBezTo>
                      <a:pt x="56547" y="53973"/>
                      <a:pt x="56571" y="53964"/>
                      <a:pt x="56589" y="53945"/>
                    </a:cubicBezTo>
                    <a:cubicBezTo>
                      <a:pt x="56628" y="53907"/>
                      <a:pt x="56628" y="53846"/>
                      <a:pt x="56589" y="53809"/>
                    </a:cubicBezTo>
                    <a:cubicBezTo>
                      <a:pt x="56570" y="53790"/>
                      <a:pt x="56546" y="53780"/>
                      <a:pt x="56522" y="53780"/>
                    </a:cubicBezTo>
                    <a:close/>
                    <a:moveTo>
                      <a:pt x="20391" y="53661"/>
                    </a:moveTo>
                    <a:cubicBezTo>
                      <a:pt x="20342" y="53661"/>
                      <a:pt x="20292" y="53680"/>
                      <a:pt x="20253" y="53719"/>
                    </a:cubicBezTo>
                    <a:cubicBezTo>
                      <a:pt x="20178" y="53794"/>
                      <a:pt x="20178" y="53917"/>
                      <a:pt x="20253" y="53994"/>
                    </a:cubicBezTo>
                    <a:cubicBezTo>
                      <a:pt x="20292" y="54032"/>
                      <a:pt x="20342" y="54051"/>
                      <a:pt x="20391" y="54051"/>
                    </a:cubicBezTo>
                    <a:cubicBezTo>
                      <a:pt x="20441" y="54051"/>
                      <a:pt x="20491" y="54032"/>
                      <a:pt x="20528" y="53994"/>
                    </a:cubicBezTo>
                    <a:cubicBezTo>
                      <a:pt x="20605" y="53917"/>
                      <a:pt x="20605" y="53794"/>
                      <a:pt x="20528" y="53719"/>
                    </a:cubicBezTo>
                    <a:cubicBezTo>
                      <a:pt x="20491" y="53680"/>
                      <a:pt x="20441" y="53661"/>
                      <a:pt x="20391" y="53661"/>
                    </a:cubicBezTo>
                    <a:close/>
                    <a:moveTo>
                      <a:pt x="44861" y="53819"/>
                    </a:moveTo>
                    <a:cubicBezTo>
                      <a:pt x="44812" y="53819"/>
                      <a:pt x="44762" y="53838"/>
                      <a:pt x="44724" y="53875"/>
                    </a:cubicBezTo>
                    <a:cubicBezTo>
                      <a:pt x="44648" y="53952"/>
                      <a:pt x="44648" y="54075"/>
                      <a:pt x="44724" y="54151"/>
                    </a:cubicBezTo>
                    <a:cubicBezTo>
                      <a:pt x="44762" y="54189"/>
                      <a:pt x="44812" y="54208"/>
                      <a:pt x="44861" y="54208"/>
                    </a:cubicBezTo>
                    <a:cubicBezTo>
                      <a:pt x="44911" y="54208"/>
                      <a:pt x="44961" y="54189"/>
                      <a:pt x="45000" y="54151"/>
                    </a:cubicBezTo>
                    <a:cubicBezTo>
                      <a:pt x="45075" y="54075"/>
                      <a:pt x="45075" y="53952"/>
                      <a:pt x="45000" y="53875"/>
                    </a:cubicBezTo>
                    <a:cubicBezTo>
                      <a:pt x="44961" y="53838"/>
                      <a:pt x="44911" y="53819"/>
                      <a:pt x="44861" y="53819"/>
                    </a:cubicBezTo>
                    <a:close/>
                    <a:moveTo>
                      <a:pt x="38443" y="53966"/>
                    </a:moveTo>
                    <a:cubicBezTo>
                      <a:pt x="38320" y="53966"/>
                      <a:pt x="38220" y="54066"/>
                      <a:pt x="38220" y="54190"/>
                    </a:cubicBezTo>
                    <a:cubicBezTo>
                      <a:pt x="38220" y="54313"/>
                      <a:pt x="38320" y="54411"/>
                      <a:pt x="38443" y="54411"/>
                    </a:cubicBezTo>
                    <a:cubicBezTo>
                      <a:pt x="38566" y="54411"/>
                      <a:pt x="38665" y="54313"/>
                      <a:pt x="38665" y="54190"/>
                    </a:cubicBezTo>
                    <a:cubicBezTo>
                      <a:pt x="38665" y="54066"/>
                      <a:pt x="38566" y="53966"/>
                      <a:pt x="38443" y="53966"/>
                    </a:cubicBezTo>
                    <a:close/>
                    <a:moveTo>
                      <a:pt x="26745" y="53968"/>
                    </a:moveTo>
                    <a:cubicBezTo>
                      <a:pt x="26622" y="53968"/>
                      <a:pt x="26522" y="54068"/>
                      <a:pt x="26522" y="54191"/>
                    </a:cubicBezTo>
                    <a:cubicBezTo>
                      <a:pt x="26522" y="54314"/>
                      <a:pt x="26622" y="54414"/>
                      <a:pt x="26745" y="54414"/>
                    </a:cubicBezTo>
                    <a:cubicBezTo>
                      <a:pt x="26868" y="54411"/>
                      <a:pt x="26968" y="54313"/>
                      <a:pt x="26968" y="54191"/>
                    </a:cubicBezTo>
                    <a:cubicBezTo>
                      <a:pt x="26968" y="54068"/>
                      <a:pt x="26868" y="53968"/>
                      <a:pt x="26745" y="53968"/>
                    </a:cubicBezTo>
                    <a:close/>
                    <a:moveTo>
                      <a:pt x="8831" y="54339"/>
                    </a:moveTo>
                    <a:cubicBezTo>
                      <a:pt x="8809" y="54339"/>
                      <a:pt x="8787" y="54348"/>
                      <a:pt x="8770" y="54365"/>
                    </a:cubicBezTo>
                    <a:cubicBezTo>
                      <a:pt x="8735" y="54400"/>
                      <a:pt x="8735" y="54453"/>
                      <a:pt x="8770" y="54488"/>
                    </a:cubicBezTo>
                    <a:cubicBezTo>
                      <a:pt x="8787" y="54506"/>
                      <a:pt x="8810" y="54514"/>
                      <a:pt x="8832" y="54514"/>
                    </a:cubicBezTo>
                    <a:cubicBezTo>
                      <a:pt x="8855" y="54514"/>
                      <a:pt x="8877" y="54506"/>
                      <a:pt x="8893" y="54488"/>
                    </a:cubicBezTo>
                    <a:cubicBezTo>
                      <a:pt x="8928" y="54453"/>
                      <a:pt x="8928" y="54400"/>
                      <a:pt x="8893" y="54365"/>
                    </a:cubicBezTo>
                    <a:cubicBezTo>
                      <a:pt x="8875" y="54348"/>
                      <a:pt x="8853" y="54339"/>
                      <a:pt x="8831" y="54339"/>
                    </a:cubicBezTo>
                    <a:close/>
                    <a:moveTo>
                      <a:pt x="56421" y="54497"/>
                    </a:moveTo>
                    <a:cubicBezTo>
                      <a:pt x="56399" y="54497"/>
                      <a:pt x="56377" y="54506"/>
                      <a:pt x="56360" y="54523"/>
                    </a:cubicBezTo>
                    <a:cubicBezTo>
                      <a:pt x="56325" y="54556"/>
                      <a:pt x="56325" y="54611"/>
                      <a:pt x="56360" y="54646"/>
                    </a:cubicBezTo>
                    <a:cubicBezTo>
                      <a:pt x="56377" y="54663"/>
                      <a:pt x="56399" y="54671"/>
                      <a:pt x="56421" y="54671"/>
                    </a:cubicBezTo>
                    <a:cubicBezTo>
                      <a:pt x="56443" y="54671"/>
                      <a:pt x="56465" y="54663"/>
                      <a:pt x="56482" y="54646"/>
                    </a:cubicBezTo>
                    <a:cubicBezTo>
                      <a:pt x="56517" y="54611"/>
                      <a:pt x="56517" y="54556"/>
                      <a:pt x="56482" y="54523"/>
                    </a:cubicBezTo>
                    <a:cubicBezTo>
                      <a:pt x="56465" y="54506"/>
                      <a:pt x="56443" y="54497"/>
                      <a:pt x="56421" y="54497"/>
                    </a:cubicBezTo>
                    <a:close/>
                    <a:moveTo>
                      <a:pt x="17977" y="54035"/>
                    </a:moveTo>
                    <a:cubicBezTo>
                      <a:pt x="18065" y="54035"/>
                      <a:pt x="18146" y="54069"/>
                      <a:pt x="18210" y="54132"/>
                    </a:cubicBezTo>
                    <a:cubicBezTo>
                      <a:pt x="18271" y="54193"/>
                      <a:pt x="18306" y="54277"/>
                      <a:pt x="18306" y="54365"/>
                    </a:cubicBezTo>
                    <a:cubicBezTo>
                      <a:pt x="18306" y="54453"/>
                      <a:pt x="18272" y="54534"/>
                      <a:pt x="18210" y="54598"/>
                    </a:cubicBezTo>
                    <a:cubicBezTo>
                      <a:pt x="18146" y="54663"/>
                      <a:pt x="18061" y="54695"/>
                      <a:pt x="17976" y="54695"/>
                    </a:cubicBezTo>
                    <a:cubicBezTo>
                      <a:pt x="17891" y="54695"/>
                      <a:pt x="17806" y="54663"/>
                      <a:pt x="17742" y="54598"/>
                    </a:cubicBezTo>
                    <a:cubicBezTo>
                      <a:pt x="17614" y="54468"/>
                      <a:pt x="17614" y="54259"/>
                      <a:pt x="17743" y="54132"/>
                    </a:cubicBezTo>
                    <a:cubicBezTo>
                      <a:pt x="17804" y="54069"/>
                      <a:pt x="17888" y="54035"/>
                      <a:pt x="17977" y="54035"/>
                    </a:cubicBezTo>
                    <a:close/>
                    <a:moveTo>
                      <a:pt x="17975" y="54024"/>
                    </a:moveTo>
                    <a:cubicBezTo>
                      <a:pt x="17884" y="54024"/>
                      <a:pt x="17798" y="54059"/>
                      <a:pt x="17736" y="54124"/>
                    </a:cubicBezTo>
                    <a:cubicBezTo>
                      <a:pt x="17603" y="54256"/>
                      <a:pt x="17603" y="54469"/>
                      <a:pt x="17736" y="54603"/>
                    </a:cubicBezTo>
                    <a:cubicBezTo>
                      <a:pt x="17801" y="54668"/>
                      <a:pt x="17888" y="54700"/>
                      <a:pt x="17975" y="54700"/>
                    </a:cubicBezTo>
                    <a:cubicBezTo>
                      <a:pt x="17977" y="54700"/>
                      <a:pt x="17979" y="54700"/>
                      <a:pt x="17981" y="54700"/>
                    </a:cubicBezTo>
                    <a:cubicBezTo>
                      <a:pt x="18066" y="54700"/>
                      <a:pt x="18151" y="54668"/>
                      <a:pt x="18214" y="54603"/>
                    </a:cubicBezTo>
                    <a:cubicBezTo>
                      <a:pt x="18277" y="54539"/>
                      <a:pt x="18313" y="54453"/>
                      <a:pt x="18313" y="54364"/>
                    </a:cubicBezTo>
                    <a:cubicBezTo>
                      <a:pt x="18313" y="54272"/>
                      <a:pt x="18280" y="54187"/>
                      <a:pt x="18214" y="54124"/>
                    </a:cubicBezTo>
                    <a:cubicBezTo>
                      <a:pt x="18151" y="54061"/>
                      <a:pt x="18065" y="54024"/>
                      <a:pt x="17975" y="54024"/>
                    </a:cubicBezTo>
                    <a:close/>
                    <a:moveTo>
                      <a:pt x="19767" y="54371"/>
                    </a:moveTo>
                    <a:cubicBezTo>
                      <a:pt x="19720" y="54371"/>
                      <a:pt x="19672" y="54390"/>
                      <a:pt x="19636" y="54426"/>
                    </a:cubicBezTo>
                    <a:cubicBezTo>
                      <a:pt x="19563" y="54498"/>
                      <a:pt x="19563" y="54617"/>
                      <a:pt x="19636" y="54690"/>
                    </a:cubicBezTo>
                    <a:cubicBezTo>
                      <a:pt x="19672" y="54726"/>
                      <a:pt x="19720" y="54744"/>
                      <a:pt x="19767" y="54744"/>
                    </a:cubicBezTo>
                    <a:cubicBezTo>
                      <a:pt x="19814" y="54744"/>
                      <a:pt x="19862" y="54726"/>
                      <a:pt x="19898" y="54690"/>
                    </a:cubicBezTo>
                    <a:cubicBezTo>
                      <a:pt x="19971" y="54617"/>
                      <a:pt x="19971" y="54498"/>
                      <a:pt x="19898" y="54426"/>
                    </a:cubicBezTo>
                    <a:cubicBezTo>
                      <a:pt x="19862" y="54390"/>
                      <a:pt x="19814" y="54371"/>
                      <a:pt x="19767" y="54371"/>
                    </a:cubicBezTo>
                    <a:close/>
                    <a:moveTo>
                      <a:pt x="47281" y="54192"/>
                    </a:moveTo>
                    <a:cubicBezTo>
                      <a:pt x="47368" y="54192"/>
                      <a:pt x="47450" y="54227"/>
                      <a:pt x="47509" y="54288"/>
                    </a:cubicBezTo>
                    <a:cubicBezTo>
                      <a:pt x="47638" y="54417"/>
                      <a:pt x="47638" y="54627"/>
                      <a:pt x="47509" y="54756"/>
                    </a:cubicBezTo>
                    <a:cubicBezTo>
                      <a:pt x="47445" y="54821"/>
                      <a:pt x="47360" y="54853"/>
                      <a:pt x="47276" y="54853"/>
                    </a:cubicBezTo>
                    <a:cubicBezTo>
                      <a:pt x="47191" y="54853"/>
                      <a:pt x="47107" y="54821"/>
                      <a:pt x="47043" y="54756"/>
                    </a:cubicBezTo>
                    <a:cubicBezTo>
                      <a:pt x="46981" y="54694"/>
                      <a:pt x="46946" y="54611"/>
                      <a:pt x="46946" y="54523"/>
                    </a:cubicBezTo>
                    <a:cubicBezTo>
                      <a:pt x="46946" y="54433"/>
                      <a:pt x="46981" y="54352"/>
                      <a:pt x="47043" y="54288"/>
                    </a:cubicBezTo>
                    <a:cubicBezTo>
                      <a:pt x="47104" y="54227"/>
                      <a:pt x="47188" y="54193"/>
                      <a:pt x="47276" y="54193"/>
                    </a:cubicBezTo>
                    <a:cubicBezTo>
                      <a:pt x="47278" y="54192"/>
                      <a:pt x="47280" y="54192"/>
                      <a:pt x="47281" y="54192"/>
                    </a:cubicBezTo>
                    <a:close/>
                    <a:moveTo>
                      <a:pt x="47276" y="54182"/>
                    </a:moveTo>
                    <a:cubicBezTo>
                      <a:pt x="47185" y="54182"/>
                      <a:pt x="47101" y="54216"/>
                      <a:pt x="47037" y="54281"/>
                    </a:cubicBezTo>
                    <a:cubicBezTo>
                      <a:pt x="46973" y="54345"/>
                      <a:pt x="46937" y="54430"/>
                      <a:pt x="46937" y="54520"/>
                    </a:cubicBezTo>
                    <a:cubicBezTo>
                      <a:pt x="46937" y="54611"/>
                      <a:pt x="46972" y="54695"/>
                      <a:pt x="47037" y="54759"/>
                    </a:cubicBezTo>
                    <a:cubicBezTo>
                      <a:pt x="47102" y="54824"/>
                      <a:pt x="47189" y="54858"/>
                      <a:pt x="47276" y="54858"/>
                    </a:cubicBezTo>
                    <a:cubicBezTo>
                      <a:pt x="47278" y="54858"/>
                      <a:pt x="47280" y="54858"/>
                      <a:pt x="47282" y="54858"/>
                    </a:cubicBezTo>
                    <a:cubicBezTo>
                      <a:pt x="47367" y="54858"/>
                      <a:pt x="47451" y="54826"/>
                      <a:pt x="47515" y="54759"/>
                    </a:cubicBezTo>
                    <a:cubicBezTo>
                      <a:pt x="47647" y="54627"/>
                      <a:pt x="47647" y="54414"/>
                      <a:pt x="47515" y="54281"/>
                    </a:cubicBezTo>
                    <a:cubicBezTo>
                      <a:pt x="47451" y="54219"/>
                      <a:pt x="47366" y="54182"/>
                      <a:pt x="47276" y="54182"/>
                    </a:cubicBezTo>
                    <a:close/>
                    <a:moveTo>
                      <a:pt x="45486" y="54529"/>
                    </a:moveTo>
                    <a:cubicBezTo>
                      <a:pt x="45438" y="54529"/>
                      <a:pt x="45391" y="54548"/>
                      <a:pt x="45355" y="54584"/>
                    </a:cubicBezTo>
                    <a:cubicBezTo>
                      <a:pt x="45282" y="54656"/>
                      <a:pt x="45282" y="54774"/>
                      <a:pt x="45355" y="54846"/>
                    </a:cubicBezTo>
                    <a:cubicBezTo>
                      <a:pt x="45391" y="54882"/>
                      <a:pt x="45438" y="54900"/>
                      <a:pt x="45486" y="54900"/>
                    </a:cubicBezTo>
                    <a:cubicBezTo>
                      <a:pt x="45533" y="54900"/>
                      <a:pt x="45581" y="54882"/>
                      <a:pt x="45617" y="54846"/>
                    </a:cubicBezTo>
                    <a:cubicBezTo>
                      <a:pt x="45689" y="54774"/>
                      <a:pt x="45689" y="54656"/>
                      <a:pt x="45617" y="54584"/>
                    </a:cubicBezTo>
                    <a:cubicBezTo>
                      <a:pt x="45581" y="54548"/>
                      <a:pt x="45533" y="54529"/>
                      <a:pt x="45486" y="54529"/>
                    </a:cubicBezTo>
                    <a:close/>
                    <a:moveTo>
                      <a:pt x="26522" y="54656"/>
                    </a:moveTo>
                    <a:cubicBezTo>
                      <a:pt x="26404" y="54656"/>
                      <a:pt x="26309" y="54752"/>
                      <a:pt x="26309" y="54871"/>
                    </a:cubicBezTo>
                    <a:cubicBezTo>
                      <a:pt x="26309" y="54988"/>
                      <a:pt x="26404" y="55084"/>
                      <a:pt x="26522" y="55084"/>
                    </a:cubicBezTo>
                    <a:cubicBezTo>
                      <a:pt x="26640" y="55084"/>
                      <a:pt x="26736" y="54988"/>
                      <a:pt x="26736" y="54871"/>
                    </a:cubicBezTo>
                    <a:cubicBezTo>
                      <a:pt x="26736" y="54752"/>
                      <a:pt x="26640" y="54656"/>
                      <a:pt x="26522" y="54656"/>
                    </a:cubicBezTo>
                    <a:close/>
                    <a:moveTo>
                      <a:pt x="38665" y="54656"/>
                    </a:moveTo>
                    <a:cubicBezTo>
                      <a:pt x="38547" y="54656"/>
                      <a:pt x="38452" y="54752"/>
                      <a:pt x="38452" y="54871"/>
                    </a:cubicBezTo>
                    <a:cubicBezTo>
                      <a:pt x="38453" y="54988"/>
                      <a:pt x="38547" y="55084"/>
                      <a:pt x="38665" y="55084"/>
                    </a:cubicBezTo>
                    <a:cubicBezTo>
                      <a:pt x="38783" y="55084"/>
                      <a:pt x="38879" y="54988"/>
                      <a:pt x="38879" y="54871"/>
                    </a:cubicBezTo>
                    <a:cubicBezTo>
                      <a:pt x="38879" y="54752"/>
                      <a:pt x="38783" y="54656"/>
                      <a:pt x="38665" y="54656"/>
                    </a:cubicBezTo>
                    <a:close/>
                    <a:moveTo>
                      <a:pt x="8919" y="54984"/>
                    </a:moveTo>
                    <a:cubicBezTo>
                      <a:pt x="8899" y="54984"/>
                      <a:pt x="8879" y="54992"/>
                      <a:pt x="8864" y="55008"/>
                    </a:cubicBezTo>
                    <a:cubicBezTo>
                      <a:pt x="8833" y="55039"/>
                      <a:pt x="8833" y="55088"/>
                      <a:pt x="8864" y="55118"/>
                    </a:cubicBezTo>
                    <a:cubicBezTo>
                      <a:pt x="8879" y="55134"/>
                      <a:pt x="8899" y="55141"/>
                      <a:pt x="8919" y="55141"/>
                    </a:cubicBezTo>
                    <a:cubicBezTo>
                      <a:pt x="8939" y="55141"/>
                      <a:pt x="8959" y="55134"/>
                      <a:pt x="8974" y="55118"/>
                    </a:cubicBezTo>
                    <a:cubicBezTo>
                      <a:pt x="9006" y="55088"/>
                      <a:pt x="9006" y="55039"/>
                      <a:pt x="8974" y="55008"/>
                    </a:cubicBezTo>
                    <a:cubicBezTo>
                      <a:pt x="8959" y="54992"/>
                      <a:pt x="8939" y="54984"/>
                      <a:pt x="8919" y="54984"/>
                    </a:cubicBezTo>
                    <a:close/>
                    <a:moveTo>
                      <a:pt x="56333" y="55142"/>
                    </a:moveTo>
                    <a:cubicBezTo>
                      <a:pt x="56313" y="55142"/>
                      <a:pt x="56293" y="55150"/>
                      <a:pt x="56277" y="55165"/>
                    </a:cubicBezTo>
                    <a:cubicBezTo>
                      <a:pt x="56247" y="55197"/>
                      <a:pt x="56247" y="55245"/>
                      <a:pt x="56277" y="55276"/>
                    </a:cubicBezTo>
                    <a:cubicBezTo>
                      <a:pt x="56293" y="55292"/>
                      <a:pt x="56313" y="55299"/>
                      <a:pt x="56333" y="55299"/>
                    </a:cubicBezTo>
                    <a:cubicBezTo>
                      <a:pt x="56353" y="55299"/>
                      <a:pt x="56373" y="55292"/>
                      <a:pt x="56389" y="55276"/>
                    </a:cubicBezTo>
                    <a:cubicBezTo>
                      <a:pt x="56419" y="55245"/>
                      <a:pt x="56419" y="55197"/>
                      <a:pt x="56389" y="55165"/>
                    </a:cubicBezTo>
                    <a:cubicBezTo>
                      <a:pt x="56373" y="55150"/>
                      <a:pt x="56353" y="55142"/>
                      <a:pt x="56333" y="55142"/>
                    </a:cubicBezTo>
                    <a:close/>
                    <a:moveTo>
                      <a:pt x="19027" y="55079"/>
                    </a:moveTo>
                    <a:cubicBezTo>
                      <a:pt x="18982" y="55079"/>
                      <a:pt x="18937" y="55097"/>
                      <a:pt x="18903" y="55131"/>
                    </a:cubicBezTo>
                    <a:cubicBezTo>
                      <a:pt x="18833" y="55200"/>
                      <a:pt x="18833" y="55313"/>
                      <a:pt x="18903" y="55381"/>
                    </a:cubicBezTo>
                    <a:cubicBezTo>
                      <a:pt x="18937" y="55416"/>
                      <a:pt x="18982" y="55433"/>
                      <a:pt x="19027" y="55433"/>
                    </a:cubicBezTo>
                    <a:cubicBezTo>
                      <a:pt x="19073" y="55433"/>
                      <a:pt x="19118" y="55416"/>
                      <a:pt x="19152" y="55381"/>
                    </a:cubicBezTo>
                    <a:cubicBezTo>
                      <a:pt x="19221" y="55313"/>
                      <a:pt x="19221" y="55200"/>
                      <a:pt x="19152" y="55131"/>
                    </a:cubicBezTo>
                    <a:cubicBezTo>
                      <a:pt x="19118" y="55097"/>
                      <a:pt x="19073" y="55079"/>
                      <a:pt x="19027" y="55079"/>
                    </a:cubicBezTo>
                    <a:close/>
                    <a:moveTo>
                      <a:pt x="16449" y="54513"/>
                    </a:moveTo>
                    <a:cubicBezTo>
                      <a:pt x="16574" y="54513"/>
                      <a:pt x="16697" y="54561"/>
                      <a:pt x="16791" y="54655"/>
                    </a:cubicBezTo>
                    <a:cubicBezTo>
                      <a:pt x="16884" y="54748"/>
                      <a:pt x="16933" y="54868"/>
                      <a:pt x="16933" y="54997"/>
                    </a:cubicBezTo>
                    <a:cubicBezTo>
                      <a:pt x="16933" y="55127"/>
                      <a:pt x="16883" y="55249"/>
                      <a:pt x="16791" y="55342"/>
                    </a:cubicBezTo>
                    <a:cubicBezTo>
                      <a:pt x="16697" y="55436"/>
                      <a:pt x="16572" y="55483"/>
                      <a:pt x="16448" y="55483"/>
                    </a:cubicBezTo>
                    <a:cubicBezTo>
                      <a:pt x="16324" y="55483"/>
                      <a:pt x="16200" y="55436"/>
                      <a:pt x="16106" y="55342"/>
                    </a:cubicBezTo>
                    <a:cubicBezTo>
                      <a:pt x="16013" y="55249"/>
                      <a:pt x="15963" y="55127"/>
                      <a:pt x="15963" y="54997"/>
                    </a:cubicBezTo>
                    <a:cubicBezTo>
                      <a:pt x="15963" y="54866"/>
                      <a:pt x="16013" y="54745"/>
                      <a:pt x="16106" y="54655"/>
                    </a:cubicBezTo>
                    <a:cubicBezTo>
                      <a:pt x="16200" y="54561"/>
                      <a:pt x="16325" y="54513"/>
                      <a:pt x="16449" y="54513"/>
                    </a:cubicBezTo>
                    <a:close/>
                    <a:moveTo>
                      <a:pt x="16450" y="54500"/>
                    </a:moveTo>
                    <a:cubicBezTo>
                      <a:pt x="16322" y="54500"/>
                      <a:pt x="16195" y="54549"/>
                      <a:pt x="16099" y="54646"/>
                    </a:cubicBezTo>
                    <a:cubicBezTo>
                      <a:pt x="16005" y="54739"/>
                      <a:pt x="15954" y="54865"/>
                      <a:pt x="15954" y="54997"/>
                    </a:cubicBezTo>
                    <a:cubicBezTo>
                      <a:pt x="15954" y="55129"/>
                      <a:pt x="16006" y="55253"/>
                      <a:pt x="16099" y="55349"/>
                    </a:cubicBezTo>
                    <a:cubicBezTo>
                      <a:pt x="16194" y="55444"/>
                      <a:pt x="16323" y="55494"/>
                      <a:pt x="16449" y="55494"/>
                    </a:cubicBezTo>
                    <a:cubicBezTo>
                      <a:pt x="16577" y="55494"/>
                      <a:pt x="16703" y="55446"/>
                      <a:pt x="16802" y="55349"/>
                    </a:cubicBezTo>
                    <a:cubicBezTo>
                      <a:pt x="16896" y="55255"/>
                      <a:pt x="16946" y="55129"/>
                      <a:pt x="16946" y="54997"/>
                    </a:cubicBezTo>
                    <a:cubicBezTo>
                      <a:pt x="16946" y="54865"/>
                      <a:pt x="16893" y="54740"/>
                      <a:pt x="16802" y="54646"/>
                    </a:cubicBezTo>
                    <a:cubicBezTo>
                      <a:pt x="16704" y="54549"/>
                      <a:pt x="16577" y="54500"/>
                      <a:pt x="16450" y="54500"/>
                    </a:cubicBezTo>
                    <a:close/>
                    <a:moveTo>
                      <a:pt x="46227" y="55237"/>
                    </a:moveTo>
                    <a:cubicBezTo>
                      <a:pt x="46182" y="55237"/>
                      <a:pt x="46136" y="55254"/>
                      <a:pt x="46102" y="55288"/>
                    </a:cubicBezTo>
                    <a:cubicBezTo>
                      <a:pt x="46033" y="55358"/>
                      <a:pt x="46033" y="55469"/>
                      <a:pt x="46102" y="55539"/>
                    </a:cubicBezTo>
                    <a:cubicBezTo>
                      <a:pt x="46136" y="55573"/>
                      <a:pt x="46182" y="55590"/>
                      <a:pt x="46227" y="55590"/>
                    </a:cubicBezTo>
                    <a:cubicBezTo>
                      <a:pt x="46272" y="55590"/>
                      <a:pt x="46318" y="55573"/>
                      <a:pt x="46352" y="55539"/>
                    </a:cubicBezTo>
                    <a:cubicBezTo>
                      <a:pt x="46421" y="55469"/>
                      <a:pt x="46421" y="55358"/>
                      <a:pt x="46352" y="55288"/>
                    </a:cubicBezTo>
                    <a:cubicBezTo>
                      <a:pt x="46318" y="55254"/>
                      <a:pt x="46272" y="55237"/>
                      <a:pt x="46227" y="55237"/>
                    </a:cubicBezTo>
                    <a:close/>
                    <a:moveTo>
                      <a:pt x="48809" y="54671"/>
                    </a:moveTo>
                    <a:cubicBezTo>
                      <a:pt x="48937" y="54671"/>
                      <a:pt x="49058" y="54721"/>
                      <a:pt x="49147" y="54813"/>
                    </a:cubicBezTo>
                    <a:cubicBezTo>
                      <a:pt x="49240" y="54904"/>
                      <a:pt x="49289" y="55026"/>
                      <a:pt x="49289" y="55155"/>
                    </a:cubicBezTo>
                    <a:cubicBezTo>
                      <a:pt x="49289" y="55285"/>
                      <a:pt x="49238" y="55407"/>
                      <a:pt x="49147" y="55497"/>
                    </a:cubicBezTo>
                    <a:cubicBezTo>
                      <a:pt x="49054" y="55589"/>
                      <a:pt x="48934" y="55639"/>
                      <a:pt x="48803" y="55639"/>
                    </a:cubicBezTo>
                    <a:cubicBezTo>
                      <a:pt x="48673" y="55639"/>
                      <a:pt x="48551" y="55588"/>
                      <a:pt x="48460" y="55497"/>
                    </a:cubicBezTo>
                    <a:cubicBezTo>
                      <a:pt x="48369" y="55404"/>
                      <a:pt x="48318" y="55284"/>
                      <a:pt x="48318" y="55155"/>
                    </a:cubicBezTo>
                    <a:cubicBezTo>
                      <a:pt x="48318" y="55026"/>
                      <a:pt x="48369" y="54903"/>
                      <a:pt x="48460" y="54813"/>
                    </a:cubicBezTo>
                    <a:cubicBezTo>
                      <a:pt x="48553" y="54720"/>
                      <a:pt x="48674" y="54671"/>
                      <a:pt x="48803" y="54671"/>
                    </a:cubicBezTo>
                    <a:cubicBezTo>
                      <a:pt x="48805" y="54671"/>
                      <a:pt x="48807" y="54671"/>
                      <a:pt x="48809" y="54671"/>
                    </a:cubicBezTo>
                    <a:close/>
                    <a:moveTo>
                      <a:pt x="48805" y="54658"/>
                    </a:moveTo>
                    <a:cubicBezTo>
                      <a:pt x="48673" y="54658"/>
                      <a:pt x="48547" y="54711"/>
                      <a:pt x="48453" y="54803"/>
                    </a:cubicBezTo>
                    <a:cubicBezTo>
                      <a:pt x="48359" y="54897"/>
                      <a:pt x="48308" y="55023"/>
                      <a:pt x="48308" y="55155"/>
                    </a:cubicBezTo>
                    <a:cubicBezTo>
                      <a:pt x="48308" y="55287"/>
                      <a:pt x="48361" y="55411"/>
                      <a:pt x="48453" y="55505"/>
                    </a:cubicBezTo>
                    <a:cubicBezTo>
                      <a:pt x="48547" y="55600"/>
                      <a:pt x="48673" y="55650"/>
                      <a:pt x="48805" y="55650"/>
                    </a:cubicBezTo>
                    <a:cubicBezTo>
                      <a:pt x="48937" y="55650"/>
                      <a:pt x="49061" y="55600"/>
                      <a:pt x="49155" y="55505"/>
                    </a:cubicBezTo>
                    <a:cubicBezTo>
                      <a:pt x="49250" y="55411"/>
                      <a:pt x="49300" y="55287"/>
                      <a:pt x="49300" y="55155"/>
                    </a:cubicBezTo>
                    <a:cubicBezTo>
                      <a:pt x="49300" y="55023"/>
                      <a:pt x="49248" y="54897"/>
                      <a:pt x="49155" y="54803"/>
                    </a:cubicBezTo>
                    <a:cubicBezTo>
                      <a:pt x="49061" y="54708"/>
                      <a:pt x="48937" y="54658"/>
                      <a:pt x="48805" y="54658"/>
                    </a:cubicBezTo>
                    <a:close/>
                    <a:moveTo>
                      <a:pt x="14861" y="55096"/>
                    </a:moveTo>
                    <a:cubicBezTo>
                      <a:pt x="14945" y="55096"/>
                      <a:pt x="15030" y="55128"/>
                      <a:pt x="15095" y="55192"/>
                    </a:cubicBezTo>
                    <a:cubicBezTo>
                      <a:pt x="15157" y="55255"/>
                      <a:pt x="15190" y="55337"/>
                      <a:pt x="15190" y="55426"/>
                    </a:cubicBezTo>
                    <a:cubicBezTo>
                      <a:pt x="15190" y="55515"/>
                      <a:pt x="15157" y="55597"/>
                      <a:pt x="15095" y="55660"/>
                    </a:cubicBezTo>
                    <a:cubicBezTo>
                      <a:pt x="15034" y="55721"/>
                      <a:pt x="14950" y="55756"/>
                      <a:pt x="14861" y="55756"/>
                    </a:cubicBezTo>
                    <a:cubicBezTo>
                      <a:pt x="14773" y="55756"/>
                      <a:pt x="14690" y="55721"/>
                      <a:pt x="14628" y="55660"/>
                    </a:cubicBezTo>
                    <a:cubicBezTo>
                      <a:pt x="14566" y="55598"/>
                      <a:pt x="14531" y="55515"/>
                      <a:pt x="14531" y="55426"/>
                    </a:cubicBezTo>
                    <a:cubicBezTo>
                      <a:pt x="14531" y="55339"/>
                      <a:pt x="14566" y="55256"/>
                      <a:pt x="14628" y="55192"/>
                    </a:cubicBezTo>
                    <a:cubicBezTo>
                      <a:pt x="14692" y="55128"/>
                      <a:pt x="14776" y="55096"/>
                      <a:pt x="14861" y="55096"/>
                    </a:cubicBezTo>
                    <a:close/>
                    <a:moveTo>
                      <a:pt x="14861" y="55088"/>
                    </a:moveTo>
                    <a:cubicBezTo>
                      <a:pt x="14775" y="55088"/>
                      <a:pt x="14688" y="55121"/>
                      <a:pt x="14622" y="55187"/>
                    </a:cubicBezTo>
                    <a:cubicBezTo>
                      <a:pt x="14558" y="55250"/>
                      <a:pt x="14522" y="55336"/>
                      <a:pt x="14522" y="55426"/>
                    </a:cubicBezTo>
                    <a:cubicBezTo>
                      <a:pt x="14522" y="55517"/>
                      <a:pt x="14557" y="55602"/>
                      <a:pt x="14622" y="55665"/>
                    </a:cubicBezTo>
                    <a:cubicBezTo>
                      <a:pt x="14686" y="55728"/>
                      <a:pt x="14770" y="55765"/>
                      <a:pt x="14861" y="55765"/>
                    </a:cubicBezTo>
                    <a:cubicBezTo>
                      <a:pt x="14951" y="55765"/>
                      <a:pt x="15035" y="55728"/>
                      <a:pt x="15100" y="55665"/>
                    </a:cubicBezTo>
                    <a:cubicBezTo>
                      <a:pt x="15164" y="55602"/>
                      <a:pt x="15200" y="55517"/>
                      <a:pt x="15200" y="55426"/>
                    </a:cubicBezTo>
                    <a:cubicBezTo>
                      <a:pt x="15200" y="55336"/>
                      <a:pt x="15166" y="55250"/>
                      <a:pt x="15100" y="55187"/>
                    </a:cubicBezTo>
                    <a:cubicBezTo>
                      <a:pt x="15034" y="55121"/>
                      <a:pt x="14948" y="55088"/>
                      <a:pt x="14861" y="55088"/>
                    </a:cubicBezTo>
                    <a:close/>
                    <a:moveTo>
                      <a:pt x="26351" y="55372"/>
                    </a:moveTo>
                    <a:cubicBezTo>
                      <a:pt x="26238" y="55372"/>
                      <a:pt x="26145" y="55462"/>
                      <a:pt x="26145" y="55576"/>
                    </a:cubicBezTo>
                    <a:cubicBezTo>
                      <a:pt x="26145" y="55688"/>
                      <a:pt x="26236" y="55781"/>
                      <a:pt x="26351" y="55781"/>
                    </a:cubicBezTo>
                    <a:cubicBezTo>
                      <a:pt x="26462" y="55781"/>
                      <a:pt x="26555" y="55691"/>
                      <a:pt x="26555" y="55576"/>
                    </a:cubicBezTo>
                    <a:cubicBezTo>
                      <a:pt x="26555" y="55465"/>
                      <a:pt x="26464" y="55372"/>
                      <a:pt x="26351" y="55372"/>
                    </a:cubicBezTo>
                    <a:close/>
                    <a:moveTo>
                      <a:pt x="38837" y="55372"/>
                    </a:moveTo>
                    <a:cubicBezTo>
                      <a:pt x="38725" y="55372"/>
                      <a:pt x="38633" y="55462"/>
                      <a:pt x="38633" y="55576"/>
                    </a:cubicBezTo>
                    <a:cubicBezTo>
                      <a:pt x="38633" y="55691"/>
                      <a:pt x="38725" y="55781"/>
                      <a:pt x="38837" y="55781"/>
                    </a:cubicBezTo>
                    <a:cubicBezTo>
                      <a:pt x="38950" y="55781"/>
                      <a:pt x="39041" y="55691"/>
                      <a:pt x="39041" y="55576"/>
                    </a:cubicBezTo>
                    <a:cubicBezTo>
                      <a:pt x="39041" y="55465"/>
                      <a:pt x="38951" y="55372"/>
                      <a:pt x="38837" y="55372"/>
                    </a:cubicBezTo>
                    <a:close/>
                    <a:moveTo>
                      <a:pt x="13446" y="55276"/>
                    </a:moveTo>
                    <a:cubicBezTo>
                      <a:pt x="13513" y="55276"/>
                      <a:pt x="13580" y="55301"/>
                      <a:pt x="13631" y="55352"/>
                    </a:cubicBezTo>
                    <a:cubicBezTo>
                      <a:pt x="13733" y="55453"/>
                      <a:pt x="13733" y="55620"/>
                      <a:pt x="13631" y="55721"/>
                    </a:cubicBezTo>
                    <a:cubicBezTo>
                      <a:pt x="13580" y="55772"/>
                      <a:pt x="13513" y="55797"/>
                      <a:pt x="13446" y="55797"/>
                    </a:cubicBezTo>
                    <a:cubicBezTo>
                      <a:pt x="13379" y="55797"/>
                      <a:pt x="13312" y="55772"/>
                      <a:pt x="13262" y="55721"/>
                    </a:cubicBezTo>
                    <a:cubicBezTo>
                      <a:pt x="13160" y="55620"/>
                      <a:pt x="13160" y="55455"/>
                      <a:pt x="13262" y="55352"/>
                    </a:cubicBezTo>
                    <a:cubicBezTo>
                      <a:pt x="13312" y="55301"/>
                      <a:pt x="13379" y="55276"/>
                      <a:pt x="13446" y="55276"/>
                    </a:cubicBezTo>
                    <a:close/>
                    <a:moveTo>
                      <a:pt x="13447" y="55271"/>
                    </a:moveTo>
                    <a:cubicBezTo>
                      <a:pt x="13378" y="55271"/>
                      <a:pt x="13310" y="55297"/>
                      <a:pt x="13259" y="55349"/>
                    </a:cubicBezTo>
                    <a:cubicBezTo>
                      <a:pt x="13154" y="55452"/>
                      <a:pt x="13154" y="55621"/>
                      <a:pt x="13259" y="55726"/>
                    </a:cubicBezTo>
                    <a:cubicBezTo>
                      <a:pt x="13311" y="55778"/>
                      <a:pt x="13378" y="55802"/>
                      <a:pt x="13446" y="55802"/>
                    </a:cubicBezTo>
                    <a:cubicBezTo>
                      <a:pt x="13515" y="55802"/>
                      <a:pt x="13582" y="55778"/>
                      <a:pt x="13635" y="55726"/>
                    </a:cubicBezTo>
                    <a:cubicBezTo>
                      <a:pt x="13738" y="55621"/>
                      <a:pt x="13738" y="55452"/>
                      <a:pt x="13635" y="55349"/>
                    </a:cubicBezTo>
                    <a:cubicBezTo>
                      <a:pt x="13583" y="55297"/>
                      <a:pt x="13515" y="55271"/>
                      <a:pt x="13447" y="55271"/>
                    </a:cubicBezTo>
                    <a:close/>
                    <a:moveTo>
                      <a:pt x="50392" y="55253"/>
                    </a:moveTo>
                    <a:cubicBezTo>
                      <a:pt x="50477" y="55255"/>
                      <a:pt x="50561" y="55287"/>
                      <a:pt x="50625" y="55350"/>
                    </a:cubicBezTo>
                    <a:cubicBezTo>
                      <a:pt x="50686" y="55411"/>
                      <a:pt x="50720" y="55495"/>
                      <a:pt x="50720" y="55584"/>
                    </a:cubicBezTo>
                    <a:cubicBezTo>
                      <a:pt x="50720" y="55672"/>
                      <a:pt x="50687" y="55755"/>
                      <a:pt x="50625" y="55817"/>
                    </a:cubicBezTo>
                    <a:cubicBezTo>
                      <a:pt x="50560" y="55881"/>
                      <a:pt x="50476" y="55914"/>
                      <a:pt x="50391" y="55914"/>
                    </a:cubicBezTo>
                    <a:cubicBezTo>
                      <a:pt x="50306" y="55914"/>
                      <a:pt x="50222" y="55881"/>
                      <a:pt x="50158" y="55817"/>
                    </a:cubicBezTo>
                    <a:cubicBezTo>
                      <a:pt x="50096" y="55756"/>
                      <a:pt x="50061" y="55672"/>
                      <a:pt x="50061" y="55584"/>
                    </a:cubicBezTo>
                    <a:cubicBezTo>
                      <a:pt x="50061" y="55495"/>
                      <a:pt x="50096" y="55414"/>
                      <a:pt x="50158" y="55350"/>
                    </a:cubicBezTo>
                    <a:cubicBezTo>
                      <a:pt x="50223" y="55285"/>
                      <a:pt x="50306" y="55253"/>
                      <a:pt x="50392" y="55253"/>
                    </a:cubicBezTo>
                    <a:close/>
                    <a:moveTo>
                      <a:pt x="50392" y="55246"/>
                    </a:moveTo>
                    <a:cubicBezTo>
                      <a:pt x="50305" y="55246"/>
                      <a:pt x="50218" y="55279"/>
                      <a:pt x="50152" y="55345"/>
                    </a:cubicBezTo>
                    <a:cubicBezTo>
                      <a:pt x="50089" y="55408"/>
                      <a:pt x="50052" y="55494"/>
                      <a:pt x="50052" y="55584"/>
                    </a:cubicBezTo>
                    <a:cubicBezTo>
                      <a:pt x="50052" y="55675"/>
                      <a:pt x="50087" y="55759"/>
                      <a:pt x="50152" y="55823"/>
                    </a:cubicBezTo>
                    <a:cubicBezTo>
                      <a:pt x="50218" y="55888"/>
                      <a:pt x="50305" y="55923"/>
                      <a:pt x="50392" y="55923"/>
                    </a:cubicBezTo>
                    <a:cubicBezTo>
                      <a:pt x="50478" y="55923"/>
                      <a:pt x="50565" y="55888"/>
                      <a:pt x="50631" y="55823"/>
                    </a:cubicBezTo>
                    <a:cubicBezTo>
                      <a:pt x="50694" y="55759"/>
                      <a:pt x="50731" y="55675"/>
                      <a:pt x="50731" y="55584"/>
                    </a:cubicBezTo>
                    <a:cubicBezTo>
                      <a:pt x="50731" y="55494"/>
                      <a:pt x="50696" y="55408"/>
                      <a:pt x="50631" y="55345"/>
                    </a:cubicBezTo>
                    <a:cubicBezTo>
                      <a:pt x="50565" y="55279"/>
                      <a:pt x="50478" y="55246"/>
                      <a:pt x="50392" y="55246"/>
                    </a:cubicBezTo>
                    <a:close/>
                    <a:moveTo>
                      <a:pt x="51807" y="55433"/>
                    </a:moveTo>
                    <a:cubicBezTo>
                      <a:pt x="51877" y="55433"/>
                      <a:pt x="51942" y="55460"/>
                      <a:pt x="51993" y="55510"/>
                    </a:cubicBezTo>
                    <a:cubicBezTo>
                      <a:pt x="52094" y="55611"/>
                      <a:pt x="52094" y="55778"/>
                      <a:pt x="51993" y="55879"/>
                    </a:cubicBezTo>
                    <a:cubicBezTo>
                      <a:pt x="51942" y="55930"/>
                      <a:pt x="51875" y="55955"/>
                      <a:pt x="51808" y="55955"/>
                    </a:cubicBezTo>
                    <a:cubicBezTo>
                      <a:pt x="51741" y="55955"/>
                      <a:pt x="51674" y="55930"/>
                      <a:pt x="51623" y="55879"/>
                    </a:cubicBezTo>
                    <a:cubicBezTo>
                      <a:pt x="51574" y="55830"/>
                      <a:pt x="51546" y="55765"/>
                      <a:pt x="51546" y="55694"/>
                    </a:cubicBezTo>
                    <a:cubicBezTo>
                      <a:pt x="51546" y="55624"/>
                      <a:pt x="51574" y="55559"/>
                      <a:pt x="51623" y="55510"/>
                    </a:cubicBezTo>
                    <a:cubicBezTo>
                      <a:pt x="51672" y="55460"/>
                      <a:pt x="51738" y="55433"/>
                      <a:pt x="51807" y="55433"/>
                    </a:cubicBezTo>
                    <a:close/>
                    <a:moveTo>
                      <a:pt x="51807" y="55427"/>
                    </a:moveTo>
                    <a:cubicBezTo>
                      <a:pt x="51738" y="55427"/>
                      <a:pt x="51670" y="55455"/>
                      <a:pt x="51619" y="55505"/>
                    </a:cubicBezTo>
                    <a:cubicBezTo>
                      <a:pt x="51568" y="55556"/>
                      <a:pt x="51542" y="55624"/>
                      <a:pt x="51542" y="55694"/>
                    </a:cubicBezTo>
                    <a:cubicBezTo>
                      <a:pt x="51542" y="55765"/>
                      <a:pt x="51568" y="55831"/>
                      <a:pt x="51619" y="55882"/>
                    </a:cubicBezTo>
                    <a:cubicBezTo>
                      <a:pt x="51672" y="55936"/>
                      <a:pt x="51739" y="55960"/>
                      <a:pt x="51807" y="55960"/>
                    </a:cubicBezTo>
                    <a:cubicBezTo>
                      <a:pt x="51809" y="55960"/>
                      <a:pt x="51811" y="55960"/>
                      <a:pt x="51813" y="55960"/>
                    </a:cubicBezTo>
                    <a:cubicBezTo>
                      <a:pt x="51879" y="55960"/>
                      <a:pt x="51945" y="55934"/>
                      <a:pt x="51996" y="55882"/>
                    </a:cubicBezTo>
                    <a:cubicBezTo>
                      <a:pt x="52100" y="55779"/>
                      <a:pt x="52100" y="55610"/>
                      <a:pt x="51996" y="55505"/>
                    </a:cubicBezTo>
                    <a:cubicBezTo>
                      <a:pt x="51945" y="55455"/>
                      <a:pt x="51878" y="55427"/>
                      <a:pt x="51807" y="55427"/>
                    </a:cubicBezTo>
                    <a:close/>
                    <a:moveTo>
                      <a:pt x="18243" y="55627"/>
                    </a:moveTo>
                    <a:cubicBezTo>
                      <a:pt x="18200" y="55627"/>
                      <a:pt x="18157" y="55644"/>
                      <a:pt x="18125" y="55676"/>
                    </a:cubicBezTo>
                    <a:cubicBezTo>
                      <a:pt x="18059" y="55742"/>
                      <a:pt x="18059" y="55849"/>
                      <a:pt x="18125" y="55914"/>
                    </a:cubicBezTo>
                    <a:cubicBezTo>
                      <a:pt x="18157" y="55947"/>
                      <a:pt x="18200" y="55963"/>
                      <a:pt x="18243" y="55963"/>
                    </a:cubicBezTo>
                    <a:cubicBezTo>
                      <a:pt x="18286" y="55963"/>
                      <a:pt x="18330" y="55947"/>
                      <a:pt x="18362" y="55914"/>
                    </a:cubicBezTo>
                    <a:cubicBezTo>
                      <a:pt x="18427" y="55849"/>
                      <a:pt x="18427" y="55742"/>
                      <a:pt x="18362" y="55676"/>
                    </a:cubicBezTo>
                    <a:cubicBezTo>
                      <a:pt x="18330" y="55644"/>
                      <a:pt x="18286" y="55627"/>
                      <a:pt x="18243" y="55627"/>
                    </a:cubicBezTo>
                    <a:close/>
                    <a:moveTo>
                      <a:pt x="47009" y="55785"/>
                    </a:moveTo>
                    <a:cubicBezTo>
                      <a:pt x="46966" y="55785"/>
                      <a:pt x="46923" y="55802"/>
                      <a:pt x="46891" y="55834"/>
                    </a:cubicBezTo>
                    <a:cubicBezTo>
                      <a:pt x="46825" y="55899"/>
                      <a:pt x="46825" y="56005"/>
                      <a:pt x="46891" y="56070"/>
                    </a:cubicBezTo>
                    <a:cubicBezTo>
                      <a:pt x="46923" y="56103"/>
                      <a:pt x="46966" y="56119"/>
                      <a:pt x="47009" y="56119"/>
                    </a:cubicBezTo>
                    <a:cubicBezTo>
                      <a:pt x="47052" y="56119"/>
                      <a:pt x="47094" y="56103"/>
                      <a:pt x="47127" y="56070"/>
                    </a:cubicBezTo>
                    <a:cubicBezTo>
                      <a:pt x="47192" y="56004"/>
                      <a:pt x="47192" y="55899"/>
                      <a:pt x="47127" y="55834"/>
                    </a:cubicBezTo>
                    <a:cubicBezTo>
                      <a:pt x="47094" y="55802"/>
                      <a:pt x="47052" y="55785"/>
                      <a:pt x="47009" y="55785"/>
                    </a:cubicBezTo>
                    <a:close/>
                    <a:moveTo>
                      <a:pt x="17420" y="56035"/>
                    </a:moveTo>
                    <a:cubicBezTo>
                      <a:pt x="17380" y="56035"/>
                      <a:pt x="17339" y="56051"/>
                      <a:pt x="17309" y="56082"/>
                    </a:cubicBezTo>
                    <a:cubicBezTo>
                      <a:pt x="17245" y="56143"/>
                      <a:pt x="17245" y="56243"/>
                      <a:pt x="17309" y="56307"/>
                    </a:cubicBezTo>
                    <a:cubicBezTo>
                      <a:pt x="17339" y="56337"/>
                      <a:pt x="17380" y="56352"/>
                      <a:pt x="17420" y="56352"/>
                    </a:cubicBezTo>
                    <a:cubicBezTo>
                      <a:pt x="17461" y="56352"/>
                      <a:pt x="17502" y="56337"/>
                      <a:pt x="17533" y="56307"/>
                    </a:cubicBezTo>
                    <a:cubicBezTo>
                      <a:pt x="17594" y="56244"/>
                      <a:pt x="17594" y="56143"/>
                      <a:pt x="17533" y="56082"/>
                    </a:cubicBezTo>
                    <a:cubicBezTo>
                      <a:pt x="17502" y="56051"/>
                      <a:pt x="17461" y="56035"/>
                      <a:pt x="17420" y="56035"/>
                    </a:cubicBezTo>
                    <a:close/>
                    <a:moveTo>
                      <a:pt x="10191" y="56256"/>
                    </a:moveTo>
                    <a:cubicBezTo>
                      <a:pt x="10171" y="56256"/>
                      <a:pt x="10151" y="56264"/>
                      <a:pt x="10136" y="56279"/>
                    </a:cubicBezTo>
                    <a:cubicBezTo>
                      <a:pt x="10104" y="56310"/>
                      <a:pt x="10104" y="56359"/>
                      <a:pt x="10136" y="56389"/>
                    </a:cubicBezTo>
                    <a:cubicBezTo>
                      <a:pt x="10151" y="56405"/>
                      <a:pt x="10171" y="56413"/>
                      <a:pt x="10191" y="56413"/>
                    </a:cubicBezTo>
                    <a:cubicBezTo>
                      <a:pt x="10211" y="56413"/>
                      <a:pt x="10231" y="56405"/>
                      <a:pt x="10246" y="56389"/>
                    </a:cubicBezTo>
                    <a:cubicBezTo>
                      <a:pt x="10277" y="56359"/>
                      <a:pt x="10277" y="56310"/>
                      <a:pt x="10246" y="56279"/>
                    </a:cubicBezTo>
                    <a:cubicBezTo>
                      <a:pt x="10231" y="56264"/>
                      <a:pt x="10211" y="56256"/>
                      <a:pt x="10191" y="56256"/>
                    </a:cubicBezTo>
                    <a:close/>
                    <a:moveTo>
                      <a:pt x="10827" y="56335"/>
                    </a:moveTo>
                    <a:cubicBezTo>
                      <a:pt x="10805" y="56335"/>
                      <a:pt x="10783" y="56344"/>
                      <a:pt x="10766" y="56360"/>
                    </a:cubicBezTo>
                    <a:cubicBezTo>
                      <a:pt x="10732" y="56395"/>
                      <a:pt x="10732" y="56450"/>
                      <a:pt x="10766" y="56483"/>
                    </a:cubicBezTo>
                    <a:cubicBezTo>
                      <a:pt x="10783" y="56501"/>
                      <a:pt x="10805" y="56510"/>
                      <a:pt x="10827" y="56510"/>
                    </a:cubicBezTo>
                    <a:cubicBezTo>
                      <a:pt x="10850" y="56510"/>
                      <a:pt x="10872" y="56501"/>
                      <a:pt x="10890" y="56483"/>
                    </a:cubicBezTo>
                    <a:cubicBezTo>
                      <a:pt x="10923" y="56450"/>
                      <a:pt x="10923" y="56395"/>
                      <a:pt x="10890" y="56360"/>
                    </a:cubicBezTo>
                    <a:cubicBezTo>
                      <a:pt x="10872" y="56344"/>
                      <a:pt x="10850" y="56335"/>
                      <a:pt x="10827" y="56335"/>
                    </a:cubicBezTo>
                    <a:close/>
                    <a:moveTo>
                      <a:pt x="47834" y="56193"/>
                    </a:moveTo>
                    <a:cubicBezTo>
                      <a:pt x="47793" y="56193"/>
                      <a:pt x="47752" y="56209"/>
                      <a:pt x="47721" y="56240"/>
                    </a:cubicBezTo>
                    <a:cubicBezTo>
                      <a:pt x="47660" y="56301"/>
                      <a:pt x="47660" y="56402"/>
                      <a:pt x="47721" y="56465"/>
                    </a:cubicBezTo>
                    <a:cubicBezTo>
                      <a:pt x="47752" y="56495"/>
                      <a:pt x="47793" y="56510"/>
                      <a:pt x="47834" y="56510"/>
                    </a:cubicBezTo>
                    <a:cubicBezTo>
                      <a:pt x="47875" y="56510"/>
                      <a:pt x="47915" y="56495"/>
                      <a:pt x="47946" y="56465"/>
                    </a:cubicBezTo>
                    <a:cubicBezTo>
                      <a:pt x="48008" y="56401"/>
                      <a:pt x="48008" y="56301"/>
                      <a:pt x="47946" y="56240"/>
                    </a:cubicBezTo>
                    <a:cubicBezTo>
                      <a:pt x="47915" y="56209"/>
                      <a:pt x="47875" y="56193"/>
                      <a:pt x="47834" y="56193"/>
                    </a:cubicBezTo>
                    <a:close/>
                    <a:moveTo>
                      <a:pt x="26235" y="56172"/>
                    </a:moveTo>
                    <a:cubicBezTo>
                      <a:pt x="26128" y="56172"/>
                      <a:pt x="26039" y="56259"/>
                      <a:pt x="26039" y="56368"/>
                    </a:cubicBezTo>
                    <a:cubicBezTo>
                      <a:pt x="26039" y="56475"/>
                      <a:pt x="26126" y="56563"/>
                      <a:pt x="26235" y="56563"/>
                    </a:cubicBezTo>
                    <a:cubicBezTo>
                      <a:pt x="26343" y="56563"/>
                      <a:pt x="26430" y="56476"/>
                      <a:pt x="26430" y="56368"/>
                    </a:cubicBezTo>
                    <a:cubicBezTo>
                      <a:pt x="26430" y="56262"/>
                      <a:pt x="26343" y="56172"/>
                      <a:pt x="26235" y="56172"/>
                    </a:cubicBezTo>
                    <a:close/>
                    <a:moveTo>
                      <a:pt x="38953" y="56172"/>
                    </a:moveTo>
                    <a:cubicBezTo>
                      <a:pt x="38846" y="56172"/>
                      <a:pt x="38757" y="56259"/>
                      <a:pt x="38757" y="56368"/>
                    </a:cubicBezTo>
                    <a:cubicBezTo>
                      <a:pt x="38757" y="56476"/>
                      <a:pt x="38846" y="56563"/>
                      <a:pt x="38953" y="56563"/>
                    </a:cubicBezTo>
                    <a:cubicBezTo>
                      <a:pt x="39060" y="56563"/>
                      <a:pt x="39148" y="56476"/>
                      <a:pt x="39148" y="56368"/>
                    </a:cubicBezTo>
                    <a:cubicBezTo>
                      <a:pt x="39148" y="56260"/>
                      <a:pt x="39062" y="56172"/>
                      <a:pt x="38953" y="56172"/>
                    </a:cubicBezTo>
                    <a:close/>
                    <a:moveTo>
                      <a:pt x="55063" y="56414"/>
                    </a:moveTo>
                    <a:cubicBezTo>
                      <a:pt x="55043" y="56414"/>
                      <a:pt x="55023" y="56422"/>
                      <a:pt x="55008" y="56437"/>
                    </a:cubicBezTo>
                    <a:cubicBezTo>
                      <a:pt x="54978" y="56467"/>
                      <a:pt x="54978" y="56517"/>
                      <a:pt x="55008" y="56547"/>
                    </a:cubicBezTo>
                    <a:cubicBezTo>
                      <a:pt x="55023" y="56562"/>
                      <a:pt x="55043" y="56570"/>
                      <a:pt x="55063" y="56570"/>
                    </a:cubicBezTo>
                    <a:cubicBezTo>
                      <a:pt x="55083" y="56570"/>
                      <a:pt x="55103" y="56562"/>
                      <a:pt x="55118" y="56547"/>
                    </a:cubicBezTo>
                    <a:cubicBezTo>
                      <a:pt x="55147" y="56517"/>
                      <a:pt x="55147" y="56467"/>
                      <a:pt x="55118" y="56437"/>
                    </a:cubicBezTo>
                    <a:cubicBezTo>
                      <a:pt x="55103" y="56422"/>
                      <a:pt x="55083" y="56414"/>
                      <a:pt x="55063" y="56414"/>
                    </a:cubicBezTo>
                    <a:close/>
                    <a:moveTo>
                      <a:pt x="11535" y="56426"/>
                    </a:moveTo>
                    <a:cubicBezTo>
                      <a:pt x="11510" y="56426"/>
                      <a:pt x="11486" y="56436"/>
                      <a:pt x="11466" y="56454"/>
                    </a:cubicBezTo>
                    <a:cubicBezTo>
                      <a:pt x="11429" y="56494"/>
                      <a:pt x="11429" y="56554"/>
                      <a:pt x="11466" y="56591"/>
                    </a:cubicBezTo>
                    <a:cubicBezTo>
                      <a:pt x="11486" y="56610"/>
                      <a:pt x="11510" y="56619"/>
                      <a:pt x="11535" y="56619"/>
                    </a:cubicBezTo>
                    <a:cubicBezTo>
                      <a:pt x="11559" y="56619"/>
                      <a:pt x="11584" y="56610"/>
                      <a:pt x="11602" y="56591"/>
                    </a:cubicBezTo>
                    <a:cubicBezTo>
                      <a:pt x="11640" y="56553"/>
                      <a:pt x="11640" y="56494"/>
                      <a:pt x="11602" y="56454"/>
                    </a:cubicBezTo>
                    <a:cubicBezTo>
                      <a:pt x="11584" y="56436"/>
                      <a:pt x="11559" y="56426"/>
                      <a:pt x="11535" y="56426"/>
                    </a:cubicBezTo>
                    <a:close/>
                    <a:moveTo>
                      <a:pt x="16567" y="56321"/>
                    </a:moveTo>
                    <a:cubicBezTo>
                      <a:pt x="16528" y="56321"/>
                      <a:pt x="16490" y="56336"/>
                      <a:pt x="16461" y="56365"/>
                    </a:cubicBezTo>
                    <a:cubicBezTo>
                      <a:pt x="16403" y="56424"/>
                      <a:pt x="16403" y="56518"/>
                      <a:pt x="16461" y="56576"/>
                    </a:cubicBezTo>
                    <a:cubicBezTo>
                      <a:pt x="16490" y="56605"/>
                      <a:pt x="16528" y="56620"/>
                      <a:pt x="16567" y="56620"/>
                    </a:cubicBezTo>
                    <a:cubicBezTo>
                      <a:pt x="16605" y="56620"/>
                      <a:pt x="16644" y="56605"/>
                      <a:pt x="16673" y="56576"/>
                    </a:cubicBezTo>
                    <a:cubicBezTo>
                      <a:pt x="16731" y="56518"/>
                      <a:pt x="16731" y="56423"/>
                      <a:pt x="16673" y="56365"/>
                    </a:cubicBezTo>
                    <a:cubicBezTo>
                      <a:pt x="16644" y="56336"/>
                      <a:pt x="16605" y="56321"/>
                      <a:pt x="16567" y="56321"/>
                    </a:cubicBezTo>
                    <a:close/>
                    <a:moveTo>
                      <a:pt x="54425" y="56492"/>
                    </a:moveTo>
                    <a:cubicBezTo>
                      <a:pt x="54403" y="56492"/>
                      <a:pt x="54381" y="56501"/>
                      <a:pt x="54363" y="56518"/>
                    </a:cubicBezTo>
                    <a:cubicBezTo>
                      <a:pt x="54329" y="56553"/>
                      <a:pt x="54329" y="56607"/>
                      <a:pt x="54363" y="56641"/>
                    </a:cubicBezTo>
                    <a:cubicBezTo>
                      <a:pt x="54381" y="56659"/>
                      <a:pt x="54403" y="56667"/>
                      <a:pt x="54425" y="56667"/>
                    </a:cubicBezTo>
                    <a:cubicBezTo>
                      <a:pt x="54447" y="56667"/>
                      <a:pt x="54469" y="56659"/>
                      <a:pt x="54486" y="56641"/>
                    </a:cubicBezTo>
                    <a:cubicBezTo>
                      <a:pt x="54521" y="56607"/>
                      <a:pt x="54521" y="56553"/>
                      <a:pt x="54486" y="56518"/>
                    </a:cubicBezTo>
                    <a:cubicBezTo>
                      <a:pt x="54469" y="56501"/>
                      <a:pt x="54447" y="56492"/>
                      <a:pt x="54425" y="56492"/>
                    </a:cubicBezTo>
                    <a:close/>
                    <a:moveTo>
                      <a:pt x="12300" y="56516"/>
                    </a:moveTo>
                    <a:cubicBezTo>
                      <a:pt x="12273" y="56516"/>
                      <a:pt x="12247" y="56526"/>
                      <a:pt x="12226" y="56547"/>
                    </a:cubicBezTo>
                    <a:cubicBezTo>
                      <a:pt x="12186" y="56589"/>
                      <a:pt x="12186" y="56656"/>
                      <a:pt x="12226" y="56696"/>
                    </a:cubicBezTo>
                    <a:cubicBezTo>
                      <a:pt x="12247" y="56717"/>
                      <a:pt x="12273" y="56727"/>
                      <a:pt x="12300" y="56727"/>
                    </a:cubicBezTo>
                    <a:cubicBezTo>
                      <a:pt x="12327" y="56727"/>
                      <a:pt x="12354" y="56717"/>
                      <a:pt x="12375" y="56696"/>
                    </a:cubicBezTo>
                    <a:cubicBezTo>
                      <a:pt x="12415" y="56654"/>
                      <a:pt x="12415" y="56589"/>
                      <a:pt x="12375" y="56547"/>
                    </a:cubicBezTo>
                    <a:cubicBezTo>
                      <a:pt x="12354" y="56526"/>
                      <a:pt x="12327" y="56516"/>
                      <a:pt x="12300" y="56516"/>
                    </a:cubicBezTo>
                    <a:close/>
                    <a:moveTo>
                      <a:pt x="53718" y="56584"/>
                    </a:moveTo>
                    <a:cubicBezTo>
                      <a:pt x="53693" y="56584"/>
                      <a:pt x="53669" y="56594"/>
                      <a:pt x="53650" y="56612"/>
                    </a:cubicBezTo>
                    <a:cubicBezTo>
                      <a:pt x="53611" y="56650"/>
                      <a:pt x="53611" y="56711"/>
                      <a:pt x="53650" y="56749"/>
                    </a:cubicBezTo>
                    <a:cubicBezTo>
                      <a:pt x="53669" y="56767"/>
                      <a:pt x="53693" y="56777"/>
                      <a:pt x="53718" y="56777"/>
                    </a:cubicBezTo>
                    <a:cubicBezTo>
                      <a:pt x="53742" y="56777"/>
                      <a:pt x="53766" y="56767"/>
                      <a:pt x="53785" y="56749"/>
                    </a:cubicBezTo>
                    <a:cubicBezTo>
                      <a:pt x="53824" y="56712"/>
                      <a:pt x="53824" y="56650"/>
                      <a:pt x="53785" y="56612"/>
                    </a:cubicBezTo>
                    <a:cubicBezTo>
                      <a:pt x="53766" y="56594"/>
                      <a:pt x="53742" y="56584"/>
                      <a:pt x="53718" y="56584"/>
                    </a:cubicBezTo>
                    <a:close/>
                    <a:moveTo>
                      <a:pt x="48686" y="56479"/>
                    </a:moveTo>
                    <a:cubicBezTo>
                      <a:pt x="48648" y="56479"/>
                      <a:pt x="48609" y="56494"/>
                      <a:pt x="48580" y="56523"/>
                    </a:cubicBezTo>
                    <a:cubicBezTo>
                      <a:pt x="48522" y="56581"/>
                      <a:pt x="48522" y="56676"/>
                      <a:pt x="48580" y="56734"/>
                    </a:cubicBezTo>
                    <a:cubicBezTo>
                      <a:pt x="48609" y="56763"/>
                      <a:pt x="48648" y="56778"/>
                      <a:pt x="48686" y="56778"/>
                    </a:cubicBezTo>
                    <a:cubicBezTo>
                      <a:pt x="48724" y="56778"/>
                      <a:pt x="48763" y="56763"/>
                      <a:pt x="48792" y="56734"/>
                    </a:cubicBezTo>
                    <a:cubicBezTo>
                      <a:pt x="48850" y="56676"/>
                      <a:pt x="48850" y="56581"/>
                      <a:pt x="48792" y="56523"/>
                    </a:cubicBezTo>
                    <a:cubicBezTo>
                      <a:pt x="48763" y="56494"/>
                      <a:pt x="48724" y="56479"/>
                      <a:pt x="48686" y="56479"/>
                    </a:cubicBezTo>
                    <a:close/>
                    <a:moveTo>
                      <a:pt x="15696" y="56503"/>
                    </a:moveTo>
                    <a:cubicBezTo>
                      <a:pt x="15660" y="56503"/>
                      <a:pt x="15624" y="56517"/>
                      <a:pt x="15596" y="56544"/>
                    </a:cubicBezTo>
                    <a:cubicBezTo>
                      <a:pt x="15542" y="56598"/>
                      <a:pt x="15542" y="56689"/>
                      <a:pt x="15596" y="56743"/>
                    </a:cubicBezTo>
                    <a:cubicBezTo>
                      <a:pt x="15624" y="56770"/>
                      <a:pt x="15660" y="56784"/>
                      <a:pt x="15696" y="56784"/>
                    </a:cubicBezTo>
                    <a:cubicBezTo>
                      <a:pt x="15732" y="56784"/>
                      <a:pt x="15768" y="56770"/>
                      <a:pt x="15796" y="56743"/>
                    </a:cubicBezTo>
                    <a:cubicBezTo>
                      <a:pt x="15850" y="56689"/>
                      <a:pt x="15850" y="56598"/>
                      <a:pt x="15796" y="56544"/>
                    </a:cubicBezTo>
                    <a:cubicBezTo>
                      <a:pt x="15768" y="56517"/>
                      <a:pt x="15732" y="56503"/>
                      <a:pt x="15696" y="56503"/>
                    </a:cubicBezTo>
                    <a:close/>
                    <a:moveTo>
                      <a:pt x="13112" y="56586"/>
                    </a:moveTo>
                    <a:cubicBezTo>
                      <a:pt x="13083" y="56586"/>
                      <a:pt x="13054" y="56597"/>
                      <a:pt x="13031" y="56620"/>
                    </a:cubicBezTo>
                    <a:cubicBezTo>
                      <a:pt x="12986" y="56663"/>
                      <a:pt x="12986" y="56736"/>
                      <a:pt x="13031" y="56780"/>
                    </a:cubicBezTo>
                    <a:cubicBezTo>
                      <a:pt x="13054" y="56804"/>
                      <a:pt x="13083" y="56815"/>
                      <a:pt x="13112" y="56815"/>
                    </a:cubicBezTo>
                    <a:cubicBezTo>
                      <a:pt x="13141" y="56815"/>
                      <a:pt x="13170" y="56804"/>
                      <a:pt x="13192" y="56780"/>
                    </a:cubicBezTo>
                    <a:cubicBezTo>
                      <a:pt x="13238" y="56736"/>
                      <a:pt x="13238" y="56665"/>
                      <a:pt x="13192" y="56620"/>
                    </a:cubicBezTo>
                    <a:cubicBezTo>
                      <a:pt x="13170" y="56597"/>
                      <a:pt x="13141" y="56586"/>
                      <a:pt x="13112" y="56586"/>
                    </a:cubicBezTo>
                    <a:close/>
                    <a:moveTo>
                      <a:pt x="14822" y="56596"/>
                    </a:moveTo>
                    <a:cubicBezTo>
                      <a:pt x="14789" y="56596"/>
                      <a:pt x="14755" y="56609"/>
                      <a:pt x="14729" y="56634"/>
                    </a:cubicBezTo>
                    <a:cubicBezTo>
                      <a:pt x="14679" y="56685"/>
                      <a:pt x="14679" y="56770"/>
                      <a:pt x="14729" y="56821"/>
                    </a:cubicBezTo>
                    <a:cubicBezTo>
                      <a:pt x="14755" y="56846"/>
                      <a:pt x="14789" y="56859"/>
                      <a:pt x="14822" y="56859"/>
                    </a:cubicBezTo>
                    <a:cubicBezTo>
                      <a:pt x="14856" y="56859"/>
                      <a:pt x="14890" y="56846"/>
                      <a:pt x="14915" y="56821"/>
                    </a:cubicBezTo>
                    <a:cubicBezTo>
                      <a:pt x="14966" y="56770"/>
                      <a:pt x="14966" y="56685"/>
                      <a:pt x="14915" y="56634"/>
                    </a:cubicBezTo>
                    <a:cubicBezTo>
                      <a:pt x="14890" y="56609"/>
                      <a:pt x="14856" y="56596"/>
                      <a:pt x="14822" y="56596"/>
                    </a:cubicBezTo>
                    <a:close/>
                    <a:moveTo>
                      <a:pt x="13958" y="56617"/>
                    </a:moveTo>
                    <a:cubicBezTo>
                      <a:pt x="13927" y="56617"/>
                      <a:pt x="13895" y="56630"/>
                      <a:pt x="13870" y="56654"/>
                    </a:cubicBezTo>
                    <a:cubicBezTo>
                      <a:pt x="13821" y="56701"/>
                      <a:pt x="13821" y="56779"/>
                      <a:pt x="13870" y="56828"/>
                    </a:cubicBezTo>
                    <a:cubicBezTo>
                      <a:pt x="13895" y="56853"/>
                      <a:pt x="13926" y="56865"/>
                      <a:pt x="13957" y="56865"/>
                    </a:cubicBezTo>
                    <a:cubicBezTo>
                      <a:pt x="13988" y="56865"/>
                      <a:pt x="14019" y="56853"/>
                      <a:pt x="14044" y="56828"/>
                    </a:cubicBezTo>
                    <a:cubicBezTo>
                      <a:pt x="14093" y="56779"/>
                      <a:pt x="14093" y="56704"/>
                      <a:pt x="14044" y="56654"/>
                    </a:cubicBezTo>
                    <a:cubicBezTo>
                      <a:pt x="14021" y="56630"/>
                      <a:pt x="13990" y="56617"/>
                      <a:pt x="13958" y="56617"/>
                    </a:cubicBezTo>
                    <a:close/>
                    <a:moveTo>
                      <a:pt x="52953" y="56674"/>
                    </a:moveTo>
                    <a:cubicBezTo>
                      <a:pt x="52926" y="56674"/>
                      <a:pt x="52899" y="56684"/>
                      <a:pt x="52878" y="56705"/>
                    </a:cubicBezTo>
                    <a:cubicBezTo>
                      <a:pt x="52836" y="56747"/>
                      <a:pt x="52836" y="56812"/>
                      <a:pt x="52878" y="56853"/>
                    </a:cubicBezTo>
                    <a:cubicBezTo>
                      <a:pt x="52899" y="56874"/>
                      <a:pt x="52926" y="56884"/>
                      <a:pt x="52953" y="56884"/>
                    </a:cubicBezTo>
                    <a:cubicBezTo>
                      <a:pt x="52979" y="56884"/>
                      <a:pt x="53006" y="56874"/>
                      <a:pt x="53027" y="56853"/>
                    </a:cubicBezTo>
                    <a:cubicBezTo>
                      <a:pt x="53066" y="56812"/>
                      <a:pt x="53066" y="56747"/>
                      <a:pt x="53027" y="56705"/>
                    </a:cubicBezTo>
                    <a:cubicBezTo>
                      <a:pt x="53006" y="56684"/>
                      <a:pt x="52979" y="56674"/>
                      <a:pt x="52953" y="56674"/>
                    </a:cubicBezTo>
                    <a:close/>
                    <a:moveTo>
                      <a:pt x="49556" y="56661"/>
                    </a:moveTo>
                    <a:cubicBezTo>
                      <a:pt x="49520" y="56661"/>
                      <a:pt x="49484" y="56674"/>
                      <a:pt x="49457" y="56701"/>
                    </a:cubicBezTo>
                    <a:cubicBezTo>
                      <a:pt x="49402" y="56756"/>
                      <a:pt x="49402" y="56846"/>
                      <a:pt x="49457" y="56901"/>
                    </a:cubicBezTo>
                    <a:cubicBezTo>
                      <a:pt x="49484" y="56928"/>
                      <a:pt x="49520" y="56941"/>
                      <a:pt x="49556" y="56941"/>
                    </a:cubicBezTo>
                    <a:cubicBezTo>
                      <a:pt x="49592" y="56941"/>
                      <a:pt x="49629" y="56928"/>
                      <a:pt x="49655" y="56901"/>
                    </a:cubicBezTo>
                    <a:cubicBezTo>
                      <a:pt x="49710" y="56846"/>
                      <a:pt x="49710" y="56756"/>
                      <a:pt x="49655" y="56701"/>
                    </a:cubicBezTo>
                    <a:cubicBezTo>
                      <a:pt x="49629" y="56674"/>
                      <a:pt x="49592" y="56661"/>
                      <a:pt x="49556" y="56661"/>
                    </a:cubicBezTo>
                    <a:close/>
                    <a:moveTo>
                      <a:pt x="52140" y="56744"/>
                    </a:moveTo>
                    <a:cubicBezTo>
                      <a:pt x="52111" y="56744"/>
                      <a:pt x="52082" y="56755"/>
                      <a:pt x="52059" y="56778"/>
                    </a:cubicBezTo>
                    <a:cubicBezTo>
                      <a:pt x="52014" y="56823"/>
                      <a:pt x="52014" y="56894"/>
                      <a:pt x="52059" y="56938"/>
                    </a:cubicBezTo>
                    <a:cubicBezTo>
                      <a:pt x="52082" y="56961"/>
                      <a:pt x="52111" y="56972"/>
                      <a:pt x="52140" y="56972"/>
                    </a:cubicBezTo>
                    <a:cubicBezTo>
                      <a:pt x="52169" y="56972"/>
                      <a:pt x="52198" y="56961"/>
                      <a:pt x="52220" y="56938"/>
                    </a:cubicBezTo>
                    <a:cubicBezTo>
                      <a:pt x="52267" y="56894"/>
                      <a:pt x="52267" y="56821"/>
                      <a:pt x="52220" y="56778"/>
                    </a:cubicBezTo>
                    <a:cubicBezTo>
                      <a:pt x="52198" y="56755"/>
                      <a:pt x="52169" y="56744"/>
                      <a:pt x="52140" y="56744"/>
                    </a:cubicBezTo>
                    <a:close/>
                    <a:moveTo>
                      <a:pt x="50430" y="56754"/>
                    </a:moveTo>
                    <a:cubicBezTo>
                      <a:pt x="50396" y="56754"/>
                      <a:pt x="50362" y="56767"/>
                      <a:pt x="50336" y="56792"/>
                    </a:cubicBezTo>
                    <a:cubicBezTo>
                      <a:pt x="50286" y="56843"/>
                      <a:pt x="50286" y="56928"/>
                      <a:pt x="50336" y="56979"/>
                    </a:cubicBezTo>
                    <a:cubicBezTo>
                      <a:pt x="50362" y="57004"/>
                      <a:pt x="50396" y="57017"/>
                      <a:pt x="50430" y="57017"/>
                    </a:cubicBezTo>
                    <a:cubicBezTo>
                      <a:pt x="50464" y="57017"/>
                      <a:pt x="50498" y="57004"/>
                      <a:pt x="50523" y="56979"/>
                    </a:cubicBezTo>
                    <a:cubicBezTo>
                      <a:pt x="50574" y="56925"/>
                      <a:pt x="50574" y="56843"/>
                      <a:pt x="50523" y="56792"/>
                    </a:cubicBezTo>
                    <a:cubicBezTo>
                      <a:pt x="50498" y="56767"/>
                      <a:pt x="50464" y="56754"/>
                      <a:pt x="50430" y="56754"/>
                    </a:cubicBezTo>
                    <a:close/>
                    <a:moveTo>
                      <a:pt x="51295" y="56775"/>
                    </a:moveTo>
                    <a:cubicBezTo>
                      <a:pt x="51264" y="56775"/>
                      <a:pt x="51233" y="56788"/>
                      <a:pt x="51209" y="56812"/>
                    </a:cubicBezTo>
                    <a:cubicBezTo>
                      <a:pt x="51160" y="56859"/>
                      <a:pt x="51160" y="56937"/>
                      <a:pt x="51209" y="56986"/>
                    </a:cubicBezTo>
                    <a:cubicBezTo>
                      <a:pt x="51233" y="57009"/>
                      <a:pt x="51264" y="57021"/>
                      <a:pt x="51295" y="57021"/>
                    </a:cubicBezTo>
                    <a:cubicBezTo>
                      <a:pt x="51327" y="57021"/>
                      <a:pt x="51358" y="57009"/>
                      <a:pt x="51383" y="56986"/>
                    </a:cubicBezTo>
                    <a:cubicBezTo>
                      <a:pt x="51430" y="56937"/>
                      <a:pt x="51430" y="56859"/>
                      <a:pt x="51383" y="56812"/>
                    </a:cubicBezTo>
                    <a:cubicBezTo>
                      <a:pt x="51358" y="56788"/>
                      <a:pt x="51327" y="56775"/>
                      <a:pt x="51295" y="56775"/>
                    </a:cubicBezTo>
                    <a:close/>
                    <a:moveTo>
                      <a:pt x="27319" y="56646"/>
                    </a:moveTo>
                    <a:cubicBezTo>
                      <a:pt x="27464" y="56646"/>
                      <a:pt x="27579" y="56762"/>
                      <a:pt x="27579" y="56907"/>
                    </a:cubicBezTo>
                    <a:cubicBezTo>
                      <a:pt x="27579" y="57049"/>
                      <a:pt x="27462" y="57167"/>
                      <a:pt x="27319" y="57167"/>
                    </a:cubicBezTo>
                    <a:cubicBezTo>
                      <a:pt x="27177" y="57167"/>
                      <a:pt x="27058" y="57049"/>
                      <a:pt x="27058" y="56907"/>
                    </a:cubicBezTo>
                    <a:cubicBezTo>
                      <a:pt x="27058" y="56763"/>
                      <a:pt x="27177" y="56646"/>
                      <a:pt x="27319" y="56646"/>
                    </a:cubicBezTo>
                    <a:close/>
                    <a:moveTo>
                      <a:pt x="37868" y="56646"/>
                    </a:moveTo>
                    <a:cubicBezTo>
                      <a:pt x="38011" y="56646"/>
                      <a:pt x="38128" y="56762"/>
                      <a:pt x="38128" y="56907"/>
                    </a:cubicBezTo>
                    <a:cubicBezTo>
                      <a:pt x="38128" y="57049"/>
                      <a:pt x="38011" y="57167"/>
                      <a:pt x="37868" y="57167"/>
                    </a:cubicBezTo>
                    <a:cubicBezTo>
                      <a:pt x="37726" y="57167"/>
                      <a:pt x="37607" y="57049"/>
                      <a:pt x="37607" y="56907"/>
                    </a:cubicBezTo>
                    <a:cubicBezTo>
                      <a:pt x="37607" y="56763"/>
                      <a:pt x="37726" y="56646"/>
                      <a:pt x="37868" y="56646"/>
                    </a:cubicBezTo>
                    <a:close/>
                    <a:moveTo>
                      <a:pt x="27322" y="56640"/>
                    </a:moveTo>
                    <a:cubicBezTo>
                      <a:pt x="27174" y="56640"/>
                      <a:pt x="27055" y="56759"/>
                      <a:pt x="27055" y="56907"/>
                    </a:cubicBezTo>
                    <a:cubicBezTo>
                      <a:pt x="27055" y="57053"/>
                      <a:pt x="27174" y="57172"/>
                      <a:pt x="27322" y="57172"/>
                    </a:cubicBezTo>
                    <a:cubicBezTo>
                      <a:pt x="27466" y="57172"/>
                      <a:pt x="27587" y="57053"/>
                      <a:pt x="27587" y="56907"/>
                    </a:cubicBezTo>
                    <a:cubicBezTo>
                      <a:pt x="27587" y="56759"/>
                      <a:pt x="27468" y="56640"/>
                      <a:pt x="27322" y="56640"/>
                    </a:cubicBezTo>
                    <a:close/>
                    <a:moveTo>
                      <a:pt x="37870" y="56640"/>
                    </a:moveTo>
                    <a:cubicBezTo>
                      <a:pt x="37723" y="56640"/>
                      <a:pt x="37604" y="56759"/>
                      <a:pt x="37604" y="56907"/>
                    </a:cubicBezTo>
                    <a:cubicBezTo>
                      <a:pt x="37604" y="57053"/>
                      <a:pt x="37723" y="57172"/>
                      <a:pt x="37870" y="57172"/>
                    </a:cubicBezTo>
                    <a:cubicBezTo>
                      <a:pt x="38017" y="57172"/>
                      <a:pt x="38136" y="57053"/>
                      <a:pt x="38136" y="56907"/>
                    </a:cubicBezTo>
                    <a:cubicBezTo>
                      <a:pt x="38136" y="56759"/>
                      <a:pt x="38017" y="56640"/>
                      <a:pt x="37870" y="56640"/>
                    </a:cubicBezTo>
                    <a:close/>
                    <a:moveTo>
                      <a:pt x="39008" y="57118"/>
                    </a:moveTo>
                    <a:cubicBezTo>
                      <a:pt x="38904" y="57118"/>
                      <a:pt x="38821" y="57201"/>
                      <a:pt x="38821" y="57305"/>
                    </a:cubicBezTo>
                    <a:cubicBezTo>
                      <a:pt x="38822" y="57408"/>
                      <a:pt x="38907" y="57491"/>
                      <a:pt x="39008" y="57491"/>
                    </a:cubicBezTo>
                    <a:cubicBezTo>
                      <a:pt x="39111" y="57491"/>
                      <a:pt x="39193" y="57408"/>
                      <a:pt x="39193" y="57305"/>
                    </a:cubicBezTo>
                    <a:cubicBezTo>
                      <a:pt x="39193" y="57201"/>
                      <a:pt x="39111" y="57118"/>
                      <a:pt x="39008" y="57118"/>
                    </a:cubicBezTo>
                    <a:close/>
                    <a:moveTo>
                      <a:pt x="26180" y="57120"/>
                    </a:moveTo>
                    <a:cubicBezTo>
                      <a:pt x="26077" y="57120"/>
                      <a:pt x="25993" y="57202"/>
                      <a:pt x="25993" y="57306"/>
                    </a:cubicBezTo>
                    <a:cubicBezTo>
                      <a:pt x="25993" y="57409"/>
                      <a:pt x="26077" y="57493"/>
                      <a:pt x="26180" y="57493"/>
                    </a:cubicBezTo>
                    <a:cubicBezTo>
                      <a:pt x="26283" y="57491"/>
                      <a:pt x="26367" y="57408"/>
                      <a:pt x="26367" y="57306"/>
                    </a:cubicBezTo>
                    <a:cubicBezTo>
                      <a:pt x="26367" y="57204"/>
                      <a:pt x="26283" y="57120"/>
                      <a:pt x="26180" y="57120"/>
                    </a:cubicBezTo>
                    <a:close/>
                    <a:moveTo>
                      <a:pt x="38979" y="58144"/>
                    </a:moveTo>
                    <a:cubicBezTo>
                      <a:pt x="38880" y="58144"/>
                      <a:pt x="38801" y="58224"/>
                      <a:pt x="38801" y="58322"/>
                    </a:cubicBezTo>
                    <a:cubicBezTo>
                      <a:pt x="38801" y="58422"/>
                      <a:pt x="38880" y="58500"/>
                      <a:pt x="38979" y="58500"/>
                    </a:cubicBezTo>
                    <a:cubicBezTo>
                      <a:pt x="39076" y="58500"/>
                      <a:pt x="39156" y="58421"/>
                      <a:pt x="39156" y="58322"/>
                    </a:cubicBezTo>
                    <a:cubicBezTo>
                      <a:pt x="39156" y="58224"/>
                      <a:pt x="39076" y="58144"/>
                      <a:pt x="38979" y="58144"/>
                    </a:cubicBezTo>
                    <a:close/>
                    <a:moveTo>
                      <a:pt x="26209" y="58147"/>
                    </a:moveTo>
                    <a:cubicBezTo>
                      <a:pt x="26110" y="58147"/>
                      <a:pt x="26032" y="58227"/>
                      <a:pt x="26032" y="58324"/>
                    </a:cubicBezTo>
                    <a:cubicBezTo>
                      <a:pt x="26032" y="58422"/>
                      <a:pt x="26110" y="58502"/>
                      <a:pt x="26209" y="58502"/>
                    </a:cubicBezTo>
                    <a:cubicBezTo>
                      <a:pt x="26307" y="58502"/>
                      <a:pt x="26387" y="58422"/>
                      <a:pt x="26387" y="58324"/>
                    </a:cubicBezTo>
                    <a:cubicBezTo>
                      <a:pt x="26387" y="58227"/>
                      <a:pt x="26307" y="58147"/>
                      <a:pt x="26209" y="58147"/>
                    </a:cubicBezTo>
                    <a:close/>
                    <a:moveTo>
                      <a:pt x="27584" y="58106"/>
                    </a:moveTo>
                    <a:cubicBezTo>
                      <a:pt x="27765" y="58106"/>
                      <a:pt x="27913" y="58254"/>
                      <a:pt x="27913" y="58437"/>
                    </a:cubicBezTo>
                    <a:cubicBezTo>
                      <a:pt x="27913" y="58618"/>
                      <a:pt x="27765" y="58766"/>
                      <a:pt x="27584" y="58766"/>
                    </a:cubicBezTo>
                    <a:cubicBezTo>
                      <a:pt x="27403" y="58766"/>
                      <a:pt x="27253" y="58618"/>
                      <a:pt x="27253" y="58437"/>
                    </a:cubicBezTo>
                    <a:cubicBezTo>
                      <a:pt x="27253" y="58256"/>
                      <a:pt x="27403" y="58106"/>
                      <a:pt x="27584" y="58106"/>
                    </a:cubicBezTo>
                    <a:close/>
                    <a:moveTo>
                      <a:pt x="37605" y="58106"/>
                    </a:moveTo>
                    <a:cubicBezTo>
                      <a:pt x="37786" y="58106"/>
                      <a:pt x="37936" y="58254"/>
                      <a:pt x="37936" y="58437"/>
                    </a:cubicBezTo>
                    <a:cubicBezTo>
                      <a:pt x="37936" y="58618"/>
                      <a:pt x="37786" y="58766"/>
                      <a:pt x="37605" y="58766"/>
                    </a:cubicBezTo>
                    <a:cubicBezTo>
                      <a:pt x="37424" y="58766"/>
                      <a:pt x="37276" y="58618"/>
                      <a:pt x="37276" y="58437"/>
                    </a:cubicBezTo>
                    <a:cubicBezTo>
                      <a:pt x="37276" y="58256"/>
                      <a:pt x="37424" y="58106"/>
                      <a:pt x="37605" y="58106"/>
                    </a:cubicBezTo>
                    <a:close/>
                    <a:moveTo>
                      <a:pt x="27584" y="58099"/>
                    </a:moveTo>
                    <a:cubicBezTo>
                      <a:pt x="27397" y="58099"/>
                      <a:pt x="27246" y="58251"/>
                      <a:pt x="27246" y="58437"/>
                    </a:cubicBezTo>
                    <a:cubicBezTo>
                      <a:pt x="27246" y="58624"/>
                      <a:pt x="27398" y="58773"/>
                      <a:pt x="27584" y="58773"/>
                    </a:cubicBezTo>
                    <a:cubicBezTo>
                      <a:pt x="27771" y="58773"/>
                      <a:pt x="27920" y="58621"/>
                      <a:pt x="27920" y="58437"/>
                    </a:cubicBezTo>
                    <a:cubicBezTo>
                      <a:pt x="27920" y="58250"/>
                      <a:pt x="27768" y="58099"/>
                      <a:pt x="27584" y="58099"/>
                    </a:cubicBezTo>
                    <a:close/>
                    <a:moveTo>
                      <a:pt x="37605" y="58099"/>
                    </a:moveTo>
                    <a:cubicBezTo>
                      <a:pt x="37418" y="58099"/>
                      <a:pt x="37268" y="58251"/>
                      <a:pt x="37268" y="58437"/>
                    </a:cubicBezTo>
                    <a:cubicBezTo>
                      <a:pt x="37268" y="58624"/>
                      <a:pt x="37420" y="58773"/>
                      <a:pt x="37605" y="58773"/>
                    </a:cubicBezTo>
                    <a:cubicBezTo>
                      <a:pt x="37791" y="58773"/>
                      <a:pt x="37943" y="58621"/>
                      <a:pt x="37943" y="58437"/>
                    </a:cubicBezTo>
                    <a:cubicBezTo>
                      <a:pt x="37943" y="58250"/>
                      <a:pt x="37791" y="58099"/>
                      <a:pt x="37605" y="58099"/>
                    </a:cubicBezTo>
                    <a:close/>
                    <a:moveTo>
                      <a:pt x="26383" y="59089"/>
                    </a:moveTo>
                    <a:cubicBezTo>
                      <a:pt x="26290" y="59089"/>
                      <a:pt x="26214" y="59164"/>
                      <a:pt x="26214" y="59257"/>
                    </a:cubicBezTo>
                    <a:cubicBezTo>
                      <a:pt x="26214" y="59350"/>
                      <a:pt x="26290" y="59425"/>
                      <a:pt x="26383" y="59425"/>
                    </a:cubicBezTo>
                    <a:cubicBezTo>
                      <a:pt x="26475" y="59425"/>
                      <a:pt x="26551" y="59350"/>
                      <a:pt x="26551" y="59257"/>
                    </a:cubicBezTo>
                    <a:cubicBezTo>
                      <a:pt x="26551" y="59164"/>
                      <a:pt x="26475" y="59089"/>
                      <a:pt x="26383" y="59089"/>
                    </a:cubicBezTo>
                    <a:close/>
                    <a:moveTo>
                      <a:pt x="38805" y="59089"/>
                    </a:moveTo>
                    <a:cubicBezTo>
                      <a:pt x="38712" y="59089"/>
                      <a:pt x="38636" y="59164"/>
                      <a:pt x="38636" y="59257"/>
                    </a:cubicBezTo>
                    <a:cubicBezTo>
                      <a:pt x="38638" y="59350"/>
                      <a:pt x="38712" y="59425"/>
                      <a:pt x="38805" y="59425"/>
                    </a:cubicBezTo>
                    <a:cubicBezTo>
                      <a:pt x="38896" y="59425"/>
                      <a:pt x="38973" y="59350"/>
                      <a:pt x="38973" y="59257"/>
                    </a:cubicBezTo>
                    <a:cubicBezTo>
                      <a:pt x="38973" y="59164"/>
                      <a:pt x="38896" y="59089"/>
                      <a:pt x="38805" y="59089"/>
                    </a:cubicBezTo>
                    <a:close/>
                    <a:moveTo>
                      <a:pt x="26684" y="59963"/>
                    </a:moveTo>
                    <a:cubicBezTo>
                      <a:pt x="26596" y="59963"/>
                      <a:pt x="26523" y="60034"/>
                      <a:pt x="26523" y="60123"/>
                    </a:cubicBezTo>
                    <a:cubicBezTo>
                      <a:pt x="26523" y="60210"/>
                      <a:pt x="26594" y="60283"/>
                      <a:pt x="26684" y="60283"/>
                    </a:cubicBezTo>
                    <a:cubicBezTo>
                      <a:pt x="26771" y="60283"/>
                      <a:pt x="26843" y="60210"/>
                      <a:pt x="26843" y="60123"/>
                    </a:cubicBezTo>
                    <a:cubicBezTo>
                      <a:pt x="26843" y="60035"/>
                      <a:pt x="26772" y="59963"/>
                      <a:pt x="26684" y="59963"/>
                    </a:cubicBezTo>
                    <a:close/>
                    <a:moveTo>
                      <a:pt x="38505" y="59963"/>
                    </a:moveTo>
                    <a:cubicBezTo>
                      <a:pt x="38417" y="59963"/>
                      <a:pt x="38346" y="60034"/>
                      <a:pt x="38346" y="60123"/>
                    </a:cubicBezTo>
                    <a:cubicBezTo>
                      <a:pt x="38346" y="60210"/>
                      <a:pt x="38417" y="60283"/>
                      <a:pt x="38505" y="60283"/>
                    </a:cubicBezTo>
                    <a:cubicBezTo>
                      <a:pt x="38592" y="60283"/>
                      <a:pt x="38665" y="60212"/>
                      <a:pt x="38665" y="60123"/>
                    </a:cubicBezTo>
                    <a:cubicBezTo>
                      <a:pt x="38665" y="60035"/>
                      <a:pt x="38595" y="59963"/>
                      <a:pt x="38505" y="59963"/>
                    </a:cubicBezTo>
                    <a:close/>
                    <a:moveTo>
                      <a:pt x="28216" y="59479"/>
                    </a:moveTo>
                    <a:cubicBezTo>
                      <a:pt x="28484" y="59479"/>
                      <a:pt x="28701" y="59696"/>
                      <a:pt x="28701" y="59964"/>
                    </a:cubicBezTo>
                    <a:cubicBezTo>
                      <a:pt x="28701" y="60232"/>
                      <a:pt x="28484" y="60449"/>
                      <a:pt x="28216" y="60449"/>
                    </a:cubicBezTo>
                    <a:cubicBezTo>
                      <a:pt x="27948" y="60449"/>
                      <a:pt x="27730" y="60232"/>
                      <a:pt x="27730" y="59964"/>
                    </a:cubicBezTo>
                    <a:cubicBezTo>
                      <a:pt x="27730" y="59696"/>
                      <a:pt x="27948" y="59479"/>
                      <a:pt x="28216" y="59479"/>
                    </a:cubicBezTo>
                    <a:close/>
                    <a:moveTo>
                      <a:pt x="36972" y="59479"/>
                    </a:moveTo>
                    <a:cubicBezTo>
                      <a:pt x="37240" y="59479"/>
                      <a:pt x="37457" y="59696"/>
                      <a:pt x="37457" y="59964"/>
                    </a:cubicBezTo>
                    <a:cubicBezTo>
                      <a:pt x="37457" y="60232"/>
                      <a:pt x="37240" y="60449"/>
                      <a:pt x="36972" y="60449"/>
                    </a:cubicBezTo>
                    <a:cubicBezTo>
                      <a:pt x="36703" y="60449"/>
                      <a:pt x="36485" y="60232"/>
                      <a:pt x="36485" y="59964"/>
                    </a:cubicBezTo>
                    <a:cubicBezTo>
                      <a:pt x="36485" y="59696"/>
                      <a:pt x="36703" y="59479"/>
                      <a:pt x="36972" y="59479"/>
                    </a:cubicBezTo>
                    <a:close/>
                    <a:moveTo>
                      <a:pt x="28216" y="59467"/>
                    </a:moveTo>
                    <a:cubicBezTo>
                      <a:pt x="27942" y="59467"/>
                      <a:pt x="27720" y="59690"/>
                      <a:pt x="27720" y="59964"/>
                    </a:cubicBezTo>
                    <a:cubicBezTo>
                      <a:pt x="27720" y="60236"/>
                      <a:pt x="27942" y="60460"/>
                      <a:pt x="28216" y="60460"/>
                    </a:cubicBezTo>
                    <a:cubicBezTo>
                      <a:pt x="28489" y="60460"/>
                      <a:pt x="28713" y="60236"/>
                      <a:pt x="28713" y="59964"/>
                    </a:cubicBezTo>
                    <a:cubicBezTo>
                      <a:pt x="28713" y="59690"/>
                      <a:pt x="28489" y="59467"/>
                      <a:pt x="28216" y="59467"/>
                    </a:cubicBezTo>
                    <a:close/>
                    <a:moveTo>
                      <a:pt x="36974" y="59467"/>
                    </a:moveTo>
                    <a:cubicBezTo>
                      <a:pt x="36700" y="59467"/>
                      <a:pt x="36476" y="59690"/>
                      <a:pt x="36476" y="59964"/>
                    </a:cubicBezTo>
                    <a:cubicBezTo>
                      <a:pt x="36476" y="60236"/>
                      <a:pt x="36700" y="60460"/>
                      <a:pt x="36974" y="60460"/>
                    </a:cubicBezTo>
                    <a:cubicBezTo>
                      <a:pt x="37247" y="60460"/>
                      <a:pt x="37469" y="60236"/>
                      <a:pt x="37469" y="59964"/>
                    </a:cubicBezTo>
                    <a:cubicBezTo>
                      <a:pt x="37469" y="59690"/>
                      <a:pt x="37247" y="59467"/>
                      <a:pt x="36974" y="59467"/>
                    </a:cubicBezTo>
                    <a:close/>
                    <a:moveTo>
                      <a:pt x="27090" y="60771"/>
                    </a:moveTo>
                    <a:cubicBezTo>
                      <a:pt x="27006" y="60771"/>
                      <a:pt x="26939" y="60838"/>
                      <a:pt x="26939" y="60922"/>
                    </a:cubicBezTo>
                    <a:cubicBezTo>
                      <a:pt x="26939" y="61004"/>
                      <a:pt x="27006" y="61073"/>
                      <a:pt x="27090" y="61073"/>
                    </a:cubicBezTo>
                    <a:cubicBezTo>
                      <a:pt x="27172" y="61073"/>
                      <a:pt x="27239" y="61004"/>
                      <a:pt x="27239" y="60922"/>
                    </a:cubicBezTo>
                    <a:cubicBezTo>
                      <a:pt x="27239" y="60838"/>
                      <a:pt x="27172" y="60771"/>
                      <a:pt x="27090" y="60771"/>
                    </a:cubicBezTo>
                    <a:close/>
                    <a:moveTo>
                      <a:pt x="38098" y="60771"/>
                    </a:moveTo>
                    <a:cubicBezTo>
                      <a:pt x="38015" y="60771"/>
                      <a:pt x="37947" y="60838"/>
                      <a:pt x="37947" y="60922"/>
                    </a:cubicBezTo>
                    <a:cubicBezTo>
                      <a:pt x="37947" y="61004"/>
                      <a:pt x="38015" y="61073"/>
                      <a:pt x="38098" y="61073"/>
                    </a:cubicBezTo>
                    <a:cubicBezTo>
                      <a:pt x="38182" y="61073"/>
                      <a:pt x="38249" y="61004"/>
                      <a:pt x="38249" y="60922"/>
                    </a:cubicBezTo>
                    <a:cubicBezTo>
                      <a:pt x="38249" y="60838"/>
                      <a:pt x="38182" y="60771"/>
                      <a:pt x="38098" y="60771"/>
                    </a:cubicBezTo>
                    <a:close/>
                    <a:moveTo>
                      <a:pt x="29037" y="61061"/>
                    </a:moveTo>
                    <a:cubicBezTo>
                      <a:pt x="29218" y="61061"/>
                      <a:pt x="29365" y="61208"/>
                      <a:pt x="29365" y="61391"/>
                    </a:cubicBezTo>
                    <a:cubicBezTo>
                      <a:pt x="29365" y="61572"/>
                      <a:pt x="29215" y="61720"/>
                      <a:pt x="29034" y="61720"/>
                    </a:cubicBezTo>
                    <a:cubicBezTo>
                      <a:pt x="28853" y="61720"/>
                      <a:pt x="28705" y="61572"/>
                      <a:pt x="28705" y="61391"/>
                    </a:cubicBezTo>
                    <a:cubicBezTo>
                      <a:pt x="28705" y="61210"/>
                      <a:pt x="28853" y="61061"/>
                      <a:pt x="29034" y="61061"/>
                    </a:cubicBezTo>
                    <a:cubicBezTo>
                      <a:pt x="29035" y="61061"/>
                      <a:pt x="29036" y="61061"/>
                      <a:pt x="29037" y="61061"/>
                    </a:cubicBezTo>
                    <a:close/>
                    <a:moveTo>
                      <a:pt x="36156" y="61061"/>
                    </a:moveTo>
                    <a:cubicBezTo>
                      <a:pt x="36336" y="61061"/>
                      <a:pt x="36482" y="61208"/>
                      <a:pt x="36482" y="61391"/>
                    </a:cubicBezTo>
                    <a:cubicBezTo>
                      <a:pt x="36482" y="61572"/>
                      <a:pt x="36334" y="61720"/>
                      <a:pt x="36153" y="61720"/>
                    </a:cubicBezTo>
                    <a:cubicBezTo>
                      <a:pt x="35972" y="61720"/>
                      <a:pt x="35823" y="61572"/>
                      <a:pt x="35823" y="61391"/>
                    </a:cubicBezTo>
                    <a:cubicBezTo>
                      <a:pt x="35823" y="61210"/>
                      <a:pt x="35972" y="61061"/>
                      <a:pt x="36153" y="61061"/>
                    </a:cubicBezTo>
                    <a:cubicBezTo>
                      <a:pt x="36154" y="61061"/>
                      <a:pt x="36155" y="61061"/>
                      <a:pt x="36156" y="61061"/>
                    </a:cubicBezTo>
                    <a:close/>
                    <a:moveTo>
                      <a:pt x="29036" y="61054"/>
                    </a:moveTo>
                    <a:cubicBezTo>
                      <a:pt x="28850" y="61054"/>
                      <a:pt x="28700" y="61206"/>
                      <a:pt x="28700" y="61391"/>
                    </a:cubicBezTo>
                    <a:cubicBezTo>
                      <a:pt x="28700" y="61577"/>
                      <a:pt x="28852" y="61727"/>
                      <a:pt x="29036" y="61727"/>
                    </a:cubicBezTo>
                    <a:cubicBezTo>
                      <a:pt x="29221" y="61727"/>
                      <a:pt x="29373" y="61575"/>
                      <a:pt x="29373" y="61391"/>
                    </a:cubicBezTo>
                    <a:cubicBezTo>
                      <a:pt x="29373" y="61204"/>
                      <a:pt x="29221" y="61054"/>
                      <a:pt x="29036" y="61054"/>
                    </a:cubicBezTo>
                    <a:close/>
                    <a:moveTo>
                      <a:pt x="36153" y="61054"/>
                    </a:moveTo>
                    <a:cubicBezTo>
                      <a:pt x="35966" y="61054"/>
                      <a:pt x="35816" y="61206"/>
                      <a:pt x="35816" y="61391"/>
                    </a:cubicBezTo>
                    <a:cubicBezTo>
                      <a:pt x="35816" y="61577"/>
                      <a:pt x="35968" y="61727"/>
                      <a:pt x="36153" y="61727"/>
                    </a:cubicBezTo>
                    <a:cubicBezTo>
                      <a:pt x="36339" y="61727"/>
                      <a:pt x="36490" y="61575"/>
                      <a:pt x="36490" y="61391"/>
                    </a:cubicBezTo>
                    <a:cubicBezTo>
                      <a:pt x="36490" y="61204"/>
                      <a:pt x="36337" y="61054"/>
                      <a:pt x="36153" y="61054"/>
                    </a:cubicBezTo>
                    <a:close/>
                    <a:moveTo>
                      <a:pt x="27584" y="61517"/>
                    </a:moveTo>
                    <a:cubicBezTo>
                      <a:pt x="27506" y="61517"/>
                      <a:pt x="27442" y="61581"/>
                      <a:pt x="27442" y="61659"/>
                    </a:cubicBezTo>
                    <a:cubicBezTo>
                      <a:pt x="27442" y="61736"/>
                      <a:pt x="27506" y="61800"/>
                      <a:pt x="27584" y="61800"/>
                    </a:cubicBezTo>
                    <a:cubicBezTo>
                      <a:pt x="27662" y="61800"/>
                      <a:pt x="27724" y="61736"/>
                      <a:pt x="27724" y="61659"/>
                    </a:cubicBezTo>
                    <a:cubicBezTo>
                      <a:pt x="27724" y="61581"/>
                      <a:pt x="27662" y="61517"/>
                      <a:pt x="27584" y="61517"/>
                    </a:cubicBezTo>
                    <a:close/>
                    <a:moveTo>
                      <a:pt x="37604" y="61517"/>
                    </a:moveTo>
                    <a:cubicBezTo>
                      <a:pt x="37526" y="61517"/>
                      <a:pt x="37462" y="61581"/>
                      <a:pt x="37462" y="61659"/>
                    </a:cubicBezTo>
                    <a:cubicBezTo>
                      <a:pt x="37465" y="61736"/>
                      <a:pt x="37526" y="61800"/>
                      <a:pt x="37604" y="61800"/>
                    </a:cubicBezTo>
                    <a:cubicBezTo>
                      <a:pt x="37682" y="61800"/>
                      <a:pt x="37744" y="61736"/>
                      <a:pt x="37744" y="61659"/>
                    </a:cubicBezTo>
                    <a:cubicBezTo>
                      <a:pt x="37744" y="61581"/>
                      <a:pt x="37682" y="61517"/>
                      <a:pt x="37604" y="61517"/>
                    </a:cubicBezTo>
                    <a:close/>
                    <a:moveTo>
                      <a:pt x="28142" y="62204"/>
                    </a:moveTo>
                    <a:cubicBezTo>
                      <a:pt x="28069" y="62204"/>
                      <a:pt x="28008" y="62264"/>
                      <a:pt x="28008" y="62336"/>
                    </a:cubicBezTo>
                    <a:cubicBezTo>
                      <a:pt x="28008" y="62409"/>
                      <a:pt x="28069" y="62468"/>
                      <a:pt x="28142" y="62468"/>
                    </a:cubicBezTo>
                    <a:cubicBezTo>
                      <a:pt x="28214" y="62468"/>
                      <a:pt x="28274" y="62409"/>
                      <a:pt x="28274" y="62336"/>
                    </a:cubicBezTo>
                    <a:cubicBezTo>
                      <a:pt x="28274" y="62264"/>
                      <a:pt x="28214" y="62204"/>
                      <a:pt x="28142" y="62204"/>
                    </a:cubicBezTo>
                    <a:close/>
                    <a:moveTo>
                      <a:pt x="37046" y="62204"/>
                    </a:moveTo>
                    <a:cubicBezTo>
                      <a:pt x="36974" y="62204"/>
                      <a:pt x="36914" y="62264"/>
                      <a:pt x="36914" y="62336"/>
                    </a:cubicBezTo>
                    <a:cubicBezTo>
                      <a:pt x="36914" y="62409"/>
                      <a:pt x="36974" y="62468"/>
                      <a:pt x="37046" y="62468"/>
                    </a:cubicBezTo>
                    <a:cubicBezTo>
                      <a:pt x="37118" y="62468"/>
                      <a:pt x="37178" y="62409"/>
                      <a:pt x="37178" y="62336"/>
                    </a:cubicBezTo>
                    <a:cubicBezTo>
                      <a:pt x="37178" y="62264"/>
                      <a:pt x="37118" y="62204"/>
                      <a:pt x="37046" y="62204"/>
                    </a:cubicBezTo>
                    <a:close/>
                    <a:moveTo>
                      <a:pt x="35700" y="53810"/>
                    </a:moveTo>
                    <a:cubicBezTo>
                      <a:pt x="34488" y="55414"/>
                      <a:pt x="33025" y="56292"/>
                      <a:pt x="32592" y="58369"/>
                    </a:cubicBezTo>
                    <a:cubicBezTo>
                      <a:pt x="32161" y="56292"/>
                      <a:pt x="30698" y="55414"/>
                      <a:pt x="29485" y="53810"/>
                    </a:cubicBezTo>
                    <a:lnTo>
                      <a:pt x="29485" y="53810"/>
                    </a:lnTo>
                    <a:cubicBezTo>
                      <a:pt x="28069" y="55447"/>
                      <a:pt x="32547" y="61052"/>
                      <a:pt x="32593" y="62584"/>
                    </a:cubicBezTo>
                    <a:cubicBezTo>
                      <a:pt x="32641" y="61052"/>
                      <a:pt x="37118" y="55447"/>
                      <a:pt x="35701" y="53810"/>
                    </a:cubicBezTo>
                    <a:close/>
                    <a:moveTo>
                      <a:pt x="29956" y="62207"/>
                    </a:moveTo>
                    <a:cubicBezTo>
                      <a:pt x="30101" y="62207"/>
                      <a:pt x="30217" y="62326"/>
                      <a:pt x="30217" y="62468"/>
                    </a:cubicBezTo>
                    <a:cubicBezTo>
                      <a:pt x="30217" y="62611"/>
                      <a:pt x="30099" y="62729"/>
                      <a:pt x="29956" y="62729"/>
                    </a:cubicBezTo>
                    <a:cubicBezTo>
                      <a:pt x="29814" y="62729"/>
                      <a:pt x="29695" y="62611"/>
                      <a:pt x="29695" y="62468"/>
                    </a:cubicBezTo>
                    <a:cubicBezTo>
                      <a:pt x="29695" y="62326"/>
                      <a:pt x="29814" y="62207"/>
                      <a:pt x="29956" y="62207"/>
                    </a:cubicBezTo>
                    <a:close/>
                    <a:moveTo>
                      <a:pt x="35230" y="62207"/>
                    </a:moveTo>
                    <a:cubicBezTo>
                      <a:pt x="35374" y="62207"/>
                      <a:pt x="35491" y="62326"/>
                      <a:pt x="35491" y="62468"/>
                    </a:cubicBezTo>
                    <a:cubicBezTo>
                      <a:pt x="35491" y="62611"/>
                      <a:pt x="35374" y="62729"/>
                      <a:pt x="35230" y="62729"/>
                    </a:cubicBezTo>
                    <a:cubicBezTo>
                      <a:pt x="35088" y="62729"/>
                      <a:pt x="34969" y="62611"/>
                      <a:pt x="34969" y="62468"/>
                    </a:cubicBezTo>
                    <a:cubicBezTo>
                      <a:pt x="34969" y="62326"/>
                      <a:pt x="35088" y="62207"/>
                      <a:pt x="35230" y="62207"/>
                    </a:cubicBezTo>
                    <a:close/>
                    <a:moveTo>
                      <a:pt x="29959" y="62203"/>
                    </a:moveTo>
                    <a:cubicBezTo>
                      <a:pt x="29811" y="62203"/>
                      <a:pt x="29692" y="62322"/>
                      <a:pt x="29692" y="62468"/>
                    </a:cubicBezTo>
                    <a:cubicBezTo>
                      <a:pt x="29692" y="62616"/>
                      <a:pt x="29811" y="62735"/>
                      <a:pt x="29959" y="62735"/>
                    </a:cubicBezTo>
                    <a:cubicBezTo>
                      <a:pt x="30105" y="62735"/>
                      <a:pt x="30224" y="62616"/>
                      <a:pt x="30224" y="62468"/>
                    </a:cubicBezTo>
                    <a:cubicBezTo>
                      <a:pt x="30224" y="62322"/>
                      <a:pt x="30105" y="62203"/>
                      <a:pt x="29959" y="62203"/>
                    </a:cubicBezTo>
                    <a:close/>
                    <a:moveTo>
                      <a:pt x="35230" y="62203"/>
                    </a:moveTo>
                    <a:cubicBezTo>
                      <a:pt x="35084" y="62203"/>
                      <a:pt x="34965" y="62322"/>
                      <a:pt x="34965" y="62468"/>
                    </a:cubicBezTo>
                    <a:cubicBezTo>
                      <a:pt x="34965" y="62616"/>
                      <a:pt x="35084" y="62735"/>
                      <a:pt x="35230" y="62735"/>
                    </a:cubicBezTo>
                    <a:cubicBezTo>
                      <a:pt x="35378" y="62735"/>
                      <a:pt x="35497" y="62616"/>
                      <a:pt x="35497" y="62468"/>
                    </a:cubicBezTo>
                    <a:cubicBezTo>
                      <a:pt x="35497" y="62322"/>
                      <a:pt x="35378" y="62203"/>
                      <a:pt x="35230" y="62203"/>
                    </a:cubicBezTo>
                    <a:close/>
                    <a:moveTo>
                      <a:pt x="28744" y="62835"/>
                    </a:moveTo>
                    <a:cubicBezTo>
                      <a:pt x="28678" y="62835"/>
                      <a:pt x="28621" y="62888"/>
                      <a:pt x="28621" y="62958"/>
                    </a:cubicBezTo>
                    <a:cubicBezTo>
                      <a:pt x="28621" y="63026"/>
                      <a:pt x="28676" y="63081"/>
                      <a:pt x="28744" y="63081"/>
                    </a:cubicBezTo>
                    <a:cubicBezTo>
                      <a:pt x="28811" y="63081"/>
                      <a:pt x="28868" y="63026"/>
                      <a:pt x="28868" y="62958"/>
                    </a:cubicBezTo>
                    <a:cubicBezTo>
                      <a:pt x="28868" y="62891"/>
                      <a:pt x="28814" y="62835"/>
                      <a:pt x="28744" y="62835"/>
                    </a:cubicBezTo>
                    <a:close/>
                    <a:moveTo>
                      <a:pt x="36443" y="62835"/>
                    </a:moveTo>
                    <a:cubicBezTo>
                      <a:pt x="36375" y="62835"/>
                      <a:pt x="36320" y="62888"/>
                      <a:pt x="36320" y="62958"/>
                    </a:cubicBezTo>
                    <a:cubicBezTo>
                      <a:pt x="36320" y="63026"/>
                      <a:pt x="36375" y="63081"/>
                      <a:pt x="36443" y="63081"/>
                    </a:cubicBezTo>
                    <a:cubicBezTo>
                      <a:pt x="36510" y="63081"/>
                      <a:pt x="36566" y="63026"/>
                      <a:pt x="36566" y="62958"/>
                    </a:cubicBezTo>
                    <a:cubicBezTo>
                      <a:pt x="36566" y="62888"/>
                      <a:pt x="36511" y="62835"/>
                      <a:pt x="36443" y="62835"/>
                    </a:cubicBezTo>
                    <a:close/>
                    <a:moveTo>
                      <a:pt x="29372" y="63413"/>
                    </a:moveTo>
                    <a:cubicBezTo>
                      <a:pt x="29308" y="63413"/>
                      <a:pt x="29257" y="63463"/>
                      <a:pt x="29257" y="63526"/>
                    </a:cubicBezTo>
                    <a:cubicBezTo>
                      <a:pt x="29257" y="63589"/>
                      <a:pt x="29308" y="63640"/>
                      <a:pt x="29372" y="63640"/>
                    </a:cubicBezTo>
                    <a:cubicBezTo>
                      <a:pt x="29434" y="63640"/>
                      <a:pt x="29485" y="63589"/>
                      <a:pt x="29485" y="63526"/>
                    </a:cubicBezTo>
                    <a:cubicBezTo>
                      <a:pt x="29485" y="63463"/>
                      <a:pt x="29434" y="63413"/>
                      <a:pt x="29372" y="63413"/>
                    </a:cubicBezTo>
                    <a:close/>
                    <a:moveTo>
                      <a:pt x="35817" y="63413"/>
                    </a:moveTo>
                    <a:cubicBezTo>
                      <a:pt x="35755" y="63413"/>
                      <a:pt x="35704" y="63463"/>
                      <a:pt x="35704" y="63526"/>
                    </a:cubicBezTo>
                    <a:cubicBezTo>
                      <a:pt x="35704" y="63589"/>
                      <a:pt x="35755" y="63640"/>
                      <a:pt x="35817" y="63640"/>
                    </a:cubicBezTo>
                    <a:cubicBezTo>
                      <a:pt x="35881" y="63640"/>
                      <a:pt x="35932" y="63589"/>
                      <a:pt x="35932" y="63526"/>
                    </a:cubicBezTo>
                    <a:cubicBezTo>
                      <a:pt x="35932" y="63463"/>
                      <a:pt x="35881" y="63413"/>
                      <a:pt x="35817" y="63413"/>
                    </a:cubicBezTo>
                    <a:close/>
                    <a:moveTo>
                      <a:pt x="29999" y="63942"/>
                    </a:moveTo>
                    <a:cubicBezTo>
                      <a:pt x="29941" y="63942"/>
                      <a:pt x="29895" y="63988"/>
                      <a:pt x="29895" y="64046"/>
                    </a:cubicBezTo>
                    <a:cubicBezTo>
                      <a:pt x="29895" y="64104"/>
                      <a:pt x="29941" y="64152"/>
                      <a:pt x="29999" y="64152"/>
                    </a:cubicBezTo>
                    <a:cubicBezTo>
                      <a:pt x="30057" y="64152"/>
                      <a:pt x="30105" y="64104"/>
                      <a:pt x="30105" y="64046"/>
                    </a:cubicBezTo>
                    <a:cubicBezTo>
                      <a:pt x="30105" y="63988"/>
                      <a:pt x="30057" y="63942"/>
                      <a:pt x="29999" y="63942"/>
                    </a:cubicBezTo>
                    <a:close/>
                    <a:moveTo>
                      <a:pt x="35187" y="63940"/>
                    </a:moveTo>
                    <a:cubicBezTo>
                      <a:pt x="35129" y="63940"/>
                      <a:pt x="35083" y="63988"/>
                      <a:pt x="35083" y="64046"/>
                    </a:cubicBezTo>
                    <a:cubicBezTo>
                      <a:pt x="35083" y="64104"/>
                      <a:pt x="35129" y="64152"/>
                      <a:pt x="35187" y="64152"/>
                    </a:cubicBezTo>
                    <a:cubicBezTo>
                      <a:pt x="35245" y="64152"/>
                      <a:pt x="35293" y="64104"/>
                      <a:pt x="35293" y="64046"/>
                    </a:cubicBezTo>
                    <a:cubicBezTo>
                      <a:pt x="35293" y="63988"/>
                      <a:pt x="35245" y="63940"/>
                      <a:pt x="35187" y="63940"/>
                    </a:cubicBezTo>
                    <a:close/>
                    <a:moveTo>
                      <a:pt x="30611" y="64421"/>
                    </a:moveTo>
                    <a:cubicBezTo>
                      <a:pt x="30557" y="64421"/>
                      <a:pt x="30514" y="64465"/>
                      <a:pt x="30514" y="64517"/>
                    </a:cubicBezTo>
                    <a:cubicBezTo>
                      <a:pt x="30514" y="64569"/>
                      <a:pt x="30557" y="64612"/>
                      <a:pt x="30611" y="64612"/>
                    </a:cubicBezTo>
                    <a:cubicBezTo>
                      <a:pt x="30664" y="64612"/>
                      <a:pt x="30706" y="64572"/>
                      <a:pt x="30706" y="64517"/>
                    </a:cubicBezTo>
                    <a:cubicBezTo>
                      <a:pt x="30706" y="64465"/>
                      <a:pt x="30663" y="64421"/>
                      <a:pt x="30611" y="64421"/>
                    </a:cubicBezTo>
                    <a:close/>
                    <a:moveTo>
                      <a:pt x="34577" y="64421"/>
                    </a:moveTo>
                    <a:cubicBezTo>
                      <a:pt x="34525" y="64421"/>
                      <a:pt x="34481" y="64465"/>
                      <a:pt x="34481" y="64517"/>
                    </a:cubicBezTo>
                    <a:cubicBezTo>
                      <a:pt x="34481" y="64572"/>
                      <a:pt x="34525" y="64612"/>
                      <a:pt x="34577" y="64612"/>
                    </a:cubicBezTo>
                    <a:cubicBezTo>
                      <a:pt x="34629" y="64612"/>
                      <a:pt x="34672" y="64569"/>
                      <a:pt x="34672" y="64517"/>
                    </a:cubicBezTo>
                    <a:cubicBezTo>
                      <a:pt x="34672" y="64465"/>
                      <a:pt x="34629" y="64421"/>
                      <a:pt x="34577" y="64421"/>
                    </a:cubicBezTo>
                    <a:close/>
                    <a:moveTo>
                      <a:pt x="31183" y="64859"/>
                    </a:moveTo>
                    <a:cubicBezTo>
                      <a:pt x="31135" y="64859"/>
                      <a:pt x="31096" y="64898"/>
                      <a:pt x="31096" y="64946"/>
                    </a:cubicBezTo>
                    <a:cubicBezTo>
                      <a:pt x="31096" y="64994"/>
                      <a:pt x="31134" y="65033"/>
                      <a:pt x="31183" y="65033"/>
                    </a:cubicBezTo>
                    <a:cubicBezTo>
                      <a:pt x="31231" y="65033"/>
                      <a:pt x="31270" y="64994"/>
                      <a:pt x="31270" y="64946"/>
                    </a:cubicBezTo>
                    <a:cubicBezTo>
                      <a:pt x="31270" y="64899"/>
                      <a:pt x="31231" y="64859"/>
                      <a:pt x="31183" y="64859"/>
                    </a:cubicBezTo>
                    <a:close/>
                    <a:moveTo>
                      <a:pt x="34004" y="64859"/>
                    </a:moveTo>
                    <a:cubicBezTo>
                      <a:pt x="33955" y="64859"/>
                      <a:pt x="33918" y="64898"/>
                      <a:pt x="33918" y="64946"/>
                    </a:cubicBezTo>
                    <a:cubicBezTo>
                      <a:pt x="33918" y="64994"/>
                      <a:pt x="33958" y="65033"/>
                      <a:pt x="34004" y="65033"/>
                    </a:cubicBezTo>
                    <a:cubicBezTo>
                      <a:pt x="34052" y="65033"/>
                      <a:pt x="34091" y="64995"/>
                      <a:pt x="34091" y="64946"/>
                    </a:cubicBezTo>
                    <a:cubicBezTo>
                      <a:pt x="34091" y="64899"/>
                      <a:pt x="34054" y="64859"/>
                      <a:pt x="34004" y="64859"/>
                    </a:cubicBezTo>
                    <a:close/>
                    <a:moveTo>
                      <a:pt x="31695" y="65256"/>
                    </a:moveTo>
                    <a:cubicBezTo>
                      <a:pt x="31651" y="65256"/>
                      <a:pt x="31618" y="65291"/>
                      <a:pt x="31618" y="65334"/>
                    </a:cubicBezTo>
                    <a:cubicBezTo>
                      <a:pt x="31618" y="65378"/>
                      <a:pt x="31651" y="65412"/>
                      <a:pt x="31695" y="65412"/>
                    </a:cubicBezTo>
                    <a:cubicBezTo>
                      <a:pt x="31738" y="65412"/>
                      <a:pt x="31773" y="65378"/>
                      <a:pt x="31773" y="65334"/>
                    </a:cubicBezTo>
                    <a:cubicBezTo>
                      <a:pt x="31773" y="65291"/>
                      <a:pt x="31738" y="65256"/>
                      <a:pt x="31695" y="65256"/>
                    </a:cubicBezTo>
                    <a:close/>
                    <a:moveTo>
                      <a:pt x="33491" y="65256"/>
                    </a:moveTo>
                    <a:cubicBezTo>
                      <a:pt x="33448" y="65256"/>
                      <a:pt x="33415" y="65291"/>
                      <a:pt x="33415" y="65334"/>
                    </a:cubicBezTo>
                    <a:cubicBezTo>
                      <a:pt x="33415" y="65378"/>
                      <a:pt x="33448" y="65412"/>
                      <a:pt x="33491" y="65412"/>
                    </a:cubicBezTo>
                    <a:cubicBezTo>
                      <a:pt x="33535" y="65412"/>
                      <a:pt x="33570" y="65378"/>
                      <a:pt x="33570" y="65334"/>
                    </a:cubicBezTo>
                    <a:cubicBezTo>
                      <a:pt x="33570" y="65291"/>
                      <a:pt x="33535" y="65256"/>
                      <a:pt x="33491" y="652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33;p3"/>
              <p:cNvSpPr/>
              <p:nvPr/>
            </p:nvSpPr>
            <p:spPr>
              <a:xfrm>
                <a:off x="4465682" y="568634"/>
                <a:ext cx="4429071" cy="4429194"/>
              </a:xfrm>
              <a:custGeom>
                <a:avLst/>
                <a:gdLst/>
                <a:ahLst/>
                <a:cxnLst/>
                <a:rect l="l" t="t" r="r" b="b"/>
                <a:pathLst>
                  <a:path w="71883" h="71885" extrusionOk="0">
                    <a:moveTo>
                      <a:pt x="38691" y="6034"/>
                    </a:moveTo>
                    <a:cubicBezTo>
                      <a:pt x="38612" y="6035"/>
                      <a:pt x="38547" y="6099"/>
                      <a:pt x="38547" y="6179"/>
                    </a:cubicBezTo>
                    <a:cubicBezTo>
                      <a:pt x="38547" y="6257"/>
                      <a:pt x="38612" y="6324"/>
                      <a:pt x="38691" y="6324"/>
                    </a:cubicBezTo>
                    <a:cubicBezTo>
                      <a:pt x="38771" y="6324"/>
                      <a:pt x="38836" y="6257"/>
                      <a:pt x="38836" y="6179"/>
                    </a:cubicBezTo>
                    <a:cubicBezTo>
                      <a:pt x="38836" y="6099"/>
                      <a:pt x="38771" y="6034"/>
                      <a:pt x="38691" y="6034"/>
                    </a:cubicBezTo>
                    <a:close/>
                    <a:moveTo>
                      <a:pt x="33417" y="6035"/>
                    </a:moveTo>
                    <a:cubicBezTo>
                      <a:pt x="33337" y="6035"/>
                      <a:pt x="33272" y="6101"/>
                      <a:pt x="33272" y="6180"/>
                    </a:cubicBezTo>
                    <a:cubicBezTo>
                      <a:pt x="33272" y="6260"/>
                      <a:pt x="33337" y="6325"/>
                      <a:pt x="33417" y="6325"/>
                    </a:cubicBezTo>
                    <a:cubicBezTo>
                      <a:pt x="33497" y="6325"/>
                      <a:pt x="33562" y="6260"/>
                      <a:pt x="33562" y="6180"/>
                    </a:cubicBezTo>
                    <a:cubicBezTo>
                      <a:pt x="33562" y="6099"/>
                      <a:pt x="33497" y="6035"/>
                      <a:pt x="33417" y="6035"/>
                    </a:cubicBezTo>
                    <a:close/>
                    <a:moveTo>
                      <a:pt x="32495" y="7074"/>
                    </a:moveTo>
                    <a:cubicBezTo>
                      <a:pt x="32394" y="7074"/>
                      <a:pt x="32313" y="7157"/>
                      <a:pt x="32313" y="7258"/>
                    </a:cubicBezTo>
                    <a:cubicBezTo>
                      <a:pt x="32313" y="7360"/>
                      <a:pt x="32394" y="7441"/>
                      <a:pt x="32495" y="7441"/>
                    </a:cubicBezTo>
                    <a:cubicBezTo>
                      <a:pt x="32597" y="7441"/>
                      <a:pt x="32678" y="7360"/>
                      <a:pt x="32678" y="7258"/>
                    </a:cubicBezTo>
                    <a:cubicBezTo>
                      <a:pt x="32678" y="7157"/>
                      <a:pt x="32597" y="7074"/>
                      <a:pt x="32495" y="7074"/>
                    </a:cubicBezTo>
                    <a:close/>
                    <a:moveTo>
                      <a:pt x="39613" y="7074"/>
                    </a:moveTo>
                    <a:cubicBezTo>
                      <a:pt x="39512" y="7074"/>
                      <a:pt x="39430" y="7157"/>
                      <a:pt x="39430" y="7258"/>
                    </a:cubicBezTo>
                    <a:cubicBezTo>
                      <a:pt x="39430" y="7360"/>
                      <a:pt x="39512" y="7441"/>
                      <a:pt x="39613" y="7441"/>
                    </a:cubicBezTo>
                    <a:cubicBezTo>
                      <a:pt x="39714" y="7441"/>
                      <a:pt x="39797" y="7360"/>
                      <a:pt x="39797" y="7258"/>
                    </a:cubicBezTo>
                    <a:cubicBezTo>
                      <a:pt x="39797" y="7157"/>
                      <a:pt x="39714" y="7074"/>
                      <a:pt x="39613" y="7074"/>
                    </a:cubicBezTo>
                    <a:close/>
                    <a:moveTo>
                      <a:pt x="31677" y="8415"/>
                    </a:moveTo>
                    <a:cubicBezTo>
                      <a:pt x="31527" y="8415"/>
                      <a:pt x="31409" y="8535"/>
                      <a:pt x="31409" y="8683"/>
                    </a:cubicBezTo>
                    <a:cubicBezTo>
                      <a:pt x="31409" y="8832"/>
                      <a:pt x="31527" y="8951"/>
                      <a:pt x="31677" y="8951"/>
                    </a:cubicBezTo>
                    <a:cubicBezTo>
                      <a:pt x="31825" y="8951"/>
                      <a:pt x="31945" y="8832"/>
                      <a:pt x="31945" y="8683"/>
                    </a:cubicBezTo>
                    <a:cubicBezTo>
                      <a:pt x="31945" y="8535"/>
                      <a:pt x="31825" y="8415"/>
                      <a:pt x="31677" y="8415"/>
                    </a:cubicBezTo>
                    <a:close/>
                    <a:moveTo>
                      <a:pt x="40432" y="8415"/>
                    </a:moveTo>
                    <a:cubicBezTo>
                      <a:pt x="40285" y="8415"/>
                      <a:pt x="40164" y="8535"/>
                      <a:pt x="40164" y="8683"/>
                    </a:cubicBezTo>
                    <a:cubicBezTo>
                      <a:pt x="40164" y="8832"/>
                      <a:pt x="40284" y="8951"/>
                      <a:pt x="40432" y="8951"/>
                    </a:cubicBezTo>
                    <a:cubicBezTo>
                      <a:pt x="40581" y="8951"/>
                      <a:pt x="40700" y="8832"/>
                      <a:pt x="40700" y="8683"/>
                    </a:cubicBezTo>
                    <a:cubicBezTo>
                      <a:pt x="40700" y="8535"/>
                      <a:pt x="40581" y="8415"/>
                      <a:pt x="40432" y="8415"/>
                    </a:cubicBezTo>
                    <a:close/>
                    <a:moveTo>
                      <a:pt x="36896" y="5742"/>
                    </a:moveTo>
                    <a:cubicBezTo>
                      <a:pt x="37055" y="6019"/>
                      <a:pt x="37229" y="6309"/>
                      <a:pt x="37413" y="6611"/>
                    </a:cubicBezTo>
                    <a:lnTo>
                      <a:pt x="37413" y="6611"/>
                    </a:lnTo>
                    <a:lnTo>
                      <a:pt x="36117" y="10201"/>
                    </a:lnTo>
                    <a:lnTo>
                      <a:pt x="36896" y="5742"/>
                    </a:lnTo>
                    <a:close/>
                    <a:moveTo>
                      <a:pt x="35292" y="5706"/>
                    </a:moveTo>
                    <a:lnTo>
                      <a:pt x="36078" y="10209"/>
                    </a:lnTo>
                    <a:lnTo>
                      <a:pt x="34773" y="6596"/>
                    </a:lnTo>
                    <a:lnTo>
                      <a:pt x="34768" y="6598"/>
                    </a:lnTo>
                    <a:lnTo>
                      <a:pt x="34768" y="6598"/>
                    </a:lnTo>
                    <a:cubicBezTo>
                      <a:pt x="34957" y="6288"/>
                      <a:pt x="35133" y="5990"/>
                      <a:pt x="35292" y="5706"/>
                    </a:cubicBezTo>
                    <a:close/>
                    <a:moveTo>
                      <a:pt x="34765" y="6605"/>
                    </a:moveTo>
                    <a:lnTo>
                      <a:pt x="36066" y="10213"/>
                    </a:lnTo>
                    <a:lnTo>
                      <a:pt x="34369" y="7248"/>
                    </a:lnTo>
                    <a:lnTo>
                      <a:pt x="34369" y="7248"/>
                    </a:lnTo>
                    <a:cubicBezTo>
                      <a:pt x="34505" y="7029"/>
                      <a:pt x="34637" y="6814"/>
                      <a:pt x="34765" y="6605"/>
                    </a:cubicBezTo>
                    <a:close/>
                    <a:moveTo>
                      <a:pt x="36059" y="3810"/>
                    </a:moveTo>
                    <a:lnTo>
                      <a:pt x="36059" y="3810"/>
                    </a:lnTo>
                    <a:cubicBezTo>
                      <a:pt x="36139" y="4309"/>
                      <a:pt x="36454" y="4966"/>
                      <a:pt x="36887" y="5726"/>
                    </a:cubicBezTo>
                    <a:lnTo>
                      <a:pt x="36887" y="5726"/>
                    </a:lnTo>
                    <a:lnTo>
                      <a:pt x="36102" y="10219"/>
                    </a:lnTo>
                    <a:lnTo>
                      <a:pt x="36102" y="4034"/>
                    </a:lnTo>
                    <a:lnTo>
                      <a:pt x="36090" y="4034"/>
                    </a:lnTo>
                    <a:lnTo>
                      <a:pt x="36090" y="10210"/>
                    </a:lnTo>
                    <a:lnTo>
                      <a:pt x="35300" y="5692"/>
                    </a:lnTo>
                    <a:lnTo>
                      <a:pt x="35300" y="5692"/>
                    </a:lnTo>
                    <a:cubicBezTo>
                      <a:pt x="35715" y="4946"/>
                      <a:pt x="36006" y="4302"/>
                      <a:pt x="36059" y="3810"/>
                    </a:cubicBezTo>
                    <a:close/>
                    <a:moveTo>
                      <a:pt x="37821" y="7275"/>
                    </a:moveTo>
                    <a:cubicBezTo>
                      <a:pt x="37846" y="7315"/>
                      <a:pt x="37871" y="7355"/>
                      <a:pt x="37896" y="7396"/>
                    </a:cubicBezTo>
                    <a:cubicBezTo>
                      <a:pt x="37979" y="7530"/>
                      <a:pt x="38063" y="7666"/>
                      <a:pt x="38148" y="7802"/>
                    </a:cubicBezTo>
                    <a:lnTo>
                      <a:pt x="38148" y="7802"/>
                    </a:lnTo>
                    <a:lnTo>
                      <a:pt x="36138" y="10219"/>
                    </a:lnTo>
                    <a:lnTo>
                      <a:pt x="37821" y="7275"/>
                    </a:lnTo>
                    <a:close/>
                    <a:moveTo>
                      <a:pt x="34363" y="7258"/>
                    </a:moveTo>
                    <a:lnTo>
                      <a:pt x="36056" y="10219"/>
                    </a:lnTo>
                    <a:lnTo>
                      <a:pt x="34034" y="7789"/>
                    </a:lnTo>
                    <a:lnTo>
                      <a:pt x="34034" y="7789"/>
                    </a:lnTo>
                    <a:cubicBezTo>
                      <a:pt x="34082" y="7711"/>
                      <a:pt x="34130" y="7634"/>
                      <a:pt x="34178" y="7557"/>
                    </a:cubicBezTo>
                    <a:cubicBezTo>
                      <a:pt x="34240" y="7456"/>
                      <a:pt x="34302" y="7357"/>
                      <a:pt x="34363" y="7258"/>
                    </a:cubicBezTo>
                    <a:close/>
                    <a:moveTo>
                      <a:pt x="37421" y="6624"/>
                    </a:moveTo>
                    <a:cubicBezTo>
                      <a:pt x="37548" y="6833"/>
                      <a:pt x="37680" y="7047"/>
                      <a:pt x="37815" y="7265"/>
                    </a:cubicBezTo>
                    <a:lnTo>
                      <a:pt x="37815" y="7265"/>
                    </a:lnTo>
                    <a:lnTo>
                      <a:pt x="36124" y="10220"/>
                    </a:lnTo>
                    <a:lnTo>
                      <a:pt x="37421" y="6624"/>
                    </a:lnTo>
                    <a:close/>
                    <a:moveTo>
                      <a:pt x="34027" y="7800"/>
                    </a:moveTo>
                    <a:lnTo>
                      <a:pt x="36049" y="10231"/>
                    </a:lnTo>
                    <a:lnTo>
                      <a:pt x="33736" y="8271"/>
                    </a:lnTo>
                    <a:lnTo>
                      <a:pt x="33736" y="8271"/>
                    </a:lnTo>
                    <a:cubicBezTo>
                      <a:pt x="33833" y="8113"/>
                      <a:pt x="33931" y="7955"/>
                      <a:pt x="34027" y="7800"/>
                    </a:cubicBezTo>
                    <a:close/>
                    <a:moveTo>
                      <a:pt x="38450" y="8295"/>
                    </a:moveTo>
                    <a:cubicBezTo>
                      <a:pt x="38540" y="8443"/>
                      <a:pt x="38631" y="8593"/>
                      <a:pt x="38721" y="8744"/>
                    </a:cubicBezTo>
                    <a:lnTo>
                      <a:pt x="38721" y="8744"/>
                    </a:lnTo>
                    <a:lnTo>
                      <a:pt x="36153" y="10238"/>
                    </a:lnTo>
                    <a:lnTo>
                      <a:pt x="38450" y="8295"/>
                    </a:lnTo>
                    <a:close/>
                    <a:moveTo>
                      <a:pt x="38154" y="7813"/>
                    </a:moveTo>
                    <a:cubicBezTo>
                      <a:pt x="38250" y="7969"/>
                      <a:pt x="38347" y="8127"/>
                      <a:pt x="38444" y="8286"/>
                    </a:cubicBezTo>
                    <a:lnTo>
                      <a:pt x="38444" y="8286"/>
                    </a:lnTo>
                    <a:lnTo>
                      <a:pt x="36136" y="10241"/>
                    </a:lnTo>
                    <a:lnTo>
                      <a:pt x="38154" y="7813"/>
                    </a:lnTo>
                    <a:close/>
                    <a:moveTo>
                      <a:pt x="33731" y="8280"/>
                    </a:moveTo>
                    <a:lnTo>
                      <a:pt x="36049" y="10244"/>
                    </a:lnTo>
                    <a:lnTo>
                      <a:pt x="33454" y="8734"/>
                    </a:lnTo>
                    <a:lnTo>
                      <a:pt x="33454" y="8734"/>
                    </a:lnTo>
                    <a:cubicBezTo>
                      <a:pt x="33546" y="8582"/>
                      <a:pt x="33639" y="8430"/>
                      <a:pt x="33731" y="8280"/>
                    </a:cubicBezTo>
                    <a:close/>
                    <a:moveTo>
                      <a:pt x="38726" y="8753"/>
                    </a:moveTo>
                    <a:cubicBezTo>
                      <a:pt x="38816" y="8904"/>
                      <a:pt x="38906" y="9056"/>
                      <a:pt x="38994" y="9208"/>
                    </a:cubicBezTo>
                    <a:lnTo>
                      <a:pt x="38994" y="9208"/>
                    </a:lnTo>
                    <a:lnTo>
                      <a:pt x="36150" y="10252"/>
                    </a:lnTo>
                    <a:lnTo>
                      <a:pt x="36150" y="10252"/>
                    </a:lnTo>
                    <a:lnTo>
                      <a:pt x="38726" y="8753"/>
                    </a:lnTo>
                    <a:close/>
                    <a:moveTo>
                      <a:pt x="33449" y="8743"/>
                    </a:moveTo>
                    <a:lnTo>
                      <a:pt x="36048" y="10255"/>
                    </a:lnTo>
                    <a:lnTo>
                      <a:pt x="36048" y="10255"/>
                    </a:lnTo>
                    <a:lnTo>
                      <a:pt x="33177" y="9200"/>
                    </a:lnTo>
                    <a:lnTo>
                      <a:pt x="33177" y="9200"/>
                    </a:lnTo>
                    <a:cubicBezTo>
                      <a:pt x="33267" y="9047"/>
                      <a:pt x="33358" y="8894"/>
                      <a:pt x="33449" y="8743"/>
                    </a:cubicBezTo>
                    <a:close/>
                    <a:moveTo>
                      <a:pt x="33171" y="9210"/>
                    </a:moveTo>
                    <a:lnTo>
                      <a:pt x="36041" y="10262"/>
                    </a:lnTo>
                    <a:lnTo>
                      <a:pt x="36041" y="10262"/>
                    </a:lnTo>
                    <a:lnTo>
                      <a:pt x="32889" y="9700"/>
                    </a:lnTo>
                    <a:lnTo>
                      <a:pt x="32889" y="9700"/>
                    </a:lnTo>
                    <a:cubicBezTo>
                      <a:pt x="32982" y="9536"/>
                      <a:pt x="33076" y="9373"/>
                      <a:pt x="33171" y="9210"/>
                    </a:cubicBezTo>
                    <a:close/>
                    <a:moveTo>
                      <a:pt x="39000" y="9218"/>
                    </a:moveTo>
                    <a:lnTo>
                      <a:pt x="39000" y="9218"/>
                    </a:lnTo>
                    <a:cubicBezTo>
                      <a:pt x="39202" y="9568"/>
                      <a:pt x="39399" y="9920"/>
                      <a:pt x="39582" y="10272"/>
                    </a:cubicBezTo>
                    <a:lnTo>
                      <a:pt x="36155" y="10272"/>
                    </a:lnTo>
                    <a:lnTo>
                      <a:pt x="39268" y="9719"/>
                    </a:lnTo>
                    <a:lnTo>
                      <a:pt x="39265" y="9709"/>
                    </a:lnTo>
                    <a:lnTo>
                      <a:pt x="36153" y="10262"/>
                    </a:lnTo>
                    <a:lnTo>
                      <a:pt x="39000" y="9218"/>
                    </a:lnTo>
                    <a:close/>
                    <a:moveTo>
                      <a:pt x="31045" y="10029"/>
                    </a:moveTo>
                    <a:cubicBezTo>
                      <a:pt x="30944" y="10029"/>
                      <a:pt x="30861" y="10110"/>
                      <a:pt x="30861" y="10211"/>
                    </a:cubicBezTo>
                    <a:cubicBezTo>
                      <a:pt x="30861" y="10313"/>
                      <a:pt x="30944" y="10395"/>
                      <a:pt x="31045" y="10395"/>
                    </a:cubicBezTo>
                    <a:cubicBezTo>
                      <a:pt x="31146" y="10395"/>
                      <a:pt x="31228" y="10313"/>
                      <a:pt x="31228" y="10211"/>
                    </a:cubicBezTo>
                    <a:cubicBezTo>
                      <a:pt x="31226" y="10110"/>
                      <a:pt x="31143" y="10029"/>
                      <a:pt x="31045" y="10029"/>
                    </a:cubicBezTo>
                    <a:close/>
                    <a:moveTo>
                      <a:pt x="41066" y="10029"/>
                    </a:moveTo>
                    <a:cubicBezTo>
                      <a:pt x="40965" y="10029"/>
                      <a:pt x="40884" y="10110"/>
                      <a:pt x="40884" y="10211"/>
                    </a:cubicBezTo>
                    <a:cubicBezTo>
                      <a:pt x="40884" y="10313"/>
                      <a:pt x="40965" y="10395"/>
                      <a:pt x="41066" y="10395"/>
                    </a:cubicBezTo>
                    <a:cubicBezTo>
                      <a:pt x="41168" y="10395"/>
                      <a:pt x="41249" y="10313"/>
                      <a:pt x="41249" y="10211"/>
                    </a:cubicBezTo>
                    <a:cubicBezTo>
                      <a:pt x="41249" y="10110"/>
                      <a:pt x="41168" y="10029"/>
                      <a:pt x="41066" y="10029"/>
                    </a:cubicBezTo>
                    <a:close/>
                    <a:moveTo>
                      <a:pt x="39587" y="10282"/>
                    </a:moveTo>
                    <a:cubicBezTo>
                      <a:pt x="39704" y="10506"/>
                      <a:pt x="39815" y="10730"/>
                      <a:pt x="39919" y="10953"/>
                    </a:cubicBezTo>
                    <a:lnTo>
                      <a:pt x="39919" y="10953"/>
                    </a:lnTo>
                    <a:lnTo>
                      <a:pt x="36147" y="10282"/>
                    </a:lnTo>
                    <a:close/>
                    <a:moveTo>
                      <a:pt x="32883" y="9711"/>
                    </a:moveTo>
                    <a:lnTo>
                      <a:pt x="36039" y="10272"/>
                    </a:lnTo>
                    <a:lnTo>
                      <a:pt x="32578" y="10272"/>
                    </a:lnTo>
                    <a:lnTo>
                      <a:pt x="32578" y="10282"/>
                    </a:lnTo>
                    <a:lnTo>
                      <a:pt x="36039" y="10282"/>
                    </a:lnTo>
                    <a:lnTo>
                      <a:pt x="32229" y="10958"/>
                    </a:lnTo>
                    <a:lnTo>
                      <a:pt x="32229" y="10958"/>
                    </a:lnTo>
                    <a:cubicBezTo>
                      <a:pt x="32427" y="10545"/>
                      <a:pt x="32649" y="10127"/>
                      <a:pt x="32883" y="9711"/>
                    </a:cubicBezTo>
                    <a:close/>
                    <a:moveTo>
                      <a:pt x="36160" y="10295"/>
                    </a:moveTo>
                    <a:lnTo>
                      <a:pt x="39922" y="10963"/>
                    </a:lnTo>
                    <a:lnTo>
                      <a:pt x="39922" y="10959"/>
                    </a:lnTo>
                    <a:lnTo>
                      <a:pt x="39922" y="10959"/>
                    </a:lnTo>
                    <a:cubicBezTo>
                      <a:pt x="40056" y="11245"/>
                      <a:pt x="40178" y="11529"/>
                      <a:pt x="40286" y="11809"/>
                    </a:cubicBezTo>
                    <a:lnTo>
                      <a:pt x="40286" y="11809"/>
                    </a:lnTo>
                    <a:lnTo>
                      <a:pt x="36160" y="10295"/>
                    </a:lnTo>
                    <a:close/>
                    <a:moveTo>
                      <a:pt x="36039" y="10293"/>
                    </a:moveTo>
                    <a:lnTo>
                      <a:pt x="31846" y="11832"/>
                    </a:lnTo>
                    <a:lnTo>
                      <a:pt x="31846" y="11832"/>
                    </a:lnTo>
                    <a:cubicBezTo>
                      <a:pt x="31957" y="11548"/>
                      <a:pt x="32084" y="11261"/>
                      <a:pt x="32223" y="10971"/>
                    </a:cubicBezTo>
                    <a:lnTo>
                      <a:pt x="32223" y="10971"/>
                    </a:lnTo>
                    <a:lnTo>
                      <a:pt x="36039" y="10293"/>
                    </a:lnTo>
                    <a:close/>
                    <a:moveTo>
                      <a:pt x="41330" y="11595"/>
                    </a:moveTo>
                    <a:cubicBezTo>
                      <a:pt x="41249" y="11598"/>
                      <a:pt x="41185" y="11663"/>
                      <a:pt x="41185" y="11740"/>
                    </a:cubicBezTo>
                    <a:cubicBezTo>
                      <a:pt x="41185" y="11820"/>
                      <a:pt x="41250" y="11885"/>
                      <a:pt x="41330" y="11885"/>
                    </a:cubicBezTo>
                    <a:cubicBezTo>
                      <a:pt x="41410" y="11885"/>
                      <a:pt x="41475" y="11820"/>
                      <a:pt x="41475" y="11740"/>
                    </a:cubicBezTo>
                    <a:cubicBezTo>
                      <a:pt x="41475" y="11660"/>
                      <a:pt x="41410" y="11595"/>
                      <a:pt x="41330" y="11595"/>
                    </a:cubicBezTo>
                    <a:close/>
                    <a:moveTo>
                      <a:pt x="30780" y="11598"/>
                    </a:moveTo>
                    <a:cubicBezTo>
                      <a:pt x="30700" y="11598"/>
                      <a:pt x="30635" y="11663"/>
                      <a:pt x="30635" y="11743"/>
                    </a:cubicBezTo>
                    <a:cubicBezTo>
                      <a:pt x="30635" y="11823"/>
                      <a:pt x="30700" y="11888"/>
                      <a:pt x="30780" y="11888"/>
                    </a:cubicBezTo>
                    <a:cubicBezTo>
                      <a:pt x="30859" y="11888"/>
                      <a:pt x="30925" y="11823"/>
                      <a:pt x="30925" y="11743"/>
                    </a:cubicBezTo>
                    <a:cubicBezTo>
                      <a:pt x="30925" y="11663"/>
                      <a:pt x="30859" y="11598"/>
                      <a:pt x="30780" y="11598"/>
                    </a:cubicBezTo>
                    <a:close/>
                    <a:moveTo>
                      <a:pt x="36147" y="10302"/>
                    </a:moveTo>
                    <a:lnTo>
                      <a:pt x="40291" y="11823"/>
                    </a:lnTo>
                    <a:lnTo>
                      <a:pt x="40291" y="11823"/>
                    </a:lnTo>
                    <a:cubicBezTo>
                      <a:pt x="40432" y="12193"/>
                      <a:pt x="40547" y="12557"/>
                      <a:pt x="40627" y="12909"/>
                    </a:cubicBezTo>
                    <a:lnTo>
                      <a:pt x="40627" y="12909"/>
                    </a:lnTo>
                    <a:lnTo>
                      <a:pt x="36147" y="10302"/>
                    </a:lnTo>
                    <a:close/>
                    <a:moveTo>
                      <a:pt x="36037" y="10305"/>
                    </a:moveTo>
                    <a:lnTo>
                      <a:pt x="36037" y="10305"/>
                    </a:lnTo>
                    <a:cubicBezTo>
                      <a:pt x="36037" y="10306"/>
                      <a:pt x="36036" y="10307"/>
                      <a:pt x="36036" y="10308"/>
                    </a:cubicBezTo>
                    <a:lnTo>
                      <a:pt x="36036" y="10308"/>
                    </a:lnTo>
                    <a:lnTo>
                      <a:pt x="31492" y="12951"/>
                    </a:lnTo>
                    <a:lnTo>
                      <a:pt x="31492" y="12951"/>
                    </a:lnTo>
                    <a:cubicBezTo>
                      <a:pt x="31549" y="12705"/>
                      <a:pt x="31624" y="12446"/>
                      <a:pt x="31719" y="12176"/>
                    </a:cubicBezTo>
                    <a:cubicBezTo>
                      <a:pt x="31757" y="12067"/>
                      <a:pt x="31797" y="11957"/>
                      <a:pt x="31840" y="11847"/>
                    </a:cubicBezTo>
                    <a:lnTo>
                      <a:pt x="31840" y="11847"/>
                    </a:lnTo>
                    <a:lnTo>
                      <a:pt x="36037" y="10305"/>
                    </a:lnTo>
                    <a:close/>
                    <a:moveTo>
                      <a:pt x="16840" y="12809"/>
                    </a:moveTo>
                    <a:cubicBezTo>
                      <a:pt x="16804" y="12809"/>
                      <a:pt x="16767" y="12823"/>
                      <a:pt x="16739" y="12852"/>
                    </a:cubicBezTo>
                    <a:cubicBezTo>
                      <a:pt x="16682" y="12907"/>
                      <a:pt x="16682" y="12998"/>
                      <a:pt x="16739" y="13054"/>
                    </a:cubicBezTo>
                    <a:cubicBezTo>
                      <a:pt x="16767" y="13082"/>
                      <a:pt x="16804" y="13096"/>
                      <a:pt x="16840" y="13096"/>
                    </a:cubicBezTo>
                    <a:cubicBezTo>
                      <a:pt x="16877" y="13096"/>
                      <a:pt x="16913" y="13082"/>
                      <a:pt x="16942" y="13054"/>
                    </a:cubicBezTo>
                    <a:cubicBezTo>
                      <a:pt x="16998" y="12998"/>
                      <a:pt x="16998" y="12907"/>
                      <a:pt x="16942" y="12852"/>
                    </a:cubicBezTo>
                    <a:cubicBezTo>
                      <a:pt x="16913" y="12823"/>
                      <a:pt x="16877" y="12809"/>
                      <a:pt x="16840" y="12809"/>
                    </a:cubicBezTo>
                    <a:close/>
                    <a:moveTo>
                      <a:pt x="18257" y="12881"/>
                    </a:moveTo>
                    <a:cubicBezTo>
                      <a:pt x="18211" y="12881"/>
                      <a:pt x="18164" y="12899"/>
                      <a:pt x="18128" y="12934"/>
                    </a:cubicBezTo>
                    <a:cubicBezTo>
                      <a:pt x="18056" y="13005"/>
                      <a:pt x="18056" y="13121"/>
                      <a:pt x="18128" y="13192"/>
                    </a:cubicBezTo>
                    <a:cubicBezTo>
                      <a:pt x="18164" y="13227"/>
                      <a:pt x="18211" y="13244"/>
                      <a:pt x="18257" y="13244"/>
                    </a:cubicBezTo>
                    <a:cubicBezTo>
                      <a:pt x="18304" y="13244"/>
                      <a:pt x="18350" y="13227"/>
                      <a:pt x="18385" y="13192"/>
                    </a:cubicBezTo>
                    <a:cubicBezTo>
                      <a:pt x="18456" y="13121"/>
                      <a:pt x="18456" y="13005"/>
                      <a:pt x="18385" y="12934"/>
                    </a:cubicBezTo>
                    <a:cubicBezTo>
                      <a:pt x="18350" y="12899"/>
                      <a:pt x="18304" y="12881"/>
                      <a:pt x="18257" y="12881"/>
                    </a:cubicBezTo>
                    <a:close/>
                    <a:moveTo>
                      <a:pt x="55203" y="12967"/>
                    </a:moveTo>
                    <a:cubicBezTo>
                      <a:pt x="55167" y="12967"/>
                      <a:pt x="55130" y="12981"/>
                      <a:pt x="55102" y="13008"/>
                    </a:cubicBezTo>
                    <a:cubicBezTo>
                      <a:pt x="55045" y="13065"/>
                      <a:pt x="55045" y="13156"/>
                      <a:pt x="55102" y="13211"/>
                    </a:cubicBezTo>
                    <a:cubicBezTo>
                      <a:pt x="55130" y="13239"/>
                      <a:pt x="55167" y="13253"/>
                      <a:pt x="55203" y="13253"/>
                    </a:cubicBezTo>
                    <a:cubicBezTo>
                      <a:pt x="55240" y="13253"/>
                      <a:pt x="55276" y="13239"/>
                      <a:pt x="55305" y="13211"/>
                    </a:cubicBezTo>
                    <a:cubicBezTo>
                      <a:pt x="55361" y="13156"/>
                      <a:pt x="55361" y="13065"/>
                      <a:pt x="55305" y="13008"/>
                    </a:cubicBezTo>
                    <a:cubicBezTo>
                      <a:pt x="55276" y="12981"/>
                      <a:pt x="55240" y="12967"/>
                      <a:pt x="55203" y="12967"/>
                    </a:cubicBezTo>
                    <a:close/>
                    <a:moveTo>
                      <a:pt x="53789" y="13039"/>
                    </a:moveTo>
                    <a:cubicBezTo>
                      <a:pt x="53742" y="13039"/>
                      <a:pt x="53695" y="13057"/>
                      <a:pt x="53660" y="13092"/>
                    </a:cubicBezTo>
                    <a:cubicBezTo>
                      <a:pt x="53589" y="13163"/>
                      <a:pt x="53589" y="13279"/>
                      <a:pt x="53660" y="13349"/>
                    </a:cubicBezTo>
                    <a:cubicBezTo>
                      <a:pt x="53695" y="13384"/>
                      <a:pt x="53742" y="13402"/>
                      <a:pt x="53789" y="13402"/>
                    </a:cubicBezTo>
                    <a:cubicBezTo>
                      <a:pt x="53836" y="13402"/>
                      <a:pt x="53882" y="13384"/>
                      <a:pt x="53918" y="13349"/>
                    </a:cubicBezTo>
                    <a:cubicBezTo>
                      <a:pt x="53987" y="13279"/>
                      <a:pt x="53987" y="13163"/>
                      <a:pt x="53918" y="13092"/>
                    </a:cubicBezTo>
                    <a:cubicBezTo>
                      <a:pt x="53882" y="13057"/>
                      <a:pt x="53836" y="13039"/>
                      <a:pt x="53789" y="13039"/>
                    </a:cubicBezTo>
                    <a:close/>
                    <a:moveTo>
                      <a:pt x="19844" y="13225"/>
                    </a:moveTo>
                    <a:cubicBezTo>
                      <a:pt x="19776" y="13225"/>
                      <a:pt x="19708" y="13251"/>
                      <a:pt x="19656" y="13304"/>
                    </a:cubicBezTo>
                    <a:cubicBezTo>
                      <a:pt x="19550" y="13407"/>
                      <a:pt x="19550" y="13578"/>
                      <a:pt x="19656" y="13682"/>
                    </a:cubicBezTo>
                    <a:cubicBezTo>
                      <a:pt x="19708" y="13735"/>
                      <a:pt x="19777" y="13761"/>
                      <a:pt x="19845" y="13761"/>
                    </a:cubicBezTo>
                    <a:cubicBezTo>
                      <a:pt x="19914" y="13761"/>
                      <a:pt x="19982" y="13735"/>
                      <a:pt x="20034" y="13682"/>
                    </a:cubicBezTo>
                    <a:cubicBezTo>
                      <a:pt x="20138" y="13578"/>
                      <a:pt x="20138" y="13407"/>
                      <a:pt x="20034" y="13304"/>
                    </a:cubicBezTo>
                    <a:cubicBezTo>
                      <a:pt x="19981" y="13251"/>
                      <a:pt x="19912" y="13225"/>
                      <a:pt x="19844" y="13225"/>
                    </a:cubicBezTo>
                    <a:close/>
                    <a:moveTo>
                      <a:pt x="52199" y="13381"/>
                    </a:moveTo>
                    <a:cubicBezTo>
                      <a:pt x="52130" y="13381"/>
                      <a:pt x="52062" y="13407"/>
                      <a:pt x="52010" y="13460"/>
                    </a:cubicBezTo>
                    <a:cubicBezTo>
                      <a:pt x="51905" y="13564"/>
                      <a:pt x="51905" y="13735"/>
                      <a:pt x="52010" y="13838"/>
                    </a:cubicBezTo>
                    <a:cubicBezTo>
                      <a:pt x="52062" y="13891"/>
                      <a:pt x="52131" y="13917"/>
                      <a:pt x="52200" y="13917"/>
                    </a:cubicBezTo>
                    <a:cubicBezTo>
                      <a:pt x="52269" y="13917"/>
                      <a:pt x="52337" y="13891"/>
                      <a:pt x="52389" y="13838"/>
                    </a:cubicBezTo>
                    <a:cubicBezTo>
                      <a:pt x="52493" y="13735"/>
                      <a:pt x="52493" y="13564"/>
                      <a:pt x="52389" y="13460"/>
                    </a:cubicBezTo>
                    <a:cubicBezTo>
                      <a:pt x="52336" y="13407"/>
                      <a:pt x="52267" y="13381"/>
                      <a:pt x="52199" y="13381"/>
                    </a:cubicBezTo>
                    <a:close/>
                    <a:moveTo>
                      <a:pt x="36142" y="10310"/>
                    </a:moveTo>
                    <a:lnTo>
                      <a:pt x="40630" y="12923"/>
                    </a:lnTo>
                    <a:lnTo>
                      <a:pt x="40630" y="12923"/>
                    </a:lnTo>
                    <a:cubicBezTo>
                      <a:pt x="40730" y="13371"/>
                      <a:pt x="40774" y="13802"/>
                      <a:pt x="40745" y="14205"/>
                    </a:cubicBezTo>
                    <a:lnTo>
                      <a:pt x="40745" y="14205"/>
                    </a:lnTo>
                    <a:lnTo>
                      <a:pt x="36142" y="10310"/>
                    </a:lnTo>
                    <a:close/>
                    <a:moveTo>
                      <a:pt x="36033" y="10321"/>
                    </a:moveTo>
                    <a:lnTo>
                      <a:pt x="36033" y="10321"/>
                    </a:lnTo>
                    <a:cubicBezTo>
                      <a:pt x="36033" y="10322"/>
                      <a:pt x="36033" y="10324"/>
                      <a:pt x="36032" y="10326"/>
                    </a:cubicBezTo>
                    <a:lnTo>
                      <a:pt x="36032" y="10326"/>
                    </a:lnTo>
                    <a:lnTo>
                      <a:pt x="31375" y="14267"/>
                    </a:lnTo>
                    <a:lnTo>
                      <a:pt x="31375" y="14267"/>
                    </a:lnTo>
                    <a:cubicBezTo>
                      <a:pt x="31342" y="13876"/>
                      <a:pt x="31380" y="13443"/>
                      <a:pt x="31489" y="12967"/>
                    </a:cubicBezTo>
                    <a:lnTo>
                      <a:pt x="31489" y="12967"/>
                    </a:lnTo>
                    <a:lnTo>
                      <a:pt x="36033" y="10321"/>
                    </a:lnTo>
                    <a:close/>
                    <a:moveTo>
                      <a:pt x="21370" y="13944"/>
                    </a:moveTo>
                    <a:cubicBezTo>
                      <a:pt x="21323" y="13944"/>
                      <a:pt x="21277" y="13962"/>
                      <a:pt x="21242" y="13998"/>
                    </a:cubicBezTo>
                    <a:cubicBezTo>
                      <a:pt x="21171" y="14069"/>
                      <a:pt x="21171" y="14182"/>
                      <a:pt x="21242" y="14254"/>
                    </a:cubicBezTo>
                    <a:cubicBezTo>
                      <a:pt x="21277" y="14290"/>
                      <a:pt x="21323" y="14307"/>
                      <a:pt x="21370" y="14307"/>
                    </a:cubicBezTo>
                    <a:cubicBezTo>
                      <a:pt x="21417" y="14307"/>
                      <a:pt x="21463" y="14290"/>
                      <a:pt x="21499" y="14254"/>
                    </a:cubicBezTo>
                    <a:cubicBezTo>
                      <a:pt x="21570" y="14185"/>
                      <a:pt x="21570" y="14069"/>
                      <a:pt x="21499" y="13998"/>
                    </a:cubicBezTo>
                    <a:cubicBezTo>
                      <a:pt x="21463" y="13962"/>
                      <a:pt x="21417" y="13944"/>
                      <a:pt x="21370" y="13944"/>
                    </a:cubicBezTo>
                    <a:close/>
                    <a:moveTo>
                      <a:pt x="50673" y="14101"/>
                    </a:moveTo>
                    <a:cubicBezTo>
                      <a:pt x="50627" y="14101"/>
                      <a:pt x="50580" y="14118"/>
                      <a:pt x="50545" y="14153"/>
                    </a:cubicBezTo>
                    <a:cubicBezTo>
                      <a:pt x="50474" y="14224"/>
                      <a:pt x="50474" y="14340"/>
                      <a:pt x="50545" y="14411"/>
                    </a:cubicBezTo>
                    <a:cubicBezTo>
                      <a:pt x="50580" y="14446"/>
                      <a:pt x="50627" y="14464"/>
                      <a:pt x="50673" y="14464"/>
                    </a:cubicBezTo>
                    <a:cubicBezTo>
                      <a:pt x="50720" y="14464"/>
                      <a:pt x="50767" y="14446"/>
                      <a:pt x="50802" y="14411"/>
                    </a:cubicBezTo>
                    <a:cubicBezTo>
                      <a:pt x="50872" y="14340"/>
                      <a:pt x="50872" y="14225"/>
                      <a:pt x="50802" y="14153"/>
                    </a:cubicBezTo>
                    <a:cubicBezTo>
                      <a:pt x="50767" y="14118"/>
                      <a:pt x="50720" y="14101"/>
                      <a:pt x="50673" y="14101"/>
                    </a:cubicBezTo>
                    <a:close/>
                    <a:moveTo>
                      <a:pt x="22640" y="14877"/>
                    </a:moveTo>
                    <a:cubicBezTo>
                      <a:pt x="22603" y="14877"/>
                      <a:pt x="22567" y="14891"/>
                      <a:pt x="22539" y="14919"/>
                    </a:cubicBezTo>
                    <a:cubicBezTo>
                      <a:pt x="22483" y="14976"/>
                      <a:pt x="22483" y="15066"/>
                      <a:pt x="22539" y="15122"/>
                    </a:cubicBezTo>
                    <a:cubicBezTo>
                      <a:pt x="22567" y="15150"/>
                      <a:pt x="22603" y="15165"/>
                      <a:pt x="22640" y="15165"/>
                    </a:cubicBezTo>
                    <a:cubicBezTo>
                      <a:pt x="22677" y="15165"/>
                      <a:pt x="22714" y="15150"/>
                      <a:pt x="22742" y="15122"/>
                    </a:cubicBezTo>
                    <a:cubicBezTo>
                      <a:pt x="22797" y="15066"/>
                      <a:pt x="22797" y="14976"/>
                      <a:pt x="22742" y="14919"/>
                    </a:cubicBezTo>
                    <a:cubicBezTo>
                      <a:pt x="22714" y="14891"/>
                      <a:pt x="22677" y="14877"/>
                      <a:pt x="22640" y="14877"/>
                    </a:cubicBezTo>
                    <a:close/>
                    <a:moveTo>
                      <a:pt x="49404" y="15035"/>
                    </a:moveTo>
                    <a:cubicBezTo>
                      <a:pt x="49367" y="15035"/>
                      <a:pt x="49330" y="15049"/>
                      <a:pt x="49303" y="15077"/>
                    </a:cubicBezTo>
                    <a:cubicBezTo>
                      <a:pt x="49246" y="15134"/>
                      <a:pt x="49246" y="15224"/>
                      <a:pt x="49303" y="15280"/>
                    </a:cubicBezTo>
                    <a:cubicBezTo>
                      <a:pt x="49330" y="15308"/>
                      <a:pt x="49367" y="15323"/>
                      <a:pt x="49404" y="15323"/>
                    </a:cubicBezTo>
                    <a:cubicBezTo>
                      <a:pt x="49440" y="15323"/>
                      <a:pt x="49477" y="15308"/>
                      <a:pt x="49506" y="15280"/>
                    </a:cubicBezTo>
                    <a:cubicBezTo>
                      <a:pt x="49561" y="15224"/>
                      <a:pt x="49561" y="15134"/>
                      <a:pt x="49506" y="15077"/>
                    </a:cubicBezTo>
                    <a:cubicBezTo>
                      <a:pt x="49477" y="15049"/>
                      <a:pt x="49440" y="15035"/>
                      <a:pt x="49404" y="15035"/>
                    </a:cubicBezTo>
                    <a:close/>
                    <a:moveTo>
                      <a:pt x="36133" y="10316"/>
                    </a:moveTo>
                    <a:lnTo>
                      <a:pt x="40744" y="14218"/>
                    </a:lnTo>
                    <a:lnTo>
                      <a:pt x="40744" y="14218"/>
                    </a:lnTo>
                    <a:cubicBezTo>
                      <a:pt x="40711" y="14649"/>
                      <a:pt x="40593" y="15049"/>
                      <a:pt x="40371" y="15407"/>
                    </a:cubicBezTo>
                    <a:lnTo>
                      <a:pt x="40371" y="15407"/>
                    </a:lnTo>
                    <a:lnTo>
                      <a:pt x="36133" y="10316"/>
                    </a:lnTo>
                    <a:close/>
                    <a:moveTo>
                      <a:pt x="36051" y="11740"/>
                    </a:moveTo>
                    <a:cubicBezTo>
                      <a:pt x="36051" y="12788"/>
                      <a:pt x="33479" y="14388"/>
                      <a:pt x="32969" y="15867"/>
                    </a:cubicBezTo>
                    <a:cubicBezTo>
                      <a:pt x="33598" y="15312"/>
                      <a:pt x="36051" y="13998"/>
                      <a:pt x="36051" y="11740"/>
                    </a:cubicBezTo>
                    <a:close/>
                    <a:moveTo>
                      <a:pt x="36051" y="11743"/>
                    </a:moveTo>
                    <a:cubicBezTo>
                      <a:pt x="36051" y="13998"/>
                      <a:pt x="38505" y="15312"/>
                      <a:pt x="39132" y="15868"/>
                    </a:cubicBezTo>
                    <a:cubicBezTo>
                      <a:pt x="38623" y="14389"/>
                      <a:pt x="36052" y="12789"/>
                      <a:pt x="36051" y="11743"/>
                    </a:cubicBezTo>
                    <a:close/>
                    <a:moveTo>
                      <a:pt x="36096" y="10289"/>
                    </a:moveTo>
                    <a:lnTo>
                      <a:pt x="40364" y="15417"/>
                    </a:lnTo>
                    <a:lnTo>
                      <a:pt x="40364" y="15417"/>
                    </a:lnTo>
                    <a:cubicBezTo>
                      <a:pt x="40241" y="15614"/>
                      <a:pt x="40086" y="15798"/>
                      <a:pt x="39896" y="15967"/>
                    </a:cubicBezTo>
                    <a:lnTo>
                      <a:pt x="39896" y="15967"/>
                    </a:lnTo>
                    <a:cubicBezTo>
                      <a:pt x="39354" y="14935"/>
                      <a:pt x="38675" y="14205"/>
                      <a:pt x="38041" y="13525"/>
                    </a:cubicBezTo>
                    <a:cubicBezTo>
                      <a:pt x="37187" y="12608"/>
                      <a:pt x="36381" y="11740"/>
                      <a:pt x="36073" y="10316"/>
                    </a:cubicBezTo>
                    <a:lnTo>
                      <a:pt x="36073" y="10316"/>
                    </a:lnTo>
                    <a:lnTo>
                      <a:pt x="36096" y="10289"/>
                    </a:lnTo>
                    <a:close/>
                    <a:moveTo>
                      <a:pt x="36029" y="10342"/>
                    </a:moveTo>
                    <a:cubicBezTo>
                      <a:pt x="36028" y="10346"/>
                      <a:pt x="36027" y="10349"/>
                      <a:pt x="36026" y="10353"/>
                    </a:cubicBezTo>
                    <a:lnTo>
                      <a:pt x="36026" y="10353"/>
                    </a:lnTo>
                    <a:lnTo>
                      <a:pt x="31780" y="15455"/>
                    </a:lnTo>
                    <a:lnTo>
                      <a:pt x="31788" y="15463"/>
                    </a:lnTo>
                    <a:lnTo>
                      <a:pt x="36020" y="10379"/>
                    </a:lnTo>
                    <a:lnTo>
                      <a:pt x="36020" y="10379"/>
                    </a:lnTo>
                    <a:cubicBezTo>
                      <a:pt x="35704" y="11767"/>
                      <a:pt x="34906" y="12621"/>
                      <a:pt x="34068" y="13525"/>
                    </a:cubicBezTo>
                    <a:cubicBezTo>
                      <a:pt x="33433" y="14207"/>
                      <a:pt x="32753" y="14937"/>
                      <a:pt x="32212" y="15970"/>
                    </a:cubicBezTo>
                    <a:lnTo>
                      <a:pt x="32212" y="15970"/>
                    </a:lnTo>
                    <a:cubicBezTo>
                      <a:pt x="31714" y="15528"/>
                      <a:pt x="31435" y="14968"/>
                      <a:pt x="31376" y="14280"/>
                    </a:cubicBezTo>
                    <a:lnTo>
                      <a:pt x="31376" y="14280"/>
                    </a:lnTo>
                    <a:lnTo>
                      <a:pt x="36029" y="10342"/>
                    </a:lnTo>
                    <a:close/>
                    <a:moveTo>
                      <a:pt x="13113" y="16536"/>
                    </a:moveTo>
                    <a:cubicBezTo>
                      <a:pt x="13076" y="16536"/>
                      <a:pt x="13039" y="16550"/>
                      <a:pt x="13012" y="16578"/>
                    </a:cubicBezTo>
                    <a:cubicBezTo>
                      <a:pt x="12955" y="16635"/>
                      <a:pt x="12955" y="16725"/>
                      <a:pt x="13012" y="16781"/>
                    </a:cubicBezTo>
                    <a:cubicBezTo>
                      <a:pt x="13039" y="16810"/>
                      <a:pt x="13076" y="16824"/>
                      <a:pt x="13113" y="16824"/>
                    </a:cubicBezTo>
                    <a:cubicBezTo>
                      <a:pt x="13149" y="16824"/>
                      <a:pt x="13186" y="16810"/>
                      <a:pt x="13215" y="16781"/>
                    </a:cubicBezTo>
                    <a:cubicBezTo>
                      <a:pt x="13270" y="16725"/>
                      <a:pt x="13270" y="16635"/>
                      <a:pt x="13215" y="16578"/>
                    </a:cubicBezTo>
                    <a:cubicBezTo>
                      <a:pt x="13186" y="16550"/>
                      <a:pt x="13149" y="16536"/>
                      <a:pt x="13113" y="16536"/>
                    </a:cubicBezTo>
                    <a:close/>
                    <a:moveTo>
                      <a:pt x="58931" y="16694"/>
                    </a:moveTo>
                    <a:cubicBezTo>
                      <a:pt x="58894" y="16694"/>
                      <a:pt x="58858" y="16708"/>
                      <a:pt x="58830" y="16736"/>
                    </a:cubicBezTo>
                    <a:cubicBezTo>
                      <a:pt x="58774" y="16791"/>
                      <a:pt x="58774" y="16883"/>
                      <a:pt x="58830" y="16939"/>
                    </a:cubicBezTo>
                    <a:cubicBezTo>
                      <a:pt x="58858" y="16967"/>
                      <a:pt x="58894" y="16981"/>
                      <a:pt x="58931" y="16981"/>
                    </a:cubicBezTo>
                    <a:cubicBezTo>
                      <a:pt x="58968" y="16981"/>
                      <a:pt x="59005" y="16967"/>
                      <a:pt x="59033" y="16939"/>
                    </a:cubicBezTo>
                    <a:cubicBezTo>
                      <a:pt x="59088" y="16883"/>
                      <a:pt x="59088" y="16793"/>
                      <a:pt x="59033" y="16736"/>
                    </a:cubicBezTo>
                    <a:cubicBezTo>
                      <a:pt x="59005" y="16708"/>
                      <a:pt x="58968" y="16694"/>
                      <a:pt x="58931" y="16694"/>
                    </a:cubicBezTo>
                    <a:close/>
                    <a:moveTo>
                      <a:pt x="18167" y="14620"/>
                    </a:moveTo>
                    <a:lnTo>
                      <a:pt x="18167" y="14620"/>
                    </a:lnTo>
                    <a:cubicBezTo>
                      <a:pt x="18336" y="14661"/>
                      <a:pt x="18505" y="14703"/>
                      <a:pt x="18674" y="14746"/>
                    </a:cubicBezTo>
                    <a:lnTo>
                      <a:pt x="18674" y="14746"/>
                    </a:lnTo>
                    <a:lnTo>
                      <a:pt x="17917" y="17609"/>
                    </a:lnTo>
                    <a:lnTo>
                      <a:pt x="18167" y="14620"/>
                    </a:lnTo>
                    <a:close/>
                    <a:moveTo>
                      <a:pt x="17003" y="14343"/>
                    </a:moveTo>
                    <a:cubicBezTo>
                      <a:pt x="17049" y="14354"/>
                      <a:pt x="17095" y="14365"/>
                      <a:pt x="17142" y="14376"/>
                    </a:cubicBezTo>
                    <a:cubicBezTo>
                      <a:pt x="17295" y="14412"/>
                      <a:pt x="17450" y="14448"/>
                      <a:pt x="17606" y="14485"/>
                    </a:cubicBezTo>
                    <a:lnTo>
                      <a:pt x="17606" y="14485"/>
                    </a:lnTo>
                    <a:lnTo>
                      <a:pt x="17893" y="17617"/>
                    </a:lnTo>
                    <a:lnTo>
                      <a:pt x="17003" y="14343"/>
                    </a:lnTo>
                    <a:close/>
                    <a:moveTo>
                      <a:pt x="16259" y="14166"/>
                    </a:moveTo>
                    <a:cubicBezTo>
                      <a:pt x="16496" y="14224"/>
                      <a:pt x="16740" y="14281"/>
                      <a:pt x="16990" y="14340"/>
                    </a:cubicBezTo>
                    <a:lnTo>
                      <a:pt x="16990" y="14340"/>
                    </a:lnTo>
                    <a:lnTo>
                      <a:pt x="17881" y="17618"/>
                    </a:lnTo>
                    <a:lnTo>
                      <a:pt x="16259" y="14166"/>
                    </a:lnTo>
                    <a:close/>
                    <a:moveTo>
                      <a:pt x="17618" y="14488"/>
                    </a:moveTo>
                    <a:cubicBezTo>
                      <a:pt x="17796" y="14530"/>
                      <a:pt x="17975" y="14573"/>
                      <a:pt x="18156" y="14617"/>
                    </a:cubicBezTo>
                    <a:lnTo>
                      <a:pt x="18156" y="14617"/>
                    </a:lnTo>
                    <a:lnTo>
                      <a:pt x="17905" y="17619"/>
                    </a:lnTo>
                    <a:lnTo>
                      <a:pt x="17618" y="14488"/>
                    </a:lnTo>
                    <a:close/>
                    <a:moveTo>
                      <a:pt x="18686" y="14749"/>
                    </a:moveTo>
                    <a:cubicBezTo>
                      <a:pt x="18857" y="14792"/>
                      <a:pt x="19028" y="14836"/>
                      <a:pt x="19198" y="14881"/>
                    </a:cubicBezTo>
                    <a:lnTo>
                      <a:pt x="19198" y="14881"/>
                    </a:lnTo>
                    <a:lnTo>
                      <a:pt x="17923" y="17634"/>
                    </a:lnTo>
                    <a:lnTo>
                      <a:pt x="18686" y="14749"/>
                    </a:lnTo>
                    <a:close/>
                    <a:moveTo>
                      <a:pt x="15263" y="13912"/>
                    </a:moveTo>
                    <a:cubicBezTo>
                      <a:pt x="15572" y="13997"/>
                      <a:pt x="15902" y="14080"/>
                      <a:pt x="16247" y="14163"/>
                    </a:cubicBezTo>
                    <a:lnTo>
                      <a:pt x="16247" y="14163"/>
                    </a:lnTo>
                    <a:lnTo>
                      <a:pt x="17879" y="17638"/>
                    </a:lnTo>
                    <a:lnTo>
                      <a:pt x="15263" y="13912"/>
                    </a:lnTo>
                    <a:close/>
                    <a:moveTo>
                      <a:pt x="19209" y="14884"/>
                    </a:moveTo>
                    <a:cubicBezTo>
                      <a:pt x="19599" y="14988"/>
                      <a:pt x="19987" y="15099"/>
                      <a:pt x="20365" y="15218"/>
                    </a:cubicBezTo>
                    <a:lnTo>
                      <a:pt x="20365" y="15218"/>
                    </a:lnTo>
                    <a:lnTo>
                      <a:pt x="17944" y="17639"/>
                    </a:lnTo>
                    <a:lnTo>
                      <a:pt x="19753" y="15050"/>
                    </a:lnTo>
                    <a:lnTo>
                      <a:pt x="19744" y="15044"/>
                    </a:lnTo>
                    <a:lnTo>
                      <a:pt x="17934" y="17636"/>
                    </a:lnTo>
                    <a:lnTo>
                      <a:pt x="19209" y="14884"/>
                    </a:lnTo>
                    <a:close/>
                    <a:moveTo>
                      <a:pt x="13293" y="13129"/>
                    </a:moveTo>
                    <a:cubicBezTo>
                      <a:pt x="13702" y="13430"/>
                      <a:pt x="14394" y="13675"/>
                      <a:pt x="15247" y="13908"/>
                    </a:cubicBezTo>
                    <a:lnTo>
                      <a:pt x="15247" y="13908"/>
                    </a:lnTo>
                    <a:lnTo>
                      <a:pt x="17862" y="17634"/>
                    </a:lnTo>
                    <a:lnTo>
                      <a:pt x="13493" y="13266"/>
                    </a:lnTo>
                    <a:lnTo>
                      <a:pt x="13486" y="13273"/>
                    </a:lnTo>
                    <a:lnTo>
                      <a:pt x="17861" y="17647"/>
                    </a:lnTo>
                    <a:lnTo>
                      <a:pt x="17861" y="17647"/>
                    </a:lnTo>
                    <a:lnTo>
                      <a:pt x="14096" y="15005"/>
                    </a:lnTo>
                    <a:lnTo>
                      <a:pt x="14096" y="15005"/>
                    </a:lnTo>
                    <a:cubicBezTo>
                      <a:pt x="13860" y="14177"/>
                      <a:pt x="13607" y="13512"/>
                      <a:pt x="13293" y="13129"/>
                    </a:cubicBezTo>
                    <a:close/>
                    <a:moveTo>
                      <a:pt x="20376" y="15222"/>
                    </a:moveTo>
                    <a:cubicBezTo>
                      <a:pt x="20616" y="15297"/>
                      <a:pt x="20852" y="15377"/>
                      <a:pt x="21083" y="15460"/>
                    </a:cubicBezTo>
                    <a:lnTo>
                      <a:pt x="21083" y="15460"/>
                    </a:lnTo>
                    <a:lnTo>
                      <a:pt x="17950" y="17648"/>
                    </a:lnTo>
                    <a:lnTo>
                      <a:pt x="20376" y="15222"/>
                    </a:lnTo>
                    <a:close/>
                    <a:moveTo>
                      <a:pt x="14100" y="15019"/>
                    </a:moveTo>
                    <a:lnTo>
                      <a:pt x="17844" y="17650"/>
                    </a:lnTo>
                    <a:lnTo>
                      <a:pt x="14367" y="16018"/>
                    </a:lnTo>
                    <a:lnTo>
                      <a:pt x="14362" y="16026"/>
                    </a:lnTo>
                    <a:lnTo>
                      <a:pt x="14362" y="16026"/>
                    </a:lnTo>
                    <a:cubicBezTo>
                      <a:pt x="14276" y="15671"/>
                      <a:pt x="14189" y="15334"/>
                      <a:pt x="14100" y="15019"/>
                    </a:cubicBezTo>
                    <a:close/>
                    <a:moveTo>
                      <a:pt x="21090" y="15463"/>
                    </a:moveTo>
                    <a:cubicBezTo>
                      <a:pt x="21388" y="15570"/>
                      <a:pt x="21677" y="15685"/>
                      <a:pt x="21951" y="15808"/>
                    </a:cubicBezTo>
                    <a:lnTo>
                      <a:pt x="21951" y="15808"/>
                    </a:lnTo>
                    <a:lnTo>
                      <a:pt x="17959" y="17655"/>
                    </a:lnTo>
                    <a:lnTo>
                      <a:pt x="17959" y="17655"/>
                    </a:lnTo>
                    <a:lnTo>
                      <a:pt x="21093" y="15467"/>
                    </a:lnTo>
                    <a:lnTo>
                      <a:pt x="21090" y="15463"/>
                    </a:lnTo>
                    <a:close/>
                    <a:moveTo>
                      <a:pt x="21962" y="15812"/>
                    </a:moveTo>
                    <a:cubicBezTo>
                      <a:pt x="22324" y="15974"/>
                      <a:pt x="22662" y="16150"/>
                      <a:pt x="22967" y="16342"/>
                    </a:cubicBezTo>
                    <a:lnTo>
                      <a:pt x="22967" y="16342"/>
                    </a:lnTo>
                    <a:lnTo>
                      <a:pt x="17959" y="17665"/>
                    </a:lnTo>
                    <a:lnTo>
                      <a:pt x="17959" y="17665"/>
                    </a:lnTo>
                    <a:lnTo>
                      <a:pt x="21962" y="15812"/>
                    </a:lnTo>
                    <a:close/>
                    <a:moveTo>
                      <a:pt x="14363" y="16027"/>
                    </a:moveTo>
                    <a:lnTo>
                      <a:pt x="17856" y="17666"/>
                    </a:lnTo>
                    <a:lnTo>
                      <a:pt x="17856" y="17666"/>
                    </a:lnTo>
                    <a:lnTo>
                      <a:pt x="14539" y="16764"/>
                    </a:lnTo>
                    <a:lnTo>
                      <a:pt x="14539" y="16764"/>
                    </a:lnTo>
                    <a:cubicBezTo>
                      <a:pt x="14479" y="16512"/>
                      <a:pt x="14421" y="16265"/>
                      <a:pt x="14363" y="16027"/>
                    </a:cubicBezTo>
                    <a:close/>
                    <a:moveTo>
                      <a:pt x="14542" y="16777"/>
                    </a:moveTo>
                    <a:lnTo>
                      <a:pt x="17839" y="17674"/>
                    </a:lnTo>
                    <a:lnTo>
                      <a:pt x="17839" y="17674"/>
                    </a:lnTo>
                    <a:lnTo>
                      <a:pt x="14684" y="17384"/>
                    </a:lnTo>
                    <a:lnTo>
                      <a:pt x="14684" y="17384"/>
                    </a:lnTo>
                    <a:cubicBezTo>
                      <a:pt x="14663" y="17295"/>
                      <a:pt x="14642" y="17207"/>
                      <a:pt x="14622" y="17119"/>
                    </a:cubicBezTo>
                    <a:cubicBezTo>
                      <a:pt x="14595" y="17004"/>
                      <a:pt x="14568" y="16890"/>
                      <a:pt x="14542" y="16777"/>
                    </a:cubicBezTo>
                    <a:close/>
                    <a:moveTo>
                      <a:pt x="22981" y="16351"/>
                    </a:moveTo>
                    <a:cubicBezTo>
                      <a:pt x="23369" y="16596"/>
                      <a:pt x="23705" y="16869"/>
                      <a:pt x="23969" y="17175"/>
                    </a:cubicBezTo>
                    <a:lnTo>
                      <a:pt x="23969" y="17175"/>
                    </a:lnTo>
                    <a:lnTo>
                      <a:pt x="17971" y="17674"/>
                    </a:lnTo>
                    <a:lnTo>
                      <a:pt x="17971" y="17674"/>
                    </a:lnTo>
                    <a:lnTo>
                      <a:pt x="22981" y="16351"/>
                    </a:lnTo>
                    <a:close/>
                    <a:moveTo>
                      <a:pt x="55107" y="14539"/>
                    </a:moveTo>
                    <a:lnTo>
                      <a:pt x="54209" y="17842"/>
                    </a:lnTo>
                    <a:lnTo>
                      <a:pt x="54499" y="14682"/>
                    </a:lnTo>
                    <a:lnTo>
                      <a:pt x="54499" y="14682"/>
                    </a:lnTo>
                    <a:cubicBezTo>
                      <a:pt x="54588" y="14661"/>
                      <a:pt x="54677" y="14640"/>
                      <a:pt x="54766" y="14619"/>
                    </a:cubicBezTo>
                    <a:cubicBezTo>
                      <a:pt x="54880" y="14592"/>
                      <a:pt x="54994" y="14566"/>
                      <a:pt x="55107" y="14539"/>
                    </a:cubicBezTo>
                    <a:close/>
                    <a:moveTo>
                      <a:pt x="54489" y="14684"/>
                    </a:moveTo>
                    <a:lnTo>
                      <a:pt x="54199" y="17842"/>
                    </a:lnTo>
                    <a:lnTo>
                      <a:pt x="54198" y="17842"/>
                    </a:lnTo>
                    <a:lnTo>
                      <a:pt x="53945" y="14813"/>
                    </a:lnTo>
                    <a:lnTo>
                      <a:pt x="53945" y="14813"/>
                    </a:lnTo>
                    <a:cubicBezTo>
                      <a:pt x="54128" y="14769"/>
                      <a:pt x="54309" y="14726"/>
                      <a:pt x="54489" y="14684"/>
                    </a:cubicBezTo>
                    <a:close/>
                    <a:moveTo>
                      <a:pt x="53935" y="14815"/>
                    </a:moveTo>
                    <a:lnTo>
                      <a:pt x="54188" y="17842"/>
                    </a:lnTo>
                    <a:lnTo>
                      <a:pt x="53421" y="14940"/>
                    </a:lnTo>
                    <a:lnTo>
                      <a:pt x="53421" y="14940"/>
                    </a:lnTo>
                    <a:cubicBezTo>
                      <a:pt x="53593" y="14898"/>
                      <a:pt x="53765" y="14856"/>
                      <a:pt x="53935" y="14815"/>
                    </a:cubicBezTo>
                    <a:close/>
                    <a:moveTo>
                      <a:pt x="53409" y="14943"/>
                    </a:moveTo>
                    <a:lnTo>
                      <a:pt x="54177" y="17843"/>
                    </a:lnTo>
                    <a:lnTo>
                      <a:pt x="52894" y="15074"/>
                    </a:lnTo>
                    <a:lnTo>
                      <a:pt x="52894" y="15074"/>
                    </a:lnTo>
                    <a:cubicBezTo>
                      <a:pt x="53066" y="15029"/>
                      <a:pt x="53238" y="14986"/>
                      <a:pt x="53409" y="14943"/>
                    </a:cubicBezTo>
                    <a:close/>
                    <a:moveTo>
                      <a:pt x="52885" y="15077"/>
                    </a:moveTo>
                    <a:lnTo>
                      <a:pt x="54172" y="17856"/>
                    </a:lnTo>
                    <a:lnTo>
                      <a:pt x="52335" y="15225"/>
                    </a:lnTo>
                    <a:lnTo>
                      <a:pt x="52335" y="15225"/>
                    </a:lnTo>
                    <a:cubicBezTo>
                      <a:pt x="52518" y="15174"/>
                      <a:pt x="52701" y="15125"/>
                      <a:pt x="52885" y="15077"/>
                    </a:cubicBezTo>
                    <a:close/>
                    <a:moveTo>
                      <a:pt x="56864" y="14097"/>
                    </a:moveTo>
                    <a:lnTo>
                      <a:pt x="54231" y="17846"/>
                    </a:lnTo>
                    <a:lnTo>
                      <a:pt x="55867" y="14366"/>
                    </a:lnTo>
                    <a:lnTo>
                      <a:pt x="55857" y="14361"/>
                    </a:lnTo>
                    <a:lnTo>
                      <a:pt x="54216" y="17857"/>
                    </a:lnTo>
                    <a:lnTo>
                      <a:pt x="55119" y="14536"/>
                    </a:lnTo>
                    <a:lnTo>
                      <a:pt x="55119" y="14536"/>
                    </a:lnTo>
                    <a:cubicBezTo>
                      <a:pt x="55746" y="14389"/>
                      <a:pt x="56337" y="14246"/>
                      <a:pt x="56864" y="14097"/>
                    </a:cubicBezTo>
                    <a:close/>
                    <a:moveTo>
                      <a:pt x="58754" y="13290"/>
                    </a:moveTo>
                    <a:cubicBezTo>
                      <a:pt x="58453" y="13699"/>
                      <a:pt x="58209" y="14391"/>
                      <a:pt x="57975" y="15244"/>
                    </a:cubicBezTo>
                    <a:lnTo>
                      <a:pt x="57975" y="15244"/>
                    </a:lnTo>
                    <a:lnTo>
                      <a:pt x="54248" y="17860"/>
                    </a:lnTo>
                    <a:lnTo>
                      <a:pt x="58617" y="13491"/>
                    </a:lnTo>
                    <a:lnTo>
                      <a:pt x="58610" y="13483"/>
                    </a:lnTo>
                    <a:lnTo>
                      <a:pt x="54237" y="17856"/>
                    </a:lnTo>
                    <a:lnTo>
                      <a:pt x="56880" y="14092"/>
                    </a:lnTo>
                    <a:lnTo>
                      <a:pt x="56880" y="14092"/>
                    </a:lnTo>
                    <a:cubicBezTo>
                      <a:pt x="57707" y="13857"/>
                      <a:pt x="58371" y="13604"/>
                      <a:pt x="58754" y="13290"/>
                    </a:cubicBezTo>
                    <a:close/>
                    <a:moveTo>
                      <a:pt x="52325" y="15228"/>
                    </a:moveTo>
                    <a:lnTo>
                      <a:pt x="54160" y="17856"/>
                    </a:lnTo>
                    <a:lnTo>
                      <a:pt x="51715" y="15412"/>
                    </a:lnTo>
                    <a:lnTo>
                      <a:pt x="51708" y="15419"/>
                    </a:lnTo>
                    <a:lnTo>
                      <a:pt x="54154" y="17865"/>
                    </a:lnTo>
                    <a:lnTo>
                      <a:pt x="50978" y="15648"/>
                    </a:lnTo>
                    <a:lnTo>
                      <a:pt x="50978" y="15648"/>
                    </a:lnTo>
                    <a:cubicBezTo>
                      <a:pt x="51411" y="15495"/>
                      <a:pt x="51864" y="15356"/>
                      <a:pt x="52325" y="15228"/>
                    </a:cubicBezTo>
                    <a:close/>
                    <a:moveTo>
                      <a:pt x="50966" y="15652"/>
                    </a:moveTo>
                    <a:lnTo>
                      <a:pt x="54138" y="17868"/>
                    </a:lnTo>
                    <a:lnTo>
                      <a:pt x="50093" y="15995"/>
                    </a:lnTo>
                    <a:lnTo>
                      <a:pt x="50093" y="15995"/>
                    </a:lnTo>
                    <a:cubicBezTo>
                      <a:pt x="50371" y="15873"/>
                      <a:pt x="50663" y="15759"/>
                      <a:pt x="50966" y="15652"/>
                    </a:cubicBezTo>
                    <a:close/>
                    <a:moveTo>
                      <a:pt x="57971" y="15258"/>
                    </a:moveTo>
                    <a:cubicBezTo>
                      <a:pt x="57886" y="15568"/>
                      <a:pt x="57803" y="15899"/>
                      <a:pt x="57719" y="16245"/>
                    </a:cubicBezTo>
                    <a:lnTo>
                      <a:pt x="57719" y="16245"/>
                    </a:lnTo>
                    <a:lnTo>
                      <a:pt x="54240" y="17878"/>
                    </a:lnTo>
                    <a:lnTo>
                      <a:pt x="57971" y="15258"/>
                    </a:lnTo>
                    <a:close/>
                    <a:moveTo>
                      <a:pt x="57717" y="16256"/>
                    </a:moveTo>
                    <a:cubicBezTo>
                      <a:pt x="57659" y="16494"/>
                      <a:pt x="57601" y="16738"/>
                      <a:pt x="57543" y="16987"/>
                    </a:cubicBezTo>
                    <a:lnTo>
                      <a:pt x="57543" y="16987"/>
                    </a:lnTo>
                    <a:lnTo>
                      <a:pt x="54262" y="17879"/>
                    </a:lnTo>
                    <a:lnTo>
                      <a:pt x="57717" y="16256"/>
                    </a:lnTo>
                    <a:close/>
                    <a:moveTo>
                      <a:pt x="50081" y="16000"/>
                    </a:moveTo>
                    <a:lnTo>
                      <a:pt x="54140" y="17880"/>
                    </a:lnTo>
                    <a:lnTo>
                      <a:pt x="54140" y="17880"/>
                    </a:lnTo>
                    <a:cubicBezTo>
                      <a:pt x="54139" y="17880"/>
                      <a:pt x="54139" y="17880"/>
                      <a:pt x="54138" y="17881"/>
                    </a:cubicBezTo>
                    <a:lnTo>
                      <a:pt x="54138" y="17881"/>
                    </a:lnTo>
                    <a:lnTo>
                      <a:pt x="49048" y="16538"/>
                    </a:lnTo>
                    <a:lnTo>
                      <a:pt x="49048" y="16538"/>
                    </a:lnTo>
                    <a:cubicBezTo>
                      <a:pt x="49264" y="16403"/>
                      <a:pt x="49500" y="16273"/>
                      <a:pt x="49759" y="16148"/>
                    </a:cubicBezTo>
                    <a:cubicBezTo>
                      <a:pt x="49864" y="16097"/>
                      <a:pt x="49971" y="16048"/>
                      <a:pt x="50081" y="16000"/>
                    </a:cubicBezTo>
                    <a:close/>
                    <a:moveTo>
                      <a:pt x="49036" y="16545"/>
                    </a:moveTo>
                    <a:lnTo>
                      <a:pt x="54125" y="17889"/>
                    </a:lnTo>
                    <a:lnTo>
                      <a:pt x="54125" y="17889"/>
                    </a:lnTo>
                    <a:cubicBezTo>
                      <a:pt x="54124" y="17890"/>
                      <a:pt x="54123" y="17890"/>
                      <a:pt x="54122" y="17891"/>
                    </a:cubicBezTo>
                    <a:lnTo>
                      <a:pt x="54122" y="17891"/>
                    </a:lnTo>
                    <a:lnTo>
                      <a:pt x="48038" y="17384"/>
                    </a:lnTo>
                    <a:lnTo>
                      <a:pt x="48038" y="17384"/>
                    </a:lnTo>
                    <a:cubicBezTo>
                      <a:pt x="48291" y="17084"/>
                      <a:pt x="48624" y="16805"/>
                      <a:pt x="49036" y="16545"/>
                    </a:cubicBezTo>
                    <a:close/>
                    <a:moveTo>
                      <a:pt x="57539" y="17001"/>
                    </a:moveTo>
                    <a:cubicBezTo>
                      <a:pt x="57529" y="17046"/>
                      <a:pt x="57518" y="17092"/>
                      <a:pt x="57507" y="17138"/>
                    </a:cubicBezTo>
                    <a:cubicBezTo>
                      <a:pt x="57471" y="17291"/>
                      <a:pt x="57434" y="17447"/>
                      <a:pt x="57397" y="17603"/>
                    </a:cubicBezTo>
                    <a:lnTo>
                      <a:pt x="57397" y="17603"/>
                    </a:lnTo>
                    <a:lnTo>
                      <a:pt x="54264" y="17891"/>
                    </a:lnTo>
                    <a:lnTo>
                      <a:pt x="54264" y="17891"/>
                    </a:lnTo>
                    <a:lnTo>
                      <a:pt x="57539" y="17001"/>
                    </a:lnTo>
                    <a:close/>
                    <a:moveTo>
                      <a:pt x="14686" y="17394"/>
                    </a:moveTo>
                    <a:lnTo>
                      <a:pt x="17838" y="17685"/>
                    </a:lnTo>
                    <a:lnTo>
                      <a:pt x="17838" y="17685"/>
                    </a:lnTo>
                    <a:lnTo>
                      <a:pt x="14815" y="17938"/>
                    </a:lnTo>
                    <a:lnTo>
                      <a:pt x="14815" y="17938"/>
                    </a:lnTo>
                    <a:cubicBezTo>
                      <a:pt x="14771" y="17755"/>
                      <a:pt x="14728" y="17574"/>
                      <a:pt x="14686" y="17394"/>
                    </a:cubicBezTo>
                    <a:close/>
                    <a:moveTo>
                      <a:pt x="57395" y="17614"/>
                    </a:moveTo>
                    <a:lnTo>
                      <a:pt x="57395" y="17614"/>
                    </a:lnTo>
                    <a:cubicBezTo>
                      <a:pt x="57352" y="17792"/>
                      <a:pt x="57309" y="17973"/>
                      <a:pt x="57265" y="18154"/>
                    </a:cubicBezTo>
                    <a:lnTo>
                      <a:pt x="57265" y="18154"/>
                    </a:lnTo>
                    <a:lnTo>
                      <a:pt x="54265" y="17903"/>
                    </a:lnTo>
                    <a:lnTo>
                      <a:pt x="54265" y="17903"/>
                    </a:lnTo>
                    <a:lnTo>
                      <a:pt x="57395" y="17614"/>
                    </a:lnTo>
                    <a:close/>
                    <a:moveTo>
                      <a:pt x="13223" y="17914"/>
                    </a:moveTo>
                    <a:cubicBezTo>
                      <a:pt x="13177" y="17914"/>
                      <a:pt x="13130" y="17932"/>
                      <a:pt x="13094" y="17968"/>
                    </a:cubicBezTo>
                    <a:cubicBezTo>
                      <a:pt x="13023" y="18039"/>
                      <a:pt x="13023" y="18154"/>
                      <a:pt x="13094" y="18225"/>
                    </a:cubicBezTo>
                    <a:cubicBezTo>
                      <a:pt x="13130" y="18260"/>
                      <a:pt x="13177" y="18278"/>
                      <a:pt x="13223" y="18278"/>
                    </a:cubicBezTo>
                    <a:cubicBezTo>
                      <a:pt x="13270" y="18278"/>
                      <a:pt x="13317" y="18260"/>
                      <a:pt x="13352" y="18225"/>
                    </a:cubicBezTo>
                    <a:cubicBezTo>
                      <a:pt x="13422" y="18154"/>
                      <a:pt x="13422" y="18039"/>
                      <a:pt x="13352" y="17968"/>
                    </a:cubicBezTo>
                    <a:cubicBezTo>
                      <a:pt x="13317" y="17932"/>
                      <a:pt x="13270" y="17914"/>
                      <a:pt x="13223" y="17914"/>
                    </a:cubicBezTo>
                    <a:close/>
                    <a:moveTo>
                      <a:pt x="23978" y="17186"/>
                    </a:moveTo>
                    <a:lnTo>
                      <a:pt x="23978" y="17186"/>
                    </a:lnTo>
                    <a:cubicBezTo>
                      <a:pt x="24260" y="17514"/>
                      <a:pt x="24460" y="17880"/>
                      <a:pt x="24556" y="18291"/>
                    </a:cubicBezTo>
                    <a:lnTo>
                      <a:pt x="24556" y="18291"/>
                    </a:lnTo>
                    <a:lnTo>
                      <a:pt x="17964" y="17686"/>
                    </a:lnTo>
                    <a:lnTo>
                      <a:pt x="17964" y="17686"/>
                    </a:lnTo>
                    <a:lnTo>
                      <a:pt x="23978" y="17186"/>
                    </a:lnTo>
                    <a:close/>
                    <a:moveTo>
                      <a:pt x="58820" y="18072"/>
                    </a:moveTo>
                    <a:cubicBezTo>
                      <a:pt x="58774" y="18072"/>
                      <a:pt x="58727" y="18090"/>
                      <a:pt x="58692" y="18126"/>
                    </a:cubicBezTo>
                    <a:cubicBezTo>
                      <a:pt x="58621" y="18196"/>
                      <a:pt x="58621" y="18311"/>
                      <a:pt x="58692" y="18382"/>
                    </a:cubicBezTo>
                    <a:cubicBezTo>
                      <a:pt x="58727" y="18418"/>
                      <a:pt x="58774" y="18436"/>
                      <a:pt x="58820" y="18436"/>
                    </a:cubicBezTo>
                    <a:cubicBezTo>
                      <a:pt x="58867" y="18436"/>
                      <a:pt x="58913" y="18418"/>
                      <a:pt x="58949" y="18382"/>
                    </a:cubicBezTo>
                    <a:cubicBezTo>
                      <a:pt x="59020" y="18311"/>
                      <a:pt x="59020" y="18196"/>
                      <a:pt x="58949" y="18126"/>
                    </a:cubicBezTo>
                    <a:cubicBezTo>
                      <a:pt x="58913" y="18090"/>
                      <a:pt x="58867" y="18072"/>
                      <a:pt x="58820" y="18072"/>
                    </a:cubicBezTo>
                    <a:close/>
                    <a:moveTo>
                      <a:pt x="17841" y="17697"/>
                    </a:moveTo>
                    <a:lnTo>
                      <a:pt x="14943" y="18463"/>
                    </a:lnTo>
                    <a:lnTo>
                      <a:pt x="14943" y="18463"/>
                    </a:lnTo>
                    <a:cubicBezTo>
                      <a:pt x="14900" y="18290"/>
                      <a:pt x="14858" y="18119"/>
                      <a:pt x="14817" y="17948"/>
                    </a:cubicBezTo>
                    <a:lnTo>
                      <a:pt x="14817" y="17948"/>
                    </a:lnTo>
                    <a:lnTo>
                      <a:pt x="17841" y="17697"/>
                    </a:lnTo>
                    <a:close/>
                    <a:moveTo>
                      <a:pt x="54264" y="17914"/>
                    </a:moveTo>
                    <a:lnTo>
                      <a:pt x="57263" y="18164"/>
                    </a:lnTo>
                    <a:lnTo>
                      <a:pt x="57263" y="18164"/>
                    </a:lnTo>
                    <a:cubicBezTo>
                      <a:pt x="57222" y="18333"/>
                      <a:pt x="57180" y="18503"/>
                      <a:pt x="57137" y="18673"/>
                    </a:cubicBezTo>
                    <a:lnTo>
                      <a:pt x="57137" y="18673"/>
                    </a:lnTo>
                    <a:lnTo>
                      <a:pt x="54264" y="17914"/>
                    </a:lnTo>
                    <a:close/>
                    <a:moveTo>
                      <a:pt x="18909" y="18753"/>
                    </a:moveTo>
                    <a:cubicBezTo>
                      <a:pt x="18910" y="18754"/>
                      <a:pt x="18910" y="18754"/>
                      <a:pt x="18910" y="18754"/>
                    </a:cubicBezTo>
                    <a:lnTo>
                      <a:pt x="18910" y="18754"/>
                    </a:lnTo>
                    <a:cubicBezTo>
                      <a:pt x="18910" y="18754"/>
                      <a:pt x="18910" y="18754"/>
                      <a:pt x="18909" y="18753"/>
                    </a:cubicBez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close/>
                    <a:moveTo>
                      <a:pt x="17849" y="17707"/>
                    </a:moveTo>
                    <a:lnTo>
                      <a:pt x="15077" y="18990"/>
                    </a:lnTo>
                    <a:lnTo>
                      <a:pt x="15077" y="18990"/>
                    </a:lnTo>
                    <a:cubicBezTo>
                      <a:pt x="15032" y="18818"/>
                      <a:pt x="14988" y="18646"/>
                      <a:pt x="14945" y="18474"/>
                    </a:cubicBezTo>
                    <a:lnTo>
                      <a:pt x="14945" y="18474"/>
                    </a:lnTo>
                    <a:lnTo>
                      <a:pt x="17849" y="17707"/>
                    </a:lnTo>
                    <a:close/>
                    <a:moveTo>
                      <a:pt x="17912" y="17693"/>
                    </a:moveTo>
                    <a:lnTo>
                      <a:pt x="24558" y="18301"/>
                    </a:lnTo>
                    <a:lnTo>
                      <a:pt x="24558" y="18301"/>
                    </a:lnTo>
                    <a:cubicBezTo>
                      <a:pt x="24610" y="18527"/>
                      <a:pt x="24631" y="18767"/>
                      <a:pt x="24616" y="19021"/>
                    </a:cubicBezTo>
                    <a:lnTo>
                      <a:pt x="24616" y="19021"/>
                    </a:lnTo>
                    <a:cubicBezTo>
                      <a:pt x="23504" y="18674"/>
                      <a:pt x="22508" y="18638"/>
                      <a:pt x="21578" y="18606"/>
                    </a:cubicBezTo>
                    <a:cubicBezTo>
                      <a:pt x="20326" y="18561"/>
                      <a:pt x="19141" y="18517"/>
                      <a:pt x="17915" y="17726"/>
                    </a:cubicBezTo>
                    <a:lnTo>
                      <a:pt x="17915" y="17726"/>
                    </a:lnTo>
                    <a:lnTo>
                      <a:pt x="17912" y="17693"/>
                    </a:lnTo>
                    <a:close/>
                    <a:moveTo>
                      <a:pt x="54252" y="17922"/>
                    </a:moveTo>
                    <a:lnTo>
                      <a:pt x="57134" y="18685"/>
                    </a:lnTo>
                    <a:lnTo>
                      <a:pt x="57134" y="18685"/>
                    </a:lnTo>
                    <a:cubicBezTo>
                      <a:pt x="57091" y="18855"/>
                      <a:pt x="57047" y="19025"/>
                      <a:pt x="57001" y="19195"/>
                    </a:cubicBezTo>
                    <a:lnTo>
                      <a:pt x="57001" y="19195"/>
                    </a:lnTo>
                    <a:lnTo>
                      <a:pt x="54252" y="17922"/>
                    </a:lnTo>
                    <a:close/>
                    <a:moveTo>
                      <a:pt x="36055" y="10338"/>
                    </a:moveTo>
                    <a:lnTo>
                      <a:pt x="36055" y="10338"/>
                    </a:lnTo>
                    <a:cubicBezTo>
                      <a:pt x="36368" y="11758"/>
                      <a:pt x="37172" y="12623"/>
                      <a:pt x="38023" y="13540"/>
                    </a:cubicBezTo>
                    <a:cubicBezTo>
                      <a:pt x="39170" y="14771"/>
                      <a:pt x="40464" y="16163"/>
                      <a:pt x="40819" y="19228"/>
                    </a:cubicBezTo>
                    <a:lnTo>
                      <a:pt x="40819" y="19228"/>
                    </a:lnTo>
                    <a:cubicBezTo>
                      <a:pt x="40429" y="17508"/>
                      <a:pt x="39164" y="16711"/>
                      <a:pt x="38039" y="16005"/>
                    </a:cubicBezTo>
                    <a:cubicBezTo>
                      <a:pt x="37179" y="15463"/>
                      <a:pt x="36366" y="14950"/>
                      <a:pt x="36064" y="14102"/>
                    </a:cubicBezTo>
                    <a:lnTo>
                      <a:pt x="36054" y="14073"/>
                    </a:lnTo>
                    <a:lnTo>
                      <a:pt x="36043" y="14102"/>
                    </a:lnTo>
                    <a:cubicBezTo>
                      <a:pt x="35743" y="14950"/>
                      <a:pt x="34930" y="15463"/>
                      <a:pt x="34069" y="16005"/>
                    </a:cubicBezTo>
                    <a:cubicBezTo>
                      <a:pt x="32937" y="16718"/>
                      <a:pt x="31659" y="17522"/>
                      <a:pt x="31280" y="19269"/>
                    </a:cubicBezTo>
                    <a:lnTo>
                      <a:pt x="31280" y="19269"/>
                    </a:lnTo>
                    <a:cubicBezTo>
                      <a:pt x="31628" y="16175"/>
                      <a:pt x="32930" y="14777"/>
                      <a:pt x="34082" y="13540"/>
                    </a:cubicBezTo>
                    <a:cubicBezTo>
                      <a:pt x="34931" y="12626"/>
                      <a:pt x="35737" y="11761"/>
                      <a:pt x="36049" y="10344"/>
                    </a:cubicBezTo>
                    <a:lnTo>
                      <a:pt x="36049" y="10344"/>
                    </a:lnTo>
                    <a:lnTo>
                      <a:pt x="36055" y="10338"/>
                    </a:lnTo>
                    <a:close/>
                    <a:moveTo>
                      <a:pt x="36054" y="14137"/>
                    </a:moveTo>
                    <a:cubicBezTo>
                      <a:pt x="36366" y="14976"/>
                      <a:pt x="37173" y="15484"/>
                      <a:pt x="38028" y="16022"/>
                    </a:cubicBezTo>
                    <a:cubicBezTo>
                      <a:pt x="39157" y="16734"/>
                      <a:pt x="40428" y="17535"/>
                      <a:pt x="40805" y="19272"/>
                    </a:cubicBezTo>
                    <a:lnTo>
                      <a:pt x="40805" y="19272"/>
                    </a:lnTo>
                    <a:cubicBezTo>
                      <a:pt x="40399" y="18090"/>
                      <a:pt x="39150" y="17536"/>
                      <a:pt x="38039" y="17042"/>
                    </a:cubicBezTo>
                    <a:cubicBezTo>
                      <a:pt x="37179" y="16660"/>
                      <a:pt x="36366" y="16300"/>
                      <a:pt x="36064" y="15703"/>
                    </a:cubicBezTo>
                    <a:lnTo>
                      <a:pt x="36056" y="15684"/>
                    </a:lnTo>
                    <a:lnTo>
                      <a:pt x="36047" y="15703"/>
                    </a:lnTo>
                    <a:cubicBezTo>
                      <a:pt x="35746" y="16300"/>
                      <a:pt x="34933" y="16660"/>
                      <a:pt x="34072" y="17042"/>
                    </a:cubicBezTo>
                    <a:cubicBezTo>
                      <a:pt x="32949" y="17542"/>
                      <a:pt x="31681" y="18103"/>
                      <a:pt x="31292" y="19318"/>
                    </a:cubicBezTo>
                    <a:lnTo>
                      <a:pt x="31292" y="19318"/>
                    </a:lnTo>
                    <a:cubicBezTo>
                      <a:pt x="31658" y="17549"/>
                      <a:pt x="32942" y="16739"/>
                      <a:pt x="34079" y="16022"/>
                    </a:cubicBezTo>
                    <a:cubicBezTo>
                      <a:pt x="34934" y="15484"/>
                      <a:pt x="35743" y="14976"/>
                      <a:pt x="36054" y="14137"/>
                    </a:cubicBezTo>
                    <a:close/>
                    <a:moveTo>
                      <a:pt x="36054" y="1329"/>
                    </a:moveTo>
                    <a:cubicBezTo>
                      <a:pt x="36344" y="1733"/>
                      <a:pt x="36979" y="2208"/>
                      <a:pt x="37779" y="2805"/>
                    </a:cubicBezTo>
                    <a:cubicBezTo>
                      <a:pt x="39965" y="4437"/>
                      <a:pt x="43268" y="6903"/>
                      <a:pt x="43265" y="10875"/>
                    </a:cubicBezTo>
                    <a:cubicBezTo>
                      <a:pt x="43265" y="11846"/>
                      <a:pt x="42252" y="16086"/>
                      <a:pt x="40873" y="19484"/>
                    </a:cubicBezTo>
                    <a:lnTo>
                      <a:pt x="40873" y="19484"/>
                    </a:lnTo>
                    <a:cubicBezTo>
                      <a:pt x="40874" y="19497"/>
                      <a:pt x="40875" y="19511"/>
                      <a:pt x="40876" y="19525"/>
                    </a:cubicBezTo>
                    <a:lnTo>
                      <a:pt x="40876" y="19525"/>
                    </a:lnTo>
                    <a:cubicBezTo>
                      <a:pt x="40876" y="19525"/>
                      <a:pt x="40877" y="19525"/>
                      <a:pt x="40877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6" y="19525"/>
                      <a:pt x="40876" y="19525"/>
                      <a:pt x="40876" y="19525"/>
                    </a:cubicBezTo>
                    <a:lnTo>
                      <a:pt x="40876" y="19525"/>
                    </a:lnTo>
                    <a:cubicBezTo>
                      <a:pt x="40876" y="19524"/>
                      <a:pt x="40876" y="19523"/>
                      <a:pt x="40876" y="19522"/>
                    </a:cubicBezTo>
                    <a:lnTo>
                      <a:pt x="40876" y="19522"/>
                    </a:lnTo>
                    <a:cubicBezTo>
                      <a:pt x="40874" y="19511"/>
                      <a:pt x="40872" y="19500"/>
                      <a:pt x="40870" y="19489"/>
                    </a:cubicBezTo>
                    <a:lnTo>
                      <a:pt x="40870" y="19489"/>
                    </a:lnTo>
                    <a:cubicBezTo>
                      <a:pt x="40871" y="19487"/>
                      <a:pt x="40872" y="19485"/>
                      <a:pt x="40873" y="19484"/>
                    </a:cubicBezTo>
                    <a:lnTo>
                      <a:pt x="40873" y="19484"/>
                    </a:lnTo>
                    <a:cubicBezTo>
                      <a:pt x="40729" y="17984"/>
                      <a:pt x="40367" y="16870"/>
                      <a:pt x="39903" y="15981"/>
                    </a:cubicBezTo>
                    <a:lnTo>
                      <a:pt x="39903" y="15981"/>
                    </a:lnTo>
                    <a:lnTo>
                      <a:pt x="39907" y="15986"/>
                    </a:lnTo>
                    <a:cubicBezTo>
                      <a:pt x="39908" y="15985"/>
                      <a:pt x="39908" y="15985"/>
                      <a:pt x="39909" y="15984"/>
                    </a:cubicBezTo>
                    <a:lnTo>
                      <a:pt x="39909" y="15984"/>
                    </a:lnTo>
                    <a:lnTo>
                      <a:pt x="39910" y="15986"/>
                    </a:lnTo>
                    <a:cubicBezTo>
                      <a:pt x="41048" y="14976"/>
                      <a:pt x="40942" y="13463"/>
                      <a:pt x="40316" y="11820"/>
                    </a:cubicBezTo>
                    <a:lnTo>
                      <a:pt x="40316" y="11820"/>
                    </a:lnTo>
                    <a:lnTo>
                      <a:pt x="40316" y="11820"/>
                    </a:lnTo>
                    <a:lnTo>
                      <a:pt x="40315" y="11820"/>
                    </a:lnTo>
                    <a:lnTo>
                      <a:pt x="40315" y="11820"/>
                    </a:lnTo>
                    <a:cubicBezTo>
                      <a:pt x="40123" y="11315"/>
                      <a:pt x="39882" y="10799"/>
                      <a:pt x="39613" y="10281"/>
                    </a:cubicBezTo>
                    <a:lnTo>
                      <a:pt x="39613" y="10281"/>
                    </a:lnTo>
                    <a:lnTo>
                      <a:pt x="39613" y="10272"/>
                    </a:lnTo>
                    <a:lnTo>
                      <a:pt x="39609" y="10272"/>
                    </a:lnTo>
                    <a:cubicBezTo>
                      <a:pt x="39424" y="9918"/>
                      <a:pt x="39226" y="9562"/>
                      <a:pt x="39023" y="9210"/>
                    </a:cubicBezTo>
                    <a:lnTo>
                      <a:pt x="39023" y="9210"/>
                    </a:lnTo>
                    <a:lnTo>
                      <a:pt x="39026" y="9209"/>
                    </a:lnTo>
                    <a:lnTo>
                      <a:pt x="39023" y="9197"/>
                    </a:lnTo>
                    <a:lnTo>
                      <a:pt x="39017" y="9200"/>
                    </a:lnTo>
                    <a:lnTo>
                      <a:pt x="39017" y="9200"/>
                    </a:lnTo>
                    <a:cubicBezTo>
                      <a:pt x="38928" y="9046"/>
                      <a:pt x="38838" y="8893"/>
                      <a:pt x="38747" y="8741"/>
                    </a:cubicBezTo>
                    <a:lnTo>
                      <a:pt x="38747" y="8741"/>
                    </a:lnTo>
                    <a:lnTo>
                      <a:pt x="38776" y="8725"/>
                    </a:lnTo>
                    <a:lnTo>
                      <a:pt x="38770" y="8716"/>
                    </a:lnTo>
                    <a:lnTo>
                      <a:pt x="38742" y="8732"/>
                    </a:lnTo>
                    <a:lnTo>
                      <a:pt x="38742" y="8732"/>
                    </a:lnTo>
                    <a:cubicBezTo>
                      <a:pt x="38651" y="8580"/>
                      <a:pt x="38560" y="8429"/>
                      <a:pt x="38468" y="8279"/>
                    </a:cubicBezTo>
                    <a:lnTo>
                      <a:pt x="38468" y="8279"/>
                    </a:lnTo>
                    <a:lnTo>
                      <a:pt x="38476" y="8273"/>
                    </a:lnTo>
                    <a:lnTo>
                      <a:pt x="38468" y="8265"/>
                    </a:lnTo>
                    <a:lnTo>
                      <a:pt x="38463" y="8270"/>
                    </a:lnTo>
                    <a:lnTo>
                      <a:pt x="38463" y="8270"/>
                    </a:lnTo>
                    <a:cubicBezTo>
                      <a:pt x="38365" y="8110"/>
                      <a:pt x="38267" y="7950"/>
                      <a:pt x="38170" y="7793"/>
                    </a:cubicBezTo>
                    <a:lnTo>
                      <a:pt x="38170" y="7793"/>
                    </a:lnTo>
                    <a:lnTo>
                      <a:pt x="38179" y="7783"/>
                    </a:lnTo>
                    <a:lnTo>
                      <a:pt x="38170" y="7776"/>
                    </a:lnTo>
                    <a:lnTo>
                      <a:pt x="38164" y="7783"/>
                    </a:lnTo>
                    <a:lnTo>
                      <a:pt x="38164" y="7783"/>
                    </a:lnTo>
                    <a:cubicBezTo>
                      <a:pt x="38081" y="7649"/>
                      <a:pt x="37999" y="7516"/>
                      <a:pt x="37918" y="7384"/>
                    </a:cubicBezTo>
                    <a:cubicBezTo>
                      <a:pt x="37890" y="7340"/>
                      <a:pt x="37862" y="7295"/>
                      <a:pt x="37835" y="7251"/>
                    </a:cubicBezTo>
                    <a:lnTo>
                      <a:pt x="37835" y="7251"/>
                    </a:lnTo>
                    <a:lnTo>
                      <a:pt x="37844" y="7235"/>
                    </a:lnTo>
                    <a:lnTo>
                      <a:pt x="37835" y="7231"/>
                    </a:lnTo>
                    <a:lnTo>
                      <a:pt x="37829" y="7241"/>
                    </a:lnTo>
                    <a:lnTo>
                      <a:pt x="37829" y="7241"/>
                    </a:lnTo>
                    <a:cubicBezTo>
                      <a:pt x="36905" y="5747"/>
                      <a:pt x="36119" y="4457"/>
                      <a:pt x="36068" y="3658"/>
                    </a:cubicBezTo>
                    <a:lnTo>
                      <a:pt x="36068" y="3658"/>
                    </a:lnTo>
                    <a:cubicBezTo>
                      <a:pt x="36068" y="3644"/>
                      <a:pt x="36068" y="3629"/>
                      <a:pt x="36067" y="3615"/>
                    </a:cubicBezTo>
                    <a:lnTo>
                      <a:pt x="36066" y="3615"/>
                    </a:lnTo>
                    <a:cubicBezTo>
                      <a:pt x="36066" y="3615"/>
                      <a:pt x="36066" y="3614"/>
                      <a:pt x="36066" y="3614"/>
                    </a:cubicBezTo>
                    <a:lnTo>
                      <a:pt x="36040" y="3614"/>
                    </a:lnTo>
                    <a:cubicBezTo>
                      <a:pt x="36040" y="3629"/>
                      <a:pt x="36041" y="3643"/>
                      <a:pt x="36042" y="3658"/>
                    </a:cubicBezTo>
                    <a:lnTo>
                      <a:pt x="36042" y="3658"/>
                    </a:lnTo>
                    <a:cubicBezTo>
                      <a:pt x="36040" y="4159"/>
                      <a:pt x="35738" y="4851"/>
                      <a:pt x="35285" y="5666"/>
                    </a:cubicBez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cubicBezTo>
                      <a:pt x="34966" y="6240"/>
                      <a:pt x="34573" y="6874"/>
                      <a:pt x="34156" y="7545"/>
                    </a:cubicBezTo>
                    <a:cubicBezTo>
                      <a:pt x="33920" y="7926"/>
                      <a:pt x="33675" y="8321"/>
                      <a:pt x="33433" y="8722"/>
                    </a:cubicBezTo>
                    <a:lnTo>
                      <a:pt x="33433" y="8722"/>
                    </a:lnTo>
                    <a:lnTo>
                      <a:pt x="33423" y="8716"/>
                    </a:lnTo>
                    <a:lnTo>
                      <a:pt x="33417" y="8725"/>
                    </a:lnTo>
                    <a:lnTo>
                      <a:pt x="33428" y="8731"/>
                    </a:lnTo>
                    <a:lnTo>
                      <a:pt x="33428" y="8731"/>
                    </a:lnTo>
                    <a:cubicBezTo>
                      <a:pt x="32987" y="9464"/>
                      <a:pt x="32555" y="10221"/>
                      <a:pt x="32200" y="10963"/>
                    </a:cubicBezTo>
                    <a:lnTo>
                      <a:pt x="32200" y="10963"/>
                    </a:lnTo>
                    <a:lnTo>
                      <a:pt x="32191" y="10965"/>
                    </a:lnTo>
                    <a:lnTo>
                      <a:pt x="32193" y="10977"/>
                    </a:lnTo>
                    <a:lnTo>
                      <a:pt x="32194" y="10976"/>
                    </a:lnTo>
                    <a:lnTo>
                      <a:pt x="32194" y="10976"/>
                    </a:lnTo>
                    <a:cubicBezTo>
                      <a:pt x="32001" y="11381"/>
                      <a:pt x="31830" y="11782"/>
                      <a:pt x="31694" y="12172"/>
                    </a:cubicBezTo>
                    <a:cubicBezTo>
                      <a:pt x="31091" y="13904"/>
                      <a:pt x="31255" y="15153"/>
                      <a:pt x="32197" y="15990"/>
                    </a:cubicBezTo>
                    <a:lnTo>
                      <a:pt x="32198" y="15988"/>
                    </a:lnTo>
                    <a:lnTo>
                      <a:pt x="32198" y="15988"/>
                    </a:lnTo>
                    <a:cubicBezTo>
                      <a:pt x="32199" y="15989"/>
                      <a:pt x="32199" y="15990"/>
                      <a:pt x="32200" y="15990"/>
                    </a:cubicBezTo>
                    <a:lnTo>
                      <a:pt x="32206" y="15981"/>
                    </a:lnTo>
                    <a:lnTo>
                      <a:pt x="32206" y="15981"/>
                    </a:lnTo>
                    <a:cubicBezTo>
                      <a:pt x="31742" y="16870"/>
                      <a:pt x="31380" y="17983"/>
                      <a:pt x="31236" y="19483"/>
                    </a:cubicBezTo>
                    <a:lnTo>
                      <a:pt x="31236" y="19483"/>
                    </a:lnTo>
                    <a:cubicBezTo>
                      <a:pt x="29857" y="16085"/>
                      <a:pt x="28845" y="11845"/>
                      <a:pt x="28844" y="10875"/>
                    </a:cubicBezTo>
                    <a:cubicBezTo>
                      <a:pt x="28844" y="6903"/>
                      <a:pt x="32146" y="4437"/>
                      <a:pt x="34330" y="2805"/>
                    </a:cubicBezTo>
                    <a:cubicBezTo>
                      <a:pt x="35131" y="2208"/>
                      <a:pt x="35764" y="1733"/>
                      <a:pt x="36054" y="1329"/>
                    </a:cubicBezTo>
                    <a:close/>
                    <a:moveTo>
                      <a:pt x="31236" y="19483"/>
                    </a:moveTo>
                    <a:lnTo>
                      <a:pt x="31236" y="19483"/>
                    </a:lnTo>
                    <a:cubicBezTo>
                      <a:pt x="31237" y="19485"/>
                      <a:pt x="31237" y="19487"/>
                      <a:pt x="31238" y="19488"/>
                    </a:cubicBezTo>
                    <a:lnTo>
                      <a:pt x="31238" y="19488"/>
                    </a:lnTo>
                    <a:cubicBezTo>
                      <a:pt x="31236" y="19501"/>
                      <a:pt x="31234" y="19514"/>
                      <a:pt x="31232" y="19527"/>
                    </a:cubicBezTo>
                    <a:lnTo>
                      <a:pt x="31249" y="19528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29"/>
                      <a:pt x="31254" y="19528"/>
                      <a:pt x="31254" y="19528"/>
                    </a:cubicBezTo>
                    <a:lnTo>
                      <a:pt x="31254" y="19528"/>
                    </a:lnTo>
                    <a:cubicBezTo>
                      <a:pt x="31254" y="19528"/>
                      <a:pt x="31255" y="19529"/>
                      <a:pt x="31255" y="19530"/>
                    </a:cubicBezTo>
                    <a:lnTo>
                      <a:pt x="31255" y="19530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30"/>
                      <a:pt x="31254" y="19531"/>
                      <a:pt x="31254" y="19532"/>
                    </a:cubicBezTo>
                    <a:lnTo>
                      <a:pt x="31232" y="19527"/>
                    </a:lnTo>
                    <a:cubicBezTo>
                      <a:pt x="31233" y="19512"/>
                      <a:pt x="31235" y="19498"/>
                      <a:pt x="31236" y="19483"/>
                    </a:cubicBezTo>
                    <a:close/>
                    <a:moveTo>
                      <a:pt x="17855" y="17715"/>
                    </a:moveTo>
                    <a:lnTo>
                      <a:pt x="15227" y="19550"/>
                    </a:lnTo>
                    <a:lnTo>
                      <a:pt x="15227" y="19550"/>
                    </a:lnTo>
                    <a:cubicBezTo>
                      <a:pt x="15177" y="19368"/>
                      <a:pt x="15127" y="19185"/>
                      <a:pt x="15080" y="19001"/>
                    </a:cubicBezTo>
                    <a:lnTo>
                      <a:pt x="15080" y="19001"/>
                    </a:lnTo>
                    <a:lnTo>
                      <a:pt x="17855" y="17715"/>
                    </a:lnTo>
                    <a:close/>
                    <a:moveTo>
                      <a:pt x="53130" y="18906"/>
                    </a:moveTo>
                    <a:lnTo>
                      <a:pt x="53130" y="18906"/>
                    </a:lnTo>
                    <a:cubicBezTo>
                      <a:pt x="52389" y="19647"/>
                      <a:pt x="49441" y="18959"/>
                      <a:pt x="48035" y="19645"/>
                    </a:cubicBezTo>
                    <a:cubicBezTo>
                      <a:pt x="48461" y="19670"/>
                      <a:pt x="49364" y="19893"/>
                      <a:pt x="50357" y="19893"/>
                    </a:cubicBezTo>
                    <a:cubicBezTo>
                      <a:pt x="51311" y="19893"/>
                      <a:pt x="52349" y="19688"/>
                      <a:pt x="53130" y="18906"/>
                    </a:cubicBezTo>
                    <a:close/>
                    <a:moveTo>
                      <a:pt x="13652" y="19416"/>
                    </a:moveTo>
                    <a:cubicBezTo>
                      <a:pt x="13583" y="19416"/>
                      <a:pt x="13515" y="19442"/>
                      <a:pt x="13462" y="19494"/>
                    </a:cubicBezTo>
                    <a:cubicBezTo>
                      <a:pt x="13357" y="19600"/>
                      <a:pt x="13357" y="19771"/>
                      <a:pt x="13462" y="19874"/>
                    </a:cubicBezTo>
                    <a:cubicBezTo>
                      <a:pt x="13515" y="19926"/>
                      <a:pt x="13583" y="19952"/>
                      <a:pt x="13652" y="19952"/>
                    </a:cubicBezTo>
                    <a:cubicBezTo>
                      <a:pt x="13721" y="19952"/>
                      <a:pt x="13789" y="19926"/>
                      <a:pt x="13841" y="19874"/>
                    </a:cubicBezTo>
                    <a:cubicBezTo>
                      <a:pt x="13946" y="19768"/>
                      <a:pt x="13946" y="19598"/>
                      <a:pt x="13841" y="19494"/>
                    </a:cubicBezTo>
                    <a:cubicBezTo>
                      <a:pt x="13789" y="19442"/>
                      <a:pt x="13721" y="19416"/>
                      <a:pt x="13652" y="19416"/>
                    </a:cubicBezTo>
                    <a:close/>
                    <a:moveTo>
                      <a:pt x="58391" y="19574"/>
                    </a:moveTo>
                    <a:cubicBezTo>
                      <a:pt x="58323" y="19574"/>
                      <a:pt x="58254" y="19600"/>
                      <a:pt x="58203" y="19652"/>
                    </a:cubicBezTo>
                    <a:cubicBezTo>
                      <a:pt x="58098" y="19758"/>
                      <a:pt x="58098" y="19927"/>
                      <a:pt x="58203" y="20031"/>
                    </a:cubicBezTo>
                    <a:cubicBezTo>
                      <a:pt x="58255" y="20084"/>
                      <a:pt x="58324" y="20110"/>
                      <a:pt x="58392" y="20110"/>
                    </a:cubicBezTo>
                    <a:cubicBezTo>
                      <a:pt x="58461" y="20110"/>
                      <a:pt x="58529" y="20084"/>
                      <a:pt x="58581" y="20031"/>
                    </a:cubicBezTo>
                    <a:cubicBezTo>
                      <a:pt x="58687" y="19926"/>
                      <a:pt x="58687" y="19756"/>
                      <a:pt x="58581" y="19652"/>
                    </a:cubicBezTo>
                    <a:cubicBezTo>
                      <a:pt x="58529" y="19600"/>
                      <a:pt x="58460" y="19574"/>
                      <a:pt x="58391" y="19574"/>
                    </a:cubicBezTo>
                    <a:close/>
                    <a:moveTo>
                      <a:pt x="54244" y="17928"/>
                    </a:moveTo>
                    <a:lnTo>
                      <a:pt x="56999" y="19204"/>
                    </a:lnTo>
                    <a:lnTo>
                      <a:pt x="56999" y="19204"/>
                    </a:lnTo>
                    <a:cubicBezTo>
                      <a:pt x="56895" y="19595"/>
                      <a:pt x="56784" y="19984"/>
                      <a:pt x="56664" y="20363"/>
                    </a:cubicBezTo>
                    <a:lnTo>
                      <a:pt x="56664" y="20363"/>
                    </a:lnTo>
                    <a:lnTo>
                      <a:pt x="54249" y="17945"/>
                    </a:lnTo>
                    <a:lnTo>
                      <a:pt x="56835" y="19750"/>
                    </a:lnTo>
                    <a:lnTo>
                      <a:pt x="56841" y="19742"/>
                    </a:lnTo>
                    <a:lnTo>
                      <a:pt x="54244" y="17928"/>
                    </a:lnTo>
                    <a:close/>
                    <a:moveTo>
                      <a:pt x="17852" y="17731"/>
                    </a:moveTo>
                    <a:lnTo>
                      <a:pt x="15414" y="20169"/>
                    </a:lnTo>
                    <a:lnTo>
                      <a:pt x="15422" y="20176"/>
                    </a:lnTo>
                    <a:lnTo>
                      <a:pt x="17866" y="17732"/>
                    </a:lnTo>
                    <a:lnTo>
                      <a:pt x="15650" y="20906"/>
                    </a:lnTo>
                    <a:lnTo>
                      <a:pt x="15650" y="20906"/>
                    </a:lnTo>
                    <a:cubicBezTo>
                      <a:pt x="15498" y="20473"/>
                      <a:pt x="15359" y="20020"/>
                      <a:pt x="15230" y="19560"/>
                    </a:cubicBezTo>
                    <a:lnTo>
                      <a:pt x="15230" y="19560"/>
                    </a:lnTo>
                    <a:lnTo>
                      <a:pt x="17852" y="17731"/>
                    </a:lnTo>
                    <a:close/>
                    <a:moveTo>
                      <a:pt x="44250" y="20980"/>
                    </a:moveTo>
                    <a:lnTo>
                      <a:pt x="44250" y="20980"/>
                    </a:lnTo>
                    <a:cubicBezTo>
                      <a:pt x="44249" y="20981"/>
                      <a:pt x="44249" y="20981"/>
                      <a:pt x="44249" y="20981"/>
                    </a:cubicBezTo>
                    <a:lnTo>
                      <a:pt x="44249" y="20981"/>
                    </a:lnTo>
                    <a:cubicBezTo>
                      <a:pt x="44247" y="20983"/>
                      <a:pt x="44245" y="20984"/>
                      <a:pt x="44243" y="20986"/>
                    </a:cubicBezTo>
                    <a:lnTo>
                      <a:pt x="44243" y="20986"/>
                    </a:lnTo>
                    <a:cubicBezTo>
                      <a:pt x="44245" y="20984"/>
                      <a:pt x="44247" y="20982"/>
                      <a:pt x="44250" y="20980"/>
                    </a:cubicBezTo>
                    <a:close/>
                    <a:moveTo>
                      <a:pt x="54235" y="17947"/>
                    </a:moveTo>
                    <a:lnTo>
                      <a:pt x="56661" y="20374"/>
                    </a:lnTo>
                    <a:lnTo>
                      <a:pt x="56661" y="20374"/>
                    </a:lnTo>
                    <a:cubicBezTo>
                      <a:pt x="56585" y="20614"/>
                      <a:pt x="56506" y="20850"/>
                      <a:pt x="56423" y="21080"/>
                    </a:cubicBezTo>
                    <a:lnTo>
                      <a:pt x="56423" y="21080"/>
                    </a:lnTo>
                    <a:lnTo>
                      <a:pt x="54235" y="17947"/>
                    </a:lnTo>
                    <a:close/>
                    <a:moveTo>
                      <a:pt x="14285" y="21029"/>
                    </a:moveTo>
                    <a:cubicBezTo>
                      <a:pt x="14239" y="21029"/>
                      <a:pt x="14193" y="21047"/>
                      <a:pt x="14157" y="21083"/>
                    </a:cubicBezTo>
                    <a:cubicBezTo>
                      <a:pt x="14086" y="21154"/>
                      <a:pt x="14086" y="21270"/>
                      <a:pt x="14157" y="21340"/>
                    </a:cubicBezTo>
                    <a:cubicBezTo>
                      <a:pt x="14191" y="21375"/>
                      <a:pt x="14238" y="21393"/>
                      <a:pt x="14284" y="21393"/>
                    </a:cubicBezTo>
                    <a:cubicBezTo>
                      <a:pt x="14331" y="21393"/>
                      <a:pt x="14377" y="21375"/>
                      <a:pt x="14413" y="21340"/>
                    </a:cubicBezTo>
                    <a:cubicBezTo>
                      <a:pt x="14484" y="21270"/>
                      <a:pt x="14484" y="21154"/>
                      <a:pt x="14413" y="21083"/>
                    </a:cubicBezTo>
                    <a:cubicBezTo>
                      <a:pt x="14377" y="21047"/>
                      <a:pt x="14331" y="21029"/>
                      <a:pt x="14285" y="21029"/>
                    </a:cubicBezTo>
                    <a:close/>
                    <a:moveTo>
                      <a:pt x="57759" y="21186"/>
                    </a:moveTo>
                    <a:cubicBezTo>
                      <a:pt x="57712" y="21186"/>
                      <a:pt x="57666" y="21204"/>
                      <a:pt x="57630" y="21239"/>
                    </a:cubicBezTo>
                    <a:cubicBezTo>
                      <a:pt x="57559" y="21310"/>
                      <a:pt x="57559" y="21425"/>
                      <a:pt x="57630" y="21496"/>
                    </a:cubicBezTo>
                    <a:cubicBezTo>
                      <a:pt x="57666" y="21532"/>
                      <a:pt x="57713" y="21550"/>
                      <a:pt x="57759" y="21550"/>
                    </a:cubicBezTo>
                    <a:cubicBezTo>
                      <a:pt x="57806" y="21550"/>
                      <a:pt x="57853" y="21532"/>
                      <a:pt x="57888" y="21496"/>
                    </a:cubicBezTo>
                    <a:cubicBezTo>
                      <a:pt x="57958" y="21425"/>
                      <a:pt x="57958" y="21310"/>
                      <a:pt x="57888" y="21239"/>
                    </a:cubicBezTo>
                    <a:cubicBezTo>
                      <a:pt x="57852" y="21204"/>
                      <a:pt x="57805" y="21186"/>
                      <a:pt x="57759" y="21186"/>
                    </a:cubicBezTo>
                    <a:close/>
                    <a:moveTo>
                      <a:pt x="17878" y="17734"/>
                    </a:moveTo>
                    <a:lnTo>
                      <a:pt x="17878" y="17734"/>
                    </a:lnTo>
                    <a:cubicBezTo>
                      <a:pt x="17878" y="17734"/>
                      <a:pt x="17878" y="17734"/>
                      <a:pt x="17878" y="17735"/>
                    </a:cubicBezTo>
                    <a:lnTo>
                      <a:pt x="17878" y="17735"/>
                    </a:lnTo>
                    <a:lnTo>
                      <a:pt x="15998" y="21795"/>
                    </a:lnTo>
                    <a:lnTo>
                      <a:pt x="15998" y="21795"/>
                    </a:lnTo>
                    <a:cubicBezTo>
                      <a:pt x="15876" y="21515"/>
                      <a:pt x="15762" y="21221"/>
                      <a:pt x="15654" y="20917"/>
                    </a:cubicBezTo>
                    <a:lnTo>
                      <a:pt x="15654" y="20917"/>
                    </a:lnTo>
                    <a:lnTo>
                      <a:pt x="17878" y="17734"/>
                    </a:lnTo>
                    <a:close/>
                    <a:moveTo>
                      <a:pt x="54227" y="17953"/>
                    </a:moveTo>
                    <a:lnTo>
                      <a:pt x="56417" y="21091"/>
                    </a:lnTo>
                    <a:lnTo>
                      <a:pt x="56419" y="21089"/>
                    </a:lnTo>
                    <a:lnTo>
                      <a:pt x="56419" y="21089"/>
                    </a:lnTo>
                    <a:cubicBezTo>
                      <a:pt x="56312" y="21385"/>
                      <a:pt x="56198" y="21672"/>
                      <a:pt x="56076" y="21945"/>
                    </a:cubicBezTo>
                    <a:lnTo>
                      <a:pt x="56076" y="21945"/>
                    </a:lnTo>
                    <a:lnTo>
                      <a:pt x="54227" y="17953"/>
                    </a:lnTo>
                    <a:close/>
                    <a:moveTo>
                      <a:pt x="36071" y="15758"/>
                    </a:moveTo>
                    <a:lnTo>
                      <a:pt x="36071" y="15758"/>
                    </a:lnTo>
                    <a:cubicBezTo>
                      <a:pt x="36392" y="16334"/>
                      <a:pt x="37190" y="16687"/>
                      <a:pt x="38032" y="17062"/>
                    </a:cubicBezTo>
                    <a:cubicBezTo>
                      <a:pt x="39196" y="17579"/>
                      <a:pt x="40514" y="18163"/>
                      <a:pt x="40843" y="19468"/>
                    </a:cubicBezTo>
                    <a:lnTo>
                      <a:pt x="40843" y="19468"/>
                    </a:lnTo>
                    <a:cubicBezTo>
                      <a:pt x="40844" y="19476"/>
                      <a:pt x="40846" y="19485"/>
                      <a:pt x="40847" y="19493"/>
                    </a:cubicBezTo>
                    <a:lnTo>
                      <a:pt x="40847" y="19493"/>
                    </a:lnTo>
                    <a:cubicBezTo>
                      <a:pt x="40848" y="19505"/>
                      <a:pt x="40849" y="19517"/>
                      <a:pt x="40851" y="19529"/>
                    </a:cubicBezTo>
                    <a:lnTo>
                      <a:pt x="40853" y="19529"/>
                    </a:lnTo>
                    <a:lnTo>
                      <a:pt x="40853" y="19529"/>
                    </a:lnTo>
                    <a:cubicBezTo>
                      <a:pt x="40853" y="19529"/>
                      <a:pt x="40853" y="19530"/>
                      <a:pt x="40853" y="19531"/>
                    </a:cubicBezTo>
                    <a:lnTo>
                      <a:pt x="40853" y="19531"/>
                    </a:lnTo>
                    <a:cubicBezTo>
                      <a:pt x="40854" y="19530"/>
                      <a:pt x="40854" y="19529"/>
                      <a:pt x="40854" y="19528"/>
                    </a:cubicBezTo>
                    <a:lnTo>
                      <a:pt x="40854" y="19528"/>
                    </a:lnTo>
                    <a:lnTo>
                      <a:pt x="40857" y="19528"/>
                    </a:lnTo>
                    <a:lnTo>
                      <a:pt x="40857" y="19528"/>
                    </a:lnTo>
                    <a:cubicBezTo>
                      <a:pt x="40857" y="19529"/>
                      <a:pt x="40858" y="19530"/>
                      <a:pt x="40858" y="19530"/>
                    </a:cubicBezTo>
                    <a:lnTo>
                      <a:pt x="40868" y="19528"/>
                    </a:lnTo>
                    <a:lnTo>
                      <a:pt x="40868" y="19528"/>
                    </a:lnTo>
                    <a:lnTo>
                      <a:pt x="40877" y="19527"/>
                    </a:lnTo>
                    <a:cubicBezTo>
                      <a:pt x="40877" y="19527"/>
                      <a:pt x="40876" y="19526"/>
                      <a:pt x="40876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7" y="19526"/>
                      <a:pt x="40877" y="19527"/>
                      <a:pt x="40877" y="19527"/>
                    </a:cubicBezTo>
                    <a:lnTo>
                      <a:pt x="40853" y="19532"/>
                    </a:lnTo>
                    <a:cubicBezTo>
                      <a:pt x="40853" y="19531"/>
                      <a:pt x="40853" y="19531"/>
                      <a:pt x="40853" y="19531"/>
                    </a:cubicBezTo>
                    <a:lnTo>
                      <a:pt x="40853" y="19531"/>
                    </a:lnTo>
                    <a:cubicBezTo>
                      <a:pt x="40435" y="20556"/>
                      <a:pt x="39984" y="21502"/>
                      <a:pt x="39517" y="22256"/>
                    </a:cubicBezTo>
                    <a:lnTo>
                      <a:pt x="37060" y="22256"/>
                    </a:lnTo>
                    <a:cubicBezTo>
                      <a:pt x="37061" y="22259"/>
                      <a:pt x="37061" y="22262"/>
                      <a:pt x="37061" y="22264"/>
                    </a:cubicBezTo>
                    <a:lnTo>
                      <a:pt x="37041" y="22267"/>
                    </a:lnTo>
                    <a:cubicBezTo>
                      <a:pt x="37041" y="22263"/>
                      <a:pt x="37040" y="22260"/>
                      <a:pt x="37040" y="22256"/>
                    </a:cubicBezTo>
                    <a:lnTo>
                      <a:pt x="35071" y="22256"/>
                    </a:lnTo>
                    <a:cubicBezTo>
                      <a:pt x="35071" y="22260"/>
                      <a:pt x="35071" y="22263"/>
                      <a:pt x="35070" y="22267"/>
                    </a:cubicBezTo>
                    <a:lnTo>
                      <a:pt x="35049" y="22266"/>
                    </a:lnTo>
                    <a:cubicBezTo>
                      <a:pt x="35049" y="22263"/>
                      <a:pt x="35049" y="22259"/>
                      <a:pt x="35050" y="22256"/>
                    </a:cubicBezTo>
                    <a:lnTo>
                      <a:pt x="32591" y="22256"/>
                    </a:lnTo>
                    <a:cubicBezTo>
                      <a:pt x="32124" y="21502"/>
                      <a:pt x="31673" y="20555"/>
                      <a:pt x="31255" y="19530"/>
                    </a:cubicBezTo>
                    <a:lnTo>
                      <a:pt x="31255" y="19530"/>
                    </a:lnTo>
                    <a:lnTo>
                      <a:pt x="31258" y="19530"/>
                    </a:lnTo>
                    <a:cubicBezTo>
                      <a:pt x="31561" y="18181"/>
                      <a:pt x="32901" y="17587"/>
                      <a:pt x="34084" y="17062"/>
                    </a:cubicBezTo>
                    <a:cubicBezTo>
                      <a:pt x="34925" y="16689"/>
                      <a:pt x="35719" y="16337"/>
                      <a:pt x="36042" y="15761"/>
                    </a:cubicBezTo>
                    <a:lnTo>
                      <a:pt x="36042" y="15761"/>
                    </a:lnTo>
                    <a:cubicBezTo>
                      <a:pt x="36026" y="15924"/>
                      <a:pt x="35960" y="16465"/>
                      <a:pt x="35718" y="17109"/>
                    </a:cubicBezTo>
                    <a:cubicBezTo>
                      <a:pt x="35449" y="17819"/>
                      <a:pt x="34905" y="18803"/>
                      <a:pt x="33837" y="19456"/>
                    </a:cubicBezTo>
                    <a:lnTo>
                      <a:pt x="33826" y="19463"/>
                    </a:lnTo>
                    <a:lnTo>
                      <a:pt x="33836" y="19472"/>
                    </a:lnTo>
                    <a:cubicBezTo>
                      <a:pt x="33847" y="19487"/>
                      <a:pt x="35172" y="20943"/>
                      <a:pt x="35050" y="22256"/>
                    </a:cubicBezTo>
                    <a:lnTo>
                      <a:pt x="35071" y="22256"/>
                    </a:lnTo>
                    <a:cubicBezTo>
                      <a:pt x="35188" y="20991"/>
                      <a:pt x="33976" y="19598"/>
                      <a:pt x="33860" y="19468"/>
                    </a:cubicBezTo>
                    <a:cubicBezTo>
                      <a:pt x="34927" y="18810"/>
                      <a:pt x="35470" y="17826"/>
                      <a:pt x="35737" y="17116"/>
                    </a:cubicBezTo>
                    <a:cubicBezTo>
                      <a:pt x="35954" y="16538"/>
                      <a:pt x="36031" y="16042"/>
                      <a:pt x="36056" y="15826"/>
                    </a:cubicBezTo>
                    <a:cubicBezTo>
                      <a:pt x="36082" y="16042"/>
                      <a:pt x="36156" y="16538"/>
                      <a:pt x="36374" y="17116"/>
                    </a:cubicBezTo>
                    <a:cubicBezTo>
                      <a:pt x="36643" y="17826"/>
                      <a:pt x="37186" y="18810"/>
                      <a:pt x="38251" y="19468"/>
                    </a:cubicBezTo>
                    <a:cubicBezTo>
                      <a:pt x="38135" y="19598"/>
                      <a:pt x="36924" y="20991"/>
                      <a:pt x="37040" y="22256"/>
                    </a:cubicBezTo>
                    <a:lnTo>
                      <a:pt x="37060" y="22256"/>
                    </a:lnTo>
                    <a:cubicBezTo>
                      <a:pt x="36937" y="20942"/>
                      <a:pt x="38261" y="19485"/>
                      <a:pt x="38276" y="19471"/>
                    </a:cubicBezTo>
                    <a:lnTo>
                      <a:pt x="38284" y="19462"/>
                    </a:lnTo>
                    <a:lnTo>
                      <a:pt x="38273" y="19455"/>
                    </a:lnTo>
                    <a:cubicBezTo>
                      <a:pt x="37205" y="18801"/>
                      <a:pt x="36661" y="17817"/>
                      <a:pt x="36395" y="17109"/>
                    </a:cubicBezTo>
                    <a:cubicBezTo>
                      <a:pt x="36151" y="16461"/>
                      <a:pt x="36086" y="15917"/>
                      <a:pt x="36071" y="15758"/>
                    </a:cubicBezTo>
                    <a:close/>
                    <a:moveTo>
                      <a:pt x="36054" y="1293"/>
                    </a:moveTo>
                    <a:lnTo>
                      <a:pt x="36046" y="1306"/>
                    </a:lnTo>
                    <a:cubicBezTo>
                      <a:pt x="35763" y="1710"/>
                      <a:pt x="35125" y="2187"/>
                      <a:pt x="34317" y="2790"/>
                    </a:cubicBezTo>
                    <a:cubicBezTo>
                      <a:pt x="32129" y="4423"/>
                      <a:pt x="28822" y="6892"/>
                      <a:pt x="28824" y="10875"/>
                    </a:cubicBezTo>
                    <a:cubicBezTo>
                      <a:pt x="28824" y="12146"/>
                      <a:pt x="30555" y="19013"/>
                      <a:pt x="32577" y="22272"/>
                    </a:cubicBezTo>
                    <a:lnTo>
                      <a:pt x="32581" y="22277"/>
                    </a:lnTo>
                    <a:lnTo>
                      <a:pt x="39530" y="22277"/>
                    </a:lnTo>
                    <a:lnTo>
                      <a:pt x="39532" y="22272"/>
                    </a:lnTo>
                    <a:cubicBezTo>
                      <a:pt x="41553" y="19013"/>
                      <a:pt x="43285" y="12146"/>
                      <a:pt x="43285" y="10875"/>
                    </a:cubicBezTo>
                    <a:cubicBezTo>
                      <a:pt x="43286" y="6892"/>
                      <a:pt x="39980" y="4423"/>
                      <a:pt x="37792" y="2790"/>
                    </a:cubicBezTo>
                    <a:cubicBezTo>
                      <a:pt x="36983" y="2187"/>
                      <a:pt x="36345" y="1710"/>
                      <a:pt x="36063" y="1306"/>
                    </a:cubicBezTo>
                    <a:lnTo>
                      <a:pt x="36054" y="1293"/>
                    </a:lnTo>
                    <a:close/>
                    <a:moveTo>
                      <a:pt x="15181" y="22337"/>
                    </a:moveTo>
                    <a:cubicBezTo>
                      <a:pt x="15144" y="22337"/>
                      <a:pt x="15108" y="22351"/>
                      <a:pt x="15080" y="22379"/>
                    </a:cubicBezTo>
                    <a:cubicBezTo>
                      <a:pt x="15023" y="22434"/>
                      <a:pt x="15023" y="22525"/>
                      <a:pt x="15080" y="22582"/>
                    </a:cubicBezTo>
                    <a:cubicBezTo>
                      <a:pt x="15108" y="22609"/>
                      <a:pt x="15144" y="22623"/>
                      <a:pt x="15181" y="22623"/>
                    </a:cubicBezTo>
                    <a:cubicBezTo>
                      <a:pt x="15218" y="22623"/>
                      <a:pt x="15254" y="22609"/>
                      <a:pt x="15282" y="22582"/>
                    </a:cubicBezTo>
                    <a:cubicBezTo>
                      <a:pt x="15339" y="22525"/>
                      <a:pt x="15339" y="22434"/>
                      <a:pt x="15282" y="22379"/>
                    </a:cubicBezTo>
                    <a:cubicBezTo>
                      <a:pt x="15254" y="22351"/>
                      <a:pt x="15218" y="22337"/>
                      <a:pt x="15181" y="22337"/>
                    </a:cubicBezTo>
                    <a:close/>
                    <a:moveTo>
                      <a:pt x="56862" y="22494"/>
                    </a:moveTo>
                    <a:cubicBezTo>
                      <a:pt x="56826" y="22494"/>
                      <a:pt x="56789" y="22508"/>
                      <a:pt x="56761" y="22535"/>
                    </a:cubicBezTo>
                    <a:cubicBezTo>
                      <a:pt x="56704" y="22592"/>
                      <a:pt x="56704" y="22683"/>
                      <a:pt x="56761" y="22738"/>
                    </a:cubicBezTo>
                    <a:cubicBezTo>
                      <a:pt x="56789" y="22767"/>
                      <a:pt x="56826" y="22781"/>
                      <a:pt x="56862" y="22781"/>
                    </a:cubicBezTo>
                    <a:cubicBezTo>
                      <a:pt x="56899" y="22781"/>
                      <a:pt x="56935" y="22767"/>
                      <a:pt x="56964" y="22738"/>
                    </a:cubicBezTo>
                    <a:cubicBezTo>
                      <a:pt x="57020" y="22683"/>
                      <a:pt x="57020" y="22592"/>
                      <a:pt x="56964" y="22535"/>
                    </a:cubicBezTo>
                    <a:cubicBezTo>
                      <a:pt x="56935" y="22508"/>
                      <a:pt x="56899" y="22494"/>
                      <a:pt x="56862" y="22494"/>
                    </a:cubicBezTo>
                    <a:close/>
                    <a:moveTo>
                      <a:pt x="17883" y="17747"/>
                    </a:moveTo>
                    <a:lnTo>
                      <a:pt x="16540" y="22837"/>
                    </a:lnTo>
                    <a:lnTo>
                      <a:pt x="16540" y="22837"/>
                    </a:lnTo>
                    <a:cubicBezTo>
                      <a:pt x="16405" y="22621"/>
                      <a:pt x="16275" y="22384"/>
                      <a:pt x="16150" y="22125"/>
                    </a:cubicBezTo>
                    <a:cubicBezTo>
                      <a:pt x="16100" y="22021"/>
                      <a:pt x="16051" y="21915"/>
                      <a:pt x="16003" y="21806"/>
                    </a:cubicBezTo>
                    <a:lnTo>
                      <a:pt x="16003" y="21806"/>
                    </a:lnTo>
                    <a:lnTo>
                      <a:pt x="17883" y="17747"/>
                    </a:lnTo>
                    <a:close/>
                    <a:moveTo>
                      <a:pt x="54216" y="17950"/>
                    </a:moveTo>
                    <a:lnTo>
                      <a:pt x="56070" y="21959"/>
                    </a:lnTo>
                    <a:lnTo>
                      <a:pt x="56070" y="21959"/>
                    </a:lnTo>
                    <a:cubicBezTo>
                      <a:pt x="55909" y="22320"/>
                      <a:pt x="55733" y="22658"/>
                      <a:pt x="55541" y="22964"/>
                    </a:cubicBezTo>
                    <a:lnTo>
                      <a:pt x="55541" y="22964"/>
                    </a:lnTo>
                    <a:lnTo>
                      <a:pt x="54216" y="17950"/>
                    </a:lnTo>
                    <a:close/>
                    <a:moveTo>
                      <a:pt x="36053" y="15"/>
                    </a:moveTo>
                    <a:cubicBezTo>
                      <a:pt x="36373" y="467"/>
                      <a:pt x="37087" y="1000"/>
                      <a:pt x="37989" y="1674"/>
                    </a:cubicBezTo>
                    <a:cubicBezTo>
                      <a:pt x="40438" y="3501"/>
                      <a:pt x="44138" y="6263"/>
                      <a:pt x="44137" y="10717"/>
                    </a:cubicBezTo>
                    <a:cubicBezTo>
                      <a:pt x="44137" y="11395"/>
                      <a:pt x="43695" y="13576"/>
                      <a:pt x="42878" y="16287"/>
                    </a:cubicBezTo>
                    <a:cubicBezTo>
                      <a:pt x="41633" y="20417"/>
                      <a:pt x="40501" y="22561"/>
                      <a:pt x="39936" y="23473"/>
                    </a:cubicBezTo>
                    <a:lnTo>
                      <a:pt x="32171" y="23473"/>
                    </a:lnTo>
                    <a:cubicBezTo>
                      <a:pt x="30858" y="21352"/>
                      <a:pt x="29764" y="18061"/>
                      <a:pt x="29228" y="16287"/>
                    </a:cubicBezTo>
                    <a:cubicBezTo>
                      <a:pt x="28411" y="13576"/>
                      <a:pt x="27969" y="11395"/>
                      <a:pt x="27969" y="10717"/>
                    </a:cubicBezTo>
                    <a:cubicBezTo>
                      <a:pt x="27967" y="6266"/>
                      <a:pt x="31668" y="3501"/>
                      <a:pt x="34117" y="1674"/>
                    </a:cubicBezTo>
                    <a:cubicBezTo>
                      <a:pt x="35018" y="1001"/>
                      <a:pt x="35733" y="470"/>
                      <a:pt x="36053" y="15"/>
                    </a:cubicBezTo>
                    <a:close/>
                    <a:moveTo>
                      <a:pt x="36054" y="0"/>
                    </a:moveTo>
                    <a:lnTo>
                      <a:pt x="36051" y="6"/>
                    </a:lnTo>
                    <a:cubicBezTo>
                      <a:pt x="35733" y="458"/>
                      <a:pt x="35018" y="993"/>
                      <a:pt x="34113" y="1668"/>
                    </a:cubicBezTo>
                    <a:cubicBezTo>
                      <a:pt x="31662" y="3498"/>
                      <a:pt x="27960" y="6261"/>
                      <a:pt x="27961" y="10721"/>
                    </a:cubicBezTo>
                    <a:cubicBezTo>
                      <a:pt x="27961" y="11397"/>
                      <a:pt x="28403" y="13580"/>
                      <a:pt x="29221" y="16293"/>
                    </a:cubicBezTo>
                    <a:cubicBezTo>
                      <a:pt x="29635" y="17672"/>
                      <a:pt x="30099" y="19011"/>
                      <a:pt x="30558" y="20165"/>
                    </a:cubicBezTo>
                    <a:cubicBezTo>
                      <a:pt x="31099" y="21520"/>
                      <a:pt x="31640" y="22635"/>
                      <a:pt x="32164" y="23482"/>
                    </a:cubicBezTo>
                    <a:lnTo>
                      <a:pt x="32165" y="23483"/>
                    </a:lnTo>
                    <a:lnTo>
                      <a:pt x="39943" y="23483"/>
                    </a:lnTo>
                    <a:cubicBezTo>
                      <a:pt x="41261" y="21360"/>
                      <a:pt x="42355" y="18068"/>
                      <a:pt x="42888" y="16293"/>
                    </a:cubicBezTo>
                    <a:cubicBezTo>
                      <a:pt x="43705" y="13580"/>
                      <a:pt x="44147" y="11398"/>
                      <a:pt x="44147" y="10721"/>
                    </a:cubicBezTo>
                    <a:cubicBezTo>
                      <a:pt x="44149" y="6261"/>
                      <a:pt x="40446" y="3498"/>
                      <a:pt x="37996" y="1668"/>
                    </a:cubicBezTo>
                    <a:cubicBezTo>
                      <a:pt x="37090" y="993"/>
                      <a:pt x="36374" y="459"/>
                      <a:pt x="36059" y="6"/>
                    </a:cubicBezTo>
                    <a:lnTo>
                      <a:pt x="36054" y="0"/>
                    </a:lnTo>
                    <a:close/>
                    <a:moveTo>
                      <a:pt x="17893" y="17757"/>
                    </a:moveTo>
                    <a:cubicBezTo>
                      <a:pt x="17893" y="17757"/>
                      <a:pt x="17893" y="17757"/>
                      <a:pt x="17893" y="17758"/>
                    </a:cubicBezTo>
                    <a:lnTo>
                      <a:pt x="17893" y="17758"/>
                    </a:lnTo>
                    <a:lnTo>
                      <a:pt x="17386" y="23847"/>
                    </a:lnTo>
                    <a:lnTo>
                      <a:pt x="17386" y="23847"/>
                    </a:lnTo>
                    <a:cubicBezTo>
                      <a:pt x="17087" y="23593"/>
                      <a:pt x="16808" y="23261"/>
                      <a:pt x="16548" y="22849"/>
                    </a:cubicBezTo>
                    <a:lnTo>
                      <a:pt x="16548" y="22849"/>
                    </a:lnTo>
                    <a:lnTo>
                      <a:pt x="17893" y="17757"/>
                    </a:lnTo>
                    <a:close/>
                    <a:moveTo>
                      <a:pt x="18909" y="18752"/>
                    </a:moveTo>
                    <a:cubicBezTo>
                      <a:pt x="18916" y="18758"/>
                      <a:pt x="18922" y="18765"/>
                      <a:pt x="18928" y="18771"/>
                    </a:cubicBezTo>
                    <a:lnTo>
                      <a:pt x="18928" y="18771"/>
                    </a:lnTo>
                    <a:cubicBezTo>
                      <a:pt x="18922" y="18765"/>
                      <a:pt x="18916" y="18760"/>
                      <a:pt x="18910" y="18754"/>
                    </a:cubicBezTo>
                    <a:lnTo>
                      <a:pt x="18910" y="18754"/>
                    </a:lnTo>
                    <a:cubicBezTo>
                      <a:pt x="18917" y="18761"/>
                      <a:pt x="18925" y="18769"/>
                      <a:pt x="18932" y="18776"/>
                    </a:cubicBezTo>
                    <a:lnTo>
                      <a:pt x="18932" y="18776"/>
                    </a:lnTo>
                    <a:cubicBezTo>
                      <a:pt x="19635" y="19554"/>
                      <a:pt x="18969" y="22456"/>
                      <a:pt x="19648" y="23850"/>
                    </a:cubicBezTo>
                    <a:cubicBezTo>
                      <a:pt x="19699" y="23021"/>
                      <a:pt x="20491" y="20392"/>
                      <a:pt x="18949" y="18792"/>
                    </a:cubicBezTo>
                    <a:lnTo>
                      <a:pt x="18949" y="18792"/>
                    </a:lnTo>
                    <a:cubicBezTo>
                      <a:pt x="19726" y="19542"/>
                      <a:pt x="20747" y="19740"/>
                      <a:pt x="21685" y="19740"/>
                    </a:cubicBezTo>
                    <a:cubicBezTo>
                      <a:pt x="22678" y="19740"/>
                      <a:pt x="23579" y="19518"/>
                      <a:pt x="24006" y="19492"/>
                    </a:cubicBezTo>
                    <a:cubicBezTo>
                      <a:pt x="22613" y="18813"/>
                      <a:pt x="19711" y="19480"/>
                      <a:pt x="18933" y="18776"/>
                    </a:cubicBezTo>
                    <a:lnTo>
                      <a:pt x="18933" y="18776"/>
                    </a:lnTo>
                    <a:cubicBezTo>
                      <a:pt x="18925" y="18768"/>
                      <a:pt x="18917" y="18760"/>
                      <a:pt x="18909" y="18752"/>
                    </a:cubicBezTo>
                    <a:close/>
                    <a:moveTo>
                      <a:pt x="54208" y="17961"/>
                    </a:moveTo>
                    <a:lnTo>
                      <a:pt x="55532" y="22977"/>
                    </a:lnTo>
                    <a:lnTo>
                      <a:pt x="55532" y="22977"/>
                    </a:lnTo>
                    <a:cubicBezTo>
                      <a:pt x="55287" y="23365"/>
                      <a:pt x="55014" y="23701"/>
                      <a:pt x="54708" y="23965"/>
                    </a:cubicBezTo>
                    <a:lnTo>
                      <a:pt x="54708" y="23965"/>
                    </a:lnTo>
                    <a:lnTo>
                      <a:pt x="54208" y="17961"/>
                    </a:ln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0" y="18906"/>
                    </a:cubicBezTo>
                    <a:lnTo>
                      <a:pt x="53130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1536" y="20503"/>
                      <a:pt x="52340" y="23166"/>
                      <a:pt x="52392" y="24003"/>
                    </a:cubicBezTo>
                    <a:cubicBezTo>
                      <a:pt x="53079" y="22596"/>
                      <a:pt x="52391" y="19648"/>
                      <a:pt x="53131" y="18906"/>
                    </a:cubicBezTo>
                    <a:close/>
                    <a:moveTo>
                      <a:pt x="54198" y="17961"/>
                    </a:moveTo>
                    <a:lnTo>
                      <a:pt x="54699" y="23974"/>
                    </a:lnTo>
                    <a:lnTo>
                      <a:pt x="54699" y="23974"/>
                    </a:lnTo>
                    <a:cubicBezTo>
                      <a:pt x="54371" y="24255"/>
                      <a:pt x="54006" y="24455"/>
                      <a:pt x="53595" y="24552"/>
                    </a:cubicBezTo>
                    <a:lnTo>
                      <a:pt x="53595" y="24552"/>
                    </a:lnTo>
                    <a:lnTo>
                      <a:pt x="54198" y="17961"/>
                    </a:lnTo>
                    <a:close/>
                    <a:moveTo>
                      <a:pt x="54192" y="17909"/>
                    </a:moveTo>
                    <a:lnTo>
                      <a:pt x="53583" y="24555"/>
                    </a:lnTo>
                    <a:lnTo>
                      <a:pt x="53583" y="24555"/>
                    </a:lnTo>
                    <a:cubicBezTo>
                      <a:pt x="53403" y="24596"/>
                      <a:pt x="53215" y="24618"/>
                      <a:pt x="53018" y="24618"/>
                    </a:cubicBezTo>
                    <a:cubicBezTo>
                      <a:pt x="52966" y="24618"/>
                      <a:pt x="52914" y="24617"/>
                      <a:pt x="52861" y="24614"/>
                    </a:cubicBezTo>
                    <a:lnTo>
                      <a:pt x="52861" y="24614"/>
                    </a:lnTo>
                    <a:cubicBezTo>
                      <a:pt x="53208" y="23500"/>
                      <a:pt x="53244" y="22504"/>
                      <a:pt x="53277" y="21575"/>
                    </a:cubicBezTo>
                    <a:cubicBezTo>
                      <a:pt x="53323" y="20321"/>
                      <a:pt x="53366" y="19137"/>
                      <a:pt x="54157" y="17912"/>
                    </a:cubicBezTo>
                    <a:lnTo>
                      <a:pt x="54157" y="17912"/>
                    </a:lnTo>
                    <a:lnTo>
                      <a:pt x="54192" y="17909"/>
                    </a:lnTo>
                    <a:close/>
                    <a:moveTo>
                      <a:pt x="45554" y="20655"/>
                    </a:moveTo>
                    <a:cubicBezTo>
                      <a:pt x="46364" y="20655"/>
                      <a:pt x="47202" y="20978"/>
                      <a:pt x="47974" y="21275"/>
                    </a:cubicBezTo>
                    <a:cubicBezTo>
                      <a:pt x="48660" y="21540"/>
                      <a:pt x="49317" y="21793"/>
                      <a:pt x="49876" y="21793"/>
                    </a:cubicBezTo>
                    <a:cubicBezTo>
                      <a:pt x="50017" y="21793"/>
                      <a:pt x="50151" y="21777"/>
                      <a:pt x="50279" y="21741"/>
                    </a:cubicBezTo>
                    <a:lnTo>
                      <a:pt x="50279" y="21741"/>
                    </a:lnTo>
                    <a:cubicBezTo>
                      <a:pt x="50149" y="21847"/>
                      <a:pt x="49723" y="22181"/>
                      <a:pt x="49100" y="22463"/>
                    </a:cubicBezTo>
                    <a:cubicBezTo>
                      <a:pt x="48602" y="22688"/>
                      <a:pt x="47905" y="22912"/>
                      <a:pt x="47101" y="22912"/>
                    </a:cubicBezTo>
                    <a:cubicBezTo>
                      <a:pt x="46786" y="22912"/>
                      <a:pt x="46454" y="22877"/>
                      <a:pt x="46111" y="22795"/>
                    </a:cubicBezTo>
                    <a:lnTo>
                      <a:pt x="46097" y="22790"/>
                    </a:lnTo>
                    <a:lnTo>
                      <a:pt x="46097" y="22803"/>
                    </a:lnTo>
                    <a:cubicBezTo>
                      <a:pt x="46097" y="22824"/>
                      <a:pt x="46002" y="24791"/>
                      <a:pt x="44987" y="25630"/>
                    </a:cubicBezTo>
                    <a:lnTo>
                      <a:pt x="44987" y="25630"/>
                    </a:lnTo>
                    <a:lnTo>
                      <a:pt x="43250" y="23893"/>
                    </a:lnTo>
                    <a:cubicBezTo>
                      <a:pt x="43453" y="23031"/>
                      <a:pt x="43803" y="22043"/>
                      <a:pt x="44232" y="21023"/>
                    </a:cubicBezTo>
                    <a:lnTo>
                      <a:pt x="44232" y="21023"/>
                    </a:lnTo>
                    <a:lnTo>
                      <a:pt x="44229" y="21019"/>
                    </a:lnTo>
                    <a:lnTo>
                      <a:pt x="44218" y="21004"/>
                    </a:lnTo>
                    <a:cubicBezTo>
                      <a:pt x="44226" y="20998"/>
                      <a:pt x="44235" y="20992"/>
                      <a:pt x="44243" y="20986"/>
                    </a:cubicBezTo>
                    <a:lnTo>
                      <a:pt x="44243" y="20986"/>
                    </a:lnTo>
                    <a:cubicBezTo>
                      <a:pt x="44235" y="20992"/>
                      <a:pt x="44227" y="20999"/>
                      <a:pt x="44220" y="21005"/>
                    </a:cubicBezTo>
                    <a:lnTo>
                      <a:pt x="44224" y="21010"/>
                    </a:lnTo>
                    <a:lnTo>
                      <a:pt x="44229" y="21019"/>
                    </a:lnTo>
                    <a:lnTo>
                      <a:pt x="44231" y="21021"/>
                    </a:lnTo>
                    <a:cubicBezTo>
                      <a:pt x="44232" y="21021"/>
                      <a:pt x="44232" y="21020"/>
                      <a:pt x="44233" y="21020"/>
                    </a:cubicBezTo>
                    <a:lnTo>
                      <a:pt x="44233" y="21020"/>
                    </a:lnTo>
                    <a:lnTo>
                      <a:pt x="44233" y="21020"/>
                    </a:lnTo>
                    <a:lnTo>
                      <a:pt x="44233" y="21020"/>
                    </a:lnTo>
                    <a:cubicBezTo>
                      <a:pt x="44233" y="21021"/>
                      <a:pt x="44232" y="21022"/>
                      <a:pt x="44232" y="21023"/>
                    </a:cubicBezTo>
                    <a:lnTo>
                      <a:pt x="44232" y="21023"/>
                    </a:lnTo>
                    <a:lnTo>
                      <a:pt x="44233" y="21024"/>
                    </a:lnTo>
                    <a:cubicBezTo>
                      <a:pt x="44653" y="20757"/>
                      <a:pt x="45099" y="20655"/>
                      <a:pt x="45554" y="20655"/>
                    </a:cubicBezTo>
                    <a:close/>
                    <a:moveTo>
                      <a:pt x="17917" y="17754"/>
                    </a:moveTo>
                    <a:cubicBezTo>
                      <a:pt x="19145" y="18541"/>
                      <a:pt x="20326" y="18583"/>
                      <a:pt x="21577" y="18627"/>
                    </a:cubicBezTo>
                    <a:cubicBezTo>
                      <a:pt x="23275" y="18690"/>
                      <a:pt x="25194" y="18758"/>
                      <a:pt x="27647" y="20726"/>
                    </a:cubicBezTo>
                    <a:lnTo>
                      <a:pt x="27647" y="20726"/>
                    </a:lnTo>
                    <a:cubicBezTo>
                      <a:pt x="26880" y="20220"/>
                      <a:pt x="26120" y="20056"/>
                      <a:pt x="25387" y="20056"/>
                    </a:cubicBezTo>
                    <a:cubicBezTo>
                      <a:pt x="24669" y="20056"/>
                      <a:pt x="23976" y="20213"/>
                      <a:pt x="23325" y="20360"/>
                    </a:cubicBezTo>
                    <a:cubicBezTo>
                      <a:pt x="22730" y="20495"/>
                      <a:pt x="22156" y="20626"/>
                      <a:pt x="21617" y="20626"/>
                    </a:cubicBezTo>
                    <a:cubicBezTo>
                      <a:pt x="21255" y="20626"/>
                      <a:pt x="20909" y="20567"/>
                      <a:pt x="20583" y="20411"/>
                    </a:cubicBezTo>
                    <a:lnTo>
                      <a:pt x="20555" y="20398"/>
                    </a:lnTo>
                    <a:lnTo>
                      <a:pt x="20555" y="20398"/>
                    </a:lnTo>
                    <a:lnTo>
                      <a:pt x="20568" y="20426"/>
                    </a:lnTo>
                    <a:cubicBezTo>
                      <a:pt x="20954" y="21237"/>
                      <a:pt x="20742" y="22176"/>
                      <a:pt x="20518" y="23169"/>
                    </a:cubicBezTo>
                    <a:cubicBezTo>
                      <a:pt x="20224" y="24465"/>
                      <a:pt x="19890" y="25927"/>
                      <a:pt x="20839" y="27422"/>
                    </a:cubicBezTo>
                    <a:lnTo>
                      <a:pt x="20839" y="27422"/>
                    </a:lnTo>
                    <a:cubicBezTo>
                      <a:pt x="18917" y="25001"/>
                      <a:pt x="18849" y="23099"/>
                      <a:pt x="18789" y="21415"/>
                    </a:cubicBezTo>
                    <a:cubicBezTo>
                      <a:pt x="18744" y="20165"/>
                      <a:pt x="18702" y="18982"/>
                      <a:pt x="17918" y="17758"/>
                    </a:cubicBezTo>
                    <a:lnTo>
                      <a:pt x="17918" y="17758"/>
                    </a:lnTo>
                    <a:lnTo>
                      <a:pt x="17917" y="17754"/>
                    </a:lnTo>
                    <a:close/>
                    <a:moveTo>
                      <a:pt x="25385" y="20078"/>
                    </a:moveTo>
                    <a:cubicBezTo>
                      <a:pt x="26104" y="20078"/>
                      <a:pt x="26847" y="20236"/>
                      <a:pt x="27598" y="20721"/>
                    </a:cubicBezTo>
                    <a:lnTo>
                      <a:pt x="27598" y="20721"/>
                    </a:lnTo>
                    <a:cubicBezTo>
                      <a:pt x="27241" y="20545"/>
                      <a:pt x="26868" y="20475"/>
                      <a:pt x="26489" y="20475"/>
                    </a:cubicBezTo>
                    <a:cubicBezTo>
                      <a:pt x="25676" y="20475"/>
                      <a:pt x="24835" y="20799"/>
                      <a:pt x="24061" y="21098"/>
                    </a:cubicBezTo>
                    <a:cubicBezTo>
                      <a:pt x="23376" y="21362"/>
                      <a:pt x="22722" y="21614"/>
                      <a:pt x="22167" y="21614"/>
                    </a:cubicBezTo>
                    <a:cubicBezTo>
                      <a:pt x="22009" y="21614"/>
                      <a:pt x="21858" y="21594"/>
                      <a:pt x="21718" y="21547"/>
                    </a:cubicBezTo>
                    <a:lnTo>
                      <a:pt x="21699" y="21540"/>
                    </a:lnTo>
                    <a:lnTo>
                      <a:pt x="21705" y="21559"/>
                    </a:lnTo>
                    <a:cubicBezTo>
                      <a:pt x="21913" y="22193"/>
                      <a:pt x="21594" y="23022"/>
                      <a:pt x="21255" y="23902"/>
                    </a:cubicBezTo>
                    <a:cubicBezTo>
                      <a:pt x="20818" y="25037"/>
                      <a:pt x="20326" y="26317"/>
                      <a:pt x="20880" y="27440"/>
                    </a:cubicBezTo>
                    <a:lnTo>
                      <a:pt x="20880" y="27440"/>
                    </a:lnTo>
                    <a:cubicBezTo>
                      <a:pt x="19913" y="25943"/>
                      <a:pt x="20246" y="24474"/>
                      <a:pt x="20541" y="23172"/>
                    </a:cubicBezTo>
                    <a:cubicBezTo>
                      <a:pt x="20764" y="22186"/>
                      <a:pt x="20976" y="21256"/>
                      <a:pt x="20602" y="20444"/>
                    </a:cubicBezTo>
                    <a:lnTo>
                      <a:pt x="20602" y="20444"/>
                    </a:lnTo>
                    <a:cubicBezTo>
                      <a:pt x="20923" y="20592"/>
                      <a:pt x="21263" y="20648"/>
                      <a:pt x="21618" y="20648"/>
                    </a:cubicBezTo>
                    <a:cubicBezTo>
                      <a:pt x="22160" y="20648"/>
                      <a:pt x="22736" y="20517"/>
                      <a:pt x="23330" y="20382"/>
                    </a:cubicBezTo>
                    <a:cubicBezTo>
                      <a:pt x="23980" y="20234"/>
                      <a:pt x="24670" y="20078"/>
                      <a:pt x="25385" y="20078"/>
                    </a:cubicBezTo>
                    <a:close/>
                    <a:moveTo>
                      <a:pt x="46653" y="20235"/>
                    </a:moveTo>
                    <a:cubicBezTo>
                      <a:pt x="47369" y="20235"/>
                      <a:pt x="48060" y="20392"/>
                      <a:pt x="48710" y="20539"/>
                    </a:cubicBezTo>
                    <a:cubicBezTo>
                      <a:pt x="49306" y="20673"/>
                      <a:pt x="49881" y="20803"/>
                      <a:pt x="50422" y="20803"/>
                    </a:cubicBezTo>
                    <a:cubicBezTo>
                      <a:pt x="50776" y="20803"/>
                      <a:pt x="51116" y="20747"/>
                      <a:pt x="51437" y="20600"/>
                    </a:cubicBezTo>
                    <a:lnTo>
                      <a:pt x="51437" y="20600"/>
                    </a:lnTo>
                    <a:cubicBezTo>
                      <a:pt x="51065" y="21412"/>
                      <a:pt x="51276" y="22344"/>
                      <a:pt x="51499" y="23328"/>
                    </a:cubicBezTo>
                    <a:cubicBezTo>
                      <a:pt x="51794" y="24624"/>
                      <a:pt x="52124" y="26083"/>
                      <a:pt x="51175" y="27573"/>
                    </a:cubicBezTo>
                    <a:lnTo>
                      <a:pt x="51175" y="27573"/>
                    </a:lnTo>
                    <a:cubicBezTo>
                      <a:pt x="51710" y="26455"/>
                      <a:pt x="51222" y="25187"/>
                      <a:pt x="50788" y="24060"/>
                    </a:cubicBezTo>
                    <a:cubicBezTo>
                      <a:pt x="50449" y="23180"/>
                      <a:pt x="50130" y="22351"/>
                      <a:pt x="50339" y="21717"/>
                    </a:cubicBezTo>
                    <a:lnTo>
                      <a:pt x="50346" y="21698"/>
                    </a:lnTo>
                    <a:lnTo>
                      <a:pt x="50326" y="21705"/>
                    </a:lnTo>
                    <a:cubicBezTo>
                      <a:pt x="50324" y="21706"/>
                      <a:pt x="50322" y="21706"/>
                      <a:pt x="50320" y="21707"/>
                    </a:cubicBezTo>
                    <a:lnTo>
                      <a:pt x="50320" y="21707"/>
                    </a:lnTo>
                    <a:lnTo>
                      <a:pt x="50320" y="21707"/>
                    </a:lnTo>
                    <a:cubicBezTo>
                      <a:pt x="50320" y="21707"/>
                      <a:pt x="50319" y="21707"/>
                      <a:pt x="50319" y="21707"/>
                    </a:cubicBezTo>
                    <a:lnTo>
                      <a:pt x="50319" y="21707"/>
                    </a:lnTo>
                    <a:cubicBezTo>
                      <a:pt x="50181" y="21751"/>
                      <a:pt x="50034" y="21771"/>
                      <a:pt x="49879" y="21771"/>
                    </a:cubicBezTo>
                    <a:cubicBezTo>
                      <a:pt x="49323" y="21771"/>
                      <a:pt x="48668" y="21519"/>
                      <a:pt x="47983" y="21256"/>
                    </a:cubicBezTo>
                    <a:cubicBezTo>
                      <a:pt x="47208" y="20957"/>
                      <a:pt x="46367" y="20633"/>
                      <a:pt x="45554" y="20633"/>
                    </a:cubicBezTo>
                    <a:cubicBezTo>
                      <a:pt x="45164" y="20633"/>
                      <a:pt x="44780" y="20707"/>
                      <a:pt x="44413" y="20895"/>
                    </a:cubicBezTo>
                    <a:lnTo>
                      <a:pt x="44413" y="20895"/>
                    </a:lnTo>
                    <a:cubicBezTo>
                      <a:pt x="45173" y="20397"/>
                      <a:pt x="45925" y="20235"/>
                      <a:pt x="46653" y="20235"/>
                    </a:cubicBezTo>
                    <a:close/>
                    <a:moveTo>
                      <a:pt x="54130" y="17915"/>
                    </a:moveTo>
                    <a:cubicBezTo>
                      <a:pt x="53345" y="19142"/>
                      <a:pt x="53303" y="20324"/>
                      <a:pt x="53259" y="21575"/>
                    </a:cubicBezTo>
                    <a:cubicBezTo>
                      <a:pt x="53196" y="23275"/>
                      <a:pt x="53127" y="25197"/>
                      <a:pt x="51151" y="27653"/>
                    </a:cubicBezTo>
                    <a:lnTo>
                      <a:pt x="51151" y="27653"/>
                    </a:lnTo>
                    <a:cubicBezTo>
                      <a:pt x="52162" y="26134"/>
                      <a:pt x="51823" y="24645"/>
                      <a:pt x="51523" y="23324"/>
                    </a:cubicBezTo>
                    <a:cubicBezTo>
                      <a:pt x="51298" y="22331"/>
                      <a:pt x="51085" y="21395"/>
                      <a:pt x="51472" y="20582"/>
                    </a:cubicBezTo>
                    <a:lnTo>
                      <a:pt x="51485" y="20555"/>
                    </a:lnTo>
                    <a:lnTo>
                      <a:pt x="51485" y="20555"/>
                    </a:lnTo>
                    <a:lnTo>
                      <a:pt x="51457" y="20568"/>
                    </a:lnTo>
                    <a:cubicBezTo>
                      <a:pt x="51131" y="20722"/>
                      <a:pt x="50785" y="20781"/>
                      <a:pt x="50423" y="20781"/>
                    </a:cubicBezTo>
                    <a:cubicBezTo>
                      <a:pt x="49883" y="20781"/>
                      <a:pt x="49309" y="20651"/>
                      <a:pt x="48716" y="20517"/>
                    </a:cubicBezTo>
                    <a:cubicBezTo>
                      <a:pt x="48064" y="20369"/>
                      <a:pt x="47371" y="20211"/>
                      <a:pt x="46652" y="20211"/>
                    </a:cubicBezTo>
                    <a:cubicBezTo>
                      <a:pt x="45938" y="20211"/>
                      <a:pt x="45198" y="20368"/>
                      <a:pt x="44451" y="20845"/>
                    </a:cubicBezTo>
                    <a:lnTo>
                      <a:pt x="44451" y="20845"/>
                    </a:lnTo>
                    <a:cubicBezTo>
                      <a:pt x="46877" y="18915"/>
                      <a:pt x="48783" y="18846"/>
                      <a:pt x="50471" y="18787"/>
                    </a:cubicBezTo>
                    <a:cubicBezTo>
                      <a:pt x="51721" y="18742"/>
                      <a:pt x="52903" y="18700"/>
                      <a:pt x="54127" y="17915"/>
                    </a:cubicBezTo>
                    <a:lnTo>
                      <a:pt x="54127" y="17915"/>
                    </a:lnTo>
                    <a:lnTo>
                      <a:pt x="54130" y="17915"/>
                    </a:lnTo>
                    <a:close/>
                    <a:moveTo>
                      <a:pt x="17440" y="10874"/>
                    </a:moveTo>
                    <a:cubicBezTo>
                      <a:pt x="19498" y="10874"/>
                      <a:pt x="21684" y="11323"/>
                      <a:pt x="23397" y="13037"/>
                    </a:cubicBezTo>
                    <a:cubicBezTo>
                      <a:pt x="24084" y="13724"/>
                      <a:pt x="26367" y="17439"/>
                      <a:pt x="27794" y="20817"/>
                    </a:cubicBezTo>
                    <a:lnTo>
                      <a:pt x="27794" y="20817"/>
                    </a:lnTo>
                    <a:cubicBezTo>
                      <a:pt x="27805" y="20827"/>
                      <a:pt x="27817" y="20836"/>
                      <a:pt x="27828" y="20846"/>
                    </a:cubicBezTo>
                    <a:lnTo>
                      <a:pt x="27814" y="20862"/>
                    </a:lnTo>
                    <a:cubicBezTo>
                      <a:pt x="27814" y="20862"/>
                      <a:pt x="27814" y="20862"/>
                      <a:pt x="27813" y="20862"/>
                    </a:cubicBezTo>
                    <a:lnTo>
                      <a:pt x="27813" y="20862"/>
                    </a:ln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8242" y="21883"/>
                      <a:pt x="28592" y="22872"/>
                      <a:pt x="28795" y="23735"/>
                    </a:cubicBez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6042" y="24632"/>
                      <a:pt x="25947" y="22666"/>
                      <a:pt x="25947" y="22647"/>
                    </a:cubicBezTo>
                    <a:lnTo>
                      <a:pt x="25947" y="22634"/>
                    </a:lnTo>
                    <a:lnTo>
                      <a:pt x="25934" y="22637"/>
                    </a:lnTo>
                    <a:cubicBezTo>
                      <a:pt x="25590" y="22720"/>
                      <a:pt x="25257" y="22755"/>
                      <a:pt x="24940" y="22755"/>
                    </a:cubicBezTo>
                    <a:cubicBezTo>
                      <a:pt x="24137" y="22755"/>
                      <a:pt x="23442" y="22531"/>
                      <a:pt x="22946" y="22308"/>
                    </a:cubicBezTo>
                    <a:cubicBezTo>
                      <a:pt x="22322" y="22026"/>
                      <a:pt x="21895" y="21691"/>
                      <a:pt x="21766" y="21585"/>
                    </a:cubicBezTo>
                    <a:lnTo>
                      <a:pt x="21766" y="21585"/>
                    </a:lnTo>
                    <a:cubicBezTo>
                      <a:pt x="21892" y="21620"/>
                      <a:pt x="22025" y="21635"/>
                      <a:pt x="22165" y="21635"/>
                    </a:cubicBezTo>
                    <a:cubicBezTo>
                      <a:pt x="22724" y="21635"/>
                      <a:pt x="23382" y="21383"/>
                      <a:pt x="24069" y="21118"/>
                    </a:cubicBezTo>
                    <a:cubicBezTo>
                      <a:pt x="24841" y="20820"/>
                      <a:pt x="25679" y="20497"/>
                      <a:pt x="26488" y="20497"/>
                    </a:cubicBezTo>
                    <a:cubicBezTo>
                      <a:pt x="26940" y="20497"/>
                      <a:pt x="27383" y="20598"/>
                      <a:pt x="27800" y="20859"/>
                    </a:cubicBezTo>
                    <a:lnTo>
                      <a:pt x="27800" y="20859"/>
                    </a:lnTo>
                    <a:cubicBezTo>
                      <a:pt x="27803" y="20861"/>
                      <a:pt x="27806" y="20864"/>
                      <a:pt x="27809" y="20866"/>
                    </a:cubicBezTo>
                    <a:lnTo>
                      <a:pt x="27810" y="20865"/>
                    </a:lnTo>
                    <a:lnTo>
                      <a:pt x="27810" y="20865"/>
                    </a:lnTo>
                    <a:cubicBezTo>
                      <a:pt x="27810" y="20866"/>
                      <a:pt x="27810" y="20866"/>
                      <a:pt x="27811" y="20866"/>
                    </a:cubicBez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7813" y="20862"/>
                      <a:pt x="27812" y="20862"/>
                      <a:pt x="27812" y="20862"/>
                    </a:cubicBezTo>
                    <a:lnTo>
                      <a:pt x="27812" y="20862"/>
                    </a:lnTo>
                    <a:lnTo>
                      <a:pt x="27813" y="20861"/>
                    </a:lnTo>
                    <a:lnTo>
                      <a:pt x="27813" y="20861"/>
                    </a:lnTo>
                    <a:cubicBezTo>
                      <a:pt x="27813" y="20861"/>
                      <a:pt x="27813" y="20861"/>
                      <a:pt x="27813" y="20862"/>
                    </a:cubicBezTo>
                    <a:lnTo>
                      <a:pt x="27813" y="20862"/>
                    </a:lnTo>
                    <a:lnTo>
                      <a:pt x="27822" y="20847"/>
                    </a:lnTo>
                    <a:lnTo>
                      <a:pt x="27822" y="20847"/>
                    </a:lnTo>
                    <a:cubicBezTo>
                      <a:pt x="27815" y="20842"/>
                      <a:pt x="27807" y="20836"/>
                      <a:pt x="27799" y="20831"/>
                    </a:cubicBezTo>
                    <a:lnTo>
                      <a:pt x="27799" y="20831"/>
                    </a:lnTo>
                    <a:cubicBezTo>
                      <a:pt x="27797" y="20826"/>
                      <a:pt x="27796" y="20822"/>
                      <a:pt x="27794" y="20817"/>
                    </a:cubicBezTo>
                    <a:lnTo>
                      <a:pt x="27794" y="20817"/>
                    </a:lnTo>
                    <a:cubicBezTo>
                      <a:pt x="26634" y="19861"/>
                      <a:pt x="25593" y="19329"/>
                      <a:pt x="24637" y="19028"/>
                    </a:cubicBezTo>
                    <a:lnTo>
                      <a:pt x="24637" y="19028"/>
                    </a:lnTo>
                    <a:cubicBezTo>
                      <a:pt x="24637" y="19028"/>
                      <a:pt x="24637" y="19027"/>
                      <a:pt x="24637" y="19027"/>
                    </a:cubicBezTo>
                    <a:lnTo>
                      <a:pt x="24637" y="19027"/>
                    </a:lnTo>
                    <a:lnTo>
                      <a:pt x="24639" y="19027"/>
                    </a:lnTo>
                    <a:cubicBezTo>
                      <a:pt x="24708" y="17855"/>
                      <a:pt x="24043" y="16995"/>
                      <a:pt x="23000" y="16334"/>
                    </a:cubicBez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cubicBezTo>
                      <a:pt x="22691" y="16138"/>
                      <a:pt x="22349" y="15959"/>
                      <a:pt x="21983" y="15795"/>
                    </a:cubicBezTo>
                    <a:lnTo>
                      <a:pt x="21983" y="15795"/>
                    </a:lnTo>
                    <a:lnTo>
                      <a:pt x="21983" y="15793"/>
                    </a:lnTo>
                    <a:lnTo>
                      <a:pt x="21981" y="15794"/>
                    </a:lnTo>
                    <a:lnTo>
                      <a:pt x="21981" y="15794"/>
                    </a:lnTo>
                    <a:cubicBezTo>
                      <a:pt x="21488" y="15573"/>
                      <a:pt x="20953" y="15378"/>
                      <a:pt x="20396" y="15202"/>
                    </a:cubicBezTo>
                    <a:lnTo>
                      <a:pt x="20396" y="15202"/>
                    </a:lnTo>
                    <a:lnTo>
                      <a:pt x="20396" y="15202"/>
                    </a:lnTo>
                    <a:lnTo>
                      <a:pt x="20389" y="15195"/>
                    </a:lnTo>
                    <a:lnTo>
                      <a:pt x="20385" y="15199"/>
                    </a:lnTo>
                    <a:lnTo>
                      <a:pt x="20385" y="15199"/>
                    </a:lnTo>
                    <a:cubicBezTo>
                      <a:pt x="20004" y="15078"/>
                      <a:pt x="19613" y="14967"/>
                      <a:pt x="19219" y="14862"/>
                    </a:cubicBezTo>
                    <a:lnTo>
                      <a:pt x="19219" y="14862"/>
                    </a:lnTo>
                    <a:lnTo>
                      <a:pt x="19221" y="14858"/>
                    </a:lnTo>
                    <a:lnTo>
                      <a:pt x="19211" y="14854"/>
                    </a:lnTo>
                    <a:lnTo>
                      <a:pt x="19208" y="14859"/>
                    </a:lnTo>
                    <a:lnTo>
                      <a:pt x="19208" y="14859"/>
                    </a:lnTo>
                    <a:cubicBezTo>
                      <a:pt x="19037" y="14813"/>
                      <a:pt x="18864" y="14769"/>
                      <a:pt x="18692" y="14725"/>
                    </a:cubicBezTo>
                    <a:lnTo>
                      <a:pt x="18692" y="14725"/>
                    </a:lnTo>
                    <a:lnTo>
                      <a:pt x="18701" y="14693"/>
                    </a:lnTo>
                    <a:lnTo>
                      <a:pt x="18689" y="14689"/>
                    </a:lnTo>
                    <a:lnTo>
                      <a:pt x="18680" y="14722"/>
                    </a:lnTo>
                    <a:lnTo>
                      <a:pt x="18680" y="14722"/>
                    </a:lnTo>
                    <a:cubicBezTo>
                      <a:pt x="18510" y="14679"/>
                      <a:pt x="18339" y="14637"/>
                      <a:pt x="18169" y="14596"/>
                    </a:cubicBezTo>
                    <a:lnTo>
                      <a:pt x="18169" y="14596"/>
                    </a:lnTo>
                    <a:lnTo>
                      <a:pt x="18170" y="14585"/>
                    </a:lnTo>
                    <a:lnTo>
                      <a:pt x="18159" y="14585"/>
                    </a:lnTo>
                    <a:lnTo>
                      <a:pt x="18158" y="14593"/>
                    </a:lnTo>
                    <a:lnTo>
                      <a:pt x="18158" y="14593"/>
                    </a:lnTo>
                    <a:cubicBezTo>
                      <a:pt x="17976" y="14549"/>
                      <a:pt x="17795" y="14505"/>
                      <a:pt x="17615" y="14463"/>
                    </a:cubicBezTo>
                    <a:lnTo>
                      <a:pt x="17615" y="14463"/>
                    </a:lnTo>
                    <a:lnTo>
                      <a:pt x="17614" y="14448"/>
                    </a:lnTo>
                    <a:lnTo>
                      <a:pt x="17602" y="14450"/>
                    </a:lnTo>
                    <a:lnTo>
                      <a:pt x="17603" y="14460"/>
                    </a:lnTo>
                    <a:lnTo>
                      <a:pt x="17603" y="14460"/>
                    </a:lnTo>
                    <a:cubicBezTo>
                      <a:pt x="17450" y="14424"/>
                      <a:pt x="17299" y="14388"/>
                      <a:pt x="17149" y="14353"/>
                    </a:cubicBezTo>
                    <a:cubicBezTo>
                      <a:pt x="17098" y="14341"/>
                      <a:pt x="17047" y="14329"/>
                      <a:pt x="16996" y="14317"/>
                    </a:cubicBezTo>
                    <a:lnTo>
                      <a:pt x="16996" y="14317"/>
                    </a:lnTo>
                    <a:lnTo>
                      <a:pt x="16991" y="14298"/>
                    </a:lnTo>
                    <a:lnTo>
                      <a:pt x="16979" y="14302"/>
                    </a:lnTo>
                    <a:lnTo>
                      <a:pt x="16982" y="14314"/>
                    </a:lnTo>
                    <a:lnTo>
                      <a:pt x="16982" y="14314"/>
                    </a:lnTo>
                    <a:cubicBezTo>
                      <a:pt x="15241" y="13904"/>
                      <a:pt x="13753" y="13542"/>
                      <a:pt x="13172" y="12998"/>
                    </a:cubicBezTo>
                    <a:lnTo>
                      <a:pt x="13172" y="12998"/>
                    </a:lnTo>
                    <a:cubicBezTo>
                      <a:pt x="13171" y="12998"/>
                      <a:pt x="13170" y="12997"/>
                      <a:pt x="13170" y="12996"/>
                    </a:cubicBezTo>
                    <a:lnTo>
                      <a:pt x="13168" y="12998"/>
                    </a:lnTo>
                    <a:lnTo>
                      <a:pt x="13168" y="12998"/>
                    </a:lnTo>
                    <a:cubicBezTo>
                      <a:pt x="13168" y="12998"/>
                      <a:pt x="13168" y="12998"/>
                      <a:pt x="13168" y="12998"/>
                    </a:cubicBezTo>
                    <a:lnTo>
                      <a:pt x="13154" y="13014"/>
                    </a:lnTo>
                    <a:cubicBezTo>
                      <a:pt x="13773" y="13595"/>
                      <a:pt x="14157" y="15231"/>
                      <a:pt x="14600" y="17126"/>
                    </a:cubicBezTo>
                    <a:cubicBezTo>
                      <a:pt x="14702" y="17562"/>
                      <a:pt x="14808" y="18014"/>
                      <a:pt x="14921" y="18468"/>
                    </a:cubicBezTo>
                    <a:lnTo>
                      <a:pt x="14921" y="18468"/>
                    </a:lnTo>
                    <a:lnTo>
                      <a:pt x="14911" y="18471"/>
                    </a:lnTo>
                    <a:lnTo>
                      <a:pt x="14913" y="18482"/>
                    </a:lnTo>
                    <a:lnTo>
                      <a:pt x="14923" y="18480"/>
                    </a:lnTo>
                    <a:lnTo>
                      <a:pt x="14923" y="18480"/>
                    </a:lnTo>
                    <a:cubicBezTo>
                      <a:pt x="15130" y="19311"/>
                      <a:pt x="15359" y="20153"/>
                      <a:pt x="15634" y="20929"/>
                    </a:cubicBezTo>
                    <a:lnTo>
                      <a:pt x="15634" y="20929"/>
                    </a:lnTo>
                    <a:lnTo>
                      <a:pt x="15629" y="20937"/>
                    </a:lnTo>
                    <a:lnTo>
                      <a:pt x="15637" y="20941"/>
                    </a:lnTo>
                    <a:lnTo>
                      <a:pt x="15638" y="20940"/>
                    </a:lnTo>
                    <a:lnTo>
                      <a:pt x="15638" y="20940"/>
                    </a:lnTo>
                    <a:cubicBezTo>
                      <a:pt x="15788" y="21362"/>
                      <a:pt x="15950" y="21764"/>
                      <a:pt x="16130" y="22135"/>
                    </a:cubicBezTo>
                    <a:cubicBezTo>
                      <a:pt x="16892" y="23715"/>
                      <a:pt x="17840" y="24487"/>
                      <a:pt x="19021" y="24487"/>
                    </a:cubicBezTo>
                    <a:cubicBezTo>
                      <a:pt x="19073" y="24487"/>
                      <a:pt x="19128" y="24484"/>
                      <a:pt x="19185" y="24481"/>
                    </a:cubicBezTo>
                    <a:lnTo>
                      <a:pt x="19184" y="24480"/>
                    </a:lnTo>
                    <a:lnTo>
                      <a:pt x="19184" y="24480"/>
                    </a:lnTo>
                    <a:cubicBezTo>
                      <a:pt x="19185" y="24480"/>
                      <a:pt x="19186" y="24480"/>
                      <a:pt x="19186" y="24480"/>
                    </a:cubicBezTo>
                    <a:lnTo>
                      <a:pt x="19183" y="24458"/>
                    </a:lnTo>
                    <a:cubicBezTo>
                      <a:pt x="19128" y="24462"/>
                      <a:pt x="19074" y="24463"/>
                      <a:pt x="19020" y="24463"/>
                    </a:cubicBezTo>
                    <a:cubicBezTo>
                      <a:pt x="18421" y="24463"/>
                      <a:pt x="17882" y="24262"/>
                      <a:pt x="17397" y="23856"/>
                    </a:cubicBezTo>
                    <a:lnTo>
                      <a:pt x="17397" y="23856"/>
                    </a:lnTo>
                    <a:lnTo>
                      <a:pt x="17904" y="17774"/>
                    </a:lnTo>
                    <a:lnTo>
                      <a:pt x="17904" y="17774"/>
                    </a:lnTo>
                    <a:cubicBezTo>
                      <a:pt x="17905" y="17776"/>
                      <a:pt x="17906" y="17778"/>
                      <a:pt x="17908" y="17781"/>
                    </a:cubicBezTo>
                    <a:lnTo>
                      <a:pt x="17908" y="17781"/>
                    </a:lnTo>
                    <a:lnTo>
                      <a:pt x="18515" y="24402"/>
                    </a:lnTo>
                    <a:lnTo>
                      <a:pt x="18527" y="24400"/>
                    </a:lnTo>
                    <a:lnTo>
                      <a:pt x="17922" y="17802"/>
                    </a:lnTo>
                    <a:lnTo>
                      <a:pt x="17922" y="17802"/>
                    </a:lnTo>
                    <a:cubicBezTo>
                      <a:pt x="18682" y="19009"/>
                      <a:pt x="18723" y="20178"/>
                      <a:pt x="18769" y="21415"/>
                    </a:cubicBezTo>
                    <a:cubicBezTo>
                      <a:pt x="18832" y="23141"/>
                      <a:pt x="18902" y="25095"/>
                      <a:pt x="20959" y="27601"/>
                    </a:cubicBezTo>
                    <a:lnTo>
                      <a:pt x="20959" y="27601"/>
                    </a:lnTo>
                    <a:cubicBezTo>
                      <a:pt x="20966" y="27612"/>
                      <a:pt x="20974" y="27622"/>
                      <a:pt x="20981" y="27633"/>
                    </a:cubicBezTo>
                    <a:lnTo>
                      <a:pt x="20981" y="27633"/>
                    </a:lnTo>
                    <a:cubicBezTo>
                      <a:pt x="20983" y="27633"/>
                      <a:pt x="20985" y="27634"/>
                      <a:pt x="20987" y="27635"/>
                    </a:cubicBezTo>
                    <a:lnTo>
                      <a:pt x="20987" y="27635"/>
                    </a:lnTo>
                    <a:cubicBezTo>
                      <a:pt x="20989" y="27637"/>
                      <a:pt x="20991" y="27640"/>
                      <a:pt x="20993" y="27642"/>
                    </a:cubicBezTo>
                    <a:lnTo>
                      <a:pt x="20993" y="27642"/>
                    </a:lnTo>
                    <a:cubicBezTo>
                      <a:pt x="20997" y="27649"/>
                      <a:pt x="21002" y="27656"/>
                      <a:pt x="21006" y="27664"/>
                    </a:cubicBez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9" y="27662"/>
                    </a:lnTo>
                    <a:lnTo>
                      <a:pt x="21009" y="27662"/>
                    </a:lnTo>
                    <a:cubicBezTo>
                      <a:pt x="21009" y="27662"/>
                      <a:pt x="21009" y="27662"/>
                      <a:pt x="21009" y="27662"/>
                    </a:cubicBezTo>
                    <a:lnTo>
                      <a:pt x="21009" y="27662"/>
                    </a:ln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2"/>
                      <a:pt x="21025" y="27653"/>
                      <a:pt x="21025" y="27653"/>
                    </a:cubicBez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10" y="27664"/>
                    </a:lnTo>
                    <a:cubicBezTo>
                      <a:pt x="21010" y="27663"/>
                      <a:pt x="21010" y="27662"/>
                      <a:pt x="21009" y="27662"/>
                    </a:cubicBezTo>
                    <a:lnTo>
                      <a:pt x="21009" y="27662"/>
                    </a:ln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5" y="27665"/>
                    </a:lnTo>
                    <a:cubicBezTo>
                      <a:pt x="20997" y="27654"/>
                      <a:pt x="20989" y="27643"/>
                      <a:pt x="20981" y="27633"/>
                    </a:cubicBezTo>
                    <a:lnTo>
                      <a:pt x="20981" y="27633"/>
                    </a:lnTo>
                    <a:cubicBezTo>
                      <a:pt x="17603" y="26206"/>
                      <a:pt x="13888" y="23922"/>
                      <a:pt x="13200" y="23235"/>
                    </a:cubicBezTo>
                    <a:cubicBezTo>
                      <a:pt x="10389" y="20426"/>
                      <a:pt x="10980" y="16348"/>
                      <a:pt x="11371" y="13650"/>
                    </a:cubicBezTo>
                    <a:cubicBezTo>
                      <a:pt x="11515" y="12660"/>
                      <a:pt x="11629" y="11878"/>
                      <a:pt x="11548" y="11388"/>
                    </a:cubicBezTo>
                    <a:lnTo>
                      <a:pt x="11548" y="11388"/>
                    </a:lnTo>
                    <a:cubicBezTo>
                      <a:pt x="11661" y="11407"/>
                      <a:pt x="11789" y="11415"/>
                      <a:pt x="11931" y="11415"/>
                    </a:cubicBezTo>
                    <a:cubicBezTo>
                      <a:pt x="12408" y="11415"/>
                      <a:pt x="13048" y="11321"/>
                      <a:pt x="13812" y="11210"/>
                    </a:cubicBezTo>
                    <a:cubicBezTo>
                      <a:pt x="14864" y="11057"/>
                      <a:pt x="16126" y="10874"/>
                      <a:pt x="17440" y="10874"/>
                    </a:cubicBezTo>
                    <a:close/>
                    <a:moveTo>
                      <a:pt x="54605" y="11033"/>
                    </a:moveTo>
                    <a:cubicBezTo>
                      <a:pt x="55920" y="11033"/>
                      <a:pt x="57182" y="11217"/>
                      <a:pt x="58235" y="11369"/>
                    </a:cubicBezTo>
                    <a:cubicBezTo>
                      <a:pt x="58994" y="11479"/>
                      <a:pt x="59631" y="11572"/>
                      <a:pt x="60109" y="11572"/>
                    </a:cubicBezTo>
                    <a:cubicBezTo>
                      <a:pt x="60254" y="11572"/>
                      <a:pt x="60384" y="11564"/>
                      <a:pt x="60498" y="11545"/>
                    </a:cubicBezTo>
                    <a:lnTo>
                      <a:pt x="60498" y="11545"/>
                    </a:lnTo>
                    <a:cubicBezTo>
                      <a:pt x="60415" y="12034"/>
                      <a:pt x="60530" y="12818"/>
                      <a:pt x="60673" y="13808"/>
                    </a:cubicBezTo>
                    <a:cubicBezTo>
                      <a:pt x="61064" y="16506"/>
                      <a:pt x="61656" y="20585"/>
                      <a:pt x="58846" y="23393"/>
                    </a:cubicBezTo>
                    <a:cubicBezTo>
                      <a:pt x="58159" y="24081"/>
                      <a:pt x="54446" y="26362"/>
                      <a:pt x="51068" y="27789"/>
                    </a:cubicBezTo>
                    <a:lnTo>
                      <a:pt x="51068" y="27789"/>
                    </a:lnTo>
                    <a:cubicBezTo>
                      <a:pt x="52023" y="26630"/>
                      <a:pt x="52554" y="25589"/>
                      <a:pt x="52854" y="24634"/>
                    </a:cubicBezTo>
                    <a:lnTo>
                      <a:pt x="52854" y="24634"/>
                    </a:lnTo>
                    <a:lnTo>
                      <a:pt x="52854" y="24635"/>
                    </a:lnTo>
                    <a:cubicBezTo>
                      <a:pt x="52855" y="24635"/>
                      <a:pt x="52855" y="24635"/>
                      <a:pt x="52856" y="24635"/>
                    </a:cubicBezTo>
                    <a:lnTo>
                      <a:pt x="52856" y="24635"/>
                    </a:lnTo>
                    <a:lnTo>
                      <a:pt x="52856" y="24636"/>
                    </a:lnTo>
                    <a:cubicBezTo>
                      <a:pt x="52912" y="24641"/>
                      <a:pt x="52966" y="24642"/>
                      <a:pt x="53021" y="24642"/>
                    </a:cubicBezTo>
                    <a:cubicBezTo>
                      <a:pt x="54449" y="24642"/>
                      <a:pt x="55398" y="23523"/>
                      <a:pt x="56090" y="21978"/>
                    </a:cubicBezTo>
                    <a:lnTo>
                      <a:pt x="56090" y="21978"/>
                    </a:lnTo>
                    <a:lnTo>
                      <a:pt x="56091" y="21978"/>
                    </a:lnTo>
                    <a:lnTo>
                      <a:pt x="56091" y="21977"/>
                    </a:lnTo>
                    <a:lnTo>
                      <a:pt x="56091" y="21977"/>
                    </a:lnTo>
                    <a:cubicBezTo>
                      <a:pt x="56312" y="21484"/>
                      <a:pt x="56506" y="20949"/>
                      <a:pt x="56682" y="20393"/>
                    </a:cubicBezTo>
                    <a:lnTo>
                      <a:pt x="56682" y="20393"/>
                    </a:lnTo>
                    <a:lnTo>
                      <a:pt x="56688" y="20386"/>
                    </a:lnTo>
                    <a:lnTo>
                      <a:pt x="56685" y="20383"/>
                    </a:lnTo>
                    <a:lnTo>
                      <a:pt x="56685" y="20383"/>
                    </a:lnTo>
                    <a:cubicBezTo>
                      <a:pt x="56806" y="20001"/>
                      <a:pt x="56917" y="19609"/>
                      <a:pt x="57022" y="19215"/>
                    </a:cubicBezTo>
                    <a:lnTo>
                      <a:pt x="57022" y="19215"/>
                    </a:lnTo>
                    <a:lnTo>
                      <a:pt x="57027" y="19217"/>
                    </a:lnTo>
                    <a:lnTo>
                      <a:pt x="57030" y="19208"/>
                    </a:lnTo>
                    <a:lnTo>
                      <a:pt x="57025" y="19206"/>
                    </a:lnTo>
                    <a:lnTo>
                      <a:pt x="57025" y="19206"/>
                    </a:lnTo>
                    <a:cubicBezTo>
                      <a:pt x="57070" y="19035"/>
                      <a:pt x="57115" y="18863"/>
                      <a:pt x="57158" y="18691"/>
                    </a:cubicBezTo>
                    <a:lnTo>
                      <a:pt x="57158" y="18691"/>
                    </a:lnTo>
                    <a:lnTo>
                      <a:pt x="57191" y="18700"/>
                    </a:lnTo>
                    <a:lnTo>
                      <a:pt x="57194" y="18688"/>
                    </a:lnTo>
                    <a:lnTo>
                      <a:pt x="57161" y="18680"/>
                    </a:lnTo>
                    <a:lnTo>
                      <a:pt x="57161" y="18680"/>
                    </a:lnTo>
                    <a:cubicBezTo>
                      <a:pt x="57204" y="18508"/>
                      <a:pt x="57247" y="18336"/>
                      <a:pt x="57288" y="18166"/>
                    </a:cubicBezTo>
                    <a:lnTo>
                      <a:pt x="57288" y="18166"/>
                    </a:lnTo>
                    <a:lnTo>
                      <a:pt x="57298" y="18167"/>
                    </a:lnTo>
                    <a:lnTo>
                      <a:pt x="57298" y="18156"/>
                    </a:lnTo>
                    <a:lnTo>
                      <a:pt x="57290" y="18156"/>
                    </a:lnTo>
                    <a:lnTo>
                      <a:pt x="57290" y="18156"/>
                    </a:lnTo>
                    <a:cubicBezTo>
                      <a:pt x="57335" y="17973"/>
                      <a:pt x="57378" y="17792"/>
                      <a:pt x="57421" y="17611"/>
                    </a:cubicBezTo>
                    <a:lnTo>
                      <a:pt x="57421" y="17611"/>
                    </a:lnTo>
                    <a:lnTo>
                      <a:pt x="57435" y="17610"/>
                    </a:lnTo>
                    <a:lnTo>
                      <a:pt x="57433" y="17600"/>
                    </a:lnTo>
                    <a:lnTo>
                      <a:pt x="57423" y="17601"/>
                    </a:lnTo>
                    <a:lnTo>
                      <a:pt x="57423" y="17601"/>
                    </a:lnTo>
                    <a:cubicBezTo>
                      <a:pt x="57459" y="17448"/>
                      <a:pt x="57495" y="17296"/>
                      <a:pt x="57530" y="17145"/>
                    </a:cubicBezTo>
                    <a:cubicBezTo>
                      <a:pt x="57542" y="17094"/>
                      <a:pt x="57554" y="17044"/>
                      <a:pt x="57566" y="16994"/>
                    </a:cubicBezTo>
                    <a:lnTo>
                      <a:pt x="57566" y="16994"/>
                    </a:lnTo>
                    <a:lnTo>
                      <a:pt x="57585" y="16989"/>
                    </a:lnTo>
                    <a:lnTo>
                      <a:pt x="57581" y="16977"/>
                    </a:lnTo>
                    <a:lnTo>
                      <a:pt x="57569" y="16980"/>
                    </a:lnTo>
                    <a:lnTo>
                      <a:pt x="57569" y="16980"/>
                    </a:lnTo>
                    <a:cubicBezTo>
                      <a:pt x="57979" y="15239"/>
                      <a:pt x="58341" y="13750"/>
                      <a:pt x="58886" y="13169"/>
                    </a:cubicBezTo>
                    <a:lnTo>
                      <a:pt x="58886" y="13169"/>
                    </a:lnTo>
                    <a:cubicBezTo>
                      <a:pt x="58886" y="13168"/>
                      <a:pt x="58886" y="13168"/>
                      <a:pt x="58887" y="13167"/>
                    </a:cubicBezTo>
                    <a:lnTo>
                      <a:pt x="58887" y="13167"/>
                    </a:lnTo>
                    <a:cubicBezTo>
                      <a:pt x="58887" y="13167"/>
                      <a:pt x="58887" y="13167"/>
                      <a:pt x="58887" y="13167"/>
                    </a:cubicBezTo>
                    <a:lnTo>
                      <a:pt x="58885" y="13166"/>
                    </a:ln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69" y="13152"/>
                    </a:lnTo>
                    <a:cubicBezTo>
                      <a:pt x="58869" y="13152"/>
                      <a:pt x="58869" y="13152"/>
                      <a:pt x="58869" y="13152"/>
                    </a:cubicBezTo>
                    <a:lnTo>
                      <a:pt x="58869" y="13152"/>
                    </a:lnTo>
                    <a:cubicBezTo>
                      <a:pt x="58288" y="13769"/>
                      <a:pt x="56652" y="14153"/>
                      <a:pt x="54757" y="14598"/>
                    </a:cubicBezTo>
                    <a:cubicBezTo>
                      <a:pt x="54321" y="14700"/>
                      <a:pt x="53870" y="14806"/>
                      <a:pt x="53415" y="14918"/>
                    </a:cubicBezTo>
                    <a:lnTo>
                      <a:pt x="53415" y="14918"/>
                    </a:lnTo>
                    <a:lnTo>
                      <a:pt x="53412" y="14906"/>
                    </a:lnTo>
                    <a:lnTo>
                      <a:pt x="53401" y="14911"/>
                    </a:lnTo>
                    <a:lnTo>
                      <a:pt x="53403" y="14921"/>
                    </a:lnTo>
                    <a:lnTo>
                      <a:pt x="53403" y="14921"/>
                    </a:lnTo>
                    <a:cubicBezTo>
                      <a:pt x="52572" y="15127"/>
                      <a:pt x="51731" y="15357"/>
                      <a:pt x="50954" y="15632"/>
                    </a:cubicBezTo>
                    <a:lnTo>
                      <a:pt x="50954" y="15632"/>
                    </a:lnTo>
                    <a:lnTo>
                      <a:pt x="50949" y="15628"/>
                    </a:lnTo>
                    <a:lnTo>
                      <a:pt x="50944" y="15636"/>
                    </a:lnTo>
                    <a:lnTo>
                      <a:pt x="50944" y="15636"/>
                    </a:lnTo>
                    <a:cubicBezTo>
                      <a:pt x="50522" y="15785"/>
                      <a:pt x="50119" y="15948"/>
                      <a:pt x="49748" y="16128"/>
                    </a:cubicBezTo>
                    <a:cubicBezTo>
                      <a:pt x="48096" y="16926"/>
                      <a:pt x="47328" y="17925"/>
                      <a:pt x="47402" y="19181"/>
                    </a:cubicBezTo>
                    <a:lnTo>
                      <a:pt x="47403" y="19181"/>
                    </a:lnTo>
                    <a:lnTo>
                      <a:pt x="47403" y="19181"/>
                    </a:lnTo>
                    <a:cubicBezTo>
                      <a:pt x="47403" y="19181"/>
                      <a:pt x="47403" y="19182"/>
                      <a:pt x="47403" y="19182"/>
                    </a:cubicBezTo>
                    <a:lnTo>
                      <a:pt x="47426" y="19181"/>
                    </a:lnTo>
                    <a:cubicBezTo>
                      <a:pt x="47388" y="18515"/>
                      <a:pt x="47586" y="17922"/>
                      <a:pt x="48030" y="17394"/>
                    </a:cubicBezTo>
                    <a:lnTo>
                      <a:pt x="48030" y="17394"/>
                    </a:lnTo>
                    <a:lnTo>
                      <a:pt x="54106" y="17901"/>
                    </a:lnTo>
                    <a:lnTo>
                      <a:pt x="54106" y="17901"/>
                    </a:lnTo>
                    <a:cubicBezTo>
                      <a:pt x="54104" y="17903"/>
                      <a:pt x="54101" y="17904"/>
                      <a:pt x="54099" y="17906"/>
                    </a:cubicBezTo>
                    <a:lnTo>
                      <a:pt x="54099" y="17906"/>
                    </a:lnTo>
                    <a:lnTo>
                      <a:pt x="47481" y="18513"/>
                    </a:lnTo>
                    <a:lnTo>
                      <a:pt x="47484" y="18524"/>
                    </a:lnTo>
                    <a:lnTo>
                      <a:pt x="54077" y="17920"/>
                    </a:lnTo>
                    <a:lnTo>
                      <a:pt x="54077" y="17920"/>
                    </a:lnTo>
                    <a:cubicBezTo>
                      <a:pt x="52871" y="18677"/>
                      <a:pt x="51703" y="18718"/>
                      <a:pt x="50469" y="18765"/>
                    </a:cubicBezTo>
                    <a:cubicBezTo>
                      <a:pt x="48734" y="18829"/>
                      <a:pt x="46771" y="18898"/>
                      <a:pt x="44250" y="20980"/>
                    </a:cubicBezTo>
                    <a:lnTo>
                      <a:pt x="44250" y="20980"/>
                    </a:lnTo>
                    <a:cubicBezTo>
                      <a:pt x="45677" y="17601"/>
                      <a:pt x="47963" y="13883"/>
                      <a:pt x="48651" y="13196"/>
                    </a:cubicBezTo>
                    <a:cubicBezTo>
                      <a:pt x="50364" y="11482"/>
                      <a:pt x="52549" y="11033"/>
                      <a:pt x="54605" y="11033"/>
                    </a:cubicBezTo>
                    <a:close/>
                    <a:moveTo>
                      <a:pt x="21739" y="21599"/>
                    </a:moveTo>
                    <a:cubicBezTo>
                      <a:pt x="21839" y="21719"/>
                      <a:pt x="22181" y="22150"/>
                      <a:pt x="22468" y="22786"/>
                    </a:cubicBezTo>
                    <a:cubicBezTo>
                      <a:pt x="22781" y="23477"/>
                      <a:pt x="23093" y="24557"/>
                      <a:pt x="22800" y="25774"/>
                    </a:cubicBezTo>
                    <a:lnTo>
                      <a:pt x="22796" y="25787"/>
                    </a:lnTo>
                    <a:lnTo>
                      <a:pt x="22809" y="25787"/>
                    </a:lnTo>
                    <a:cubicBezTo>
                      <a:pt x="22829" y="25787"/>
                      <a:pt x="24793" y="25882"/>
                      <a:pt x="25634" y="26895"/>
                    </a:cubicBezTo>
                    <a:lnTo>
                      <a:pt x="25634" y="26895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4836" y="25904"/>
                      <a:pt x="22995" y="25777"/>
                      <a:pt x="22819" y="25765"/>
                    </a:cubicBezTo>
                    <a:cubicBezTo>
                      <a:pt x="23109" y="24547"/>
                      <a:pt x="22797" y="23467"/>
                      <a:pt x="22484" y="22774"/>
                    </a:cubicBezTo>
                    <a:cubicBezTo>
                      <a:pt x="22229" y="22212"/>
                      <a:pt x="21932" y="21808"/>
                      <a:pt x="21797" y="21637"/>
                    </a:cubicBezTo>
                    <a:lnTo>
                      <a:pt x="21797" y="21637"/>
                    </a:lnTo>
                    <a:cubicBezTo>
                      <a:pt x="21968" y="21772"/>
                      <a:pt x="22373" y="22070"/>
                      <a:pt x="22935" y="22324"/>
                    </a:cubicBezTo>
                    <a:cubicBezTo>
                      <a:pt x="23433" y="22549"/>
                      <a:pt x="24133" y="22774"/>
                      <a:pt x="24940" y="22774"/>
                    </a:cubicBezTo>
                    <a:cubicBezTo>
                      <a:pt x="25254" y="22774"/>
                      <a:pt x="25584" y="22740"/>
                      <a:pt x="25926" y="22659"/>
                    </a:cubicBezTo>
                    <a:cubicBezTo>
                      <a:pt x="25937" y="22832"/>
                      <a:pt x="26064" y="24676"/>
                      <a:pt x="27041" y="25489"/>
                    </a:cubicBezTo>
                    <a:lnTo>
                      <a:pt x="27041" y="25489"/>
                    </a:ln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7059" y="25475"/>
                      <a:pt x="27062" y="25478"/>
                      <a:pt x="27064" y="25480"/>
                    </a:cubicBezTo>
                    <a:lnTo>
                      <a:pt x="27050" y="25496"/>
                    </a:lnTo>
                    <a:cubicBezTo>
                      <a:pt x="27047" y="25493"/>
                      <a:pt x="27044" y="25491"/>
                      <a:pt x="27041" y="25489"/>
                    </a:cubicBezTo>
                    <a:lnTo>
                      <a:pt x="27041" y="25489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5651" y="26884"/>
                      <a:pt x="25654" y="26887"/>
                      <a:pt x="25656" y="26890"/>
                    </a:cubicBezTo>
                    <a:lnTo>
                      <a:pt x="25642" y="26904"/>
                    </a:lnTo>
                    <a:cubicBezTo>
                      <a:pt x="25639" y="26901"/>
                      <a:pt x="25637" y="26898"/>
                      <a:pt x="25634" y="26895"/>
                    </a:cubicBezTo>
                    <a:lnTo>
                      <a:pt x="25634" y="26895"/>
                    </a:lnTo>
                    <a:lnTo>
                      <a:pt x="23897" y="28633"/>
                    </a:lnTo>
                    <a:cubicBezTo>
                      <a:pt x="23033" y="28430"/>
                      <a:pt x="22045" y="28080"/>
                      <a:pt x="21024" y="27651"/>
                    </a:cubicBezTo>
                    <a:lnTo>
                      <a:pt x="21024" y="27651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4" y="27651"/>
                    </a:lnTo>
                    <a:lnTo>
                      <a:pt x="21024" y="27651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5" y="27650"/>
                    </a:lnTo>
                    <a:cubicBezTo>
                      <a:pt x="21020" y="27644"/>
                      <a:pt x="21016" y="27638"/>
                      <a:pt x="21011" y="27632"/>
                    </a:cubicBezTo>
                    <a:lnTo>
                      <a:pt x="21011" y="27632"/>
                    </a:lnTo>
                    <a:cubicBezTo>
                      <a:pt x="20290" y="26470"/>
                      <a:pt x="20815" y="25110"/>
                      <a:pt x="21276" y="23911"/>
                    </a:cubicBezTo>
                    <a:cubicBezTo>
                      <a:pt x="21609" y="23049"/>
                      <a:pt x="21923" y="22233"/>
                      <a:pt x="21739" y="21599"/>
                    </a:cubicBezTo>
                    <a:close/>
                    <a:moveTo>
                      <a:pt x="17441" y="10852"/>
                    </a:moveTo>
                    <a:cubicBezTo>
                      <a:pt x="16125" y="10852"/>
                      <a:pt x="14862" y="11035"/>
                      <a:pt x="13809" y="11188"/>
                    </a:cubicBezTo>
                    <a:cubicBezTo>
                      <a:pt x="13048" y="11299"/>
                      <a:pt x="12409" y="11391"/>
                      <a:pt x="11933" y="11391"/>
                    </a:cubicBezTo>
                    <a:cubicBezTo>
                      <a:pt x="11785" y="11391"/>
                      <a:pt x="11652" y="11382"/>
                      <a:pt x="11537" y="11362"/>
                    </a:cubicBezTo>
                    <a:lnTo>
                      <a:pt x="11522" y="11361"/>
                    </a:lnTo>
                    <a:lnTo>
                      <a:pt x="11522" y="11361"/>
                    </a:lnTo>
                    <a:lnTo>
                      <a:pt x="11524" y="11375"/>
                    </a:lnTo>
                    <a:cubicBezTo>
                      <a:pt x="11609" y="11860"/>
                      <a:pt x="11495" y="12649"/>
                      <a:pt x="11350" y="13646"/>
                    </a:cubicBezTo>
                    <a:cubicBezTo>
                      <a:pt x="10959" y="16348"/>
                      <a:pt x="10364" y="20434"/>
                      <a:pt x="13183" y="23250"/>
                    </a:cubicBezTo>
                    <a:cubicBezTo>
                      <a:pt x="14084" y="24148"/>
                      <a:pt x="20164" y="27779"/>
                      <a:pt x="23897" y="28655"/>
                    </a:cubicBezTo>
                    <a:lnTo>
                      <a:pt x="23903" y="28656"/>
                    </a:lnTo>
                    <a:lnTo>
                      <a:pt x="26360" y="26200"/>
                    </a:lnTo>
                    <a:lnTo>
                      <a:pt x="28818" y="23741"/>
                    </a:lnTo>
                    <a:lnTo>
                      <a:pt x="28816" y="23735"/>
                    </a:lnTo>
                    <a:cubicBezTo>
                      <a:pt x="27941" y="20003"/>
                      <a:pt x="24310" y="13921"/>
                      <a:pt x="23411" y="13021"/>
                    </a:cubicBezTo>
                    <a:cubicBezTo>
                      <a:pt x="21692" y="11301"/>
                      <a:pt x="19502" y="10852"/>
                      <a:pt x="17441" y="10852"/>
                    </a:cubicBezTo>
                    <a:close/>
                    <a:moveTo>
                      <a:pt x="50304" y="21757"/>
                    </a:moveTo>
                    <a:cubicBezTo>
                      <a:pt x="50123" y="22391"/>
                      <a:pt x="50435" y="23207"/>
                      <a:pt x="50768" y="24068"/>
                    </a:cubicBezTo>
                    <a:cubicBezTo>
                      <a:pt x="51225" y="25255"/>
                      <a:pt x="51741" y="26595"/>
                      <a:pt x="51058" y="27747"/>
                    </a:cubicBezTo>
                    <a:lnTo>
                      <a:pt x="51058" y="27747"/>
                    </a:lnTo>
                    <a:cubicBezTo>
                      <a:pt x="51044" y="27767"/>
                      <a:pt x="51030" y="27787"/>
                      <a:pt x="51015" y="27807"/>
                    </a:cubicBez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51020" y="27809"/>
                      <a:pt x="51020" y="27809"/>
                      <a:pt x="51020" y="27809"/>
                    </a:cubicBezTo>
                    <a:lnTo>
                      <a:pt x="51020" y="27809"/>
                    </a:lnTo>
                    <a:cubicBezTo>
                      <a:pt x="51020" y="27809"/>
                      <a:pt x="51020" y="27810"/>
                      <a:pt x="51020" y="27810"/>
                    </a:cubicBezTo>
                    <a:lnTo>
                      <a:pt x="51031" y="27817"/>
                    </a:lnTo>
                    <a:lnTo>
                      <a:pt x="51032" y="27819"/>
                    </a:lnTo>
                    <a:lnTo>
                      <a:pt x="51034" y="27820"/>
                    </a:lnTo>
                    <a:cubicBezTo>
                      <a:pt x="51034" y="27820"/>
                      <a:pt x="51034" y="27820"/>
                      <a:pt x="51035" y="27820"/>
                    </a:cubicBezTo>
                    <a:lnTo>
                      <a:pt x="51035" y="27820"/>
                    </a:lnTo>
                    <a:lnTo>
                      <a:pt x="51037" y="27821"/>
                    </a:lnTo>
                    <a:cubicBezTo>
                      <a:pt x="51043" y="27813"/>
                      <a:pt x="51048" y="27804"/>
                      <a:pt x="51054" y="27795"/>
                    </a:cubicBezTo>
                    <a:lnTo>
                      <a:pt x="51054" y="27795"/>
                    </a:lnTo>
                    <a:cubicBezTo>
                      <a:pt x="51058" y="27793"/>
                      <a:pt x="51063" y="27791"/>
                      <a:pt x="51068" y="27789"/>
                    </a:cubicBezTo>
                    <a:lnTo>
                      <a:pt x="51068" y="27789"/>
                    </a:lnTo>
                    <a:cubicBezTo>
                      <a:pt x="51058" y="27801"/>
                      <a:pt x="51048" y="27813"/>
                      <a:pt x="51039" y="27824"/>
                    </a:cubicBezTo>
                    <a:lnTo>
                      <a:pt x="51032" y="27819"/>
                    </a:ln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49999" y="28238"/>
                      <a:pt x="49011" y="28588"/>
                      <a:pt x="48148" y="28791"/>
                    </a:cubicBez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6410" y="27057"/>
                      <a:pt x="46408" y="27060"/>
                      <a:pt x="46406" y="27062"/>
                    </a:cubicBezTo>
                    <a:lnTo>
                      <a:pt x="46390" y="27048"/>
                    </a:lnTo>
                    <a:cubicBezTo>
                      <a:pt x="46392" y="27045"/>
                      <a:pt x="46395" y="27042"/>
                      <a:pt x="46397" y="27040"/>
                    </a:cubicBezTo>
                    <a:lnTo>
                      <a:pt x="46397" y="2704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001" y="25649"/>
                      <a:pt x="44998" y="25651"/>
                      <a:pt x="44995" y="25654"/>
                    </a:cubicBezTo>
                    <a:lnTo>
                      <a:pt x="44980" y="25636"/>
                    </a:lnTo>
                    <a:cubicBezTo>
                      <a:pt x="44983" y="25634"/>
                      <a:pt x="44985" y="25632"/>
                      <a:pt x="44987" y="25630"/>
                    </a:cubicBezTo>
                    <a:lnTo>
                      <a:pt x="44987" y="2563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981" y="24834"/>
                      <a:pt x="46109" y="22991"/>
                      <a:pt x="46119" y="22817"/>
                    </a:cubicBezTo>
                    <a:cubicBezTo>
                      <a:pt x="46461" y="22898"/>
                      <a:pt x="46792" y="22932"/>
                      <a:pt x="47106" y="22932"/>
                    </a:cubicBezTo>
                    <a:cubicBezTo>
                      <a:pt x="47914" y="22932"/>
                      <a:pt x="48612" y="22707"/>
                      <a:pt x="49110" y="22482"/>
                    </a:cubicBezTo>
                    <a:cubicBezTo>
                      <a:pt x="49674" y="22227"/>
                      <a:pt x="50078" y="21930"/>
                      <a:pt x="50247" y="21795"/>
                    </a:cubicBezTo>
                    <a:lnTo>
                      <a:pt x="50247" y="21795"/>
                    </a:lnTo>
                    <a:cubicBezTo>
                      <a:pt x="50114" y="21966"/>
                      <a:pt x="49814" y="22369"/>
                      <a:pt x="49561" y="22932"/>
                    </a:cubicBezTo>
                    <a:cubicBezTo>
                      <a:pt x="49248" y="23625"/>
                      <a:pt x="48936" y="24703"/>
                      <a:pt x="49226" y="25923"/>
                    </a:cubicBezTo>
                    <a:cubicBezTo>
                      <a:pt x="49053" y="25933"/>
                      <a:pt x="47207" y="26062"/>
                      <a:pt x="46397" y="27040"/>
                    </a:cubicBezTo>
                    <a:lnTo>
                      <a:pt x="46397" y="27040"/>
                    </a:ln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7251" y="26039"/>
                      <a:pt x="49219" y="25945"/>
                      <a:pt x="49239" y="25944"/>
                    </a:cubicBezTo>
                    <a:lnTo>
                      <a:pt x="49252" y="25944"/>
                    </a:lnTo>
                    <a:lnTo>
                      <a:pt x="49248" y="25930"/>
                    </a:lnTo>
                    <a:cubicBezTo>
                      <a:pt x="48955" y="24713"/>
                      <a:pt x="49266" y="23634"/>
                      <a:pt x="49578" y="22941"/>
                    </a:cubicBezTo>
                    <a:cubicBezTo>
                      <a:pt x="49862" y="22311"/>
                      <a:pt x="50201" y="21880"/>
                      <a:pt x="50304" y="21757"/>
                    </a:cubicBezTo>
                    <a:close/>
                    <a:moveTo>
                      <a:pt x="54603" y="11012"/>
                    </a:moveTo>
                    <a:cubicBezTo>
                      <a:pt x="52542" y="11012"/>
                      <a:pt x="50351" y="11461"/>
                      <a:pt x="48633" y="13180"/>
                    </a:cubicBezTo>
                    <a:cubicBezTo>
                      <a:pt x="47735" y="14080"/>
                      <a:pt x="44104" y="20162"/>
                      <a:pt x="43228" y="23895"/>
                    </a:cubicBezTo>
                    <a:lnTo>
                      <a:pt x="43227" y="23900"/>
                    </a:lnTo>
                    <a:lnTo>
                      <a:pt x="48141" y="28814"/>
                    </a:lnTo>
                    <a:lnTo>
                      <a:pt x="48148" y="28814"/>
                    </a:lnTo>
                    <a:cubicBezTo>
                      <a:pt x="51881" y="27939"/>
                      <a:pt x="57962" y="24308"/>
                      <a:pt x="58862" y="23409"/>
                    </a:cubicBezTo>
                    <a:cubicBezTo>
                      <a:pt x="61680" y="20592"/>
                      <a:pt x="61088" y="16507"/>
                      <a:pt x="60695" y="13805"/>
                    </a:cubicBezTo>
                    <a:cubicBezTo>
                      <a:pt x="60550" y="12807"/>
                      <a:pt x="60436" y="12020"/>
                      <a:pt x="60521" y="11534"/>
                    </a:cubicBezTo>
                    <a:lnTo>
                      <a:pt x="60523" y="11520"/>
                    </a:lnTo>
                    <a:lnTo>
                      <a:pt x="60508" y="11521"/>
                    </a:lnTo>
                    <a:cubicBezTo>
                      <a:pt x="60393" y="11542"/>
                      <a:pt x="60260" y="11551"/>
                      <a:pt x="60112" y="11551"/>
                    </a:cubicBezTo>
                    <a:cubicBezTo>
                      <a:pt x="59637" y="11551"/>
                      <a:pt x="58998" y="11458"/>
                      <a:pt x="58237" y="11347"/>
                    </a:cubicBezTo>
                    <a:cubicBezTo>
                      <a:pt x="57184" y="11195"/>
                      <a:pt x="55920" y="11012"/>
                      <a:pt x="54603" y="11012"/>
                    </a:cubicBezTo>
                    <a:close/>
                    <a:moveTo>
                      <a:pt x="17227" y="9887"/>
                    </a:moveTo>
                    <a:cubicBezTo>
                      <a:pt x="19533" y="9887"/>
                      <a:pt x="21984" y="10389"/>
                      <a:pt x="23904" y="12311"/>
                    </a:cubicBezTo>
                    <a:cubicBezTo>
                      <a:pt x="24382" y="12789"/>
                      <a:pt x="25614" y="14644"/>
                      <a:pt x="26953" y="17138"/>
                    </a:cubicBezTo>
                    <a:cubicBezTo>
                      <a:pt x="28992" y="20939"/>
                      <a:pt x="29707" y="23256"/>
                      <a:pt x="29952" y="24300"/>
                    </a:cubicBezTo>
                    <a:lnTo>
                      <a:pt x="27206" y="27046"/>
                    </a:lnTo>
                    <a:lnTo>
                      <a:pt x="24461" y="29792"/>
                    </a:lnTo>
                    <a:cubicBezTo>
                      <a:pt x="22029" y="29223"/>
                      <a:pt x="18931" y="27669"/>
                      <a:pt x="17298" y="26793"/>
                    </a:cubicBezTo>
                    <a:cubicBezTo>
                      <a:pt x="14804" y="25454"/>
                      <a:pt x="12949" y="24222"/>
                      <a:pt x="12471" y="23744"/>
                    </a:cubicBezTo>
                    <a:cubicBezTo>
                      <a:pt x="9321" y="20597"/>
                      <a:pt x="9985" y="16026"/>
                      <a:pt x="10422" y="13001"/>
                    </a:cubicBezTo>
                    <a:cubicBezTo>
                      <a:pt x="10585" y="11888"/>
                      <a:pt x="10712" y="11005"/>
                      <a:pt x="10618" y="10458"/>
                    </a:cubicBezTo>
                    <a:lnTo>
                      <a:pt x="10618" y="10458"/>
                    </a:lnTo>
                    <a:cubicBezTo>
                      <a:pt x="10747" y="10480"/>
                      <a:pt x="10895" y="10490"/>
                      <a:pt x="11060" y="10490"/>
                    </a:cubicBezTo>
                    <a:cubicBezTo>
                      <a:pt x="11595" y="10490"/>
                      <a:pt x="12311" y="10386"/>
                      <a:pt x="13161" y="10262"/>
                    </a:cubicBezTo>
                    <a:cubicBezTo>
                      <a:pt x="14340" y="10092"/>
                      <a:pt x="15754" y="9887"/>
                      <a:pt x="17227" y="9887"/>
                    </a:cubicBezTo>
                    <a:close/>
                    <a:moveTo>
                      <a:pt x="17227" y="9877"/>
                    </a:moveTo>
                    <a:cubicBezTo>
                      <a:pt x="15753" y="9877"/>
                      <a:pt x="14338" y="10082"/>
                      <a:pt x="13158" y="10253"/>
                    </a:cubicBezTo>
                    <a:cubicBezTo>
                      <a:pt x="12306" y="10376"/>
                      <a:pt x="11589" y="10480"/>
                      <a:pt x="11055" y="10480"/>
                    </a:cubicBezTo>
                    <a:cubicBezTo>
                      <a:pt x="10889" y="10480"/>
                      <a:pt x="10740" y="10470"/>
                      <a:pt x="10611" y="10448"/>
                    </a:cubicBezTo>
                    <a:lnTo>
                      <a:pt x="10603" y="10445"/>
                    </a:lnTo>
                    <a:lnTo>
                      <a:pt x="10606" y="10452"/>
                    </a:lnTo>
                    <a:cubicBezTo>
                      <a:pt x="10702" y="10998"/>
                      <a:pt x="10575" y="11882"/>
                      <a:pt x="10412" y="12999"/>
                    </a:cubicBezTo>
                    <a:cubicBezTo>
                      <a:pt x="9972" y="16026"/>
                      <a:pt x="9310" y="20600"/>
                      <a:pt x="12463" y="23751"/>
                    </a:cubicBezTo>
                    <a:cubicBezTo>
                      <a:pt x="12942" y="24229"/>
                      <a:pt x="14797" y="25461"/>
                      <a:pt x="17294" y="26801"/>
                    </a:cubicBezTo>
                    <a:cubicBezTo>
                      <a:pt x="18563" y="27482"/>
                      <a:pt x="19838" y="28103"/>
                      <a:pt x="20979" y="28592"/>
                    </a:cubicBezTo>
                    <a:cubicBezTo>
                      <a:pt x="22322" y="29169"/>
                      <a:pt x="23491" y="29576"/>
                      <a:pt x="24461" y="29802"/>
                    </a:cubicBezTo>
                    <a:lnTo>
                      <a:pt x="24463" y="29802"/>
                    </a:lnTo>
                    <a:lnTo>
                      <a:pt x="29960" y="24308"/>
                    </a:lnTo>
                    <a:lnTo>
                      <a:pt x="29961" y="24306"/>
                    </a:lnTo>
                    <a:lnTo>
                      <a:pt x="29961" y="24302"/>
                    </a:lnTo>
                    <a:cubicBezTo>
                      <a:pt x="29393" y="21869"/>
                      <a:pt x="27837" y="18768"/>
                      <a:pt x="26960" y="17135"/>
                    </a:cubicBezTo>
                    <a:cubicBezTo>
                      <a:pt x="25620" y="14638"/>
                      <a:pt x="24388" y="12783"/>
                      <a:pt x="23910" y="12304"/>
                    </a:cubicBezTo>
                    <a:cubicBezTo>
                      <a:pt x="21987" y="10380"/>
                      <a:pt x="19535" y="9877"/>
                      <a:pt x="17227" y="9877"/>
                    </a:cubicBezTo>
                    <a:close/>
                    <a:moveTo>
                      <a:pt x="54818" y="10045"/>
                    </a:moveTo>
                    <a:cubicBezTo>
                      <a:pt x="56291" y="10045"/>
                      <a:pt x="57705" y="10250"/>
                      <a:pt x="58884" y="10420"/>
                    </a:cubicBezTo>
                    <a:cubicBezTo>
                      <a:pt x="59737" y="10543"/>
                      <a:pt x="60454" y="10648"/>
                      <a:pt x="60988" y="10648"/>
                    </a:cubicBezTo>
                    <a:cubicBezTo>
                      <a:pt x="61152" y="10648"/>
                      <a:pt x="61299" y="10638"/>
                      <a:pt x="61427" y="10616"/>
                    </a:cubicBezTo>
                    <a:lnTo>
                      <a:pt x="61427" y="10616"/>
                    </a:lnTo>
                    <a:cubicBezTo>
                      <a:pt x="61333" y="11165"/>
                      <a:pt x="61462" y="12044"/>
                      <a:pt x="61622" y="13159"/>
                    </a:cubicBezTo>
                    <a:cubicBezTo>
                      <a:pt x="62061" y="16184"/>
                      <a:pt x="62724" y="20753"/>
                      <a:pt x="59573" y="23902"/>
                    </a:cubicBezTo>
                    <a:cubicBezTo>
                      <a:pt x="59095" y="24380"/>
                      <a:pt x="57240" y="25612"/>
                      <a:pt x="54747" y="26951"/>
                    </a:cubicBezTo>
                    <a:cubicBezTo>
                      <a:pt x="50947" y="28989"/>
                      <a:pt x="48630" y="29705"/>
                      <a:pt x="47586" y="29950"/>
                    </a:cubicBezTo>
                    <a:lnTo>
                      <a:pt x="42094" y="24458"/>
                    </a:lnTo>
                    <a:cubicBezTo>
                      <a:pt x="42662" y="22028"/>
                      <a:pt x="44217" y="18927"/>
                      <a:pt x="45093" y="17296"/>
                    </a:cubicBezTo>
                    <a:cubicBezTo>
                      <a:pt x="46431" y="14802"/>
                      <a:pt x="47662" y="12947"/>
                      <a:pt x="48141" y="12469"/>
                    </a:cubicBezTo>
                    <a:cubicBezTo>
                      <a:pt x="50062" y="10547"/>
                      <a:pt x="52513" y="10045"/>
                      <a:pt x="54818" y="10045"/>
                    </a:cubicBezTo>
                    <a:close/>
                    <a:moveTo>
                      <a:pt x="54813" y="10032"/>
                    </a:moveTo>
                    <a:cubicBezTo>
                      <a:pt x="52506" y="10032"/>
                      <a:pt x="50055" y="10536"/>
                      <a:pt x="48132" y="12460"/>
                    </a:cubicBezTo>
                    <a:cubicBezTo>
                      <a:pt x="47654" y="12940"/>
                      <a:pt x="46422" y="14795"/>
                      <a:pt x="45082" y="17290"/>
                    </a:cubicBezTo>
                    <a:cubicBezTo>
                      <a:pt x="44401" y="18561"/>
                      <a:pt x="43782" y="19836"/>
                      <a:pt x="43291" y="20976"/>
                    </a:cubicBezTo>
                    <a:cubicBezTo>
                      <a:pt x="42714" y="22318"/>
                      <a:pt x="42307" y="23489"/>
                      <a:pt x="42081" y="24458"/>
                    </a:cubicBezTo>
                    <a:lnTo>
                      <a:pt x="42081" y="24461"/>
                    </a:lnTo>
                    <a:lnTo>
                      <a:pt x="47578" y="29959"/>
                    </a:lnTo>
                    <a:lnTo>
                      <a:pt x="47580" y="29960"/>
                    </a:lnTo>
                    <a:lnTo>
                      <a:pt x="47581" y="29959"/>
                    </a:lnTo>
                    <a:cubicBezTo>
                      <a:pt x="50014" y="29389"/>
                      <a:pt x="53115" y="27834"/>
                      <a:pt x="54748" y="26958"/>
                    </a:cubicBezTo>
                    <a:cubicBezTo>
                      <a:pt x="57245" y="25617"/>
                      <a:pt x="59100" y="24386"/>
                      <a:pt x="59579" y="23908"/>
                    </a:cubicBezTo>
                    <a:cubicBezTo>
                      <a:pt x="62732" y="20756"/>
                      <a:pt x="62069" y="16181"/>
                      <a:pt x="61630" y="13156"/>
                    </a:cubicBezTo>
                    <a:cubicBezTo>
                      <a:pt x="61469" y="12037"/>
                      <a:pt x="61340" y="11153"/>
                      <a:pt x="61435" y="10608"/>
                    </a:cubicBezTo>
                    <a:lnTo>
                      <a:pt x="61437" y="10601"/>
                    </a:lnTo>
                    <a:lnTo>
                      <a:pt x="61430" y="10603"/>
                    </a:lnTo>
                    <a:cubicBezTo>
                      <a:pt x="61299" y="10626"/>
                      <a:pt x="61148" y="10636"/>
                      <a:pt x="60979" y="10636"/>
                    </a:cubicBezTo>
                    <a:cubicBezTo>
                      <a:pt x="60446" y="10636"/>
                      <a:pt x="59732" y="10533"/>
                      <a:pt x="58884" y="10410"/>
                    </a:cubicBezTo>
                    <a:cubicBezTo>
                      <a:pt x="57703" y="10238"/>
                      <a:pt x="56288" y="10032"/>
                      <a:pt x="54813" y="10032"/>
                    </a:cubicBezTo>
                    <a:close/>
                    <a:moveTo>
                      <a:pt x="11745" y="30409"/>
                    </a:moveTo>
                    <a:cubicBezTo>
                      <a:pt x="11666" y="30409"/>
                      <a:pt x="11600" y="30475"/>
                      <a:pt x="11600" y="30554"/>
                    </a:cubicBezTo>
                    <a:cubicBezTo>
                      <a:pt x="11600" y="30634"/>
                      <a:pt x="11666" y="30699"/>
                      <a:pt x="11745" y="30699"/>
                    </a:cubicBezTo>
                    <a:cubicBezTo>
                      <a:pt x="11825" y="30699"/>
                      <a:pt x="11890" y="30634"/>
                      <a:pt x="11890" y="30554"/>
                    </a:cubicBezTo>
                    <a:cubicBezTo>
                      <a:pt x="11890" y="30475"/>
                      <a:pt x="11825" y="30409"/>
                      <a:pt x="11745" y="30409"/>
                    </a:cubicBezTo>
                    <a:close/>
                    <a:moveTo>
                      <a:pt x="60141" y="30633"/>
                    </a:moveTo>
                    <a:cubicBezTo>
                      <a:pt x="60062" y="30633"/>
                      <a:pt x="59997" y="30698"/>
                      <a:pt x="59997" y="30777"/>
                    </a:cubicBezTo>
                    <a:cubicBezTo>
                      <a:pt x="59997" y="30857"/>
                      <a:pt x="60062" y="30922"/>
                      <a:pt x="60141" y="30922"/>
                    </a:cubicBezTo>
                    <a:cubicBezTo>
                      <a:pt x="60223" y="30922"/>
                      <a:pt x="60286" y="30857"/>
                      <a:pt x="60286" y="30777"/>
                    </a:cubicBezTo>
                    <a:cubicBezTo>
                      <a:pt x="60286" y="30698"/>
                      <a:pt x="60221" y="30633"/>
                      <a:pt x="60141" y="30633"/>
                    </a:cubicBezTo>
                    <a:close/>
                    <a:moveTo>
                      <a:pt x="10215" y="30634"/>
                    </a:moveTo>
                    <a:cubicBezTo>
                      <a:pt x="10114" y="30634"/>
                      <a:pt x="10031" y="30715"/>
                      <a:pt x="10031" y="30817"/>
                    </a:cubicBezTo>
                    <a:cubicBezTo>
                      <a:pt x="10031" y="30918"/>
                      <a:pt x="10114" y="31001"/>
                      <a:pt x="10215" y="31001"/>
                    </a:cubicBezTo>
                    <a:cubicBezTo>
                      <a:pt x="10317" y="31001"/>
                      <a:pt x="10398" y="30918"/>
                      <a:pt x="10398" y="30817"/>
                    </a:cubicBezTo>
                    <a:cubicBezTo>
                      <a:pt x="10398" y="30715"/>
                      <a:pt x="10317" y="30634"/>
                      <a:pt x="10215" y="30634"/>
                    </a:cubicBezTo>
                    <a:close/>
                    <a:moveTo>
                      <a:pt x="61672" y="30859"/>
                    </a:moveTo>
                    <a:cubicBezTo>
                      <a:pt x="61570" y="30859"/>
                      <a:pt x="61489" y="30940"/>
                      <a:pt x="61489" y="31041"/>
                    </a:cubicBezTo>
                    <a:cubicBezTo>
                      <a:pt x="61489" y="31143"/>
                      <a:pt x="61570" y="31224"/>
                      <a:pt x="61672" y="31224"/>
                    </a:cubicBezTo>
                    <a:cubicBezTo>
                      <a:pt x="61773" y="31222"/>
                      <a:pt x="61854" y="31141"/>
                      <a:pt x="61854" y="31041"/>
                    </a:cubicBezTo>
                    <a:cubicBezTo>
                      <a:pt x="61854" y="30940"/>
                      <a:pt x="61773" y="30859"/>
                      <a:pt x="61672" y="30859"/>
                    </a:cubicBezTo>
                    <a:close/>
                    <a:moveTo>
                      <a:pt x="8686" y="31183"/>
                    </a:moveTo>
                    <a:cubicBezTo>
                      <a:pt x="8537" y="31183"/>
                      <a:pt x="8418" y="31302"/>
                      <a:pt x="8418" y="31451"/>
                    </a:cubicBezTo>
                    <a:cubicBezTo>
                      <a:pt x="8418" y="31599"/>
                      <a:pt x="8537" y="31719"/>
                      <a:pt x="8686" y="31719"/>
                    </a:cubicBezTo>
                    <a:cubicBezTo>
                      <a:pt x="8834" y="31719"/>
                      <a:pt x="8954" y="31599"/>
                      <a:pt x="8954" y="31451"/>
                    </a:cubicBezTo>
                    <a:cubicBezTo>
                      <a:pt x="8954" y="31302"/>
                      <a:pt x="8834" y="31183"/>
                      <a:pt x="8686" y="31183"/>
                    </a:cubicBezTo>
                    <a:close/>
                    <a:moveTo>
                      <a:pt x="63200" y="31406"/>
                    </a:moveTo>
                    <a:cubicBezTo>
                      <a:pt x="63051" y="31406"/>
                      <a:pt x="62932" y="31525"/>
                      <a:pt x="62932" y="31674"/>
                    </a:cubicBezTo>
                    <a:cubicBezTo>
                      <a:pt x="62932" y="31822"/>
                      <a:pt x="63051" y="31942"/>
                      <a:pt x="63200" y="31942"/>
                    </a:cubicBezTo>
                    <a:cubicBezTo>
                      <a:pt x="63348" y="31942"/>
                      <a:pt x="63468" y="31821"/>
                      <a:pt x="63468" y="31674"/>
                    </a:cubicBezTo>
                    <a:cubicBezTo>
                      <a:pt x="63468" y="31525"/>
                      <a:pt x="63348" y="31406"/>
                      <a:pt x="63200" y="31406"/>
                    </a:cubicBezTo>
                    <a:close/>
                    <a:moveTo>
                      <a:pt x="7261" y="32087"/>
                    </a:moveTo>
                    <a:cubicBezTo>
                      <a:pt x="7159" y="32087"/>
                      <a:pt x="7078" y="32169"/>
                      <a:pt x="7078" y="32270"/>
                    </a:cubicBezTo>
                    <a:cubicBezTo>
                      <a:pt x="7078" y="32371"/>
                      <a:pt x="7159" y="32453"/>
                      <a:pt x="7261" y="32453"/>
                    </a:cubicBezTo>
                    <a:cubicBezTo>
                      <a:pt x="7362" y="32453"/>
                      <a:pt x="7443" y="32371"/>
                      <a:pt x="7443" y="32270"/>
                    </a:cubicBezTo>
                    <a:cubicBezTo>
                      <a:pt x="7443" y="32169"/>
                      <a:pt x="7362" y="32087"/>
                      <a:pt x="7261" y="32087"/>
                    </a:cubicBezTo>
                    <a:close/>
                    <a:moveTo>
                      <a:pt x="64626" y="32309"/>
                    </a:moveTo>
                    <a:cubicBezTo>
                      <a:pt x="64525" y="32309"/>
                      <a:pt x="64442" y="32392"/>
                      <a:pt x="64442" y="32493"/>
                    </a:cubicBezTo>
                    <a:cubicBezTo>
                      <a:pt x="64442" y="32595"/>
                      <a:pt x="64525" y="32676"/>
                      <a:pt x="64626" y="32676"/>
                    </a:cubicBezTo>
                    <a:cubicBezTo>
                      <a:pt x="64728" y="32676"/>
                      <a:pt x="64809" y="32595"/>
                      <a:pt x="64809" y="32493"/>
                    </a:cubicBezTo>
                    <a:cubicBezTo>
                      <a:pt x="64809" y="32392"/>
                      <a:pt x="64728" y="32309"/>
                      <a:pt x="64626" y="32309"/>
                    </a:cubicBezTo>
                    <a:close/>
                    <a:moveTo>
                      <a:pt x="6181" y="33047"/>
                    </a:moveTo>
                    <a:cubicBezTo>
                      <a:pt x="6101" y="33047"/>
                      <a:pt x="6036" y="33112"/>
                      <a:pt x="6036" y="33192"/>
                    </a:cubicBezTo>
                    <a:cubicBezTo>
                      <a:pt x="6038" y="33271"/>
                      <a:pt x="6101" y="33336"/>
                      <a:pt x="6181" y="33336"/>
                    </a:cubicBezTo>
                    <a:cubicBezTo>
                      <a:pt x="6261" y="33336"/>
                      <a:pt x="6326" y="33271"/>
                      <a:pt x="6326" y="33192"/>
                    </a:cubicBezTo>
                    <a:cubicBezTo>
                      <a:pt x="6326" y="33112"/>
                      <a:pt x="6261" y="33047"/>
                      <a:pt x="6181" y="33047"/>
                    </a:cubicBezTo>
                    <a:close/>
                    <a:moveTo>
                      <a:pt x="65706" y="33270"/>
                    </a:moveTo>
                    <a:cubicBezTo>
                      <a:pt x="65626" y="33270"/>
                      <a:pt x="65561" y="33335"/>
                      <a:pt x="65561" y="33415"/>
                    </a:cubicBezTo>
                    <a:cubicBezTo>
                      <a:pt x="65561" y="33494"/>
                      <a:pt x="65626" y="33560"/>
                      <a:pt x="65706" y="33560"/>
                    </a:cubicBezTo>
                    <a:cubicBezTo>
                      <a:pt x="65785" y="33560"/>
                      <a:pt x="65851" y="33494"/>
                      <a:pt x="65851" y="33415"/>
                    </a:cubicBezTo>
                    <a:cubicBezTo>
                      <a:pt x="65851" y="33335"/>
                      <a:pt x="65785" y="33270"/>
                      <a:pt x="65706" y="33270"/>
                    </a:cubicBezTo>
                    <a:close/>
                    <a:moveTo>
                      <a:pt x="11812" y="31598"/>
                    </a:moveTo>
                    <a:lnTo>
                      <a:pt x="10299" y="35721"/>
                    </a:lnTo>
                    <a:lnTo>
                      <a:pt x="10299" y="35721"/>
                    </a:lnTo>
                    <a:lnTo>
                      <a:pt x="10966" y="31964"/>
                    </a:lnTo>
                    <a:lnTo>
                      <a:pt x="10960" y="31963"/>
                    </a:lnTo>
                    <a:lnTo>
                      <a:pt x="10960" y="31963"/>
                    </a:lnTo>
                    <a:cubicBezTo>
                      <a:pt x="11247" y="31828"/>
                      <a:pt x="11531" y="31705"/>
                      <a:pt x="11812" y="31598"/>
                    </a:cubicBezTo>
                    <a:close/>
                    <a:moveTo>
                      <a:pt x="12912" y="31257"/>
                    </a:moveTo>
                    <a:lnTo>
                      <a:pt x="10312" y="35723"/>
                    </a:lnTo>
                    <a:lnTo>
                      <a:pt x="11825" y="31593"/>
                    </a:lnTo>
                    <a:lnTo>
                      <a:pt x="11825" y="31593"/>
                    </a:lnTo>
                    <a:cubicBezTo>
                      <a:pt x="12196" y="31451"/>
                      <a:pt x="12559" y="31337"/>
                      <a:pt x="12912" y="31257"/>
                    </a:cubicBezTo>
                    <a:close/>
                    <a:moveTo>
                      <a:pt x="9212" y="32889"/>
                    </a:moveTo>
                    <a:lnTo>
                      <a:pt x="10253" y="35729"/>
                    </a:lnTo>
                    <a:lnTo>
                      <a:pt x="10253" y="35729"/>
                    </a:lnTo>
                    <a:lnTo>
                      <a:pt x="8757" y="33157"/>
                    </a:lnTo>
                    <a:lnTo>
                      <a:pt x="8757" y="33157"/>
                    </a:lnTo>
                    <a:cubicBezTo>
                      <a:pt x="8908" y="33067"/>
                      <a:pt x="9059" y="32978"/>
                      <a:pt x="9212" y="32889"/>
                    </a:cubicBezTo>
                    <a:close/>
                    <a:moveTo>
                      <a:pt x="10275" y="32302"/>
                    </a:moveTo>
                    <a:lnTo>
                      <a:pt x="10275" y="35728"/>
                    </a:lnTo>
                    <a:lnTo>
                      <a:pt x="9722" y="32616"/>
                    </a:lnTo>
                    <a:lnTo>
                      <a:pt x="9711" y="32618"/>
                    </a:lnTo>
                    <a:lnTo>
                      <a:pt x="10265" y="35730"/>
                    </a:lnTo>
                    <a:lnTo>
                      <a:pt x="9221" y="32884"/>
                    </a:lnTo>
                    <a:lnTo>
                      <a:pt x="9221" y="32884"/>
                    </a:lnTo>
                    <a:cubicBezTo>
                      <a:pt x="9571" y="32682"/>
                      <a:pt x="9923" y="32486"/>
                      <a:pt x="10275" y="32302"/>
                    </a:cubicBezTo>
                    <a:close/>
                    <a:moveTo>
                      <a:pt x="10955" y="31965"/>
                    </a:moveTo>
                    <a:lnTo>
                      <a:pt x="10285" y="35738"/>
                    </a:lnTo>
                    <a:lnTo>
                      <a:pt x="10285" y="32297"/>
                    </a:lnTo>
                    <a:lnTo>
                      <a:pt x="10285" y="32297"/>
                    </a:lnTo>
                    <a:cubicBezTo>
                      <a:pt x="10509" y="32181"/>
                      <a:pt x="10732" y="32069"/>
                      <a:pt x="10955" y="31965"/>
                    </a:cubicBezTo>
                    <a:close/>
                    <a:moveTo>
                      <a:pt x="13957" y="31129"/>
                    </a:moveTo>
                    <a:cubicBezTo>
                      <a:pt x="14042" y="31129"/>
                      <a:pt x="14125" y="31132"/>
                      <a:pt x="14208" y="31138"/>
                    </a:cubicBezTo>
                    <a:lnTo>
                      <a:pt x="14208" y="31138"/>
                    </a:lnTo>
                    <a:lnTo>
                      <a:pt x="10315" y="35738"/>
                    </a:lnTo>
                    <a:lnTo>
                      <a:pt x="10315" y="35738"/>
                    </a:lnTo>
                    <a:lnTo>
                      <a:pt x="12926" y="31253"/>
                    </a:lnTo>
                    <a:lnTo>
                      <a:pt x="12926" y="31253"/>
                    </a:lnTo>
                    <a:cubicBezTo>
                      <a:pt x="13282" y="31173"/>
                      <a:pt x="13628" y="31129"/>
                      <a:pt x="13957" y="31129"/>
                    </a:cubicBezTo>
                    <a:close/>
                    <a:moveTo>
                      <a:pt x="8748" y="33162"/>
                    </a:moveTo>
                    <a:lnTo>
                      <a:pt x="10246" y="35738"/>
                    </a:lnTo>
                    <a:lnTo>
                      <a:pt x="8297" y="33435"/>
                    </a:lnTo>
                    <a:lnTo>
                      <a:pt x="8297" y="33435"/>
                    </a:lnTo>
                    <a:cubicBezTo>
                      <a:pt x="8446" y="33344"/>
                      <a:pt x="8596" y="33253"/>
                      <a:pt x="8748" y="33162"/>
                    </a:cubicBezTo>
                    <a:close/>
                    <a:moveTo>
                      <a:pt x="14220" y="31139"/>
                    </a:moveTo>
                    <a:lnTo>
                      <a:pt x="14220" y="31139"/>
                    </a:lnTo>
                    <a:cubicBezTo>
                      <a:pt x="14651" y="31172"/>
                      <a:pt x="15050" y="31289"/>
                      <a:pt x="15409" y="31510"/>
                    </a:cubicBezTo>
                    <a:lnTo>
                      <a:pt x="15409" y="31510"/>
                    </a:lnTo>
                    <a:lnTo>
                      <a:pt x="10321" y="35746"/>
                    </a:lnTo>
                    <a:lnTo>
                      <a:pt x="10321" y="35746"/>
                    </a:lnTo>
                    <a:lnTo>
                      <a:pt x="14220" y="31139"/>
                    </a:lnTo>
                    <a:close/>
                    <a:moveTo>
                      <a:pt x="7804" y="33737"/>
                    </a:moveTo>
                    <a:lnTo>
                      <a:pt x="10221" y="35747"/>
                    </a:lnTo>
                    <a:lnTo>
                      <a:pt x="7279" y="34062"/>
                    </a:lnTo>
                    <a:lnTo>
                      <a:pt x="7279" y="34062"/>
                    </a:lnTo>
                    <a:cubicBezTo>
                      <a:pt x="7319" y="34037"/>
                      <a:pt x="7359" y="34012"/>
                      <a:pt x="7400" y="33987"/>
                    </a:cubicBezTo>
                    <a:cubicBezTo>
                      <a:pt x="7533" y="33904"/>
                      <a:pt x="7668" y="33821"/>
                      <a:pt x="7804" y="33737"/>
                    </a:cubicBezTo>
                    <a:close/>
                    <a:moveTo>
                      <a:pt x="8288" y="33440"/>
                    </a:moveTo>
                    <a:lnTo>
                      <a:pt x="10243" y="35750"/>
                    </a:lnTo>
                    <a:lnTo>
                      <a:pt x="7814" y="33730"/>
                    </a:lnTo>
                    <a:lnTo>
                      <a:pt x="7814" y="33730"/>
                    </a:lnTo>
                    <a:cubicBezTo>
                      <a:pt x="7971" y="33634"/>
                      <a:pt x="8129" y="33537"/>
                      <a:pt x="8288" y="33440"/>
                    </a:cubicBezTo>
                    <a:close/>
                    <a:moveTo>
                      <a:pt x="7268" y="34068"/>
                    </a:moveTo>
                    <a:lnTo>
                      <a:pt x="10229" y="35763"/>
                    </a:lnTo>
                    <a:lnTo>
                      <a:pt x="10229" y="35763"/>
                    </a:lnTo>
                    <a:lnTo>
                      <a:pt x="6627" y="34463"/>
                    </a:lnTo>
                    <a:lnTo>
                      <a:pt x="6627" y="34463"/>
                    </a:lnTo>
                    <a:cubicBezTo>
                      <a:pt x="6836" y="34335"/>
                      <a:pt x="7050" y="34203"/>
                      <a:pt x="7268" y="34068"/>
                    </a:cubicBezTo>
                    <a:close/>
                    <a:moveTo>
                      <a:pt x="6614" y="34471"/>
                    </a:moveTo>
                    <a:lnTo>
                      <a:pt x="10219" y="35771"/>
                    </a:lnTo>
                    <a:lnTo>
                      <a:pt x="10219" y="35771"/>
                    </a:lnTo>
                    <a:lnTo>
                      <a:pt x="5741" y="34989"/>
                    </a:lnTo>
                    <a:lnTo>
                      <a:pt x="5741" y="34989"/>
                    </a:lnTo>
                    <a:cubicBezTo>
                      <a:pt x="6020" y="34830"/>
                      <a:pt x="6311" y="34655"/>
                      <a:pt x="6614" y="34471"/>
                    </a:cubicBezTo>
                    <a:close/>
                    <a:moveTo>
                      <a:pt x="19528" y="31008"/>
                    </a:move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30" y="31011"/>
                    </a:cubicBez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34" y="31030"/>
                    </a:lnTo>
                    <a:cubicBezTo>
                      <a:pt x="19534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20557" y="31448"/>
                      <a:pt x="21503" y="31899"/>
                      <a:pt x="22257" y="32366"/>
                    </a:cubicBez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260" y="34822"/>
                      <a:pt x="22263" y="34822"/>
                      <a:pt x="22267" y="34822"/>
                    </a:cubicBezTo>
                    <a:lnTo>
                      <a:pt x="22268" y="34843"/>
                    </a:lnTo>
                    <a:cubicBezTo>
                      <a:pt x="22264" y="34844"/>
                      <a:pt x="22260" y="34844"/>
                      <a:pt x="22257" y="34845"/>
                    </a:cubicBezTo>
                    <a:lnTo>
                      <a:pt x="22257" y="34845"/>
                    </a:ln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198" y="34828"/>
                      <a:pt x="22140" y="34831"/>
                      <a:pt x="22082" y="34831"/>
                    </a:cubicBezTo>
                    <a:cubicBezTo>
                      <a:pt x="20819" y="34831"/>
                      <a:pt x="19488" y="33623"/>
                      <a:pt x="19474" y="33609"/>
                    </a:cubicBezTo>
                    <a:lnTo>
                      <a:pt x="19464" y="33599"/>
                    </a:lnTo>
                    <a:lnTo>
                      <a:pt x="19457" y="33610"/>
                    </a:lnTo>
                    <a:cubicBezTo>
                      <a:pt x="18804" y="34678"/>
                      <a:pt x="17820" y="35222"/>
                      <a:pt x="17113" y="35488"/>
                    </a:cubicBezTo>
                    <a:cubicBezTo>
                      <a:pt x="16473" y="35729"/>
                      <a:pt x="15934" y="35796"/>
                      <a:pt x="15768" y="35811"/>
                    </a:cubicBezTo>
                    <a:lnTo>
                      <a:pt x="15768" y="35811"/>
                    </a:lnTo>
                    <a:cubicBezTo>
                      <a:pt x="16339" y="35488"/>
                      <a:pt x="16692" y="34695"/>
                      <a:pt x="17065" y="33855"/>
                    </a:cubicBezTo>
                    <a:cubicBezTo>
                      <a:pt x="17588" y="32677"/>
                      <a:pt x="18179" y="31345"/>
                      <a:pt x="19513" y="31034"/>
                    </a:cubicBezTo>
                    <a:lnTo>
                      <a:pt x="19513" y="31034"/>
                    </a:lnTo>
                    <a:cubicBezTo>
                      <a:pt x="19520" y="31034"/>
                      <a:pt x="19526" y="31033"/>
                      <a:pt x="19532" y="31032"/>
                    </a:cubicBezTo>
                    <a:lnTo>
                      <a:pt x="19532" y="31030"/>
                    </a:lnTo>
                    <a:lnTo>
                      <a:pt x="19532" y="31030"/>
                    </a:lnTo>
                    <a:cubicBezTo>
                      <a:pt x="19532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19533" y="31030"/>
                      <a:pt x="19533" y="31030"/>
                      <a:pt x="19532" y="31029"/>
                    </a:cubicBezTo>
                    <a:lnTo>
                      <a:pt x="19532" y="31029"/>
                    </a:lnTo>
                    <a:lnTo>
                      <a:pt x="19531" y="31024"/>
                    </a:ln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29" y="31011"/>
                    </a:cubicBezTo>
                    <a:lnTo>
                      <a:pt x="19529" y="31011"/>
                    </a:lnTo>
                    <a:lnTo>
                      <a:pt x="19528" y="31008"/>
                    </a:lnTo>
                    <a:close/>
                    <a:moveTo>
                      <a:pt x="15419" y="31517"/>
                    </a:moveTo>
                    <a:cubicBezTo>
                      <a:pt x="15617" y="31641"/>
                      <a:pt x="15803" y="31797"/>
                      <a:pt x="15974" y="31989"/>
                    </a:cubicBezTo>
                    <a:lnTo>
                      <a:pt x="15974" y="31989"/>
                    </a:lnTo>
                    <a:cubicBezTo>
                      <a:pt x="14939" y="32531"/>
                      <a:pt x="14208" y="33211"/>
                      <a:pt x="13528" y="33845"/>
                    </a:cubicBezTo>
                    <a:cubicBezTo>
                      <a:pt x="12610" y="34699"/>
                      <a:pt x="11743" y="35505"/>
                      <a:pt x="10320" y="35813"/>
                    </a:cubicBezTo>
                    <a:lnTo>
                      <a:pt x="10320" y="35813"/>
                    </a:lnTo>
                    <a:lnTo>
                      <a:pt x="10289" y="35787"/>
                    </a:lnTo>
                    <a:lnTo>
                      <a:pt x="15419" y="31517"/>
                    </a:lnTo>
                    <a:close/>
                    <a:moveTo>
                      <a:pt x="10243" y="35825"/>
                    </a:moveTo>
                    <a:lnTo>
                      <a:pt x="10238" y="35830"/>
                    </a:lnTo>
                    <a:lnTo>
                      <a:pt x="10238" y="35830"/>
                    </a:lnTo>
                    <a:lnTo>
                      <a:pt x="10236" y="35830"/>
                    </a:lnTo>
                    <a:lnTo>
                      <a:pt x="10236" y="35830"/>
                    </a:lnTo>
                    <a:lnTo>
                      <a:pt x="10243" y="35825"/>
                    </a:lnTo>
                    <a:close/>
                    <a:moveTo>
                      <a:pt x="15871" y="32751"/>
                    </a:moveTo>
                    <a:lnTo>
                      <a:pt x="15871" y="32751"/>
                    </a:lnTo>
                    <a:cubicBezTo>
                      <a:pt x="14391" y="33261"/>
                      <a:pt x="12792" y="35833"/>
                      <a:pt x="11745" y="35833"/>
                    </a:cubicBezTo>
                    <a:cubicBezTo>
                      <a:pt x="14000" y="35833"/>
                      <a:pt x="15316" y="33378"/>
                      <a:pt x="15871" y="32751"/>
                    </a:cubicBezTo>
                    <a:close/>
                    <a:moveTo>
                      <a:pt x="60052" y="31843"/>
                    </a:moveTo>
                    <a:cubicBezTo>
                      <a:pt x="60335" y="31954"/>
                      <a:pt x="60622" y="32081"/>
                      <a:pt x="60912" y="32219"/>
                    </a:cubicBezTo>
                    <a:lnTo>
                      <a:pt x="60912" y="32219"/>
                    </a:lnTo>
                    <a:lnTo>
                      <a:pt x="61588" y="36026"/>
                    </a:lnTo>
                    <a:lnTo>
                      <a:pt x="60052" y="31843"/>
                    </a:lnTo>
                    <a:close/>
                    <a:moveTo>
                      <a:pt x="57604" y="31373"/>
                    </a:moveTo>
                    <a:lnTo>
                      <a:pt x="61541" y="36026"/>
                    </a:lnTo>
                    <a:lnTo>
                      <a:pt x="61541" y="36026"/>
                    </a:lnTo>
                    <a:cubicBezTo>
                      <a:pt x="61537" y="36025"/>
                      <a:pt x="61534" y="36024"/>
                      <a:pt x="61530" y="36024"/>
                    </a:cubicBezTo>
                    <a:lnTo>
                      <a:pt x="61530" y="36024"/>
                    </a:lnTo>
                    <a:lnTo>
                      <a:pt x="56428" y="31777"/>
                    </a:lnTo>
                    <a:lnTo>
                      <a:pt x="56420" y="31786"/>
                    </a:lnTo>
                    <a:lnTo>
                      <a:pt x="61506" y="36018"/>
                    </a:lnTo>
                    <a:lnTo>
                      <a:pt x="61506" y="36018"/>
                    </a:lnTo>
                    <a:cubicBezTo>
                      <a:pt x="60117" y="35702"/>
                      <a:pt x="59263" y="34904"/>
                      <a:pt x="58361" y="34065"/>
                    </a:cubicBezTo>
                    <a:cubicBezTo>
                      <a:pt x="57678" y="33430"/>
                      <a:pt x="56948" y="32750"/>
                      <a:pt x="55914" y="32209"/>
                    </a:cubicBezTo>
                    <a:lnTo>
                      <a:pt x="55914" y="32209"/>
                    </a:lnTo>
                    <a:cubicBezTo>
                      <a:pt x="56356" y="31711"/>
                      <a:pt x="56916" y="31432"/>
                      <a:pt x="57604" y="31373"/>
                    </a:cubicBezTo>
                    <a:close/>
                    <a:moveTo>
                      <a:pt x="60925" y="32226"/>
                    </a:moveTo>
                    <a:cubicBezTo>
                      <a:pt x="61338" y="32424"/>
                      <a:pt x="61756" y="32646"/>
                      <a:pt x="62172" y="32880"/>
                    </a:cubicBezTo>
                    <a:lnTo>
                      <a:pt x="62172" y="32880"/>
                    </a:lnTo>
                    <a:lnTo>
                      <a:pt x="61612" y="36029"/>
                    </a:lnTo>
                    <a:lnTo>
                      <a:pt x="61612" y="32577"/>
                    </a:lnTo>
                    <a:lnTo>
                      <a:pt x="61601" y="32577"/>
                    </a:lnTo>
                    <a:lnTo>
                      <a:pt x="61601" y="36029"/>
                    </a:lnTo>
                    <a:lnTo>
                      <a:pt x="60925" y="32226"/>
                    </a:lnTo>
                    <a:close/>
                    <a:moveTo>
                      <a:pt x="57894" y="31360"/>
                    </a:moveTo>
                    <a:cubicBezTo>
                      <a:pt x="58210" y="31360"/>
                      <a:pt x="58551" y="31402"/>
                      <a:pt x="58917" y="31485"/>
                    </a:cubicBezTo>
                    <a:lnTo>
                      <a:pt x="58917" y="31485"/>
                    </a:lnTo>
                    <a:lnTo>
                      <a:pt x="61562" y="36031"/>
                    </a:lnTo>
                    <a:lnTo>
                      <a:pt x="61562" y="36031"/>
                    </a:lnTo>
                    <a:cubicBezTo>
                      <a:pt x="61561" y="36030"/>
                      <a:pt x="61560" y="36030"/>
                      <a:pt x="61559" y="36030"/>
                    </a:cubicBezTo>
                    <a:lnTo>
                      <a:pt x="61559" y="36030"/>
                    </a:lnTo>
                    <a:lnTo>
                      <a:pt x="57617" y="31372"/>
                    </a:lnTo>
                    <a:lnTo>
                      <a:pt x="57617" y="31372"/>
                    </a:lnTo>
                    <a:cubicBezTo>
                      <a:pt x="57707" y="31364"/>
                      <a:pt x="57800" y="31360"/>
                      <a:pt x="57894" y="31360"/>
                    </a:cubicBezTo>
                    <a:close/>
                    <a:moveTo>
                      <a:pt x="62684" y="33175"/>
                    </a:moveTo>
                    <a:cubicBezTo>
                      <a:pt x="62837" y="33265"/>
                      <a:pt x="62989" y="33356"/>
                      <a:pt x="63141" y="33447"/>
                    </a:cubicBezTo>
                    <a:lnTo>
                      <a:pt x="63141" y="33447"/>
                    </a:lnTo>
                    <a:lnTo>
                      <a:pt x="61635" y="36034"/>
                    </a:lnTo>
                    <a:lnTo>
                      <a:pt x="61635" y="36034"/>
                    </a:lnTo>
                    <a:lnTo>
                      <a:pt x="62684" y="33175"/>
                    </a:lnTo>
                    <a:close/>
                    <a:moveTo>
                      <a:pt x="58931" y="31488"/>
                    </a:moveTo>
                    <a:cubicBezTo>
                      <a:pt x="59178" y="31545"/>
                      <a:pt x="59436" y="31621"/>
                      <a:pt x="59707" y="31715"/>
                    </a:cubicBezTo>
                    <a:cubicBezTo>
                      <a:pt x="59817" y="31753"/>
                      <a:pt x="59927" y="31794"/>
                      <a:pt x="60039" y="31838"/>
                    </a:cubicBezTo>
                    <a:lnTo>
                      <a:pt x="60039" y="31838"/>
                    </a:lnTo>
                    <a:lnTo>
                      <a:pt x="61578" y="36034"/>
                    </a:lnTo>
                    <a:lnTo>
                      <a:pt x="61578" y="36034"/>
                    </a:lnTo>
                    <a:cubicBezTo>
                      <a:pt x="61577" y="36034"/>
                      <a:pt x="61577" y="36034"/>
                      <a:pt x="61576" y="36034"/>
                    </a:cubicBezTo>
                    <a:lnTo>
                      <a:pt x="61576" y="36034"/>
                    </a:lnTo>
                    <a:lnTo>
                      <a:pt x="58931" y="31488"/>
                    </a:lnTo>
                    <a:close/>
                    <a:moveTo>
                      <a:pt x="63151" y="33453"/>
                    </a:moveTo>
                    <a:cubicBezTo>
                      <a:pt x="63303" y="33544"/>
                      <a:pt x="63453" y="33636"/>
                      <a:pt x="63602" y="33728"/>
                    </a:cubicBezTo>
                    <a:lnTo>
                      <a:pt x="63602" y="33728"/>
                    </a:lnTo>
                    <a:lnTo>
                      <a:pt x="61648" y="36035"/>
                    </a:lnTo>
                    <a:lnTo>
                      <a:pt x="61648" y="36035"/>
                    </a:lnTo>
                    <a:lnTo>
                      <a:pt x="63151" y="33453"/>
                    </a:lnTo>
                    <a:close/>
                    <a:moveTo>
                      <a:pt x="62183" y="32886"/>
                    </a:moveTo>
                    <a:lnTo>
                      <a:pt x="62183" y="32886"/>
                    </a:lnTo>
                    <a:cubicBezTo>
                      <a:pt x="62346" y="32979"/>
                      <a:pt x="62510" y="33073"/>
                      <a:pt x="62673" y="33168"/>
                    </a:cubicBezTo>
                    <a:lnTo>
                      <a:pt x="62673" y="33168"/>
                    </a:lnTo>
                    <a:lnTo>
                      <a:pt x="61621" y="36039"/>
                    </a:lnTo>
                    <a:lnTo>
                      <a:pt x="62183" y="32886"/>
                    </a:lnTo>
                    <a:close/>
                    <a:moveTo>
                      <a:pt x="63611" y="33733"/>
                    </a:moveTo>
                    <a:lnTo>
                      <a:pt x="63611" y="33733"/>
                    </a:lnTo>
                    <a:cubicBezTo>
                      <a:pt x="63770" y="33831"/>
                      <a:pt x="63928" y="33928"/>
                      <a:pt x="64083" y="34024"/>
                    </a:cubicBezTo>
                    <a:lnTo>
                      <a:pt x="64083" y="34024"/>
                    </a:lnTo>
                    <a:lnTo>
                      <a:pt x="61651" y="36047"/>
                    </a:lnTo>
                    <a:lnTo>
                      <a:pt x="63611" y="33733"/>
                    </a:lnTo>
                    <a:close/>
                    <a:moveTo>
                      <a:pt x="56016" y="32967"/>
                    </a:moveTo>
                    <a:lnTo>
                      <a:pt x="56016" y="32967"/>
                    </a:lnTo>
                    <a:cubicBezTo>
                      <a:pt x="56571" y="33596"/>
                      <a:pt x="57885" y="36048"/>
                      <a:pt x="60143" y="36048"/>
                    </a:cubicBezTo>
                    <a:cubicBezTo>
                      <a:pt x="59095" y="36048"/>
                      <a:pt x="57497" y="33476"/>
                      <a:pt x="56016" y="32967"/>
                    </a:cubicBezTo>
                    <a:close/>
                    <a:moveTo>
                      <a:pt x="64093" y="34031"/>
                    </a:moveTo>
                    <a:cubicBezTo>
                      <a:pt x="64171" y="34079"/>
                      <a:pt x="64249" y="34128"/>
                      <a:pt x="64326" y="34175"/>
                    </a:cubicBezTo>
                    <a:cubicBezTo>
                      <a:pt x="64427" y="34238"/>
                      <a:pt x="64527" y="34300"/>
                      <a:pt x="64625" y="34361"/>
                    </a:cubicBezTo>
                    <a:lnTo>
                      <a:pt x="64625" y="34361"/>
                    </a:lnTo>
                    <a:lnTo>
                      <a:pt x="61653" y="36060"/>
                    </a:lnTo>
                    <a:lnTo>
                      <a:pt x="61653" y="36060"/>
                    </a:lnTo>
                    <a:lnTo>
                      <a:pt x="64093" y="34031"/>
                    </a:lnTo>
                    <a:close/>
                    <a:moveTo>
                      <a:pt x="64635" y="34367"/>
                    </a:moveTo>
                    <a:cubicBezTo>
                      <a:pt x="64854" y="34503"/>
                      <a:pt x="65069" y="34635"/>
                      <a:pt x="65279" y="34762"/>
                    </a:cubicBezTo>
                    <a:lnTo>
                      <a:pt x="65279" y="34762"/>
                    </a:lnTo>
                    <a:lnTo>
                      <a:pt x="61663" y="36067"/>
                    </a:lnTo>
                    <a:lnTo>
                      <a:pt x="64635" y="34367"/>
                    </a:lnTo>
                    <a:close/>
                    <a:moveTo>
                      <a:pt x="65285" y="34766"/>
                    </a:moveTo>
                    <a:cubicBezTo>
                      <a:pt x="65596" y="34954"/>
                      <a:pt x="65895" y="35131"/>
                      <a:pt x="66179" y="35290"/>
                    </a:cubicBezTo>
                    <a:lnTo>
                      <a:pt x="66179" y="35290"/>
                    </a:lnTo>
                    <a:lnTo>
                      <a:pt x="61664" y="36078"/>
                    </a:lnTo>
                    <a:lnTo>
                      <a:pt x="61664" y="36078"/>
                    </a:lnTo>
                    <a:lnTo>
                      <a:pt x="65287" y="34771"/>
                    </a:lnTo>
                    <a:lnTo>
                      <a:pt x="65285" y="34766"/>
                    </a:lnTo>
                    <a:close/>
                    <a:moveTo>
                      <a:pt x="5728" y="34997"/>
                    </a:moveTo>
                    <a:lnTo>
                      <a:pt x="5728" y="34997"/>
                    </a:lnTo>
                    <a:lnTo>
                      <a:pt x="10222" y="35782"/>
                    </a:lnTo>
                    <a:lnTo>
                      <a:pt x="4036" y="35782"/>
                    </a:lnTo>
                    <a:lnTo>
                      <a:pt x="4036" y="35793"/>
                    </a:lnTo>
                    <a:lnTo>
                      <a:pt x="10222" y="35793"/>
                    </a:lnTo>
                    <a:lnTo>
                      <a:pt x="5694" y="36583"/>
                    </a:lnTo>
                    <a:lnTo>
                      <a:pt x="5694" y="36583"/>
                    </a:lnTo>
                    <a:cubicBezTo>
                      <a:pt x="4948" y="36168"/>
                      <a:pt x="4305" y="35877"/>
                      <a:pt x="3813" y="35824"/>
                    </a:cubicBezTo>
                    <a:lnTo>
                      <a:pt x="3813" y="35824"/>
                    </a:lnTo>
                    <a:cubicBezTo>
                      <a:pt x="4312" y="35744"/>
                      <a:pt x="4968" y="35430"/>
                      <a:pt x="5728" y="34997"/>
                    </a:cubicBezTo>
                    <a:close/>
                    <a:moveTo>
                      <a:pt x="66194" y="35298"/>
                    </a:moveTo>
                    <a:cubicBezTo>
                      <a:pt x="66940" y="35713"/>
                      <a:pt x="67585" y="36004"/>
                      <a:pt x="68077" y="36056"/>
                    </a:cubicBezTo>
                    <a:lnTo>
                      <a:pt x="68077" y="36056"/>
                    </a:lnTo>
                    <a:cubicBezTo>
                      <a:pt x="67577" y="36136"/>
                      <a:pt x="66919" y="36451"/>
                      <a:pt x="66158" y="36886"/>
                    </a:cubicBezTo>
                    <a:lnTo>
                      <a:pt x="66158" y="36886"/>
                    </a:lnTo>
                    <a:lnTo>
                      <a:pt x="66158" y="36885"/>
                    </a:lnTo>
                    <a:lnTo>
                      <a:pt x="61656" y="36098"/>
                    </a:lnTo>
                    <a:lnTo>
                      <a:pt x="67850" y="36098"/>
                    </a:lnTo>
                    <a:lnTo>
                      <a:pt x="67850" y="36088"/>
                    </a:lnTo>
                    <a:lnTo>
                      <a:pt x="61666" y="36088"/>
                    </a:lnTo>
                    <a:lnTo>
                      <a:pt x="66194" y="35298"/>
                    </a:lnTo>
                    <a:close/>
                    <a:moveTo>
                      <a:pt x="10219" y="35804"/>
                    </a:moveTo>
                    <a:lnTo>
                      <a:pt x="6600" y="37110"/>
                    </a:lnTo>
                    <a:lnTo>
                      <a:pt x="6601" y="37115"/>
                    </a:lnTo>
                    <a:lnTo>
                      <a:pt x="6601" y="37115"/>
                    </a:lnTo>
                    <a:cubicBezTo>
                      <a:pt x="6291" y="36927"/>
                      <a:pt x="5992" y="36750"/>
                      <a:pt x="5708" y="36591"/>
                    </a:cubicBezTo>
                    <a:lnTo>
                      <a:pt x="5708" y="36591"/>
                    </a:lnTo>
                    <a:lnTo>
                      <a:pt x="10219" y="35804"/>
                    </a:lnTo>
                    <a:close/>
                    <a:moveTo>
                      <a:pt x="61665" y="36110"/>
                    </a:moveTo>
                    <a:lnTo>
                      <a:pt x="66145" y="36893"/>
                    </a:lnTo>
                    <a:lnTo>
                      <a:pt x="66145" y="36893"/>
                    </a:lnTo>
                    <a:cubicBezTo>
                      <a:pt x="65866" y="37052"/>
                      <a:pt x="65575" y="37227"/>
                      <a:pt x="65272" y="37411"/>
                    </a:cubicBezTo>
                    <a:lnTo>
                      <a:pt x="65272" y="37411"/>
                    </a:lnTo>
                    <a:lnTo>
                      <a:pt x="61665" y="36110"/>
                    </a:lnTo>
                    <a:close/>
                    <a:moveTo>
                      <a:pt x="10222" y="35814"/>
                    </a:moveTo>
                    <a:lnTo>
                      <a:pt x="7251" y="37514"/>
                    </a:lnTo>
                    <a:lnTo>
                      <a:pt x="7251" y="37514"/>
                    </a:lnTo>
                    <a:cubicBezTo>
                      <a:pt x="7031" y="37378"/>
                      <a:pt x="6816" y="37246"/>
                      <a:pt x="6607" y="37118"/>
                    </a:cubicBezTo>
                    <a:lnTo>
                      <a:pt x="6607" y="37118"/>
                    </a:lnTo>
                    <a:lnTo>
                      <a:pt x="10222" y="35814"/>
                    </a:lnTo>
                    <a:close/>
                    <a:moveTo>
                      <a:pt x="61663" y="36121"/>
                    </a:moveTo>
                    <a:lnTo>
                      <a:pt x="65258" y="37420"/>
                    </a:lnTo>
                    <a:lnTo>
                      <a:pt x="65258" y="37420"/>
                    </a:lnTo>
                    <a:cubicBezTo>
                      <a:pt x="65050" y="37547"/>
                      <a:pt x="64836" y="37679"/>
                      <a:pt x="64618" y="37813"/>
                    </a:cubicBezTo>
                    <a:lnTo>
                      <a:pt x="64618" y="37813"/>
                    </a:lnTo>
                    <a:lnTo>
                      <a:pt x="61663" y="36121"/>
                    </a:lnTo>
                    <a:close/>
                    <a:moveTo>
                      <a:pt x="10226" y="35824"/>
                    </a:moveTo>
                    <a:lnTo>
                      <a:pt x="7790" y="37849"/>
                    </a:lnTo>
                    <a:lnTo>
                      <a:pt x="7790" y="37849"/>
                    </a:lnTo>
                    <a:cubicBezTo>
                      <a:pt x="7713" y="37801"/>
                      <a:pt x="7636" y="37753"/>
                      <a:pt x="7559" y="37705"/>
                    </a:cubicBezTo>
                    <a:cubicBezTo>
                      <a:pt x="7459" y="37643"/>
                      <a:pt x="7359" y="37581"/>
                      <a:pt x="7261" y="37520"/>
                    </a:cubicBezTo>
                    <a:lnTo>
                      <a:pt x="7261" y="37520"/>
                    </a:lnTo>
                    <a:lnTo>
                      <a:pt x="10226" y="35824"/>
                    </a:lnTo>
                    <a:close/>
                    <a:moveTo>
                      <a:pt x="19469" y="33634"/>
                    </a:moveTo>
                    <a:cubicBezTo>
                      <a:pt x="19592" y="33744"/>
                      <a:pt x="20867" y="34852"/>
                      <a:pt x="22083" y="34852"/>
                    </a:cubicBezTo>
                    <a:cubicBezTo>
                      <a:pt x="22140" y="34852"/>
                      <a:pt x="22199" y="34850"/>
                      <a:pt x="22257" y="34845"/>
                    </a:cubicBezTo>
                    <a:lnTo>
                      <a:pt x="22257" y="3484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199" y="36808"/>
                      <a:pt x="22141" y="36805"/>
                      <a:pt x="22083" y="36805"/>
                    </a:cubicBezTo>
                    <a:cubicBezTo>
                      <a:pt x="20867" y="36805"/>
                      <a:pt x="19593" y="37914"/>
                      <a:pt x="19469" y="38024"/>
                    </a:cubicBezTo>
                    <a:cubicBezTo>
                      <a:pt x="18811" y="36958"/>
                      <a:pt x="17827" y="36414"/>
                      <a:pt x="17117" y="36148"/>
                    </a:cubicBezTo>
                    <a:cubicBezTo>
                      <a:pt x="16540" y="35930"/>
                      <a:pt x="16043" y="35855"/>
                      <a:pt x="15827" y="35829"/>
                    </a:cubicBezTo>
                    <a:cubicBezTo>
                      <a:pt x="16043" y="35804"/>
                      <a:pt x="16540" y="35729"/>
                      <a:pt x="17117" y="35510"/>
                    </a:cubicBezTo>
                    <a:cubicBezTo>
                      <a:pt x="17827" y="35242"/>
                      <a:pt x="18811" y="34699"/>
                      <a:pt x="19469" y="33634"/>
                    </a:cubicBezTo>
                    <a:close/>
                    <a:moveTo>
                      <a:pt x="61653" y="36128"/>
                    </a:moveTo>
                    <a:lnTo>
                      <a:pt x="64609" y="37819"/>
                    </a:lnTo>
                    <a:lnTo>
                      <a:pt x="64609" y="37819"/>
                    </a:lnTo>
                    <a:cubicBezTo>
                      <a:pt x="64569" y="37844"/>
                      <a:pt x="64529" y="37869"/>
                      <a:pt x="64489" y="37894"/>
                    </a:cubicBezTo>
                    <a:cubicBezTo>
                      <a:pt x="64354" y="37977"/>
                      <a:pt x="64218" y="38061"/>
                      <a:pt x="64080" y="38146"/>
                    </a:cubicBezTo>
                    <a:lnTo>
                      <a:pt x="64080" y="38146"/>
                    </a:lnTo>
                    <a:lnTo>
                      <a:pt x="61653" y="36128"/>
                    </a:lnTo>
                    <a:close/>
                    <a:moveTo>
                      <a:pt x="10233" y="35833"/>
                    </a:moveTo>
                    <a:lnTo>
                      <a:pt x="10236" y="35833"/>
                    </a:lnTo>
                    <a:lnTo>
                      <a:pt x="10236" y="35833"/>
                    </a:lnTo>
                    <a:lnTo>
                      <a:pt x="8275" y="38148"/>
                    </a:lnTo>
                    <a:lnTo>
                      <a:pt x="8275" y="38148"/>
                    </a:lnTo>
                    <a:cubicBezTo>
                      <a:pt x="8116" y="38050"/>
                      <a:pt x="7958" y="37952"/>
                      <a:pt x="7801" y="37856"/>
                    </a:cubicBezTo>
                    <a:lnTo>
                      <a:pt x="7801" y="37856"/>
                    </a:lnTo>
                    <a:lnTo>
                      <a:pt x="10233" y="35833"/>
                    </a:lnTo>
                    <a:close/>
                    <a:moveTo>
                      <a:pt x="52420" y="33860"/>
                    </a:moveTo>
                    <a:cubicBezTo>
                      <a:pt x="53077" y="34927"/>
                      <a:pt x="54060" y="35471"/>
                      <a:pt x="54770" y="35736"/>
                    </a:cubicBezTo>
                    <a:cubicBezTo>
                      <a:pt x="55348" y="35953"/>
                      <a:pt x="55845" y="36030"/>
                      <a:pt x="56060" y="36055"/>
                    </a:cubicBezTo>
                    <a:cubicBezTo>
                      <a:pt x="55845" y="36081"/>
                      <a:pt x="55348" y="36155"/>
                      <a:pt x="54770" y="36374"/>
                    </a:cubicBezTo>
                    <a:cubicBezTo>
                      <a:pt x="54060" y="36642"/>
                      <a:pt x="53077" y="37185"/>
                      <a:pt x="52420" y="38250"/>
                    </a:cubicBezTo>
                    <a:cubicBezTo>
                      <a:pt x="52295" y="38140"/>
                      <a:pt x="51020" y="37031"/>
                      <a:pt x="49804" y="37031"/>
                    </a:cubicBezTo>
                    <a:cubicBezTo>
                      <a:pt x="49745" y="37031"/>
                      <a:pt x="49687" y="37034"/>
                      <a:pt x="49629" y="37039"/>
                    </a:cubicBezTo>
                    <a:lnTo>
                      <a:pt x="49629" y="37039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88" y="35076"/>
                      <a:pt x="49747" y="35079"/>
                      <a:pt x="49806" y="35079"/>
                    </a:cubicBezTo>
                    <a:cubicBezTo>
                      <a:pt x="51021" y="35079"/>
                      <a:pt x="52296" y="33970"/>
                      <a:pt x="52420" y="33860"/>
                    </a:cubicBezTo>
                    <a:close/>
                    <a:moveTo>
                      <a:pt x="10243" y="35840"/>
                    </a:moveTo>
                    <a:lnTo>
                      <a:pt x="8737" y="38429"/>
                    </a:lnTo>
                    <a:lnTo>
                      <a:pt x="8737" y="38429"/>
                    </a:lnTo>
                    <a:cubicBezTo>
                      <a:pt x="8585" y="38337"/>
                      <a:pt x="8434" y="38245"/>
                      <a:pt x="8284" y="38153"/>
                    </a:cubicBezTo>
                    <a:lnTo>
                      <a:pt x="8284" y="38153"/>
                    </a:lnTo>
                    <a:lnTo>
                      <a:pt x="10243" y="35840"/>
                    </a:lnTo>
                    <a:close/>
                    <a:moveTo>
                      <a:pt x="61656" y="36146"/>
                    </a:moveTo>
                    <a:lnTo>
                      <a:pt x="64070" y="38152"/>
                    </a:lnTo>
                    <a:lnTo>
                      <a:pt x="64070" y="38152"/>
                    </a:lnTo>
                    <a:cubicBezTo>
                      <a:pt x="63915" y="38248"/>
                      <a:pt x="63758" y="38345"/>
                      <a:pt x="63599" y="38441"/>
                    </a:cubicBezTo>
                    <a:lnTo>
                      <a:pt x="63599" y="38441"/>
                    </a:lnTo>
                    <a:lnTo>
                      <a:pt x="61656" y="36146"/>
                    </a:lnTo>
                    <a:close/>
                    <a:moveTo>
                      <a:pt x="6183" y="38321"/>
                    </a:moveTo>
                    <a:cubicBezTo>
                      <a:pt x="6101" y="38321"/>
                      <a:pt x="6038" y="38386"/>
                      <a:pt x="6038" y="38466"/>
                    </a:cubicBezTo>
                    <a:cubicBezTo>
                      <a:pt x="6038" y="38546"/>
                      <a:pt x="6103" y="38611"/>
                      <a:pt x="6183" y="38611"/>
                    </a:cubicBezTo>
                    <a:cubicBezTo>
                      <a:pt x="6262" y="38611"/>
                      <a:pt x="6327" y="38546"/>
                      <a:pt x="6327" y="38466"/>
                    </a:cubicBezTo>
                    <a:cubicBezTo>
                      <a:pt x="6327" y="38386"/>
                      <a:pt x="6262" y="38321"/>
                      <a:pt x="6183" y="38321"/>
                    </a:cubicBezTo>
                    <a:close/>
                    <a:moveTo>
                      <a:pt x="10254" y="35840"/>
                    </a:moveTo>
                    <a:lnTo>
                      <a:pt x="9204" y="38706"/>
                    </a:lnTo>
                    <a:lnTo>
                      <a:pt x="9204" y="38706"/>
                    </a:lnTo>
                    <a:cubicBezTo>
                      <a:pt x="9050" y="38616"/>
                      <a:pt x="8897" y="38525"/>
                      <a:pt x="8746" y="38434"/>
                    </a:cubicBezTo>
                    <a:lnTo>
                      <a:pt x="8746" y="38434"/>
                    </a:lnTo>
                    <a:lnTo>
                      <a:pt x="10254" y="35840"/>
                    </a:lnTo>
                    <a:close/>
                    <a:moveTo>
                      <a:pt x="61648" y="36152"/>
                    </a:moveTo>
                    <a:lnTo>
                      <a:pt x="63591" y="38446"/>
                    </a:lnTo>
                    <a:lnTo>
                      <a:pt x="63591" y="38446"/>
                    </a:lnTo>
                    <a:cubicBezTo>
                      <a:pt x="63442" y="38537"/>
                      <a:pt x="63291" y="38628"/>
                      <a:pt x="63140" y="38718"/>
                    </a:cubicBezTo>
                    <a:lnTo>
                      <a:pt x="63140" y="38718"/>
                    </a:lnTo>
                    <a:lnTo>
                      <a:pt x="61648" y="36152"/>
                    </a:lnTo>
                    <a:close/>
                    <a:moveTo>
                      <a:pt x="65706" y="38544"/>
                    </a:moveTo>
                    <a:cubicBezTo>
                      <a:pt x="65626" y="38544"/>
                      <a:pt x="65561" y="38609"/>
                      <a:pt x="65561" y="38689"/>
                    </a:cubicBezTo>
                    <a:cubicBezTo>
                      <a:pt x="65561" y="38769"/>
                      <a:pt x="65626" y="38834"/>
                      <a:pt x="65706" y="38834"/>
                    </a:cubicBezTo>
                    <a:cubicBezTo>
                      <a:pt x="65785" y="38834"/>
                      <a:pt x="65851" y="38769"/>
                      <a:pt x="65851" y="38689"/>
                    </a:cubicBezTo>
                    <a:cubicBezTo>
                      <a:pt x="65851" y="38609"/>
                      <a:pt x="65785" y="38544"/>
                      <a:pt x="65706" y="38544"/>
                    </a:cubicBezTo>
                    <a:close/>
                    <a:moveTo>
                      <a:pt x="11745" y="35833"/>
                    </a:moveTo>
                    <a:cubicBezTo>
                      <a:pt x="12792" y="35833"/>
                      <a:pt x="14391" y="38405"/>
                      <a:pt x="15871" y="38914"/>
                    </a:cubicBezTo>
                    <a:cubicBezTo>
                      <a:pt x="15316" y="38285"/>
                      <a:pt x="14000" y="35833"/>
                      <a:pt x="11745" y="35833"/>
                    </a:cubicBezTo>
                    <a:close/>
                    <a:moveTo>
                      <a:pt x="61635" y="36154"/>
                    </a:moveTo>
                    <a:lnTo>
                      <a:pt x="63130" y="38724"/>
                    </a:lnTo>
                    <a:lnTo>
                      <a:pt x="63130" y="38724"/>
                    </a:lnTo>
                    <a:cubicBezTo>
                      <a:pt x="62979" y="38814"/>
                      <a:pt x="62827" y="38903"/>
                      <a:pt x="62675" y="38991"/>
                    </a:cubicBezTo>
                    <a:lnTo>
                      <a:pt x="62675" y="38991"/>
                    </a:lnTo>
                    <a:lnTo>
                      <a:pt x="61635" y="36154"/>
                    </a:lnTo>
                    <a:close/>
                    <a:moveTo>
                      <a:pt x="10264" y="35845"/>
                    </a:moveTo>
                    <a:lnTo>
                      <a:pt x="9704" y="38994"/>
                    </a:lnTo>
                    <a:lnTo>
                      <a:pt x="9704" y="38994"/>
                    </a:lnTo>
                    <a:cubicBezTo>
                      <a:pt x="9540" y="38902"/>
                      <a:pt x="9376" y="38808"/>
                      <a:pt x="9213" y="38712"/>
                    </a:cubicBezTo>
                    <a:lnTo>
                      <a:pt x="9213" y="38712"/>
                    </a:lnTo>
                    <a:lnTo>
                      <a:pt x="10264" y="35845"/>
                    </a:lnTo>
                    <a:close/>
                    <a:moveTo>
                      <a:pt x="60141" y="36048"/>
                    </a:moveTo>
                    <a:cubicBezTo>
                      <a:pt x="57885" y="36048"/>
                      <a:pt x="56571" y="38502"/>
                      <a:pt x="56015" y="39130"/>
                    </a:cubicBezTo>
                    <a:cubicBezTo>
                      <a:pt x="57494" y="38620"/>
                      <a:pt x="59094" y="36048"/>
                      <a:pt x="60141" y="36048"/>
                    </a:cubicBezTo>
                    <a:close/>
                    <a:moveTo>
                      <a:pt x="7261" y="39205"/>
                    </a:moveTo>
                    <a:cubicBezTo>
                      <a:pt x="7159" y="39205"/>
                      <a:pt x="7078" y="39286"/>
                      <a:pt x="7078" y="39388"/>
                    </a:cubicBezTo>
                    <a:cubicBezTo>
                      <a:pt x="7078" y="39489"/>
                      <a:pt x="7159" y="39572"/>
                      <a:pt x="7261" y="39572"/>
                    </a:cubicBezTo>
                    <a:cubicBezTo>
                      <a:pt x="7362" y="39572"/>
                      <a:pt x="7443" y="39489"/>
                      <a:pt x="7443" y="39388"/>
                    </a:cubicBezTo>
                    <a:cubicBezTo>
                      <a:pt x="7443" y="39286"/>
                      <a:pt x="7362" y="39205"/>
                      <a:pt x="7261" y="39205"/>
                    </a:cubicBezTo>
                    <a:close/>
                    <a:moveTo>
                      <a:pt x="61621" y="36150"/>
                    </a:moveTo>
                    <a:lnTo>
                      <a:pt x="62665" y="38998"/>
                    </a:lnTo>
                    <a:lnTo>
                      <a:pt x="62665" y="38998"/>
                    </a:lnTo>
                    <a:cubicBezTo>
                      <a:pt x="62316" y="39200"/>
                      <a:pt x="61964" y="39395"/>
                      <a:pt x="61612" y="39578"/>
                    </a:cubicBezTo>
                    <a:lnTo>
                      <a:pt x="61612" y="39578"/>
                    </a:lnTo>
                    <a:lnTo>
                      <a:pt x="61612" y="36161"/>
                    </a:lnTo>
                    <a:lnTo>
                      <a:pt x="62164" y="39264"/>
                    </a:lnTo>
                    <a:lnTo>
                      <a:pt x="62174" y="39263"/>
                    </a:lnTo>
                    <a:lnTo>
                      <a:pt x="61621" y="36150"/>
                    </a:lnTo>
                    <a:close/>
                    <a:moveTo>
                      <a:pt x="10275" y="35844"/>
                    </a:moveTo>
                    <a:lnTo>
                      <a:pt x="10275" y="39305"/>
                    </a:lnTo>
                    <a:lnTo>
                      <a:pt x="10285" y="39305"/>
                    </a:lnTo>
                    <a:lnTo>
                      <a:pt x="10285" y="35844"/>
                    </a:lnTo>
                    <a:lnTo>
                      <a:pt x="10285" y="35844"/>
                    </a:lnTo>
                    <a:cubicBezTo>
                      <a:pt x="10285" y="35844"/>
                      <a:pt x="10286" y="35844"/>
                      <a:pt x="10286" y="35844"/>
                    </a:cubicBezTo>
                    <a:lnTo>
                      <a:pt x="10286" y="35844"/>
                    </a:lnTo>
                    <a:lnTo>
                      <a:pt x="10964" y="39656"/>
                    </a:lnTo>
                    <a:lnTo>
                      <a:pt x="10964" y="39656"/>
                    </a:lnTo>
                    <a:cubicBezTo>
                      <a:pt x="10549" y="39457"/>
                      <a:pt x="10130" y="39235"/>
                      <a:pt x="9714" y="39000"/>
                    </a:cubicBezTo>
                    <a:lnTo>
                      <a:pt x="9714" y="39000"/>
                    </a:lnTo>
                    <a:lnTo>
                      <a:pt x="10275" y="35844"/>
                    </a:lnTo>
                    <a:close/>
                    <a:moveTo>
                      <a:pt x="64628" y="39428"/>
                    </a:moveTo>
                    <a:cubicBezTo>
                      <a:pt x="64526" y="39428"/>
                      <a:pt x="64445" y="39509"/>
                      <a:pt x="64445" y="39611"/>
                    </a:cubicBezTo>
                    <a:cubicBezTo>
                      <a:pt x="64445" y="39712"/>
                      <a:pt x="64526" y="39793"/>
                      <a:pt x="64628" y="39793"/>
                    </a:cubicBezTo>
                    <a:cubicBezTo>
                      <a:pt x="64729" y="39793"/>
                      <a:pt x="64810" y="39712"/>
                      <a:pt x="64810" y="39611"/>
                    </a:cubicBezTo>
                    <a:cubicBezTo>
                      <a:pt x="64809" y="39509"/>
                      <a:pt x="64728" y="39428"/>
                      <a:pt x="64628" y="39428"/>
                    </a:cubicBezTo>
                    <a:close/>
                    <a:moveTo>
                      <a:pt x="61601" y="36161"/>
                    </a:moveTo>
                    <a:lnTo>
                      <a:pt x="61601" y="39584"/>
                    </a:lnTo>
                    <a:lnTo>
                      <a:pt x="61601" y="39584"/>
                    </a:lnTo>
                    <a:cubicBezTo>
                      <a:pt x="61378" y="39700"/>
                      <a:pt x="61155" y="39811"/>
                      <a:pt x="60934" y="39915"/>
                    </a:cubicBezTo>
                    <a:lnTo>
                      <a:pt x="60934" y="39915"/>
                    </a:lnTo>
                    <a:lnTo>
                      <a:pt x="61601" y="36161"/>
                    </a:lnTo>
                    <a:close/>
                    <a:moveTo>
                      <a:pt x="10300" y="35857"/>
                    </a:moveTo>
                    <a:lnTo>
                      <a:pt x="11834" y="40037"/>
                    </a:lnTo>
                    <a:lnTo>
                      <a:pt x="11834" y="40037"/>
                    </a:lnTo>
                    <a:cubicBezTo>
                      <a:pt x="11551" y="39926"/>
                      <a:pt x="11264" y="39800"/>
                      <a:pt x="10975" y="39661"/>
                    </a:cubicBezTo>
                    <a:lnTo>
                      <a:pt x="10975" y="39661"/>
                    </a:lnTo>
                    <a:lnTo>
                      <a:pt x="10300" y="35857"/>
                    </a:lnTo>
                    <a:close/>
                    <a:moveTo>
                      <a:pt x="61589" y="36158"/>
                    </a:moveTo>
                    <a:lnTo>
                      <a:pt x="60921" y="39918"/>
                    </a:lnTo>
                    <a:lnTo>
                      <a:pt x="60925" y="39919"/>
                    </a:lnTo>
                    <a:lnTo>
                      <a:pt x="60925" y="39919"/>
                    </a:lnTo>
                    <a:cubicBezTo>
                      <a:pt x="60639" y="40053"/>
                      <a:pt x="60355" y="40175"/>
                      <a:pt x="60075" y="40283"/>
                    </a:cubicBezTo>
                    <a:lnTo>
                      <a:pt x="60075" y="40283"/>
                    </a:lnTo>
                    <a:lnTo>
                      <a:pt x="61589" y="36158"/>
                    </a:lnTo>
                    <a:close/>
                    <a:moveTo>
                      <a:pt x="61569" y="36070"/>
                    </a:moveTo>
                    <a:lnTo>
                      <a:pt x="61597" y="36094"/>
                    </a:lnTo>
                    <a:lnTo>
                      <a:pt x="56468" y="40364"/>
                    </a:lnTo>
                    <a:lnTo>
                      <a:pt x="56468" y="40364"/>
                    </a:lnTo>
                    <a:cubicBezTo>
                      <a:pt x="56271" y="40240"/>
                      <a:pt x="56086" y="40084"/>
                      <a:pt x="55915" y="39893"/>
                    </a:cubicBezTo>
                    <a:lnTo>
                      <a:pt x="55915" y="39893"/>
                    </a:lnTo>
                    <a:cubicBezTo>
                      <a:pt x="56949" y="39352"/>
                      <a:pt x="57679" y="38673"/>
                      <a:pt x="58361" y="38039"/>
                    </a:cubicBezTo>
                    <a:cubicBezTo>
                      <a:pt x="59278" y="37184"/>
                      <a:pt x="60144" y="36378"/>
                      <a:pt x="61569" y="36070"/>
                    </a:cubicBezTo>
                    <a:close/>
                    <a:moveTo>
                      <a:pt x="10309" y="35849"/>
                    </a:moveTo>
                    <a:lnTo>
                      <a:pt x="10309" y="35849"/>
                    </a:lnTo>
                    <a:cubicBezTo>
                      <a:pt x="10309" y="35849"/>
                      <a:pt x="10310" y="35849"/>
                      <a:pt x="10310" y="35849"/>
                    </a:cubicBezTo>
                    <a:lnTo>
                      <a:pt x="10310" y="35849"/>
                    </a:lnTo>
                    <a:lnTo>
                      <a:pt x="12955" y="40392"/>
                    </a:lnTo>
                    <a:lnTo>
                      <a:pt x="12955" y="40392"/>
                    </a:lnTo>
                    <a:cubicBezTo>
                      <a:pt x="12708" y="40335"/>
                      <a:pt x="12450" y="40260"/>
                      <a:pt x="12180" y="40166"/>
                    </a:cubicBezTo>
                    <a:cubicBezTo>
                      <a:pt x="12070" y="40127"/>
                      <a:pt x="11960" y="40086"/>
                      <a:pt x="11849" y="40043"/>
                    </a:cubicBezTo>
                    <a:lnTo>
                      <a:pt x="11849" y="40043"/>
                    </a:lnTo>
                    <a:lnTo>
                      <a:pt x="10309" y="35849"/>
                    </a:lnTo>
                    <a:close/>
                    <a:moveTo>
                      <a:pt x="8686" y="39938"/>
                    </a:moveTo>
                    <a:cubicBezTo>
                      <a:pt x="8537" y="39938"/>
                      <a:pt x="8418" y="40060"/>
                      <a:pt x="8418" y="40206"/>
                    </a:cubicBezTo>
                    <a:cubicBezTo>
                      <a:pt x="8418" y="40356"/>
                      <a:pt x="8537" y="40474"/>
                      <a:pt x="8686" y="40474"/>
                    </a:cubicBezTo>
                    <a:cubicBezTo>
                      <a:pt x="8834" y="40474"/>
                      <a:pt x="8954" y="40356"/>
                      <a:pt x="8954" y="40206"/>
                    </a:cubicBezTo>
                    <a:cubicBezTo>
                      <a:pt x="8954" y="40058"/>
                      <a:pt x="8834" y="39938"/>
                      <a:pt x="8686" y="39938"/>
                    </a:cubicBezTo>
                    <a:close/>
                    <a:moveTo>
                      <a:pt x="10345" y="35857"/>
                    </a:moveTo>
                    <a:lnTo>
                      <a:pt x="10345" y="35857"/>
                    </a:lnTo>
                    <a:cubicBezTo>
                      <a:pt x="10350" y="35858"/>
                      <a:pt x="10354" y="35859"/>
                      <a:pt x="10359" y="35860"/>
                    </a:cubicBezTo>
                    <a:lnTo>
                      <a:pt x="10359" y="35860"/>
                    </a:lnTo>
                    <a:lnTo>
                      <a:pt x="15458" y="40103"/>
                    </a:lnTo>
                    <a:lnTo>
                      <a:pt x="15465" y="40095"/>
                    </a:lnTo>
                    <a:lnTo>
                      <a:pt x="10383" y="35866"/>
                    </a:lnTo>
                    <a:lnTo>
                      <a:pt x="10383" y="35866"/>
                    </a:lnTo>
                    <a:cubicBezTo>
                      <a:pt x="11771" y="36182"/>
                      <a:pt x="12624" y="36980"/>
                      <a:pt x="13528" y="37820"/>
                    </a:cubicBezTo>
                    <a:cubicBezTo>
                      <a:pt x="14209" y="38453"/>
                      <a:pt x="14939" y="39132"/>
                      <a:pt x="15972" y="39674"/>
                    </a:cubicBezTo>
                    <a:lnTo>
                      <a:pt x="15972" y="39674"/>
                    </a:lnTo>
                    <a:cubicBezTo>
                      <a:pt x="15529" y="40171"/>
                      <a:pt x="14969" y="40448"/>
                      <a:pt x="14281" y="40508"/>
                    </a:cubicBezTo>
                    <a:lnTo>
                      <a:pt x="14281" y="40508"/>
                    </a:lnTo>
                    <a:lnTo>
                      <a:pt x="10345" y="35857"/>
                    </a:lnTo>
                    <a:close/>
                    <a:moveTo>
                      <a:pt x="10324" y="35852"/>
                    </a:moveTo>
                    <a:cubicBezTo>
                      <a:pt x="10325" y="35853"/>
                      <a:pt x="10327" y="35853"/>
                      <a:pt x="10329" y="35854"/>
                    </a:cubicBezTo>
                    <a:lnTo>
                      <a:pt x="10329" y="35854"/>
                    </a:lnTo>
                    <a:lnTo>
                      <a:pt x="14269" y="40509"/>
                    </a:lnTo>
                    <a:lnTo>
                      <a:pt x="14269" y="40509"/>
                    </a:lnTo>
                    <a:cubicBezTo>
                      <a:pt x="14179" y="40517"/>
                      <a:pt x="14087" y="40520"/>
                      <a:pt x="13992" y="40520"/>
                    </a:cubicBezTo>
                    <a:cubicBezTo>
                      <a:pt x="13676" y="40520"/>
                      <a:pt x="13335" y="40479"/>
                      <a:pt x="12969" y="40395"/>
                    </a:cubicBezTo>
                    <a:lnTo>
                      <a:pt x="12969" y="40395"/>
                    </a:lnTo>
                    <a:lnTo>
                      <a:pt x="10324" y="35852"/>
                    </a:lnTo>
                    <a:close/>
                    <a:moveTo>
                      <a:pt x="19289" y="31075"/>
                    </a:moveTo>
                    <a:lnTo>
                      <a:pt x="19289" y="31075"/>
                    </a:lnTo>
                    <a:cubicBezTo>
                      <a:pt x="18098" y="31475"/>
                      <a:pt x="17540" y="32729"/>
                      <a:pt x="17044" y="33844"/>
                    </a:cubicBezTo>
                    <a:cubicBezTo>
                      <a:pt x="16663" y="34704"/>
                      <a:pt x="16303" y="35517"/>
                      <a:pt x="15707" y="35819"/>
                    </a:cubicBezTo>
                    <a:lnTo>
                      <a:pt x="15687" y="35827"/>
                    </a:lnTo>
                    <a:lnTo>
                      <a:pt x="15707" y="35836"/>
                    </a:lnTo>
                    <a:cubicBezTo>
                      <a:pt x="16303" y="36137"/>
                      <a:pt x="16663" y="36950"/>
                      <a:pt x="17044" y="37811"/>
                    </a:cubicBezTo>
                    <a:cubicBezTo>
                      <a:pt x="17545" y="38935"/>
                      <a:pt x="18106" y="40204"/>
                      <a:pt x="19323" y="40591"/>
                    </a:cubicBezTo>
                    <a:lnTo>
                      <a:pt x="19323" y="40591"/>
                    </a:lnTo>
                    <a:cubicBezTo>
                      <a:pt x="17551" y="40227"/>
                      <a:pt x="16740" y="38942"/>
                      <a:pt x="16023" y="37804"/>
                    </a:cubicBezTo>
                    <a:cubicBezTo>
                      <a:pt x="15485" y="36949"/>
                      <a:pt x="14977" y="36140"/>
                      <a:pt x="14138" y="35829"/>
                    </a:cubicBezTo>
                    <a:cubicBezTo>
                      <a:pt x="14977" y="35517"/>
                      <a:pt x="15485" y="34710"/>
                      <a:pt x="16023" y="33855"/>
                    </a:cubicBezTo>
                    <a:cubicBezTo>
                      <a:pt x="16737" y="32723"/>
                      <a:pt x="17541" y="31447"/>
                      <a:pt x="19289" y="31075"/>
                    </a:cubicBezTo>
                    <a:close/>
                    <a:moveTo>
                      <a:pt x="19239" y="31063"/>
                    </a:moveTo>
                    <a:cubicBezTo>
                      <a:pt x="17512" y="31450"/>
                      <a:pt x="16713" y="32717"/>
                      <a:pt x="16004" y="33844"/>
                    </a:cubicBezTo>
                    <a:cubicBezTo>
                      <a:pt x="15462" y="34704"/>
                      <a:pt x="14949" y="35517"/>
                      <a:pt x="14101" y="35819"/>
                    </a:cubicBezTo>
                    <a:lnTo>
                      <a:pt x="14072" y="35829"/>
                    </a:lnTo>
                    <a:lnTo>
                      <a:pt x="14101" y="35840"/>
                    </a:lnTo>
                    <a:cubicBezTo>
                      <a:pt x="14949" y="36140"/>
                      <a:pt x="15462" y="36953"/>
                      <a:pt x="16004" y="37814"/>
                    </a:cubicBezTo>
                    <a:cubicBezTo>
                      <a:pt x="16717" y="38946"/>
                      <a:pt x="17521" y="40222"/>
                      <a:pt x="19266" y="40602"/>
                    </a:cubicBezTo>
                    <a:lnTo>
                      <a:pt x="19266" y="40602"/>
                    </a:lnTo>
                    <a:cubicBezTo>
                      <a:pt x="16176" y="40253"/>
                      <a:pt x="14778" y="38952"/>
                      <a:pt x="13542" y="37801"/>
                    </a:cubicBezTo>
                    <a:cubicBezTo>
                      <a:pt x="12627" y="36951"/>
                      <a:pt x="11763" y="36145"/>
                      <a:pt x="10344" y="35833"/>
                    </a:cubicBezTo>
                    <a:lnTo>
                      <a:pt x="10344" y="35833"/>
                    </a:lnTo>
                    <a:lnTo>
                      <a:pt x="10339" y="35829"/>
                    </a:lnTo>
                    <a:lnTo>
                      <a:pt x="10339" y="35829"/>
                    </a:lnTo>
                    <a:cubicBezTo>
                      <a:pt x="11761" y="35516"/>
                      <a:pt x="12625" y="34712"/>
                      <a:pt x="13542" y="33860"/>
                    </a:cubicBezTo>
                    <a:cubicBezTo>
                      <a:pt x="14774" y="32712"/>
                      <a:pt x="16167" y="31417"/>
                      <a:pt x="19239" y="31063"/>
                    </a:cubicBezTo>
                    <a:close/>
                    <a:moveTo>
                      <a:pt x="61580" y="36147"/>
                    </a:moveTo>
                    <a:lnTo>
                      <a:pt x="60060" y="40288"/>
                    </a:lnTo>
                    <a:lnTo>
                      <a:pt x="60060" y="40288"/>
                    </a:lnTo>
                    <a:cubicBezTo>
                      <a:pt x="59690" y="40429"/>
                      <a:pt x="59327" y="40544"/>
                      <a:pt x="58974" y="40624"/>
                    </a:cubicBezTo>
                    <a:lnTo>
                      <a:pt x="58974" y="40624"/>
                    </a:lnTo>
                    <a:lnTo>
                      <a:pt x="61580" y="36147"/>
                    </a:lnTo>
                    <a:close/>
                    <a:moveTo>
                      <a:pt x="15759" y="35841"/>
                    </a:moveTo>
                    <a:cubicBezTo>
                      <a:pt x="15914" y="35856"/>
                      <a:pt x="16461" y="35921"/>
                      <a:pt x="17113" y="36166"/>
                    </a:cubicBezTo>
                    <a:cubicBezTo>
                      <a:pt x="17823" y="36434"/>
                      <a:pt x="18805" y="36978"/>
                      <a:pt x="19457" y="38044"/>
                    </a:cubicBezTo>
                    <a:lnTo>
                      <a:pt x="19464" y="38054"/>
                    </a:lnTo>
                    <a:lnTo>
                      <a:pt x="19474" y="38050"/>
                    </a:lnTo>
                    <a:cubicBezTo>
                      <a:pt x="19488" y="38038"/>
                      <a:pt x="20819" y="36827"/>
                      <a:pt x="22082" y="36827"/>
                    </a:cubicBezTo>
                    <a:cubicBezTo>
                      <a:pt x="22140" y="36827"/>
                      <a:pt x="22199" y="36829"/>
                      <a:pt x="22257" y="36835"/>
                    </a:cubicBezTo>
                    <a:lnTo>
                      <a:pt x="22257" y="3683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260" y="36813"/>
                      <a:pt x="22264" y="36814"/>
                      <a:pt x="22268" y="36814"/>
                    </a:cubicBezTo>
                    <a:lnTo>
                      <a:pt x="22267" y="36836"/>
                    </a:lnTo>
                    <a:cubicBezTo>
                      <a:pt x="22263" y="36836"/>
                      <a:pt x="22260" y="36835"/>
                      <a:pt x="22257" y="36835"/>
                    </a:cubicBezTo>
                    <a:lnTo>
                      <a:pt x="22257" y="36835"/>
                    </a:lnTo>
                    <a:lnTo>
                      <a:pt x="22257" y="39292"/>
                    </a:lnTo>
                    <a:cubicBezTo>
                      <a:pt x="21503" y="39759"/>
                      <a:pt x="20556" y="40211"/>
                      <a:pt x="19531" y="40629"/>
                    </a:cubicBezTo>
                    <a:lnTo>
                      <a:pt x="19531" y="40629"/>
                    </a:lnTo>
                    <a:cubicBezTo>
                      <a:pt x="18184" y="40325"/>
                      <a:pt x="17590" y="38985"/>
                      <a:pt x="17065" y="37804"/>
                    </a:cubicBezTo>
                    <a:cubicBezTo>
                      <a:pt x="16691" y="36960"/>
                      <a:pt x="16336" y="36161"/>
                      <a:pt x="15759" y="35841"/>
                    </a:cubicBezTo>
                    <a:close/>
                    <a:moveTo>
                      <a:pt x="63200" y="40161"/>
                    </a:moveTo>
                    <a:cubicBezTo>
                      <a:pt x="63051" y="40161"/>
                      <a:pt x="62932" y="40280"/>
                      <a:pt x="62932" y="40429"/>
                    </a:cubicBezTo>
                    <a:cubicBezTo>
                      <a:pt x="62932" y="40579"/>
                      <a:pt x="63051" y="40698"/>
                      <a:pt x="63200" y="40698"/>
                    </a:cubicBezTo>
                    <a:cubicBezTo>
                      <a:pt x="63348" y="40698"/>
                      <a:pt x="63468" y="40579"/>
                      <a:pt x="63468" y="40429"/>
                    </a:cubicBezTo>
                    <a:cubicBezTo>
                      <a:pt x="63468" y="40283"/>
                      <a:pt x="63348" y="40161"/>
                      <a:pt x="63200" y="40161"/>
                    </a:cubicBezTo>
                    <a:close/>
                    <a:moveTo>
                      <a:pt x="61560" y="36139"/>
                    </a:moveTo>
                    <a:lnTo>
                      <a:pt x="57665" y="40741"/>
                    </a:lnTo>
                    <a:lnTo>
                      <a:pt x="57665" y="40741"/>
                    </a:lnTo>
                    <a:cubicBezTo>
                      <a:pt x="57236" y="40708"/>
                      <a:pt x="56836" y="40591"/>
                      <a:pt x="56478" y="40370"/>
                    </a:cubicBezTo>
                    <a:lnTo>
                      <a:pt x="56478" y="40370"/>
                    </a:lnTo>
                    <a:lnTo>
                      <a:pt x="61560" y="36139"/>
                    </a:lnTo>
                    <a:close/>
                    <a:moveTo>
                      <a:pt x="61571" y="36143"/>
                    </a:moveTo>
                    <a:lnTo>
                      <a:pt x="58960" y="40627"/>
                    </a:lnTo>
                    <a:lnTo>
                      <a:pt x="58960" y="40627"/>
                    </a:lnTo>
                    <a:cubicBezTo>
                      <a:pt x="58604" y="40707"/>
                      <a:pt x="58259" y="40751"/>
                      <a:pt x="57930" y="40751"/>
                    </a:cubicBezTo>
                    <a:cubicBezTo>
                      <a:pt x="57845" y="40751"/>
                      <a:pt x="57761" y="40748"/>
                      <a:pt x="57678" y="40742"/>
                    </a:cubicBezTo>
                    <a:lnTo>
                      <a:pt x="57678" y="40742"/>
                    </a:lnTo>
                    <a:lnTo>
                      <a:pt x="61571" y="36143"/>
                    </a:lnTo>
                    <a:close/>
                    <a:moveTo>
                      <a:pt x="52577" y="31293"/>
                    </a:moveTo>
                    <a:cubicBezTo>
                      <a:pt x="54338" y="31662"/>
                      <a:pt x="55146" y="32942"/>
                      <a:pt x="55861" y="34077"/>
                    </a:cubicBezTo>
                    <a:cubicBezTo>
                      <a:pt x="56399" y="34932"/>
                      <a:pt x="56907" y="35740"/>
                      <a:pt x="57746" y="36052"/>
                    </a:cubicBezTo>
                    <a:cubicBezTo>
                      <a:pt x="56907" y="36363"/>
                      <a:pt x="56399" y="37171"/>
                      <a:pt x="55861" y="38026"/>
                    </a:cubicBezTo>
                    <a:cubicBezTo>
                      <a:pt x="55150" y="39153"/>
                      <a:pt x="54350" y="40422"/>
                      <a:pt x="52618" y="40801"/>
                    </a:cubicBezTo>
                    <a:lnTo>
                      <a:pt x="52618" y="40801"/>
                    </a:lnTo>
                    <a:cubicBezTo>
                      <a:pt x="53795" y="40391"/>
                      <a:pt x="54348" y="39145"/>
                      <a:pt x="54841" y="38034"/>
                    </a:cubicBezTo>
                    <a:cubicBezTo>
                      <a:pt x="55222" y="37179"/>
                      <a:pt x="55581" y="36369"/>
                      <a:pt x="56171" y="36065"/>
                    </a:cubicBezTo>
                    <a:lnTo>
                      <a:pt x="56171" y="36065"/>
                    </a:lnTo>
                    <a:cubicBezTo>
                      <a:pt x="56173" y="36065"/>
                      <a:pt x="56174" y="36065"/>
                      <a:pt x="56174" y="36065"/>
                    </a:cubicBezTo>
                    <a:lnTo>
                      <a:pt x="56174" y="36064"/>
                    </a:lnTo>
                    <a:lnTo>
                      <a:pt x="56174" y="36064"/>
                    </a:lnTo>
                    <a:cubicBezTo>
                      <a:pt x="56176" y="36063"/>
                      <a:pt x="56178" y="36062"/>
                      <a:pt x="56180" y="36061"/>
                    </a:cubicBezTo>
                    <a:lnTo>
                      <a:pt x="56200" y="36052"/>
                    </a:lnTo>
                    <a:lnTo>
                      <a:pt x="56180" y="36042"/>
                    </a:lnTo>
                    <a:cubicBezTo>
                      <a:pt x="55584" y="35742"/>
                      <a:pt x="55223" y="34929"/>
                      <a:pt x="54841" y="34068"/>
                    </a:cubicBezTo>
                    <a:cubicBezTo>
                      <a:pt x="54343" y="32947"/>
                      <a:pt x="53784" y="31686"/>
                      <a:pt x="52577" y="31293"/>
                    </a:cubicBezTo>
                    <a:close/>
                    <a:moveTo>
                      <a:pt x="52613" y="31278"/>
                    </a:moveTo>
                    <a:cubicBezTo>
                      <a:pt x="55709" y="31625"/>
                      <a:pt x="57108" y="32927"/>
                      <a:pt x="58346" y="34080"/>
                    </a:cubicBezTo>
                    <a:cubicBezTo>
                      <a:pt x="59259" y="34929"/>
                      <a:pt x="60124" y="35735"/>
                      <a:pt x="61541" y="36047"/>
                    </a:cubicBezTo>
                    <a:lnTo>
                      <a:pt x="61541" y="36047"/>
                    </a:lnTo>
                    <a:lnTo>
                      <a:pt x="61547" y="36052"/>
                    </a:lnTo>
                    <a:lnTo>
                      <a:pt x="61547" y="36052"/>
                    </a:lnTo>
                    <a:cubicBezTo>
                      <a:pt x="60126" y="36365"/>
                      <a:pt x="59263" y="37169"/>
                      <a:pt x="58346" y="38021"/>
                    </a:cubicBezTo>
                    <a:cubicBezTo>
                      <a:pt x="57111" y="39170"/>
                      <a:pt x="55717" y="40467"/>
                      <a:pt x="52641" y="40819"/>
                    </a:cubicBezTo>
                    <a:lnTo>
                      <a:pt x="52641" y="40819"/>
                    </a:lnTo>
                    <a:cubicBezTo>
                      <a:pt x="54370" y="40433"/>
                      <a:pt x="55170" y="39164"/>
                      <a:pt x="55880" y="38037"/>
                    </a:cubicBezTo>
                    <a:cubicBezTo>
                      <a:pt x="56423" y="37176"/>
                      <a:pt x="56935" y="36363"/>
                      <a:pt x="57782" y="36062"/>
                    </a:cubicBezTo>
                    <a:lnTo>
                      <a:pt x="57811" y="36052"/>
                    </a:lnTo>
                    <a:lnTo>
                      <a:pt x="57782" y="36040"/>
                    </a:lnTo>
                    <a:cubicBezTo>
                      <a:pt x="56935" y="35740"/>
                      <a:pt x="56422" y="34927"/>
                      <a:pt x="55880" y="34067"/>
                    </a:cubicBezTo>
                    <a:cubicBezTo>
                      <a:pt x="55166" y="32934"/>
                      <a:pt x="54362" y="31656"/>
                      <a:pt x="52613" y="31278"/>
                    </a:cubicBezTo>
                    <a:close/>
                    <a:moveTo>
                      <a:pt x="56122" y="36069"/>
                    </a:moveTo>
                    <a:cubicBezTo>
                      <a:pt x="55548" y="36391"/>
                      <a:pt x="55195" y="37187"/>
                      <a:pt x="54821" y="38028"/>
                    </a:cubicBezTo>
                    <a:cubicBezTo>
                      <a:pt x="54301" y="39199"/>
                      <a:pt x="53714" y="40524"/>
                      <a:pt x="52392" y="40845"/>
                    </a:cubicBezTo>
                    <a:lnTo>
                      <a:pt x="52392" y="40845"/>
                    </a:lnTo>
                    <a:cubicBezTo>
                      <a:pt x="52391" y="40845"/>
                      <a:pt x="52390" y="40845"/>
                      <a:pt x="52388" y="40845"/>
                    </a:cubicBezTo>
                    <a:lnTo>
                      <a:pt x="52388" y="40845"/>
                    </a:lnTo>
                    <a:cubicBezTo>
                      <a:pt x="52378" y="40846"/>
                      <a:pt x="52367" y="40847"/>
                      <a:pt x="52356" y="40848"/>
                    </a:cubicBezTo>
                    <a:lnTo>
                      <a:pt x="52356" y="40850"/>
                    </a:lnTo>
                    <a:lnTo>
                      <a:pt x="52356" y="40850"/>
                    </a:lnTo>
                    <a:cubicBezTo>
                      <a:pt x="52355" y="40850"/>
                      <a:pt x="52355" y="40851"/>
                      <a:pt x="52354" y="40851"/>
                    </a:cubicBezTo>
                    <a:lnTo>
                      <a:pt x="52354" y="40851"/>
                    </a:lnTo>
                    <a:cubicBezTo>
                      <a:pt x="51330" y="40433"/>
                      <a:pt x="50384" y="39982"/>
                      <a:pt x="49630" y="39515"/>
                    </a:cubicBezTo>
                    <a:lnTo>
                      <a:pt x="49629" y="39515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26" y="37061"/>
                      <a:pt x="49624" y="37062"/>
                      <a:pt x="49622" y="37062"/>
                    </a:cubicBezTo>
                    <a:lnTo>
                      <a:pt x="49619" y="37040"/>
                    </a:lnTo>
                    <a:cubicBezTo>
                      <a:pt x="49622" y="37040"/>
                      <a:pt x="49625" y="37040"/>
                      <a:pt x="49629" y="37039"/>
                    </a:cubicBezTo>
                    <a:lnTo>
                      <a:pt x="49629" y="37039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88" y="37056"/>
                      <a:pt x="49747" y="37053"/>
                      <a:pt x="49807" y="37053"/>
                    </a:cubicBezTo>
                    <a:cubicBezTo>
                      <a:pt x="51069" y="37053"/>
                      <a:pt x="52400" y="38262"/>
                      <a:pt x="52414" y="38276"/>
                    </a:cubicBezTo>
                    <a:lnTo>
                      <a:pt x="52422" y="38285"/>
                    </a:lnTo>
                    <a:lnTo>
                      <a:pt x="52430" y="38270"/>
                    </a:lnTo>
                    <a:cubicBezTo>
                      <a:pt x="53085" y="37201"/>
                      <a:pt x="54067" y="36658"/>
                      <a:pt x="54776" y="36392"/>
                    </a:cubicBezTo>
                    <a:cubicBezTo>
                      <a:pt x="55417" y="36151"/>
                      <a:pt x="55957" y="36085"/>
                      <a:pt x="56122" y="36069"/>
                    </a:cubicBezTo>
                    <a:close/>
                    <a:moveTo>
                      <a:pt x="52354" y="40851"/>
                    </a:moveTo>
                    <a:cubicBezTo>
                      <a:pt x="52355" y="40851"/>
                      <a:pt x="52355" y="40851"/>
                      <a:pt x="52356" y="40851"/>
                    </a:cubicBezTo>
                    <a:lnTo>
                      <a:pt x="52356" y="40851"/>
                    </a:lnTo>
                    <a:lnTo>
                      <a:pt x="52356" y="40853"/>
                    </a:lnTo>
                    <a:lnTo>
                      <a:pt x="52356" y="40853"/>
                    </a:lnTo>
                    <a:cubicBezTo>
                      <a:pt x="52355" y="40853"/>
                      <a:pt x="52353" y="40854"/>
                      <a:pt x="52352" y="40854"/>
                    </a:cubicBezTo>
                    <a:lnTo>
                      <a:pt x="52352" y="40854"/>
                    </a:lnTo>
                    <a:lnTo>
                      <a:pt x="52351" y="40851"/>
                    </a:lnTo>
                    <a:cubicBezTo>
                      <a:pt x="52352" y="40851"/>
                      <a:pt x="52353" y="40851"/>
                      <a:pt x="52354" y="40851"/>
                    </a:cubicBezTo>
                    <a:close/>
                    <a:moveTo>
                      <a:pt x="10215" y="40655"/>
                    </a:moveTo>
                    <a:cubicBezTo>
                      <a:pt x="10114" y="40655"/>
                      <a:pt x="10031" y="40740"/>
                      <a:pt x="10031" y="40840"/>
                    </a:cubicBezTo>
                    <a:cubicBezTo>
                      <a:pt x="10031" y="40941"/>
                      <a:pt x="10114" y="41022"/>
                      <a:pt x="10215" y="41022"/>
                    </a:cubicBezTo>
                    <a:cubicBezTo>
                      <a:pt x="10317" y="41022"/>
                      <a:pt x="10398" y="40941"/>
                      <a:pt x="10398" y="40840"/>
                    </a:cubicBezTo>
                    <a:cubicBezTo>
                      <a:pt x="10398" y="40738"/>
                      <a:pt x="10317" y="40655"/>
                      <a:pt x="10215" y="40655"/>
                    </a:cubicBezTo>
                    <a:close/>
                    <a:moveTo>
                      <a:pt x="61673" y="40880"/>
                    </a:moveTo>
                    <a:cubicBezTo>
                      <a:pt x="61572" y="40880"/>
                      <a:pt x="61490" y="40963"/>
                      <a:pt x="61490" y="41064"/>
                    </a:cubicBezTo>
                    <a:cubicBezTo>
                      <a:pt x="61490" y="41166"/>
                      <a:pt x="61572" y="41247"/>
                      <a:pt x="61673" y="41247"/>
                    </a:cubicBezTo>
                    <a:cubicBezTo>
                      <a:pt x="61775" y="41247"/>
                      <a:pt x="61856" y="41166"/>
                      <a:pt x="61856" y="41064"/>
                    </a:cubicBezTo>
                    <a:cubicBezTo>
                      <a:pt x="61854" y="40963"/>
                      <a:pt x="61773" y="40880"/>
                      <a:pt x="61673" y="40880"/>
                    </a:cubicBezTo>
                    <a:close/>
                    <a:moveTo>
                      <a:pt x="11745" y="40958"/>
                    </a:moveTo>
                    <a:cubicBezTo>
                      <a:pt x="11666" y="40960"/>
                      <a:pt x="11600" y="41024"/>
                      <a:pt x="11600" y="41103"/>
                    </a:cubicBezTo>
                    <a:cubicBezTo>
                      <a:pt x="11600" y="41183"/>
                      <a:pt x="11666" y="41248"/>
                      <a:pt x="11745" y="41248"/>
                    </a:cubicBezTo>
                    <a:cubicBezTo>
                      <a:pt x="11825" y="41248"/>
                      <a:pt x="11890" y="41183"/>
                      <a:pt x="11890" y="41103"/>
                    </a:cubicBezTo>
                    <a:cubicBezTo>
                      <a:pt x="11890" y="41024"/>
                      <a:pt x="11825" y="40958"/>
                      <a:pt x="11745" y="40958"/>
                    </a:cubicBezTo>
                    <a:close/>
                    <a:moveTo>
                      <a:pt x="60143" y="41183"/>
                    </a:moveTo>
                    <a:cubicBezTo>
                      <a:pt x="60063" y="41183"/>
                      <a:pt x="59998" y="41248"/>
                      <a:pt x="59998" y="41328"/>
                    </a:cubicBezTo>
                    <a:cubicBezTo>
                      <a:pt x="59998" y="41408"/>
                      <a:pt x="60063" y="41473"/>
                      <a:pt x="60143" y="41473"/>
                    </a:cubicBezTo>
                    <a:cubicBezTo>
                      <a:pt x="60223" y="41473"/>
                      <a:pt x="60288" y="41408"/>
                      <a:pt x="60288" y="41328"/>
                    </a:cubicBezTo>
                    <a:cubicBezTo>
                      <a:pt x="60286" y="41247"/>
                      <a:pt x="60223" y="41183"/>
                      <a:pt x="60143" y="41183"/>
                    </a:cubicBezTo>
                    <a:close/>
                    <a:moveTo>
                      <a:pt x="10876" y="28618"/>
                    </a:moveTo>
                    <a:cubicBezTo>
                      <a:pt x="11848" y="28618"/>
                      <a:pt x="16094" y="29632"/>
                      <a:pt x="19493" y="31013"/>
                    </a:cubicBezTo>
                    <a:lnTo>
                      <a:pt x="19493" y="31013"/>
                    </a:lnTo>
                    <a:cubicBezTo>
                      <a:pt x="19505" y="31012"/>
                      <a:pt x="19516" y="31010"/>
                      <a:pt x="19528" y="31008"/>
                    </a:cubicBezTo>
                    <a:lnTo>
                      <a:pt x="19528" y="31008"/>
                    </a:lnTo>
                    <a:cubicBezTo>
                      <a:pt x="19521" y="31010"/>
                      <a:pt x="19513" y="31011"/>
                      <a:pt x="19506" y="31013"/>
                    </a:cubicBezTo>
                    <a:lnTo>
                      <a:pt x="19506" y="31013"/>
                    </a:lnTo>
                    <a:cubicBezTo>
                      <a:pt x="19502" y="31013"/>
                      <a:pt x="19498" y="31014"/>
                      <a:pt x="19495" y="31014"/>
                    </a:cubicBezTo>
                    <a:lnTo>
                      <a:pt x="19495" y="31014"/>
                    </a:lnTo>
                    <a:cubicBezTo>
                      <a:pt x="19494" y="31014"/>
                      <a:pt x="19494" y="31014"/>
                      <a:pt x="19493" y="31013"/>
                    </a:cubicBezTo>
                    <a:lnTo>
                      <a:pt x="19493" y="31013"/>
                    </a:lnTo>
                    <a:cubicBezTo>
                      <a:pt x="19490" y="31014"/>
                      <a:pt x="19487" y="31015"/>
                      <a:pt x="19484" y="31015"/>
                    </a:cubicBezTo>
                    <a:lnTo>
                      <a:pt x="19484" y="31015"/>
                    </a:lnTo>
                    <a:cubicBezTo>
                      <a:pt x="17983" y="31159"/>
                      <a:pt x="16869" y="31522"/>
                      <a:pt x="15979" y="31987"/>
                    </a:cubicBezTo>
                    <a:lnTo>
                      <a:pt x="15979" y="31987"/>
                    </a:lnTo>
                    <a:lnTo>
                      <a:pt x="15991" y="31976"/>
                    </a:lnTo>
                    <a:cubicBezTo>
                      <a:pt x="15991" y="31975"/>
                      <a:pt x="15990" y="31975"/>
                      <a:pt x="15990" y="31974"/>
                    </a:cubicBezTo>
                    <a:lnTo>
                      <a:pt x="15990" y="31974"/>
                    </a:lnTo>
                    <a:lnTo>
                      <a:pt x="15991" y="31973"/>
                    </a:lnTo>
                    <a:cubicBezTo>
                      <a:pt x="15442" y="31355"/>
                      <a:pt x="14744" y="31104"/>
                      <a:pt x="13958" y="31104"/>
                    </a:cubicBezTo>
                    <a:cubicBezTo>
                      <a:pt x="13297" y="31104"/>
                      <a:pt x="12574" y="31281"/>
                      <a:pt x="11824" y="31567"/>
                    </a:cubicBez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cubicBezTo>
                      <a:pt x="11319" y="31759"/>
                      <a:pt x="10802" y="32001"/>
                      <a:pt x="10284" y="32270"/>
                    </a:cubicBezTo>
                    <a:lnTo>
                      <a:pt x="10275" y="32270"/>
                    </a:lnTo>
                    <a:lnTo>
                      <a:pt x="10275" y="32275"/>
                    </a:lnTo>
                    <a:lnTo>
                      <a:pt x="10275" y="32275"/>
                    </a:lnTo>
                    <a:cubicBezTo>
                      <a:pt x="9920" y="32460"/>
                      <a:pt x="9565" y="32657"/>
                      <a:pt x="9213" y="32861"/>
                    </a:cubicBezTo>
                    <a:lnTo>
                      <a:pt x="9213" y="32861"/>
                    </a:lnTo>
                    <a:lnTo>
                      <a:pt x="9211" y="32857"/>
                    </a:lnTo>
                    <a:lnTo>
                      <a:pt x="9201" y="32860"/>
                    </a:lnTo>
                    <a:lnTo>
                      <a:pt x="9203" y="32866"/>
                    </a:lnTo>
                    <a:lnTo>
                      <a:pt x="9203" y="32866"/>
                    </a:lnTo>
                    <a:cubicBezTo>
                      <a:pt x="9050" y="32955"/>
                      <a:pt x="8897" y="33046"/>
                      <a:pt x="8745" y="33136"/>
                    </a:cubicBezTo>
                    <a:lnTo>
                      <a:pt x="8745" y="33136"/>
                    </a:lnTo>
                    <a:lnTo>
                      <a:pt x="8727" y="33106"/>
                    </a:lnTo>
                    <a:lnTo>
                      <a:pt x="8718" y="33112"/>
                    </a:lnTo>
                    <a:lnTo>
                      <a:pt x="8736" y="33142"/>
                    </a:lnTo>
                    <a:lnTo>
                      <a:pt x="8736" y="33142"/>
                    </a:lnTo>
                    <a:cubicBezTo>
                      <a:pt x="8583" y="33233"/>
                      <a:pt x="8431" y="33324"/>
                      <a:pt x="8281" y="33416"/>
                    </a:cubicBezTo>
                    <a:lnTo>
                      <a:pt x="8281" y="33416"/>
                    </a:lnTo>
                    <a:lnTo>
                      <a:pt x="8275" y="33409"/>
                    </a:lnTo>
                    <a:lnTo>
                      <a:pt x="8268" y="33416"/>
                    </a:lnTo>
                    <a:lnTo>
                      <a:pt x="8272" y="33421"/>
                    </a:lnTo>
                    <a:lnTo>
                      <a:pt x="8272" y="33421"/>
                    </a:lnTo>
                    <a:cubicBezTo>
                      <a:pt x="8112" y="33519"/>
                      <a:pt x="7953" y="33617"/>
                      <a:pt x="7795" y="33714"/>
                    </a:cubicBezTo>
                    <a:lnTo>
                      <a:pt x="7795" y="33714"/>
                    </a:lnTo>
                    <a:lnTo>
                      <a:pt x="7785" y="33706"/>
                    </a:lnTo>
                    <a:lnTo>
                      <a:pt x="7778" y="33715"/>
                    </a:lnTo>
                    <a:lnTo>
                      <a:pt x="7785" y="33721"/>
                    </a:lnTo>
                    <a:lnTo>
                      <a:pt x="7785" y="33721"/>
                    </a:lnTo>
                    <a:cubicBezTo>
                      <a:pt x="7652" y="33803"/>
                      <a:pt x="7520" y="33884"/>
                      <a:pt x="7390" y="33965"/>
                    </a:cubicBezTo>
                    <a:cubicBezTo>
                      <a:pt x="7345" y="33993"/>
                      <a:pt x="7300" y="34021"/>
                      <a:pt x="7255" y="34049"/>
                    </a:cubicBezTo>
                    <a:lnTo>
                      <a:pt x="7255" y="34049"/>
                    </a:lnTo>
                    <a:lnTo>
                      <a:pt x="7239" y="34039"/>
                    </a:lnTo>
                    <a:lnTo>
                      <a:pt x="7233" y="34048"/>
                    </a:lnTo>
                    <a:lnTo>
                      <a:pt x="7245" y="34055"/>
                    </a:lnTo>
                    <a:lnTo>
                      <a:pt x="7245" y="34055"/>
                    </a:lnTo>
                    <a:cubicBezTo>
                      <a:pt x="5761" y="34972"/>
                      <a:pt x="4479" y="35753"/>
                      <a:pt x="3678" y="35815"/>
                    </a:cubicBezTo>
                    <a:lnTo>
                      <a:pt x="3678" y="35815"/>
                    </a:lnTo>
                    <a:cubicBezTo>
                      <a:pt x="3671" y="35815"/>
                      <a:pt x="3664" y="35815"/>
                      <a:pt x="3657" y="35815"/>
                    </a:cubicBezTo>
                    <a:cubicBezTo>
                      <a:pt x="3644" y="35815"/>
                      <a:pt x="3631" y="35815"/>
                      <a:pt x="3618" y="35816"/>
                    </a:cubicBezTo>
                    <a:lnTo>
                      <a:pt x="3618" y="35837"/>
                    </a:lnTo>
                    <a:lnTo>
                      <a:pt x="3618" y="35843"/>
                    </a:lnTo>
                    <a:cubicBezTo>
                      <a:pt x="3632" y="35843"/>
                      <a:pt x="3646" y="35842"/>
                      <a:pt x="3661" y="35841"/>
                    </a:cubicBezTo>
                    <a:lnTo>
                      <a:pt x="3661" y="35841"/>
                    </a:lnTo>
                    <a:cubicBezTo>
                      <a:pt x="4512" y="35845"/>
                      <a:pt x="5922" y="36718"/>
                      <a:pt x="7549" y="37727"/>
                    </a:cubicBezTo>
                    <a:cubicBezTo>
                      <a:pt x="7930" y="37963"/>
                      <a:pt x="8324" y="38207"/>
                      <a:pt x="8725" y="38449"/>
                    </a:cubicBezTo>
                    <a:lnTo>
                      <a:pt x="8725" y="38449"/>
                    </a:lnTo>
                    <a:lnTo>
                      <a:pt x="8718" y="38460"/>
                    </a:lnTo>
                    <a:lnTo>
                      <a:pt x="8727" y="38466"/>
                    </a:lnTo>
                    <a:lnTo>
                      <a:pt x="8734" y="38454"/>
                    </a:lnTo>
                    <a:lnTo>
                      <a:pt x="8734" y="38454"/>
                    </a:lnTo>
                    <a:cubicBezTo>
                      <a:pt x="9468" y="38896"/>
                      <a:pt x="10225" y="39329"/>
                      <a:pt x="10969" y="39684"/>
                    </a:cubicBezTo>
                    <a:lnTo>
                      <a:pt x="10969" y="39684"/>
                    </a:lnTo>
                    <a:lnTo>
                      <a:pt x="10970" y="39692"/>
                    </a:lnTo>
                    <a:lnTo>
                      <a:pt x="10980" y="39690"/>
                    </a:lnTo>
                    <a:lnTo>
                      <a:pt x="10980" y="39690"/>
                    </a:lnTo>
                    <a:lnTo>
                      <a:pt x="10980" y="39690"/>
                    </a:lnTo>
                    <a:cubicBezTo>
                      <a:pt x="11384" y="39883"/>
                      <a:pt x="11784" y="40053"/>
                      <a:pt x="12174" y="40189"/>
                    </a:cubicBezTo>
                    <a:cubicBezTo>
                      <a:pt x="12854" y="40425"/>
                      <a:pt x="13458" y="40544"/>
                      <a:pt x="13994" y="40544"/>
                    </a:cubicBezTo>
                    <a:cubicBezTo>
                      <a:pt x="13996" y="40544"/>
                      <a:pt x="13998" y="40544"/>
                      <a:pt x="14001" y="40544"/>
                    </a:cubicBezTo>
                    <a:cubicBezTo>
                      <a:pt x="14824" y="40544"/>
                      <a:pt x="15484" y="40260"/>
                      <a:pt x="15991" y="39689"/>
                    </a:cubicBezTo>
                    <a:lnTo>
                      <a:pt x="15989" y="39687"/>
                    </a:lnTo>
                    <a:lnTo>
                      <a:pt x="15989" y="39687"/>
                    </a:lnTo>
                    <a:cubicBezTo>
                      <a:pt x="15990" y="39686"/>
                      <a:pt x="15990" y="39685"/>
                      <a:pt x="15991" y="39685"/>
                    </a:cubicBezTo>
                    <a:lnTo>
                      <a:pt x="15989" y="39683"/>
                    </a:lnTo>
                    <a:lnTo>
                      <a:pt x="15989" y="39683"/>
                    </a:lnTo>
                    <a:cubicBezTo>
                      <a:pt x="16876" y="40145"/>
                      <a:pt x="17986" y="40505"/>
                      <a:pt x="19480" y="40649"/>
                    </a:cubicBezTo>
                    <a:lnTo>
                      <a:pt x="19480" y="40649"/>
                    </a:lnTo>
                    <a:cubicBezTo>
                      <a:pt x="19484" y="40648"/>
                      <a:pt x="19487" y="40647"/>
                      <a:pt x="19491" y="40645"/>
                    </a:cubicBezTo>
                    <a:lnTo>
                      <a:pt x="19491" y="40645"/>
                    </a:lnTo>
                    <a:cubicBezTo>
                      <a:pt x="19503" y="40647"/>
                      <a:pt x="19516" y="40649"/>
                      <a:pt x="19528" y="40651"/>
                    </a:cubicBezTo>
                    <a:lnTo>
                      <a:pt x="19530" y="40640"/>
                    </a:lnTo>
                    <a:lnTo>
                      <a:pt x="19530" y="40640"/>
                    </a:ln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2" y="40629"/>
                    </a:lnTo>
                    <a:cubicBezTo>
                      <a:pt x="19532" y="40629"/>
                      <a:pt x="19531" y="40629"/>
                      <a:pt x="19530" y="40629"/>
                    </a:cubicBezTo>
                    <a:lnTo>
                      <a:pt x="19530" y="40629"/>
                    </a:lnTo>
                    <a:cubicBezTo>
                      <a:pt x="19530" y="40629"/>
                      <a:pt x="19531" y="40629"/>
                      <a:pt x="19531" y="40629"/>
                    </a:cubicBezTo>
                    <a:lnTo>
                      <a:pt x="19531" y="40629"/>
                    </a:lnTo>
                    <a:cubicBezTo>
                      <a:pt x="19532" y="40629"/>
                      <a:pt x="19533" y="40629"/>
                      <a:pt x="19534" y="40629"/>
                    </a:cubicBez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0" y="40654"/>
                    </a:lnTo>
                    <a:cubicBezTo>
                      <a:pt x="19513" y="40653"/>
                      <a:pt x="19497" y="40651"/>
                      <a:pt x="19480" y="40649"/>
                    </a:cubicBezTo>
                    <a:lnTo>
                      <a:pt x="19480" y="40649"/>
                    </a:lnTo>
                    <a:cubicBezTo>
                      <a:pt x="16083" y="42028"/>
                      <a:pt x="11847" y="43039"/>
                      <a:pt x="10876" y="43039"/>
                    </a:cubicBezTo>
                    <a:lnTo>
                      <a:pt x="10874" y="43039"/>
                    </a:lnTo>
                    <a:cubicBezTo>
                      <a:pt x="6904" y="43039"/>
                      <a:pt x="4438" y="39737"/>
                      <a:pt x="2808" y="37553"/>
                    </a:cubicBezTo>
                    <a:cubicBezTo>
                      <a:pt x="2211" y="36753"/>
                      <a:pt x="1735" y="36119"/>
                      <a:pt x="1333" y="35829"/>
                    </a:cubicBezTo>
                    <a:cubicBezTo>
                      <a:pt x="1735" y="35539"/>
                      <a:pt x="2211" y="34906"/>
                      <a:pt x="2806" y="34104"/>
                    </a:cubicBezTo>
                    <a:cubicBezTo>
                      <a:pt x="4436" y="31918"/>
                      <a:pt x="6900" y="28618"/>
                      <a:pt x="10872" y="28618"/>
                    </a:cubicBezTo>
                    <a:close/>
                    <a:moveTo>
                      <a:pt x="10874" y="28600"/>
                    </a:moveTo>
                    <a:cubicBezTo>
                      <a:pt x="6893" y="28600"/>
                      <a:pt x="4423" y="31905"/>
                      <a:pt x="2790" y="34093"/>
                    </a:cubicBezTo>
                    <a:cubicBezTo>
                      <a:pt x="2188" y="34901"/>
                      <a:pt x="1711" y="35539"/>
                      <a:pt x="1307" y="35822"/>
                    </a:cubicBezTo>
                    <a:lnTo>
                      <a:pt x="1293" y="35830"/>
                    </a:lnTo>
                    <a:lnTo>
                      <a:pt x="1307" y="35839"/>
                    </a:lnTo>
                    <a:cubicBezTo>
                      <a:pt x="1711" y="36121"/>
                      <a:pt x="2188" y="36759"/>
                      <a:pt x="2790" y="37568"/>
                    </a:cubicBezTo>
                    <a:cubicBezTo>
                      <a:pt x="4423" y="39756"/>
                      <a:pt x="6893" y="43061"/>
                      <a:pt x="10874" y="43061"/>
                    </a:cubicBezTo>
                    <a:cubicBezTo>
                      <a:pt x="10876" y="43061"/>
                      <a:pt x="10876" y="43061"/>
                      <a:pt x="10877" y="43062"/>
                    </a:cubicBezTo>
                    <a:cubicBezTo>
                      <a:pt x="12150" y="43062"/>
                      <a:pt x="19015" y="41331"/>
                      <a:pt x="22274" y="39309"/>
                    </a:cubicBezTo>
                    <a:lnTo>
                      <a:pt x="22280" y="39306"/>
                    </a:lnTo>
                    <a:lnTo>
                      <a:pt x="22280" y="32357"/>
                    </a:lnTo>
                    <a:lnTo>
                      <a:pt x="22274" y="32353"/>
                    </a:lnTo>
                    <a:cubicBezTo>
                      <a:pt x="19015" y="30331"/>
                      <a:pt x="12150" y="28600"/>
                      <a:pt x="10877" y="28600"/>
                    </a:cubicBezTo>
                    <a:close/>
                    <a:moveTo>
                      <a:pt x="61012" y="28842"/>
                    </a:moveTo>
                    <a:cubicBezTo>
                      <a:pt x="64983" y="28842"/>
                      <a:pt x="67447" y="32142"/>
                      <a:pt x="69078" y="34328"/>
                    </a:cubicBezTo>
                    <a:cubicBezTo>
                      <a:pt x="69676" y="35127"/>
                      <a:pt x="70150" y="35762"/>
                      <a:pt x="70554" y="36052"/>
                    </a:cubicBezTo>
                    <a:cubicBezTo>
                      <a:pt x="70150" y="36342"/>
                      <a:pt x="69676" y="36975"/>
                      <a:pt x="69078" y="37776"/>
                    </a:cubicBezTo>
                    <a:cubicBezTo>
                      <a:pt x="67447" y="39963"/>
                      <a:pt x="64984" y="43262"/>
                      <a:pt x="61012" y="43262"/>
                    </a:cubicBezTo>
                    <a:lnTo>
                      <a:pt x="61011" y="43262"/>
                    </a:lnTo>
                    <a:cubicBezTo>
                      <a:pt x="60038" y="43262"/>
                      <a:pt x="55793" y="42248"/>
                      <a:pt x="52394" y="40867"/>
                    </a:cubicBezTo>
                    <a:lnTo>
                      <a:pt x="52394" y="40867"/>
                    </a:lnTo>
                    <a:cubicBezTo>
                      <a:pt x="52382" y="40870"/>
                      <a:pt x="52370" y="40873"/>
                      <a:pt x="52357" y="40876"/>
                    </a:cubicBez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56" y="40873"/>
                      <a:pt x="52356" y="40873"/>
                      <a:pt x="52356" y="40873"/>
                    </a:cubicBezTo>
                    <a:lnTo>
                      <a:pt x="52354" y="40863"/>
                    </a:lnTo>
                    <a:lnTo>
                      <a:pt x="52351" y="40854"/>
                    </a:lnTo>
                    <a:cubicBezTo>
                      <a:pt x="52352" y="40854"/>
                      <a:pt x="52352" y="40854"/>
                      <a:pt x="52352" y="40854"/>
                    </a:cubicBezTo>
                    <a:lnTo>
                      <a:pt x="52352" y="40854"/>
                    </a:lnTo>
                    <a:lnTo>
                      <a:pt x="52354" y="40863"/>
                    </a:ln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69" y="40871"/>
                      <a:pt x="52381" y="40869"/>
                      <a:pt x="52394" y="40867"/>
                    </a:cubicBezTo>
                    <a:lnTo>
                      <a:pt x="52394" y="40867"/>
                    </a:lnTo>
                    <a:cubicBezTo>
                      <a:pt x="52394" y="40867"/>
                      <a:pt x="52394" y="40867"/>
                      <a:pt x="52394" y="40867"/>
                    </a:cubicBezTo>
                    <a:lnTo>
                      <a:pt x="52394" y="40867"/>
                    </a:lnTo>
                    <a:cubicBezTo>
                      <a:pt x="52396" y="40867"/>
                      <a:pt x="52397" y="40866"/>
                      <a:pt x="52398" y="40866"/>
                    </a:cubicBezTo>
                    <a:lnTo>
                      <a:pt x="52398" y="40866"/>
                    </a:lnTo>
                    <a:cubicBezTo>
                      <a:pt x="53899" y="40724"/>
                      <a:pt x="55014" y="40362"/>
                      <a:pt x="55905" y="39898"/>
                    </a:cubicBezTo>
                    <a:lnTo>
                      <a:pt x="55905" y="39898"/>
                    </a:lnTo>
                    <a:lnTo>
                      <a:pt x="55897" y="39905"/>
                    </a:lnTo>
                    <a:cubicBezTo>
                      <a:pt x="55898" y="39905"/>
                      <a:pt x="55898" y="39906"/>
                      <a:pt x="55899" y="39906"/>
                    </a:cubicBezTo>
                    <a:lnTo>
                      <a:pt x="55899" y="39906"/>
                    </a:lnTo>
                    <a:lnTo>
                      <a:pt x="55897" y="39908"/>
                    </a:lnTo>
                    <a:cubicBezTo>
                      <a:pt x="56446" y="40525"/>
                      <a:pt x="57143" y="40777"/>
                      <a:pt x="57929" y="40777"/>
                    </a:cubicBezTo>
                    <a:cubicBezTo>
                      <a:pt x="59035" y="40777"/>
                      <a:pt x="60316" y="40281"/>
                      <a:pt x="61605" y="39611"/>
                    </a:cubicBezTo>
                    <a:lnTo>
                      <a:pt x="61612" y="39611"/>
                    </a:lnTo>
                    <a:lnTo>
                      <a:pt x="61612" y="39607"/>
                    </a:lnTo>
                    <a:lnTo>
                      <a:pt x="61612" y="39607"/>
                    </a:lnTo>
                    <a:cubicBezTo>
                      <a:pt x="61967" y="39423"/>
                      <a:pt x="62321" y="39225"/>
                      <a:pt x="62673" y="39021"/>
                    </a:cubicBezTo>
                    <a:lnTo>
                      <a:pt x="62673" y="39021"/>
                    </a:lnTo>
                    <a:lnTo>
                      <a:pt x="62674" y="39024"/>
                    </a:lnTo>
                    <a:lnTo>
                      <a:pt x="62686" y="39021"/>
                    </a:lnTo>
                    <a:lnTo>
                      <a:pt x="62684" y="39015"/>
                    </a:lnTo>
                    <a:lnTo>
                      <a:pt x="62684" y="39015"/>
                    </a:lnTo>
                    <a:cubicBezTo>
                      <a:pt x="62837" y="38926"/>
                      <a:pt x="62991" y="38836"/>
                      <a:pt x="63143" y="38745"/>
                    </a:cubicBezTo>
                    <a:lnTo>
                      <a:pt x="63143" y="38745"/>
                    </a:lnTo>
                    <a:lnTo>
                      <a:pt x="63160" y="38775"/>
                    </a:lnTo>
                    <a:lnTo>
                      <a:pt x="63170" y="38769"/>
                    </a:lnTo>
                    <a:lnTo>
                      <a:pt x="63153" y="38739"/>
                    </a:lnTo>
                    <a:lnTo>
                      <a:pt x="63153" y="38739"/>
                    </a:lnTo>
                    <a:cubicBezTo>
                      <a:pt x="63305" y="38648"/>
                      <a:pt x="63456" y="38557"/>
                      <a:pt x="63607" y="38465"/>
                    </a:cubicBezTo>
                    <a:lnTo>
                      <a:pt x="63607" y="38465"/>
                    </a:lnTo>
                    <a:lnTo>
                      <a:pt x="63613" y="38473"/>
                    </a:lnTo>
                    <a:lnTo>
                      <a:pt x="63621" y="38466"/>
                    </a:lnTo>
                    <a:lnTo>
                      <a:pt x="63615" y="38460"/>
                    </a:lnTo>
                    <a:lnTo>
                      <a:pt x="63615" y="38460"/>
                    </a:lnTo>
                    <a:cubicBezTo>
                      <a:pt x="63775" y="38363"/>
                      <a:pt x="63933" y="38265"/>
                      <a:pt x="64090" y="38169"/>
                    </a:cubicBezTo>
                    <a:lnTo>
                      <a:pt x="64090" y="38169"/>
                    </a:lnTo>
                    <a:lnTo>
                      <a:pt x="64100" y="38178"/>
                    </a:lnTo>
                    <a:lnTo>
                      <a:pt x="64107" y="38169"/>
                    </a:lnTo>
                    <a:lnTo>
                      <a:pt x="64100" y="38162"/>
                    </a:lnTo>
                    <a:lnTo>
                      <a:pt x="64100" y="38162"/>
                    </a:lnTo>
                    <a:cubicBezTo>
                      <a:pt x="64234" y="38080"/>
                      <a:pt x="64367" y="37997"/>
                      <a:pt x="64499" y="37915"/>
                    </a:cubicBezTo>
                    <a:cubicBezTo>
                      <a:pt x="64543" y="37888"/>
                      <a:pt x="64588" y="37860"/>
                      <a:pt x="64632" y="37833"/>
                    </a:cubicBezTo>
                    <a:lnTo>
                      <a:pt x="64632" y="37833"/>
                    </a:lnTo>
                    <a:lnTo>
                      <a:pt x="64648" y="37841"/>
                    </a:lnTo>
                    <a:lnTo>
                      <a:pt x="64652" y="37833"/>
                    </a:lnTo>
                    <a:lnTo>
                      <a:pt x="64642" y="37827"/>
                    </a:lnTo>
                    <a:lnTo>
                      <a:pt x="64642" y="37827"/>
                    </a:lnTo>
                    <a:cubicBezTo>
                      <a:pt x="66131" y="36906"/>
                      <a:pt x="67415" y="36123"/>
                      <a:pt x="68217" y="36065"/>
                    </a:cubicBezTo>
                    <a:lnTo>
                      <a:pt x="68217" y="36065"/>
                    </a:lnTo>
                    <a:cubicBezTo>
                      <a:pt x="68221" y="36065"/>
                      <a:pt x="68225" y="36065"/>
                      <a:pt x="68230" y="36065"/>
                    </a:cubicBezTo>
                    <a:cubicBezTo>
                      <a:pt x="68233" y="36064"/>
                      <a:pt x="68236" y="36064"/>
                      <a:pt x="68239" y="36063"/>
                    </a:cubicBezTo>
                    <a:lnTo>
                      <a:pt x="68239" y="36063"/>
                    </a:lnTo>
                    <a:cubicBezTo>
                      <a:pt x="68250" y="36063"/>
                      <a:pt x="68260" y="36062"/>
                      <a:pt x="68271" y="36062"/>
                    </a:cubicBezTo>
                    <a:lnTo>
                      <a:pt x="68271" y="36059"/>
                    </a:lnTo>
                    <a:lnTo>
                      <a:pt x="68271" y="36037"/>
                    </a:lnTo>
                    <a:cubicBezTo>
                      <a:pt x="68270" y="36037"/>
                      <a:pt x="68270" y="36037"/>
                      <a:pt x="68269" y="36037"/>
                    </a:cubicBezTo>
                    <a:lnTo>
                      <a:pt x="68269" y="36037"/>
                    </a:lnTo>
                    <a:lnTo>
                      <a:pt x="68269" y="36037"/>
                    </a:lnTo>
                    <a:cubicBezTo>
                      <a:pt x="68258" y="36038"/>
                      <a:pt x="68246" y="36038"/>
                      <a:pt x="68234" y="36038"/>
                    </a:cubicBezTo>
                    <a:cubicBezTo>
                      <a:pt x="67384" y="36038"/>
                      <a:pt x="65970" y="35163"/>
                      <a:pt x="64339" y="34152"/>
                    </a:cubicBezTo>
                    <a:cubicBezTo>
                      <a:pt x="63959" y="33916"/>
                      <a:pt x="63565" y="33672"/>
                      <a:pt x="63164" y="33430"/>
                    </a:cubicBezTo>
                    <a:lnTo>
                      <a:pt x="63164" y="33430"/>
                    </a:lnTo>
                    <a:lnTo>
                      <a:pt x="63170" y="33420"/>
                    </a:lnTo>
                    <a:lnTo>
                      <a:pt x="63160" y="33415"/>
                    </a:lnTo>
                    <a:lnTo>
                      <a:pt x="63154" y="33424"/>
                    </a:lnTo>
                    <a:lnTo>
                      <a:pt x="63154" y="33424"/>
                    </a:lnTo>
                    <a:cubicBezTo>
                      <a:pt x="62420" y="32982"/>
                      <a:pt x="61662" y="32549"/>
                      <a:pt x="60919" y="32194"/>
                    </a:cubicBezTo>
                    <a:lnTo>
                      <a:pt x="60919" y="32194"/>
                    </a:lnTo>
                    <a:lnTo>
                      <a:pt x="60918" y="32189"/>
                    </a:lnTo>
                    <a:lnTo>
                      <a:pt x="60910" y="32190"/>
                    </a:lnTo>
                    <a:lnTo>
                      <a:pt x="60910" y="32190"/>
                    </a:lnTo>
                    <a:cubicBezTo>
                      <a:pt x="60505" y="31997"/>
                      <a:pt x="60104" y="31827"/>
                      <a:pt x="59714" y="31690"/>
                    </a:cubicBezTo>
                    <a:cubicBezTo>
                      <a:pt x="59034" y="31454"/>
                      <a:pt x="58428" y="31335"/>
                      <a:pt x="57893" y="31335"/>
                    </a:cubicBezTo>
                    <a:cubicBezTo>
                      <a:pt x="57064" y="31335"/>
                      <a:pt x="56404" y="31620"/>
                      <a:pt x="55896" y="32192"/>
                    </a:cubicBezTo>
                    <a:lnTo>
                      <a:pt x="55898" y="32194"/>
                    </a:lnTo>
                    <a:lnTo>
                      <a:pt x="55898" y="32194"/>
                    </a:lnTo>
                    <a:cubicBezTo>
                      <a:pt x="55897" y="32194"/>
                      <a:pt x="55897" y="32195"/>
                      <a:pt x="55896" y="32196"/>
                    </a:cubicBezTo>
                    <a:lnTo>
                      <a:pt x="55904" y="32204"/>
                    </a:lnTo>
                    <a:lnTo>
                      <a:pt x="55904" y="32204"/>
                    </a:lnTo>
                    <a:cubicBezTo>
                      <a:pt x="55014" y="31739"/>
                      <a:pt x="53900" y="31377"/>
                      <a:pt x="52399" y="31233"/>
                    </a:cubicBezTo>
                    <a:lnTo>
                      <a:pt x="52399" y="31233"/>
                    </a:lnTo>
                    <a:cubicBezTo>
                      <a:pt x="52397" y="31234"/>
                      <a:pt x="52395" y="31235"/>
                      <a:pt x="52394" y="31236"/>
                    </a:cubicBezTo>
                    <a:lnTo>
                      <a:pt x="52394" y="31236"/>
                    </a:lnTo>
                    <a:cubicBezTo>
                      <a:pt x="52382" y="31234"/>
                      <a:pt x="52369" y="31232"/>
                      <a:pt x="52357" y="31230"/>
                    </a:cubicBezTo>
                    <a:lnTo>
                      <a:pt x="52357" y="31230"/>
                    </a:lnTo>
                    <a:lnTo>
                      <a:pt x="52357" y="3123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3" y="31252"/>
                      <a:pt x="52354" y="31252"/>
                      <a:pt x="52354" y="31252"/>
                    </a:cubicBezTo>
                    <a:lnTo>
                      <a:pt x="52354" y="31252"/>
                    </a:lnTo>
                    <a:cubicBezTo>
                      <a:pt x="52353" y="31252"/>
                      <a:pt x="52353" y="31252"/>
                      <a:pt x="52352" y="31253"/>
                    </a:cubicBezTo>
                    <a:lnTo>
                      <a:pt x="52352" y="31253"/>
                    </a:lnTo>
                    <a:lnTo>
                      <a:pt x="52351" y="31254"/>
                    </a:lnTo>
                    <a:cubicBezTo>
                      <a:pt x="53702" y="31556"/>
                      <a:pt x="54296" y="32896"/>
                      <a:pt x="54821" y="34080"/>
                    </a:cubicBezTo>
                    <a:cubicBezTo>
                      <a:pt x="55193" y="34922"/>
                      <a:pt x="55548" y="35718"/>
                      <a:pt x="56125" y="36039"/>
                    </a:cubicBezTo>
                    <a:lnTo>
                      <a:pt x="56125" y="36039"/>
                    </a:lnTo>
                    <a:cubicBezTo>
                      <a:pt x="55963" y="36024"/>
                      <a:pt x="55421" y="35957"/>
                      <a:pt x="54776" y="35714"/>
                    </a:cubicBezTo>
                    <a:cubicBezTo>
                      <a:pt x="54066" y="35446"/>
                      <a:pt x="53082" y="34903"/>
                      <a:pt x="52430" y="33836"/>
                    </a:cubicBezTo>
                    <a:lnTo>
                      <a:pt x="52422" y="33826"/>
                    </a:lnTo>
                    <a:lnTo>
                      <a:pt x="52414" y="33835"/>
                    </a:lnTo>
                    <a:cubicBezTo>
                      <a:pt x="52400" y="33847"/>
                      <a:pt x="51068" y="35057"/>
                      <a:pt x="49806" y="35057"/>
                    </a:cubicBezTo>
                    <a:cubicBezTo>
                      <a:pt x="49747" y="35057"/>
                      <a:pt x="49688" y="35054"/>
                      <a:pt x="49629" y="35048"/>
                    </a:cubicBezTo>
                    <a:lnTo>
                      <a:pt x="49629" y="35048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25" y="35070"/>
                      <a:pt x="49622" y="35070"/>
                      <a:pt x="49619" y="35069"/>
                    </a:cubicBezTo>
                    <a:lnTo>
                      <a:pt x="49622" y="35048"/>
                    </a:lnTo>
                    <a:cubicBezTo>
                      <a:pt x="49624" y="35048"/>
                      <a:pt x="49626" y="35048"/>
                      <a:pt x="49629" y="35048"/>
                    </a:cubicBezTo>
                    <a:lnTo>
                      <a:pt x="49629" y="35048"/>
                    </a:lnTo>
                    <a:lnTo>
                      <a:pt x="49629" y="32589"/>
                    </a:lnTo>
                    <a:cubicBezTo>
                      <a:pt x="50382" y="32122"/>
                      <a:pt x="51328" y="31671"/>
                      <a:pt x="52352" y="31253"/>
                    </a:cubicBezTo>
                    <a:lnTo>
                      <a:pt x="52352" y="3125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2" y="31251"/>
                      <a:pt x="52352" y="31251"/>
                      <a:pt x="52351" y="31251"/>
                    </a:cubicBezTo>
                    <a:lnTo>
                      <a:pt x="52356" y="31230"/>
                    </a:lnTo>
                    <a:cubicBezTo>
                      <a:pt x="52356" y="31230"/>
                      <a:pt x="52357" y="31230"/>
                      <a:pt x="52357" y="31230"/>
                    </a:cubicBezTo>
                    <a:lnTo>
                      <a:pt x="52357" y="31230"/>
                    </a:lnTo>
                    <a:lnTo>
                      <a:pt x="52357" y="31230"/>
                    </a:lnTo>
                    <a:cubicBezTo>
                      <a:pt x="52371" y="31231"/>
                      <a:pt x="52385" y="31232"/>
                      <a:pt x="52399" y="31233"/>
                    </a:cubicBezTo>
                    <a:lnTo>
                      <a:pt x="52399" y="31233"/>
                    </a:lnTo>
                    <a:cubicBezTo>
                      <a:pt x="55796" y="29854"/>
                      <a:pt x="60037" y="28842"/>
                      <a:pt x="61008" y="28842"/>
                    </a:cubicBezTo>
                    <a:close/>
                    <a:moveTo>
                      <a:pt x="61011" y="28821"/>
                    </a:moveTo>
                    <a:cubicBezTo>
                      <a:pt x="59739" y="28821"/>
                      <a:pt x="52872" y="30553"/>
                      <a:pt x="49614" y="32574"/>
                    </a:cubicBezTo>
                    <a:lnTo>
                      <a:pt x="49608" y="32577"/>
                    </a:lnTo>
                    <a:lnTo>
                      <a:pt x="49608" y="39528"/>
                    </a:lnTo>
                    <a:lnTo>
                      <a:pt x="49614" y="39531"/>
                    </a:lnTo>
                    <a:cubicBezTo>
                      <a:pt x="52872" y="41552"/>
                      <a:pt x="59739" y="43284"/>
                      <a:pt x="61011" y="43284"/>
                    </a:cubicBezTo>
                    <a:lnTo>
                      <a:pt x="61012" y="43284"/>
                    </a:lnTo>
                    <a:cubicBezTo>
                      <a:pt x="64993" y="43284"/>
                      <a:pt x="67462" y="39977"/>
                      <a:pt x="69098" y="37789"/>
                    </a:cubicBezTo>
                    <a:cubicBezTo>
                      <a:pt x="69701" y="36981"/>
                      <a:pt x="70177" y="36343"/>
                      <a:pt x="70582" y="36061"/>
                    </a:cubicBezTo>
                    <a:lnTo>
                      <a:pt x="70593" y="36052"/>
                    </a:lnTo>
                    <a:lnTo>
                      <a:pt x="70582" y="36043"/>
                    </a:lnTo>
                    <a:cubicBezTo>
                      <a:pt x="70177" y="35761"/>
                      <a:pt x="69701" y="35123"/>
                      <a:pt x="69098" y="34315"/>
                    </a:cubicBezTo>
                    <a:cubicBezTo>
                      <a:pt x="67463" y="32127"/>
                      <a:pt x="64996" y="28821"/>
                      <a:pt x="61014" y="28821"/>
                    </a:cubicBezTo>
                    <a:close/>
                    <a:moveTo>
                      <a:pt x="10719" y="27748"/>
                    </a:moveTo>
                    <a:cubicBezTo>
                      <a:pt x="11398" y="27748"/>
                      <a:pt x="13578" y="28190"/>
                      <a:pt x="16289" y="29005"/>
                    </a:cubicBezTo>
                    <a:cubicBezTo>
                      <a:pt x="20419" y="30250"/>
                      <a:pt x="22564" y="31382"/>
                      <a:pt x="23475" y="31947"/>
                    </a:cubicBezTo>
                    <a:lnTo>
                      <a:pt x="23475" y="39712"/>
                    </a:lnTo>
                    <a:cubicBezTo>
                      <a:pt x="21354" y="41028"/>
                      <a:pt x="18063" y="42119"/>
                      <a:pt x="16289" y="42654"/>
                    </a:cubicBezTo>
                    <a:cubicBezTo>
                      <a:pt x="13578" y="43471"/>
                      <a:pt x="11398" y="43913"/>
                      <a:pt x="10719" y="43913"/>
                    </a:cubicBezTo>
                    <a:lnTo>
                      <a:pt x="10717" y="43913"/>
                    </a:lnTo>
                    <a:cubicBezTo>
                      <a:pt x="6267" y="43913"/>
                      <a:pt x="3503" y="40214"/>
                      <a:pt x="1676" y="37765"/>
                    </a:cubicBezTo>
                    <a:cubicBezTo>
                      <a:pt x="1004" y="36863"/>
                      <a:pt x="472" y="36149"/>
                      <a:pt x="17" y="35829"/>
                    </a:cubicBezTo>
                    <a:cubicBezTo>
                      <a:pt x="472" y="35509"/>
                      <a:pt x="1004" y="34794"/>
                      <a:pt x="1676" y="33894"/>
                    </a:cubicBezTo>
                    <a:cubicBezTo>
                      <a:pt x="3503" y="31445"/>
                      <a:pt x="6264" y="27748"/>
                      <a:pt x="10717" y="27748"/>
                    </a:cubicBezTo>
                    <a:close/>
                    <a:moveTo>
                      <a:pt x="10718" y="27737"/>
                    </a:moveTo>
                    <a:cubicBezTo>
                      <a:pt x="6262" y="27737"/>
                      <a:pt x="3497" y="31440"/>
                      <a:pt x="1669" y="33889"/>
                    </a:cubicBezTo>
                    <a:cubicBezTo>
                      <a:pt x="994" y="34794"/>
                      <a:pt x="460" y="35510"/>
                      <a:pt x="5" y="35827"/>
                    </a:cubicBezTo>
                    <a:lnTo>
                      <a:pt x="1" y="35830"/>
                    </a:lnTo>
                    <a:lnTo>
                      <a:pt x="5" y="35835"/>
                    </a:lnTo>
                    <a:cubicBezTo>
                      <a:pt x="459" y="36153"/>
                      <a:pt x="994" y="36866"/>
                      <a:pt x="1669" y="37772"/>
                    </a:cubicBezTo>
                    <a:cubicBezTo>
                      <a:pt x="3497" y="40221"/>
                      <a:pt x="6261" y="43923"/>
                      <a:pt x="10718" y="43923"/>
                    </a:cubicBezTo>
                    <a:cubicBezTo>
                      <a:pt x="10718" y="43923"/>
                      <a:pt x="10719" y="43923"/>
                      <a:pt x="10724" y="43926"/>
                    </a:cubicBezTo>
                    <a:cubicBezTo>
                      <a:pt x="11399" y="43926"/>
                      <a:pt x="13584" y="43484"/>
                      <a:pt x="16295" y="42667"/>
                    </a:cubicBezTo>
                    <a:cubicBezTo>
                      <a:pt x="17675" y="42252"/>
                      <a:pt x="19014" y="41789"/>
                      <a:pt x="20167" y="41328"/>
                    </a:cubicBezTo>
                    <a:cubicBezTo>
                      <a:pt x="21522" y="40789"/>
                      <a:pt x="22638" y="40247"/>
                      <a:pt x="23484" y="39724"/>
                    </a:cubicBezTo>
                    <a:lnTo>
                      <a:pt x="23485" y="39721"/>
                    </a:lnTo>
                    <a:lnTo>
                      <a:pt x="23485" y="31944"/>
                    </a:lnTo>
                    <a:lnTo>
                      <a:pt x="23484" y="31942"/>
                    </a:lnTo>
                    <a:cubicBezTo>
                      <a:pt x="21361" y="30625"/>
                      <a:pt x="18069" y="29531"/>
                      <a:pt x="16294" y="28997"/>
                    </a:cubicBezTo>
                    <a:cubicBezTo>
                      <a:pt x="13581" y="28179"/>
                      <a:pt x="11399" y="27737"/>
                      <a:pt x="10722" y="27737"/>
                    </a:cubicBezTo>
                    <a:close/>
                    <a:moveTo>
                      <a:pt x="20851" y="44061"/>
                    </a:moveTo>
                    <a:cubicBezTo>
                      <a:pt x="20851" y="44061"/>
                      <a:pt x="20851" y="44061"/>
                      <a:pt x="20851" y="44061"/>
                    </a:cubicBezTo>
                    <a:cubicBezTo>
                      <a:pt x="20851" y="44061"/>
                      <a:pt x="20851" y="44061"/>
                      <a:pt x="20851" y="44061"/>
                    </a:cubicBezTo>
                    <a:close/>
                    <a:moveTo>
                      <a:pt x="61170" y="27968"/>
                    </a:moveTo>
                    <a:cubicBezTo>
                      <a:pt x="65620" y="27968"/>
                      <a:pt x="68382" y="31666"/>
                      <a:pt x="70209" y="34115"/>
                    </a:cubicBezTo>
                    <a:cubicBezTo>
                      <a:pt x="70882" y="35017"/>
                      <a:pt x="71415" y="35732"/>
                      <a:pt x="71868" y="36052"/>
                    </a:cubicBezTo>
                    <a:cubicBezTo>
                      <a:pt x="71416" y="36372"/>
                      <a:pt x="70883" y="37085"/>
                      <a:pt x="70209" y="37988"/>
                    </a:cubicBezTo>
                    <a:cubicBezTo>
                      <a:pt x="68382" y="40437"/>
                      <a:pt x="65622" y="44136"/>
                      <a:pt x="61170" y="44136"/>
                    </a:cubicBezTo>
                    <a:lnTo>
                      <a:pt x="61166" y="44136"/>
                    </a:lnTo>
                    <a:cubicBezTo>
                      <a:pt x="60489" y="44136"/>
                      <a:pt x="58308" y="43694"/>
                      <a:pt x="55596" y="42877"/>
                    </a:cubicBezTo>
                    <a:cubicBezTo>
                      <a:pt x="51466" y="41632"/>
                      <a:pt x="49322" y="40500"/>
                      <a:pt x="48412" y="39935"/>
                    </a:cubicBezTo>
                    <a:lnTo>
                      <a:pt x="48412" y="32169"/>
                    </a:lnTo>
                    <a:cubicBezTo>
                      <a:pt x="50531" y="30853"/>
                      <a:pt x="53824" y="29760"/>
                      <a:pt x="55596" y="29227"/>
                    </a:cubicBezTo>
                    <a:cubicBezTo>
                      <a:pt x="58308" y="28410"/>
                      <a:pt x="60489" y="27968"/>
                      <a:pt x="61166" y="27968"/>
                    </a:cubicBezTo>
                    <a:close/>
                    <a:moveTo>
                      <a:pt x="61163" y="27959"/>
                    </a:moveTo>
                    <a:cubicBezTo>
                      <a:pt x="60486" y="27959"/>
                      <a:pt x="58303" y="28401"/>
                      <a:pt x="55590" y="29218"/>
                    </a:cubicBezTo>
                    <a:cubicBezTo>
                      <a:pt x="54211" y="29633"/>
                      <a:pt x="52872" y="30096"/>
                      <a:pt x="51718" y="30556"/>
                    </a:cubicBezTo>
                    <a:cubicBezTo>
                      <a:pt x="50363" y="31096"/>
                      <a:pt x="49248" y="31638"/>
                      <a:pt x="48401" y="32161"/>
                    </a:cubicBezTo>
                    <a:lnTo>
                      <a:pt x="48400" y="32163"/>
                    </a:lnTo>
                    <a:lnTo>
                      <a:pt x="48400" y="39941"/>
                    </a:lnTo>
                    <a:lnTo>
                      <a:pt x="48401" y="39943"/>
                    </a:lnTo>
                    <a:cubicBezTo>
                      <a:pt x="50524" y="41258"/>
                      <a:pt x="53818" y="42354"/>
                      <a:pt x="55593" y="42887"/>
                    </a:cubicBezTo>
                    <a:cubicBezTo>
                      <a:pt x="58304" y="43704"/>
                      <a:pt x="60486" y="44146"/>
                      <a:pt x="61164" y="44146"/>
                    </a:cubicBezTo>
                    <a:lnTo>
                      <a:pt x="61167" y="44146"/>
                    </a:lnTo>
                    <a:cubicBezTo>
                      <a:pt x="65625" y="44146"/>
                      <a:pt x="68389" y="40444"/>
                      <a:pt x="70215" y="37994"/>
                    </a:cubicBezTo>
                    <a:cubicBezTo>
                      <a:pt x="70890" y="37088"/>
                      <a:pt x="71424" y="36372"/>
                      <a:pt x="71879" y="36055"/>
                    </a:cubicBezTo>
                    <a:lnTo>
                      <a:pt x="71883" y="36052"/>
                    </a:lnTo>
                    <a:lnTo>
                      <a:pt x="71879" y="36048"/>
                    </a:lnTo>
                    <a:cubicBezTo>
                      <a:pt x="71425" y="35729"/>
                      <a:pt x="70890" y="35016"/>
                      <a:pt x="70215" y="34110"/>
                    </a:cubicBezTo>
                    <a:cubicBezTo>
                      <a:pt x="68386" y="31661"/>
                      <a:pt x="65623" y="27959"/>
                      <a:pt x="61166" y="27959"/>
                    </a:cubicBezTo>
                    <a:close/>
                    <a:moveTo>
                      <a:pt x="15024" y="49100"/>
                    </a:moveTo>
                    <a:cubicBezTo>
                      <a:pt x="14987" y="49100"/>
                      <a:pt x="14950" y="49114"/>
                      <a:pt x="14922" y="49142"/>
                    </a:cubicBezTo>
                    <a:cubicBezTo>
                      <a:pt x="14867" y="49198"/>
                      <a:pt x="14867" y="49289"/>
                      <a:pt x="14922" y="49345"/>
                    </a:cubicBezTo>
                    <a:cubicBezTo>
                      <a:pt x="14950" y="49373"/>
                      <a:pt x="14987" y="49387"/>
                      <a:pt x="15024" y="49387"/>
                    </a:cubicBezTo>
                    <a:cubicBezTo>
                      <a:pt x="15060" y="49387"/>
                      <a:pt x="15097" y="49373"/>
                      <a:pt x="15124" y="49345"/>
                    </a:cubicBezTo>
                    <a:cubicBezTo>
                      <a:pt x="15181" y="49289"/>
                      <a:pt x="15181" y="49198"/>
                      <a:pt x="15124" y="49142"/>
                    </a:cubicBezTo>
                    <a:cubicBezTo>
                      <a:pt x="15097" y="49114"/>
                      <a:pt x="15060" y="49100"/>
                      <a:pt x="15024" y="49100"/>
                    </a:cubicBezTo>
                    <a:close/>
                    <a:moveTo>
                      <a:pt x="56704" y="49258"/>
                    </a:moveTo>
                    <a:cubicBezTo>
                      <a:pt x="56668" y="49258"/>
                      <a:pt x="56631" y="49271"/>
                      <a:pt x="56603" y="49299"/>
                    </a:cubicBezTo>
                    <a:cubicBezTo>
                      <a:pt x="56546" y="49355"/>
                      <a:pt x="56546" y="49447"/>
                      <a:pt x="56603" y="49502"/>
                    </a:cubicBezTo>
                    <a:cubicBezTo>
                      <a:pt x="56631" y="49530"/>
                      <a:pt x="56668" y="49544"/>
                      <a:pt x="56704" y="49544"/>
                    </a:cubicBezTo>
                    <a:cubicBezTo>
                      <a:pt x="56741" y="49544"/>
                      <a:pt x="56778" y="49530"/>
                      <a:pt x="56806" y="49502"/>
                    </a:cubicBezTo>
                    <a:cubicBezTo>
                      <a:pt x="56862" y="49447"/>
                      <a:pt x="56862" y="49355"/>
                      <a:pt x="56806" y="49299"/>
                    </a:cubicBezTo>
                    <a:cubicBezTo>
                      <a:pt x="56778" y="49271"/>
                      <a:pt x="56741" y="49258"/>
                      <a:pt x="56704" y="49258"/>
                    </a:cubicBezTo>
                    <a:close/>
                    <a:moveTo>
                      <a:pt x="47988" y="43249"/>
                    </a:moveTo>
                    <a:cubicBezTo>
                      <a:pt x="48852" y="43452"/>
                      <a:pt x="49841" y="43802"/>
                      <a:pt x="50861" y="44232"/>
                    </a:cubicBezTo>
                    <a:lnTo>
                      <a:pt x="50861" y="44232"/>
                    </a:lnTo>
                    <a:cubicBezTo>
                      <a:pt x="50861" y="44231"/>
                      <a:pt x="50861" y="44231"/>
                      <a:pt x="50860" y="44230"/>
                    </a:cubicBez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8"/>
                      <a:pt x="50862" y="44228"/>
                      <a:pt x="50862" y="44227"/>
                    </a:cubicBezTo>
                    <a:lnTo>
                      <a:pt x="50879" y="44214"/>
                    </a:lnTo>
                    <a:cubicBezTo>
                      <a:pt x="50882" y="44218"/>
                      <a:pt x="50885" y="44222"/>
                      <a:pt x="50888" y="44226"/>
                    </a:cubicBezTo>
                    <a:lnTo>
                      <a:pt x="50888" y="44226"/>
                    </a:lnTo>
                    <a:cubicBezTo>
                      <a:pt x="50885" y="44223"/>
                      <a:pt x="50882" y="44219"/>
                      <a:pt x="50879" y="44216"/>
                    </a:cubicBezTo>
                    <a:lnTo>
                      <a:pt x="50871" y="44223"/>
                    </a:lnTo>
                    <a:lnTo>
                      <a:pt x="50871" y="44223"/>
                    </a:ln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9"/>
                      <a:pt x="50863" y="44229"/>
                      <a:pt x="50864" y="44230"/>
                    </a:cubicBezTo>
                    <a:lnTo>
                      <a:pt x="50864" y="44230"/>
                    </a:lnTo>
                    <a:lnTo>
                      <a:pt x="50863" y="44230"/>
                    </a:lnTo>
                    <a:cubicBezTo>
                      <a:pt x="50864" y="44231"/>
                      <a:pt x="50865" y="44232"/>
                      <a:pt x="50866" y="44234"/>
                    </a:cubicBezTo>
                    <a:lnTo>
                      <a:pt x="50866" y="44234"/>
                    </a:lnTo>
                    <a:cubicBezTo>
                      <a:pt x="50865" y="44233"/>
                      <a:pt x="50863" y="44232"/>
                      <a:pt x="50861" y="44232"/>
                    </a:cubicBezTo>
                    <a:lnTo>
                      <a:pt x="50861" y="44232"/>
                    </a:lnTo>
                    <a:cubicBezTo>
                      <a:pt x="51600" y="45398"/>
                      <a:pt x="51072" y="46766"/>
                      <a:pt x="50608" y="47972"/>
                    </a:cubicBezTo>
                    <a:cubicBezTo>
                      <a:pt x="50276" y="48829"/>
                      <a:pt x="49965" y="49643"/>
                      <a:pt x="50142" y="50277"/>
                    </a:cubicBezTo>
                    <a:lnTo>
                      <a:pt x="50142" y="50277"/>
                    </a:lnTo>
                    <a:cubicBezTo>
                      <a:pt x="50036" y="50147"/>
                      <a:pt x="49701" y="49720"/>
                      <a:pt x="49420" y="49096"/>
                    </a:cubicBezTo>
                    <a:cubicBezTo>
                      <a:pt x="49106" y="48406"/>
                      <a:pt x="48797" y="47327"/>
                      <a:pt x="49090" y="46108"/>
                    </a:cubicBezTo>
                    <a:lnTo>
                      <a:pt x="49094" y="46095"/>
                    </a:lnTo>
                    <a:lnTo>
                      <a:pt x="49081" y="46095"/>
                    </a:lnTo>
                    <a:cubicBezTo>
                      <a:pt x="49061" y="46095"/>
                      <a:pt x="47094" y="46000"/>
                      <a:pt x="46254" y="44985"/>
                    </a:cubicBezTo>
                    <a:lnTo>
                      <a:pt x="46254" y="44985"/>
                    </a:lnTo>
                    <a:lnTo>
                      <a:pt x="46238" y="45000"/>
                    </a:lnTo>
                    <a:lnTo>
                      <a:pt x="46238" y="45000"/>
                    </a:lnTo>
                    <a:cubicBezTo>
                      <a:pt x="46236" y="44997"/>
                      <a:pt x="46234" y="44995"/>
                      <a:pt x="46232" y="44992"/>
                    </a:cubicBezTo>
                    <a:lnTo>
                      <a:pt x="46248" y="44978"/>
                    </a:lnTo>
                    <a:cubicBezTo>
                      <a:pt x="46250" y="44980"/>
                      <a:pt x="46252" y="44982"/>
                      <a:pt x="46254" y="44985"/>
                    </a:cubicBezTo>
                    <a:lnTo>
                      <a:pt x="46254" y="44985"/>
                    </a:lnTo>
                    <a:lnTo>
                      <a:pt x="47988" y="43249"/>
                    </a:lnTo>
                    <a:close/>
                    <a:moveTo>
                      <a:pt x="14129" y="50331"/>
                    </a:moveTo>
                    <a:cubicBezTo>
                      <a:pt x="14082" y="50331"/>
                      <a:pt x="14036" y="50349"/>
                      <a:pt x="14000" y="50384"/>
                    </a:cubicBezTo>
                    <a:cubicBezTo>
                      <a:pt x="13929" y="50455"/>
                      <a:pt x="13929" y="50571"/>
                      <a:pt x="14000" y="50642"/>
                    </a:cubicBezTo>
                    <a:cubicBezTo>
                      <a:pt x="14036" y="50677"/>
                      <a:pt x="14082" y="50694"/>
                      <a:pt x="14128" y="50694"/>
                    </a:cubicBezTo>
                    <a:cubicBezTo>
                      <a:pt x="14175" y="50694"/>
                      <a:pt x="14222" y="50677"/>
                      <a:pt x="14258" y="50642"/>
                    </a:cubicBezTo>
                    <a:cubicBezTo>
                      <a:pt x="14327" y="50571"/>
                      <a:pt x="14327" y="50455"/>
                      <a:pt x="14258" y="50384"/>
                    </a:cubicBezTo>
                    <a:cubicBezTo>
                      <a:pt x="14222" y="50349"/>
                      <a:pt x="14176" y="50331"/>
                      <a:pt x="14129" y="50331"/>
                    </a:cubicBezTo>
                    <a:close/>
                    <a:moveTo>
                      <a:pt x="57601" y="50489"/>
                    </a:moveTo>
                    <a:cubicBezTo>
                      <a:pt x="57555" y="50489"/>
                      <a:pt x="57508" y="50507"/>
                      <a:pt x="57472" y="50542"/>
                    </a:cubicBezTo>
                    <a:cubicBezTo>
                      <a:pt x="57401" y="50613"/>
                      <a:pt x="57401" y="50729"/>
                      <a:pt x="57472" y="50799"/>
                    </a:cubicBezTo>
                    <a:cubicBezTo>
                      <a:pt x="57508" y="50834"/>
                      <a:pt x="57555" y="50852"/>
                      <a:pt x="57601" y="50852"/>
                    </a:cubicBezTo>
                    <a:cubicBezTo>
                      <a:pt x="57648" y="50852"/>
                      <a:pt x="57695" y="50834"/>
                      <a:pt x="57730" y="50799"/>
                    </a:cubicBezTo>
                    <a:cubicBezTo>
                      <a:pt x="57800" y="50729"/>
                      <a:pt x="57800" y="50613"/>
                      <a:pt x="57730" y="50542"/>
                    </a:cubicBezTo>
                    <a:cubicBezTo>
                      <a:pt x="57695" y="50507"/>
                      <a:pt x="57648" y="50489"/>
                      <a:pt x="57601" y="50489"/>
                    </a:cubicBezTo>
                    <a:close/>
                    <a:moveTo>
                      <a:pt x="27667" y="50875"/>
                    </a:moveTo>
                    <a:lnTo>
                      <a:pt x="27667" y="50875"/>
                    </a:lnTo>
                    <a:cubicBezTo>
                      <a:pt x="27667" y="50877"/>
                      <a:pt x="27666" y="50878"/>
                      <a:pt x="27666" y="50879"/>
                    </a:cubicBezTo>
                    <a:lnTo>
                      <a:pt x="27666" y="50879"/>
                    </a:lnTo>
                    <a:cubicBezTo>
                      <a:pt x="27667" y="50879"/>
                      <a:pt x="27668" y="50878"/>
                      <a:pt x="27669" y="50877"/>
                    </a:cubicBezTo>
                    <a:lnTo>
                      <a:pt x="27667" y="50875"/>
                    </a:lnTo>
                    <a:close/>
                    <a:moveTo>
                      <a:pt x="44060" y="51035"/>
                    </a:move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close/>
                    <a:moveTo>
                      <a:pt x="25491" y="44841"/>
                    </a:move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6887" y="46233"/>
                      <a:pt x="26889" y="46231"/>
                      <a:pt x="26891" y="46230"/>
                    </a:cubicBezTo>
                    <a:lnTo>
                      <a:pt x="26905" y="46246"/>
                    </a:lnTo>
                    <a:cubicBezTo>
                      <a:pt x="26903" y="46247"/>
                      <a:pt x="26902" y="46248"/>
                      <a:pt x="26900" y="46250"/>
                    </a:cubicBezTo>
                    <a:lnTo>
                      <a:pt x="26900" y="46250"/>
                    </a:lnTo>
                    <a:lnTo>
                      <a:pt x="28637" y="47986"/>
                    </a:lnTo>
                    <a:cubicBezTo>
                      <a:pt x="28434" y="48850"/>
                      <a:pt x="28084" y="49839"/>
                      <a:pt x="27654" y="50860"/>
                    </a:cubicBezTo>
                    <a:lnTo>
                      <a:pt x="27654" y="50860"/>
                    </a:lnTo>
                    <a:lnTo>
                      <a:pt x="27654" y="50860"/>
                    </a:lnTo>
                    <a:cubicBezTo>
                      <a:pt x="27651" y="50862"/>
                      <a:pt x="27648" y="50864"/>
                      <a:pt x="27644" y="50867"/>
                    </a:cubicBezTo>
                    <a:lnTo>
                      <a:pt x="27644" y="50867"/>
                    </a:lnTo>
                    <a:cubicBezTo>
                      <a:pt x="27228" y="51128"/>
                      <a:pt x="26786" y="51228"/>
                      <a:pt x="26335" y="51228"/>
                    </a:cubicBezTo>
                    <a:cubicBezTo>
                      <a:pt x="25525" y="51228"/>
                      <a:pt x="24686" y="50904"/>
                      <a:pt x="23913" y="50607"/>
                    </a:cubicBezTo>
                    <a:cubicBezTo>
                      <a:pt x="23227" y="50342"/>
                      <a:pt x="22570" y="50090"/>
                      <a:pt x="22011" y="50090"/>
                    </a:cubicBezTo>
                    <a:cubicBezTo>
                      <a:pt x="21868" y="50090"/>
                      <a:pt x="21732" y="50107"/>
                      <a:pt x="21603" y="50143"/>
                    </a:cubicBezTo>
                    <a:lnTo>
                      <a:pt x="21603" y="50143"/>
                    </a:lnTo>
                    <a:cubicBezTo>
                      <a:pt x="21728" y="50041"/>
                      <a:pt x="22159" y="49704"/>
                      <a:pt x="22787" y="49418"/>
                    </a:cubicBezTo>
                    <a:cubicBezTo>
                      <a:pt x="23281" y="49192"/>
                      <a:pt x="23976" y="48970"/>
                      <a:pt x="24779" y="48970"/>
                    </a:cubicBezTo>
                    <a:cubicBezTo>
                      <a:pt x="25096" y="48970"/>
                      <a:pt x="25430" y="49005"/>
                      <a:pt x="25775" y="49087"/>
                    </a:cubicBezTo>
                    <a:lnTo>
                      <a:pt x="25788" y="49092"/>
                    </a:lnTo>
                    <a:lnTo>
                      <a:pt x="25788" y="49079"/>
                    </a:lnTo>
                    <a:cubicBezTo>
                      <a:pt x="25788" y="49058"/>
                      <a:pt x="25883" y="47088"/>
                      <a:pt x="26900" y="46250"/>
                    </a:cubicBezTo>
                    <a:lnTo>
                      <a:pt x="26900" y="46250"/>
                    </a:ln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5905" y="47044"/>
                      <a:pt x="25776" y="48891"/>
                      <a:pt x="25766" y="49066"/>
                    </a:cubicBezTo>
                    <a:cubicBezTo>
                      <a:pt x="25425" y="48984"/>
                      <a:pt x="25094" y="48950"/>
                      <a:pt x="24780" y="48950"/>
                    </a:cubicBezTo>
                    <a:cubicBezTo>
                      <a:pt x="23973" y="48950"/>
                      <a:pt x="23274" y="49175"/>
                      <a:pt x="22775" y="49400"/>
                    </a:cubicBezTo>
                    <a:cubicBezTo>
                      <a:pt x="22212" y="49657"/>
                      <a:pt x="21809" y="49954"/>
                      <a:pt x="21638" y="50087"/>
                    </a:cubicBezTo>
                    <a:cubicBezTo>
                      <a:pt x="21773" y="49918"/>
                      <a:pt x="22071" y="49513"/>
                      <a:pt x="22325" y="48950"/>
                    </a:cubicBezTo>
                    <a:cubicBezTo>
                      <a:pt x="22638" y="48259"/>
                      <a:pt x="22949" y="47178"/>
                      <a:pt x="22659" y="45959"/>
                    </a:cubicBezTo>
                    <a:cubicBezTo>
                      <a:pt x="22833" y="45949"/>
                      <a:pt x="24680" y="45820"/>
                      <a:pt x="25491" y="44841"/>
                    </a:cubicBezTo>
                    <a:close/>
                    <a:moveTo>
                      <a:pt x="46238" y="45000"/>
                    </a:moveTo>
                    <a:lnTo>
                      <a:pt x="46238" y="45000"/>
                    </a:lnTo>
                    <a:cubicBezTo>
                      <a:pt x="47049" y="45978"/>
                      <a:pt x="48893" y="46107"/>
                      <a:pt x="49068" y="46117"/>
                    </a:cubicBezTo>
                    <a:cubicBezTo>
                      <a:pt x="48778" y="47336"/>
                      <a:pt x="49090" y="48415"/>
                      <a:pt x="49404" y="49108"/>
                    </a:cubicBezTo>
                    <a:cubicBezTo>
                      <a:pt x="49659" y="49671"/>
                      <a:pt x="49956" y="50074"/>
                      <a:pt x="50090" y="50245"/>
                    </a:cubicBezTo>
                    <a:cubicBezTo>
                      <a:pt x="49920" y="50110"/>
                      <a:pt x="49516" y="49812"/>
                      <a:pt x="48952" y="49558"/>
                    </a:cubicBezTo>
                    <a:cubicBezTo>
                      <a:pt x="48454" y="49333"/>
                      <a:pt x="47756" y="49108"/>
                      <a:pt x="46948" y="49108"/>
                    </a:cubicBezTo>
                    <a:cubicBezTo>
                      <a:pt x="46634" y="49108"/>
                      <a:pt x="46304" y="49142"/>
                      <a:pt x="45963" y="49224"/>
                    </a:cubicBezTo>
                    <a:cubicBezTo>
                      <a:pt x="45951" y="49050"/>
                      <a:pt x="45823" y="47206"/>
                      <a:pt x="44845" y="46393"/>
                    </a:cubicBezTo>
                    <a:lnTo>
                      <a:pt x="44845" y="46393"/>
                    </a:ln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5844" y="47249"/>
                      <a:pt x="45940" y="49216"/>
                      <a:pt x="45940" y="49237"/>
                    </a:cubicBezTo>
                    <a:lnTo>
                      <a:pt x="45940" y="49248"/>
                    </a:lnTo>
                    <a:lnTo>
                      <a:pt x="45953" y="49245"/>
                    </a:lnTo>
                    <a:cubicBezTo>
                      <a:pt x="46297" y="49162"/>
                      <a:pt x="46630" y="49127"/>
                      <a:pt x="46947" y="49127"/>
                    </a:cubicBezTo>
                    <a:cubicBezTo>
                      <a:pt x="47749" y="49127"/>
                      <a:pt x="48445" y="49351"/>
                      <a:pt x="48942" y="49574"/>
                    </a:cubicBezTo>
                    <a:cubicBezTo>
                      <a:pt x="49572" y="49859"/>
                      <a:pt x="50001" y="50198"/>
                      <a:pt x="50125" y="50301"/>
                    </a:cubicBezTo>
                    <a:lnTo>
                      <a:pt x="50125" y="50301"/>
                    </a:lnTo>
                    <a:cubicBezTo>
                      <a:pt x="49996" y="50264"/>
                      <a:pt x="49860" y="50247"/>
                      <a:pt x="49717" y="50247"/>
                    </a:cubicBezTo>
                    <a:cubicBezTo>
                      <a:pt x="49158" y="50247"/>
                      <a:pt x="48501" y="50500"/>
                      <a:pt x="47815" y="50764"/>
                    </a:cubicBezTo>
                    <a:cubicBezTo>
                      <a:pt x="47043" y="51062"/>
                      <a:pt x="46205" y="51386"/>
                      <a:pt x="45396" y="51386"/>
                    </a:cubicBezTo>
                    <a:cubicBezTo>
                      <a:pt x="44958" y="51386"/>
                      <a:pt x="44529" y="51291"/>
                      <a:pt x="44124" y="51047"/>
                    </a:cubicBezTo>
                    <a:lnTo>
                      <a:pt x="44124" y="51047"/>
                    </a:lnTo>
                    <a:cubicBezTo>
                      <a:pt x="44108" y="51036"/>
                      <a:pt x="44092" y="51025"/>
                      <a:pt x="44076" y="51013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3646" y="49996"/>
                      <a:pt x="43296" y="49008"/>
                      <a:pt x="43094" y="48146"/>
                    </a:cubicBez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4827" y="46408"/>
                      <a:pt x="44825" y="46406"/>
                      <a:pt x="44822" y="46404"/>
                    </a:cubicBezTo>
                    <a:lnTo>
                      <a:pt x="44837" y="46386"/>
                    </a:lnTo>
                    <a:cubicBezTo>
                      <a:pt x="44840" y="46389"/>
                      <a:pt x="44842" y="46391"/>
                      <a:pt x="44845" y="46393"/>
                    </a:cubicBezTo>
                    <a:lnTo>
                      <a:pt x="44845" y="46393"/>
                    </a:lnTo>
                    <a:lnTo>
                      <a:pt x="46238" y="45000"/>
                    </a:lnTo>
                    <a:close/>
                    <a:moveTo>
                      <a:pt x="20730" y="44275"/>
                    </a:moveTo>
                    <a:cubicBezTo>
                      <a:pt x="20168" y="45402"/>
                      <a:pt x="20662" y="46684"/>
                      <a:pt x="21100" y="47824"/>
                    </a:cubicBezTo>
                    <a:cubicBezTo>
                      <a:pt x="21438" y="48699"/>
                      <a:pt x="21756" y="49525"/>
                      <a:pt x="21552" y="50159"/>
                    </a:cubicBezTo>
                    <a:lnTo>
                      <a:pt x="21552" y="50159"/>
                    </a:lnTo>
                    <a:cubicBezTo>
                      <a:pt x="21551" y="50159"/>
                      <a:pt x="21551" y="50160"/>
                      <a:pt x="21551" y="50160"/>
                    </a:cubicBezTo>
                    <a:lnTo>
                      <a:pt x="21551" y="50160"/>
                    </a:lnTo>
                    <a:lnTo>
                      <a:pt x="21551" y="50160"/>
                    </a:lnTo>
                    <a:cubicBezTo>
                      <a:pt x="21551" y="50162"/>
                      <a:pt x="21550" y="50164"/>
                      <a:pt x="21549" y="50165"/>
                    </a:cubicBezTo>
                    <a:lnTo>
                      <a:pt x="21542" y="50186"/>
                    </a:lnTo>
                    <a:lnTo>
                      <a:pt x="21562" y="50178"/>
                    </a:lnTo>
                    <a:cubicBezTo>
                      <a:pt x="21703" y="50132"/>
                      <a:pt x="21852" y="50112"/>
                      <a:pt x="22010" y="50112"/>
                    </a:cubicBezTo>
                    <a:cubicBezTo>
                      <a:pt x="22566" y="50112"/>
                      <a:pt x="23220" y="50364"/>
                      <a:pt x="23904" y="50628"/>
                    </a:cubicBezTo>
                    <a:cubicBezTo>
                      <a:pt x="24679" y="50926"/>
                      <a:pt x="25520" y="51251"/>
                      <a:pt x="26333" y="51251"/>
                    </a:cubicBezTo>
                    <a:cubicBezTo>
                      <a:pt x="26716" y="51251"/>
                      <a:pt x="27094" y="51178"/>
                      <a:pt x="27454" y="50997"/>
                    </a:cubicBezTo>
                    <a:lnTo>
                      <a:pt x="27454" y="50997"/>
                    </a:lnTo>
                    <a:cubicBezTo>
                      <a:pt x="26700" y="51487"/>
                      <a:pt x="25954" y="51646"/>
                      <a:pt x="25232" y="51646"/>
                    </a:cubicBezTo>
                    <a:cubicBezTo>
                      <a:pt x="24516" y="51646"/>
                      <a:pt x="23825" y="51489"/>
                      <a:pt x="23174" y="51342"/>
                    </a:cubicBezTo>
                    <a:cubicBezTo>
                      <a:pt x="22579" y="51207"/>
                      <a:pt x="22004" y="51077"/>
                      <a:pt x="21463" y="51077"/>
                    </a:cubicBezTo>
                    <a:cubicBezTo>
                      <a:pt x="21109" y="51077"/>
                      <a:pt x="20768" y="51133"/>
                      <a:pt x="20447" y="51281"/>
                    </a:cubicBezTo>
                    <a:cubicBezTo>
                      <a:pt x="20819" y="50467"/>
                      <a:pt x="20608" y="49537"/>
                      <a:pt x="20384" y="48553"/>
                    </a:cubicBezTo>
                    <a:cubicBezTo>
                      <a:pt x="20089" y="47247"/>
                      <a:pt x="19755" y="45776"/>
                      <a:pt x="20730" y="44275"/>
                    </a:cubicBezTo>
                    <a:close/>
                    <a:moveTo>
                      <a:pt x="50984" y="44404"/>
                    </a:moveTo>
                    <a:lnTo>
                      <a:pt x="50984" y="44404"/>
                    </a:lnTo>
                    <a:cubicBezTo>
                      <a:pt x="51979" y="45914"/>
                      <a:pt x="51642" y="47394"/>
                      <a:pt x="51346" y="48706"/>
                    </a:cubicBezTo>
                    <a:cubicBezTo>
                      <a:pt x="51123" y="49692"/>
                      <a:pt x="50911" y="50623"/>
                      <a:pt x="51284" y="51435"/>
                    </a:cubicBezTo>
                    <a:cubicBezTo>
                      <a:pt x="50962" y="51287"/>
                      <a:pt x="50622" y="51231"/>
                      <a:pt x="50267" y="51231"/>
                    </a:cubicBezTo>
                    <a:cubicBezTo>
                      <a:pt x="49725" y="51231"/>
                      <a:pt x="49150" y="51362"/>
                      <a:pt x="48556" y="51496"/>
                    </a:cubicBezTo>
                    <a:cubicBezTo>
                      <a:pt x="47906" y="51643"/>
                      <a:pt x="47215" y="51800"/>
                      <a:pt x="46500" y="51800"/>
                    </a:cubicBezTo>
                    <a:cubicBezTo>
                      <a:pt x="45788" y="51800"/>
                      <a:pt x="45053" y="51645"/>
                      <a:pt x="44310" y="51173"/>
                    </a:cubicBezTo>
                    <a:lnTo>
                      <a:pt x="44310" y="51173"/>
                    </a:lnTo>
                    <a:cubicBezTo>
                      <a:pt x="44660" y="51340"/>
                      <a:pt x="45025" y="51406"/>
                      <a:pt x="45395" y="51406"/>
                    </a:cubicBezTo>
                    <a:cubicBezTo>
                      <a:pt x="45397" y="51406"/>
                      <a:pt x="45398" y="51406"/>
                      <a:pt x="45400" y="51406"/>
                    </a:cubicBezTo>
                    <a:cubicBezTo>
                      <a:pt x="46213" y="51406"/>
                      <a:pt x="47051" y="51083"/>
                      <a:pt x="47825" y="50784"/>
                    </a:cubicBezTo>
                    <a:cubicBezTo>
                      <a:pt x="48508" y="50521"/>
                      <a:pt x="49162" y="50268"/>
                      <a:pt x="49718" y="50268"/>
                    </a:cubicBezTo>
                    <a:cubicBezTo>
                      <a:pt x="49876" y="50268"/>
                      <a:pt x="50026" y="50288"/>
                      <a:pt x="50166" y="50335"/>
                    </a:cubicBezTo>
                    <a:lnTo>
                      <a:pt x="50187" y="50342"/>
                    </a:lnTo>
                    <a:lnTo>
                      <a:pt x="50179" y="50323"/>
                    </a:lnTo>
                    <a:cubicBezTo>
                      <a:pt x="49971" y="49689"/>
                      <a:pt x="50290" y="48860"/>
                      <a:pt x="50629" y="47980"/>
                    </a:cubicBezTo>
                    <a:cubicBezTo>
                      <a:pt x="51071" y="46832"/>
                      <a:pt x="51569" y="45537"/>
                      <a:pt x="50984" y="44404"/>
                    </a:cubicBezTo>
                    <a:close/>
                    <a:moveTo>
                      <a:pt x="13495" y="51771"/>
                    </a:moveTo>
                    <a:cubicBezTo>
                      <a:pt x="13427" y="51771"/>
                      <a:pt x="13358" y="51797"/>
                      <a:pt x="13306" y="51849"/>
                    </a:cubicBezTo>
                    <a:cubicBezTo>
                      <a:pt x="13202" y="51955"/>
                      <a:pt x="13202" y="52125"/>
                      <a:pt x="13306" y="52229"/>
                    </a:cubicBezTo>
                    <a:cubicBezTo>
                      <a:pt x="13358" y="52281"/>
                      <a:pt x="13427" y="52307"/>
                      <a:pt x="13495" y="52307"/>
                    </a:cubicBezTo>
                    <a:cubicBezTo>
                      <a:pt x="13564" y="52307"/>
                      <a:pt x="13633" y="52281"/>
                      <a:pt x="13686" y="52229"/>
                    </a:cubicBezTo>
                    <a:cubicBezTo>
                      <a:pt x="13790" y="52123"/>
                      <a:pt x="13790" y="51954"/>
                      <a:pt x="13686" y="51849"/>
                    </a:cubicBezTo>
                    <a:cubicBezTo>
                      <a:pt x="13633" y="51797"/>
                      <a:pt x="13564" y="51771"/>
                      <a:pt x="13495" y="51771"/>
                    </a:cubicBezTo>
                    <a:close/>
                    <a:moveTo>
                      <a:pt x="31014" y="52375"/>
                    </a:moveTo>
                    <a:cubicBezTo>
                      <a:pt x="31014" y="52378"/>
                      <a:pt x="31015" y="52381"/>
                      <a:pt x="31016" y="52384"/>
                    </a:cubicBezTo>
                    <a:lnTo>
                      <a:pt x="31016" y="52384"/>
                    </a:lnTo>
                    <a:cubicBezTo>
                      <a:pt x="31016" y="52386"/>
                      <a:pt x="31016" y="52388"/>
                      <a:pt x="31016" y="52390"/>
                    </a:cubicBezTo>
                    <a:lnTo>
                      <a:pt x="31016" y="52390"/>
                    </a:lnTo>
                    <a:cubicBezTo>
                      <a:pt x="31016" y="52391"/>
                      <a:pt x="31016" y="52391"/>
                      <a:pt x="31016" y="52391"/>
                    </a:cubicBezTo>
                    <a:lnTo>
                      <a:pt x="31016" y="52391"/>
                    </a:lnTo>
                    <a:cubicBezTo>
                      <a:pt x="31015" y="52385"/>
                      <a:pt x="31014" y="52380"/>
                      <a:pt x="31014" y="52375"/>
                    </a:cubicBezTo>
                    <a:close/>
                    <a:moveTo>
                      <a:pt x="40653" y="52355"/>
                    </a:moveTo>
                    <a:lnTo>
                      <a:pt x="40653" y="52355"/>
                    </a:lnTo>
                    <a:cubicBezTo>
                      <a:pt x="40652" y="52369"/>
                      <a:pt x="40651" y="52384"/>
                      <a:pt x="40649" y="52398"/>
                    </a:cubicBezTo>
                    <a:lnTo>
                      <a:pt x="40649" y="52398"/>
                    </a:lnTo>
                    <a:cubicBezTo>
                      <a:pt x="40649" y="52396"/>
                      <a:pt x="40648" y="52394"/>
                      <a:pt x="40647" y="52392"/>
                    </a:cubicBezTo>
                    <a:lnTo>
                      <a:pt x="40647" y="52392"/>
                    </a:lnTo>
                    <a:cubicBezTo>
                      <a:pt x="40649" y="52380"/>
                      <a:pt x="40651" y="52367"/>
                      <a:pt x="40653" y="52355"/>
                    </a:cubicBezTo>
                    <a:close/>
                    <a:moveTo>
                      <a:pt x="58234" y="51929"/>
                    </a:moveTo>
                    <a:cubicBezTo>
                      <a:pt x="58165" y="51929"/>
                      <a:pt x="58097" y="51955"/>
                      <a:pt x="58045" y="52007"/>
                    </a:cubicBezTo>
                    <a:cubicBezTo>
                      <a:pt x="57940" y="52113"/>
                      <a:pt x="57940" y="52282"/>
                      <a:pt x="58045" y="52385"/>
                    </a:cubicBezTo>
                    <a:cubicBezTo>
                      <a:pt x="58097" y="52438"/>
                      <a:pt x="58165" y="52465"/>
                      <a:pt x="58234" y="52465"/>
                    </a:cubicBezTo>
                    <a:cubicBezTo>
                      <a:pt x="58303" y="52465"/>
                      <a:pt x="58371" y="52438"/>
                      <a:pt x="58424" y="52385"/>
                    </a:cubicBezTo>
                    <a:cubicBezTo>
                      <a:pt x="58529" y="52281"/>
                      <a:pt x="58529" y="52110"/>
                      <a:pt x="58424" y="52007"/>
                    </a:cubicBezTo>
                    <a:cubicBezTo>
                      <a:pt x="58371" y="51955"/>
                      <a:pt x="58303" y="51929"/>
                      <a:pt x="58234" y="51929"/>
                    </a:cubicBezTo>
                    <a:close/>
                    <a:moveTo>
                      <a:pt x="19496" y="47879"/>
                    </a:moveTo>
                    <a:lnTo>
                      <a:pt x="19496" y="47879"/>
                    </a:lnTo>
                    <a:cubicBezTo>
                      <a:pt x="18822" y="49260"/>
                      <a:pt x="19473" y="52129"/>
                      <a:pt x="18796" y="52934"/>
                    </a:cubicBezTo>
                    <a:lnTo>
                      <a:pt x="18796" y="52934"/>
                    </a:lnTo>
                    <a:cubicBezTo>
                      <a:pt x="18782" y="52948"/>
                      <a:pt x="18768" y="52961"/>
                      <a:pt x="18754" y="52975"/>
                    </a:cubicBezTo>
                    <a:cubicBezTo>
                      <a:pt x="18765" y="52964"/>
                      <a:pt x="18776" y="52954"/>
                      <a:pt x="18787" y="52944"/>
                    </a:cubicBezTo>
                    <a:lnTo>
                      <a:pt x="18787" y="52944"/>
                    </a:lnTo>
                    <a:cubicBezTo>
                      <a:pt x="18778" y="52955"/>
                      <a:pt x="18769" y="52965"/>
                      <a:pt x="18759" y="52975"/>
                    </a:cubicBezTo>
                    <a:lnTo>
                      <a:pt x="18759" y="52975"/>
                    </a:lnTo>
                    <a:cubicBezTo>
                      <a:pt x="18771" y="52962"/>
                      <a:pt x="18784" y="52949"/>
                      <a:pt x="18797" y="52936"/>
                    </a:cubicBezTo>
                    <a:lnTo>
                      <a:pt x="18797" y="52936"/>
                    </a:lnTo>
                    <a:cubicBezTo>
                      <a:pt x="19602" y="52258"/>
                      <a:pt x="22470" y="52909"/>
                      <a:pt x="23852" y="52236"/>
                    </a:cubicBezTo>
                    <a:cubicBezTo>
                      <a:pt x="23426" y="52210"/>
                      <a:pt x="22524" y="51988"/>
                      <a:pt x="21530" y="51988"/>
                    </a:cubicBezTo>
                    <a:cubicBezTo>
                      <a:pt x="20603" y="51988"/>
                      <a:pt x="19597" y="52181"/>
                      <a:pt x="18823" y="52908"/>
                    </a:cubicBezTo>
                    <a:lnTo>
                      <a:pt x="18823" y="52908"/>
                    </a:lnTo>
                    <a:cubicBezTo>
                      <a:pt x="20329" y="51303"/>
                      <a:pt x="19546" y="48703"/>
                      <a:pt x="19496" y="47879"/>
                    </a:cubicBezTo>
                    <a:close/>
                    <a:moveTo>
                      <a:pt x="18759" y="52975"/>
                    </a:moveTo>
                    <a:cubicBezTo>
                      <a:pt x="18758" y="52976"/>
                      <a:pt x="18758" y="52976"/>
                      <a:pt x="18757" y="52977"/>
                    </a:cubicBezTo>
                    <a:cubicBezTo>
                      <a:pt x="18758" y="52976"/>
                      <a:pt x="18758" y="52976"/>
                      <a:pt x="18759" y="52975"/>
                    </a:cubicBezTo>
                    <a:close/>
                    <a:moveTo>
                      <a:pt x="52238" y="48031"/>
                    </a:moveTo>
                    <a:lnTo>
                      <a:pt x="52238" y="48031"/>
                    </a:lnTo>
                    <a:cubicBezTo>
                      <a:pt x="52188" y="48862"/>
                      <a:pt x="51395" y="51490"/>
                      <a:pt x="52939" y="53089"/>
                    </a:cubicBezTo>
                    <a:lnTo>
                      <a:pt x="52939" y="53089"/>
                    </a:lnTo>
                    <a:cubicBezTo>
                      <a:pt x="52161" y="52340"/>
                      <a:pt x="51140" y="52141"/>
                      <a:pt x="50202" y="52141"/>
                    </a:cubicBezTo>
                    <a:cubicBezTo>
                      <a:pt x="49209" y="52141"/>
                      <a:pt x="48308" y="52363"/>
                      <a:pt x="47883" y="52390"/>
                    </a:cubicBezTo>
                    <a:cubicBezTo>
                      <a:pt x="49275" y="53069"/>
                      <a:pt x="52176" y="52403"/>
                      <a:pt x="52955" y="53106"/>
                    </a:cubicBezTo>
                    <a:lnTo>
                      <a:pt x="52955" y="53106"/>
                    </a:lnTo>
                    <a:cubicBezTo>
                      <a:pt x="52962" y="53113"/>
                      <a:pt x="52970" y="53121"/>
                      <a:pt x="52977" y="53129"/>
                    </a:cubicBezTo>
                    <a:cubicBezTo>
                      <a:pt x="52972" y="53123"/>
                      <a:pt x="52966" y="53117"/>
                      <a:pt x="52960" y="53111"/>
                    </a:cubicBezTo>
                    <a:lnTo>
                      <a:pt x="52960" y="53111"/>
                    </a:lnTo>
                    <a:cubicBezTo>
                      <a:pt x="52966" y="53116"/>
                      <a:pt x="52973" y="53123"/>
                      <a:pt x="52979" y="53129"/>
                    </a:cubicBezTo>
                    <a:cubicBezTo>
                      <a:pt x="52971" y="53121"/>
                      <a:pt x="52963" y="53113"/>
                      <a:pt x="52955" y="53105"/>
                    </a:cubicBezTo>
                    <a:lnTo>
                      <a:pt x="52955" y="53105"/>
                    </a:lnTo>
                    <a:cubicBezTo>
                      <a:pt x="52251" y="52327"/>
                      <a:pt x="52918" y="49425"/>
                      <a:pt x="52238" y="48031"/>
                    </a:cubicBezTo>
                    <a:close/>
                    <a:moveTo>
                      <a:pt x="13065" y="53446"/>
                    </a:moveTo>
                    <a:cubicBezTo>
                      <a:pt x="13019" y="53446"/>
                      <a:pt x="12972" y="53464"/>
                      <a:pt x="12936" y="53500"/>
                    </a:cubicBezTo>
                    <a:cubicBezTo>
                      <a:pt x="12867" y="53571"/>
                      <a:pt x="12867" y="53687"/>
                      <a:pt x="12936" y="53758"/>
                    </a:cubicBezTo>
                    <a:cubicBezTo>
                      <a:pt x="12972" y="53792"/>
                      <a:pt x="13019" y="53810"/>
                      <a:pt x="13065" y="53810"/>
                    </a:cubicBezTo>
                    <a:cubicBezTo>
                      <a:pt x="13112" y="53810"/>
                      <a:pt x="13159" y="53792"/>
                      <a:pt x="13194" y="53758"/>
                    </a:cubicBezTo>
                    <a:cubicBezTo>
                      <a:pt x="13265" y="53687"/>
                      <a:pt x="13265" y="53571"/>
                      <a:pt x="13194" y="53500"/>
                    </a:cubicBezTo>
                    <a:cubicBezTo>
                      <a:pt x="13159" y="53464"/>
                      <a:pt x="13112" y="53446"/>
                      <a:pt x="13065" y="53446"/>
                    </a:cubicBezTo>
                    <a:close/>
                    <a:moveTo>
                      <a:pt x="17177" y="47915"/>
                    </a:moveTo>
                    <a:lnTo>
                      <a:pt x="17676" y="53912"/>
                    </a:lnTo>
                    <a:lnTo>
                      <a:pt x="17676" y="53912"/>
                    </a:lnTo>
                    <a:lnTo>
                      <a:pt x="16353" y="48903"/>
                    </a:lnTo>
                    <a:lnTo>
                      <a:pt x="16353" y="48903"/>
                    </a:lnTo>
                    <a:cubicBezTo>
                      <a:pt x="16599" y="48516"/>
                      <a:pt x="16871" y="48180"/>
                      <a:pt x="17177" y="47915"/>
                    </a:cubicBezTo>
                    <a:close/>
                    <a:moveTo>
                      <a:pt x="16346" y="48915"/>
                    </a:moveTo>
                    <a:lnTo>
                      <a:pt x="17666" y="53916"/>
                    </a:lnTo>
                    <a:lnTo>
                      <a:pt x="15816" y="49921"/>
                    </a:lnTo>
                    <a:lnTo>
                      <a:pt x="15816" y="49921"/>
                    </a:lnTo>
                    <a:cubicBezTo>
                      <a:pt x="15977" y="49559"/>
                      <a:pt x="16153" y="49221"/>
                      <a:pt x="16346" y="48915"/>
                    </a:cubicBezTo>
                    <a:close/>
                    <a:moveTo>
                      <a:pt x="18293" y="47328"/>
                    </a:moveTo>
                    <a:lnTo>
                      <a:pt x="17689" y="53927"/>
                    </a:lnTo>
                    <a:lnTo>
                      <a:pt x="17188" y="47906"/>
                    </a:lnTo>
                    <a:lnTo>
                      <a:pt x="17188" y="47906"/>
                    </a:lnTo>
                    <a:cubicBezTo>
                      <a:pt x="17516" y="47625"/>
                      <a:pt x="17882" y="47424"/>
                      <a:pt x="18293" y="47328"/>
                    </a:cubicBezTo>
                    <a:close/>
                    <a:moveTo>
                      <a:pt x="15810" y="49932"/>
                    </a:moveTo>
                    <a:lnTo>
                      <a:pt x="17662" y="53929"/>
                    </a:lnTo>
                    <a:lnTo>
                      <a:pt x="15469" y="50789"/>
                    </a:lnTo>
                    <a:lnTo>
                      <a:pt x="15466" y="50791"/>
                    </a:lnTo>
                    <a:lnTo>
                      <a:pt x="15466" y="50791"/>
                    </a:lnTo>
                    <a:cubicBezTo>
                      <a:pt x="15574" y="50494"/>
                      <a:pt x="15688" y="50206"/>
                      <a:pt x="15810" y="49932"/>
                    </a:cubicBezTo>
                    <a:close/>
                    <a:moveTo>
                      <a:pt x="15463" y="50798"/>
                    </a:moveTo>
                    <a:lnTo>
                      <a:pt x="17658" y="53941"/>
                    </a:lnTo>
                    <a:lnTo>
                      <a:pt x="17658" y="53941"/>
                    </a:lnTo>
                    <a:lnTo>
                      <a:pt x="15224" y="51507"/>
                    </a:lnTo>
                    <a:lnTo>
                      <a:pt x="15224" y="51507"/>
                    </a:lnTo>
                    <a:cubicBezTo>
                      <a:pt x="15300" y="51266"/>
                      <a:pt x="15380" y="51029"/>
                      <a:pt x="15463" y="50798"/>
                    </a:cubicBezTo>
                    <a:close/>
                    <a:moveTo>
                      <a:pt x="15221" y="51518"/>
                    </a:moveTo>
                    <a:lnTo>
                      <a:pt x="17644" y="53941"/>
                    </a:lnTo>
                    <a:lnTo>
                      <a:pt x="17644" y="53941"/>
                    </a:lnTo>
                    <a:lnTo>
                      <a:pt x="15052" y="52132"/>
                    </a:lnTo>
                    <a:lnTo>
                      <a:pt x="15048" y="52142"/>
                    </a:lnTo>
                    <a:lnTo>
                      <a:pt x="17631" y="53945"/>
                    </a:lnTo>
                    <a:lnTo>
                      <a:pt x="14887" y="52674"/>
                    </a:lnTo>
                    <a:lnTo>
                      <a:pt x="14887" y="52674"/>
                    </a:lnTo>
                    <a:cubicBezTo>
                      <a:pt x="14991" y="52284"/>
                      <a:pt x="15102" y="51896"/>
                      <a:pt x="15221" y="51518"/>
                    </a:cubicBezTo>
                    <a:close/>
                    <a:moveTo>
                      <a:pt x="14884" y="52684"/>
                    </a:moveTo>
                    <a:lnTo>
                      <a:pt x="17631" y="53957"/>
                    </a:lnTo>
                    <a:lnTo>
                      <a:pt x="17631" y="53957"/>
                    </a:lnTo>
                    <a:lnTo>
                      <a:pt x="14752" y="53196"/>
                    </a:lnTo>
                    <a:lnTo>
                      <a:pt x="14752" y="53196"/>
                    </a:lnTo>
                    <a:cubicBezTo>
                      <a:pt x="14795" y="53025"/>
                      <a:pt x="14839" y="52855"/>
                      <a:pt x="14884" y="52684"/>
                    </a:cubicBezTo>
                    <a:close/>
                    <a:moveTo>
                      <a:pt x="20718" y="44253"/>
                    </a:moveTo>
                    <a:lnTo>
                      <a:pt x="20718" y="44253"/>
                    </a:lnTo>
                    <a:cubicBezTo>
                      <a:pt x="19730" y="45764"/>
                      <a:pt x="20067" y="47245"/>
                      <a:pt x="20363" y="48558"/>
                    </a:cubicBezTo>
                    <a:cubicBezTo>
                      <a:pt x="20587" y="49551"/>
                      <a:pt x="20802" y="50487"/>
                      <a:pt x="20413" y="51301"/>
                    </a:cubicBezTo>
                    <a:lnTo>
                      <a:pt x="20402" y="51328"/>
                    </a:lnTo>
                    <a:lnTo>
                      <a:pt x="20402" y="51328"/>
                    </a:lnTo>
                    <a:lnTo>
                      <a:pt x="20428" y="51316"/>
                    </a:lnTo>
                    <a:cubicBezTo>
                      <a:pt x="20754" y="51161"/>
                      <a:pt x="21100" y="51102"/>
                      <a:pt x="21462" y="51102"/>
                    </a:cubicBezTo>
                    <a:cubicBezTo>
                      <a:pt x="22002" y="51102"/>
                      <a:pt x="22577" y="51232"/>
                      <a:pt x="23171" y="51367"/>
                    </a:cubicBezTo>
                    <a:cubicBezTo>
                      <a:pt x="23823" y="51514"/>
                      <a:pt x="24514" y="51671"/>
                      <a:pt x="25234" y="51671"/>
                    </a:cubicBezTo>
                    <a:cubicBezTo>
                      <a:pt x="25957" y="51668"/>
                      <a:pt x="26707" y="51508"/>
                      <a:pt x="27465" y="51015"/>
                    </a:cubicBezTo>
                    <a:lnTo>
                      <a:pt x="27465" y="51015"/>
                    </a:lnTo>
                    <a:cubicBezTo>
                      <a:pt x="25024" y="52967"/>
                      <a:pt x="23111" y="53036"/>
                      <a:pt x="21418" y="53095"/>
                    </a:cubicBezTo>
                    <a:cubicBezTo>
                      <a:pt x="20169" y="53142"/>
                      <a:pt x="18987" y="53182"/>
                      <a:pt x="17763" y="53965"/>
                    </a:cubicBezTo>
                    <a:lnTo>
                      <a:pt x="17763" y="53965"/>
                    </a:lnTo>
                    <a:lnTo>
                      <a:pt x="17758" y="53965"/>
                    </a:lnTo>
                    <a:lnTo>
                      <a:pt x="17758" y="53965"/>
                    </a:lnTo>
                    <a:cubicBezTo>
                      <a:pt x="18543" y="52740"/>
                      <a:pt x="18585" y="51558"/>
                      <a:pt x="18630" y="50309"/>
                    </a:cubicBezTo>
                    <a:cubicBezTo>
                      <a:pt x="18692" y="48613"/>
                      <a:pt x="18761" y="46698"/>
                      <a:pt x="20718" y="44253"/>
                    </a:cubicBezTo>
                    <a:close/>
                    <a:moveTo>
                      <a:pt x="14749" y="53207"/>
                    </a:moveTo>
                    <a:lnTo>
                      <a:pt x="17624" y="53967"/>
                    </a:lnTo>
                    <a:lnTo>
                      <a:pt x="17624" y="53967"/>
                    </a:lnTo>
                    <a:lnTo>
                      <a:pt x="14622" y="53717"/>
                    </a:lnTo>
                    <a:lnTo>
                      <a:pt x="14622" y="53717"/>
                    </a:lnTo>
                    <a:cubicBezTo>
                      <a:pt x="14664" y="53548"/>
                      <a:pt x="14706" y="53377"/>
                      <a:pt x="14749" y="53207"/>
                    </a:cubicBezTo>
                    <a:close/>
                    <a:moveTo>
                      <a:pt x="58663" y="53603"/>
                    </a:moveTo>
                    <a:cubicBezTo>
                      <a:pt x="58617" y="53603"/>
                      <a:pt x="58570" y="53621"/>
                      <a:pt x="58534" y="53656"/>
                    </a:cubicBezTo>
                    <a:cubicBezTo>
                      <a:pt x="58463" y="53726"/>
                      <a:pt x="58463" y="53842"/>
                      <a:pt x="58534" y="53913"/>
                    </a:cubicBezTo>
                    <a:cubicBezTo>
                      <a:pt x="58570" y="53949"/>
                      <a:pt x="58617" y="53967"/>
                      <a:pt x="58663" y="53967"/>
                    </a:cubicBezTo>
                    <a:cubicBezTo>
                      <a:pt x="58710" y="53967"/>
                      <a:pt x="58756" y="53949"/>
                      <a:pt x="58791" y="53913"/>
                    </a:cubicBezTo>
                    <a:cubicBezTo>
                      <a:pt x="58862" y="53842"/>
                      <a:pt x="58862" y="53726"/>
                      <a:pt x="58791" y="53656"/>
                    </a:cubicBezTo>
                    <a:cubicBezTo>
                      <a:pt x="58756" y="53621"/>
                      <a:pt x="58710" y="53603"/>
                      <a:pt x="58663" y="53603"/>
                    </a:cubicBezTo>
                    <a:close/>
                    <a:moveTo>
                      <a:pt x="18868" y="47263"/>
                    </a:moveTo>
                    <a:cubicBezTo>
                      <a:pt x="18920" y="47263"/>
                      <a:pt x="18972" y="47264"/>
                      <a:pt x="19025" y="47267"/>
                    </a:cubicBezTo>
                    <a:lnTo>
                      <a:pt x="19025" y="47267"/>
                    </a:lnTo>
                    <a:cubicBezTo>
                      <a:pt x="18677" y="48380"/>
                      <a:pt x="18641" y="49376"/>
                      <a:pt x="18608" y="50306"/>
                    </a:cubicBezTo>
                    <a:cubicBezTo>
                      <a:pt x="18563" y="51560"/>
                      <a:pt x="18520" y="52744"/>
                      <a:pt x="17730" y="53968"/>
                    </a:cubicBezTo>
                    <a:lnTo>
                      <a:pt x="17730" y="53968"/>
                    </a:lnTo>
                    <a:lnTo>
                      <a:pt x="17696" y="53971"/>
                    </a:lnTo>
                    <a:lnTo>
                      <a:pt x="17696" y="53971"/>
                    </a:lnTo>
                    <a:lnTo>
                      <a:pt x="18303" y="47325"/>
                    </a:lnTo>
                    <a:lnTo>
                      <a:pt x="18303" y="47325"/>
                    </a:lnTo>
                    <a:cubicBezTo>
                      <a:pt x="18483" y="47284"/>
                      <a:pt x="18671" y="47263"/>
                      <a:pt x="18868" y="47263"/>
                    </a:cubicBezTo>
                    <a:close/>
                    <a:moveTo>
                      <a:pt x="52868" y="47420"/>
                    </a:moveTo>
                    <a:cubicBezTo>
                      <a:pt x="53467" y="47420"/>
                      <a:pt x="54005" y="47621"/>
                      <a:pt x="54489" y="48028"/>
                    </a:cubicBezTo>
                    <a:lnTo>
                      <a:pt x="54489" y="48028"/>
                    </a:lnTo>
                    <a:lnTo>
                      <a:pt x="53984" y="54102"/>
                    </a:lnTo>
                    <a:lnTo>
                      <a:pt x="53984" y="54102"/>
                    </a:lnTo>
                    <a:cubicBezTo>
                      <a:pt x="53981" y="54098"/>
                      <a:pt x="53979" y="54094"/>
                      <a:pt x="53976" y="54090"/>
                    </a:cubicBezTo>
                    <a:lnTo>
                      <a:pt x="53976" y="54090"/>
                    </a:lnTo>
                    <a:lnTo>
                      <a:pt x="53370" y="47480"/>
                    </a:lnTo>
                    <a:lnTo>
                      <a:pt x="53360" y="47483"/>
                    </a:lnTo>
                    <a:lnTo>
                      <a:pt x="53964" y="54071"/>
                    </a:lnTo>
                    <a:lnTo>
                      <a:pt x="53964" y="54071"/>
                    </a:lnTo>
                    <a:cubicBezTo>
                      <a:pt x="53207" y="52865"/>
                      <a:pt x="53166" y="51699"/>
                      <a:pt x="53121" y="50464"/>
                    </a:cubicBezTo>
                    <a:cubicBezTo>
                      <a:pt x="53087" y="49534"/>
                      <a:pt x="53051" y="48538"/>
                      <a:pt x="52703" y="47425"/>
                    </a:cubicBezTo>
                    <a:lnTo>
                      <a:pt x="52703" y="47425"/>
                    </a:lnTo>
                    <a:cubicBezTo>
                      <a:pt x="52759" y="47422"/>
                      <a:pt x="52814" y="47420"/>
                      <a:pt x="52868" y="47420"/>
                    </a:cubicBezTo>
                    <a:close/>
                    <a:moveTo>
                      <a:pt x="54499" y="48036"/>
                    </a:moveTo>
                    <a:cubicBezTo>
                      <a:pt x="54798" y="48289"/>
                      <a:pt x="55077" y="48621"/>
                      <a:pt x="55338" y="49033"/>
                    </a:cubicBezTo>
                    <a:lnTo>
                      <a:pt x="55338" y="49033"/>
                    </a:lnTo>
                    <a:lnTo>
                      <a:pt x="53995" y="54120"/>
                    </a:lnTo>
                    <a:lnTo>
                      <a:pt x="53995" y="54120"/>
                    </a:lnTo>
                    <a:cubicBezTo>
                      <a:pt x="53994" y="54118"/>
                      <a:pt x="53994" y="54117"/>
                      <a:pt x="53993" y="54116"/>
                    </a:cubicBezTo>
                    <a:lnTo>
                      <a:pt x="53993" y="54116"/>
                    </a:lnTo>
                    <a:lnTo>
                      <a:pt x="54499" y="48036"/>
                    </a:lnTo>
                    <a:close/>
                    <a:moveTo>
                      <a:pt x="51032" y="44438"/>
                    </a:moveTo>
                    <a:lnTo>
                      <a:pt x="51032" y="44438"/>
                    </a:lnTo>
                    <a:cubicBezTo>
                      <a:pt x="52970" y="46869"/>
                      <a:pt x="53039" y="48777"/>
                      <a:pt x="53099" y="50465"/>
                    </a:cubicBezTo>
                    <a:cubicBezTo>
                      <a:pt x="53144" y="51715"/>
                      <a:pt x="53186" y="52899"/>
                      <a:pt x="53969" y="54122"/>
                    </a:cubicBezTo>
                    <a:lnTo>
                      <a:pt x="53969" y="54122"/>
                    </a:lnTo>
                    <a:lnTo>
                      <a:pt x="53969" y="54126"/>
                    </a:lnTo>
                    <a:lnTo>
                      <a:pt x="53969" y="54126"/>
                    </a:lnTo>
                    <a:cubicBezTo>
                      <a:pt x="52743" y="53340"/>
                      <a:pt x="51562" y="53298"/>
                      <a:pt x="50311" y="53253"/>
                    </a:cubicBezTo>
                    <a:cubicBezTo>
                      <a:pt x="48609" y="53191"/>
                      <a:pt x="46687" y="53123"/>
                      <a:pt x="44229" y="51145"/>
                    </a:cubicBezTo>
                    <a:lnTo>
                      <a:pt x="44229" y="51145"/>
                    </a:lnTo>
                    <a:cubicBezTo>
                      <a:pt x="44999" y="51656"/>
                      <a:pt x="45761" y="51822"/>
                      <a:pt x="46499" y="51822"/>
                    </a:cubicBezTo>
                    <a:cubicBezTo>
                      <a:pt x="46508" y="51822"/>
                      <a:pt x="46518" y="51822"/>
                      <a:pt x="46528" y="51822"/>
                    </a:cubicBezTo>
                    <a:cubicBezTo>
                      <a:pt x="47232" y="51822"/>
                      <a:pt x="47916" y="51666"/>
                      <a:pt x="48559" y="51520"/>
                    </a:cubicBezTo>
                    <a:cubicBezTo>
                      <a:pt x="49154" y="51386"/>
                      <a:pt x="49728" y="51255"/>
                      <a:pt x="50267" y="51255"/>
                    </a:cubicBezTo>
                    <a:cubicBezTo>
                      <a:pt x="50629" y="51255"/>
                      <a:pt x="50976" y="51314"/>
                      <a:pt x="51302" y="51470"/>
                    </a:cubicBezTo>
                    <a:lnTo>
                      <a:pt x="51328" y="51481"/>
                    </a:lnTo>
                    <a:lnTo>
                      <a:pt x="51328" y="51481"/>
                    </a:lnTo>
                    <a:lnTo>
                      <a:pt x="51317" y="51455"/>
                    </a:lnTo>
                    <a:cubicBezTo>
                      <a:pt x="50930" y="50644"/>
                      <a:pt x="51143" y="49705"/>
                      <a:pt x="51368" y="48712"/>
                    </a:cubicBezTo>
                    <a:cubicBezTo>
                      <a:pt x="51662" y="47409"/>
                      <a:pt x="51996" y="45940"/>
                      <a:pt x="51032" y="44438"/>
                    </a:cubicBezTo>
                    <a:close/>
                    <a:moveTo>
                      <a:pt x="55346" y="49047"/>
                    </a:moveTo>
                    <a:lnTo>
                      <a:pt x="55346" y="49047"/>
                    </a:lnTo>
                    <a:cubicBezTo>
                      <a:pt x="55481" y="49262"/>
                      <a:pt x="55611" y="49499"/>
                      <a:pt x="55736" y="49758"/>
                    </a:cubicBezTo>
                    <a:cubicBezTo>
                      <a:pt x="55786" y="49862"/>
                      <a:pt x="55835" y="49968"/>
                      <a:pt x="55883" y="50076"/>
                    </a:cubicBezTo>
                    <a:lnTo>
                      <a:pt x="55883" y="50076"/>
                    </a:lnTo>
                    <a:lnTo>
                      <a:pt x="54004" y="54133"/>
                    </a:lnTo>
                    <a:lnTo>
                      <a:pt x="54004" y="54133"/>
                    </a:lnTo>
                    <a:cubicBezTo>
                      <a:pt x="54004" y="54133"/>
                      <a:pt x="54003" y="54132"/>
                      <a:pt x="54003" y="54131"/>
                    </a:cubicBezTo>
                    <a:lnTo>
                      <a:pt x="54003" y="54131"/>
                    </a:lnTo>
                    <a:lnTo>
                      <a:pt x="55346" y="49047"/>
                    </a:lnTo>
                    <a:close/>
                    <a:moveTo>
                      <a:pt x="55888" y="50088"/>
                    </a:moveTo>
                    <a:lnTo>
                      <a:pt x="55888" y="50088"/>
                    </a:lnTo>
                    <a:cubicBezTo>
                      <a:pt x="56010" y="50367"/>
                      <a:pt x="56124" y="50660"/>
                      <a:pt x="56231" y="50963"/>
                    </a:cubicBezTo>
                    <a:lnTo>
                      <a:pt x="56231" y="50963"/>
                    </a:lnTo>
                    <a:lnTo>
                      <a:pt x="54011" y="54144"/>
                    </a:lnTo>
                    <a:lnTo>
                      <a:pt x="54011" y="54144"/>
                    </a:lnTo>
                    <a:cubicBezTo>
                      <a:pt x="54010" y="54143"/>
                      <a:pt x="54010" y="54143"/>
                      <a:pt x="54010" y="54142"/>
                    </a:cubicBezTo>
                    <a:lnTo>
                      <a:pt x="54010" y="54142"/>
                    </a:lnTo>
                    <a:lnTo>
                      <a:pt x="55888" y="50088"/>
                    </a:lnTo>
                    <a:close/>
                    <a:moveTo>
                      <a:pt x="56235" y="50975"/>
                    </a:moveTo>
                    <a:cubicBezTo>
                      <a:pt x="56388" y="51408"/>
                      <a:pt x="56526" y="51861"/>
                      <a:pt x="56655" y="52321"/>
                    </a:cubicBezTo>
                    <a:lnTo>
                      <a:pt x="56655" y="52321"/>
                    </a:lnTo>
                    <a:lnTo>
                      <a:pt x="54031" y="54153"/>
                    </a:lnTo>
                    <a:lnTo>
                      <a:pt x="56471" y="51712"/>
                    </a:lnTo>
                    <a:lnTo>
                      <a:pt x="56464" y="51704"/>
                    </a:lnTo>
                    <a:lnTo>
                      <a:pt x="54018" y="54151"/>
                    </a:lnTo>
                    <a:lnTo>
                      <a:pt x="56235" y="50975"/>
                    </a:lnTo>
                    <a:close/>
                    <a:moveTo>
                      <a:pt x="56658" y="52333"/>
                    </a:moveTo>
                    <a:cubicBezTo>
                      <a:pt x="56709" y="52515"/>
                      <a:pt x="56759" y="52699"/>
                      <a:pt x="56807" y="52883"/>
                    </a:cubicBezTo>
                    <a:lnTo>
                      <a:pt x="56807" y="52883"/>
                    </a:lnTo>
                    <a:lnTo>
                      <a:pt x="54027" y="54170"/>
                    </a:lnTo>
                    <a:lnTo>
                      <a:pt x="54027" y="54170"/>
                    </a:lnTo>
                    <a:lnTo>
                      <a:pt x="56658" y="52333"/>
                    </a:lnTo>
                    <a:close/>
                    <a:moveTo>
                      <a:pt x="56809" y="52892"/>
                    </a:moveTo>
                    <a:cubicBezTo>
                      <a:pt x="56854" y="53063"/>
                      <a:pt x="56897" y="53235"/>
                      <a:pt x="56940" y="53407"/>
                    </a:cubicBezTo>
                    <a:lnTo>
                      <a:pt x="56940" y="53407"/>
                    </a:lnTo>
                    <a:lnTo>
                      <a:pt x="54042" y="54173"/>
                    </a:lnTo>
                    <a:lnTo>
                      <a:pt x="54042" y="54173"/>
                    </a:lnTo>
                    <a:lnTo>
                      <a:pt x="56809" y="52892"/>
                    </a:lnTo>
                    <a:close/>
                    <a:moveTo>
                      <a:pt x="56943" y="53419"/>
                    </a:moveTo>
                    <a:lnTo>
                      <a:pt x="56943" y="53419"/>
                    </a:lnTo>
                    <a:cubicBezTo>
                      <a:pt x="56986" y="53591"/>
                      <a:pt x="57027" y="53762"/>
                      <a:pt x="57068" y="53933"/>
                    </a:cubicBezTo>
                    <a:lnTo>
                      <a:pt x="57068" y="53933"/>
                    </a:lnTo>
                    <a:lnTo>
                      <a:pt x="54046" y="54184"/>
                    </a:lnTo>
                    <a:lnTo>
                      <a:pt x="54046" y="54184"/>
                    </a:lnTo>
                    <a:lnTo>
                      <a:pt x="56943" y="53419"/>
                    </a:lnTo>
                    <a:close/>
                    <a:moveTo>
                      <a:pt x="47269" y="52859"/>
                    </a:moveTo>
                    <a:cubicBezTo>
                      <a:pt x="48383" y="53207"/>
                      <a:pt x="49379" y="53243"/>
                      <a:pt x="50310" y="53275"/>
                    </a:cubicBezTo>
                    <a:cubicBezTo>
                      <a:pt x="51562" y="53320"/>
                      <a:pt x="52746" y="53363"/>
                      <a:pt x="53972" y="54153"/>
                    </a:cubicBezTo>
                    <a:lnTo>
                      <a:pt x="53972" y="54153"/>
                    </a:lnTo>
                    <a:lnTo>
                      <a:pt x="53975" y="54189"/>
                    </a:lnTo>
                    <a:lnTo>
                      <a:pt x="53975" y="54189"/>
                    </a:lnTo>
                    <a:lnTo>
                      <a:pt x="47328" y="53581"/>
                    </a:lnTo>
                    <a:lnTo>
                      <a:pt x="47328" y="53581"/>
                    </a:lnTo>
                    <a:cubicBezTo>
                      <a:pt x="47276" y="53354"/>
                      <a:pt x="47255" y="53114"/>
                      <a:pt x="47269" y="52859"/>
                    </a:cubicBezTo>
                    <a:close/>
                    <a:moveTo>
                      <a:pt x="14620" y="53727"/>
                    </a:moveTo>
                    <a:lnTo>
                      <a:pt x="17621" y="53978"/>
                    </a:lnTo>
                    <a:lnTo>
                      <a:pt x="17621" y="53978"/>
                    </a:lnTo>
                    <a:lnTo>
                      <a:pt x="14491" y="54265"/>
                    </a:lnTo>
                    <a:lnTo>
                      <a:pt x="14491" y="54265"/>
                    </a:lnTo>
                    <a:cubicBezTo>
                      <a:pt x="14533" y="54087"/>
                      <a:pt x="14576" y="53908"/>
                      <a:pt x="14620" y="53727"/>
                    </a:cubicBezTo>
                    <a:close/>
                    <a:moveTo>
                      <a:pt x="57071" y="53942"/>
                    </a:moveTo>
                    <a:cubicBezTo>
                      <a:pt x="57114" y="54125"/>
                      <a:pt x="57157" y="54306"/>
                      <a:pt x="57199" y="54485"/>
                    </a:cubicBezTo>
                    <a:lnTo>
                      <a:pt x="57199" y="54485"/>
                    </a:lnTo>
                    <a:lnTo>
                      <a:pt x="54048" y="54195"/>
                    </a:lnTo>
                    <a:lnTo>
                      <a:pt x="54048" y="54195"/>
                    </a:lnTo>
                    <a:lnTo>
                      <a:pt x="57071" y="53942"/>
                    </a:lnTo>
                    <a:close/>
                    <a:moveTo>
                      <a:pt x="24461" y="52700"/>
                    </a:moveTo>
                    <a:lnTo>
                      <a:pt x="24461" y="52700"/>
                    </a:lnTo>
                    <a:cubicBezTo>
                      <a:pt x="24499" y="53365"/>
                      <a:pt x="24301" y="53957"/>
                      <a:pt x="23858" y="54486"/>
                    </a:cubicBezTo>
                    <a:lnTo>
                      <a:pt x="23858" y="54486"/>
                    </a:lnTo>
                    <a:lnTo>
                      <a:pt x="17783" y="53980"/>
                    </a:lnTo>
                    <a:lnTo>
                      <a:pt x="17783" y="53980"/>
                    </a:lnTo>
                    <a:cubicBezTo>
                      <a:pt x="17787" y="53978"/>
                      <a:pt x="17790" y="53976"/>
                      <a:pt x="17793" y="53974"/>
                    </a:cubicBezTo>
                    <a:lnTo>
                      <a:pt x="17793" y="53974"/>
                    </a:lnTo>
                    <a:lnTo>
                      <a:pt x="24403" y="53368"/>
                    </a:lnTo>
                    <a:lnTo>
                      <a:pt x="24400" y="53356"/>
                    </a:lnTo>
                    <a:lnTo>
                      <a:pt x="17815" y="53960"/>
                    </a:lnTo>
                    <a:lnTo>
                      <a:pt x="17815" y="53960"/>
                    </a:lnTo>
                    <a:cubicBezTo>
                      <a:pt x="19020" y="53205"/>
                      <a:pt x="20186" y="53164"/>
                      <a:pt x="21419" y="53117"/>
                    </a:cubicBezTo>
                    <a:cubicBezTo>
                      <a:pt x="22349" y="53084"/>
                      <a:pt x="23347" y="53048"/>
                      <a:pt x="24461" y="52700"/>
                    </a:cubicBezTo>
                    <a:close/>
                    <a:moveTo>
                      <a:pt x="47331" y="53593"/>
                    </a:moveTo>
                    <a:lnTo>
                      <a:pt x="53913" y="54195"/>
                    </a:lnTo>
                    <a:lnTo>
                      <a:pt x="53913" y="54195"/>
                    </a:lnTo>
                    <a:lnTo>
                      <a:pt x="47908" y="54695"/>
                    </a:lnTo>
                    <a:lnTo>
                      <a:pt x="47908" y="54695"/>
                    </a:lnTo>
                    <a:cubicBezTo>
                      <a:pt x="47628" y="54368"/>
                      <a:pt x="47428" y="54003"/>
                      <a:pt x="47331" y="53593"/>
                    </a:cubicBezTo>
                    <a:close/>
                    <a:moveTo>
                      <a:pt x="17621" y="53990"/>
                    </a:moveTo>
                    <a:lnTo>
                      <a:pt x="14346" y="54880"/>
                    </a:lnTo>
                    <a:lnTo>
                      <a:pt x="14346" y="54880"/>
                    </a:lnTo>
                    <a:cubicBezTo>
                      <a:pt x="14357" y="54835"/>
                      <a:pt x="14367" y="54789"/>
                      <a:pt x="14378" y="54743"/>
                    </a:cubicBezTo>
                    <a:cubicBezTo>
                      <a:pt x="14414" y="54589"/>
                      <a:pt x="14451" y="54434"/>
                      <a:pt x="14488" y="54278"/>
                    </a:cubicBezTo>
                    <a:lnTo>
                      <a:pt x="14488" y="54278"/>
                    </a:lnTo>
                    <a:lnTo>
                      <a:pt x="17621" y="53990"/>
                    </a:lnTo>
                    <a:close/>
                    <a:moveTo>
                      <a:pt x="54049" y="54207"/>
                    </a:moveTo>
                    <a:lnTo>
                      <a:pt x="57202" y="54497"/>
                    </a:lnTo>
                    <a:lnTo>
                      <a:pt x="57202" y="54497"/>
                    </a:lnTo>
                    <a:cubicBezTo>
                      <a:pt x="57223" y="54587"/>
                      <a:pt x="57244" y="54676"/>
                      <a:pt x="57265" y="54765"/>
                    </a:cubicBezTo>
                    <a:cubicBezTo>
                      <a:pt x="57292" y="54878"/>
                      <a:pt x="57318" y="54991"/>
                      <a:pt x="57344" y="55103"/>
                    </a:cubicBezTo>
                    <a:lnTo>
                      <a:pt x="57344" y="55103"/>
                    </a:lnTo>
                    <a:lnTo>
                      <a:pt x="54049" y="54207"/>
                    </a:lnTo>
                    <a:close/>
                    <a:moveTo>
                      <a:pt x="12955" y="54899"/>
                    </a:moveTo>
                    <a:cubicBezTo>
                      <a:pt x="12919" y="54899"/>
                      <a:pt x="12882" y="54913"/>
                      <a:pt x="12854" y="54941"/>
                    </a:cubicBezTo>
                    <a:cubicBezTo>
                      <a:pt x="12797" y="54998"/>
                      <a:pt x="12797" y="55088"/>
                      <a:pt x="12854" y="55144"/>
                    </a:cubicBezTo>
                    <a:cubicBezTo>
                      <a:pt x="12882" y="55173"/>
                      <a:pt x="12919" y="55187"/>
                      <a:pt x="12955" y="55187"/>
                    </a:cubicBezTo>
                    <a:cubicBezTo>
                      <a:pt x="12992" y="55187"/>
                      <a:pt x="13028" y="55173"/>
                      <a:pt x="13057" y="55144"/>
                    </a:cubicBezTo>
                    <a:cubicBezTo>
                      <a:pt x="13113" y="55088"/>
                      <a:pt x="13113" y="54998"/>
                      <a:pt x="13057" y="54941"/>
                    </a:cubicBezTo>
                    <a:cubicBezTo>
                      <a:pt x="13028" y="54913"/>
                      <a:pt x="12992" y="54899"/>
                      <a:pt x="12955" y="54899"/>
                    </a:cubicBezTo>
                    <a:close/>
                    <a:moveTo>
                      <a:pt x="17767" y="53990"/>
                    </a:moveTo>
                    <a:lnTo>
                      <a:pt x="23849" y="54497"/>
                    </a:lnTo>
                    <a:lnTo>
                      <a:pt x="23849" y="54497"/>
                    </a:lnTo>
                    <a:cubicBezTo>
                      <a:pt x="23595" y="54797"/>
                      <a:pt x="23262" y="55076"/>
                      <a:pt x="22849" y="55336"/>
                    </a:cubicBezTo>
                    <a:lnTo>
                      <a:pt x="22849" y="55336"/>
                    </a:lnTo>
                    <a:lnTo>
                      <a:pt x="17762" y="53994"/>
                    </a:lnTo>
                    <a:lnTo>
                      <a:pt x="17762" y="53994"/>
                    </a:lnTo>
                    <a:cubicBezTo>
                      <a:pt x="17764" y="53993"/>
                      <a:pt x="17765" y="53992"/>
                      <a:pt x="17767" y="53990"/>
                    </a:cubicBezTo>
                    <a:close/>
                    <a:moveTo>
                      <a:pt x="58775" y="55057"/>
                    </a:moveTo>
                    <a:cubicBezTo>
                      <a:pt x="58738" y="55057"/>
                      <a:pt x="58702" y="55071"/>
                      <a:pt x="58674" y="55099"/>
                    </a:cubicBezTo>
                    <a:cubicBezTo>
                      <a:pt x="58617" y="55156"/>
                      <a:pt x="58617" y="55246"/>
                      <a:pt x="58674" y="55302"/>
                    </a:cubicBezTo>
                    <a:cubicBezTo>
                      <a:pt x="58701" y="55331"/>
                      <a:pt x="58737" y="55345"/>
                      <a:pt x="58774" y="55345"/>
                    </a:cubicBezTo>
                    <a:cubicBezTo>
                      <a:pt x="58811" y="55345"/>
                      <a:pt x="58847" y="55331"/>
                      <a:pt x="58876" y="55302"/>
                    </a:cubicBezTo>
                    <a:cubicBezTo>
                      <a:pt x="58933" y="55246"/>
                      <a:pt x="58933" y="55156"/>
                      <a:pt x="58876" y="55099"/>
                    </a:cubicBezTo>
                    <a:cubicBezTo>
                      <a:pt x="58848" y="55071"/>
                      <a:pt x="58812" y="55057"/>
                      <a:pt x="58775" y="55057"/>
                    </a:cubicBezTo>
                    <a:close/>
                    <a:moveTo>
                      <a:pt x="53916" y="54206"/>
                    </a:moveTo>
                    <a:lnTo>
                      <a:pt x="48906" y="55530"/>
                    </a:lnTo>
                    <a:lnTo>
                      <a:pt x="48906" y="55530"/>
                    </a:lnTo>
                    <a:cubicBezTo>
                      <a:pt x="48518" y="55285"/>
                      <a:pt x="48183" y="55012"/>
                      <a:pt x="47918" y="54706"/>
                    </a:cubicBezTo>
                    <a:lnTo>
                      <a:pt x="47918" y="54706"/>
                    </a:lnTo>
                    <a:lnTo>
                      <a:pt x="53916" y="54206"/>
                    </a:lnTo>
                    <a:close/>
                    <a:moveTo>
                      <a:pt x="17638" y="53997"/>
                    </a:moveTo>
                    <a:lnTo>
                      <a:pt x="14168" y="55626"/>
                    </a:lnTo>
                    <a:lnTo>
                      <a:pt x="14168" y="55626"/>
                    </a:lnTo>
                    <a:cubicBezTo>
                      <a:pt x="14226" y="55388"/>
                      <a:pt x="14284" y="55143"/>
                      <a:pt x="14343" y="54893"/>
                    </a:cubicBezTo>
                    <a:lnTo>
                      <a:pt x="14343" y="54893"/>
                    </a:lnTo>
                    <a:lnTo>
                      <a:pt x="17638" y="53997"/>
                    </a:lnTo>
                    <a:close/>
                    <a:moveTo>
                      <a:pt x="17757" y="54003"/>
                    </a:moveTo>
                    <a:lnTo>
                      <a:pt x="22836" y="55345"/>
                    </a:lnTo>
                    <a:lnTo>
                      <a:pt x="22836" y="55345"/>
                    </a:lnTo>
                    <a:cubicBezTo>
                      <a:pt x="22621" y="55479"/>
                      <a:pt x="22385" y="55608"/>
                      <a:pt x="22128" y="55733"/>
                    </a:cubicBezTo>
                    <a:cubicBezTo>
                      <a:pt x="22023" y="55783"/>
                      <a:pt x="21917" y="55832"/>
                      <a:pt x="21808" y="55880"/>
                    </a:cubicBezTo>
                    <a:lnTo>
                      <a:pt x="21808" y="55880"/>
                    </a:lnTo>
                    <a:lnTo>
                      <a:pt x="17757" y="54003"/>
                    </a:lnTo>
                    <a:close/>
                    <a:moveTo>
                      <a:pt x="53929" y="54215"/>
                    </a:moveTo>
                    <a:lnTo>
                      <a:pt x="49924" y="56068"/>
                    </a:lnTo>
                    <a:lnTo>
                      <a:pt x="49924" y="56068"/>
                    </a:lnTo>
                    <a:cubicBezTo>
                      <a:pt x="49563" y="55906"/>
                      <a:pt x="49225" y="55731"/>
                      <a:pt x="48920" y="55539"/>
                    </a:cubicBezTo>
                    <a:lnTo>
                      <a:pt x="48920" y="55539"/>
                    </a:lnTo>
                    <a:lnTo>
                      <a:pt x="53929" y="54215"/>
                    </a:lnTo>
                    <a:close/>
                    <a:moveTo>
                      <a:pt x="34846" y="49616"/>
                    </a:moveTo>
                    <a:lnTo>
                      <a:pt x="34846" y="49616"/>
                    </a:lnTo>
                    <a:cubicBezTo>
                      <a:pt x="34846" y="49620"/>
                      <a:pt x="34847" y="49624"/>
                      <a:pt x="34847" y="49628"/>
                    </a:cubicBezTo>
                    <a:lnTo>
                      <a:pt x="36815" y="49628"/>
                    </a:lnTo>
                    <a:cubicBezTo>
                      <a:pt x="36816" y="49624"/>
                      <a:pt x="36816" y="49620"/>
                      <a:pt x="36816" y="49616"/>
                    </a:cubicBezTo>
                    <a:lnTo>
                      <a:pt x="36816" y="49616"/>
                    </a:lnTo>
                    <a:lnTo>
                      <a:pt x="36838" y="49618"/>
                    </a:lnTo>
                    <a:cubicBezTo>
                      <a:pt x="36838" y="49621"/>
                      <a:pt x="36838" y="49624"/>
                      <a:pt x="36837" y="49628"/>
                    </a:cubicBezTo>
                    <a:lnTo>
                      <a:pt x="39294" y="49628"/>
                    </a:lnTo>
                    <a:cubicBezTo>
                      <a:pt x="39761" y="50381"/>
                      <a:pt x="40212" y="51326"/>
                      <a:pt x="40630" y="52350"/>
                    </a:cubicBezTo>
                    <a:lnTo>
                      <a:pt x="40630" y="52350"/>
                    </a:lnTo>
                    <a:cubicBezTo>
                      <a:pt x="40630" y="52349"/>
                      <a:pt x="40630" y="52348"/>
                      <a:pt x="40630" y="52348"/>
                    </a:cubicBezTo>
                    <a:lnTo>
                      <a:pt x="40648" y="52352"/>
                    </a:lnTo>
                    <a:lnTo>
                      <a:pt x="40653" y="52353"/>
                    </a:lnTo>
                    <a:cubicBezTo>
                      <a:pt x="40653" y="52354"/>
                      <a:pt x="40653" y="52354"/>
                      <a:pt x="40653" y="52355"/>
                    </a:cubicBezTo>
                    <a:lnTo>
                      <a:pt x="40653" y="52355"/>
                    </a:lnTo>
                    <a:lnTo>
                      <a:pt x="40652" y="52355"/>
                    </a:lnTo>
                    <a:lnTo>
                      <a:pt x="40652" y="52355"/>
                    </a:lnTo>
                    <a:cubicBezTo>
                      <a:pt x="40652" y="52354"/>
                      <a:pt x="40652" y="52354"/>
                      <a:pt x="40652" y="52353"/>
                    </a:cubicBezTo>
                    <a:lnTo>
                      <a:pt x="40648" y="52352"/>
                    </a:lnTo>
                    <a:lnTo>
                      <a:pt x="40632" y="52349"/>
                    </a:lnTo>
                    <a:cubicBezTo>
                      <a:pt x="40632" y="52350"/>
                      <a:pt x="40631" y="52352"/>
                      <a:pt x="40631" y="52353"/>
                    </a:cubicBezTo>
                    <a:lnTo>
                      <a:pt x="40631" y="52353"/>
                    </a:lnTo>
                    <a:cubicBezTo>
                      <a:pt x="40631" y="52352"/>
                      <a:pt x="40630" y="52351"/>
                      <a:pt x="40630" y="52350"/>
                    </a:cubicBezTo>
                    <a:lnTo>
                      <a:pt x="40630" y="52350"/>
                    </a:lnTo>
                    <a:cubicBezTo>
                      <a:pt x="40326" y="53697"/>
                      <a:pt x="38986" y="54291"/>
                      <a:pt x="37805" y="54817"/>
                    </a:cubicBezTo>
                    <a:cubicBezTo>
                      <a:pt x="36965" y="55188"/>
                      <a:pt x="36170" y="55540"/>
                      <a:pt x="35846" y="56115"/>
                    </a:cubicBezTo>
                    <a:lnTo>
                      <a:pt x="35846" y="56115"/>
                    </a:lnTo>
                    <a:cubicBezTo>
                      <a:pt x="35864" y="55944"/>
                      <a:pt x="35931" y="55408"/>
                      <a:pt x="36170" y="54773"/>
                    </a:cubicBezTo>
                    <a:cubicBezTo>
                      <a:pt x="36438" y="54063"/>
                      <a:pt x="36982" y="53079"/>
                      <a:pt x="38051" y="52427"/>
                    </a:cubicBezTo>
                    <a:lnTo>
                      <a:pt x="38061" y="52420"/>
                    </a:lnTo>
                    <a:lnTo>
                      <a:pt x="38052" y="52411"/>
                    </a:lnTo>
                    <a:cubicBezTo>
                      <a:pt x="38039" y="52397"/>
                      <a:pt x="36715" y="50941"/>
                      <a:pt x="36837" y="49628"/>
                    </a:cubicBezTo>
                    <a:lnTo>
                      <a:pt x="36815" y="49628"/>
                    </a:lnTo>
                    <a:cubicBezTo>
                      <a:pt x="36699" y="50893"/>
                      <a:pt x="37911" y="52287"/>
                      <a:pt x="38026" y="52417"/>
                    </a:cubicBezTo>
                    <a:cubicBezTo>
                      <a:pt x="36960" y="53074"/>
                      <a:pt x="36416" y="54058"/>
                      <a:pt x="36150" y="54768"/>
                    </a:cubicBezTo>
                    <a:cubicBezTo>
                      <a:pt x="35933" y="55346"/>
                      <a:pt x="35857" y="55841"/>
                      <a:pt x="35831" y="56057"/>
                    </a:cubicBezTo>
                    <a:cubicBezTo>
                      <a:pt x="35806" y="55841"/>
                      <a:pt x="35733" y="55346"/>
                      <a:pt x="35512" y="54768"/>
                    </a:cubicBezTo>
                    <a:cubicBezTo>
                      <a:pt x="35244" y="54058"/>
                      <a:pt x="34701" y="53074"/>
                      <a:pt x="33636" y="52417"/>
                    </a:cubicBezTo>
                    <a:cubicBezTo>
                      <a:pt x="33751" y="52287"/>
                      <a:pt x="34964" y="50893"/>
                      <a:pt x="34847" y="49628"/>
                    </a:cubicBezTo>
                    <a:lnTo>
                      <a:pt x="34825" y="49628"/>
                    </a:lnTo>
                    <a:cubicBezTo>
                      <a:pt x="34948" y="50941"/>
                      <a:pt x="33626" y="52397"/>
                      <a:pt x="33611" y="52411"/>
                    </a:cubicBezTo>
                    <a:lnTo>
                      <a:pt x="33602" y="52420"/>
                    </a:lnTo>
                    <a:lnTo>
                      <a:pt x="33613" y="52427"/>
                    </a:lnTo>
                    <a:cubicBezTo>
                      <a:pt x="34682" y="53081"/>
                      <a:pt x="35225" y="54065"/>
                      <a:pt x="35491" y="54773"/>
                    </a:cubicBezTo>
                    <a:cubicBezTo>
                      <a:pt x="35732" y="55414"/>
                      <a:pt x="35799" y="55953"/>
                      <a:pt x="35815" y="56119"/>
                    </a:cubicBezTo>
                    <a:lnTo>
                      <a:pt x="35815" y="56119"/>
                    </a:lnTo>
                    <a:cubicBezTo>
                      <a:pt x="35494" y="55545"/>
                      <a:pt x="34698" y="55191"/>
                      <a:pt x="33856" y="54817"/>
                    </a:cubicBezTo>
                    <a:cubicBezTo>
                      <a:pt x="32680" y="54294"/>
                      <a:pt x="31350" y="53705"/>
                      <a:pt x="31037" y="52376"/>
                    </a:cubicBezTo>
                    <a:lnTo>
                      <a:pt x="31037" y="52376"/>
                    </a:lnTo>
                    <a:cubicBezTo>
                      <a:pt x="31036" y="52368"/>
                      <a:pt x="31035" y="52361"/>
                      <a:pt x="31035" y="52353"/>
                    </a:cubicBezTo>
                    <a:lnTo>
                      <a:pt x="31033" y="52354"/>
                    </a:lnTo>
                    <a:lnTo>
                      <a:pt x="31033" y="52354"/>
                    </a:lnTo>
                    <a:cubicBezTo>
                      <a:pt x="31033" y="52353"/>
                      <a:pt x="31032" y="52352"/>
                      <a:pt x="31032" y="52351"/>
                    </a:cubicBezTo>
                    <a:lnTo>
                      <a:pt x="31032" y="52351"/>
                    </a:lnTo>
                    <a:cubicBezTo>
                      <a:pt x="31032" y="52352"/>
                      <a:pt x="31032" y="52352"/>
                      <a:pt x="31032" y="52353"/>
                    </a:cubicBezTo>
                    <a:lnTo>
                      <a:pt x="31032" y="52353"/>
                    </a:lnTo>
                    <a:cubicBezTo>
                      <a:pt x="31031" y="52352"/>
                      <a:pt x="31031" y="52351"/>
                      <a:pt x="31031" y="52349"/>
                    </a:cubicBezTo>
                    <a:lnTo>
                      <a:pt x="31031" y="52349"/>
                    </a:lnTo>
                    <a:lnTo>
                      <a:pt x="31010" y="52353"/>
                    </a:lnTo>
                    <a:cubicBezTo>
                      <a:pt x="31011" y="52361"/>
                      <a:pt x="31012" y="52368"/>
                      <a:pt x="31014" y="52375"/>
                    </a:cubicBezTo>
                    <a:lnTo>
                      <a:pt x="31014" y="52375"/>
                    </a:lnTo>
                    <a:cubicBezTo>
                      <a:pt x="31012" y="52368"/>
                      <a:pt x="31010" y="52361"/>
                      <a:pt x="31009" y="52353"/>
                    </a:cubicBezTo>
                    <a:lnTo>
                      <a:pt x="31030" y="52348"/>
                    </a:lnTo>
                    <a:cubicBezTo>
                      <a:pt x="31031" y="52348"/>
                      <a:pt x="31031" y="52349"/>
                      <a:pt x="31031" y="52349"/>
                    </a:cubicBezTo>
                    <a:lnTo>
                      <a:pt x="31031" y="52349"/>
                    </a:lnTo>
                    <a:lnTo>
                      <a:pt x="31032" y="52349"/>
                    </a:lnTo>
                    <a:cubicBezTo>
                      <a:pt x="31032" y="52350"/>
                      <a:pt x="31032" y="52351"/>
                      <a:pt x="31032" y="52351"/>
                    </a:cubicBezTo>
                    <a:lnTo>
                      <a:pt x="31032" y="52351"/>
                    </a:lnTo>
                    <a:cubicBezTo>
                      <a:pt x="31450" y="51327"/>
                      <a:pt x="31901" y="50381"/>
                      <a:pt x="32368" y="49628"/>
                    </a:cubicBezTo>
                    <a:lnTo>
                      <a:pt x="34825" y="49628"/>
                    </a:lnTo>
                    <a:cubicBezTo>
                      <a:pt x="34825" y="49624"/>
                      <a:pt x="34824" y="49621"/>
                      <a:pt x="34824" y="49618"/>
                    </a:cubicBezTo>
                    <a:lnTo>
                      <a:pt x="34846" y="49616"/>
                    </a:lnTo>
                    <a:close/>
                    <a:moveTo>
                      <a:pt x="17747" y="54010"/>
                    </a:moveTo>
                    <a:lnTo>
                      <a:pt x="21795" y="55885"/>
                    </a:lnTo>
                    <a:lnTo>
                      <a:pt x="21795" y="55885"/>
                    </a:lnTo>
                    <a:cubicBezTo>
                      <a:pt x="21517" y="56007"/>
                      <a:pt x="21224" y="56121"/>
                      <a:pt x="20922" y="56228"/>
                    </a:cubicBezTo>
                    <a:lnTo>
                      <a:pt x="20922" y="56228"/>
                    </a:lnTo>
                    <a:lnTo>
                      <a:pt x="17747" y="54010"/>
                    </a:lnTo>
                    <a:close/>
                    <a:moveTo>
                      <a:pt x="53921" y="54230"/>
                    </a:moveTo>
                    <a:lnTo>
                      <a:pt x="50792" y="56414"/>
                    </a:lnTo>
                    <a:lnTo>
                      <a:pt x="50794" y="56417"/>
                    </a:lnTo>
                    <a:lnTo>
                      <a:pt x="50794" y="56417"/>
                    </a:lnTo>
                    <a:cubicBezTo>
                      <a:pt x="50498" y="56310"/>
                      <a:pt x="50210" y="56196"/>
                      <a:pt x="49936" y="56073"/>
                    </a:cubicBezTo>
                    <a:lnTo>
                      <a:pt x="49936" y="56073"/>
                    </a:lnTo>
                    <a:lnTo>
                      <a:pt x="53921" y="54230"/>
                    </a:lnTo>
                    <a:close/>
                    <a:moveTo>
                      <a:pt x="17643" y="54005"/>
                    </a:moveTo>
                    <a:lnTo>
                      <a:pt x="13914" y="56623"/>
                    </a:lnTo>
                    <a:lnTo>
                      <a:pt x="13914" y="56623"/>
                    </a:lnTo>
                    <a:cubicBezTo>
                      <a:pt x="13999" y="56313"/>
                      <a:pt x="14082" y="55983"/>
                      <a:pt x="14165" y="55638"/>
                    </a:cubicBezTo>
                    <a:lnTo>
                      <a:pt x="14165" y="55638"/>
                    </a:lnTo>
                    <a:lnTo>
                      <a:pt x="17643" y="54005"/>
                    </a:lnTo>
                    <a:close/>
                    <a:moveTo>
                      <a:pt x="17731" y="54014"/>
                    </a:moveTo>
                    <a:lnTo>
                      <a:pt x="20910" y="56232"/>
                    </a:lnTo>
                    <a:lnTo>
                      <a:pt x="20910" y="56232"/>
                    </a:lnTo>
                    <a:cubicBezTo>
                      <a:pt x="20476" y="56385"/>
                      <a:pt x="20023" y="56524"/>
                      <a:pt x="19562" y="56653"/>
                    </a:cubicBezTo>
                    <a:lnTo>
                      <a:pt x="19562" y="56653"/>
                    </a:lnTo>
                    <a:lnTo>
                      <a:pt x="17727" y="54024"/>
                    </a:lnTo>
                    <a:lnTo>
                      <a:pt x="17727" y="54024"/>
                    </a:lnTo>
                    <a:lnTo>
                      <a:pt x="20171" y="56469"/>
                    </a:lnTo>
                    <a:lnTo>
                      <a:pt x="20179" y="56461"/>
                    </a:lnTo>
                    <a:lnTo>
                      <a:pt x="17731" y="54014"/>
                    </a:lnTo>
                    <a:lnTo>
                      <a:pt x="17731" y="54014"/>
                    </a:lnTo>
                    <a:cubicBezTo>
                      <a:pt x="17731" y="54014"/>
                      <a:pt x="17731" y="54014"/>
                      <a:pt x="17731" y="54014"/>
                    </a:cubicBezTo>
                    <a:close/>
                    <a:moveTo>
                      <a:pt x="53937" y="54233"/>
                    </a:moveTo>
                    <a:lnTo>
                      <a:pt x="51511" y="56659"/>
                    </a:lnTo>
                    <a:lnTo>
                      <a:pt x="51511" y="56659"/>
                    </a:lnTo>
                    <a:cubicBezTo>
                      <a:pt x="51270" y="56583"/>
                      <a:pt x="51034" y="56504"/>
                      <a:pt x="50803" y="56420"/>
                    </a:cubicBezTo>
                    <a:lnTo>
                      <a:pt x="50803" y="56420"/>
                    </a:lnTo>
                    <a:lnTo>
                      <a:pt x="53937" y="54233"/>
                    </a:lnTo>
                    <a:close/>
                    <a:moveTo>
                      <a:pt x="17714" y="54024"/>
                    </a:moveTo>
                    <a:lnTo>
                      <a:pt x="19551" y="56656"/>
                    </a:lnTo>
                    <a:lnTo>
                      <a:pt x="19551" y="56656"/>
                    </a:lnTo>
                    <a:cubicBezTo>
                      <a:pt x="19369" y="56707"/>
                      <a:pt x="19185" y="56756"/>
                      <a:pt x="19002" y="56804"/>
                    </a:cubicBezTo>
                    <a:lnTo>
                      <a:pt x="19002" y="56804"/>
                    </a:lnTo>
                    <a:lnTo>
                      <a:pt x="17714" y="54024"/>
                    </a:lnTo>
                    <a:close/>
                    <a:moveTo>
                      <a:pt x="22483" y="56558"/>
                    </a:moveTo>
                    <a:cubicBezTo>
                      <a:pt x="22446" y="56558"/>
                      <a:pt x="22409" y="56572"/>
                      <a:pt x="22381" y="56601"/>
                    </a:cubicBezTo>
                    <a:cubicBezTo>
                      <a:pt x="22325" y="56657"/>
                      <a:pt x="22325" y="56747"/>
                      <a:pt x="22381" y="56803"/>
                    </a:cubicBezTo>
                    <a:cubicBezTo>
                      <a:pt x="22409" y="56832"/>
                      <a:pt x="22446" y="56846"/>
                      <a:pt x="22483" y="56846"/>
                    </a:cubicBezTo>
                    <a:cubicBezTo>
                      <a:pt x="22519" y="56846"/>
                      <a:pt x="22556" y="56832"/>
                      <a:pt x="22584" y="56803"/>
                    </a:cubicBezTo>
                    <a:cubicBezTo>
                      <a:pt x="22641" y="56747"/>
                      <a:pt x="22641" y="56657"/>
                      <a:pt x="22584" y="56601"/>
                    </a:cubicBezTo>
                    <a:cubicBezTo>
                      <a:pt x="22556" y="56572"/>
                      <a:pt x="22519" y="56558"/>
                      <a:pt x="22483" y="56558"/>
                    </a:cubicBezTo>
                    <a:close/>
                    <a:moveTo>
                      <a:pt x="54048" y="54220"/>
                    </a:moveTo>
                    <a:lnTo>
                      <a:pt x="57348" y="55117"/>
                    </a:lnTo>
                    <a:lnTo>
                      <a:pt x="57348" y="55117"/>
                    </a:lnTo>
                    <a:cubicBezTo>
                      <a:pt x="57495" y="55743"/>
                      <a:pt x="57637" y="56335"/>
                      <a:pt x="57786" y="56861"/>
                    </a:cubicBezTo>
                    <a:lnTo>
                      <a:pt x="57786" y="56861"/>
                    </a:lnTo>
                    <a:lnTo>
                      <a:pt x="54027" y="54222"/>
                    </a:lnTo>
                    <a:lnTo>
                      <a:pt x="57520" y="55862"/>
                    </a:lnTo>
                    <a:lnTo>
                      <a:pt x="57523" y="55853"/>
                    </a:lnTo>
                    <a:lnTo>
                      <a:pt x="54048" y="54220"/>
                    </a:lnTo>
                    <a:close/>
                    <a:moveTo>
                      <a:pt x="17710" y="54040"/>
                    </a:moveTo>
                    <a:lnTo>
                      <a:pt x="18991" y="56807"/>
                    </a:lnTo>
                    <a:lnTo>
                      <a:pt x="18991" y="56807"/>
                    </a:lnTo>
                    <a:cubicBezTo>
                      <a:pt x="18820" y="56851"/>
                      <a:pt x="18647" y="56895"/>
                      <a:pt x="18476" y="56938"/>
                    </a:cubicBezTo>
                    <a:lnTo>
                      <a:pt x="18476" y="56938"/>
                    </a:lnTo>
                    <a:lnTo>
                      <a:pt x="17710" y="54040"/>
                    </a:lnTo>
                    <a:close/>
                    <a:moveTo>
                      <a:pt x="53947" y="54237"/>
                    </a:moveTo>
                    <a:lnTo>
                      <a:pt x="52133" y="56832"/>
                    </a:lnTo>
                    <a:lnTo>
                      <a:pt x="52143" y="56838"/>
                    </a:lnTo>
                    <a:lnTo>
                      <a:pt x="53952" y="54248"/>
                    </a:lnTo>
                    <a:lnTo>
                      <a:pt x="53952" y="54248"/>
                    </a:lnTo>
                    <a:lnTo>
                      <a:pt x="52679" y="56997"/>
                    </a:lnTo>
                    <a:lnTo>
                      <a:pt x="52679" y="56997"/>
                    </a:lnTo>
                    <a:cubicBezTo>
                      <a:pt x="52288" y="56892"/>
                      <a:pt x="51900" y="56782"/>
                      <a:pt x="51522" y="56662"/>
                    </a:cubicBezTo>
                    <a:lnTo>
                      <a:pt x="51522" y="56662"/>
                    </a:lnTo>
                    <a:lnTo>
                      <a:pt x="53947" y="54237"/>
                    </a:lnTo>
                    <a:close/>
                    <a:moveTo>
                      <a:pt x="49246" y="56716"/>
                    </a:moveTo>
                    <a:cubicBezTo>
                      <a:pt x="49210" y="56716"/>
                      <a:pt x="49173" y="56730"/>
                      <a:pt x="49145" y="56759"/>
                    </a:cubicBezTo>
                    <a:cubicBezTo>
                      <a:pt x="49088" y="56815"/>
                      <a:pt x="49088" y="56905"/>
                      <a:pt x="49145" y="56961"/>
                    </a:cubicBezTo>
                    <a:cubicBezTo>
                      <a:pt x="49173" y="56990"/>
                      <a:pt x="49210" y="57004"/>
                      <a:pt x="49246" y="57004"/>
                    </a:cubicBezTo>
                    <a:cubicBezTo>
                      <a:pt x="49283" y="57004"/>
                      <a:pt x="49319" y="56990"/>
                      <a:pt x="49348" y="56961"/>
                    </a:cubicBezTo>
                    <a:cubicBezTo>
                      <a:pt x="49404" y="56905"/>
                      <a:pt x="49404" y="56815"/>
                      <a:pt x="49348" y="56759"/>
                    </a:cubicBezTo>
                    <a:cubicBezTo>
                      <a:pt x="49319" y="56730"/>
                      <a:pt x="49283" y="56716"/>
                      <a:pt x="49246" y="56716"/>
                    </a:cubicBezTo>
                    <a:close/>
                    <a:moveTo>
                      <a:pt x="17699" y="54044"/>
                    </a:moveTo>
                    <a:lnTo>
                      <a:pt x="18466" y="56940"/>
                    </a:lnTo>
                    <a:lnTo>
                      <a:pt x="18466" y="56940"/>
                    </a:lnTo>
                    <a:cubicBezTo>
                      <a:pt x="18294" y="56983"/>
                      <a:pt x="18122" y="57024"/>
                      <a:pt x="17952" y="57065"/>
                    </a:cubicBezTo>
                    <a:lnTo>
                      <a:pt x="17952" y="57065"/>
                    </a:lnTo>
                    <a:lnTo>
                      <a:pt x="17699" y="54044"/>
                    </a:lnTo>
                    <a:close/>
                    <a:moveTo>
                      <a:pt x="53961" y="54250"/>
                    </a:moveTo>
                    <a:lnTo>
                      <a:pt x="53198" y="57132"/>
                    </a:lnTo>
                    <a:lnTo>
                      <a:pt x="53198" y="57132"/>
                    </a:lnTo>
                    <a:cubicBezTo>
                      <a:pt x="53028" y="57088"/>
                      <a:pt x="52858" y="57044"/>
                      <a:pt x="52688" y="56999"/>
                    </a:cubicBezTo>
                    <a:lnTo>
                      <a:pt x="52688" y="56999"/>
                    </a:lnTo>
                    <a:lnTo>
                      <a:pt x="53961" y="54250"/>
                    </a:lnTo>
                    <a:close/>
                    <a:moveTo>
                      <a:pt x="17688" y="54044"/>
                    </a:moveTo>
                    <a:lnTo>
                      <a:pt x="17940" y="57068"/>
                    </a:lnTo>
                    <a:lnTo>
                      <a:pt x="17940" y="57068"/>
                    </a:lnTo>
                    <a:cubicBezTo>
                      <a:pt x="17758" y="57112"/>
                      <a:pt x="17577" y="57154"/>
                      <a:pt x="17398" y="57196"/>
                    </a:cubicBezTo>
                    <a:lnTo>
                      <a:pt x="17398" y="57196"/>
                    </a:lnTo>
                    <a:lnTo>
                      <a:pt x="17688" y="54044"/>
                    </a:lnTo>
                    <a:close/>
                    <a:moveTo>
                      <a:pt x="53971" y="54254"/>
                    </a:moveTo>
                    <a:lnTo>
                      <a:pt x="53719" y="57261"/>
                    </a:lnTo>
                    <a:lnTo>
                      <a:pt x="53719" y="57261"/>
                    </a:lnTo>
                    <a:cubicBezTo>
                      <a:pt x="53550" y="57219"/>
                      <a:pt x="53380" y="57177"/>
                      <a:pt x="53210" y="57134"/>
                    </a:cubicBezTo>
                    <a:lnTo>
                      <a:pt x="53210" y="57134"/>
                    </a:lnTo>
                    <a:lnTo>
                      <a:pt x="53971" y="54254"/>
                    </a:lnTo>
                    <a:close/>
                    <a:moveTo>
                      <a:pt x="17676" y="54045"/>
                    </a:moveTo>
                    <a:lnTo>
                      <a:pt x="17386" y="57199"/>
                    </a:lnTo>
                    <a:lnTo>
                      <a:pt x="17386" y="57199"/>
                    </a:lnTo>
                    <a:cubicBezTo>
                      <a:pt x="17297" y="57220"/>
                      <a:pt x="17209" y="57241"/>
                      <a:pt x="17121" y="57261"/>
                    </a:cubicBezTo>
                    <a:cubicBezTo>
                      <a:pt x="17006" y="57288"/>
                      <a:pt x="16893" y="57315"/>
                      <a:pt x="16780" y="57341"/>
                    </a:cubicBezTo>
                    <a:lnTo>
                      <a:pt x="16780" y="57341"/>
                    </a:lnTo>
                    <a:lnTo>
                      <a:pt x="17676" y="54045"/>
                    </a:lnTo>
                    <a:close/>
                    <a:moveTo>
                      <a:pt x="53981" y="54254"/>
                    </a:moveTo>
                    <a:lnTo>
                      <a:pt x="54269" y="57392"/>
                    </a:lnTo>
                    <a:lnTo>
                      <a:pt x="54269" y="57392"/>
                    </a:lnTo>
                    <a:cubicBezTo>
                      <a:pt x="54091" y="57350"/>
                      <a:pt x="53910" y="57307"/>
                      <a:pt x="53729" y="57263"/>
                    </a:cubicBezTo>
                    <a:lnTo>
                      <a:pt x="53729" y="57263"/>
                    </a:lnTo>
                    <a:lnTo>
                      <a:pt x="53981" y="54254"/>
                    </a:lnTo>
                    <a:close/>
                    <a:moveTo>
                      <a:pt x="53991" y="54254"/>
                    </a:moveTo>
                    <a:lnTo>
                      <a:pt x="54884" y="57537"/>
                    </a:lnTo>
                    <a:lnTo>
                      <a:pt x="54884" y="57537"/>
                    </a:lnTo>
                    <a:cubicBezTo>
                      <a:pt x="54838" y="57527"/>
                      <a:pt x="54792" y="57516"/>
                      <a:pt x="54745" y="57505"/>
                    </a:cubicBezTo>
                    <a:cubicBezTo>
                      <a:pt x="54592" y="57469"/>
                      <a:pt x="54436" y="57432"/>
                      <a:pt x="54280" y="57395"/>
                    </a:cubicBezTo>
                    <a:lnTo>
                      <a:pt x="54280" y="57395"/>
                    </a:lnTo>
                    <a:lnTo>
                      <a:pt x="53991" y="54254"/>
                    </a:lnTo>
                    <a:close/>
                    <a:moveTo>
                      <a:pt x="54000" y="54245"/>
                    </a:moveTo>
                    <a:lnTo>
                      <a:pt x="55628" y="57715"/>
                    </a:lnTo>
                    <a:lnTo>
                      <a:pt x="55628" y="57715"/>
                    </a:lnTo>
                    <a:cubicBezTo>
                      <a:pt x="55391" y="57657"/>
                      <a:pt x="55146" y="57599"/>
                      <a:pt x="54896" y="57540"/>
                    </a:cubicBezTo>
                    <a:lnTo>
                      <a:pt x="54896" y="57540"/>
                    </a:lnTo>
                    <a:lnTo>
                      <a:pt x="54000" y="54245"/>
                    </a:lnTo>
                    <a:close/>
                    <a:moveTo>
                      <a:pt x="40589" y="52583"/>
                    </a:moveTo>
                    <a:cubicBezTo>
                      <a:pt x="40218" y="54338"/>
                      <a:pt x="38939" y="55145"/>
                      <a:pt x="37806" y="55859"/>
                    </a:cubicBezTo>
                    <a:cubicBezTo>
                      <a:pt x="36951" y="56396"/>
                      <a:pt x="36143" y="56905"/>
                      <a:pt x="35831" y="57744"/>
                    </a:cubicBezTo>
                    <a:cubicBezTo>
                      <a:pt x="35520" y="56905"/>
                      <a:pt x="34712" y="56396"/>
                      <a:pt x="33858" y="55859"/>
                    </a:cubicBezTo>
                    <a:cubicBezTo>
                      <a:pt x="32729" y="55147"/>
                      <a:pt x="31457" y="54345"/>
                      <a:pt x="31080" y="52606"/>
                    </a:cubicBezTo>
                    <a:lnTo>
                      <a:pt x="31080" y="52606"/>
                    </a:lnTo>
                    <a:cubicBezTo>
                      <a:pt x="31485" y="53788"/>
                      <a:pt x="32734" y="54344"/>
                      <a:pt x="33844" y="54837"/>
                    </a:cubicBezTo>
                    <a:cubicBezTo>
                      <a:pt x="34705" y="55218"/>
                      <a:pt x="35518" y="55579"/>
                      <a:pt x="35819" y="56175"/>
                    </a:cubicBezTo>
                    <a:lnTo>
                      <a:pt x="35828" y="56195"/>
                    </a:lnTo>
                    <a:lnTo>
                      <a:pt x="35841" y="56175"/>
                    </a:lnTo>
                    <a:cubicBezTo>
                      <a:pt x="36141" y="55579"/>
                      <a:pt x="36954" y="55218"/>
                      <a:pt x="37815" y="54837"/>
                    </a:cubicBezTo>
                    <a:cubicBezTo>
                      <a:pt x="38933" y="54340"/>
                      <a:pt x="40192" y="53783"/>
                      <a:pt x="40589" y="52583"/>
                    </a:cubicBezTo>
                    <a:close/>
                    <a:moveTo>
                      <a:pt x="21215" y="57417"/>
                    </a:moveTo>
                    <a:cubicBezTo>
                      <a:pt x="21168" y="57417"/>
                      <a:pt x="21121" y="57434"/>
                      <a:pt x="21086" y="57470"/>
                    </a:cubicBezTo>
                    <a:cubicBezTo>
                      <a:pt x="21013" y="57541"/>
                      <a:pt x="21013" y="57657"/>
                      <a:pt x="21086" y="57728"/>
                    </a:cubicBezTo>
                    <a:cubicBezTo>
                      <a:pt x="21121" y="57763"/>
                      <a:pt x="21168" y="57780"/>
                      <a:pt x="21215" y="57780"/>
                    </a:cubicBezTo>
                    <a:cubicBezTo>
                      <a:pt x="21261" y="57780"/>
                      <a:pt x="21308" y="57763"/>
                      <a:pt x="21344" y="57728"/>
                    </a:cubicBezTo>
                    <a:cubicBezTo>
                      <a:pt x="21413" y="57657"/>
                      <a:pt x="21413" y="57541"/>
                      <a:pt x="21344" y="57470"/>
                    </a:cubicBezTo>
                    <a:cubicBezTo>
                      <a:pt x="21308" y="57434"/>
                      <a:pt x="21261" y="57417"/>
                      <a:pt x="21215" y="57417"/>
                    </a:cubicBezTo>
                    <a:close/>
                    <a:moveTo>
                      <a:pt x="17659" y="54031"/>
                    </a:moveTo>
                    <a:lnTo>
                      <a:pt x="16021" y="57518"/>
                    </a:lnTo>
                    <a:lnTo>
                      <a:pt x="16030" y="57521"/>
                    </a:lnTo>
                    <a:lnTo>
                      <a:pt x="17664" y="54042"/>
                    </a:lnTo>
                    <a:lnTo>
                      <a:pt x="17664" y="54042"/>
                    </a:lnTo>
                    <a:lnTo>
                      <a:pt x="16766" y="57345"/>
                    </a:lnTo>
                    <a:lnTo>
                      <a:pt x="16766" y="57345"/>
                    </a:lnTo>
                    <a:cubicBezTo>
                      <a:pt x="16140" y="57492"/>
                      <a:pt x="15549" y="57635"/>
                      <a:pt x="15023" y="57784"/>
                    </a:cubicBezTo>
                    <a:lnTo>
                      <a:pt x="15023" y="57784"/>
                    </a:lnTo>
                    <a:lnTo>
                      <a:pt x="17659" y="54031"/>
                    </a:lnTo>
                    <a:close/>
                    <a:moveTo>
                      <a:pt x="50516" y="57573"/>
                    </a:moveTo>
                    <a:cubicBezTo>
                      <a:pt x="50469" y="57573"/>
                      <a:pt x="50422" y="57591"/>
                      <a:pt x="50387" y="57626"/>
                    </a:cubicBezTo>
                    <a:cubicBezTo>
                      <a:pt x="50317" y="57696"/>
                      <a:pt x="50317" y="57812"/>
                      <a:pt x="50387" y="57883"/>
                    </a:cubicBezTo>
                    <a:cubicBezTo>
                      <a:pt x="50422" y="57918"/>
                      <a:pt x="50469" y="57936"/>
                      <a:pt x="50516" y="57936"/>
                    </a:cubicBezTo>
                    <a:cubicBezTo>
                      <a:pt x="50562" y="57936"/>
                      <a:pt x="50609" y="57918"/>
                      <a:pt x="50645" y="57883"/>
                    </a:cubicBezTo>
                    <a:cubicBezTo>
                      <a:pt x="50716" y="57812"/>
                      <a:pt x="50716" y="57699"/>
                      <a:pt x="50645" y="57626"/>
                    </a:cubicBezTo>
                    <a:cubicBezTo>
                      <a:pt x="50609" y="57591"/>
                      <a:pt x="50562" y="57573"/>
                      <a:pt x="50516" y="57573"/>
                    </a:cubicBezTo>
                    <a:close/>
                    <a:moveTo>
                      <a:pt x="54008" y="54240"/>
                    </a:moveTo>
                    <a:lnTo>
                      <a:pt x="56625" y="57969"/>
                    </a:lnTo>
                    <a:lnTo>
                      <a:pt x="56625" y="57969"/>
                    </a:lnTo>
                    <a:cubicBezTo>
                      <a:pt x="56316" y="57884"/>
                      <a:pt x="55986" y="57801"/>
                      <a:pt x="55641" y="57718"/>
                    </a:cubicBezTo>
                    <a:lnTo>
                      <a:pt x="55641" y="57718"/>
                    </a:lnTo>
                    <a:lnTo>
                      <a:pt x="54008" y="54240"/>
                    </a:lnTo>
                    <a:close/>
                    <a:moveTo>
                      <a:pt x="19687" y="57963"/>
                    </a:moveTo>
                    <a:cubicBezTo>
                      <a:pt x="19618" y="57963"/>
                      <a:pt x="19550" y="57989"/>
                      <a:pt x="19498" y="58042"/>
                    </a:cubicBezTo>
                    <a:cubicBezTo>
                      <a:pt x="19392" y="58145"/>
                      <a:pt x="19392" y="58316"/>
                      <a:pt x="19498" y="58421"/>
                    </a:cubicBezTo>
                    <a:cubicBezTo>
                      <a:pt x="19550" y="58473"/>
                      <a:pt x="19619" y="58500"/>
                      <a:pt x="19687" y="58500"/>
                    </a:cubicBezTo>
                    <a:cubicBezTo>
                      <a:pt x="19756" y="58500"/>
                      <a:pt x="19824" y="58473"/>
                      <a:pt x="19876" y="58421"/>
                    </a:cubicBezTo>
                    <a:cubicBezTo>
                      <a:pt x="19982" y="58316"/>
                      <a:pt x="19982" y="58145"/>
                      <a:pt x="19876" y="58042"/>
                    </a:cubicBezTo>
                    <a:cubicBezTo>
                      <a:pt x="19824" y="57989"/>
                      <a:pt x="19755" y="57963"/>
                      <a:pt x="19687" y="57963"/>
                    </a:cubicBezTo>
                    <a:close/>
                    <a:moveTo>
                      <a:pt x="17654" y="54020"/>
                    </a:moveTo>
                    <a:lnTo>
                      <a:pt x="15007" y="57788"/>
                    </a:lnTo>
                    <a:lnTo>
                      <a:pt x="15007" y="57788"/>
                    </a:lnTo>
                    <a:cubicBezTo>
                      <a:pt x="14183" y="58023"/>
                      <a:pt x="13521" y="58274"/>
                      <a:pt x="13136" y="58586"/>
                    </a:cubicBezTo>
                    <a:lnTo>
                      <a:pt x="13136" y="58586"/>
                    </a:lnTo>
                    <a:cubicBezTo>
                      <a:pt x="13434" y="58178"/>
                      <a:pt x="13677" y="57488"/>
                      <a:pt x="13910" y="56638"/>
                    </a:cubicBezTo>
                    <a:lnTo>
                      <a:pt x="13910" y="56638"/>
                    </a:lnTo>
                    <a:lnTo>
                      <a:pt x="13910" y="56638"/>
                    </a:lnTo>
                    <a:lnTo>
                      <a:pt x="17639" y="54021"/>
                    </a:lnTo>
                    <a:lnTo>
                      <a:pt x="17639" y="54021"/>
                    </a:lnTo>
                    <a:lnTo>
                      <a:pt x="13268" y="58390"/>
                    </a:lnTo>
                    <a:lnTo>
                      <a:pt x="13275" y="58397"/>
                    </a:lnTo>
                    <a:lnTo>
                      <a:pt x="17654" y="54020"/>
                    </a:lnTo>
                    <a:close/>
                    <a:moveTo>
                      <a:pt x="52041" y="58121"/>
                    </a:moveTo>
                    <a:cubicBezTo>
                      <a:pt x="51973" y="58121"/>
                      <a:pt x="51904" y="58147"/>
                      <a:pt x="51853" y="58200"/>
                    </a:cubicBezTo>
                    <a:cubicBezTo>
                      <a:pt x="51747" y="58305"/>
                      <a:pt x="51747" y="58476"/>
                      <a:pt x="51853" y="58579"/>
                    </a:cubicBezTo>
                    <a:cubicBezTo>
                      <a:pt x="51905" y="58631"/>
                      <a:pt x="51974" y="58658"/>
                      <a:pt x="52043" y="58658"/>
                    </a:cubicBezTo>
                    <a:cubicBezTo>
                      <a:pt x="52111" y="58658"/>
                      <a:pt x="52180" y="58631"/>
                      <a:pt x="52231" y="58579"/>
                    </a:cubicBezTo>
                    <a:cubicBezTo>
                      <a:pt x="52336" y="58474"/>
                      <a:pt x="52336" y="58303"/>
                      <a:pt x="52231" y="58200"/>
                    </a:cubicBezTo>
                    <a:cubicBezTo>
                      <a:pt x="52178" y="58147"/>
                      <a:pt x="52109" y="58121"/>
                      <a:pt x="52041" y="58121"/>
                    </a:cubicBezTo>
                    <a:close/>
                    <a:moveTo>
                      <a:pt x="54027" y="54235"/>
                    </a:moveTo>
                    <a:lnTo>
                      <a:pt x="57791" y="56877"/>
                    </a:lnTo>
                    <a:lnTo>
                      <a:pt x="57791" y="56877"/>
                    </a:lnTo>
                    <a:cubicBezTo>
                      <a:pt x="58025" y="57701"/>
                      <a:pt x="58276" y="58363"/>
                      <a:pt x="58587" y="58748"/>
                    </a:cubicBezTo>
                    <a:lnTo>
                      <a:pt x="58587" y="58748"/>
                    </a:lnTo>
                    <a:cubicBezTo>
                      <a:pt x="58178" y="58449"/>
                      <a:pt x="57488" y="58205"/>
                      <a:pt x="56640" y="57973"/>
                    </a:cubicBezTo>
                    <a:lnTo>
                      <a:pt x="56640" y="57973"/>
                    </a:lnTo>
                    <a:lnTo>
                      <a:pt x="54024" y="54246"/>
                    </a:lnTo>
                    <a:lnTo>
                      <a:pt x="54024" y="54246"/>
                    </a:lnTo>
                    <a:lnTo>
                      <a:pt x="58392" y="58615"/>
                    </a:lnTo>
                    <a:lnTo>
                      <a:pt x="58400" y="58607"/>
                    </a:lnTo>
                    <a:lnTo>
                      <a:pt x="54027" y="54235"/>
                    </a:lnTo>
                    <a:close/>
                    <a:moveTo>
                      <a:pt x="18099" y="58479"/>
                    </a:moveTo>
                    <a:cubicBezTo>
                      <a:pt x="18053" y="58479"/>
                      <a:pt x="18006" y="58497"/>
                      <a:pt x="17970" y="58532"/>
                    </a:cubicBezTo>
                    <a:cubicBezTo>
                      <a:pt x="17898" y="58602"/>
                      <a:pt x="17898" y="58718"/>
                      <a:pt x="17970" y="58789"/>
                    </a:cubicBezTo>
                    <a:cubicBezTo>
                      <a:pt x="18006" y="58824"/>
                      <a:pt x="18053" y="58842"/>
                      <a:pt x="18099" y="58842"/>
                    </a:cubicBezTo>
                    <a:cubicBezTo>
                      <a:pt x="18146" y="58842"/>
                      <a:pt x="18193" y="58824"/>
                      <a:pt x="18228" y="58789"/>
                    </a:cubicBezTo>
                    <a:cubicBezTo>
                      <a:pt x="18298" y="58718"/>
                      <a:pt x="18298" y="58602"/>
                      <a:pt x="18228" y="58532"/>
                    </a:cubicBezTo>
                    <a:cubicBezTo>
                      <a:pt x="18193" y="58497"/>
                      <a:pt x="18146" y="58479"/>
                      <a:pt x="18099" y="58479"/>
                    </a:cubicBezTo>
                    <a:close/>
                    <a:moveTo>
                      <a:pt x="16683" y="58629"/>
                    </a:moveTo>
                    <a:cubicBezTo>
                      <a:pt x="16646" y="58629"/>
                      <a:pt x="16609" y="58643"/>
                      <a:pt x="16581" y="58671"/>
                    </a:cubicBezTo>
                    <a:cubicBezTo>
                      <a:pt x="16526" y="58725"/>
                      <a:pt x="16526" y="58816"/>
                      <a:pt x="16581" y="58874"/>
                    </a:cubicBezTo>
                    <a:cubicBezTo>
                      <a:pt x="16609" y="58902"/>
                      <a:pt x="16646" y="58916"/>
                      <a:pt x="16683" y="58916"/>
                    </a:cubicBezTo>
                    <a:cubicBezTo>
                      <a:pt x="16719" y="58916"/>
                      <a:pt x="16756" y="58902"/>
                      <a:pt x="16784" y="58874"/>
                    </a:cubicBezTo>
                    <a:cubicBezTo>
                      <a:pt x="16840" y="58818"/>
                      <a:pt x="16840" y="58728"/>
                      <a:pt x="16784" y="58671"/>
                    </a:cubicBezTo>
                    <a:cubicBezTo>
                      <a:pt x="16756" y="58643"/>
                      <a:pt x="16719" y="58629"/>
                      <a:pt x="16683" y="58629"/>
                    </a:cubicBezTo>
                    <a:close/>
                    <a:moveTo>
                      <a:pt x="53631" y="58636"/>
                    </a:moveTo>
                    <a:cubicBezTo>
                      <a:pt x="53584" y="58636"/>
                      <a:pt x="53538" y="58654"/>
                      <a:pt x="53502" y="58689"/>
                    </a:cubicBezTo>
                    <a:cubicBezTo>
                      <a:pt x="53432" y="58760"/>
                      <a:pt x="53432" y="58876"/>
                      <a:pt x="53502" y="58947"/>
                    </a:cubicBezTo>
                    <a:cubicBezTo>
                      <a:pt x="53538" y="58982"/>
                      <a:pt x="53584" y="59000"/>
                      <a:pt x="53631" y="59000"/>
                    </a:cubicBezTo>
                    <a:cubicBezTo>
                      <a:pt x="53678" y="59000"/>
                      <a:pt x="53724" y="58982"/>
                      <a:pt x="53760" y="58947"/>
                    </a:cubicBezTo>
                    <a:cubicBezTo>
                      <a:pt x="53831" y="58876"/>
                      <a:pt x="53831" y="58760"/>
                      <a:pt x="53760" y="58689"/>
                    </a:cubicBezTo>
                    <a:cubicBezTo>
                      <a:pt x="53724" y="58654"/>
                      <a:pt x="53678" y="58636"/>
                      <a:pt x="53631" y="58636"/>
                    </a:cubicBezTo>
                    <a:close/>
                    <a:moveTo>
                      <a:pt x="55046" y="58785"/>
                    </a:moveTo>
                    <a:cubicBezTo>
                      <a:pt x="55009" y="58785"/>
                      <a:pt x="54972" y="58799"/>
                      <a:pt x="54944" y="58826"/>
                    </a:cubicBezTo>
                    <a:cubicBezTo>
                      <a:pt x="54889" y="58883"/>
                      <a:pt x="54889" y="58974"/>
                      <a:pt x="54944" y="59029"/>
                    </a:cubicBezTo>
                    <a:cubicBezTo>
                      <a:pt x="54972" y="59057"/>
                      <a:pt x="55009" y="59072"/>
                      <a:pt x="55046" y="59072"/>
                    </a:cubicBezTo>
                    <a:cubicBezTo>
                      <a:pt x="55083" y="59072"/>
                      <a:pt x="55119" y="59057"/>
                      <a:pt x="55147" y="59029"/>
                    </a:cubicBezTo>
                    <a:cubicBezTo>
                      <a:pt x="55203" y="58974"/>
                      <a:pt x="55203" y="58883"/>
                      <a:pt x="55147" y="58826"/>
                    </a:cubicBezTo>
                    <a:cubicBezTo>
                      <a:pt x="55119" y="58799"/>
                      <a:pt x="55083" y="58785"/>
                      <a:pt x="55046" y="58785"/>
                    </a:cubicBezTo>
                    <a:close/>
                    <a:moveTo>
                      <a:pt x="32755" y="56012"/>
                    </a:moveTo>
                    <a:lnTo>
                      <a:pt x="32755" y="56012"/>
                    </a:lnTo>
                    <a:cubicBezTo>
                      <a:pt x="33263" y="57492"/>
                      <a:pt x="35835" y="59091"/>
                      <a:pt x="35835" y="60138"/>
                    </a:cubicBezTo>
                    <a:cubicBezTo>
                      <a:pt x="35835" y="57883"/>
                      <a:pt x="33381" y="56569"/>
                      <a:pt x="32755" y="56012"/>
                    </a:cubicBezTo>
                    <a:close/>
                    <a:moveTo>
                      <a:pt x="38916" y="56014"/>
                    </a:moveTo>
                    <a:cubicBezTo>
                      <a:pt x="38287" y="56569"/>
                      <a:pt x="35835" y="57883"/>
                      <a:pt x="35835" y="60141"/>
                    </a:cubicBezTo>
                    <a:cubicBezTo>
                      <a:pt x="35835" y="59093"/>
                      <a:pt x="38407" y="57493"/>
                      <a:pt x="38916" y="56014"/>
                    </a:cubicBezTo>
                    <a:close/>
                    <a:moveTo>
                      <a:pt x="41106" y="59993"/>
                    </a:moveTo>
                    <a:cubicBezTo>
                      <a:pt x="41026" y="59993"/>
                      <a:pt x="40961" y="60058"/>
                      <a:pt x="40961" y="60138"/>
                    </a:cubicBezTo>
                    <a:cubicBezTo>
                      <a:pt x="40964" y="60220"/>
                      <a:pt x="41026" y="60283"/>
                      <a:pt x="41106" y="60283"/>
                    </a:cubicBezTo>
                    <a:cubicBezTo>
                      <a:pt x="41185" y="60283"/>
                      <a:pt x="41250" y="60217"/>
                      <a:pt x="41250" y="60138"/>
                    </a:cubicBezTo>
                    <a:cubicBezTo>
                      <a:pt x="41250" y="60058"/>
                      <a:pt x="41185" y="59993"/>
                      <a:pt x="41106" y="59993"/>
                    </a:cubicBezTo>
                    <a:close/>
                    <a:moveTo>
                      <a:pt x="30557" y="59996"/>
                    </a:moveTo>
                    <a:cubicBezTo>
                      <a:pt x="30477" y="59996"/>
                      <a:pt x="30412" y="60061"/>
                      <a:pt x="30412" y="60141"/>
                    </a:cubicBezTo>
                    <a:cubicBezTo>
                      <a:pt x="30412" y="60220"/>
                      <a:pt x="30477" y="60285"/>
                      <a:pt x="30557" y="60285"/>
                    </a:cubicBezTo>
                    <a:cubicBezTo>
                      <a:pt x="30636" y="60283"/>
                      <a:pt x="30702" y="60220"/>
                      <a:pt x="30702" y="60141"/>
                    </a:cubicBezTo>
                    <a:cubicBezTo>
                      <a:pt x="30702" y="60061"/>
                      <a:pt x="30636" y="59996"/>
                      <a:pt x="30557" y="59996"/>
                    </a:cubicBezTo>
                    <a:close/>
                    <a:moveTo>
                      <a:pt x="23739" y="43088"/>
                    </a:move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5477" y="44823"/>
                      <a:pt x="25478" y="44822"/>
                      <a:pt x="25479" y="44820"/>
                    </a:cubicBezTo>
                    <a:lnTo>
                      <a:pt x="25497" y="44834"/>
                    </a:lnTo>
                    <a:cubicBezTo>
                      <a:pt x="25495" y="44837"/>
                      <a:pt x="25493" y="44839"/>
                      <a:pt x="25491" y="44841"/>
                    </a:cubicBezTo>
                    <a:lnTo>
                      <a:pt x="25491" y="44841"/>
                    </a:ln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4637" y="45842"/>
                      <a:pt x="22667" y="45937"/>
                      <a:pt x="22646" y="45937"/>
                    </a:cubicBezTo>
                    <a:lnTo>
                      <a:pt x="22635" y="45937"/>
                    </a:lnTo>
                    <a:lnTo>
                      <a:pt x="22638" y="45950"/>
                    </a:lnTo>
                    <a:cubicBezTo>
                      <a:pt x="22932" y="47167"/>
                      <a:pt x="22620" y="48247"/>
                      <a:pt x="22309" y="48938"/>
                    </a:cubicBezTo>
                    <a:cubicBezTo>
                      <a:pt x="22028" y="49560"/>
                      <a:pt x="21695" y="49987"/>
                      <a:pt x="21587" y="50118"/>
                    </a:cubicBezTo>
                    <a:lnTo>
                      <a:pt x="21587" y="50118"/>
                    </a:lnTo>
                    <a:cubicBezTo>
                      <a:pt x="21763" y="49485"/>
                      <a:pt x="21451" y="48672"/>
                      <a:pt x="21121" y="47814"/>
                    </a:cubicBezTo>
                    <a:cubicBezTo>
                      <a:pt x="20657" y="46610"/>
                      <a:pt x="20131" y="45247"/>
                      <a:pt x="20861" y="44083"/>
                    </a:cubicBezTo>
                    <a:lnTo>
                      <a:pt x="20861" y="44083"/>
                    </a:lnTo>
                    <a:cubicBezTo>
                      <a:pt x="20864" y="44080"/>
                      <a:pt x="20866" y="44077"/>
                      <a:pt x="20868" y="44074"/>
                    </a:cubicBezTo>
                    <a:lnTo>
                      <a:pt x="20868" y="44073"/>
                    </a:lnTo>
                    <a:lnTo>
                      <a:pt x="20868" y="44073"/>
                    </a:lnTo>
                    <a:cubicBezTo>
                      <a:pt x="20868" y="44073"/>
                      <a:pt x="20868" y="44073"/>
                      <a:pt x="20868" y="44072"/>
                    </a:cubicBez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0865" y="44071"/>
                      <a:pt x="20865" y="44071"/>
                      <a:pt x="20865" y="44071"/>
                    </a:cubicBezTo>
                    <a:lnTo>
                      <a:pt x="20865" y="44071"/>
                    </a:lnTo>
                    <a:lnTo>
                      <a:pt x="20857" y="44065"/>
                    </a:ln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cubicBezTo>
                      <a:pt x="20845" y="44068"/>
                      <a:pt x="20840" y="44076"/>
                      <a:pt x="20834" y="44084"/>
                    </a:cubicBezTo>
                    <a:lnTo>
                      <a:pt x="20834" y="44084"/>
                    </a:lnTo>
                    <a:cubicBezTo>
                      <a:pt x="20830" y="44086"/>
                      <a:pt x="20826" y="44087"/>
                      <a:pt x="20822" y="44089"/>
                    </a:cubicBezTo>
                    <a:lnTo>
                      <a:pt x="20822" y="44089"/>
                    </a:lnTo>
                    <a:cubicBezTo>
                      <a:pt x="19865" y="45249"/>
                      <a:pt x="19333" y="46290"/>
                      <a:pt x="19032" y="47246"/>
                    </a:cubicBezTo>
                    <a:lnTo>
                      <a:pt x="19032" y="47246"/>
                    </a:lnTo>
                    <a:cubicBezTo>
                      <a:pt x="19031" y="47246"/>
                      <a:pt x="19029" y="47245"/>
                      <a:pt x="19028" y="47245"/>
                    </a:cubicBezTo>
                    <a:lnTo>
                      <a:pt x="19028" y="47245"/>
                    </a:lnTo>
                    <a:lnTo>
                      <a:pt x="19028" y="47244"/>
                    </a:lnTo>
                    <a:cubicBezTo>
                      <a:pt x="18972" y="47241"/>
                      <a:pt x="18916" y="47239"/>
                      <a:pt x="18862" y="47239"/>
                    </a:cubicBezTo>
                    <a:cubicBezTo>
                      <a:pt x="16980" y="47239"/>
                      <a:pt x="15931" y="49186"/>
                      <a:pt x="15203" y="51488"/>
                    </a:cubicBezTo>
                    <a:lnTo>
                      <a:pt x="15203" y="51488"/>
                    </a:lnTo>
                    <a:lnTo>
                      <a:pt x="15197" y="51494"/>
                    </a:lnTo>
                    <a:lnTo>
                      <a:pt x="15200" y="51498"/>
                    </a:lnTo>
                    <a:lnTo>
                      <a:pt x="15200" y="51498"/>
                    </a:lnTo>
                    <a:cubicBezTo>
                      <a:pt x="15080" y="51879"/>
                      <a:pt x="14969" y="52270"/>
                      <a:pt x="14864" y="52663"/>
                    </a:cubicBezTo>
                    <a:lnTo>
                      <a:pt x="14864" y="52663"/>
                    </a:lnTo>
                    <a:lnTo>
                      <a:pt x="14859" y="52661"/>
                    </a:lnTo>
                    <a:lnTo>
                      <a:pt x="14855" y="52671"/>
                    </a:lnTo>
                    <a:lnTo>
                      <a:pt x="14861" y="52674"/>
                    </a:lnTo>
                    <a:lnTo>
                      <a:pt x="14861" y="52674"/>
                    </a:lnTo>
                    <a:cubicBezTo>
                      <a:pt x="14815" y="52845"/>
                      <a:pt x="14771" y="53017"/>
                      <a:pt x="14727" y="53189"/>
                    </a:cubicBezTo>
                    <a:lnTo>
                      <a:pt x="14727" y="53189"/>
                    </a:lnTo>
                    <a:lnTo>
                      <a:pt x="14696" y="53181"/>
                    </a:lnTo>
                    <a:lnTo>
                      <a:pt x="14694" y="53192"/>
                    </a:lnTo>
                    <a:lnTo>
                      <a:pt x="14725" y="53201"/>
                    </a:lnTo>
                    <a:lnTo>
                      <a:pt x="14725" y="53201"/>
                    </a:lnTo>
                    <a:cubicBezTo>
                      <a:pt x="14681" y="53372"/>
                      <a:pt x="14639" y="53544"/>
                      <a:pt x="14597" y="53715"/>
                    </a:cubicBezTo>
                    <a:lnTo>
                      <a:pt x="14597" y="53715"/>
                    </a:lnTo>
                    <a:lnTo>
                      <a:pt x="14587" y="53714"/>
                    </a:lnTo>
                    <a:lnTo>
                      <a:pt x="14587" y="53724"/>
                    </a:lnTo>
                    <a:lnTo>
                      <a:pt x="14595" y="53725"/>
                    </a:lnTo>
                    <a:lnTo>
                      <a:pt x="14595" y="53725"/>
                    </a:lnTo>
                    <a:cubicBezTo>
                      <a:pt x="14551" y="53907"/>
                      <a:pt x="14508" y="54088"/>
                      <a:pt x="14465" y="54268"/>
                    </a:cubicBezTo>
                    <a:lnTo>
                      <a:pt x="14465" y="54268"/>
                    </a:lnTo>
                    <a:lnTo>
                      <a:pt x="14451" y="54269"/>
                    </a:lnTo>
                    <a:lnTo>
                      <a:pt x="14454" y="54281"/>
                    </a:lnTo>
                    <a:lnTo>
                      <a:pt x="14462" y="54280"/>
                    </a:lnTo>
                    <a:lnTo>
                      <a:pt x="14462" y="54280"/>
                    </a:lnTo>
                    <a:cubicBezTo>
                      <a:pt x="14426" y="54433"/>
                      <a:pt x="14390" y="54585"/>
                      <a:pt x="14355" y="54736"/>
                    </a:cubicBezTo>
                    <a:cubicBezTo>
                      <a:pt x="14343" y="54786"/>
                      <a:pt x="14331" y="54837"/>
                      <a:pt x="14319" y="54887"/>
                    </a:cubicBezTo>
                    <a:lnTo>
                      <a:pt x="14319" y="54887"/>
                    </a:lnTo>
                    <a:lnTo>
                      <a:pt x="14301" y="54892"/>
                    </a:lnTo>
                    <a:lnTo>
                      <a:pt x="14304" y="54904"/>
                    </a:lnTo>
                    <a:lnTo>
                      <a:pt x="14316" y="54901"/>
                    </a:lnTo>
                    <a:lnTo>
                      <a:pt x="14316" y="54901"/>
                    </a:lnTo>
                    <a:cubicBezTo>
                      <a:pt x="13907" y="56642"/>
                      <a:pt x="13546" y="58131"/>
                      <a:pt x="13000" y="58712"/>
                    </a:cubicBezTo>
                    <a:lnTo>
                      <a:pt x="13000" y="58712"/>
                    </a:lnTo>
                    <a:cubicBezTo>
                      <a:pt x="12999" y="58713"/>
                      <a:pt x="12999" y="58713"/>
                      <a:pt x="12999" y="58713"/>
                    </a:cubicBezTo>
                    <a:lnTo>
                      <a:pt x="13001" y="58715"/>
                    </a:lnTo>
                    <a:lnTo>
                      <a:pt x="13001" y="58715"/>
                    </a:lnTo>
                    <a:cubicBezTo>
                      <a:pt x="13001" y="58716"/>
                      <a:pt x="13000" y="58716"/>
                      <a:pt x="13000" y="58716"/>
                    </a:cubicBezTo>
                    <a:lnTo>
                      <a:pt x="13016" y="58731"/>
                    </a:lnTo>
                    <a:cubicBezTo>
                      <a:pt x="13017" y="58730"/>
                      <a:pt x="13017" y="58729"/>
                      <a:pt x="13018" y="58728"/>
                    </a:cubicBezTo>
                    <a:lnTo>
                      <a:pt x="13018" y="58728"/>
                    </a:lnTo>
                    <a:lnTo>
                      <a:pt x="13019" y="58729"/>
                    </a:lnTo>
                    <a:cubicBezTo>
                      <a:pt x="13027" y="58721"/>
                      <a:pt x="13035" y="58712"/>
                      <a:pt x="13043" y="58703"/>
                    </a:cubicBezTo>
                    <a:lnTo>
                      <a:pt x="13043" y="58703"/>
                    </a:lnTo>
                    <a:cubicBezTo>
                      <a:pt x="13644" y="58101"/>
                      <a:pt x="15261" y="57723"/>
                      <a:pt x="17128" y="57286"/>
                    </a:cubicBezTo>
                    <a:cubicBezTo>
                      <a:pt x="17565" y="57183"/>
                      <a:pt x="18017" y="57077"/>
                      <a:pt x="18472" y="56964"/>
                    </a:cubicBezTo>
                    <a:lnTo>
                      <a:pt x="18472" y="56964"/>
                    </a:lnTo>
                    <a:lnTo>
                      <a:pt x="18475" y="56974"/>
                    </a:lnTo>
                    <a:lnTo>
                      <a:pt x="18485" y="56972"/>
                    </a:lnTo>
                    <a:lnTo>
                      <a:pt x="18482" y="56962"/>
                    </a:lnTo>
                    <a:lnTo>
                      <a:pt x="18482" y="56962"/>
                    </a:lnTo>
                    <a:cubicBezTo>
                      <a:pt x="19315" y="56755"/>
                      <a:pt x="20157" y="56525"/>
                      <a:pt x="20934" y="56249"/>
                    </a:cubicBezTo>
                    <a:lnTo>
                      <a:pt x="20934" y="56249"/>
                    </a:lnTo>
                    <a:lnTo>
                      <a:pt x="20939" y="56253"/>
                    </a:lnTo>
                    <a:lnTo>
                      <a:pt x="20944" y="56246"/>
                    </a:lnTo>
                    <a:lnTo>
                      <a:pt x="20944" y="56246"/>
                    </a:lnTo>
                    <a:cubicBezTo>
                      <a:pt x="21365" y="56096"/>
                      <a:pt x="21767" y="55934"/>
                      <a:pt x="22138" y="55754"/>
                    </a:cubicBezTo>
                    <a:cubicBezTo>
                      <a:pt x="23790" y="54956"/>
                      <a:pt x="24558" y="53958"/>
                      <a:pt x="24484" y="52701"/>
                    </a:cubicBezTo>
                    <a:lnTo>
                      <a:pt x="24484" y="52701"/>
                    </a:lnTo>
                    <a:lnTo>
                      <a:pt x="24483" y="52701"/>
                    </a:lnTo>
                    <a:lnTo>
                      <a:pt x="24483" y="52701"/>
                    </a:lnTo>
                    <a:cubicBezTo>
                      <a:pt x="24482" y="52700"/>
                      <a:pt x="24482" y="52698"/>
                      <a:pt x="24482" y="52697"/>
                    </a:cubicBezTo>
                    <a:lnTo>
                      <a:pt x="24482" y="52697"/>
                    </a:lnTo>
                    <a:lnTo>
                      <a:pt x="24461" y="52700"/>
                    </a:lnTo>
                    <a:lnTo>
                      <a:pt x="24461" y="52700"/>
                    </a:lnTo>
                    <a:cubicBezTo>
                      <a:pt x="25422" y="52400"/>
                      <a:pt x="26469" y="51867"/>
                      <a:pt x="27635" y="50905"/>
                    </a:cubicBezTo>
                    <a:lnTo>
                      <a:pt x="27635" y="50905"/>
                    </a:lnTo>
                    <a:cubicBezTo>
                      <a:pt x="26208" y="54283"/>
                      <a:pt x="23925" y="57997"/>
                      <a:pt x="23239" y="58684"/>
                    </a:cubicBezTo>
                    <a:cubicBezTo>
                      <a:pt x="21526" y="60399"/>
                      <a:pt x="19341" y="60847"/>
                      <a:pt x="17284" y="60847"/>
                    </a:cubicBezTo>
                    <a:cubicBezTo>
                      <a:pt x="15969" y="60847"/>
                      <a:pt x="14707" y="60664"/>
                      <a:pt x="13654" y="60512"/>
                    </a:cubicBezTo>
                    <a:cubicBezTo>
                      <a:pt x="12893" y="60401"/>
                      <a:pt x="12255" y="60309"/>
                      <a:pt x="11777" y="60309"/>
                    </a:cubicBezTo>
                    <a:cubicBezTo>
                      <a:pt x="11632" y="60309"/>
                      <a:pt x="11505" y="60317"/>
                      <a:pt x="11390" y="60333"/>
                    </a:cubicBezTo>
                    <a:cubicBezTo>
                      <a:pt x="11471" y="59845"/>
                      <a:pt x="11357" y="59060"/>
                      <a:pt x="11215" y="58071"/>
                    </a:cubicBezTo>
                    <a:cubicBezTo>
                      <a:pt x="10824" y="55372"/>
                      <a:pt x="10233" y="51294"/>
                      <a:pt x="13042" y="48486"/>
                    </a:cubicBezTo>
                    <a:cubicBezTo>
                      <a:pt x="13730" y="47799"/>
                      <a:pt x="17444" y="45516"/>
                      <a:pt x="20822" y="44089"/>
                    </a:cubicBezTo>
                    <a:lnTo>
                      <a:pt x="20822" y="44089"/>
                    </a:lnTo>
                    <a:cubicBezTo>
                      <a:pt x="20831" y="44079"/>
                      <a:pt x="20840" y="44068"/>
                      <a:pt x="20848" y="44058"/>
                    </a:cubicBez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1887" y="43641"/>
                      <a:pt x="22875" y="43291"/>
                      <a:pt x="23739" y="43088"/>
                    </a:cubicBezTo>
                    <a:close/>
                    <a:moveTo>
                      <a:pt x="23745" y="43064"/>
                    </a:moveTo>
                    <a:lnTo>
                      <a:pt x="23739" y="43065"/>
                    </a:lnTo>
                    <a:cubicBezTo>
                      <a:pt x="20006" y="43940"/>
                      <a:pt x="13926" y="47572"/>
                      <a:pt x="13025" y="48470"/>
                    </a:cubicBezTo>
                    <a:cubicBezTo>
                      <a:pt x="10208" y="51287"/>
                      <a:pt x="10799" y="55370"/>
                      <a:pt x="11193" y="58073"/>
                    </a:cubicBezTo>
                    <a:cubicBezTo>
                      <a:pt x="11338" y="59071"/>
                      <a:pt x="11451" y="59859"/>
                      <a:pt x="11367" y="60345"/>
                    </a:cubicBezTo>
                    <a:lnTo>
                      <a:pt x="11364" y="60359"/>
                    </a:lnTo>
                    <a:lnTo>
                      <a:pt x="11379" y="60358"/>
                    </a:lnTo>
                    <a:cubicBezTo>
                      <a:pt x="11494" y="60338"/>
                      <a:pt x="11627" y="60329"/>
                      <a:pt x="11775" y="60329"/>
                    </a:cubicBezTo>
                    <a:cubicBezTo>
                      <a:pt x="12251" y="60329"/>
                      <a:pt x="12890" y="60421"/>
                      <a:pt x="13651" y="60532"/>
                    </a:cubicBezTo>
                    <a:cubicBezTo>
                      <a:pt x="14704" y="60685"/>
                      <a:pt x="15968" y="60868"/>
                      <a:pt x="17284" y="60868"/>
                    </a:cubicBezTo>
                    <a:cubicBezTo>
                      <a:pt x="19344" y="60868"/>
                      <a:pt x="21535" y="60419"/>
                      <a:pt x="23252" y="58696"/>
                    </a:cubicBezTo>
                    <a:cubicBezTo>
                      <a:pt x="23941" y="58006"/>
                      <a:pt x="26238" y="54268"/>
                      <a:pt x="27666" y="50879"/>
                    </a:cubicBezTo>
                    <a:lnTo>
                      <a:pt x="27666" y="50879"/>
                    </a:lnTo>
                    <a:cubicBezTo>
                      <a:pt x="27656" y="50888"/>
                      <a:pt x="27645" y="50896"/>
                      <a:pt x="27635" y="50905"/>
                    </a:cubicBezTo>
                    <a:lnTo>
                      <a:pt x="27635" y="50905"/>
                    </a:lnTo>
                    <a:cubicBezTo>
                      <a:pt x="27636" y="50902"/>
                      <a:pt x="27638" y="50899"/>
                      <a:pt x="27639" y="50897"/>
                    </a:cubicBezTo>
                    <a:lnTo>
                      <a:pt x="27639" y="50897"/>
                    </a:lnTo>
                    <a:cubicBezTo>
                      <a:pt x="27648" y="50890"/>
                      <a:pt x="27657" y="50884"/>
                      <a:pt x="27666" y="50877"/>
                    </a:cubicBezTo>
                    <a:lnTo>
                      <a:pt x="27661" y="50868"/>
                    </a:lnTo>
                    <a:lnTo>
                      <a:pt x="27658" y="50865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4" y="50860"/>
                      <a:pt x="27654" y="50861"/>
                      <a:pt x="27654" y="50861"/>
                    </a:cubicBezTo>
                    <a:lnTo>
                      <a:pt x="27654" y="50861"/>
                    </a:lnTo>
                    <a:cubicBezTo>
                      <a:pt x="27654" y="50860"/>
                      <a:pt x="27654" y="50860"/>
                      <a:pt x="27654" y="50860"/>
                    </a:cubicBezTo>
                    <a:lnTo>
                      <a:pt x="27654" y="50860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5" y="50860"/>
                      <a:pt x="27655" y="50860"/>
                      <a:pt x="27656" y="50860"/>
                    </a:cubicBezTo>
                    <a:lnTo>
                      <a:pt x="27661" y="50868"/>
                    </a:lnTo>
                    <a:lnTo>
                      <a:pt x="27667" y="50875"/>
                    </a:lnTo>
                    <a:lnTo>
                      <a:pt x="27667" y="50875"/>
                    </a:lnTo>
                    <a:cubicBezTo>
                      <a:pt x="28100" y="49848"/>
                      <a:pt x="28453" y="48852"/>
                      <a:pt x="28657" y="47983"/>
                    </a:cubicBezTo>
                    <a:lnTo>
                      <a:pt x="28658" y="47977"/>
                    </a:lnTo>
                    <a:lnTo>
                      <a:pt x="23745" y="43064"/>
                    </a:lnTo>
                    <a:close/>
                    <a:moveTo>
                      <a:pt x="50888" y="44226"/>
                    </a:moveTo>
                    <a:cubicBezTo>
                      <a:pt x="50895" y="44234"/>
                      <a:pt x="50902" y="44243"/>
                      <a:pt x="50909" y="44252"/>
                    </a:cubicBezTo>
                    <a:lnTo>
                      <a:pt x="50909" y="44252"/>
                    </a:lnTo>
                    <a:cubicBezTo>
                      <a:pt x="54287" y="45679"/>
                      <a:pt x="57999" y="47962"/>
                      <a:pt x="58687" y="48647"/>
                    </a:cubicBezTo>
                    <a:cubicBezTo>
                      <a:pt x="61498" y="51457"/>
                      <a:pt x="60905" y="55534"/>
                      <a:pt x="60514" y="58232"/>
                    </a:cubicBezTo>
                    <a:cubicBezTo>
                      <a:pt x="60370" y="59222"/>
                      <a:pt x="60257" y="60004"/>
                      <a:pt x="60339" y="60496"/>
                    </a:cubicBezTo>
                    <a:cubicBezTo>
                      <a:pt x="60225" y="60476"/>
                      <a:pt x="60095" y="60468"/>
                      <a:pt x="59950" y="60468"/>
                    </a:cubicBezTo>
                    <a:cubicBezTo>
                      <a:pt x="59473" y="60468"/>
                      <a:pt x="58835" y="60561"/>
                      <a:pt x="58077" y="60671"/>
                    </a:cubicBezTo>
                    <a:cubicBezTo>
                      <a:pt x="57025" y="60823"/>
                      <a:pt x="55764" y="61006"/>
                      <a:pt x="54450" y="61006"/>
                    </a:cubicBezTo>
                    <a:cubicBezTo>
                      <a:pt x="52392" y="61006"/>
                      <a:pt x="50204" y="60558"/>
                      <a:pt x="48491" y="58844"/>
                    </a:cubicBezTo>
                    <a:cubicBezTo>
                      <a:pt x="47804" y="58156"/>
                      <a:pt x="45521" y="54442"/>
                      <a:pt x="44095" y="51063"/>
                    </a:cubicBezTo>
                    <a:lnTo>
                      <a:pt x="44095" y="51063"/>
                    </a:lnTo>
                    <a:cubicBezTo>
                      <a:pt x="45253" y="52019"/>
                      <a:pt x="46293" y="52551"/>
                      <a:pt x="47248" y="52852"/>
                    </a:cubicBezTo>
                    <a:lnTo>
                      <a:pt x="47248" y="52852"/>
                    </a:lnTo>
                    <a:cubicBezTo>
                      <a:pt x="47248" y="52853"/>
                      <a:pt x="47248" y="52854"/>
                      <a:pt x="47248" y="52855"/>
                    </a:cubicBezTo>
                    <a:lnTo>
                      <a:pt x="47248" y="52855"/>
                    </a:lnTo>
                    <a:lnTo>
                      <a:pt x="47247" y="52855"/>
                    </a:lnTo>
                    <a:lnTo>
                      <a:pt x="47247" y="52855"/>
                    </a:lnTo>
                    <a:cubicBezTo>
                      <a:pt x="47130" y="54841"/>
                      <a:pt x="49123" y="55932"/>
                      <a:pt x="51492" y="56680"/>
                    </a:cubicBezTo>
                    <a:lnTo>
                      <a:pt x="51492" y="56680"/>
                    </a:lnTo>
                    <a:lnTo>
                      <a:pt x="51498" y="56686"/>
                    </a:lnTo>
                    <a:lnTo>
                      <a:pt x="51501" y="56683"/>
                    </a:lnTo>
                    <a:lnTo>
                      <a:pt x="51501" y="56683"/>
                    </a:lnTo>
                    <a:cubicBezTo>
                      <a:pt x="51883" y="56804"/>
                      <a:pt x="52274" y="56915"/>
                      <a:pt x="52668" y="57020"/>
                    </a:cubicBezTo>
                    <a:lnTo>
                      <a:pt x="52668" y="57020"/>
                    </a:lnTo>
                    <a:lnTo>
                      <a:pt x="52666" y="57025"/>
                    </a:lnTo>
                    <a:lnTo>
                      <a:pt x="52675" y="57028"/>
                    </a:lnTo>
                    <a:lnTo>
                      <a:pt x="52677" y="57023"/>
                    </a:lnTo>
                    <a:lnTo>
                      <a:pt x="52677" y="57023"/>
                    </a:lnTo>
                    <a:cubicBezTo>
                      <a:pt x="52848" y="57068"/>
                      <a:pt x="53020" y="57113"/>
                      <a:pt x="53192" y="57156"/>
                    </a:cubicBezTo>
                    <a:lnTo>
                      <a:pt x="53192" y="57156"/>
                    </a:lnTo>
                    <a:lnTo>
                      <a:pt x="53183" y="57189"/>
                    </a:lnTo>
                    <a:lnTo>
                      <a:pt x="53195" y="57192"/>
                    </a:lnTo>
                    <a:lnTo>
                      <a:pt x="53203" y="57159"/>
                    </a:lnTo>
                    <a:lnTo>
                      <a:pt x="53203" y="57159"/>
                    </a:lnTo>
                    <a:cubicBezTo>
                      <a:pt x="53375" y="57202"/>
                      <a:pt x="53547" y="57244"/>
                      <a:pt x="53717" y="57286"/>
                    </a:cubicBezTo>
                    <a:lnTo>
                      <a:pt x="53717" y="57286"/>
                    </a:lnTo>
                    <a:lnTo>
                      <a:pt x="53716" y="57296"/>
                    </a:lnTo>
                    <a:lnTo>
                      <a:pt x="53727" y="57296"/>
                    </a:lnTo>
                    <a:lnTo>
                      <a:pt x="53727" y="57288"/>
                    </a:lnTo>
                    <a:lnTo>
                      <a:pt x="53727" y="57288"/>
                    </a:lnTo>
                    <a:cubicBezTo>
                      <a:pt x="53910" y="57333"/>
                      <a:pt x="54092" y="57376"/>
                      <a:pt x="54272" y="57418"/>
                    </a:cubicBezTo>
                    <a:lnTo>
                      <a:pt x="54272" y="57418"/>
                    </a:lnTo>
                    <a:lnTo>
                      <a:pt x="54273" y="57432"/>
                    </a:lnTo>
                    <a:lnTo>
                      <a:pt x="54283" y="57431"/>
                    </a:lnTo>
                    <a:lnTo>
                      <a:pt x="54282" y="57421"/>
                    </a:lnTo>
                    <a:lnTo>
                      <a:pt x="54282" y="57421"/>
                    </a:lnTo>
                    <a:cubicBezTo>
                      <a:pt x="54435" y="57457"/>
                      <a:pt x="54588" y="57493"/>
                      <a:pt x="54738" y="57528"/>
                    </a:cubicBezTo>
                    <a:cubicBezTo>
                      <a:pt x="54789" y="57540"/>
                      <a:pt x="54840" y="57552"/>
                      <a:pt x="54891" y="57564"/>
                    </a:cubicBezTo>
                    <a:lnTo>
                      <a:pt x="54891" y="57564"/>
                    </a:lnTo>
                    <a:lnTo>
                      <a:pt x="54896" y="57582"/>
                    </a:lnTo>
                    <a:lnTo>
                      <a:pt x="54906" y="57579"/>
                    </a:lnTo>
                    <a:lnTo>
                      <a:pt x="54903" y="57567"/>
                    </a:lnTo>
                    <a:lnTo>
                      <a:pt x="54903" y="57567"/>
                    </a:lnTo>
                    <a:cubicBezTo>
                      <a:pt x="56609" y="57968"/>
                      <a:pt x="58073" y="58324"/>
                      <a:pt x="58678" y="58850"/>
                    </a:cubicBezTo>
                    <a:lnTo>
                      <a:pt x="58678" y="58850"/>
                    </a:lnTo>
                    <a:cubicBezTo>
                      <a:pt x="58691" y="58863"/>
                      <a:pt x="58703" y="58875"/>
                      <a:pt x="58716" y="58887"/>
                    </a:cubicBezTo>
                    <a:lnTo>
                      <a:pt x="58730" y="58870"/>
                    </a:lnTo>
                    <a:cubicBezTo>
                      <a:pt x="58730" y="58870"/>
                      <a:pt x="58730" y="58869"/>
                      <a:pt x="58729" y="58869"/>
                    </a:cubicBezTo>
                    <a:lnTo>
                      <a:pt x="58729" y="58869"/>
                    </a:lnTo>
                    <a:lnTo>
                      <a:pt x="58732" y="58867"/>
                    </a:lnTo>
                    <a:cubicBezTo>
                      <a:pt x="58114" y="58286"/>
                      <a:pt x="57730" y="56650"/>
                      <a:pt x="57287" y="54755"/>
                    </a:cubicBezTo>
                    <a:cubicBezTo>
                      <a:pt x="57184" y="54318"/>
                      <a:pt x="57078" y="53867"/>
                      <a:pt x="56965" y="53413"/>
                    </a:cubicBezTo>
                    <a:lnTo>
                      <a:pt x="56965" y="53413"/>
                    </a:lnTo>
                    <a:lnTo>
                      <a:pt x="56977" y="53410"/>
                    </a:lnTo>
                    <a:lnTo>
                      <a:pt x="56974" y="53398"/>
                    </a:lnTo>
                    <a:lnTo>
                      <a:pt x="56963" y="53401"/>
                    </a:lnTo>
                    <a:lnTo>
                      <a:pt x="56963" y="53401"/>
                    </a:lnTo>
                    <a:cubicBezTo>
                      <a:pt x="56756" y="52570"/>
                      <a:pt x="56526" y="51729"/>
                      <a:pt x="56251" y="50952"/>
                    </a:cubicBezTo>
                    <a:lnTo>
                      <a:pt x="56251" y="50952"/>
                    </a:lnTo>
                    <a:lnTo>
                      <a:pt x="56255" y="50946"/>
                    </a:lnTo>
                    <a:lnTo>
                      <a:pt x="56248" y="50941"/>
                    </a:lnTo>
                    <a:lnTo>
                      <a:pt x="56248" y="50941"/>
                    </a:lnTo>
                    <a:cubicBezTo>
                      <a:pt x="56098" y="50519"/>
                      <a:pt x="55935" y="50117"/>
                      <a:pt x="55755" y="49745"/>
                    </a:cubicBezTo>
                    <a:cubicBezTo>
                      <a:pt x="54992" y="48166"/>
                      <a:pt x="54046" y="47394"/>
                      <a:pt x="52866" y="47394"/>
                    </a:cubicBezTo>
                    <a:cubicBezTo>
                      <a:pt x="52812" y="47394"/>
                      <a:pt x="52757" y="47396"/>
                      <a:pt x="52702" y="47399"/>
                    </a:cubicBezTo>
                    <a:lnTo>
                      <a:pt x="52702" y="47404"/>
                    </a:lnTo>
                    <a:lnTo>
                      <a:pt x="52702" y="47404"/>
                    </a:lnTo>
                    <a:cubicBezTo>
                      <a:pt x="52702" y="47404"/>
                      <a:pt x="52701" y="47404"/>
                      <a:pt x="52701" y="47404"/>
                    </a:cubicBezTo>
                    <a:lnTo>
                      <a:pt x="52702" y="47421"/>
                    </a:lnTo>
                    <a:lnTo>
                      <a:pt x="52702" y="47421"/>
                    </a:lnTo>
                    <a:cubicBezTo>
                      <a:pt x="52402" y="46462"/>
                      <a:pt x="51870" y="45417"/>
                      <a:pt x="50909" y="44252"/>
                    </a:cubicBezTo>
                    <a:lnTo>
                      <a:pt x="50909" y="44252"/>
                    </a:lnTo>
                    <a:cubicBezTo>
                      <a:pt x="50908" y="44251"/>
                      <a:pt x="50906" y="44251"/>
                      <a:pt x="50905" y="44250"/>
                    </a:cubicBezTo>
                    <a:lnTo>
                      <a:pt x="50905" y="44250"/>
                    </a:lnTo>
                    <a:cubicBezTo>
                      <a:pt x="50899" y="44242"/>
                      <a:pt x="50893" y="44234"/>
                      <a:pt x="50888" y="44226"/>
                    </a:cubicBezTo>
                    <a:close/>
                    <a:moveTo>
                      <a:pt x="47986" y="43223"/>
                    </a:moveTo>
                    <a:lnTo>
                      <a:pt x="45528" y="45681"/>
                    </a:lnTo>
                    <a:lnTo>
                      <a:pt x="43069" y="48138"/>
                    </a:lnTo>
                    <a:lnTo>
                      <a:pt x="43072" y="48144"/>
                    </a:lnTo>
                    <a:cubicBezTo>
                      <a:pt x="43275" y="49012"/>
                      <a:pt x="43628" y="50007"/>
                      <a:pt x="44060" y="51035"/>
                    </a:cubicBezTo>
                    <a:lnTo>
                      <a:pt x="44060" y="51035"/>
                    </a:lnTo>
                    <a:lnTo>
                      <a:pt x="44065" y="51030"/>
                    </a:lnTo>
                    <a:lnTo>
                      <a:pt x="44073" y="51016"/>
                    </a:lnTo>
                    <a:cubicBezTo>
                      <a:pt x="44073" y="51016"/>
                      <a:pt x="44074" y="51016"/>
                      <a:pt x="44074" y="51016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4075" y="51016"/>
                      <a:pt x="44075" y="51017"/>
                      <a:pt x="44075" y="51017"/>
                    </a:cubicBezTo>
                    <a:lnTo>
                      <a:pt x="44075" y="51017"/>
                    </a:lnTo>
                    <a:cubicBezTo>
                      <a:pt x="44075" y="51017"/>
                      <a:pt x="44074" y="51017"/>
                      <a:pt x="44074" y="51016"/>
                    </a:cubicBezTo>
                    <a:lnTo>
                      <a:pt x="44074" y="51016"/>
                    </a:lnTo>
                    <a:lnTo>
                      <a:pt x="44066" y="51029"/>
                    </a:lnTo>
                    <a:lnTo>
                      <a:pt x="44066" y="51029"/>
                    </a:lnTo>
                    <a:lnTo>
                      <a:pt x="44065" y="51030"/>
                    </a:lnTo>
                    <a:lnTo>
                      <a:pt x="44062" y="51035"/>
                    </a:lnTo>
                    <a:cubicBezTo>
                      <a:pt x="44071" y="51041"/>
                      <a:pt x="44081" y="51047"/>
                      <a:pt x="44090" y="51053"/>
                    </a:cubicBezTo>
                    <a:lnTo>
                      <a:pt x="44090" y="51053"/>
                    </a:lnTo>
                    <a:cubicBezTo>
                      <a:pt x="44092" y="51056"/>
                      <a:pt x="44093" y="51060"/>
                      <a:pt x="44095" y="51063"/>
                    </a:cubicBezTo>
                    <a:lnTo>
                      <a:pt x="44095" y="51063"/>
                    </a:lnTo>
                    <a:cubicBezTo>
                      <a:pt x="44083" y="51054"/>
                      <a:pt x="44072" y="51044"/>
                      <a:pt x="44060" y="51035"/>
                    </a:cubicBezTo>
                    <a:lnTo>
                      <a:pt x="44060" y="51035"/>
                    </a:lnTo>
                    <a:cubicBezTo>
                      <a:pt x="45488" y="54425"/>
                      <a:pt x="47787" y="58167"/>
                      <a:pt x="48477" y="58858"/>
                    </a:cubicBezTo>
                    <a:cubicBezTo>
                      <a:pt x="50195" y="60577"/>
                      <a:pt x="52385" y="61026"/>
                      <a:pt x="54447" y="61026"/>
                    </a:cubicBezTo>
                    <a:cubicBezTo>
                      <a:pt x="55761" y="61026"/>
                      <a:pt x="57026" y="60843"/>
                      <a:pt x="58079" y="60691"/>
                    </a:cubicBezTo>
                    <a:cubicBezTo>
                      <a:pt x="58841" y="60581"/>
                      <a:pt x="59479" y="60488"/>
                      <a:pt x="59955" y="60488"/>
                    </a:cubicBezTo>
                    <a:cubicBezTo>
                      <a:pt x="60104" y="60488"/>
                      <a:pt x="60236" y="60497"/>
                      <a:pt x="60352" y="60517"/>
                    </a:cubicBezTo>
                    <a:lnTo>
                      <a:pt x="60366" y="60519"/>
                    </a:lnTo>
                    <a:lnTo>
                      <a:pt x="60363" y="60504"/>
                    </a:lnTo>
                    <a:cubicBezTo>
                      <a:pt x="60279" y="60019"/>
                      <a:pt x="60392" y="59231"/>
                      <a:pt x="60537" y="58232"/>
                    </a:cubicBezTo>
                    <a:cubicBezTo>
                      <a:pt x="60928" y="55530"/>
                      <a:pt x="61522" y="51443"/>
                      <a:pt x="58704" y="48629"/>
                    </a:cubicBezTo>
                    <a:cubicBezTo>
                      <a:pt x="57804" y="47731"/>
                      <a:pt x="51724" y="44100"/>
                      <a:pt x="47991" y="43225"/>
                    </a:cubicBezTo>
                    <a:lnTo>
                      <a:pt x="47986" y="43223"/>
                    </a:lnTo>
                    <a:close/>
                    <a:moveTo>
                      <a:pt x="39675" y="55910"/>
                    </a:moveTo>
                    <a:lnTo>
                      <a:pt x="39675" y="55910"/>
                    </a:lnTo>
                    <a:cubicBezTo>
                      <a:pt x="40173" y="56353"/>
                      <a:pt x="40451" y="56913"/>
                      <a:pt x="40511" y="57601"/>
                    </a:cubicBezTo>
                    <a:lnTo>
                      <a:pt x="40511" y="57601"/>
                    </a:lnTo>
                    <a:lnTo>
                      <a:pt x="35857" y="61540"/>
                    </a:lnTo>
                    <a:lnTo>
                      <a:pt x="35857" y="61540"/>
                    </a:lnTo>
                    <a:cubicBezTo>
                      <a:pt x="35858" y="61536"/>
                      <a:pt x="35858" y="61532"/>
                      <a:pt x="35859" y="61528"/>
                    </a:cubicBezTo>
                    <a:lnTo>
                      <a:pt x="35859" y="61528"/>
                    </a:lnTo>
                    <a:lnTo>
                      <a:pt x="40106" y="56425"/>
                    </a:lnTo>
                    <a:lnTo>
                      <a:pt x="40097" y="56418"/>
                    </a:lnTo>
                    <a:lnTo>
                      <a:pt x="35865" y="61503"/>
                    </a:lnTo>
                    <a:lnTo>
                      <a:pt x="35865" y="61503"/>
                    </a:lnTo>
                    <a:cubicBezTo>
                      <a:pt x="36181" y="60115"/>
                      <a:pt x="36979" y="59261"/>
                      <a:pt x="37819" y="58358"/>
                    </a:cubicBezTo>
                    <a:cubicBezTo>
                      <a:pt x="38453" y="57676"/>
                      <a:pt x="39133" y="56945"/>
                      <a:pt x="39675" y="55910"/>
                    </a:cubicBezTo>
                    <a:close/>
                    <a:moveTo>
                      <a:pt x="40605" y="52611"/>
                    </a:moveTo>
                    <a:cubicBezTo>
                      <a:pt x="40258" y="55706"/>
                      <a:pt x="38956" y="57105"/>
                      <a:pt x="37805" y="58342"/>
                    </a:cubicBezTo>
                    <a:cubicBezTo>
                      <a:pt x="36954" y="59256"/>
                      <a:pt x="36148" y="60121"/>
                      <a:pt x="35837" y="61536"/>
                    </a:cubicBezTo>
                    <a:lnTo>
                      <a:pt x="35837" y="61536"/>
                    </a:lnTo>
                    <a:lnTo>
                      <a:pt x="35832" y="61543"/>
                    </a:lnTo>
                    <a:lnTo>
                      <a:pt x="35832" y="61543"/>
                    </a:lnTo>
                    <a:cubicBezTo>
                      <a:pt x="35519" y="60124"/>
                      <a:pt x="34714" y="59259"/>
                      <a:pt x="33863" y="58342"/>
                    </a:cubicBezTo>
                    <a:cubicBezTo>
                      <a:pt x="32713" y="57109"/>
                      <a:pt x="31416" y="55715"/>
                      <a:pt x="31064" y="52638"/>
                    </a:cubicBezTo>
                    <a:lnTo>
                      <a:pt x="31064" y="52638"/>
                    </a:lnTo>
                    <a:cubicBezTo>
                      <a:pt x="31450" y="54368"/>
                      <a:pt x="32718" y="55168"/>
                      <a:pt x="33846" y="55878"/>
                    </a:cubicBezTo>
                    <a:cubicBezTo>
                      <a:pt x="34707" y="56419"/>
                      <a:pt x="35520" y="56932"/>
                      <a:pt x="35821" y="57780"/>
                    </a:cubicBezTo>
                    <a:lnTo>
                      <a:pt x="35831" y="57809"/>
                    </a:lnTo>
                    <a:lnTo>
                      <a:pt x="35843" y="57780"/>
                    </a:lnTo>
                    <a:cubicBezTo>
                      <a:pt x="36143" y="56932"/>
                      <a:pt x="36957" y="56419"/>
                      <a:pt x="37816" y="55878"/>
                    </a:cubicBezTo>
                    <a:cubicBezTo>
                      <a:pt x="38949" y="55164"/>
                      <a:pt x="40227" y="54359"/>
                      <a:pt x="40605" y="52611"/>
                    </a:cubicBezTo>
                    <a:close/>
                    <a:moveTo>
                      <a:pt x="31514" y="56476"/>
                    </a:moveTo>
                    <a:lnTo>
                      <a:pt x="35744" y="61558"/>
                    </a:lnTo>
                    <a:lnTo>
                      <a:pt x="31143" y="57664"/>
                    </a:lnTo>
                    <a:lnTo>
                      <a:pt x="31143" y="57664"/>
                    </a:lnTo>
                    <a:cubicBezTo>
                      <a:pt x="31176" y="57234"/>
                      <a:pt x="31293" y="56834"/>
                      <a:pt x="31514" y="56476"/>
                    </a:cubicBezTo>
                    <a:close/>
                    <a:moveTo>
                      <a:pt x="40512" y="57614"/>
                    </a:moveTo>
                    <a:cubicBezTo>
                      <a:pt x="40544" y="58006"/>
                      <a:pt x="40506" y="58439"/>
                      <a:pt x="40398" y="58915"/>
                    </a:cubicBezTo>
                    <a:lnTo>
                      <a:pt x="40398" y="58915"/>
                    </a:lnTo>
                    <a:lnTo>
                      <a:pt x="35852" y="61561"/>
                    </a:lnTo>
                    <a:lnTo>
                      <a:pt x="35852" y="61561"/>
                    </a:lnTo>
                    <a:cubicBezTo>
                      <a:pt x="35852" y="61559"/>
                      <a:pt x="35853" y="61558"/>
                      <a:pt x="35853" y="61556"/>
                    </a:cubicBezTo>
                    <a:lnTo>
                      <a:pt x="35853" y="61556"/>
                    </a:lnTo>
                    <a:lnTo>
                      <a:pt x="40512" y="57614"/>
                    </a:lnTo>
                    <a:close/>
                    <a:moveTo>
                      <a:pt x="31142" y="57677"/>
                    </a:moveTo>
                    <a:lnTo>
                      <a:pt x="35740" y="61568"/>
                    </a:lnTo>
                    <a:lnTo>
                      <a:pt x="35740" y="61568"/>
                    </a:lnTo>
                    <a:lnTo>
                      <a:pt x="31257" y="58959"/>
                    </a:lnTo>
                    <a:lnTo>
                      <a:pt x="31257" y="58959"/>
                    </a:lnTo>
                    <a:cubicBezTo>
                      <a:pt x="31156" y="58510"/>
                      <a:pt x="31112" y="58080"/>
                      <a:pt x="31142" y="57677"/>
                    </a:cubicBezTo>
                    <a:close/>
                    <a:moveTo>
                      <a:pt x="40394" y="58929"/>
                    </a:moveTo>
                    <a:cubicBezTo>
                      <a:pt x="40338" y="59176"/>
                      <a:pt x="40262" y="59433"/>
                      <a:pt x="40168" y="59703"/>
                    </a:cubicBezTo>
                    <a:cubicBezTo>
                      <a:pt x="40130" y="59813"/>
                      <a:pt x="40089" y="59923"/>
                      <a:pt x="40046" y="60034"/>
                    </a:cubicBezTo>
                    <a:lnTo>
                      <a:pt x="40046" y="60034"/>
                    </a:lnTo>
                    <a:lnTo>
                      <a:pt x="35849" y="61575"/>
                    </a:lnTo>
                    <a:lnTo>
                      <a:pt x="35849" y="61575"/>
                    </a:lnTo>
                    <a:cubicBezTo>
                      <a:pt x="35849" y="61575"/>
                      <a:pt x="35849" y="61575"/>
                      <a:pt x="35849" y="61575"/>
                    </a:cubicBezTo>
                    <a:lnTo>
                      <a:pt x="35849" y="61575"/>
                    </a:lnTo>
                    <a:lnTo>
                      <a:pt x="40394" y="58929"/>
                    </a:lnTo>
                    <a:close/>
                    <a:moveTo>
                      <a:pt x="31260" y="58973"/>
                    </a:moveTo>
                    <a:lnTo>
                      <a:pt x="35736" y="61578"/>
                    </a:lnTo>
                    <a:lnTo>
                      <a:pt x="31595" y="60057"/>
                    </a:lnTo>
                    <a:lnTo>
                      <a:pt x="31595" y="60057"/>
                    </a:lnTo>
                    <a:cubicBezTo>
                      <a:pt x="31454" y="59688"/>
                      <a:pt x="31340" y="59325"/>
                      <a:pt x="31260" y="58973"/>
                    </a:cubicBezTo>
                    <a:close/>
                    <a:moveTo>
                      <a:pt x="40040" y="60049"/>
                    </a:moveTo>
                    <a:cubicBezTo>
                      <a:pt x="39929" y="60332"/>
                      <a:pt x="39803" y="60619"/>
                      <a:pt x="39665" y="60908"/>
                    </a:cubicBezTo>
                    <a:lnTo>
                      <a:pt x="39665" y="60908"/>
                    </a:lnTo>
                    <a:lnTo>
                      <a:pt x="35852" y="61586"/>
                    </a:lnTo>
                    <a:lnTo>
                      <a:pt x="35852" y="61586"/>
                    </a:lnTo>
                    <a:lnTo>
                      <a:pt x="40040" y="60049"/>
                    </a:lnTo>
                    <a:close/>
                    <a:moveTo>
                      <a:pt x="31601" y="60072"/>
                    </a:moveTo>
                    <a:lnTo>
                      <a:pt x="35731" y="61588"/>
                    </a:lnTo>
                    <a:lnTo>
                      <a:pt x="35731" y="61588"/>
                    </a:lnTo>
                    <a:lnTo>
                      <a:pt x="31965" y="60919"/>
                    </a:lnTo>
                    <a:lnTo>
                      <a:pt x="31964" y="60922"/>
                    </a:lnTo>
                    <a:lnTo>
                      <a:pt x="31964" y="60922"/>
                    </a:lnTo>
                    <a:cubicBezTo>
                      <a:pt x="31831" y="60636"/>
                      <a:pt x="31708" y="60352"/>
                      <a:pt x="31601" y="60072"/>
                    </a:cubicBezTo>
                    <a:close/>
                    <a:moveTo>
                      <a:pt x="31993" y="55912"/>
                    </a:moveTo>
                    <a:cubicBezTo>
                      <a:pt x="32534" y="56947"/>
                      <a:pt x="33214" y="57677"/>
                      <a:pt x="33849" y="58358"/>
                    </a:cubicBezTo>
                    <a:cubicBezTo>
                      <a:pt x="34703" y="59274"/>
                      <a:pt x="35508" y="60141"/>
                      <a:pt x="35815" y="61563"/>
                    </a:cubicBezTo>
                    <a:lnTo>
                      <a:pt x="35815" y="61563"/>
                    </a:lnTo>
                    <a:lnTo>
                      <a:pt x="35789" y="61594"/>
                    </a:lnTo>
                    <a:lnTo>
                      <a:pt x="31521" y="56465"/>
                    </a:lnTo>
                    <a:lnTo>
                      <a:pt x="31521" y="56465"/>
                    </a:lnTo>
                    <a:cubicBezTo>
                      <a:pt x="31645" y="56268"/>
                      <a:pt x="31801" y="56083"/>
                      <a:pt x="31993" y="55912"/>
                    </a:cubicBezTo>
                    <a:close/>
                    <a:moveTo>
                      <a:pt x="31969" y="60931"/>
                    </a:moveTo>
                    <a:lnTo>
                      <a:pt x="35730" y="61598"/>
                    </a:lnTo>
                    <a:lnTo>
                      <a:pt x="32299" y="61598"/>
                    </a:lnTo>
                    <a:cubicBezTo>
                      <a:pt x="32183" y="61375"/>
                      <a:pt x="32073" y="61153"/>
                      <a:pt x="31969" y="60931"/>
                    </a:cubicBezTo>
                    <a:close/>
                    <a:moveTo>
                      <a:pt x="35832" y="61644"/>
                    </a:moveTo>
                    <a:lnTo>
                      <a:pt x="35833" y="61645"/>
                    </a:lnTo>
                    <a:lnTo>
                      <a:pt x="35833" y="61646"/>
                    </a:lnTo>
                    <a:lnTo>
                      <a:pt x="35832" y="61644"/>
                    </a:lnTo>
                    <a:close/>
                    <a:moveTo>
                      <a:pt x="24303" y="41934"/>
                    </a:moveTo>
                    <a:lnTo>
                      <a:pt x="29794" y="47425"/>
                    </a:lnTo>
                    <a:cubicBezTo>
                      <a:pt x="29226" y="49855"/>
                      <a:pt x="27672" y="52955"/>
                      <a:pt x="26795" y="54586"/>
                    </a:cubicBezTo>
                    <a:cubicBezTo>
                      <a:pt x="25456" y="57080"/>
                      <a:pt x="24224" y="58935"/>
                      <a:pt x="23746" y="59413"/>
                    </a:cubicBezTo>
                    <a:cubicBezTo>
                      <a:pt x="21826" y="61336"/>
                      <a:pt x="19375" y="61838"/>
                      <a:pt x="17069" y="61838"/>
                    </a:cubicBezTo>
                    <a:cubicBezTo>
                      <a:pt x="15597" y="61838"/>
                      <a:pt x="14183" y="61633"/>
                      <a:pt x="13005" y="61462"/>
                    </a:cubicBezTo>
                    <a:cubicBezTo>
                      <a:pt x="12153" y="61337"/>
                      <a:pt x="11437" y="61235"/>
                      <a:pt x="10903" y="61235"/>
                    </a:cubicBezTo>
                    <a:cubicBezTo>
                      <a:pt x="10738" y="61235"/>
                      <a:pt x="10589" y="61243"/>
                      <a:pt x="10461" y="61266"/>
                    </a:cubicBezTo>
                    <a:cubicBezTo>
                      <a:pt x="10556" y="60717"/>
                      <a:pt x="10427" y="59838"/>
                      <a:pt x="10266" y="58723"/>
                    </a:cubicBezTo>
                    <a:cubicBezTo>
                      <a:pt x="9827" y="55699"/>
                      <a:pt x="9165" y="51129"/>
                      <a:pt x="12313" y="47980"/>
                    </a:cubicBezTo>
                    <a:cubicBezTo>
                      <a:pt x="12792" y="47502"/>
                      <a:pt x="14646" y="46270"/>
                      <a:pt x="17142" y="44933"/>
                    </a:cubicBezTo>
                    <a:cubicBezTo>
                      <a:pt x="20941" y="42893"/>
                      <a:pt x="23258" y="42177"/>
                      <a:pt x="24303" y="41934"/>
                    </a:cubicBezTo>
                    <a:close/>
                    <a:moveTo>
                      <a:pt x="24304" y="41922"/>
                    </a:moveTo>
                    <a:cubicBezTo>
                      <a:pt x="21873" y="42490"/>
                      <a:pt x="18772" y="44046"/>
                      <a:pt x="17137" y="44923"/>
                    </a:cubicBezTo>
                    <a:cubicBezTo>
                      <a:pt x="14642" y="46263"/>
                      <a:pt x="12787" y="47495"/>
                      <a:pt x="12306" y="47973"/>
                    </a:cubicBezTo>
                    <a:cubicBezTo>
                      <a:pt x="9153" y="51125"/>
                      <a:pt x="9818" y="55699"/>
                      <a:pt x="10256" y="58725"/>
                    </a:cubicBezTo>
                    <a:cubicBezTo>
                      <a:pt x="10418" y="59844"/>
                      <a:pt x="10546" y="60727"/>
                      <a:pt x="10450" y="61272"/>
                    </a:cubicBezTo>
                    <a:lnTo>
                      <a:pt x="10448" y="61279"/>
                    </a:lnTo>
                    <a:lnTo>
                      <a:pt x="10456" y="61278"/>
                    </a:lnTo>
                    <a:cubicBezTo>
                      <a:pt x="10587" y="61255"/>
                      <a:pt x="10737" y="61244"/>
                      <a:pt x="10906" y="61244"/>
                    </a:cubicBezTo>
                    <a:cubicBezTo>
                      <a:pt x="11439" y="61244"/>
                      <a:pt x="12153" y="61348"/>
                      <a:pt x="13002" y="61471"/>
                    </a:cubicBezTo>
                    <a:cubicBezTo>
                      <a:pt x="14181" y="61643"/>
                      <a:pt x="15595" y="61848"/>
                      <a:pt x="17071" y="61848"/>
                    </a:cubicBezTo>
                    <a:cubicBezTo>
                      <a:pt x="19377" y="61848"/>
                      <a:pt x="21831" y="61345"/>
                      <a:pt x="23756" y="59422"/>
                    </a:cubicBezTo>
                    <a:cubicBezTo>
                      <a:pt x="24235" y="58942"/>
                      <a:pt x="25466" y="57087"/>
                      <a:pt x="26807" y="54592"/>
                    </a:cubicBezTo>
                    <a:cubicBezTo>
                      <a:pt x="27488" y="53323"/>
                      <a:pt x="28106" y="52048"/>
                      <a:pt x="28598" y="50906"/>
                    </a:cubicBezTo>
                    <a:cubicBezTo>
                      <a:pt x="29173" y="49564"/>
                      <a:pt x="29581" y="48393"/>
                      <a:pt x="29807" y="47425"/>
                    </a:cubicBezTo>
                    <a:lnTo>
                      <a:pt x="29807" y="47421"/>
                    </a:lnTo>
                    <a:lnTo>
                      <a:pt x="24310" y="41923"/>
                    </a:lnTo>
                    <a:lnTo>
                      <a:pt x="24308" y="41922"/>
                    </a:lnTo>
                    <a:close/>
                    <a:moveTo>
                      <a:pt x="40842" y="61485"/>
                    </a:moveTo>
                    <a:cubicBezTo>
                      <a:pt x="40740" y="61485"/>
                      <a:pt x="40659" y="61568"/>
                      <a:pt x="40659" y="61669"/>
                    </a:cubicBezTo>
                    <a:cubicBezTo>
                      <a:pt x="40661" y="61771"/>
                      <a:pt x="40742" y="61852"/>
                      <a:pt x="40842" y="61852"/>
                    </a:cubicBezTo>
                    <a:cubicBezTo>
                      <a:pt x="40943" y="61852"/>
                      <a:pt x="41024" y="61771"/>
                      <a:pt x="41024" y="61669"/>
                    </a:cubicBezTo>
                    <a:cubicBezTo>
                      <a:pt x="41024" y="61568"/>
                      <a:pt x="40943" y="61485"/>
                      <a:pt x="40842" y="61485"/>
                    </a:cubicBezTo>
                    <a:close/>
                    <a:moveTo>
                      <a:pt x="30820" y="61488"/>
                    </a:moveTo>
                    <a:cubicBezTo>
                      <a:pt x="30719" y="61488"/>
                      <a:pt x="30636" y="61569"/>
                      <a:pt x="30636" y="61671"/>
                    </a:cubicBezTo>
                    <a:cubicBezTo>
                      <a:pt x="30636" y="61772"/>
                      <a:pt x="30719" y="61853"/>
                      <a:pt x="30820" y="61853"/>
                    </a:cubicBezTo>
                    <a:cubicBezTo>
                      <a:pt x="30922" y="61852"/>
                      <a:pt x="31003" y="61771"/>
                      <a:pt x="31003" y="61671"/>
                    </a:cubicBezTo>
                    <a:cubicBezTo>
                      <a:pt x="31003" y="61569"/>
                      <a:pt x="30922" y="61488"/>
                      <a:pt x="30820" y="61488"/>
                    </a:cubicBezTo>
                    <a:close/>
                    <a:moveTo>
                      <a:pt x="47428" y="42089"/>
                    </a:moveTo>
                    <a:cubicBezTo>
                      <a:pt x="49858" y="42657"/>
                      <a:pt x="52957" y="44211"/>
                      <a:pt x="54589" y="45088"/>
                    </a:cubicBezTo>
                    <a:cubicBezTo>
                      <a:pt x="57083" y="46427"/>
                      <a:pt x="58937" y="47659"/>
                      <a:pt x="59415" y="48137"/>
                    </a:cubicBezTo>
                    <a:cubicBezTo>
                      <a:pt x="62566" y="51284"/>
                      <a:pt x="61903" y="55854"/>
                      <a:pt x="61464" y="58878"/>
                    </a:cubicBezTo>
                    <a:cubicBezTo>
                      <a:pt x="61304" y="59993"/>
                      <a:pt x="61175" y="60875"/>
                      <a:pt x="61269" y="61421"/>
                    </a:cubicBezTo>
                    <a:cubicBezTo>
                      <a:pt x="61141" y="61400"/>
                      <a:pt x="60995" y="61390"/>
                      <a:pt x="60832" y="61390"/>
                    </a:cubicBezTo>
                    <a:cubicBezTo>
                      <a:pt x="60297" y="61390"/>
                      <a:pt x="59580" y="61494"/>
                      <a:pt x="58726" y="61619"/>
                    </a:cubicBezTo>
                    <a:cubicBezTo>
                      <a:pt x="57547" y="61789"/>
                      <a:pt x="56133" y="61994"/>
                      <a:pt x="54660" y="61994"/>
                    </a:cubicBezTo>
                    <a:cubicBezTo>
                      <a:pt x="52355" y="61994"/>
                      <a:pt x="49905" y="61492"/>
                      <a:pt x="47984" y="59570"/>
                    </a:cubicBezTo>
                    <a:cubicBezTo>
                      <a:pt x="47506" y="59091"/>
                      <a:pt x="46274" y="57237"/>
                      <a:pt x="44935" y="54743"/>
                    </a:cubicBezTo>
                    <a:cubicBezTo>
                      <a:pt x="42895" y="50942"/>
                      <a:pt x="42181" y="48625"/>
                      <a:pt x="41936" y="47580"/>
                    </a:cubicBezTo>
                    <a:lnTo>
                      <a:pt x="47428" y="42089"/>
                    </a:lnTo>
                    <a:close/>
                    <a:moveTo>
                      <a:pt x="47423" y="42078"/>
                    </a:moveTo>
                    <a:lnTo>
                      <a:pt x="44675" y="44827"/>
                    </a:lnTo>
                    <a:lnTo>
                      <a:pt x="41927" y="47575"/>
                    </a:lnTo>
                    <a:lnTo>
                      <a:pt x="41924" y="47577"/>
                    </a:lnTo>
                    <a:lnTo>
                      <a:pt x="41924" y="47580"/>
                    </a:lnTo>
                    <a:cubicBezTo>
                      <a:pt x="42494" y="50013"/>
                      <a:pt x="44050" y="53114"/>
                      <a:pt x="44927" y="54747"/>
                    </a:cubicBezTo>
                    <a:cubicBezTo>
                      <a:pt x="46267" y="57244"/>
                      <a:pt x="47499" y="59099"/>
                      <a:pt x="47977" y="59578"/>
                    </a:cubicBezTo>
                    <a:cubicBezTo>
                      <a:pt x="49900" y="61503"/>
                      <a:pt x="52353" y="62005"/>
                      <a:pt x="54660" y="62005"/>
                    </a:cubicBezTo>
                    <a:cubicBezTo>
                      <a:pt x="56132" y="62005"/>
                      <a:pt x="57546" y="61800"/>
                      <a:pt x="58730" y="61627"/>
                    </a:cubicBezTo>
                    <a:cubicBezTo>
                      <a:pt x="59583" y="61505"/>
                      <a:pt x="60299" y="61400"/>
                      <a:pt x="60833" y="61400"/>
                    </a:cubicBezTo>
                    <a:cubicBezTo>
                      <a:pt x="60999" y="61400"/>
                      <a:pt x="61147" y="61410"/>
                      <a:pt x="61276" y="61433"/>
                    </a:cubicBezTo>
                    <a:lnTo>
                      <a:pt x="61283" y="61435"/>
                    </a:lnTo>
                    <a:lnTo>
                      <a:pt x="61282" y="61427"/>
                    </a:lnTo>
                    <a:cubicBezTo>
                      <a:pt x="61186" y="60882"/>
                      <a:pt x="61312" y="59999"/>
                      <a:pt x="61476" y="58881"/>
                    </a:cubicBezTo>
                    <a:cubicBezTo>
                      <a:pt x="61917" y="55854"/>
                      <a:pt x="62579" y="51281"/>
                      <a:pt x="59426" y="48130"/>
                    </a:cubicBezTo>
                    <a:cubicBezTo>
                      <a:pt x="58946" y="47651"/>
                      <a:pt x="57091" y="46420"/>
                      <a:pt x="54595" y="45079"/>
                    </a:cubicBezTo>
                    <a:cubicBezTo>
                      <a:pt x="53325" y="44398"/>
                      <a:pt x="52050" y="43778"/>
                      <a:pt x="50908" y="43288"/>
                    </a:cubicBezTo>
                    <a:cubicBezTo>
                      <a:pt x="49566" y="42712"/>
                      <a:pt x="48397" y="42304"/>
                      <a:pt x="47428" y="42078"/>
                    </a:cubicBezTo>
                    <a:close/>
                    <a:moveTo>
                      <a:pt x="39659" y="60920"/>
                    </a:moveTo>
                    <a:lnTo>
                      <a:pt x="39659" y="60920"/>
                    </a:lnTo>
                    <a:cubicBezTo>
                      <a:pt x="39461" y="61334"/>
                      <a:pt x="39238" y="61753"/>
                      <a:pt x="39003" y="62170"/>
                    </a:cubicBezTo>
                    <a:lnTo>
                      <a:pt x="39003" y="62170"/>
                    </a:lnTo>
                    <a:lnTo>
                      <a:pt x="35848" y="61608"/>
                    </a:lnTo>
                    <a:lnTo>
                      <a:pt x="39306" y="61608"/>
                    </a:lnTo>
                    <a:lnTo>
                      <a:pt x="39306" y="61598"/>
                    </a:lnTo>
                    <a:lnTo>
                      <a:pt x="35844" y="61598"/>
                    </a:lnTo>
                    <a:cubicBezTo>
                      <a:pt x="35844" y="61598"/>
                      <a:pt x="35844" y="61598"/>
                      <a:pt x="35844" y="61598"/>
                    </a:cubicBezTo>
                    <a:lnTo>
                      <a:pt x="35844" y="61598"/>
                    </a:lnTo>
                    <a:lnTo>
                      <a:pt x="39659" y="60920"/>
                    </a:lnTo>
                    <a:close/>
                    <a:moveTo>
                      <a:pt x="35731" y="61608"/>
                    </a:moveTo>
                    <a:lnTo>
                      <a:pt x="32619" y="62162"/>
                    </a:lnTo>
                    <a:lnTo>
                      <a:pt x="32620" y="62172"/>
                    </a:lnTo>
                    <a:lnTo>
                      <a:pt x="35731" y="61619"/>
                    </a:lnTo>
                    <a:lnTo>
                      <a:pt x="35731" y="61619"/>
                    </a:lnTo>
                    <a:lnTo>
                      <a:pt x="32886" y="62662"/>
                    </a:lnTo>
                    <a:lnTo>
                      <a:pt x="32886" y="62662"/>
                    </a:lnTo>
                    <a:cubicBezTo>
                      <a:pt x="32684" y="62313"/>
                      <a:pt x="32488" y="61960"/>
                      <a:pt x="32305" y="61608"/>
                    </a:cubicBezTo>
                    <a:close/>
                    <a:moveTo>
                      <a:pt x="35847" y="61619"/>
                    </a:moveTo>
                    <a:lnTo>
                      <a:pt x="38997" y="62180"/>
                    </a:lnTo>
                    <a:lnTo>
                      <a:pt x="38997" y="62180"/>
                    </a:lnTo>
                    <a:cubicBezTo>
                      <a:pt x="38905" y="62344"/>
                      <a:pt x="38811" y="62508"/>
                      <a:pt x="38715" y="62671"/>
                    </a:cubicBezTo>
                    <a:lnTo>
                      <a:pt x="38715" y="62671"/>
                    </a:lnTo>
                    <a:lnTo>
                      <a:pt x="35847" y="61619"/>
                    </a:lnTo>
                    <a:close/>
                    <a:moveTo>
                      <a:pt x="35729" y="61632"/>
                    </a:moveTo>
                    <a:lnTo>
                      <a:pt x="33159" y="63127"/>
                    </a:lnTo>
                    <a:lnTo>
                      <a:pt x="33159" y="63127"/>
                    </a:lnTo>
                    <a:cubicBezTo>
                      <a:pt x="33069" y="62977"/>
                      <a:pt x="32980" y="62825"/>
                      <a:pt x="32892" y="62673"/>
                    </a:cubicBezTo>
                    <a:lnTo>
                      <a:pt x="32892" y="62673"/>
                    </a:lnTo>
                    <a:lnTo>
                      <a:pt x="35729" y="61632"/>
                    </a:lnTo>
                    <a:close/>
                    <a:moveTo>
                      <a:pt x="35842" y="61629"/>
                    </a:moveTo>
                    <a:lnTo>
                      <a:pt x="38709" y="62681"/>
                    </a:lnTo>
                    <a:lnTo>
                      <a:pt x="38709" y="62681"/>
                    </a:lnTo>
                    <a:cubicBezTo>
                      <a:pt x="38619" y="62835"/>
                      <a:pt x="38528" y="62987"/>
                      <a:pt x="38436" y="63139"/>
                    </a:cubicBezTo>
                    <a:lnTo>
                      <a:pt x="38436" y="63139"/>
                    </a:lnTo>
                    <a:lnTo>
                      <a:pt x="35842" y="61629"/>
                    </a:lnTo>
                    <a:close/>
                    <a:moveTo>
                      <a:pt x="31454" y="62930"/>
                    </a:moveTo>
                    <a:cubicBezTo>
                      <a:pt x="31306" y="62930"/>
                      <a:pt x="31186" y="63049"/>
                      <a:pt x="31186" y="63198"/>
                    </a:cubicBezTo>
                    <a:cubicBezTo>
                      <a:pt x="31186" y="63346"/>
                      <a:pt x="31306" y="63466"/>
                      <a:pt x="31454" y="63466"/>
                    </a:cubicBezTo>
                    <a:cubicBezTo>
                      <a:pt x="31603" y="63466"/>
                      <a:pt x="31722" y="63346"/>
                      <a:pt x="31722" y="63198"/>
                    </a:cubicBezTo>
                    <a:cubicBezTo>
                      <a:pt x="31722" y="63049"/>
                      <a:pt x="31603" y="62930"/>
                      <a:pt x="31454" y="62930"/>
                    </a:cubicBezTo>
                    <a:close/>
                    <a:moveTo>
                      <a:pt x="40210" y="62928"/>
                    </a:moveTo>
                    <a:cubicBezTo>
                      <a:pt x="40061" y="62928"/>
                      <a:pt x="39942" y="63049"/>
                      <a:pt x="39942" y="63197"/>
                    </a:cubicBezTo>
                    <a:cubicBezTo>
                      <a:pt x="39942" y="63346"/>
                      <a:pt x="40062" y="63466"/>
                      <a:pt x="40210" y="63466"/>
                    </a:cubicBezTo>
                    <a:cubicBezTo>
                      <a:pt x="40358" y="63466"/>
                      <a:pt x="40478" y="63346"/>
                      <a:pt x="40478" y="63197"/>
                    </a:cubicBezTo>
                    <a:cubicBezTo>
                      <a:pt x="40478" y="63049"/>
                      <a:pt x="40358" y="62928"/>
                      <a:pt x="40210" y="62928"/>
                    </a:cubicBezTo>
                    <a:close/>
                    <a:moveTo>
                      <a:pt x="35746" y="61634"/>
                    </a:moveTo>
                    <a:lnTo>
                      <a:pt x="33438" y="63589"/>
                    </a:lnTo>
                    <a:lnTo>
                      <a:pt x="33438" y="63589"/>
                    </a:lnTo>
                    <a:cubicBezTo>
                      <a:pt x="33346" y="63439"/>
                      <a:pt x="33255" y="63288"/>
                      <a:pt x="33164" y="63136"/>
                    </a:cubicBezTo>
                    <a:lnTo>
                      <a:pt x="33164" y="63136"/>
                    </a:lnTo>
                    <a:lnTo>
                      <a:pt x="35746" y="61634"/>
                    </a:lnTo>
                    <a:close/>
                    <a:moveTo>
                      <a:pt x="35848" y="61644"/>
                    </a:moveTo>
                    <a:lnTo>
                      <a:pt x="38431" y="63147"/>
                    </a:lnTo>
                    <a:lnTo>
                      <a:pt x="38431" y="63147"/>
                    </a:lnTo>
                    <a:cubicBezTo>
                      <a:pt x="38340" y="63299"/>
                      <a:pt x="38248" y="63449"/>
                      <a:pt x="38157" y="63598"/>
                    </a:cubicBezTo>
                    <a:lnTo>
                      <a:pt x="38157" y="63598"/>
                    </a:lnTo>
                    <a:lnTo>
                      <a:pt x="35848" y="61644"/>
                    </a:lnTo>
                    <a:close/>
                    <a:moveTo>
                      <a:pt x="35744" y="61649"/>
                    </a:moveTo>
                    <a:lnTo>
                      <a:pt x="33732" y="64068"/>
                    </a:lnTo>
                    <a:lnTo>
                      <a:pt x="33732" y="64068"/>
                    </a:lnTo>
                    <a:cubicBezTo>
                      <a:pt x="33636" y="63913"/>
                      <a:pt x="33539" y="63756"/>
                      <a:pt x="33443" y="63597"/>
                    </a:cubicBezTo>
                    <a:lnTo>
                      <a:pt x="33443" y="63597"/>
                    </a:lnTo>
                    <a:lnTo>
                      <a:pt x="35744" y="61649"/>
                    </a:lnTo>
                    <a:close/>
                    <a:moveTo>
                      <a:pt x="35837" y="61648"/>
                    </a:moveTo>
                    <a:lnTo>
                      <a:pt x="38151" y="63607"/>
                    </a:lnTo>
                    <a:lnTo>
                      <a:pt x="38151" y="63607"/>
                    </a:lnTo>
                    <a:cubicBezTo>
                      <a:pt x="38053" y="63767"/>
                      <a:pt x="37955" y="63925"/>
                      <a:pt x="37859" y="64081"/>
                    </a:cubicBezTo>
                    <a:lnTo>
                      <a:pt x="37859" y="64081"/>
                    </a:lnTo>
                    <a:lnTo>
                      <a:pt x="35836" y="61650"/>
                    </a:lnTo>
                    <a:lnTo>
                      <a:pt x="35837" y="61648"/>
                    </a:lnTo>
                    <a:close/>
                    <a:moveTo>
                      <a:pt x="35752" y="61657"/>
                    </a:moveTo>
                    <a:lnTo>
                      <a:pt x="34064" y="64605"/>
                    </a:lnTo>
                    <a:lnTo>
                      <a:pt x="34064" y="64605"/>
                    </a:lnTo>
                    <a:cubicBezTo>
                      <a:pt x="34039" y="64565"/>
                      <a:pt x="34014" y="64525"/>
                      <a:pt x="33989" y="64485"/>
                    </a:cubicBezTo>
                    <a:cubicBezTo>
                      <a:pt x="33906" y="64351"/>
                      <a:pt x="33822" y="64215"/>
                      <a:pt x="33738" y="64078"/>
                    </a:cubicBezTo>
                    <a:lnTo>
                      <a:pt x="33738" y="64078"/>
                    </a:lnTo>
                    <a:lnTo>
                      <a:pt x="35752" y="61657"/>
                    </a:lnTo>
                    <a:close/>
                    <a:moveTo>
                      <a:pt x="35827" y="61657"/>
                    </a:moveTo>
                    <a:lnTo>
                      <a:pt x="37852" y="64091"/>
                    </a:lnTo>
                    <a:lnTo>
                      <a:pt x="37852" y="64091"/>
                    </a:lnTo>
                    <a:cubicBezTo>
                      <a:pt x="37804" y="64169"/>
                      <a:pt x="37756" y="64247"/>
                      <a:pt x="37708" y="64324"/>
                    </a:cubicBezTo>
                    <a:cubicBezTo>
                      <a:pt x="37646" y="64423"/>
                      <a:pt x="37585" y="64522"/>
                      <a:pt x="37524" y="64620"/>
                    </a:cubicBezTo>
                    <a:lnTo>
                      <a:pt x="37524" y="64620"/>
                    </a:lnTo>
                    <a:lnTo>
                      <a:pt x="35827" y="61657"/>
                    </a:lnTo>
                    <a:close/>
                    <a:moveTo>
                      <a:pt x="39391" y="64440"/>
                    </a:moveTo>
                    <a:cubicBezTo>
                      <a:pt x="39288" y="64440"/>
                      <a:pt x="39207" y="64521"/>
                      <a:pt x="39207" y="64622"/>
                    </a:cubicBezTo>
                    <a:cubicBezTo>
                      <a:pt x="39207" y="64724"/>
                      <a:pt x="39290" y="64806"/>
                      <a:pt x="39391" y="64806"/>
                    </a:cubicBezTo>
                    <a:cubicBezTo>
                      <a:pt x="39493" y="64806"/>
                      <a:pt x="39574" y="64724"/>
                      <a:pt x="39574" y="64622"/>
                    </a:cubicBezTo>
                    <a:cubicBezTo>
                      <a:pt x="39574" y="64521"/>
                      <a:pt x="39493" y="64440"/>
                      <a:pt x="39391" y="64440"/>
                    </a:cubicBezTo>
                    <a:close/>
                    <a:moveTo>
                      <a:pt x="32272" y="64441"/>
                    </a:moveTo>
                    <a:cubicBezTo>
                      <a:pt x="32171" y="64441"/>
                      <a:pt x="32090" y="64524"/>
                      <a:pt x="32090" y="64625"/>
                    </a:cubicBezTo>
                    <a:cubicBezTo>
                      <a:pt x="32090" y="64727"/>
                      <a:pt x="32171" y="64808"/>
                      <a:pt x="32272" y="64808"/>
                    </a:cubicBezTo>
                    <a:cubicBezTo>
                      <a:pt x="32374" y="64808"/>
                      <a:pt x="32455" y="64724"/>
                      <a:pt x="32455" y="64625"/>
                    </a:cubicBezTo>
                    <a:cubicBezTo>
                      <a:pt x="32455" y="64524"/>
                      <a:pt x="32374" y="64441"/>
                      <a:pt x="32272" y="64441"/>
                    </a:cubicBezTo>
                    <a:close/>
                    <a:moveTo>
                      <a:pt x="35766" y="61654"/>
                    </a:moveTo>
                    <a:lnTo>
                      <a:pt x="34465" y="65256"/>
                    </a:lnTo>
                    <a:lnTo>
                      <a:pt x="34465" y="65256"/>
                    </a:lnTo>
                    <a:cubicBezTo>
                      <a:pt x="34338" y="65047"/>
                      <a:pt x="34206" y="64834"/>
                      <a:pt x="34071" y="64616"/>
                    </a:cubicBezTo>
                    <a:lnTo>
                      <a:pt x="34071" y="64616"/>
                    </a:lnTo>
                    <a:lnTo>
                      <a:pt x="35766" y="61654"/>
                    </a:lnTo>
                    <a:close/>
                    <a:moveTo>
                      <a:pt x="35814" y="61654"/>
                    </a:moveTo>
                    <a:lnTo>
                      <a:pt x="37518" y="64630"/>
                    </a:lnTo>
                    <a:lnTo>
                      <a:pt x="37518" y="64630"/>
                    </a:lnTo>
                    <a:cubicBezTo>
                      <a:pt x="37382" y="64850"/>
                      <a:pt x="37249" y="65066"/>
                      <a:pt x="37122" y="65276"/>
                    </a:cubicBezTo>
                    <a:lnTo>
                      <a:pt x="37122" y="65276"/>
                    </a:lnTo>
                    <a:lnTo>
                      <a:pt x="35814" y="61654"/>
                    </a:lnTo>
                    <a:close/>
                    <a:moveTo>
                      <a:pt x="33194" y="65557"/>
                    </a:moveTo>
                    <a:cubicBezTo>
                      <a:pt x="33114" y="65557"/>
                      <a:pt x="33049" y="65622"/>
                      <a:pt x="33049" y="65702"/>
                    </a:cubicBezTo>
                    <a:cubicBezTo>
                      <a:pt x="33049" y="65782"/>
                      <a:pt x="33114" y="65847"/>
                      <a:pt x="33194" y="65847"/>
                    </a:cubicBezTo>
                    <a:cubicBezTo>
                      <a:pt x="33274" y="65847"/>
                      <a:pt x="33339" y="65782"/>
                      <a:pt x="33339" y="65702"/>
                    </a:cubicBezTo>
                    <a:cubicBezTo>
                      <a:pt x="33339" y="65622"/>
                      <a:pt x="33274" y="65557"/>
                      <a:pt x="33194" y="65557"/>
                    </a:cubicBezTo>
                    <a:close/>
                    <a:moveTo>
                      <a:pt x="38468" y="65557"/>
                    </a:moveTo>
                    <a:cubicBezTo>
                      <a:pt x="38389" y="65557"/>
                      <a:pt x="38323" y="65622"/>
                      <a:pt x="38323" y="65702"/>
                    </a:cubicBezTo>
                    <a:cubicBezTo>
                      <a:pt x="38323" y="65782"/>
                      <a:pt x="38389" y="65847"/>
                      <a:pt x="38468" y="65847"/>
                    </a:cubicBezTo>
                    <a:cubicBezTo>
                      <a:pt x="38548" y="65847"/>
                      <a:pt x="38613" y="65782"/>
                      <a:pt x="38613" y="65702"/>
                    </a:cubicBezTo>
                    <a:cubicBezTo>
                      <a:pt x="38613" y="65622"/>
                      <a:pt x="38548" y="65557"/>
                      <a:pt x="38468" y="65557"/>
                    </a:cubicBezTo>
                    <a:close/>
                    <a:moveTo>
                      <a:pt x="35774" y="61664"/>
                    </a:moveTo>
                    <a:lnTo>
                      <a:pt x="34991" y="66142"/>
                    </a:lnTo>
                    <a:lnTo>
                      <a:pt x="34991" y="66142"/>
                    </a:lnTo>
                    <a:cubicBezTo>
                      <a:pt x="34833" y="65864"/>
                      <a:pt x="34658" y="65572"/>
                      <a:pt x="34473" y="65269"/>
                    </a:cubicBezTo>
                    <a:lnTo>
                      <a:pt x="34473" y="65269"/>
                    </a:lnTo>
                    <a:lnTo>
                      <a:pt x="35774" y="61664"/>
                    </a:lnTo>
                    <a:close/>
                    <a:moveTo>
                      <a:pt x="35805" y="61661"/>
                    </a:moveTo>
                    <a:lnTo>
                      <a:pt x="37112" y="65285"/>
                    </a:lnTo>
                    <a:lnTo>
                      <a:pt x="37118" y="65282"/>
                    </a:lnTo>
                    <a:lnTo>
                      <a:pt x="37118" y="65282"/>
                    </a:lnTo>
                    <a:cubicBezTo>
                      <a:pt x="36930" y="65593"/>
                      <a:pt x="36754" y="65892"/>
                      <a:pt x="36595" y="66176"/>
                    </a:cubicBezTo>
                    <a:lnTo>
                      <a:pt x="36595" y="66176"/>
                    </a:lnTo>
                    <a:lnTo>
                      <a:pt x="35805" y="61661"/>
                    </a:lnTo>
                    <a:close/>
                    <a:moveTo>
                      <a:pt x="35785" y="61662"/>
                    </a:moveTo>
                    <a:lnTo>
                      <a:pt x="35785" y="67846"/>
                    </a:lnTo>
                    <a:lnTo>
                      <a:pt x="35795" y="67846"/>
                    </a:lnTo>
                    <a:lnTo>
                      <a:pt x="35795" y="61664"/>
                    </a:lnTo>
                    <a:lnTo>
                      <a:pt x="36586" y="66192"/>
                    </a:lnTo>
                    <a:lnTo>
                      <a:pt x="36586" y="66192"/>
                    </a:lnTo>
                    <a:cubicBezTo>
                      <a:pt x="36170" y="66939"/>
                      <a:pt x="35879" y="67584"/>
                      <a:pt x="35827" y="68076"/>
                    </a:cubicBezTo>
                    <a:lnTo>
                      <a:pt x="35827" y="68076"/>
                    </a:lnTo>
                    <a:cubicBezTo>
                      <a:pt x="35749" y="67576"/>
                      <a:pt x="35434" y="66917"/>
                      <a:pt x="34999" y="66155"/>
                    </a:cubicBezTo>
                    <a:lnTo>
                      <a:pt x="34999" y="66155"/>
                    </a:lnTo>
                    <a:lnTo>
                      <a:pt x="35001" y="66155"/>
                    </a:lnTo>
                    <a:lnTo>
                      <a:pt x="35785" y="61662"/>
                    </a:lnTo>
                    <a:close/>
                    <a:moveTo>
                      <a:pt x="31016" y="52391"/>
                    </a:moveTo>
                    <a:lnTo>
                      <a:pt x="31016" y="52391"/>
                    </a:lnTo>
                    <a:cubicBezTo>
                      <a:pt x="31016" y="52392"/>
                      <a:pt x="31017" y="52393"/>
                      <a:pt x="31017" y="52394"/>
                    </a:cubicBezTo>
                    <a:lnTo>
                      <a:pt x="31017" y="52394"/>
                    </a:lnTo>
                    <a:cubicBezTo>
                      <a:pt x="31161" y="53898"/>
                      <a:pt x="31524" y="55014"/>
                      <a:pt x="31989" y="55905"/>
                    </a:cubicBezTo>
                    <a:lnTo>
                      <a:pt x="31989" y="55905"/>
                    </a:lnTo>
                    <a:lnTo>
                      <a:pt x="31980" y="55895"/>
                    </a:lnTo>
                    <a:lnTo>
                      <a:pt x="31980" y="55895"/>
                    </a:lnTo>
                    <a:cubicBezTo>
                      <a:pt x="31979" y="55896"/>
                      <a:pt x="31978" y="55896"/>
                      <a:pt x="31977" y="55897"/>
                    </a:cubicBezTo>
                    <a:lnTo>
                      <a:pt x="31977" y="55897"/>
                    </a:lnTo>
                    <a:lnTo>
                      <a:pt x="31975" y="55895"/>
                    </a:lnTo>
                    <a:lnTo>
                      <a:pt x="31975" y="55895"/>
                    </a:lnTo>
                    <a:cubicBezTo>
                      <a:pt x="30488" y="57217"/>
                      <a:pt x="31127" y="59397"/>
                      <a:pt x="32272" y="61602"/>
                    </a:cubicBezTo>
                    <a:lnTo>
                      <a:pt x="32272" y="61602"/>
                    </a:lnTo>
                    <a:lnTo>
                      <a:pt x="32272" y="61608"/>
                    </a:lnTo>
                    <a:lnTo>
                      <a:pt x="32276" y="61608"/>
                    </a:lnTo>
                    <a:cubicBezTo>
                      <a:pt x="32460" y="61963"/>
                      <a:pt x="32658" y="62318"/>
                      <a:pt x="32862" y="62671"/>
                    </a:cubicBezTo>
                    <a:lnTo>
                      <a:pt x="32862" y="62671"/>
                    </a:lnTo>
                    <a:lnTo>
                      <a:pt x="32859" y="62672"/>
                    </a:lnTo>
                    <a:lnTo>
                      <a:pt x="32863" y="62684"/>
                    </a:lnTo>
                    <a:lnTo>
                      <a:pt x="32868" y="62682"/>
                    </a:lnTo>
                    <a:lnTo>
                      <a:pt x="32868" y="62682"/>
                    </a:lnTo>
                    <a:cubicBezTo>
                      <a:pt x="32957" y="62835"/>
                      <a:pt x="33047" y="62988"/>
                      <a:pt x="33138" y="63140"/>
                    </a:cubicBezTo>
                    <a:lnTo>
                      <a:pt x="33138" y="63140"/>
                    </a:lnTo>
                    <a:lnTo>
                      <a:pt x="33110" y="63156"/>
                    </a:lnTo>
                    <a:lnTo>
                      <a:pt x="33114" y="63165"/>
                    </a:lnTo>
                    <a:lnTo>
                      <a:pt x="33143" y="63148"/>
                    </a:lnTo>
                    <a:lnTo>
                      <a:pt x="33143" y="63148"/>
                    </a:lnTo>
                    <a:cubicBezTo>
                      <a:pt x="33234" y="63301"/>
                      <a:pt x="33326" y="63454"/>
                      <a:pt x="33418" y="63605"/>
                    </a:cubicBezTo>
                    <a:lnTo>
                      <a:pt x="33418" y="63605"/>
                    </a:lnTo>
                    <a:lnTo>
                      <a:pt x="33411" y="63611"/>
                    </a:lnTo>
                    <a:lnTo>
                      <a:pt x="33418" y="63618"/>
                    </a:lnTo>
                    <a:lnTo>
                      <a:pt x="33424" y="63614"/>
                    </a:lnTo>
                    <a:lnTo>
                      <a:pt x="33424" y="63614"/>
                    </a:lnTo>
                    <a:cubicBezTo>
                      <a:pt x="33521" y="63773"/>
                      <a:pt x="33618" y="63931"/>
                      <a:pt x="33715" y="64088"/>
                    </a:cubicBezTo>
                    <a:lnTo>
                      <a:pt x="33715" y="64088"/>
                    </a:lnTo>
                    <a:lnTo>
                      <a:pt x="33707" y="64098"/>
                    </a:lnTo>
                    <a:lnTo>
                      <a:pt x="33716" y="64105"/>
                    </a:lnTo>
                    <a:lnTo>
                      <a:pt x="33721" y="64098"/>
                    </a:lnTo>
                    <a:lnTo>
                      <a:pt x="33721" y="64098"/>
                    </a:lnTo>
                    <a:cubicBezTo>
                      <a:pt x="33804" y="64232"/>
                      <a:pt x="33886" y="64365"/>
                      <a:pt x="33968" y="64496"/>
                    </a:cubicBezTo>
                    <a:cubicBezTo>
                      <a:pt x="33995" y="64541"/>
                      <a:pt x="34023" y="64585"/>
                      <a:pt x="34050" y="64629"/>
                    </a:cubicBezTo>
                    <a:lnTo>
                      <a:pt x="34050" y="64629"/>
                    </a:lnTo>
                    <a:lnTo>
                      <a:pt x="34042" y="64644"/>
                    </a:lnTo>
                    <a:lnTo>
                      <a:pt x="34052" y="64650"/>
                    </a:lnTo>
                    <a:lnTo>
                      <a:pt x="34057" y="64641"/>
                    </a:lnTo>
                    <a:lnTo>
                      <a:pt x="34057" y="64641"/>
                    </a:lnTo>
                    <a:cubicBezTo>
                      <a:pt x="34981" y="66135"/>
                      <a:pt x="35767" y="67425"/>
                      <a:pt x="35819" y="68224"/>
                    </a:cubicBezTo>
                    <a:lnTo>
                      <a:pt x="35819" y="68224"/>
                    </a:lnTo>
                    <a:cubicBezTo>
                      <a:pt x="35819" y="68238"/>
                      <a:pt x="35819" y="68252"/>
                      <a:pt x="35819" y="68265"/>
                    </a:cubicBezTo>
                    <a:lnTo>
                      <a:pt x="35821" y="68265"/>
                    </a:lnTo>
                    <a:lnTo>
                      <a:pt x="35821" y="68265"/>
                    </a:lnTo>
                    <a:cubicBezTo>
                      <a:pt x="35821" y="68266"/>
                      <a:pt x="35821" y="68266"/>
                      <a:pt x="35821" y="68267"/>
                    </a:cubicBezTo>
                    <a:lnTo>
                      <a:pt x="35846" y="68267"/>
                    </a:lnTo>
                    <a:cubicBezTo>
                      <a:pt x="35846" y="68266"/>
                      <a:pt x="35846" y="68266"/>
                      <a:pt x="35846" y="68266"/>
                    </a:cubicBezTo>
                    <a:lnTo>
                      <a:pt x="35846" y="68266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21" y="67417"/>
                      <a:pt x="36707" y="65989"/>
                      <a:pt x="37732" y="64337"/>
                    </a:cubicBezTo>
                    <a:cubicBezTo>
                      <a:pt x="37968" y="63956"/>
                      <a:pt x="38213" y="63562"/>
                      <a:pt x="38454" y="63161"/>
                    </a:cubicBezTo>
                    <a:lnTo>
                      <a:pt x="38454" y="63161"/>
                    </a:lnTo>
                    <a:lnTo>
                      <a:pt x="38464" y="63166"/>
                    </a:lnTo>
                    <a:lnTo>
                      <a:pt x="38468" y="63157"/>
                    </a:lnTo>
                    <a:lnTo>
                      <a:pt x="38459" y="63152"/>
                    </a:lnTo>
                    <a:lnTo>
                      <a:pt x="38459" y="63152"/>
                    </a:lnTo>
                    <a:cubicBezTo>
                      <a:pt x="38902" y="62417"/>
                      <a:pt x="39335" y="61659"/>
                      <a:pt x="39690" y="60914"/>
                    </a:cubicBezTo>
                    <a:lnTo>
                      <a:pt x="39690" y="60914"/>
                    </a:lnTo>
                    <a:lnTo>
                      <a:pt x="39697" y="60913"/>
                    </a:lnTo>
                    <a:lnTo>
                      <a:pt x="39696" y="60903"/>
                    </a:lnTo>
                    <a:lnTo>
                      <a:pt x="39695" y="60903"/>
                    </a:lnTo>
                    <a:lnTo>
                      <a:pt x="39695" y="60903"/>
                    </a:lnTo>
                    <a:cubicBezTo>
                      <a:pt x="39888" y="60499"/>
                      <a:pt x="40057" y="60100"/>
                      <a:pt x="40193" y="59710"/>
                    </a:cubicBezTo>
                    <a:cubicBezTo>
                      <a:pt x="40797" y="57979"/>
                      <a:pt x="40633" y="56730"/>
                      <a:pt x="39691" y="55892"/>
                    </a:cubicBezTo>
                    <a:lnTo>
                      <a:pt x="39690" y="55893"/>
                    </a:lnTo>
                    <a:lnTo>
                      <a:pt x="39690" y="55893"/>
                    </a:lnTo>
                    <a:cubicBezTo>
                      <a:pt x="39690" y="55893"/>
                      <a:pt x="39689" y="55892"/>
                      <a:pt x="39688" y="55892"/>
                    </a:cubicBezTo>
                    <a:lnTo>
                      <a:pt x="39678" y="55905"/>
                    </a:lnTo>
                    <a:lnTo>
                      <a:pt x="39678" y="55905"/>
                    </a:lnTo>
                    <a:cubicBezTo>
                      <a:pt x="40143" y="55015"/>
                      <a:pt x="40505" y="53900"/>
                      <a:pt x="40649" y="52398"/>
                    </a:cubicBezTo>
                    <a:lnTo>
                      <a:pt x="40649" y="52398"/>
                    </a:lnTo>
                    <a:cubicBezTo>
                      <a:pt x="42029" y="55795"/>
                      <a:pt x="43041" y="60036"/>
                      <a:pt x="43041" y="61007"/>
                    </a:cubicBezTo>
                    <a:cubicBezTo>
                      <a:pt x="43041" y="64980"/>
                      <a:pt x="39741" y="67445"/>
                      <a:pt x="37555" y="69077"/>
                    </a:cubicBezTo>
                    <a:cubicBezTo>
                      <a:pt x="36756" y="69675"/>
                      <a:pt x="36121" y="70149"/>
                      <a:pt x="35831" y="70553"/>
                    </a:cubicBezTo>
                    <a:cubicBezTo>
                      <a:pt x="35541" y="70149"/>
                      <a:pt x="34908" y="69675"/>
                      <a:pt x="34107" y="69077"/>
                    </a:cubicBezTo>
                    <a:cubicBezTo>
                      <a:pt x="31922" y="67445"/>
                      <a:pt x="28619" y="64980"/>
                      <a:pt x="28621" y="61007"/>
                    </a:cubicBezTo>
                    <a:cubicBezTo>
                      <a:pt x="28621" y="60035"/>
                      <a:pt x="29635" y="55789"/>
                      <a:pt x="31016" y="52391"/>
                    </a:cubicBezTo>
                    <a:close/>
                    <a:moveTo>
                      <a:pt x="32358" y="49606"/>
                    </a:moveTo>
                    <a:lnTo>
                      <a:pt x="32353" y="49610"/>
                    </a:lnTo>
                    <a:cubicBezTo>
                      <a:pt x="30332" y="52869"/>
                      <a:pt x="28600" y="59736"/>
                      <a:pt x="28600" y="61007"/>
                    </a:cubicBezTo>
                    <a:cubicBezTo>
                      <a:pt x="28599" y="64990"/>
                      <a:pt x="31907" y="67460"/>
                      <a:pt x="34095" y="69093"/>
                    </a:cubicBezTo>
                    <a:cubicBezTo>
                      <a:pt x="34902" y="69697"/>
                      <a:pt x="35540" y="70172"/>
                      <a:pt x="35822" y="70576"/>
                    </a:cubicBezTo>
                    <a:lnTo>
                      <a:pt x="35831" y="70589"/>
                    </a:lnTo>
                    <a:lnTo>
                      <a:pt x="35843" y="70576"/>
                    </a:lnTo>
                    <a:cubicBezTo>
                      <a:pt x="36125" y="70172"/>
                      <a:pt x="36763" y="69697"/>
                      <a:pt x="37570" y="69093"/>
                    </a:cubicBezTo>
                    <a:cubicBezTo>
                      <a:pt x="39758" y="67460"/>
                      <a:pt x="43066" y="64990"/>
                      <a:pt x="43063" y="61007"/>
                    </a:cubicBezTo>
                    <a:cubicBezTo>
                      <a:pt x="43063" y="59736"/>
                      <a:pt x="41333" y="52869"/>
                      <a:pt x="39310" y="49610"/>
                    </a:cubicBezTo>
                    <a:lnTo>
                      <a:pt x="39307" y="49606"/>
                    </a:lnTo>
                    <a:close/>
                    <a:moveTo>
                      <a:pt x="39717" y="48408"/>
                    </a:moveTo>
                    <a:cubicBezTo>
                      <a:pt x="41032" y="50529"/>
                      <a:pt x="42124" y="53820"/>
                      <a:pt x="42657" y="55594"/>
                    </a:cubicBezTo>
                    <a:cubicBezTo>
                      <a:pt x="43475" y="58305"/>
                      <a:pt x="43917" y="60485"/>
                      <a:pt x="43917" y="61164"/>
                    </a:cubicBezTo>
                    <a:cubicBezTo>
                      <a:pt x="43920" y="65615"/>
                      <a:pt x="40219" y="68380"/>
                      <a:pt x="37770" y="70207"/>
                    </a:cubicBezTo>
                    <a:cubicBezTo>
                      <a:pt x="36867" y="70879"/>
                      <a:pt x="36154" y="71411"/>
                      <a:pt x="35834" y="71866"/>
                    </a:cubicBezTo>
                    <a:cubicBezTo>
                      <a:pt x="35512" y="71414"/>
                      <a:pt x="34799" y="70881"/>
                      <a:pt x="33897" y="70207"/>
                    </a:cubicBezTo>
                    <a:cubicBezTo>
                      <a:pt x="31448" y="68380"/>
                      <a:pt x="27748" y="65618"/>
                      <a:pt x="27750" y="61164"/>
                    </a:cubicBezTo>
                    <a:cubicBezTo>
                      <a:pt x="27750" y="60485"/>
                      <a:pt x="28192" y="58305"/>
                      <a:pt x="29009" y="55594"/>
                    </a:cubicBezTo>
                    <a:cubicBezTo>
                      <a:pt x="30252" y="51464"/>
                      <a:pt x="31385" y="49319"/>
                      <a:pt x="31951" y="48408"/>
                    </a:cubicBezTo>
                    <a:close/>
                    <a:moveTo>
                      <a:pt x="31945" y="48399"/>
                    </a:moveTo>
                    <a:lnTo>
                      <a:pt x="31943" y="48401"/>
                    </a:lnTo>
                    <a:cubicBezTo>
                      <a:pt x="30626" y="50523"/>
                      <a:pt x="29532" y="53817"/>
                      <a:pt x="28997" y="55592"/>
                    </a:cubicBezTo>
                    <a:cubicBezTo>
                      <a:pt x="28180" y="58303"/>
                      <a:pt x="27738" y="60485"/>
                      <a:pt x="27738" y="61164"/>
                    </a:cubicBezTo>
                    <a:cubicBezTo>
                      <a:pt x="27737" y="65622"/>
                      <a:pt x="31439" y="68387"/>
                      <a:pt x="33889" y="70216"/>
                    </a:cubicBezTo>
                    <a:cubicBezTo>
                      <a:pt x="34795" y="70892"/>
                      <a:pt x="35511" y="71424"/>
                      <a:pt x="35828" y="71879"/>
                    </a:cubicBezTo>
                    <a:lnTo>
                      <a:pt x="35831" y="71885"/>
                    </a:lnTo>
                    <a:lnTo>
                      <a:pt x="35837" y="71876"/>
                    </a:lnTo>
                    <a:cubicBezTo>
                      <a:pt x="36156" y="71424"/>
                      <a:pt x="36870" y="70889"/>
                      <a:pt x="37776" y="70214"/>
                    </a:cubicBezTo>
                    <a:cubicBezTo>
                      <a:pt x="40226" y="68386"/>
                      <a:pt x="43928" y="65621"/>
                      <a:pt x="43927" y="61161"/>
                    </a:cubicBezTo>
                    <a:cubicBezTo>
                      <a:pt x="43927" y="60484"/>
                      <a:pt x="43485" y="58302"/>
                      <a:pt x="42668" y="55589"/>
                    </a:cubicBezTo>
                    <a:cubicBezTo>
                      <a:pt x="42253" y="54210"/>
                      <a:pt x="41789" y="52871"/>
                      <a:pt x="41329" y="51717"/>
                    </a:cubicBezTo>
                    <a:cubicBezTo>
                      <a:pt x="40790" y="50363"/>
                      <a:pt x="40248" y="49247"/>
                      <a:pt x="39725" y="48401"/>
                    </a:cubicBezTo>
                    <a:lnTo>
                      <a:pt x="39722" y="483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34;p3"/>
              <p:cNvSpPr/>
              <p:nvPr/>
            </p:nvSpPr>
            <p:spPr>
              <a:xfrm>
                <a:off x="6687097" y="201809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35;p3"/>
              <p:cNvSpPr/>
              <p:nvPr/>
            </p:nvSpPr>
            <p:spPr>
              <a:xfrm>
                <a:off x="7225969" y="2246988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36;p3"/>
              <p:cNvSpPr/>
              <p:nvPr/>
            </p:nvSpPr>
            <p:spPr>
              <a:xfrm>
                <a:off x="7445314" y="278986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37;p3"/>
              <p:cNvSpPr/>
              <p:nvPr/>
            </p:nvSpPr>
            <p:spPr>
              <a:xfrm>
                <a:off x="7216358" y="3328799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38;p3"/>
              <p:cNvSpPr/>
              <p:nvPr/>
            </p:nvSpPr>
            <p:spPr>
              <a:xfrm>
                <a:off x="6673357" y="3548081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3"/>
              <p:cNvSpPr/>
              <p:nvPr/>
            </p:nvSpPr>
            <p:spPr>
              <a:xfrm>
                <a:off x="6134424" y="3319064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5915264" y="277612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1;p3"/>
              <p:cNvSpPr/>
              <p:nvPr/>
            </p:nvSpPr>
            <p:spPr>
              <a:xfrm>
                <a:off x="6144158" y="223725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2;p3"/>
              <p:cNvSpPr/>
              <p:nvPr/>
            </p:nvSpPr>
            <p:spPr>
              <a:xfrm>
                <a:off x="5241212" y="1343979"/>
                <a:ext cx="2878221" cy="2878283"/>
              </a:xfrm>
              <a:custGeom>
                <a:avLst/>
                <a:gdLst/>
                <a:ahLst/>
                <a:cxnLst/>
                <a:rect l="l" t="t" r="r" b="b"/>
                <a:pathLst>
                  <a:path w="46713" h="46714" extrusionOk="0">
                    <a:moveTo>
                      <a:pt x="23356" y="1"/>
                    </a:moveTo>
                    <a:cubicBezTo>
                      <a:pt x="17161" y="1"/>
                      <a:pt x="11220" y="2461"/>
                      <a:pt x="6841" y="6842"/>
                    </a:cubicBezTo>
                    <a:cubicBezTo>
                      <a:pt x="2461" y="11222"/>
                      <a:pt x="0" y="17163"/>
                      <a:pt x="0" y="23356"/>
                    </a:cubicBezTo>
                    <a:cubicBezTo>
                      <a:pt x="0" y="29551"/>
                      <a:pt x="2461" y="35492"/>
                      <a:pt x="6841" y="39872"/>
                    </a:cubicBezTo>
                    <a:cubicBezTo>
                      <a:pt x="11220" y="44253"/>
                      <a:pt x="17161" y="46713"/>
                      <a:pt x="23356" y="46713"/>
                    </a:cubicBezTo>
                    <a:cubicBezTo>
                      <a:pt x="29550" y="46713"/>
                      <a:pt x="35491" y="44253"/>
                      <a:pt x="39872" y="39872"/>
                    </a:cubicBezTo>
                    <a:cubicBezTo>
                      <a:pt x="44252" y="35492"/>
                      <a:pt x="46713" y="29551"/>
                      <a:pt x="46713" y="23356"/>
                    </a:cubicBezTo>
                    <a:cubicBezTo>
                      <a:pt x="46713" y="17163"/>
                      <a:pt x="44252" y="11222"/>
                      <a:pt x="39872" y="6842"/>
                    </a:cubicBezTo>
                    <a:cubicBezTo>
                      <a:pt x="35491" y="2461"/>
                      <a:pt x="29550" y="1"/>
                      <a:pt x="233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3;p3"/>
              <p:cNvSpPr/>
              <p:nvPr/>
            </p:nvSpPr>
            <p:spPr>
              <a:xfrm>
                <a:off x="5328272" y="1431039"/>
                <a:ext cx="2704221" cy="2704159"/>
              </a:xfrm>
              <a:custGeom>
                <a:avLst/>
                <a:gdLst/>
                <a:ahLst/>
                <a:cxnLst/>
                <a:rect l="l" t="t" r="r" b="b"/>
                <a:pathLst>
                  <a:path w="43889" h="43888" extrusionOk="0">
                    <a:moveTo>
                      <a:pt x="21944" y="1"/>
                    </a:moveTo>
                    <a:cubicBezTo>
                      <a:pt x="34064" y="1"/>
                      <a:pt x="43888" y="9825"/>
                      <a:pt x="43888" y="21945"/>
                    </a:cubicBezTo>
                    <a:cubicBezTo>
                      <a:pt x="43888" y="34063"/>
                      <a:pt x="34064" y="43887"/>
                      <a:pt x="21944" y="43887"/>
                    </a:cubicBezTo>
                    <a:cubicBezTo>
                      <a:pt x="9824" y="43887"/>
                      <a:pt x="0" y="34063"/>
                      <a:pt x="0" y="21945"/>
                    </a:cubicBezTo>
                    <a:cubicBezTo>
                      <a:pt x="0" y="9825"/>
                      <a:pt x="9824" y="1"/>
                      <a:pt x="219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4;p3"/>
              <p:cNvSpPr/>
              <p:nvPr/>
            </p:nvSpPr>
            <p:spPr>
              <a:xfrm>
                <a:off x="5390809" y="1493577"/>
                <a:ext cx="2578957" cy="2579019"/>
              </a:xfrm>
              <a:custGeom>
                <a:avLst/>
                <a:gdLst/>
                <a:ahLst/>
                <a:cxnLst/>
                <a:rect l="l" t="t" r="r" b="b"/>
                <a:pathLst>
                  <a:path w="41856" h="41857" extrusionOk="0">
                    <a:moveTo>
                      <a:pt x="20929" y="0"/>
                    </a:moveTo>
                    <a:cubicBezTo>
                      <a:pt x="9369" y="0"/>
                      <a:pt x="1" y="9371"/>
                      <a:pt x="1" y="20930"/>
                    </a:cubicBezTo>
                    <a:cubicBezTo>
                      <a:pt x="1" y="32487"/>
                      <a:pt x="9372" y="41857"/>
                      <a:pt x="20929" y="41857"/>
                    </a:cubicBezTo>
                    <a:cubicBezTo>
                      <a:pt x="32487" y="41857"/>
                      <a:pt x="41856" y="32486"/>
                      <a:pt x="41856" y="20927"/>
                    </a:cubicBezTo>
                    <a:cubicBezTo>
                      <a:pt x="41856" y="9369"/>
                      <a:pt x="32487" y="0"/>
                      <a:pt x="20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3"/>
              <p:cNvSpPr/>
              <p:nvPr/>
            </p:nvSpPr>
            <p:spPr>
              <a:xfrm>
                <a:off x="5460494" y="1563385"/>
                <a:ext cx="2439461" cy="2439461"/>
              </a:xfrm>
              <a:custGeom>
                <a:avLst/>
                <a:gdLst/>
                <a:ahLst/>
                <a:cxnLst/>
                <a:rect l="l" t="t" r="r" b="b"/>
                <a:pathLst>
                  <a:path w="39592" h="39592" extrusionOk="0">
                    <a:moveTo>
                      <a:pt x="19782" y="34"/>
                    </a:moveTo>
                    <a:lnTo>
                      <a:pt x="19782" y="3162"/>
                    </a:lnTo>
                    <a:cubicBezTo>
                      <a:pt x="18816" y="3163"/>
                      <a:pt x="17862" y="3245"/>
                      <a:pt x="16925" y="3408"/>
                    </a:cubicBezTo>
                    <a:lnTo>
                      <a:pt x="16381" y="326"/>
                    </a:lnTo>
                    <a:cubicBezTo>
                      <a:pt x="17496" y="134"/>
                      <a:pt x="18632" y="35"/>
                      <a:pt x="19782" y="34"/>
                    </a:cubicBezTo>
                    <a:close/>
                    <a:moveTo>
                      <a:pt x="19814" y="34"/>
                    </a:moveTo>
                    <a:cubicBezTo>
                      <a:pt x="20965" y="35"/>
                      <a:pt x="22101" y="134"/>
                      <a:pt x="23213" y="326"/>
                    </a:cubicBezTo>
                    <a:lnTo>
                      <a:pt x="22670" y="3408"/>
                    </a:lnTo>
                    <a:cubicBezTo>
                      <a:pt x="21734" y="3245"/>
                      <a:pt x="20779" y="3163"/>
                      <a:pt x="19814" y="3162"/>
                    </a:cubicBezTo>
                    <a:lnTo>
                      <a:pt x="19814" y="34"/>
                    </a:lnTo>
                    <a:close/>
                    <a:moveTo>
                      <a:pt x="16349" y="332"/>
                    </a:moveTo>
                    <a:lnTo>
                      <a:pt x="16893" y="3413"/>
                    </a:lnTo>
                    <a:cubicBezTo>
                      <a:pt x="15951" y="3579"/>
                      <a:pt x="15025" y="3826"/>
                      <a:pt x="14124" y="4155"/>
                    </a:cubicBezTo>
                    <a:lnTo>
                      <a:pt x="13053" y="1214"/>
                    </a:lnTo>
                    <a:cubicBezTo>
                      <a:pt x="14127" y="825"/>
                      <a:pt x="15226" y="529"/>
                      <a:pt x="16349" y="332"/>
                    </a:cubicBezTo>
                    <a:close/>
                    <a:moveTo>
                      <a:pt x="23247" y="332"/>
                    </a:moveTo>
                    <a:cubicBezTo>
                      <a:pt x="24368" y="529"/>
                      <a:pt x="25470" y="825"/>
                      <a:pt x="26543" y="1214"/>
                    </a:cubicBezTo>
                    <a:lnTo>
                      <a:pt x="25473" y="4155"/>
                    </a:lnTo>
                    <a:cubicBezTo>
                      <a:pt x="24571" y="3826"/>
                      <a:pt x="23645" y="3578"/>
                      <a:pt x="22703" y="3413"/>
                    </a:cubicBezTo>
                    <a:lnTo>
                      <a:pt x="23247" y="332"/>
                    </a:lnTo>
                    <a:close/>
                    <a:moveTo>
                      <a:pt x="13022" y="1226"/>
                    </a:moveTo>
                    <a:lnTo>
                      <a:pt x="14092" y="4166"/>
                    </a:lnTo>
                    <a:cubicBezTo>
                      <a:pt x="13835" y="4260"/>
                      <a:pt x="13577" y="4362"/>
                      <a:pt x="13324" y="4469"/>
                    </a:cubicBezTo>
                    <a:cubicBezTo>
                      <a:pt x="12694" y="4736"/>
                      <a:pt x="12083" y="5040"/>
                      <a:pt x="11495" y="5379"/>
                    </a:cubicBezTo>
                    <a:lnTo>
                      <a:pt x="9930" y="2669"/>
                    </a:lnTo>
                    <a:cubicBezTo>
                      <a:pt x="10629" y="2266"/>
                      <a:pt x="11353" y="1904"/>
                      <a:pt x="12105" y="1587"/>
                    </a:cubicBezTo>
                    <a:cubicBezTo>
                      <a:pt x="12408" y="1459"/>
                      <a:pt x="12714" y="1339"/>
                      <a:pt x="13022" y="1226"/>
                    </a:cubicBezTo>
                    <a:close/>
                    <a:moveTo>
                      <a:pt x="26574" y="1229"/>
                    </a:moveTo>
                    <a:cubicBezTo>
                      <a:pt x="26880" y="1339"/>
                      <a:pt x="27187" y="1459"/>
                      <a:pt x="27488" y="1587"/>
                    </a:cubicBezTo>
                    <a:cubicBezTo>
                      <a:pt x="28239" y="1904"/>
                      <a:pt x="28965" y="2266"/>
                      <a:pt x="29666" y="2671"/>
                    </a:cubicBezTo>
                    <a:lnTo>
                      <a:pt x="28101" y="5380"/>
                    </a:lnTo>
                    <a:cubicBezTo>
                      <a:pt x="27513" y="5041"/>
                      <a:pt x="26901" y="4737"/>
                      <a:pt x="26271" y="4470"/>
                    </a:cubicBezTo>
                    <a:cubicBezTo>
                      <a:pt x="26017" y="4363"/>
                      <a:pt x="25761" y="4262"/>
                      <a:pt x="25503" y="4168"/>
                    </a:cubicBezTo>
                    <a:lnTo>
                      <a:pt x="26574" y="1229"/>
                    </a:lnTo>
                    <a:close/>
                    <a:moveTo>
                      <a:pt x="9900" y="2687"/>
                    </a:moveTo>
                    <a:lnTo>
                      <a:pt x="11465" y="5396"/>
                    </a:lnTo>
                    <a:cubicBezTo>
                      <a:pt x="10636" y="5876"/>
                      <a:pt x="9852" y="6425"/>
                      <a:pt x="9117" y="7042"/>
                    </a:cubicBezTo>
                    <a:lnTo>
                      <a:pt x="7106" y="4647"/>
                    </a:lnTo>
                    <a:cubicBezTo>
                      <a:pt x="7981" y="3911"/>
                      <a:pt x="8916" y="3256"/>
                      <a:pt x="9900" y="2687"/>
                    </a:cubicBezTo>
                    <a:close/>
                    <a:moveTo>
                      <a:pt x="29695" y="2687"/>
                    </a:moveTo>
                    <a:cubicBezTo>
                      <a:pt x="30680" y="3256"/>
                      <a:pt x="31613" y="3911"/>
                      <a:pt x="32487" y="4647"/>
                    </a:cubicBezTo>
                    <a:lnTo>
                      <a:pt x="30477" y="7042"/>
                    </a:lnTo>
                    <a:cubicBezTo>
                      <a:pt x="29741" y="6425"/>
                      <a:pt x="28957" y="5875"/>
                      <a:pt x="28130" y="5396"/>
                    </a:cubicBezTo>
                    <a:lnTo>
                      <a:pt x="29695" y="2687"/>
                    </a:lnTo>
                    <a:close/>
                    <a:moveTo>
                      <a:pt x="7081" y="4666"/>
                    </a:moveTo>
                    <a:lnTo>
                      <a:pt x="9091" y="7063"/>
                    </a:lnTo>
                    <a:cubicBezTo>
                      <a:pt x="8728" y="7371"/>
                      <a:pt x="8374" y="7693"/>
                      <a:pt x="8035" y="8034"/>
                    </a:cubicBezTo>
                    <a:cubicBezTo>
                      <a:pt x="7694" y="8374"/>
                      <a:pt x="7373" y="8726"/>
                      <a:pt x="7064" y="9090"/>
                    </a:cubicBezTo>
                    <a:lnTo>
                      <a:pt x="4667" y="7079"/>
                    </a:lnTo>
                    <a:cubicBezTo>
                      <a:pt x="5034" y="6647"/>
                      <a:pt x="5419" y="6227"/>
                      <a:pt x="5824" y="5822"/>
                    </a:cubicBezTo>
                    <a:cubicBezTo>
                      <a:pt x="6228" y="5418"/>
                      <a:pt x="6648" y="5033"/>
                      <a:pt x="7081" y="4666"/>
                    </a:cubicBezTo>
                    <a:close/>
                    <a:moveTo>
                      <a:pt x="32513" y="4666"/>
                    </a:moveTo>
                    <a:cubicBezTo>
                      <a:pt x="32947" y="5033"/>
                      <a:pt x="33367" y="5418"/>
                      <a:pt x="33770" y="5822"/>
                    </a:cubicBezTo>
                    <a:cubicBezTo>
                      <a:pt x="34174" y="6227"/>
                      <a:pt x="34559" y="6647"/>
                      <a:pt x="34926" y="7079"/>
                    </a:cubicBezTo>
                    <a:lnTo>
                      <a:pt x="32529" y="9090"/>
                    </a:lnTo>
                    <a:cubicBezTo>
                      <a:pt x="32222" y="8726"/>
                      <a:pt x="31899" y="8373"/>
                      <a:pt x="31558" y="8034"/>
                    </a:cubicBezTo>
                    <a:cubicBezTo>
                      <a:pt x="31218" y="7693"/>
                      <a:pt x="30867" y="7371"/>
                      <a:pt x="30502" y="7063"/>
                    </a:cubicBezTo>
                    <a:lnTo>
                      <a:pt x="32513" y="4666"/>
                    </a:lnTo>
                    <a:close/>
                    <a:moveTo>
                      <a:pt x="4649" y="7105"/>
                    </a:moveTo>
                    <a:lnTo>
                      <a:pt x="7045" y="9115"/>
                    </a:lnTo>
                    <a:cubicBezTo>
                      <a:pt x="6426" y="9851"/>
                      <a:pt x="5876" y="10635"/>
                      <a:pt x="5398" y="11462"/>
                    </a:cubicBezTo>
                    <a:lnTo>
                      <a:pt x="2688" y="9897"/>
                    </a:lnTo>
                    <a:cubicBezTo>
                      <a:pt x="3257" y="8915"/>
                      <a:pt x="3912" y="7980"/>
                      <a:pt x="4649" y="7105"/>
                    </a:cubicBezTo>
                    <a:close/>
                    <a:moveTo>
                      <a:pt x="34948" y="7105"/>
                    </a:moveTo>
                    <a:cubicBezTo>
                      <a:pt x="35681" y="7980"/>
                      <a:pt x="36337" y="8915"/>
                      <a:pt x="36907" y="9897"/>
                    </a:cubicBezTo>
                    <a:lnTo>
                      <a:pt x="34197" y="11462"/>
                    </a:lnTo>
                    <a:cubicBezTo>
                      <a:pt x="33717" y="10635"/>
                      <a:pt x="33168" y="9851"/>
                      <a:pt x="32551" y="9115"/>
                    </a:cubicBezTo>
                    <a:lnTo>
                      <a:pt x="34948" y="7105"/>
                    </a:lnTo>
                    <a:close/>
                    <a:moveTo>
                      <a:pt x="2672" y="9926"/>
                    </a:moveTo>
                    <a:lnTo>
                      <a:pt x="5382" y="11491"/>
                    </a:lnTo>
                    <a:cubicBezTo>
                      <a:pt x="5043" y="12081"/>
                      <a:pt x="4738" y="12691"/>
                      <a:pt x="4473" y="13321"/>
                    </a:cubicBezTo>
                    <a:cubicBezTo>
                      <a:pt x="4366" y="13575"/>
                      <a:pt x="4265" y="13831"/>
                      <a:pt x="4170" y="14089"/>
                    </a:cubicBezTo>
                    <a:lnTo>
                      <a:pt x="1230" y="13018"/>
                    </a:lnTo>
                    <a:cubicBezTo>
                      <a:pt x="1340" y="12713"/>
                      <a:pt x="1461" y="12407"/>
                      <a:pt x="1590" y="12104"/>
                    </a:cubicBezTo>
                    <a:cubicBezTo>
                      <a:pt x="1905" y="11353"/>
                      <a:pt x="2268" y="10627"/>
                      <a:pt x="2672" y="9926"/>
                    </a:cubicBezTo>
                    <a:close/>
                    <a:moveTo>
                      <a:pt x="36924" y="9927"/>
                    </a:moveTo>
                    <a:cubicBezTo>
                      <a:pt x="37327" y="10627"/>
                      <a:pt x="37688" y="11352"/>
                      <a:pt x="38005" y="12104"/>
                    </a:cubicBezTo>
                    <a:cubicBezTo>
                      <a:pt x="38134" y="12407"/>
                      <a:pt x="38253" y="12713"/>
                      <a:pt x="38366" y="13020"/>
                    </a:cubicBezTo>
                    <a:lnTo>
                      <a:pt x="35426" y="14091"/>
                    </a:lnTo>
                    <a:cubicBezTo>
                      <a:pt x="35332" y="13834"/>
                      <a:pt x="35230" y="13576"/>
                      <a:pt x="35123" y="13323"/>
                    </a:cubicBezTo>
                    <a:cubicBezTo>
                      <a:pt x="34856" y="12692"/>
                      <a:pt x="34552" y="12082"/>
                      <a:pt x="34215" y="11492"/>
                    </a:cubicBezTo>
                    <a:lnTo>
                      <a:pt x="36924" y="9927"/>
                    </a:lnTo>
                    <a:close/>
                    <a:moveTo>
                      <a:pt x="1216" y="13052"/>
                    </a:moveTo>
                    <a:lnTo>
                      <a:pt x="4156" y="14121"/>
                    </a:lnTo>
                    <a:cubicBezTo>
                      <a:pt x="3828" y="15024"/>
                      <a:pt x="3579" y="15950"/>
                      <a:pt x="3415" y="16892"/>
                    </a:cubicBezTo>
                    <a:lnTo>
                      <a:pt x="333" y="16348"/>
                    </a:lnTo>
                    <a:cubicBezTo>
                      <a:pt x="532" y="15225"/>
                      <a:pt x="826" y="14125"/>
                      <a:pt x="1216" y="13052"/>
                    </a:cubicBezTo>
                    <a:close/>
                    <a:moveTo>
                      <a:pt x="38378" y="13052"/>
                    </a:moveTo>
                    <a:cubicBezTo>
                      <a:pt x="38767" y="14125"/>
                      <a:pt x="39063" y="15225"/>
                      <a:pt x="39260" y="16348"/>
                    </a:cubicBezTo>
                    <a:lnTo>
                      <a:pt x="36179" y="16892"/>
                    </a:lnTo>
                    <a:cubicBezTo>
                      <a:pt x="36013" y="15950"/>
                      <a:pt x="35766" y="15024"/>
                      <a:pt x="35439" y="14121"/>
                    </a:cubicBezTo>
                    <a:lnTo>
                      <a:pt x="38378" y="13052"/>
                    </a:lnTo>
                    <a:close/>
                    <a:moveTo>
                      <a:pt x="329" y="16380"/>
                    </a:moveTo>
                    <a:lnTo>
                      <a:pt x="3410" y="16923"/>
                    </a:lnTo>
                    <a:cubicBezTo>
                      <a:pt x="3246" y="17859"/>
                      <a:pt x="3165" y="18814"/>
                      <a:pt x="3163" y="19779"/>
                    </a:cubicBezTo>
                    <a:lnTo>
                      <a:pt x="35" y="19779"/>
                    </a:lnTo>
                    <a:cubicBezTo>
                      <a:pt x="36" y="18629"/>
                      <a:pt x="135" y="17494"/>
                      <a:pt x="329" y="16380"/>
                    </a:cubicBezTo>
                    <a:close/>
                    <a:moveTo>
                      <a:pt x="39266" y="16380"/>
                    </a:moveTo>
                    <a:cubicBezTo>
                      <a:pt x="39460" y="17494"/>
                      <a:pt x="39557" y="18629"/>
                      <a:pt x="39559" y="19779"/>
                    </a:cubicBezTo>
                    <a:lnTo>
                      <a:pt x="36432" y="19779"/>
                    </a:lnTo>
                    <a:cubicBezTo>
                      <a:pt x="36429" y="18814"/>
                      <a:pt x="36347" y="17859"/>
                      <a:pt x="36185" y="16923"/>
                    </a:cubicBezTo>
                    <a:lnTo>
                      <a:pt x="39266" y="16380"/>
                    </a:lnTo>
                    <a:close/>
                    <a:moveTo>
                      <a:pt x="3163" y="19813"/>
                    </a:moveTo>
                    <a:cubicBezTo>
                      <a:pt x="3165" y="20778"/>
                      <a:pt x="3246" y="21733"/>
                      <a:pt x="3410" y="22669"/>
                    </a:cubicBezTo>
                    <a:lnTo>
                      <a:pt x="329" y="23212"/>
                    </a:lnTo>
                    <a:cubicBezTo>
                      <a:pt x="135" y="22096"/>
                      <a:pt x="36" y="20963"/>
                      <a:pt x="35" y="19813"/>
                    </a:cubicBezTo>
                    <a:close/>
                    <a:moveTo>
                      <a:pt x="39559" y="19813"/>
                    </a:moveTo>
                    <a:cubicBezTo>
                      <a:pt x="39557" y="20963"/>
                      <a:pt x="39460" y="22096"/>
                      <a:pt x="39266" y="23212"/>
                    </a:cubicBezTo>
                    <a:lnTo>
                      <a:pt x="36184" y="22669"/>
                    </a:lnTo>
                    <a:cubicBezTo>
                      <a:pt x="36347" y="21733"/>
                      <a:pt x="36429" y="20778"/>
                      <a:pt x="36432" y="19813"/>
                    </a:cubicBezTo>
                    <a:close/>
                    <a:moveTo>
                      <a:pt x="3415" y="22699"/>
                    </a:moveTo>
                    <a:cubicBezTo>
                      <a:pt x="3582" y="23641"/>
                      <a:pt x="3828" y="24567"/>
                      <a:pt x="4156" y="25470"/>
                    </a:cubicBezTo>
                    <a:lnTo>
                      <a:pt x="1216" y="26539"/>
                    </a:lnTo>
                    <a:cubicBezTo>
                      <a:pt x="826" y="25467"/>
                      <a:pt x="532" y="24366"/>
                      <a:pt x="333" y="23243"/>
                    </a:cubicBezTo>
                    <a:lnTo>
                      <a:pt x="3415" y="22699"/>
                    </a:lnTo>
                    <a:close/>
                    <a:moveTo>
                      <a:pt x="36179" y="22702"/>
                    </a:moveTo>
                    <a:lnTo>
                      <a:pt x="39260" y="23245"/>
                    </a:lnTo>
                    <a:cubicBezTo>
                      <a:pt x="39063" y="24366"/>
                      <a:pt x="38767" y="25467"/>
                      <a:pt x="38378" y="26542"/>
                    </a:cubicBezTo>
                    <a:lnTo>
                      <a:pt x="35439" y="25471"/>
                    </a:lnTo>
                    <a:cubicBezTo>
                      <a:pt x="35766" y="24568"/>
                      <a:pt x="36014" y="23644"/>
                      <a:pt x="36179" y="22702"/>
                    </a:cubicBezTo>
                    <a:close/>
                    <a:moveTo>
                      <a:pt x="4169" y="25500"/>
                    </a:moveTo>
                    <a:cubicBezTo>
                      <a:pt x="4263" y="25757"/>
                      <a:pt x="4365" y="26015"/>
                      <a:pt x="4470" y="26268"/>
                    </a:cubicBezTo>
                    <a:cubicBezTo>
                      <a:pt x="4737" y="26898"/>
                      <a:pt x="5041" y="27509"/>
                      <a:pt x="5380" y="28097"/>
                    </a:cubicBezTo>
                    <a:lnTo>
                      <a:pt x="2671" y="29662"/>
                    </a:lnTo>
                    <a:cubicBezTo>
                      <a:pt x="2268" y="28965"/>
                      <a:pt x="1905" y="28239"/>
                      <a:pt x="1590" y="27487"/>
                    </a:cubicBezTo>
                    <a:cubicBezTo>
                      <a:pt x="1461" y="27184"/>
                      <a:pt x="1340" y="26878"/>
                      <a:pt x="1229" y="26571"/>
                    </a:cubicBezTo>
                    <a:lnTo>
                      <a:pt x="4169" y="25500"/>
                    </a:lnTo>
                    <a:close/>
                    <a:moveTo>
                      <a:pt x="35426" y="25502"/>
                    </a:moveTo>
                    <a:lnTo>
                      <a:pt x="38366" y="26572"/>
                    </a:lnTo>
                    <a:cubicBezTo>
                      <a:pt x="38254" y="26878"/>
                      <a:pt x="38134" y="27184"/>
                      <a:pt x="38005" y="27487"/>
                    </a:cubicBezTo>
                    <a:cubicBezTo>
                      <a:pt x="37688" y="28237"/>
                      <a:pt x="37326" y="28963"/>
                      <a:pt x="36921" y="29663"/>
                    </a:cubicBezTo>
                    <a:lnTo>
                      <a:pt x="34215" y="28100"/>
                    </a:lnTo>
                    <a:cubicBezTo>
                      <a:pt x="34552" y="27510"/>
                      <a:pt x="34856" y="26900"/>
                      <a:pt x="35123" y="26270"/>
                    </a:cubicBezTo>
                    <a:cubicBezTo>
                      <a:pt x="35230" y="26016"/>
                      <a:pt x="35332" y="25760"/>
                      <a:pt x="35426" y="25502"/>
                    </a:cubicBezTo>
                    <a:close/>
                    <a:moveTo>
                      <a:pt x="5398" y="28129"/>
                    </a:moveTo>
                    <a:cubicBezTo>
                      <a:pt x="5879" y="28956"/>
                      <a:pt x="6426" y="29740"/>
                      <a:pt x="7045" y="30476"/>
                    </a:cubicBezTo>
                    <a:lnTo>
                      <a:pt x="4649" y="32486"/>
                    </a:lnTo>
                    <a:cubicBezTo>
                      <a:pt x="3912" y="31611"/>
                      <a:pt x="3257" y="30679"/>
                      <a:pt x="2688" y="29694"/>
                    </a:cubicBezTo>
                    <a:lnTo>
                      <a:pt x="5398" y="28129"/>
                    </a:lnTo>
                    <a:close/>
                    <a:moveTo>
                      <a:pt x="34197" y="28129"/>
                    </a:moveTo>
                    <a:lnTo>
                      <a:pt x="36907" y="29694"/>
                    </a:lnTo>
                    <a:cubicBezTo>
                      <a:pt x="36337" y="30679"/>
                      <a:pt x="35681" y="31611"/>
                      <a:pt x="34948" y="32486"/>
                    </a:cubicBezTo>
                    <a:lnTo>
                      <a:pt x="32551" y="30476"/>
                    </a:lnTo>
                    <a:cubicBezTo>
                      <a:pt x="33168" y="29740"/>
                      <a:pt x="33719" y="28956"/>
                      <a:pt x="34197" y="28129"/>
                    </a:cubicBezTo>
                    <a:close/>
                    <a:moveTo>
                      <a:pt x="7064" y="30501"/>
                    </a:moveTo>
                    <a:cubicBezTo>
                      <a:pt x="7373" y="30864"/>
                      <a:pt x="7694" y="31218"/>
                      <a:pt x="8035" y="31557"/>
                    </a:cubicBezTo>
                    <a:cubicBezTo>
                      <a:pt x="8375" y="31898"/>
                      <a:pt x="8728" y="32219"/>
                      <a:pt x="9091" y="32528"/>
                    </a:cubicBezTo>
                    <a:lnTo>
                      <a:pt x="7081" y="34925"/>
                    </a:lnTo>
                    <a:cubicBezTo>
                      <a:pt x="6648" y="34558"/>
                      <a:pt x="6228" y="34174"/>
                      <a:pt x="5824" y="33768"/>
                    </a:cubicBezTo>
                    <a:cubicBezTo>
                      <a:pt x="5419" y="33364"/>
                      <a:pt x="5034" y="32944"/>
                      <a:pt x="4669" y="32512"/>
                    </a:cubicBezTo>
                    <a:lnTo>
                      <a:pt x="7064" y="30501"/>
                    </a:lnTo>
                    <a:close/>
                    <a:moveTo>
                      <a:pt x="32529" y="30501"/>
                    </a:moveTo>
                    <a:lnTo>
                      <a:pt x="34926" y="32512"/>
                    </a:lnTo>
                    <a:cubicBezTo>
                      <a:pt x="34559" y="32944"/>
                      <a:pt x="34175" y="33364"/>
                      <a:pt x="33770" y="33768"/>
                    </a:cubicBezTo>
                    <a:cubicBezTo>
                      <a:pt x="33367" y="34173"/>
                      <a:pt x="32947" y="34558"/>
                      <a:pt x="32513" y="34925"/>
                    </a:cubicBezTo>
                    <a:lnTo>
                      <a:pt x="30502" y="32528"/>
                    </a:lnTo>
                    <a:cubicBezTo>
                      <a:pt x="30867" y="32219"/>
                      <a:pt x="31219" y="31898"/>
                      <a:pt x="31558" y="31557"/>
                    </a:cubicBezTo>
                    <a:cubicBezTo>
                      <a:pt x="31899" y="31217"/>
                      <a:pt x="32222" y="30864"/>
                      <a:pt x="32529" y="30501"/>
                    </a:cubicBezTo>
                    <a:close/>
                    <a:moveTo>
                      <a:pt x="19798" y="3188"/>
                    </a:moveTo>
                    <a:cubicBezTo>
                      <a:pt x="22040" y="3188"/>
                      <a:pt x="24213" y="3627"/>
                      <a:pt x="26262" y="4492"/>
                    </a:cubicBezTo>
                    <a:cubicBezTo>
                      <a:pt x="28240" y="5330"/>
                      <a:pt x="30015" y="6527"/>
                      <a:pt x="31540" y="8051"/>
                    </a:cubicBezTo>
                    <a:cubicBezTo>
                      <a:pt x="33065" y="9577"/>
                      <a:pt x="34262" y="11352"/>
                      <a:pt x="35100" y="13330"/>
                    </a:cubicBezTo>
                    <a:cubicBezTo>
                      <a:pt x="35965" y="15377"/>
                      <a:pt x="36404" y="17552"/>
                      <a:pt x="36404" y="19794"/>
                    </a:cubicBezTo>
                    <a:cubicBezTo>
                      <a:pt x="36404" y="22037"/>
                      <a:pt x="35965" y="24211"/>
                      <a:pt x="35100" y="26259"/>
                    </a:cubicBezTo>
                    <a:cubicBezTo>
                      <a:pt x="34262" y="28237"/>
                      <a:pt x="33065" y="30012"/>
                      <a:pt x="31540" y="31537"/>
                    </a:cubicBezTo>
                    <a:cubicBezTo>
                      <a:pt x="30015" y="33063"/>
                      <a:pt x="28240" y="34260"/>
                      <a:pt x="26262" y="35096"/>
                    </a:cubicBezTo>
                    <a:cubicBezTo>
                      <a:pt x="24215" y="35962"/>
                      <a:pt x="22040" y="36400"/>
                      <a:pt x="19798" y="36400"/>
                    </a:cubicBezTo>
                    <a:cubicBezTo>
                      <a:pt x="19791" y="36400"/>
                      <a:pt x="19783" y="36400"/>
                      <a:pt x="19776" y="36400"/>
                    </a:cubicBezTo>
                    <a:cubicBezTo>
                      <a:pt x="17541" y="36400"/>
                      <a:pt x="15373" y="35959"/>
                      <a:pt x="13334" y="35096"/>
                    </a:cubicBezTo>
                    <a:cubicBezTo>
                      <a:pt x="11356" y="34260"/>
                      <a:pt x="9581" y="33063"/>
                      <a:pt x="8055" y="31537"/>
                    </a:cubicBezTo>
                    <a:cubicBezTo>
                      <a:pt x="6531" y="30012"/>
                      <a:pt x="5332" y="28237"/>
                      <a:pt x="4496" y="26259"/>
                    </a:cubicBezTo>
                    <a:cubicBezTo>
                      <a:pt x="3630" y="24212"/>
                      <a:pt x="3192" y="22037"/>
                      <a:pt x="3192" y="19794"/>
                    </a:cubicBezTo>
                    <a:cubicBezTo>
                      <a:pt x="3192" y="17552"/>
                      <a:pt x="3630" y="15379"/>
                      <a:pt x="4496" y="13330"/>
                    </a:cubicBezTo>
                    <a:cubicBezTo>
                      <a:pt x="5332" y="11352"/>
                      <a:pt x="6531" y="9577"/>
                      <a:pt x="8055" y="8051"/>
                    </a:cubicBezTo>
                    <a:cubicBezTo>
                      <a:pt x="9581" y="6527"/>
                      <a:pt x="11356" y="5330"/>
                      <a:pt x="13334" y="4492"/>
                    </a:cubicBezTo>
                    <a:cubicBezTo>
                      <a:pt x="15380" y="3627"/>
                      <a:pt x="17555" y="3188"/>
                      <a:pt x="19798" y="3188"/>
                    </a:cubicBezTo>
                    <a:close/>
                    <a:moveTo>
                      <a:pt x="9117" y="32550"/>
                    </a:moveTo>
                    <a:cubicBezTo>
                      <a:pt x="9852" y="33167"/>
                      <a:pt x="10636" y="33718"/>
                      <a:pt x="11465" y="34196"/>
                    </a:cubicBezTo>
                    <a:lnTo>
                      <a:pt x="9900" y="36905"/>
                    </a:lnTo>
                    <a:cubicBezTo>
                      <a:pt x="8916" y="36335"/>
                      <a:pt x="7981" y="35680"/>
                      <a:pt x="7106" y="34946"/>
                    </a:cubicBezTo>
                    <a:lnTo>
                      <a:pt x="9117" y="32550"/>
                    </a:lnTo>
                    <a:close/>
                    <a:moveTo>
                      <a:pt x="30477" y="32550"/>
                    </a:moveTo>
                    <a:lnTo>
                      <a:pt x="32487" y="34946"/>
                    </a:lnTo>
                    <a:cubicBezTo>
                      <a:pt x="31613" y="35680"/>
                      <a:pt x="30680" y="36335"/>
                      <a:pt x="29695" y="36905"/>
                    </a:cubicBezTo>
                    <a:lnTo>
                      <a:pt x="28130" y="34196"/>
                    </a:lnTo>
                    <a:cubicBezTo>
                      <a:pt x="28957" y="33716"/>
                      <a:pt x="29741" y="33167"/>
                      <a:pt x="30477" y="32550"/>
                    </a:cubicBezTo>
                    <a:close/>
                    <a:moveTo>
                      <a:pt x="11494" y="34210"/>
                    </a:moveTo>
                    <a:cubicBezTo>
                      <a:pt x="12082" y="34549"/>
                      <a:pt x="12692" y="34854"/>
                      <a:pt x="13322" y="35120"/>
                    </a:cubicBezTo>
                    <a:cubicBezTo>
                      <a:pt x="13576" y="35226"/>
                      <a:pt x="13832" y="35327"/>
                      <a:pt x="14090" y="35422"/>
                    </a:cubicBezTo>
                    <a:lnTo>
                      <a:pt x="13020" y="38362"/>
                    </a:lnTo>
                    <a:cubicBezTo>
                      <a:pt x="12714" y="38253"/>
                      <a:pt x="12408" y="38131"/>
                      <a:pt x="12105" y="38004"/>
                    </a:cubicBezTo>
                    <a:cubicBezTo>
                      <a:pt x="11356" y="37686"/>
                      <a:pt x="10629" y="37324"/>
                      <a:pt x="9929" y="36920"/>
                    </a:cubicBezTo>
                    <a:lnTo>
                      <a:pt x="11494" y="34210"/>
                    </a:lnTo>
                    <a:close/>
                    <a:moveTo>
                      <a:pt x="28098" y="34212"/>
                    </a:moveTo>
                    <a:lnTo>
                      <a:pt x="29663" y="36921"/>
                    </a:lnTo>
                    <a:cubicBezTo>
                      <a:pt x="28966" y="37326"/>
                      <a:pt x="28240" y="37686"/>
                      <a:pt x="27488" y="38004"/>
                    </a:cubicBezTo>
                    <a:cubicBezTo>
                      <a:pt x="27187" y="38131"/>
                      <a:pt x="26880" y="38252"/>
                      <a:pt x="26572" y="38363"/>
                    </a:cubicBezTo>
                    <a:lnTo>
                      <a:pt x="25501" y="35425"/>
                    </a:lnTo>
                    <a:cubicBezTo>
                      <a:pt x="25758" y="35330"/>
                      <a:pt x="26016" y="35229"/>
                      <a:pt x="26269" y="35122"/>
                    </a:cubicBezTo>
                    <a:cubicBezTo>
                      <a:pt x="26900" y="34855"/>
                      <a:pt x="27510" y="34551"/>
                      <a:pt x="28098" y="34212"/>
                    </a:cubicBezTo>
                    <a:close/>
                    <a:moveTo>
                      <a:pt x="14124" y="35436"/>
                    </a:moveTo>
                    <a:cubicBezTo>
                      <a:pt x="15025" y="35765"/>
                      <a:pt x="15951" y="36013"/>
                      <a:pt x="16893" y="36178"/>
                    </a:cubicBezTo>
                    <a:lnTo>
                      <a:pt x="16349" y="39259"/>
                    </a:lnTo>
                    <a:cubicBezTo>
                      <a:pt x="15226" y="39062"/>
                      <a:pt x="14127" y="38766"/>
                      <a:pt x="13053" y="38376"/>
                    </a:cubicBezTo>
                    <a:lnTo>
                      <a:pt x="14124" y="35436"/>
                    </a:lnTo>
                    <a:close/>
                    <a:moveTo>
                      <a:pt x="25471" y="35436"/>
                    </a:moveTo>
                    <a:lnTo>
                      <a:pt x="26542" y="38376"/>
                    </a:lnTo>
                    <a:cubicBezTo>
                      <a:pt x="25470" y="38766"/>
                      <a:pt x="24368" y="39062"/>
                      <a:pt x="23245" y="39259"/>
                    </a:cubicBezTo>
                    <a:lnTo>
                      <a:pt x="22702" y="36178"/>
                    </a:lnTo>
                    <a:cubicBezTo>
                      <a:pt x="23644" y="36011"/>
                      <a:pt x="24568" y="35765"/>
                      <a:pt x="25471" y="35436"/>
                    </a:cubicBezTo>
                    <a:close/>
                    <a:moveTo>
                      <a:pt x="16925" y="36182"/>
                    </a:moveTo>
                    <a:cubicBezTo>
                      <a:pt x="17862" y="36346"/>
                      <a:pt x="18816" y="36427"/>
                      <a:pt x="19782" y="36429"/>
                    </a:cubicBezTo>
                    <a:lnTo>
                      <a:pt x="19782" y="39557"/>
                    </a:lnTo>
                    <a:cubicBezTo>
                      <a:pt x="18632" y="39556"/>
                      <a:pt x="17496" y="39457"/>
                      <a:pt x="16381" y="39264"/>
                    </a:cubicBezTo>
                    <a:lnTo>
                      <a:pt x="16925" y="36182"/>
                    </a:lnTo>
                    <a:close/>
                    <a:moveTo>
                      <a:pt x="22670" y="36182"/>
                    </a:moveTo>
                    <a:lnTo>
                      <a:pt x="23213" y="39264"/>
                    </a:lnTo>
                    <a:cubicBezTo>
                      <a:pt x="22098" y="39457"/>
                      <a:pt x="20965" y="39556"/>
                      <a:pt x="19814" y="39557"/>
                    </a:cubicBezTo>
                    <a:lnTo>
                      <a:pt x="19814" y="36429"/>
                    </a:lnTo>
                    <a:cubicBezTo>
                      <a:pt x="20779" y="36427"/>
                      <a:pt x="21734" y="36346"/>
                      <a:pt x="22670" y="36182"/>
                    </a:cubicBezTo>
                    <a:close/>
                    <a:moveTo>
                      <a:pt x="19797" y="0"/>
                    </a:moveTo>
                    <a:cubicBezTo>
                      <a:pt x="17125" y="0"/>
                      <a:pt x="14531" y="525"/>
                      <a:pt x="12091" y="1556"/>
                    </a:cubicBezTo>
                    <a:cubicBezTo>
                      <a:pt x="9735" y="2553"/>
                      <a:pt x="7618" y="3981"/>
                      <a:pt x="5799" y="5799"/>
                    </a:cubicBezTo>
                    <a:cubicBezTo>
                      <a:pt x="3981" y="7618"/>
                      <a:pt x="2553" y="9733"/>
                      <a:pt x="1556" y="12091"/>
                    </a:cubicBezTo>
                    <a:cubicBezTo>
                      <a:pt x="525" y="14531"/>
                      <a:pt x="0" y="17123"/>
                      <a:pt x="0" y="19797"/>
                    </a:cubicBezTo>
                    <a:cubicBezTo>
                      <a:pt x="0" y="22467"/>
                      <a:pt x="525" y="25061"/>
                      <a:pt x="1556" y="27501"/>
                    </a:cubicBezTo>
                    <a:cubicBezTo>
                      <a:pt x="2553" y="29857"/>
                      <a:pt x="3981" y="31976"/>
                      <a:pt x="5799" y="33794"/>
                    </a:cubicBezTo>
                    <a:cubicBezTo>
                      <a:pt x="7618" y="35613"/>
                      <a:pt x="9733" y="37040"/>
                      <a:pt x="12091" y="38036"/>
                    </a:cubicBezTo>
                    <a:cubicBezTo>
                      <a:pt x="14531" y="39069"/>
                      <a:pt x="17125" y="39592"/>
                      <a:pt x="19797" y="39592"/>
                    </a:cubicBezTo>
                    <a:cubicBezTo>
                      <a:pt x="22467" y="39592"/>
                      <a:pt x="25060" y="39069"/>
                      <a:pt x="27501" y="38036"/>
                    </a:cubicBezTo>
                    <a:cubicBezTo>
                      <a:pt x="29857" y="37040"/>
                      <a:pt x="31976" y="35613"/>
                      <a:pt x="33794" y="33794"/>
                    </a:cubicBezTo>
                    <a:cubicBezTo>
                      <a:pt x="35613" y="31976"/>
                      <a:pt x="37040" y="29860"/>
                      <a:pt x="38036" y="27501"/>
                    </a:cubicBezTo>
                    <a:cubicBezTo>
                      <a:pt x="39069" y="25061"/>
                      <a:pt x="39592" y="22470"/>
                      <a:pt x="39592" y="19797"/>
                    </a:cubicBezTo>
                    <a:cubicBezTo>
                      <a:pt x="39592" y="17123"/>
                      <a:pt x="39069" y="14531"/>
                      <a:pt x="38036" y="12091"/>
                    </a:cubicBezTo>
                    <a:cubicBezTo>
                      <a:pt x="37040" y="9735"/>
                      <a:pt x="35613" y="7618"/>
                      <a:pt x="33794" y="5799"/>
                    </a:cubicBezTo>
                    <a:cubicBezTo>
                      <a:pt x="31976" y="3981"/>
                      <a:pt x="29860" y="2553"/>
                      <a:pt x="27501" y="1556"/>
                    </a:cubicBezTo>
                    <a:cubicBezTo>
                      <a:pt x="25061" y="525"/>
                      <a:pt x="22470" y="0"/>
                      <a:pt x="197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3"/>
              <p:cNvSpPr/>
              <p:nvPr/>
            </p:nvSpPr>
            <p:spPr>
              <a:xfrm>
                <a:off x="6263442" y="2366271"/>
                <a:ext cx="833528" cy="833466"/>
              </a:xfrm>
              <a:custGeom>
                <a:avLst/>
                <a:gdLst/>
                <a:ahLst/>
                <a:cxnLst/>
                <a:rect l="l" t="t" r="r" b="b"/>
                <a:pathLst>
                  <a:path w="13528" h="13527" extrusionOk="0">
                    <a:moveTo>
                      <a:pt x="6765" y="0"/>
                    </a:moveTo>
                    <a:cubicBezTo>
                      <a:pt x="5753" y="786"/>
                      <a:pt x="5091" y="2001"/>
                      <a:pt x="5091" y="3382"/>
                    </a:cubicBezTo>
                    <a:cubicBezTo>
                      <a:pt x="5091" y="4378"/>
                      <a:pt x="5440" y="5288"/>
                      <a:pt x="6013" y="6012"/>
                    </a:cubicBezTo>
                    <a:cubicBezTo>
                      <a:pt x="5288" y="5440"/>
                      <a:pt x="4381" y="5089"/>
                      <a:pt x="3383" y="5089"/>
                    </a:cubicBezTo>
                    <a:cubicBezTo>
                      <a:pt x="2002" y="5089"/>
                      <a:pt x="787" y="5753"/>
                      <a:pt x="1" y="6763"/>
                    </a:cubicBezTo>
                    <a:cubicBezTo>
                      <a:pt x="787" y="7774"/>
                      <a:pt x="2002" y="8437"/>
                      <a:pt x="3383" y="8437"/>
                    </a:cubicBezTo>
                    <a:cubicBezTo>
                      <a:pt x="4378" y="8437"/>
                      <a:pt x="5287" y="8087"/>
                      <a:pt x="6013" y="7515"/>
                    </a:cubicBezTo>
                    <a:lnTo>
                      <a:pt x="6013" y="7515"/>
                    </a:lnTo>
                    <a:cubicBezTo>
                      <a:pt x="5440" y="8239"/>
                      <a:pt x="5091" y="9147"/>
                      <a:pt x="5091" y="10145"/>
                    </a:cubicBezTo>
                    <a:cubicBezTo>
                      <a:pt x="5091" y="11524"/>
                      <a:pt x="5752" y="12740"/>
                      <a:pt x="6765" y="13527"/>
                    </a:cubicBezTo>
                    <a:cubicBezTo>
                      <a:pt x="7775" y="12740"/>
                      <a:pt x="8438" y="11524"/>
                      <a:pt x="8438" y="10145"/>
                    </a:cubicBezTo>
                    <a:cubicBezTo>
                      <a:pt x="8438" y="9148"/>
                      <a:pt x="8088" y="8239"/>
                      <a:pt x="7515" y="7515"/>
                    </a:cubicBezTo>
                    <a:lnTo>
                      <a:pt x="7515" y="7515"/>
                    </a:lnTo>
                    <a:cubicBezTo>
                      <a:pt x="8240" y="8087"/>
                      <a:pt x="9148" y="8437"/>
                      <a:pt x="10145" y="8437"/>
                    </a:cubicBezTo>
                    <a:cubicBezTo>
                      <a:pt x="11526" y="8437"/>
                      <a:pt x="12742" y="7776"/>
                      <a:pt x="13527" y="6763"/>
                    </a:cubicBezTo>
                    <a:cubicBezTo>
                      <a:pt x="12742" y="5753"/>
                      <a:pt x="11526" y="5089"/>
                      <a:pt x="10145" y="5089"/>
                    </a:cubicBezTo>
                    <a:cubicBezTo>
                      <a:pt x="9150" y="5089"/>
                      <a:pt x="8240" y="5440"/>
                      <a:pt x="7515" y="6012"/>
                    </a:cubicBezTo>
                    <a:cubicBezTo>
                      <a:pt x="8088" y="5288"/>
                      <a:pt x="8438" y="4379"/>
                      <a:pt x="8438" y="3382"/>
                    </a:cubicBezTo>
                    <a:cubicBezTo>
                      <a:pt x="8438" y="2001"/>
                      <a:pt x="7776" y="786"/>
                      <a:pt x="67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3"/>
              <p:cNvSpPr/>
              <p:nvPr/>
            </p:nvSpPr>
            <p:spPr>
              <a:xfrm>
                <a:off x="5709105" y="1811934"/>
                <a:ext cx="1942290" cy="1942290"/>
              </a:xfrm>
              <a:custGeom>
                <a:avLst/>
                <a:gdLst/>
                <a:ahLst/>
                <a:cxnLst/>
                <a:rect l="l" t="t" r="r" b="b"/>
                <a:pathLst>
                  <a:path w="31523" h="31523" extrusionOk="0">
                    <a:moveTo>
                      <a:pt x="15763" y="0"/>
                    </a:moveTo>
                    <a:cubicBezTo>
                      <a:pt x="15155" y="476"/>
                      <a:pt x="14756" y="1204"/>
                      <a:pt x="14756" y="2036"/>
                    </a:cubicBezTo>
                    <a:cubicBezTo>
                      <a:pt x="14756" y="2868"/>
                      <a:pt x="15155" y="3600"/>
                      <a:pt x="15763" y="4072"/>
                    </a:cubicBezTo>
                    <a:cubicBezTo>
                      <a:pt x="16372" y="3598"/>
                      <a:pt x="16770" y="2868"/>
                      <a:pt x="16770" y="2036"/>
                    </a:cubicBezTo>
                    <a:cubicBezTo>
                      <a:pt x="16770" y="1204"/>
                      <a:pt x="16372" y="476"/>
                      <a:pt x="15763" y="0"/>
                    </a:cubicBezTo>
                    <a:close/>
                    <a:moveTo>
                      <a:pt x="11683" y="538"/>
                    </a:moveTo>
                    <a:cubicBezTo>
                      <a:pt x="11216" y="1152"/>
                      <a:pt x="11020" y="1962"/>
                      <a:pt x="11236" y="2765"/>
                    </a:cubicBezTo>
                    <a:cubicBezTo>
                      <a:pt x="11452" y="3566"/>
                      <a:pt x="12026" y="4171"/>
                      <a:pt x="12736" y="4471"/>
                    </a:cubicBezTo>
                    <a:cubicBezTo>
                      <a:pt x="13201" y="3856"/>
                      <a:pt x="13397" y="3048"/>
                      <a:pt x="13182" y="2245"/>
                    </a:cubicBezTo>
                    <a:cubicBezTo>
                      <a:pt x="12968" y="1441"/>
                      <a:pt x="12394" y="838"/>
                      <a:pt x="11683" y="538"/>
                    </a:cubicBezTo>
                    <a:close/>
                    <a:moveTo>
                      <a:pt x="19842" y="538"/>
                    </a:moveTo>
                    <a:cubicBezTo>
                      <a:pt x="19132" y="839"/>
                      <a:pt x="18558" y="1441"/>
                      <a:pt x="18342" y="2245"/>
                    </a:cubicBezTo>
                    <a:cubicBezTo>
                      <a:pt x="18126" y="3048"/>
                      <a:pt x="18322" y="3856"/>
                      <a:pt x="18787" y="4471"/>
                    </a:cubicBezTo>
                    <a:cubicBezTo>
                      <a:pt x="19497" y="4172"/>
                      <a:pt x="20073" y="3569"/>
                      <a:pt x="20287" y="2766"/>
                    </a:cubicBezTo>
                    <a:cubicBezTo>
                      <a:pt x="20503" y="1962"/>
                      <a:pt x="20307" y="1152"/>
                      <a:pt x="19842" y="538"/>
                    </a:cubicBezTo>
                    <a:close/>
                    <a:moveTo>
                      <a:pt x="7882" y="2113"/>
                    </a:moveTo>
                    <a:lnTo>
                      <a:pt x="7882" y="2113"/>
                    </a:lnTo>
                    <a:cubicBezTo>
                      <a:pt x="7592" y="2826"/>
                      <a:pt x="7612" y="3659"/>
                      <a:pt x="8027" y="4378"/>
                    </a:cubicBezTo>
                    <a:cubicBezTo>
                      <a:pt x="8441" y="5098"/>
                      <a:pt x="9154" y="5533"/>
                      <a:pt x="9916" y="5637"/>
                    </a:cubicBezTo>
                    <a:cubicBezTo>
                      <a:pt x="10206" y="4923"/>
                      <a:pt x="10186" y="4089"/>
                      <a:pt x="9771" y="3371"/>
                    </a:cubicBezTo>
                    <a:cubicBezTo>
                      <a:pt x="9357" y="2652"/>
                      <a:pt x="8647" y="2217"/>
                      <a:pt x="7882" y="2113"/>
                    </a:cubicBezTo>
                    <a:close/>
                    <a:moveTo>
                      <a:pt x="23641" y="2113"/>
                    </a:moveTo>
                    <a:cubicBezTo>
                      <a:pt x="22878" y="2217"/>
                      <a:pt x="22168" y="2652"/>
                      <a:pt x="21751" y="3371"/>
                    </a:cubicBezTo>
                    <a:cubicBezTo>
                      <a:pt x="21336" y="4091"/>
                      <a:pt x="21314" y="4924"/>
                      <a:pt x="21606" y="5637"/>
                    </a:cubicBezTo>
                    <a:cubicBezTo>
                      <a:pt x="22371" y="5533"/>
                      <a:pt x="23081" y="5098"/>
                      <a:pt x="23497" y="4378"/>
                    </a:cubicBezTo>
                    <a:cubicBezTo>
                      <a:pt x="23912" y="3659"/>
                      <a:pt x="23934" y="2826"/>
                      <a:pt x="23641" y="2113"/>
                    </a:cubicBezTo>
                    <a:close/>
                    <a:moveTo>
                      <a:pt x="4949" y="4596"/>
                    </a:moveTo>
                    <a:cubicBezTo>
                      <a:pt x="4839" y="4596"/>
                      <a:pt x="4728" y="4603"/>
                      <a:pt x="4619" y="4617"/>
                    </a:cubicBezTo>
                    <a:cubicBezTo>
                      <a:pt x="4522" y="5382"/>
                      <a:pt x="4758" y="6180"/>
                      <a:pt x="5345" y="6769"/>
                    </a:cubicBezTo>
                    <a:cubicBezTo>
                      <a:pt x="5846" y="7270"/>
                      <a:pt x="6503" y="7516"/>
                      <a:pt x="7161" y="7516"/>
                    </a:cubicBezTo>
                    <a:cubicBezTo>
                      <a:pt x="7273" y="7516"/>
                      <a:pt x="7385" y="7509"/>
                      <a:pt x="7496" y="7495"/>
                    </a:cubicBezTo>
                    <a:cubicBezTo>
                      <a:pt x="7592" y="6731"/>
                      <a:pt x="7357" y="5930"/>
                      <a:pt x="6770" y="5344"/>
                    </a:cubicBezTo>
                    <a:cubicBezTo>
                      <a:pt x="6265" y="4842"/>
                      <a:pt x="5607" y="4596"/>
                      <a:pt x="4949" y="4596"/>
                    </a:cubicBezTo>
                    <a:close/>
                    <a:moveTo>
                      <a:pt x="26575" y="4596"/>
                    </a:moveTo>
                    <a:cubicBezTo>
                      <a:pt x="25916" y="4596"/>
                      <a:pt x="25258" y="4842"/>
                      <a:pt x="24754" y="5344"/>
                    </a:cubicBezTo>
                    <a:cubicBezTo>
                      <a:pt x="24167" y="5931"/>
                      <a:pt x="23931" y="6730"/>
                      <a:pt x="24028" y="7495"/>
                    </a:cubicBezTo>
                    <a:cubicBezTo>
                      <a:pt x="24139" y="7509"/>
                      <a:pt x="24251" y="7516"/>
                      <a:pt x="24362" y="7516"/>
                    </a:cubicBezTo>
                    <a:cubicBezTo>
                      <a:pt x="25020" y="7516"/>
                      <a:pt x="25677" y="7270"/>
                      <a:pt x="26180" y="6769"/>
                    </a:cubicBezTo>
                    <a:cubicBezTo>
                      <a:pt x="26767" y="6180"/>
                      <a:pt x="27002" y="5382"/>
                      <a:pt x="26906" y="4617"/>
                    </a:cubicBezTo>
                    <a:cubicBezTo>
                      <a:pt x="26796" y="4603"/>
                      <a:pt x="26686" y="4596"/>
                      <a:pt x="26575" y="4596"/>
                    </a:cubicBezTo>
                    <a:close/>
                    <a:moveTo>
                      <a:pt x="28417" y="7686"/>
                    </a:moveTo>
                    <a:cubicBezTo>
                      <a:pt x="27985" y="7686"/>
                      <a:pt x="27547" y="7795"/>
                      <a:pt x="27145" y="8026"/>
                    </a:cubicBezTo>
                    <a:cubicBezTo>
                      <a:pt x="26427" y="8441"/>
                      <a:pt x="25992" y="9152"/>
                      <a:pt x="25886" y="9916"/>
                    </a:cubicBezTo>
                    <a:cubicBezTo>
                      <a:pt x="26201" y="10044"/>
                      <a:pt x="26539" y="10111"/>
                      <a:pt x="26880" y="10111"/>
                    </a:cubicBezTo>
                    <a:cubicBezTo>
                      <a:pt x="27313" y="10111"/>
                      <a:pt x="27751" y="10003"/>
                      <a:pt x="28152" y="9771"/>
                    </a:cubicBezTo>
                    <a:cubicBezTo>
                      <a:pt x="28871" y="9355"/>
                      <a:pt x="29306" y="8645"/>
                      <a:pt x="29412" y="7882"/>
                    </a:cubicBezTo>
                    <a:cubicBezTo>
                      <a:pt x="29097" y="7754"/>
                      <a:pt x="28758" y="7686"/>
                      <a:pt x="28417" y="7686"/>
                    </a:cubicBezTo>
                    <a:close/>
                    <a:moveTo>
                      <a:pt x="3106" y="7686"/>
                    </a:moveTo>
                    <a:cubicBezTo>
                      <a:pt x="2765" y="7686"/>
                      <a:pt x="2428" y="7754"/>
                      <a:pt x="2113" y="7882"/>
                    </a:cubicBezTo>
                    <a:cubicBezTo>
                      <a:pt x="2218" y="8645"/>
                      <a:pt x="2652" y="9355"/>
                      <a:pt x="3372" y="9773"/>
                    </a:cubicBezTo>
                    <a:cubicBezTo>
                      <a:pt x="3775" y="10004"/>
                      <a:pt x="4212" y="10113"/>
                      <a:pt x="4645" y="10113"/>
                    </a:cubicBezTo>
                    <a:cubicBezTo>
                      <a:pt x="4986" y="10113"/>
                      <a:pt x="5323" y="10046"/>
                      <a:pt x="5637" y="9917"/>
                    </a:cubicBezTo>
                    <a:cubicBezTo>
                      <a:pt x="5533" y="9152"/>
                      <a:pt x="5098" y="8442"/>
                      <a:pt x="4380" y="8026"/>
                    </a:cubicBezTo>
                    <a:cubicBezTo>
                      <a:pt x="3977" y="7795"/>
                      <a:pt x="3539" y="7686"/>
                      <a:pt x="3106" y="7686"/>
                    </a:cubicBezTo>
                    <a:close/>
                    <a:moveTo>
                      <a:pt x="29421" y="11148"/>
                    </a:moveTo>
                    <a:cubicBezTo>
                      <a:pt x="29204" y="11148"/>
                      <a:pt x="28982" y="11177"/>
                      <a:pt x="28761" y="11236"/>
                    </a:cubicBezTo>
                    <a:cubicBezTo>
                      <a:pt x="27958" y="11452"/>
                      <a:pt x="27355" y="12026"/>
                      <a:pt x="27054" y="12736"/>
                    </a:cubicBezTo>
                    <a:cubicBezTo>
                      <a:pt x="27499" y="13073"/>
                      <a:pt x="28047" y="13268"/>
                      <a:pt x="28620" y="13268"/>
                    </a:cubicBezTo>
                    <a:cubicBezTo>
                      <a:pt x="28838" y="13268"/>
                      <a:pt x="29060" y="13240"/>
                      <a:pt x="29281" y="13181"/>
                    </a:cubicBezTo>
                    <a:cubicBezTo>
                      <a:pt x="30082" y="12968"/>
                      <a:pt x="30687" y="12394"/>
                      <a:pt x="30987" y="11681"/>
                    </a:cubicBezTo>
                    <a:cubicBezTo>
                      <a:pt x="30541" y="11344"/>
                      <a:pt x="29994" y="11148"/>
                      <a:pt x="29421" y="11148"/>
                    </a:cubicBezTo>
                    <a:close/>
                    <a:moveTo>
                      <a:pt x="2105" y="11149"/>
                    </a:moveTo>
                    <a:cubicBezTo>
                      <a:pt x="1531" y="11149"/>
                      <a:pt x="984" y="11346"/>
                      <a:pt x="540" y="11684"/>
                    </a:cubicBezTo>
                    <a:cubicBezTo>
                      <a:pt x="838" y="12394"/>
                      <a:pt x="1441" y="12968"/>
                      <a:pt x="2245" y="13184"/>
                    </a:cubicBezTo>
                    <a:cubicBezTo>
                      <a:pt x="2465" y="13242"/>
                      <a:pt x="2686" y="13270"/>
                      <a:pt x="2903" y="13270"/>
                    </a:cubicBezTo>
                    <a:cubicBezTo>
                      <a:pt x="3478" y="13270"/>
                      <a:pt x="4026" y="13075"/>
                      <a:pt x="4471" y="12737"/>
                    </a:cubicBezTo>
                    <a:cubicBezTo>
                      <a:pt x="4172" y="12027"/>
                      <a:pt x="3570" y="11453"/>
                      <a:pt x="2767" y="11237"/>
                    </a:cubicBezTo>
                    <a:cubicBezTo>
                      <a:pt x="2545" y="11178"/>
                      <a:pt x="2323" y="11149"/>
                      <a:pt x="2105" y="11149"/>
                    </a:cubicBezTo>
                    <a:close/>
                    <a:moveTo>
                      <a:pt x="2028" y="14756"/>
                    </a:moveTo>
                    <a:cubicBezTo>
                      <a:pt x="1201" y="14756"/>
                      <a:pt x="474" y="15156"/>
                      <a:pt x="1" y="15763"/>
                    </a:cubicBezTo>
                    <a:cubicBezTo>
                      <a:pt x="474" y="16370"/>
                      <a:pt x="1206" y="16768"/>
                      <a:pt x="2036" y="16768"/>
                    </a:cubicBezTo>
                    <a:cubicBezTo>
                      <a:pt x="2868" y="16768"/>
                      <a:pt x="3599" y="16370"/>
                      <a:pt x="4072" y="15763"/>
                    </a:cubicBezTo>
                    <a:cubicBezTo>
                      <a:pt x="3600" y="15154"/>
                      <a:pt x="2868" y="14756"/>
                      <a:pt x="2036" y="14756"/>
                    </a:cubicBezTo>
                    <a:cubicBezTo>
                      <a:pt x="2033" y="14756"/>
                      <a:pt x="2031" y="14756"/>
                      <a:pt x="2028" y="14756"/>
                    </a:cubicBezTo>
                    <a:close/>
                    <a:moveTo>
                      <a:pt x="29487" y="14756"/>
                    </a:moveTo>
                    <a:cubicBezTo>
                      <a:pt x="28655" y="14756"/>
                      <a:pt x="27926" y="15154"/>
                      <a:pt x="27451" y="15763"/>
                    </a:cubicBezTo>
                    <a:cubicBezTo>
                      <a:pt x="27923" y="16370"/>
                      <a:pt x="28655" y="16768"/>
                      <a:pt x="29487" y="16768"/>
                    </a:cubicBezTo>
                    <a:cubicBezTo>
                      <a:pt x="30319" y="16768"/>
                      <a:pt x="31050" y="16370"/>
                      <a:pt x="31523" y="15763"/>
                    </a:cubicBezTo>
                    <a:cubicBezTo>
                      <a:pt x="31050" y="15154"/>
                      <a:pt x="30319" y="14756"/>
                      <a:pt x="29487" y="14756"/>
                    </a:cubicBezTo>
                    <a:close/>
                    <a:moveTo>
                      <a:pt x="2906" y="18254"/>
                    </a:moveTo>
                    <a:cubicBezTo>
                      <a:pt x="2688" y="18254"/>
                      <a:pt x="2466" y="18283"/>
                      <a:pt x="2245" y="18342"/>
                    </a:cubicBezTo>
                    <a:cubicBezTo>
                      <a:pt x="1441" y="18555"/>
                      <a:pt x="838" y="19129"/>
                      <a:pt x="540" y="19842"/>
                    </a:cubicBezTo>
                    <a:cubicBezTo>
                      <a:pt x="984" y="20179"/>
                      <a:pt x="1531" y="20374"/>
                      <a:pt x="2105" y="20374"/>
                    </a:cubicBezTo>
                    <a:cubicBezTo>
                      <a:pt x="2323" y="20374"/>
                      <a:pt x="2544" y="20346"/>
                      <a:pt x="2765" y="20287"/>
                    </a:cubicBezTo>
                    <a:cubicBezTo>
                      <a:pt x="3568" y="20071"/>
                      <a:pt x="4171" y="19497"/>
                      <a:pt x="4471" y="18787"/>
                    </a:cubicBezTo>
                    <a:cubicBezTo>
                      <a:pt x="4027" y="18450"/>
                      <a:pt x="3479" y="18254"/>
                      <a:pt x="2906" y="18254"/>
                    </a:cubicBezTo>
                    <a:close/>
                    <a:moveTo>
                      <a:pt x="28620" y="18254"/>
                    </a:moveTo>
                    <a:cubicBezTo>
                      <a:pt x="28047" y="18254"/>
                      <a:pt x="27499" y="18450"/>
                      <a:pt x="27054" y="18787"/>
                    </a:cubicBezTo>
                    <a:cubicBezTo>
                      <a:pt x="27354" y="19497"/>
                      <a:pt x="27957" y="20071"/>
                      <a:pt x="28759" y="20287"/>
                    </a:cubicBezTo>
                    <a:cubicBezTo>
                      <a:pt x="28980" y="20346"/>
                      <a:pt x="29201" y="20374"/>
                      <a:pt x="29419" y="20374"/>
                    </a:cubicBezTo>
                    <a:cubicBezTo>
                      <a:pt x="29992" y="20374"/>
                      <a:pt x="30540" y="20179"/>
                      <a:pt x="30987" y="19842"/>
                    </a:cubicBezTo>
                    <a:cubicBezTo>
                      <a:pt x="30687" y="19132"/>
                      <a:pt x="30085" y="18557"/>
                      <a:pt x="29281" y="18342"/>
                    </a:cubicBezTo>
                    <a:cubicBezTo>
                      <a:pt x="29060" y="18283"/>
                      <a:pt x="28838" y="18254"/>
                      <a:pt x="28620" y="18254"/>
                    </a:cubicBezTo>
                    <a:close/>
                    <a:moveTo>
                      <a:pt x="4644" y="21411"/>
                    </a:moveTo>
                    <a:cubicBezTo>
                      <a:pt x="4212" y="21411"/>
                      <a:pt x="3774" y="21520"/>
                      <a:pt x="3372" y="21752"/>
                    </a:cubicBezTo>
                    <a:cubicBezTo>
                      <a:pt x="2652" y="22166"/>
                      <a:pt x="2218" y="22879"/>
                      <a:pt x="2113" y="23641"/>
                    </a:cubicBezTo>
                    <a:cubicBezTo>
                      <a:pt x="2428" y="23769"/>
                      <a:pt x="2765" y="23836"/>
                      <a:pt x="3106" y="23836"/>
                    </a:cubicBezTo>
                    <a:cubicBezTo>
                      <a:pt x="3539" y="23836"/>
                      <a:pt x="3977" y="23728"/>
                      <a:pt x="4380" y="23496"/>
                    </a:cubicBezTo>
                    <a:cubicBezTo>
                      <a:pt x="5098" y="23082"/>
                      <a:pt x="5533" y="22370"/>
                      <a:pt x="5637" y="21607"/>
                    </a:cubicBezTo>
                    <a:cubicBezTo>
                      <a:pt x="5323" y="21479"/>
                      <a:pt x="4985" y="21411"/>
                      <a:pt x="4644" y="21411"/>
                    </a:cubicBezTo>
                    <a:close/>
                    <a:moveTo>
                      <a:pt x="26879" y="21409"/>
                    </a:moveTo>
                    <a:cubicBezTo>
                      <a:pt x="26539" y="21409"/>
                      <a:pt x="26201" y="21477"/>
                      <a:pt x="25886" y="21605"/>
                    </a:cubicBezTo>
                    <a:cubicBezTo>
                      <a:pt x="25992" y="22369"/>
                      <a:pt x="26427" y="23080"/>
                      <a:pt x="27145" y="23496"/>
                    </a:cubicBezTo>
                    <a:cubicBezTo>
                      <a:pt x="27547" y="23728"/>
                      <a:pt x="27985" y="23837"/>
                      <a:pt x="28418" y="23837"/>
                    </a:cubicBezTo>
                    <a:cubicBezTo>
                      <a:pt x="28759" y="23837"/>
                      <a:pt x="29097" y="23769"/>
                      <a:pt x="29412" y="23641"/>
                    </a:cubicBezTo>
                    <a:cubicBezTo>
                      <a:pt x="29306" y="22878"/>
                      <a:pt x="28871" y="22166"/>
                      <a:pt x="28152" y="21750"/>
                    </a:cubicBezTo>
                    <a:cubicBezTo>
                      <a:pt x="27750" y="21518"/>
                      <a:pt x="27312" y="21409"/>
                      <a:pt x="26879" y="21409"/>
                    </a:cubicBezTo>
                    <a:close/>
                    <a:moveTo>
                      <a:pt x="7166" y="24006"/>
                    </a:moveTo>
                    <a:cubicBezTo>
                      <a:pt x="6506" y="24006"/>
                      <a:pt x="5847" y="24251"/>
                      <a:pt x="5345" y="24754"/>
                    </a:cubicBezTo>
                    <a:cubicBezTo>
                      <a:pt x="4758" y="25342"/>
                      <a:pt x="4522" y="26141"/>
                      <a:pt x="4619" y="26906"/>
                    </a:cubicBezTo>
                    <a:cubicBezTo>
                      <a:pt x="4728" y="26920"/>
                      <a:pt x="4839" y="26926"/>
                      <a:pt x="4949" y="26926"/>
                    </a:cubicBezTo>
                    <a:cubicBezTo>
                      <a:pt x="5607" y="26926"/>
                      <a:pt x="6265" y="26681"/>
                      <a:pt x="6770" y="26178"/>
                    </a:cubicBezTo>
                    <a:cubicBezTo>
                      <a:pt x="7357" y="25592"/>
                      <a:pt x="7592" y="24793"/>
                      <a:pt x="7496" y="24027"/>
                    </a:cubicBezTo>
                    <a:cubicBezTo>
                      <a:pt x="7387" y="24013"/>
                      <a:pt x="7276" y="24006"/>
                      <a:pt x="7166" y="24006"/>
                    </a:cubicBezTo>
                    <a:close/>
                    <a:moveTo>
                      <a:pt x="24359" y="24006"/>
                    </a:moveTo>
                    <a:cubicBezTo>
                      <a:pt x="24249" y="24006"/>
                      <a:pt x="24138" y="24013"/>
                      <a:pt x="24028" y="24027"/>
                    </a:cubicBezTo>
                    <a:cubicBezTo>
                      <a:pt x="23931" y="24792"/>
                      <a:pt x="24167" y="25592"/>
                      <a:pt x="24754" y="26178"/>
                    </a:cubicBezTo>
                    <a:cubicBezTo>
                      <a:pt x="25258" y="26681"/>
                      <a:pt x="25916" y="26926"/>
                      <a:pt x="26575" y="26926"/>
                    </a:cubicBezTo>
                    <a:cubicBezTo>
                      <a:pt x="26686" y="26926"/>
                      <a:pt x="26796" y="26920"/>
                      <a:pt x="26906" y="26906"/>
                    </a:cubicBezTo>
                    <a:cubicBezTo>
                      <a:pt x="27002" y="26141"/>
                      <a:pt x="26767" y="25342"/>
                      <a:pt x="26180" y="24754"/>
                    </a:cubicBezTo>
                    <a:cubicBezTo>
                      <a:pt x="25678" y="24251"/>
                      <a:pt x="25019" y="24006"/>
                      <a:pt x="24359" y="24006"/>
                    </a:cubicBezTo>
                    <a:close/>
                    <a:moveTo>
                      <a:pt x="9918" y="25886"/>
                    </a:moveTo>
                    <a:lnTo>
                      <a:pt x="9918" y="25886"/>
                    </a:lnTo>
                    <a:cubicBezTo>
                      <a:pt x="9154" y="25990"/>
                      <a:pt x="8444" y="26425"/>
                      <a:pt x="8027" y="27145"/>
                    </a:cubicBezTo>
                    <a:cubicBezTo>
                      <a:pt x="7612" y="27864"/>
                      <a:pt x="7592" y="28697"/>
                      <a:pt x="7882" y="29410"/>
                    </a:cubicBezTo>
                    <a:cubicBezTo>
                      <a:pt x="8647" y="29305"/>
                      <a:pt x="9357" y="28871"/>
                      <a:pt x="9773" y="28152"/>
                    </a:cubicBezTo>
                    <a:cubicBezTo>
                      <a:pt x="10187" y="27432"/>
                      <a:pt x="10209" y="26599"/>
                      <a:pt x="9918" y="25886"/>
                    </a:cubicBezTo>
                    <a:close/>
                    <a:moveTo>
                      <a:pt x="21608" y="25886"/>
                    </a:moveTo>
                    <a:cubicBezTo>
                      <a:pt x="21319" y="26599"/>
                      <a:pt x="21338" y="27432"/>
                      <a:pt x="21753" y="28152"/>
                    </a:cubicBezTo>
                    <a:cubicBezTo>
                      <a:pt x="22168" y="28871"/>
                      <a:pt x="22879" y="29305"/>
                      <a:pt x="23641" y="29410"/>
                    </a:cubicBezTo>
                    <a:cubicBezTo>
                      <a:pt x="23931" y="28697"/>
                      <a:pt x="23912" y="27864"/>
                      <a:pt x="23497" y="27145"/>
                    </a:cubicBezTo>
                    <a:cubicBezTo>
                      <a:pt x="23082" y="26425"/>
                      <a:pt x="22371" y="25990"/>
                      <a:pt x="21608" y="25886"/>
                    </a:cubicBezTo>
                    <a:close/>
                    <a:moveTo>
                      <a:pt x="12738" y="27054"/>
                    </a:moveTo>
                    <a:cubicBezTo>
                      <a:pt x="12028" y="27352"/>
                      <a:pt x="11454" y="27956"/>
                      <a:pt x="11238" y="28758"/>
                    </a:cubicBezTo>
                    <a:cubicBezTo>
                      <a:pt x="11020" y="29560"/>
                      <a:pt x="11219" y="30370"/>
                      <a:pt x="11684" y="30986"/>
                    </a:cubicBezTo>
                    <a:cubicBezTo>
                      <a:pt x="12394" y="30688"/>
                      <a:pt x="12968" y="30084"/>
                      <a:pt x="13184" y="29279"/>
                    </a:cubicBezTo>
                    <a:cubicBezTo>
                      <a:pt x="13400" y="28478"/>
                      <a:pt x="13204" y="27668"/>
                      <a:pt x="12738" y="27054"/>
                    </a:cubicBezTo>
                    <a:close/>
                    <a:moveTo>
                      <a:pt x="18787" y="27054"/>
                    </a:moveTo>
                    <a:cubicBezTo>
                      <a:pt x="18322" y="27668"/>
                      <a:pt x="18126" y="28478"/>
                      <a:pt x="18342" y="29279"/>
                    </a:cubicBezTo>
                    <a:cubicBezTo>
                      <a:pt x="18555" y="30082"/>
                      <a:pt x="19131" y="30685"/>
                      <a:pt x="19842" y="30986"/>
                    </a:cubicBezTo>
                    <a:cubicBezTo>
                      <a:pt x="20307" y="30372"/>
                      <a:pt x="20503" y="29562"/>
                      <a:pt x="20287" y="28761"/>
                    </a:cubicBezTo>
                    <a:cubicBezTo>
                      <a:pt x="20073" y="27958"/>
                      <a:pt x="19497" y="27355"/>
                      <a:pt x="18787" y="27054"/>
                    </a:cubicBezTo>
                    <a:close/>
                    <a:moveTo>
                      <a:pt x="15763" y="27451"/>
                    </a:moveTo>
                    <a:cubicBezTo>
                      <a:pt x="15155" y="27923"/>
                      <a:pt x="14756" y="28655"/>
                      <a:pt x="14756" y="29487"/>
                    </a:cubicBezTo>
                    <a:cubicBezTo>
                      <a:pt x="14755" y="30318"/>
                      <a:pt x="15155" y="31050"/>
                      <a:pt x="15763" y="31522"/>
                    </a:cubicBezTo>
                    <a:cubicBezTo>
                      <a:pt x="16372" y="31050"/>
                      <a:pt x="16770" y="30318"/>
                      <a:pt x="16770" y="29487"/>
                    </a:cubicBezTo>
                    <a:cubicBezTo>
                      <a:pt x="16770" y="28655"/>
                      <a:pt x="16372" y="27924"/>
                      <a:pt x="15763" y="274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;p3"/>
              <p:cNvSpPr/>
              <p:nvPr/>
            </p:nvSpPr>
            <p:spPr>
              <a:xfrm>
                <a:off x="6056421" y="2159250"/>
                <a:ext cx="1247704" cy="1247642"/>
              </a:xfrm>
              <a:custGeom>
                <a:avLst/>
                <a:gdLst/>
                <a:ahLst/>
                <a:cxnLst/>
                <a:rect l="l" t="t" r="r" b="b"/>
                <a:pathLst>
                  <a:path w="20250" h="20249" extrusionOk="0">
                    <a:moveTo>
                      <a:pt x="10126" y="0"/>
                    </a:moveTo>
                    <a:cubicBezTo>
                      <a:pt x="9735" y="304"/>
                      <a:pt x="9480" y="774"/>
                      <a:pt x="9480" y="1308"/>
                    </a:cubicBezTo>
                    <a:cubicBezTo>
                      <a:pt x="9480" y="1842"/>
                      <a:pt x="9735" y="2311"/>
                      <a:pt x="10126" y="2615"/>
                    </a:cubicBezTo>
                    <a:cubicBezTo>
                      <a:pt x="10517" y="2311"/>
                      <a:pt x="10772" y="1842"/>
                      <a:pt x="10772" y="1308"/>
                    </a:cubicBezTo>
                    <a:cubicBezTo>
                      <a:pt x="10772" y="775"/>
                      <a:pt x="10516" y="304"/>
                      <a:pt x="10126" y="0"/>
                    </a:cubicBezTo>
                    <a:close/>
                    <a:moveTo>
                      <a:pt x="7505" y="346"/>
                    </a:moveTo>
                    <a:cubicBezTo>
                      <a:pt x="7206" y="740"/>
                      <a:pt x="7082" y="1261"/>
                      <a:pt x="7219" y="1777"/>
                    </a:cubicBezTo>
                    <a:cubicBezTo>
                      <a:pt x="7357" y="2294"/>
                      <a:pt x="7727" y="2679"/>
                      <a:pt x="8182" y="2873"/>
                    </a:cubicBezTo>
                    <a:cubicBezTo>
                      <a:pt x="8481" y="2478"/>
                      <a:pt x="8608" y="1958"/>
                      <a:pt x="8468" y="1442"/>
                    </a:cubicBezTo>
                    <a:cubicBezTo>
                      <a:pt x="8331" y="926"/>
                      <a:pt x="7961" y="538"/>
                      <a:pt x="7505" y="346"/>
                    </a:cubicBezTo>
                    <a:close/>
                    <a:moveTo>
                      <a:pt x="12745" y="346"/>
                    </a:moveTo>
                    <a:cubicBezTo>
                      <a:pt x="12288" y="538"/>
                      <a:pt x="11919" y="926"/>
                      <a:pt x="11781" y="1442"/>
                    </a:cubicBezTo>
                    <a:cubicBezTo>
                      <a:pt x="11643" y="1958"/>
                      <a:pt x="11769" y="2478"/>
                      <a:pt x="12068" y="2873"/>
                    </a:cubicBezTo>
                    <a:cubicBezTo>
                      <a:pt x="12524" y="2681"/>
                      <a:pt x="12894" y="2294"/>
                      <a:pt x="13031" y="1777"/>
                    </a:cubicBezTo>
                    <a:cubicBezTo>
                      <a:pt x="13171" y="1261"/>
                      <a:pt x="13044" y="740"/>
                      <a:pt x="12745" y="346"/>
                    </a:cubicBezTo>
                    <a:close/>
                    <a:moveTo>
                      <a:pt x="5063" y="1356"/>
                    </a:moveTo>
                    <a:cubicBezTo>
                      <a:pt x="4876" y="1816"/>
                      <a:pt x="4889" y="2352"/>
                      <a:pt x="5157" y="2813"/>
                    </a:cubicBezTo>
                    <a:cubicBezTo>
                      <a:pt x="5424" y="3275"/>
                      <a:pt x="5880" y="3554"/>
                      <a:pt x="6372" y="3621"/>
                    </a:cubicBezTo>
                    <a:cubicBezTo>
                      <a:pt x="6557" y="3163"/>
                      <a:pt x="6546" y="2627"/>
                      <a:pt x="6279" y="2165"/>
                    </a:cubicBezTo>
                    <a:cubicBezTo>
                      <a:pt x="6011" y="1703"/>
                      <a:pt x="5554" y="1426"/>
                      <a:pt x="5063" y="1356"/>
                    </a:cubicBezTo>
                    <a:close/>
                    <a:moveTo>
                      <a:pt x="15186" y="1356"/>
                    </a:moveTo>
                    <a:lnTo>
                      <a:pt x="15186" y="1356"/>
                    </a:lnTo>
                    <a:cubicBezTo>
                      <a:pt x="14696" y="1424"/>
                      <a:pt x="14240" y="1703"/>
                      <a:pt x="13973" y="2166"/>
                    </a:cubicBezTo>
                    <a:cubicBezTo>
                      <a:pt x="13707" y="2629"/>
                      <a:pt x="13692" y="3163"/>
                      <a:pt x="13879" y="3623"/>
                    </a:cubicBezTo>
                    <a:cubicBezTo>
                      <a:pt x="14370" y="3556"/>
                      <a:pt x="14827" y="3276"/>
                      <a:pt x="15092" y="2815"/>
                    </a:cubicBezTo>
                    <a:cubicBezTo>
                      <a:pt x="15360" y="2352"/>
                      <a:pt x="15373" y="1816"/>
                      <a:pt x="15186" y="1356"/>
                    </a:cubicBezTo>
                    <a:close/>
                    <a:moveTo>
                      <a:pt x="3177" y="2952"/>
                    </a:moveTo>
                    <a:cubicBezTo>
                      <a:pt x="3107" y="2952"/>
                      <a:pt x="3037" y="2956"/>
                      <a:pt x="2966" y="2965"/>
                    </a:cubicBezTo>
                    <a:cubicBezTo>
                      <a:pt x="2904" y="3456"/>
                      <a:pt x="3055" y="3970"/>
                      <a:pt x="3433" y="4347"/>
                    </a:cubicBezTo>
                    <a:cubicBezTo>
                      <a:pt x="3757" y="4670"/>
                      <a:pt x="4181" y="4828"/>
                      <a:pt x="4605" y="4828"/>
                    </a:cubicBezTo>
                    <a:cubicBezTo>
                      <a:pt x="4675" y="4828"/>
                      <a:pt x="4746" y="4824"/>
                      <a:pt x="4815" y="4815"/>
                    </a:cubicBezTo>
                    <a:cubicBezTo>
                      <a:pt x="4876" y="4324"/>
                      <a:pt x="4727" y="3809"/>
                      <a:pt x="4347" y="3433"/>
                    </a:cubicBezTo>
                    <a:cubicBezTo>
                      <a:pt x="4023" y="3110"/>
                      <a:pt x="3602" y="2952"/>
                      <a:pt x="3177" y="2952"/>
                    </a:cubicBezTo>
                    <a:close/>
                    <a:moveTo>
                      <a:pt x="17073" y="2952"/>
                    </a:moveTo>
                    <a:cubicBezTo>
                      <a:pt x="16649" y="2952"/>
                      <a:pt x="16225" y="3109"/>
                      <a:pt x="15902" y="3433"/>
                    </a:cubicBezTo>
                    <a:cubicBezTo>
                      <a:pt x="15525" y="3811"/>
                      <a:pt x="15373" y="4324"/>
                      <a:pt x="15435" y="4815"/>
                    </a:cubicBezTo>
                    <a:cubicBezTo>
                      <a:pt x="15505" y="4824"/>
                      <a:pt x="15576" y="4828"/>
                      <a:pt x="15647" y="4828"/>
                    </a:cubicBezTo>
                    <a:cubicBezTo>
                      <a:pt x="16069" y="4828"/>
                      <a:pt x="16493" y="4671"/>
                      <a:pt x="16816" y="4347"/>
                    </a:cubicBezTo>
                    <a:cubicBezTo>
                      <a:pt x="17193" y="3969"/>
                      <a:pt x="17345" y="3457"/>
                      <a:pt x="17284" y="2965"/>
                    </a:cubicBezTo>
                    <a:cubicBezTo>
                      <a:pt x="17214" y="2956"/>
                      <a:pt x="17143" y="2952"/>
                      <a:pt x="17073" y="2952"/>
                    </a:cubicBezTo>
                    <a:close/>
                    <a:moveTo>
                      <a:pt x="1996" y="4937"/>
                    </a:moveTo>
                    <a:cubicBezTo>
                      <a:pt x="1777" y="4937"/>
                      <a:pt x="1560" y="4981"/>
                      <a:pt x="1358" y="5063"/>
                    </a:cubicBezTo>
                    <a:cubicBezTo>
                      <a:pt x="1425" y="5553"/>
                      <a:pt x="1703" y="6011"/>
                      <a:pt x="2167" y="6276"/>
                    </a:cubicBezTo>
                    <a:cubicBezTo>
                      <a:pt x="2426" y="6425"/>
                      <a:pt x="2707" y="6495"/>
                      <a:pt x="2986" y="6495"/>
                    </a:cubicBezTo>
                    <a:cubicBezTo>
                      <a:pt x="3204" y="6495"/>
                      <a:pt x="3421" y="6452"/>
                      <a:pt x="3623" y="6370"/>
                    </a:cubicBezTo>
                    <a:cubicBezTo>
                      <a:pt x="3556" y="5880"/>
                      <a:pt x="3277" y="5424"/>
                      <a:pt x="2816" y="5157"/>
                    </a:cubicBezTo>
                    <a:cubicBezTo>
                      <a:pt x="2556" y="5007"/>
                      <a:pt x="2274" y="4937"/>
                      <a:pt x="1996" y="4937"/>
                    </a:cubicBezTo>
                    <a:close/>
                    <a:moveTo>
                      <a:pt x="18255" y="4937"/>
                    </a:moveTo>
                    <a:cubicBezTo>
                      <a:pt x="17977" y="4937"/>
                      <a:pt x="17695" y="5007"/>
                      <a:pt x="17436" y="5157"/>
                    </a:cubicBezTo>
                    <a:cubicBezTo>
                      <a:pt x="16974" y="5424"/>
                      <a:pt x="16696" y="5880"/>
                      <a:pt x="16628" y="6370"/>
                    </a:cubicBezTo>
                    <a:cubicBezTo>
                      <a:pt x="16831" y="6453"/>
                      <a:pt x="17049" y="6496"/>
                      <a:pt x="17269" y="6496"/>
                    </a:cubicBezTo>
                    <a:cubicBezTo>
                      <a:pt x="17546" y="6496"/>
                      <a:pt x="17827" y="6427"/>
                      <a:pt x="18084" y="6279"/>
                    </a:cubicBezTo>
                    <a:cubicBezTo>
                      <a:pt x="18546" y="6011"/>
                      <a:pt x="18826" y="5554"/>
                      <a:pt x="18893" y="5063"/>
                    </a:cubicBezTo>
                    <a:cubicBezTo>
                      <a:pt x="18691" y="4981"/>
                      <a:pt x="18474" y="4937"/>
                      <a:pt x="18255" y="4937"/>
                    </a:cubicBezTo>
                    <a:close/>
                    <a:moveTo>
                      <a:pt x="1355" y="7161"/>
                    </a:moveTo>
                    <a:cubicBezTo>
                      <a:pt x="986" y="7161"/>
                      <a:pt x="634" y="7288"/>
                      <a:pt x="347" y="7505"/>
                    </a:cubicBezTo>
                    <a:cubicBezTo>
                      <a:pt x="539" y="7961"/>
                      <a:pt x="926" y="8330"/>
                      <a:pt x="1442" y="8468"/>
                    </a:cubicBezTo>
                    <a:cubicBezTo>
                      <a:pt x="1584" y="8506"/>
                      <a:pt x="1726" y="8524"/>
                      <a:pt x="1865" y="8524"/>
                    </a:cubicBezTo>
                    <a:cubicBezTo>
                      <a:pt x="2234" y="8524"/>
                      <a:pt x="2587" y="8398"/>
                      <a:pt x="2874" y="8181"/>
                    </a:cubicBezTo>
                    <a:cubicBezTo>
                      <a:pt x="2681" y="7725"/>
                      <a:pt x="2294" y="7355"/>
                      <a:pt x="1778" y="7218"/>
                    </a:cubicBezTo>
                    <a:cubicBezTo>
                      <a:pt x="1636" y="7179"/>
                      <a:pt x="1494" y="7161"/>
                      <a:pt x="1355" y="7161"/>
                    </a:cubicBezTo>
                    <a:close/>
                    <a:moveTo>
                      <a:pt x="18895" y="7162"/>
                    </a:moveTo>
                    <a:cubicBezTo>
                      <a:pt x="18756" y="7162"/>
                      <a:pt x="18614" y="7180"/>
                      <a:pt x="18473" y="7218"/>
                    </a:cubicBezTo>
                    <a:cubicBezTo>
                      <a:pt x="17957" y="7355"/>
                      <a:pt x="17570" y="7725"/>
                      <a:pt x="17377" y="8181"/>
                    </a:cubicBezTo>
                    <a:cubicBezTo>
                      <a:pt x="17663" y="8399"/>
                      <a:pt x="18014" y="8525"/>
                      <a:pt x="18383" y="8525"/>
                    </a:cubicBezTo>
                    <a:cubicBezTo>
                      <a:pt x="18523" y="8525"/>
                      <a:pt x="18665" y="8506"/>
                      <a:pt x="18807" y="8468"/>
                    </a:cubicBezTo>
                    <a:cubicBezTo>
                      <a:pt x="19323" y="8330"/>
                      <a:pt x="19711" y="7961"/>
                      <a:pt x="19903" y="7505"/>
                    </a:cubicBezTo>
                    <a:cubicBezTo>
                      <a:pt x="19617" y="7288"/>
                      <a:pt x="19264" y="7162"/>
                      <a:pt x="18895" y="7162"/>
                    </a:cubicBezTo>
                    <a:close/>
                    <a:moveTo>
                      <a:pt x="1304" y="9478"/>
                    </a:moveTo>
                    <a:cubicBezTo>
                      <a:pt x="773" y="9478"/>
                      <a:pt x="304" y="9736"/>
                      <a:pt x="0" y="10126"/>
                    </a:cubicBezTo>
                    <a:cubicBezTo>
                      <a:pt x="305" y="10516"/>
                      <a:pt x="774" y="10772"/>
                      <a:pt x="1309" y="10772"/>
                    </a:cubicBezTo>
                    <a:cubicBezTo>
                      <a:pt x="1843" y="10772"/>
                      <a:pt x="2311" y="10516"/>
                      <a:pt x="2616" y="10126"/>
                    </a:cubicBezTo>
                    <a:cubicBezTo>
                      <a:pt x="2311" y="9735"/>
                      <a:pt x="1843" y="9478"/>
                      <a:pt x="1309" y="9478"/>
                    </a:cubicBezTo>
                    <a:cubicBezTo>
                      <a:pt x="1307" y="9478"/>
                      <a:pt x="1306" y="9478"/>
                      <a:pt x="1304" y="9478"/>
                    </a:cubicBezTo>
                    <a:close/>
                    <a:moveTo>
                      <a:pt x="18942" y="9478"/>
                    </a:moveTo>
                    <a:cubicBezTo>
                      <a:pt x="18407" y="9478"/>
                      <a:pt x="17938" y="9735"/>
                      <a:pt x="17634" y="10126"/>
                    </a:cubicBezTo>
                    <a:cubicBezTo>
                      <a:pt x="17938" y="10516"/>
                      <a:pt x="18407" y="10772"/>
                      <a:pt x="18942" y="10772"/>
                    </a:cubicBezTo>
                    <a:cubicBezTo>
                      <a:pt x="19475" y="10772"/>
                      <a:pt x="19945" y="10514"/>
                      <a:pt x="20249" y="10126"/>
                    </a:cubicBezTo>
                    <a:cubicBezTo>
                      <a:pt x="19945" y="9735"/>
                      <a:pt x="19475" y="9478"/>
                      <a:pt x="18942" y="9478"/>
                    </a:cubicBezTo>
                    <a:close/>
                    <a:moveTo>
                      <a:pt x="1867" y="11724"/>
                    </a:moveTo>
                    <a:cubicBezTo>
                      <a:pt x="1727" y="11724"/>
                      <a:pt x="1585" y="11742"/>
                      <a:pt x="1442" y="11781"/>
                    </a:cubicBezTo>
                    <a:cubicBezTo>
                      <a:pt x="926" y="11920"/>
                      <a:pt x="539" y="12288"/>
                      <a:pt x="347" y="12744"/>
                    </a:cubicBezTo>
                    <a:cubicBezTo>
                      <a:pt x="634" y="12961"/>
                      <a:pt x="986" y="13087"/>
                      <a:pt x="1355" y="13087"/>
                    </a:cubicBezTo>
                    <a:cubicBezTo>
                      <a:pt x="1495" y="13087"/>
                      <a:pt x="1637" y="13069"/>
                      <a:pt x="1778" y="13031"/>
                    </a:cubicBezTo>
                    <a:cubicBezTo>
                      <a:pt x="2294" y="12893"/>
                      <a:pt x="2680" y="12524"/>
                      <a:pt x="2874" y="12068"/>
                    </a:cubicBezTo>
                    <a:cubicBezTo>
                      <a:pt x="2587" y="11850"/>
                      <a:pt x="2236" y="11724"/>
                      <a:pt x="1867" y="11724"/>
                    </a:cubicBezTo>
                    <a:close/>
                    <a:moveTo>
                      <a:pt x="18383" y="11725"/>
                    </a:moveTo>
                    <a:cubicBezTo>
                      <a:pt x="18015" y="11725"/>
                      <a:pt x="17663" y="11850"/>
                      <a:pt x="17377" y="12068"/>
                    </a:cubicBezTo>
                    <a:cubicBezTo>
                      <a:pt x="17568" y="12524"/>
                      <a:pt x="17957" y="12893"/>
                      <a:pt x="18473" y="13031"/>
                    </a:cubicBezTo>
                    <a:cubicBezTo>
                      <a:pt x="18614" y="13069"/>
                      <a:pt x="18756" y="13087"/>
                      <a:pt x="18895" y="13087"/>
                    </a:cubicBezTo>
                    <a:cubicBezTo>
                      <a:pt x="19264" y="13087"/>
                      <a:pt x="19617" y="12961"/>
                      <a:pt x="19903" y="12744"/>
                    </a:cubicBezTo>
                    <a:cubicBezTo>
                      <a:pt x="19711" y="12288"/>
                      <a:pt x="19323" y="11918"/>
                      <a:pt x="18807" y="11781"/>
                    </a:cubicBezTo>
                    <a:cubicBezTo>
                      <a:pt x="18665" y="11743"/>
                      <a:pt x="18523" y="11725"/>
                      <a:pt x="18383" y="11725"/>
                    </a:cubicBezTo>
                    <a:close/>
                    <a:moveTo>
                      <a:pt x="2982" y="13753"/>
                    </a:moveTo>
                    <a:cubicBezTo>
                      <a:pt x="2704" y="13753"/>
                      <a:pt x="2423" y="13822"/>
                      <a:pt x="2165" y="13970"/>
                    </a:cubicBezTo>
                    <a:cubicBezTo>
                      <a:pt x="1703" y="14238"/>
                      <a:pt x="1426" y="14695"/>
                      <a:pt x="1358" y="15186"/>
                    </a:cubicBezTo>
                    <a:cubicBezTo>
                      <a:pt x="1560" y="15268"/>
                      <a:pt x="1777" y="15312"/>
                      <a:pt x="1996" y="15312"/>
                    </a:cubicBezTo>
                    <a:cubicBezTo>
                      <a:pt x="2274" y="15312"/>
                      <a:pt x="2556" y="15242"/>
                      <a:pt x="2814" y="15092"/>
                    </a:cubicBezTo>
                    <a:cubicBezTo>
                      <a:pt x="3275" y="14825"/>
                      <a:pt x="3555" y="14369"/>
                      <a:pt x="3621" y="13879"/>
                    </a:cubicBezTo>
                    <a:cubicBezTo>
                      <a:pt x="3419" y="13796"/>
                      <a:pt x="3201" y="13753"/>
                      <a:pt x="2982" y="13753"/>
                    </a:cubicBezTo>
                    <a:close/>
                    <a:moveTo>
                      <a:pt x="17264" y="13753"/>
                    </a:moveTo>
                    <a:cubicBezTo>
                      <a:pt x="17046" y="13753"/>
                      <a:pt x="16829" y="13797"/>
                      <a:pt x="16626" y="13879"/>
                    </a:cubicBezTo>
                    <a:cubicBezTo>
                      <a:pt x="16693" y="14369"/>
                      <a:pt x="16973" y="14825"/>
                      <a:pt x="17435" y="15092"/>
                    </a:cubicBezTo>
                    <a:cubicBezTo>
                      <a:pt x="17694" y="15242"/>
                      <a:pt x="17976" y="15312"/>
                      <a:pt x="18255" y="15312"/>
                    </a:cubicBezTo>
                    <a:cubicBezTo>
                      <a:pt x="18474" y="15312"/>
                      <a:pt x="18691" y="15268"/>
                      <a:pt x="18893" y="15186"/>
                    </a:cubicBezTo>
                    <a:cubicBezTo>
                      <a:pt x="18826" y="14695"/>
                      <a:pt x="18546" y="14238"/>
                      <a:pt x="18083" y="13973"/>
                    </a:cubicBezTo>
                    <a:cubicBezTo>
                      <a:pt x="17824" y="13824"/>
                      <a:pt x="17542" y="13753"/>
                      <a:pt x="17264" y="13753"/>
                    </a:cubicBezTo>
                    <a:close/>
                    <a:moveTo>
                      <a:pt x="15645" y="15421"/>
                    </a:moveTo>
                    <a:cubicBezTo>
                      <a:pt x="15575" y="15421"/>
                      <a:pt x="15505" y="15425"/>
                      <a:pt x="15435" y="15434"/>
                    </a:cubicBezTo>
                    <a:cubicBezTo>
                      <a:pt x="15373" y="15925"/>
                      <a:pt x="15524" y="16439"/>
                      <a:pt x="15902" y="16816"/>
                    </a:cubicBezTo>
                    <a:cubicBezTo>
                      <a:pt x="16225" y="17139"/>
                      <a:pt x="16648" y="17297"/>
                      <a:pt x="17073" y="17297"/>
                    </a:cubicBezTo>
                    <a:cubicBezTo>
                      <a:pt x="17144" y="17297"/>
                      <a:pt x="17214" y="17293"/>
                      <a:pt x="17284" y="17284"/>
                    </a:cubicBezTo>
                    <a:cubicBezTo>
                      <a:pt x="17345" y="16793"/>
                      <a:pt x="17196" y="16278"/>
                      <a:pt x="16816" y="15902"/>
                    </a:cubicBezTo>
                    <a:cubicBezTo>
                      <a:pt x="16493" y="15578"/>
                      <a:pt x="16069" y="15421"/>
                      <a:pt x="15645" y="15421"/>
                    </a:cubicBezTo>
                    <a:close/>
                    <a:moveTo>
                      <a:pt x="4604" y="15421"/>
                    </a:moveTo>
                    <a:cubicBezTo>
                      <a:pt x="4180" y="15421"/>
                      <a:pt x="3756" y="15578"/>
                      <a:pt x="3433" y="15902"/>
                    </a:cubicBezTo>
                    <a:cubicBezTo>
                      <a:pt x="3056" y="16278"/>
                      <a:pt x="2904" y="16791"/>
                      <a:pt x="2966" y="17284"/>
                    </a:cubicBezTo>
                    <a:cubicBezTo>
                      <a:pt x="3037" y="17293"/>
                      <a:pt x="3107" y="17297"/>
                      <a:pt x="3178" y="17297"/>
                    </a:cubicBezTo>
                    <a:cubicBezTo>
                      <a:pt x="3601" y="17297"/>
                      <a:pt x="4025" y="17140"/>
                      <a:pt x="4347" y="16816"/>
                    </a:cubicBezTo>
                    <a:cubicBezTo>
                      <a:pt x="4724" y="16439"/>
                      <a:pt x="4876" y="15925"/>
                      <a:pt x="4815" y="15434"/>
                    </a:cubicBezTo>
                    <a:cubicBezTo>
                      <a:pt x="4745" y="15425"/>
                      <a:pt x="4674" y="15421"/>
                      <a:pt x="4604" y="15421"/>
                    </a:cubicBezTo>
                    <a:close/>
                    <a:moveTo>
                      <a:pt x="6372" y="16626"/>
                    </a:moveTo>
                    <a:lnTo>
                      <a:pt x="6372" y="16626"/>
                    </a:lnTo>
                    <a:cubicBezTo>
                      <a:pt x="5880" y="16693"/>
                      <a:pt x="5424" y="16972"/>
                      <a:pt x="5157" y="17433"/>
                    </a:cubicBezTo>
                    <a:cubicBezTo>
                      <a:pt x="4889" y="17897"/>
                      <a:pt x="4876" y="18433"/>
                      <a:pt x="5063" y="18892"/>
                    </a:cubicBezTo>
                    <a:cubicBezTo>
                      <a:pt x="5554" y="18824"/>
                      <a:pt x="6011" y="18546"/>
                      <a:pt x="6277" y="18082"/>
                    </a:cubicBezTo>
                    <a:cubicBezTo>
                      <a:pt x="6543" y="17620"/>
                      <a:pt x="6557" y="17085"/>
                      <a:pt x="6372" y="16626"/>
                    </a:cubicBezTo>
                    <a:close/>
                    <a:moveTo>
                      <a:pt x="13879" y="16628"/>
                    </a:moveTo>
                    <a:cubicBezTo>
                      <a:pt x="13692" y="17085"/>
                      <a:pt x="13705" y="17622"/>
                      <a:pt x="13972" y="18084"/>
                    </a:cubicBezTo>
                    <a:cubicBezTo>
                      <a:pt x="14240" y="18546"/>
                      <a:pt x="14696" y="18824"/>
                      <a:pt x="15186" y="18892"/>
                    </a:cubicBezTo>
                    <a:cubicBezTo>
                      <a:pt x="15373" y="18433"/>
                      <a:pt x="15360" y="17897"/>
                      <a:pt x="15092" y="17435"/>
                    </a:cubicBezTo>
                    <a:cubicBezTo>
                      <a:pt x="14827" y="16974"/>
                      <a:pt x="14370" y="16694"/>
                      <a:pt x="13879" y="16628"/>
                    </a:cubicBezTo>
                    <a:close/>
                    <a:moveTo>
                      <a:pt x="8182" y="17375"/>
                    </a:moveTo>
                    <a:cubicBezTo>
                      <a:pt x="7727" y="17568"/>
                      <a:pt x="7356" y="17955"/>
                      <a:pt x="7219" y="18472"/>
                    </a:cubicBezTo>
                    <a:cubicBezTo>
                      <a:pt x="7079" y="18988"/>
                      <a:pt x="7206" y="19508"/>
                      <a:pt x="7505" y="19902"/>
                    </a:cubicBezTo>
                    <a:cubicBezTo>
                      <a:pt x="7961" y="19711"/>
                      <a:pt x="8331" y="19323"/>
                      <a:pt x="8468" y="18807"/>
                    </a:cubicBezTo>
                    <a:cubicBezTo>
                      <a:pt x="8606" y="18291"/>
                      <a:pt x="8481" y="17771"/>
                      <a:pt x="8182" y="17375"/>
                    </a:cubicBezTo>
                    <a:close/>
                    <a:moveTo>
                      <a:pt x="12068" y="17375"/>
                    </a:moveTo>
                    <a:cubicBezTo>
                      <a:pt x="11769" y="17771"/>
                      <a:pt x="11642" y="18291"/>
                      <a:pt x="11781" y="18807"/>
                    </a:cubicBezTo>
                    <a:cubicBezTo>
                      <a:pt x="11921" y="19323"/>
                      <a:pt x="12288" y="19711"/>
                      <a:pt x="12745" y="19902"/>
                    </a:cubicBezTo>
                    <a:cubicBezTo>
                      <a:pt x="13044" y="19508"/>
                      <a:pt x="13169" y="18988"/>
                      <a:pt x="13031" y="18472"/>
                    </a:cubicBezTo>
                    <a:cubicBezTo>
                      <a:pt x="12894" y="17955"/>
                      <a:pt x="12524" y="17569"/>
                      <a:pt x="12068" y="17375"/>
                    </a:cubicBezTo>
                    <a:close/>
                    <a:moveTo>
                      <a:pt x="10126" y="17633"/>
                    </a:moveTo>
                    <a:cubicBezTo>
                      <a:pt x="9735" y="17938"/>
                      <a:pt x="9480" y="18407"/>
                      <a:pt x="9480" y="18940"/>
                    </a:cubicBezTo>
                    <a:cubicBezTo>
                      <a:pt x="9477" y="19475"/>
                      <a:pt x="9735" y="19944"/>
                      <a:pt x="10126" y="20249"/>
                    </a:cubicBezTo>
                    <a:cubicBezTo>
                      <a:pt x="10517" y="19944"/>
                      <a:pt x="10772" y="19475"/>
                      <a:pt x="10772" y="18940"/>
                    </a:cubicBezTo>
                    <a:cubicBezTo>
                      <a:pt x="10772" y="18407"/>
                      <a:pt x="10517" y="17938"/>
                      <a:pt x="10126" y="176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1"/>
                  </a:gs>
                  <a:gs pos="100000">
                    <a:schemeClr val="accent2"/>
                  </a:gs>
                </a:gsLst>
                <a:lin ang="10800025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9" name="Google Shape;149;p3"/>
            <p:cNvGrpSpPr/>
            <p:nvPr/>
          </p:nvGrpSpPr>
          <p:grpSpPr>
            <a:xfrm flipH="1">
              <a:off x="7547151" y="-1082140"/>
              <a:ext cx="3132921" cy="3132921"/>
              <a:chOff x="4320027" y="423103"/>
              <a:chExt cx="4720387" cy="4720387"/>
            </a:xfrm>
          </p:grpSpPr>
          <p:sp>
            <p:nvSpPr>
              <p:cNvPr id="150" name="Google Shape;150;p3"/>
              <p:cNvSpPr/>
              <p:nvPr/>
            </p:nvSpPr>
            <p:spPr>
              <a:xfrm>
                <a:off x="4320027" y="423103"/>
                <a:ext cx="4720387" cy="4720387"/>
              </a:xfrm>
              <a:custGeom>
                <a:avLst/>
                <a:gdLst/>
                <a:ahLst/>
                <a:cxnLst/>
                <a:rect l="l" t="t" r="r" b="b"/>
                <a:pathLst>
                  <a:path w="76611" h="76611" extrusionOk="0">
                    <a:moveTo>
                      <a:pt x="38418" y="0"/>
                    </a:moveTo>
                    <a:lnTo>
                      <a:pt x="37849" y="812"/>
                    </a:lnTo>
                    <a:cubicBezTo>
                      <a:pt x="37569" y="1212"/>
                      <a:pt x="36798" y="1785"/>
                      <a:pt x="35906" y="2452"/>
                    </a:cubicBezTo>
                    <a:cubicBezTo>
                      <a:pt x="33148" y="4512"/>
                      <a:pt x="28978" y="7624"/>
                      <a:pt x="28979" y="12789"/>
                    </a:cubicBezTo>
                    <a:cubicBezTo>
                      <a:pt x="28979" y="13494"/>
                      <a:pt x="29297" y="14940"/>
                      <a:pt x="29528" y="15909"/>
                    </a:cubicBezTo>
                    <a:cubicBezTo>
                      <a:pt x="29317" y="15992"/>
                      <a:pt x="29101" y="16083"/>
                      <a:pt x="28881" y="16177"/>
                    </a:cubicBezTo>
                    <a:cubicBezTo>
                      <a:pt x="28347" y="15308"/>
                      <a:pt x="27527" y="14021"/>
                      <a:pt x="27016" y="13511"/>
                    </a:cubicBezTo>
                    <a:cubicBezTo>
                      <a:pt x="24771" y="11262"/>
                      <a:pt x="21958" y="10680"/>
                      <a:pt x="19332" y="10680"/>
                    </a:cubicBezTo>
                    <a:cubicBezTo>
                      <a:pt x="17690" y="10680"/>
                      <a:pt x="16121" y="10908"/>
                      <a:pt x="14811" y="11098"/>
                    </a:cubicBezTo>
                    <a:cubicBezTo>
                      <a:pt x="13942" y="11225"/>
                      <a:pt x="13166" y="11338"/>
                      <a:pt x="12641" y="11338"/>
                    </a:cubicBezTo>
                    <a:cubicBezTo>
                      <a:pt x="12501" y="11338"/>
                      <a:pt x="12378" y="11329"/>
                      <a:pt x="12276" y="11311"/>
                    </a:cubicBezTo>
                    <a:lnTo>
                      <a:pt x="11301" y="11139"/>
                    </a:lnTo>
                    <a:lnTo>
                      <a:pt x="11474" y="12116"/>
                    </a:lnTo>
                    <a:cubicBezTo>
                      <a:pt x="11559" y="12595"/>
                      <a:pt x="11420" y="13549"/>
                      <a:pt x="11261" y="14650"/>
                    </a:cubicBezTo>
                    <a:cubicBezTo>
                      <a:pt x="10764" y="18057"/>
                      <a:pt x="10017" y="23206"/>
                      <a:pt x="13670" y="26858"/>
                    </a:cubicBezTo>
                    <a:cubicBezTo>
                      <a:pt x="14170" y="27356"/>
                      <a:pt x="15416" y="28155"/>
                      <a:pt x="16267" y="28676"/>
                    </a:cubicBezTo>
                    <a:cubicBezTo>
                      <a:pt x="16173" y="28892"/>
                      <a:pt x="16080" y="29107"/>
                      <a:pt x="15993" y="29323"/>
                    </a:cubicBezTo>
                    <a:cubicBezTo>
                      <a:pt x="15003" y="29084"/>
                      <a:pt x="13517" y="28755"/>
                      <a:pt x="12792" y="28755"/>
                    </a:cubicBezTo>
                    <a:lnTo>
                      <a:pt x="12789" y="28755"/>
                    </a:lnTo>
                    <a:cubicBezTo>
                      <a:pt x="7626" y="28755"/>
                      <a:pt x="4515" y="32922"/>
                      <a:pt x="2455" y="35681"/>
                    </a:cubicBezTo>
                    <a:cubicBezTo>
                      <a:pt x="1788" y="36574"/>
                      <a:pt x="1214" y="37345"/>
                      <a:pt x="814" y="37624"/>
                    </a:cubicBezTo>
                    <a:lnTo>
                      <a:pt x="0" y="38192"/>
                    </a:lnTo>
                    <a:lnTo>
                      <a:pt x="812" y="38762"/>
                    </a:lnTo>
                    <a:cubicBezTo>
                      <a:pt x="1213" y="39043"/>
                      <a:pt x="1787" y="39812"/>
                      <a:pt x="2453" y="40705"/>
                    </a:cubicBezTo>
                    <a:cubicBezTo>
                      <a:pt x="4512" y="43464"/>
                      <a:pt x="7625" y="47631"/>
                      <a:pt x="12786" y="47631"/>
                    </a:cubicBezTo>
                    <a:lnTo>
                      <a:pt x="12791" y="47631"/>
                    </a:lnTo>
                    <a:cubicBezTo>
                      <a:pt x="13495" y="47631"/>
                      <a:pt x="14940" y="47314"/>
                      <a:pt x="15909" y="47082"/>
                    </a:cubicBezTo>
                    <a:cubicBezTo>
                      <a:pt x="15993" y="47295"/>
                      <a:pt x="16083" y="47509"/>
                      <a:pt x="16177" y="47731"/>
                    </a:cubicBezTo>
                    <a:cubicBezTo>
                      <a:pt x="15308" y="48262"/>
                      <a:pt x="14022" y="49082"/>
                      <a:pt x="13511" y="49593"/>
                    </a:cubicBezTo>
                    <a:cubicBezTo>
                      <a:pt x="9858" y="53243"/>
                      <a:pt x="10604" y="58392"/>
                      <a:pt x="11098" y="61800"/>
                    </a:cubicBezTo>
                    <a:cubicBezTo>
                      <a:pt x="11258" y="62902"/>
                      <a:pt x="11398" y="63854"/>
                      <a:pt x="11313" y="64336"/>
                    </a:cubicBezTo>
                    <a:lnTo>
                      <a:pt x="11140" y="65309"/>
                    </a:lnTo>
                    <a:lnTo>
                      <a:pt x="12117" y="65137"/>
                    </a:lnTo>
                    <a:cubicBezTo>
                      <a:pt x="12217" y="65119"/>
                      <a:pt x="12337" y="65112"/>
                      <a:pt x="12475" y="65112"/>
                    </a:cubicBezTo>
                    <a:cubicBezTo>
                      <a:pt x="13000" y="65112"/>
                      <a:pt x="13778" y="65225"/>
                      <a:pt x="14650" y="65351"/>
                    </a:cubicBezTo>
                    <a:cubicBezTo>
                      <a:pt x="15961" y="65541"/>
                      <a:pt x="17531" y="65769"/>
                      <a:pt x="19173" y="65769"/>
                    </a:cubicBezTo>
                    <a:cubicBezTo>
                      <a:pt x="21799" y="65769"/>
                      <a:pt x="24612" y="65187"/>
                      <a:pt x="26858" y="62940"/>
                    </a:cubicBezTo>
                    <a:cubicBezTo>
                      <a:pt x="27358" y="62440"/>
                      <a:pt x="28158" y="61194"/>
                      <a:pt x="28676" y="60345"/>
                    </a:cubicBezTo>
                    <a:cubicBezTo>
                      <a:pt x="28892" y="60441"/>
                      <a:pt x="29108" y="60532"/>
                      <a:pt x="29324" y="60619"/>
                    </a:cubicBezTo>
                    <a:cubicBezTo>
                      <a:pt x="29085" y="61607"/>
                      <a:pt x="28755" y="63098"/>
                      <a:pt x="28755" y="63818"/>
                    </a:cubicBezTo>
                    <a:cubicBezTo>
                      <a:pt x="28753" y="68983"/>
                      <a:pt x="32922" y="72097"/>
                      <a:pt x="35681" y="74156"/>
                    </a:cubicBezTo>
                    <a:cubicBezTo>
                      <a:pt x="36574" y="74822"/>
                      <a:pt x="37346" y="75399"/>
                      <a:pt x="37624" y="75799"/>
                    </a:cubicBezTo>
                    <a:lnTo>
                      <a:pt x="38194" y="76610"/>
                    </a:lnTo>
                    <a:lnTo>
                      <a:pt x="38762" y="75799"/>
                    </a:lnTo>
                    <a:cubicBezTo>
                      <a:pt x="39043" y="75399"/>
                      <a:pt x="39815" y="74824"/>
                      <a:pt x="40706" y="74157"/>
                    </a:cubicBezTo>
                    <a:cubicBezTo>
                      <a:pt x="43464" y="72098"/>
                      <a:pt x="47634" y="68987"/>
                      <a:pt x="47633" y="63821"/>
                    </a:cubicBezTo>
                    <a:cubicBezTo>
                      <a:pt x="47630" y="63113"/>
                      <a:pt x="47315" y="61669"/>
                      <a:pt x="47083" y="60701"/>
                    </a:cubicBezTo>
                    <a:cubicBezTo>
                      <a:pt x="47295" y="60619"/>
                      <a:pt x="47511" y="60529"/>
                      <a:pt x="47731" y="60433"/>
                    </a:cubicBezTo>
                    <a:cubicBezTo>
                      <a:pt x="48263" y="61303"/>
                      <a:pt x="49083" y="62587"/>
                      <a:pt x="49596" y="63100"/>
                    </a:cubicBezTo>
                    <a:cubicBezTo>
                      <a:pt x="51842" y="65348"/>
                      <a:pt x="54656" y="65931"/>
                      <a:pt x="57283" y="65931"/>
                    </a:cubicBezTo>
                    <a:cubicBezTo>
                      <a:pt x="58924" y="65931"/>
                      <a:pt x="60491" y="65703"/>
                      <a:pt x="61801" y="65512"/>
                    </a:cubicBezTo>
                    <a:cubicBezTo>
                      <a:pt x="62674" y="65386"/>
                      <a:pt x="63449" y="65274"/>
                      <a:pt x="63974" y="65274"/>
                    </a:cubicBezTo>
                    <a:cubicBezTo>
                      <a:pt x="64114" y="65274"/>
                      <a:pt x="64235" y="65282"/>
                      <a:pt x="64337" y="65299"/>
                    </a:cubicBezTo>
                    <a:lnTo>
                      <a:pt x="65312" y="65470"/>
                    </a:lnTo>
                    <a:lnTo>
                      <a:pt x="65140" y="64495"/>
                    </a:lnTo>
                    <a:cubicBezTo>
                      <a:pt x="65054" y="64014"/>
                      <a:pt x="65195" y="63062"/>
                      <a:pt x="65354" y="61961"/>
                    </a:cubicBezTo>
                    <a:cubicBezTo>
                      <a:pt x="65850" y="58554"/>
                      <a:pt x="66596" y="53404"/>
                      <a:pt x="62943" y="49753"/>
                    </a:cubicBezTo>
                    <a:cubicBezTo>
                      <a:pt x="62442" y="49253"/>
                      <a:pt x="61196" y="48453"/>
                      <a:pt x="60348" y="47934"/>
                    </a:cubicBezTo>
                    <a:cubicBezTo>
                      <a:pt x="60443" y="47718"/>
                      <a:pt x="60533" y="47502"/>
                      <a:pt x="60620" y="47288"/>
                    </a:cubicBezTo>
                    <a:cubicBezTo>
                      <a:pt x="62098" y="47646"/>
                      <a:pt x="63272" y="47856"/>
                      <a:pt x="63821" y="47856"/>
                    </a:cubicBezTo>
                    <a:lnTo>
                      <a:pt x="63823" y="47856"/>
                    </a:lnTo>
                    <a:cubicBezTo>
                      <a:pt x="68987" y="47856"/>
                      <a:pt x="72099" y="43687"/>
                      <a:pt x="74159" y="40928"/>
                    </a:cubicBezTo>
                    <a:cubicBezTo>
                      <a:pt x="74825" y="40037"/>
                      <a:pt x="75399" y="39265"/>
                      <a:pt x="75799" y="38986"/>
                    </a:cubicBezTo>
                    <a:lnTo>
                      <a:pt x="76610" y="38417"/>
                    </a:lnTo>
                    <a:lnTo>
                      <a:pt x="75799" y="37849"/>
                    </a:lnTo>
                    <a:cubicBezTo>
                      <a:pt x="75399" y="37568"/>
                      <a:pt x="74825" y="36798"/>
                      <a:pt x="74159" y="35904"/>
                    </a:cubicBezTo>
                    <a:cubicBezTo>
                      <a:pt x="72099" y="33147"/>
                      <a:pt x="68987" y="28979"/>
                      <a:pt x="63826" y="28979"/>
                    </a:cubicBezTo>
                    <a:lnTo>
                      <a:pt x="63821" y="28979"/>
                    </a:lnTo>
                    <a:cubicBezTo>
                      <a:pt x="63115" y="28979"/>
                      <a:pt x="61669" y="29295"/>
                      <a:pt x="60703" y="29527"/>
                    </a:cubicBezTo>
                    <a:cubicBezTo>
                      <a:pt x="60619" y="29314"/>
                      <a:pt x="60530" y="29098"/>
                      <a:pt x="60435" y="28876"/>
                    </a:cubicBezTo>
                    <a:cubicBezTo>
                      <a:pt x="61301" y="28346"/>
                      <a:pt x="62588" y="27526"/>
                      <a:pt x="63101" y="27016"/>
                    </a:cubicBezTo>
                    <a:cubicBezTo>
                      <a:pt x="66754" y="23363"/>
                      <a:pt x="66006" y="18214"/>
                      <a:pt x="65511" y="14806"/>
                    </a:cubicBezTo>
                    <a:cubicBezTo>
                      <a:pt x="65351" y="13705"/>
                      <a:pt x="65212" y="12753"/>
                      <a:pt x="65298" y="12273"/>
                    </a:cubicBezTo>
                    <a:lnTo>
                      <a:pt x="65470" y="11297"/>
                    </a:lnTo>
                    <a:lnTo>
                      <a:pt x="64495" y="11469"/>
                    </a:lnTo>
                    <a:cubicBezTo>
                      <a:pt x="64395" y="11487"/>
                      <a:pt x="64274" y="11495"/>
                      <a:pt x="64136" y="11495"/>
                    </a:cubicBezTo>
                    <a:cubicBezTo>
                      <a:pt x="63612" y="11495"/>
                      <a:pt x="62834" y="11381"/>
                      <a:pt x="61962" y="11255"/>
                    </a:cubicBezTo>
                    <a:cubicBezTo>
                      <a:pt x="60651" y="11065"/>
                      <a:pt x="59083" y="10837"/>
                      <a:pt x="57441" y="10837"/>
                    </a:cubicBezTo>
                    <a:cubicBezTo>
                      <a:pt x="54815" y="10837"/>
                      <a:pt x="52001" y="11420"/>
                      <a:pt x="49753" y="13670"/>
                    </a:cubicBezTo>
                    <a:cubicBezTo>
                      <a:pt x="49256" y="14170"/>
                      <a:pt x="48456" y="15416"/>
                      <a:pt x="47934" y="16266"/>
                    </a:cubicBezTo>
                    <a:cubicBezTo>
                      <a:pt x="47720" y="16170"/>
                      <a:pt x="47504" y="16079"/>
                      <a:pt x="47288" y="15992"/>
                    </a:cubicBezTo>
                    <a:cubicBezTo>
                      <a:pt x="47647" y="14514"/>
                      <a:pt x="47857" y="13340"/>
                      <a:pt x="47857" y="12791"/>
                    </a:cubicBezTo>
                    <a:cubicBezTo>
                      <a:pt x="47859" y="7625"/>
                      <a:pt x="43691" y="4512"/>
                      <a:pt x="40931" y="2452"/>
                    </a:cubicBezTo>
                    <a:cubicBezTo>
                      <a:pt x="40037" y="1788"/>
                      <a:pt x="39266" y="1212"/>
                      <a:pt x="38986" y="812"/>
                    </a:cubicBezTo>
                    <a:lnTo>
                      <a:pt x="38418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3"/>
              <p:cNvSpPr/>
              <p:nvPr/>
            </p:nvSpPr>
            <p:spPr>
              <a:xfrm>
                <a:off x="4546580" y="649409"/>
                <a:ext cx="4267578" cy="4267455"/>
              </a:xfrm>
              <a:custGeom>
                <a:avLst/>
                <a:gdLst/>
                <a:ahLst/>
                <a:cxnLst/>
                <a:rect l="l" t="t" r="r" b="b"/>
                <a:pathLst>
                  <a:path w="69262" h="69260" extrusionOk="0">
                    <a:moveTo>
                      <a:pt x="34743" y="1"/>
                    </a:moveTo>
                    <a:cubicBezTo>
                      <a:pt x="33681" y="1516"/>
                      <a:pt x="27519" y="4133"/>
                      <a:pt x="27522" y="9564"/>
                    </a:cubicBezTo>
                    <a:cubicBezTo>
                      <a:pt x="27522" y="10873"/>
                      <a:pt x="29265" y="17721"/>
                      <a:pt x="31272" y="20955"/>
                    </a:cubicBezTo>
                    <a:lnTo>
                      <a:pt x="38213" y="20955"/>
                    </a:lnTo>
                    <a:cubicBezTo>
                      <a:pt x="40219" y="17721"/>
                      <a:pt x="41965" y="10873"/>
                      <a:pt x="41965" y="9564"/>
                    </a:cubicBezTo>
                    <a:cubicBezTo>
                      <a:pt x="41966" y="4133"/>
                      <a:pt x="35805" y="1518"/>
                      <a:pt x="34743" y="1"/>
                    </a:cubicBezTo>
                    <a:close/>
                    <a:moveTo>
                      <a:pt x="16126" y="9553"/>
                    </a:moveTo>
                    <a:cubicBezTo>
                      <a:pt x="13871" y="9553"/>
                      <a:pt x="11772" y="10091"/>
                      <a:pt x="10620" y="10091"/>
                    </a:cubicBezTo>
                    <a:cubicBezTo>
                      <a:pt x="10471" y="10091"/>
                      <a:pt x="10337" y="10082"/>
                      <a:pt x="10221" y="10061"/>
                    </a:cubicBezTo>
                    <a:lnTo>
                      <a:pt x="10221" y="10061"/>
                    </a:lnTo>
                    <a:cubicBezTo>
                      <a:pt x="10542" y="11885"/>
                      <a:pt x="8036" y="18092"/>
                      <a:pt x="11877" y="21932"/>
                    </a:cubicBezTo>
                    <a:cubicBezTo>
                      <a:pt x="12803" y="22856"/>
                      <a:pt x="18879" y="26464"/>
                      <a:pt x="22585" y="27332"/>
                    </a:cubicBezTo>
                    <a:lnTo>
                      <a:pt x="25039" y="24880"/>
                    </a:lnTo>
                    <a:lnTo>
                      <a:pt x="27490" y="22427"/>
                    </a:lnTo>
                    <a:cubicBezTo>
                      <a:pt x="26621" y="18722"/>
                      <a:pt x="23014" y="12646"/>
                      <a:pt x="22090" y="11719"/>
                    </a:cubicBezTo>
                    <a:cubicBezTo>
                      <a:pt x="20374" y="10002"/>
                      <a:pt x="18185" y="9553"/>
                      <a:pt x="16126" y="9553"/>
                    </a:cubicBezTo>
                    <a:close/>
                    <a:moveTo>
                      <a:pt x="53292" y="9711"/>
                    </a:moveTo>
                    <a:cubicBezTo>
                      <a:pt x="51233" y="9711"/>
                      <a:pt x="49044" y="10160"/>
                      <a:pt x="47328" y="11877"/>
                    </a:cubicBezTo>
                    <a:cubicBezTo>
                      <a:pt x="46402" y="12803"/>
                      <a:pt x="42793" y="18877"/>
                      <a:pt x="41927" y="22585"/>
                    </a:cubicBezTo>
                    <a:lnTo>
                      <a:pt x="44379" y="25038"/>
                    </a:lnTo>
                    <a:lnTo>
                      <a:pt x="46832" y="27490"/>
                    </a:lnTo>
                    <a:cubicBezTo>
                      <a:pt x="50537" y="26621"/>
                      <a:pt x="56613" y="23014"/>
                      <a:pt x="57540" y="22089"/>
                    </a:cubicBezTo>
                    <a:cubicBezTo>
                      <a:pt x="61382" y="18251"/>
                      <a:pt x="58875" y="12043"/>
                      <a:pt x="59198" y="10219"/>
                    </a:cubicBezTo>
                    <a:lnTo>
                      <a:pt x="59198" y="10219"/>
                    </a:lnTo>
                    <a:cubicBezTo>
                      <a:pt x="59082" y="10240"/>
                      <a:pt x="58948" y="10249"/>
                      <a:pt x="58798" y="10249"/>
                    </a:cubicBezTo>
                    <a:cubicBezTo>
                      <a:pt x="57646" y="10249"/>
                      <a:pt x="55547" y="9711"/>
                      <a:pt x="53292" y="9711"/>
                    </a:cubicBezTo>
                    <a:close/>
                    <a:moveTo>
                      <a:pt x="9561" y="27299"/>
                    </a:moveTo>
                    <a:cubicBezTo>
                      <a:pt x="4134" y="27299"/>
                      <a:pt x="1516" y="33457"/>
                      <a:pt x="1" y="34519"/>
                    </a:cubicBezTo>
                    <a:cubicBezTo>
                      <a:pt x="1519" y="35581"/>
                      <a:pt x="4134" y="41741"/>
                      <a:pt x="9562" y="41741"/>
                    </a:cubicBezTo>
                    <a:cubicBezTo>
                      <a:pt x="9563" y="41741"/>
                      <a:pt x="9564" y="41741"/>
                      <a:pt x="9564" y="41741"/>
                    </a:cubicBezTo>
                    <a:cubicBezTo>
                      <a:pt x="10874" y="41741"/>
                      <a:pt x="17721" y="39995"/>
                      <a:pt x="20955" y="37990"/>
                    </a:cubicBezTo>
                    <a:lnTo>
                      <a:pt x="20955" y="34518"/>
                    </a:lnTo>
                    <a:lnTo>
                      <a:pt x="20955" y="31049"/>
                    </a:lnTo>
                    <a:cubicBezTo>
                      <a:pt x="17721" y="29042"/>
                      <a:pt x="10874" y="27299"/>
                      <a:pt x="9564" y="27299"/>
                    </a:cubicBezTo>
                    <a:cubicBezTo>
                      <a:pt x="9563" y="27299"/>
                      <a:pt x="9562" y="27299"/>
                      <a:pt x="9561" y="27299"/>
                    </a:cubicBezTo>
                    <a:close/>
                    <a:moveTo>
                      <a:pt x="59700" y="27518"/>
                    </a:moveTo>
                    <a:cubicBezTo>
                      <a:pt x="59699" y="27518"/>
                      <a:pt x="59699" y="27518"/>
                      <a:pt x="59698" y="27518"/>
                    </a:cubicBezTo>
                    <a:cubicBezTo>
                      <a:pt x="58388" y="27518"/>
                      <a:pt x="51541" y="29264"/>
                      <a:pt x="48306" y="31268"/>
                    </a:cubicBezTo>
                    <a:lnTo>
                      <a:pt x="48306" y="34741"/>
                    </a:lnTo>
                    <a:lnTo>
                      <a:pt x="48306" y="38208"/>
                    </a:lnTo>
                    <a:cubicBezTo>
                      <a:pt x="51541" y="40217"/>
                      <a:pt x="58388" y="41960"/>
                      <a:pt x="59698" y="41960"/>
                    </a:cubicBezTo>
                    <a:cubicBezTo>
                      <a:pt x="59699" y="41960"/>
                      <a:pt x="59699" y="41960"/>
                      <a:pt x="59700" y="41960"/>
                    </a:cubicBezTo>
                    <a:cubicBezTo>
                      <a:pt x="65128" y="41960"/>
                      <a:pt x="67745" y="35801"/>
                      <a:pt x="69261" y="34739"/>
                    </a:cubicBezTo>
                    <a:cubicBezTo>
                      <a:pt x="67743" y="33677"/>
                      <a:pt x="65128" y="27518"/>
                      <a:pt x="59700" y="27518"/>
                    </a:cubicBezTo>
                    <a:close/>
                    <a:moveTo>
                      <a:pt x="22429" y="41769"/>
                    </a:moveTo>
                    <a:cubicBezTo>
                      <a:pt x="18722" y="42638"/>
                      <a:pt x="12648" y="46245"/>
                      <a:pt x="11721" y="47169"/>
                    </a:cubicBezTo>
                    <a:cubicBezTo>
                      <a:pt x="7878" y="51008"/>
                      <a:pt x="10385" y="57215"/>
                      <a:pt x="10063" y="59040"/>
                    </a:cubicBezTo>
                    <a:cubicBezTo>
                      <a:pt x="10179" y="59019"/>
                      <a:pt x="10313" y="59010"/>
                      <a:pt x="10463" y="59010"/>
                    </a:cubicBezTo>
                    <a:cubicBezTo>
                      <a:pt x="11615" y="59010"/>
                      <a:pt x="13713" y="59548"/>
                      <a:pt x="15967" y="59548"/>
                    </a:cubicBezTo>
                    <a:cubicBezTo>
                      <a:pt x="18026" y="59548"/>
                      <a:pt x="20215" y="59099"/>
                      <a:pt x="21932" y="57382"/>
                    </a:cubicBezTo>
                    <a:cubicBezTo>
                      <a:pt x="22858" y="56456"/>
                      <a:pt x="26466" y="50382"/>
                      <a:pt x="27334" y="46674"/>
                    </a:cubicBezTo>
                    <a:lnTo>
                      <a:pt x="24881" y="44220"/>
                    </a:lnTo>
                    <a:lnTo>
                      <a:pt x="22429" y="41769"/>
                    </a:lnTo>
                    <a:close/>
                    <a:moveTo>
                      <a:pt x="46674" y="41927"/>
                    </a:moveTo>
                    <a:lnTo>
                      <a:pt x="44222" y="44378"/>
                    </a:lnTo>
                    <a:lnTo>
                      <a:pt x="41769" y="46832"/>
                    </a:lnTo>
                    <a:cubicBezTo>
                      <a:pt x="42638" y="50537"/>
                      <a:pt x="46245" y="56613"/>
                      <a:pt x="47171" y="57540"/>
                    </a:cubicBezTo>
                    <a:cubicBezTo>
                      <a:pt x="48886" y="59257"/>
                      <a:pt x="51074" y="59706"/>
                      <a:pt x="53133" y="59706"/>
                    </a:cubicBezTo>
                    <a:cubicBezTo>
                      <a:pt x="55389" y="59706"/>
                      <a:pt x="57490" y="59167"/>
                      <a:pt x="58642" y="59167"/>
                    </a:cubicBezTo>
                    <a:cubicBezTo>
                      <a:pt x="58791" y="59167"/>
                      <a:pt x="58924" y="59176"/>
                      <a:pt x="59040" y="59196"/>
                    </a:cubicBezTo>
                    <a:cubicBezTo>
                      <a:pt x="58717" y="57373"/>
                      <a:pt x="61224" y="51167"/>
                      <a:pt x="57382" y="47327"/>
                    </a:cubicBezTo>
                    <a:cubicBezTo>
                      <a:pt x="56456" y="46401"/>
                      <a:pt x="50382" y="42793"/>
                      <a:pt x="46674" y="41927"/>
                    </a:cubicBezTo>
                    <a:close/>
                    <a:moveTo>
                      <a:pt x="31051" y="48305"/>
                    </a:moveTo>
                    <a:cubicBezTo>
                      <a:pt x="29044" y="51541"/>
                      <a:pt x="27299" y="58388"/>
                      <a:pt x="27299" y="59696"/>
                    </a:cubicBezTo>
                    <a:cubicBezTo>
                      <a:pt x="27296" y="65127"/>
                      <a:pt x="33457" y="67744"/>
                      <a:pt x="34520" y="69260"/>
                    </a:cubicBezTo>
                    <a:cubicBezTo>
                      <a:pt x="35582" y="67743"/>
                      <a:pt x="41743" y="65127"/>
                      <a:pt x="41742" y="59696"/>
                    </a:cubicBezTo>
                    <a:cubicBezTo>
                      <a:pt x="41742" y="58388"/>
                      <a:pt x="39995" y="51541"/>
                      <a:pt x="37990" y="48305"/>
                    </a:cubicBezTo>
                    <a:close/>
                  </a:path>
                </a:pathLst>
              </a:custGeom>
              <a:solidFill>
                <a:srgbClr val="495E3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3"/>
              <p:cNvSpPr/>
              <p:nvPr/>
            </p:nvSpPr>
            <p:spPr>
              <a:xfrm>
                <a:off x="4394641" y="497347"/>
                <a:ext cx="4571402" cy="4571402"/>
              </a:xfrm>
              <a:custGeom>
                <a:avLst/>
                <a:gdLst/>
                <a:ahLst/>
                <a:cxnLst/>
                <a:rect l="l" t="t" r="r" b="b"/>
                <a:pathLst>
                  <a:path w="74193" h="74193" extrusionOk="0">
                    <a:moveTo>
                      <a:pt x="37209" y="1"/>
                    </a:moveTo>
                    <a:cubicBezTo>
                      <a:pt x="35923" y="1838"/>
                      <a:pt x="28462" y="5006"/>
                      <a:pt x="28464" y="11583"/>
                    </a:cubicBezTo>
                    <a:cubicBezTo>
                      <a:pt x="28464" y="13170"/>
                      <a:pt x="30576" y="21459"/>
                      <a:pt x="33007" y="25378"/>
                    </a:cubicBezTo>
                    <a:lnTo>
                      <a:pt x="41411" y="25378"/>
                    </a:lnTo>
                    <a:cubicBezTo>
                      <a:pt x="43841" y="21459"/>
                      <a:pt x="45954" y="13168"/>
                      <a:pt x="45954" y="11583"/>
                    </a:cubicBezTo>
                    <a:cubicBezTo>
                      <a:pt x="45956" y="5006"/>
                      <a:pt x="38495" y="1838"/>
                      <a:pt x="37209" y="1"/>
                    </a:cubicBezTo>
                    <a:close/>
                    <a:moveTo>
                      <a:pt x="18093" y="10172"/>
                    </a:moveTo>
                    <a:cubicBezTo>
                      <a:pt x="15363" y="10172"/>
                      <a:pt x="12821" y="10823"/>
                      <a:pt x="11426" y="10823"/>
                    </a:cubicBezTo>
                    <a:cubicBezTo>
                      <a:pt x="11245" y="10823"/>
                      <a:pt x="11084" y="10812"/>
                      <a:pt x="10944" y="10787"/>
                    </a:cubicBezTo>
                    <a:lnTo>
                      <a:pt x="10944" y="10787"/>
                    </a:lnTo>
                    <a:cubicBezTo>
                      <a:pt x="11333" y="12996"/>
                      <a:pt x="8298" y="20512"/>
                      <a:pt x="12950" y="25160"/>
                    </a:cubicBezTo>
                    <a:cubicBezTo>
                      <a:pt x="14072" y="26282"/>
                      <a:pt x="21429" y="30651"/>
                      <a:pt x="25918" y="31701"/>
                    </a:cubicBezTo>
                    <a:lnTo>
                      <a:pt x="28887" y="28732"/>
                    </a:lnTo>
                    <a:lnTo>
                      <a:pt x="31857" y="25762"/>
                    </a:lnTo>
                    <a:cubicBezTo>
                      <a:pt x="30804" y="21273"/>
                      <a:pt x="26435" y="13916"/>
                      <a:pt x="25317" y="12794"/>
                    </a:cubicBezTo>
                    <a:cubicBezTo>
                      <a:pt x="23238" y="10715"/>
                      <a:pt x="20587" y="10172"/>
                      <a:pt x="18093" y="10172"/>
                    </a:cubicBezTo>
                    <a:close/>
                    <a:moveTo>
                      <a:pt x="56257" y="10328"/>
                    </a:moveTo>
                    <a:cubicBezTo>
                      <a:pt x="53763" y="10328"/>
                      <a:pt x="51112" y="10872"/>
                      <a:pt x="49034" y="12952"/>
                    </a:cubicBezTo>
                    <a:cubicBezTo>
                      <a:pt x="47914" y="14072"/>
                      <a:pt x="43545" y="21430"/>
                      <a:pt x="42495" y="25918"/>
                    </a:cubicBezTo>
                    <a:lnTo>
                      <a:pt x="45464" y="28887"/>
                    </a:lnTo>
                    <a:lnTo>
                      <a:pt x="48434" y="31858"/>
                    </a:lnTo>
                    <a:cubicBezTo>
                      <a:pt x="52922" y="30806"/>
                      <a:pt x="60280" y="26437"/>
                      <a:pt x="61400" y="25317"/>
                    </a:cubicBezTo>
                    <a:cubicBezTo>
                      <a:pt x="66052" y="20670"/>
                      <a:pt x="63016" y="13152"/>
                      <a:pt x="63407" y="10945"/>
                    </a:cubicBezTo>
                    <a:lnTo>
                      <a:pt x="63407" y="10945"/>
                    </a:lnTo>
                    <a:cubicBezTo>
                      <a:pt x="63268" y="10970"/>
                      <a:pt x="63107" y="10981"/>
                      <a:pt x="62927" y="10981"/>
                    </a:cubicBezTo>
                    <a:cubicBezTo>
                      <a:pt x="61533" y="10981"/>
                      <a:pt x="58989" y="10328"/>
                      <a:pt x="56257" y="10328"/>
                    </a:cubicBezTo>
                    <a:close/>
                    <a:moveTo>
                      <a:pt x="11579" y="28242"/>
                    </a:moveTo>
                    <a:cubicBezTo>
                      <a:pt x="5003" y="28242"/>
                      <a:pt x="1836" y="35702"/>
                      <a:pt x="1" y="36987"/>
                    </a:cubicBezTo>
                    <a:cubicBezTo>
                      <a:pt x="1836" y="38274"/>
                      <a:pt x="5003" y="45732"/>
                      <a:pt x="11577" y="45732"/>
                    </a:cubicBezTo>
                    <a:cubicBezTo>
                      <a:pt x="11579" y="45732"/>
                      <a:pt x="11580" y="45732"/>
                      <a:pt x="11581" y="45732"/>
                    </a:cubicBezTo>
                    <a:cubicBezTo>
                      <a:pt x="13166" y="45732"/>
                      <a:pt x="21458" y="43619"/>
                      <a:pt x="25376" y="41189"/>
                    </a:cubicBezTo>
                    <a:lnTo>
                      <a:pt x="25376" y="36986"/>
                    </a:lnTo>
                    <a:lnTo>
                      <a:pt x="25376" y="32785"/>
                    </a:lnTo>
                    <a:cubicBezTo>
                      <a:pt x="21458" y="30355"/>
                      <a:pt x="13168" y="28242"/>
                      <a:pt x="11581" y="28242"/>
                    </a:cubicBezTo>
                    <a:cubicBezTo>
                      <a:pt x="11581" y="28242"/>
                      <a:pt x="11580" y="28242"/>
                      <a:pt x="11579" y="28242"/>
                    </a:cubicBezTo>
                    <a:close/>
                    <a:moveTo>
                      <a:pt x="62614" y="28463"/>
                    </a:moveTo>
                    <a:cubicBezTo>
                      <a:pt x="62613" y="28463"/>
                      <a:pt x="62611" y="28463"/>
                      <a:pt x="62610" y="28463"/>
                    </a:cubicBezTo>
                    <a:cubicBezTo>
                      <a:pt x="61026" y="28463"/>
                      <a:pt x="52734" y="30575"/>
                      <a:pt x="48815" y="33005"/>
                    </a:cubicBezTo>
                    <a:lnTo>
                      <a:pt x="48815" y="37209"/>
                    </a:lnTo>
                    <a:lnTo>
                      <a:pt x="48815" y="41410"/>
                    </a:lnTo>
                    <a:cubicBezTo>
                      <a:pt x="52734" y="43840"/>
                      <a:pt x="61023" y="45952"/>
                      <a:pt x="62610" y="45952"/>
                    </a:cubicBezTo>
                    <a:cubicBezTo>
                      <a:pt x="62611" y="45952"/>
                      <a:pt x="62611" y="45952"/>
                      <a:pt x="62612" y="45952"/>
                    </a:cubicBezTo>
                    <a:cubicBezTo>
                      <a:pt x="69188" y="45952"/>
                      <a:pt x="72355" y="38493"/>
                      <a:pt x="74192" y="37207"/>
                    </a:cubicBezTo>
                    <a:cubicBezTo>
                      <a:pt x="72355" y="35921"/>
                      <a:pt x="69189" y="28463"/>
                      <a:pt x="62614" y="28463"/>
                    </a:cubicBezTo>
                    <a:close/>
                    <a:moveTo>
                      <a:pt x="25760" y="42337"/>
                    </a:moveTo>
                    <a:cubicBezTo>
                      <a:pt x="21272" y="43389"/>
                      <a:pt x="13914" y="47758"/>
                      <a:pt x="12793" y="48876"/>
                    </a:cubicBezTo>
                    <a:cubicBezTo>
                      <a:pt x="8141" y="53525"/>
                      <a:pt x="11177" y="61041"/>
                      <a:pt x="10786" y="63249"/>
                    </a:cubicBezTo>
                    <a:cubicBezTo>
                      <a:pt x="10926" y="63225"/>
                      <a:pt x="11087" y="63214"/>
                      <a:pt x="11268" y="63214"/>
                    </a:cubicBezTo>
                    <a:cubicBezTo>
                      <a:pt x="12663" y="63214"/>
                      <a:pt x="15206" y="63866"/>
                      <a:pt x="17937" y="63866"/>
                    </a:cubicBezTo>
                    <a:cubicBezTo>
                      <a:pt x="20431" y="63866"/>
                      <a:pt x="23081" y="63322"/>
                      <a:pt x="25159" y="61242"/>
                    </a:cubicBezTo>
                    <a:cubicBezTo>
                      <a:pt x="26280" y="60121"/>
                      <a:pt x="30649" y="52764"/>
                      <a:pt x="31699" y="48275"/>
                    </a:cubicBezTo>
                    <a:lnTo>
                      <a:pt x="28730" y="45308"/>
                    </a:lnTo>
                    <a:lnTo>
                      <a:pt x="25760" y="42337"/>
                    </a:lnTo>
                    <a:close/>
                    <a:moveTo>
                      <a:pt x="48275" y="42496"/>
                    </a:moveTo>
                    <a:lnTo>
                      <a:pt x="45306" y="45464"/>
                    </a:lnTo>
                    <a:lnTo>
                      <a:pt x="42335" y="48435"/>
                    </a:lnTo>
                    <a:cubicBezTo>
                      <a:pt x="43387" y="52924"/>
                      <a:pt x="47756" y="60280"/>
                      <a:pt x="48876" y="61402"/>
                    </a:cubicBezTo>
                    <a:cubicBezTo>
                      <a:pt x="50953" y="63481"/>
                      <a:pt x="53604" y="64024"/>
                      <a:pt x="56097" y="64024"/>
                    </a:cubicBezTo>
                    <a:cubicBezTo>
                      <a:pt x="58827" y="64024"/>
                      <a:pt x="61369" y="63373"/>
                      <a:pt x="62764" y="63373"/>
                    </a:cubicBezTo>
                    <a:cubicBezTo>
                      <a:pt x="62945" y="63373"/>
                      <a:pt x="63107" y="63384"/>
                      <a:pt x="63248" y="63409"/>
                    </a:cubicBezTo>
                    <a:cubicBezTo>
                      <a:pt x="62859" y="61200"/>
                      <a:pt x="65895" y="53684"/>
                      <a:pt x="61241" y="49036"/>
                    </a:cubicBezTo>
                    <a:cubicBezTo>
                      <a:pt x="60121" y="47916"/>
                      <a:pt x="52763" y="43547"/>
                      <a:pt x="48275" y="42496"/>
                    </a:cubicBezTo>
                    <a:close/>
                    <a:moveTo>
                      <a:pt x="32785" y="48817"/>
                    </a:moveTo>
                    <a:cubicBezTo>
                      <a:pt x="30353" y="52735"/>
                      <a:pt x="28242" y="61025"/>
                      <a:pt x="28242" y="62612"/>
                    </a:cubicBezTo>
                    <a:cubicBezTo>
                      <a:pt x="28239" y="69189"/>
                      <a:pt x="35700" y="72357"/>
                      <a:pt x="36987" y="74192"/>
                    </a:cubicBezTo>
                    <a:cubicBezTo>
                      <a:pt x="38272" y="72357"/>
                      <a:pt x="45733" y="69189"/>
                      <a:pt x="45732" y="62612"/>
                    </a:cubicBezTo>
                    <a:cubicBezTo>
                      <a:pt x="45732" y="61027"/>
                      <a:pt x="43618" y="52735"/>
                      <a:pt x="41189" y="4881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3"/>
              <p:cNvSpPr/>
              <p:nvPr/>
            </p:nvSpPr>
            <p:spPr>
              <a:xfrm>
                <a:off x="4665186" y="767892"/>
                <a:ext cx="4030299" cy="4030422"/>
              </a:xfrm>
              <a:custGeom>
                <a:avLst/>
                <a:gdLst/>
                <a:ahLst/>
                <a:cxnLst/>
                <a:rect l="l" t="t" r="r" b="b"/>
                <a:pathLst>
                  <a:path w="65411" h="65413" extrusionOk="0">
                    <a:moveTo>
                      <a:pt x="31918" y="0"/>
                    </a:moveTo>
                    <a:cubicBezTo>
                      <a:pt x="31874" y="0"/>
                      <a:pt x="31840" y="35"/>
                      <a:pt x="31840" y="79"/>
                    </a:cubicBezTo>
                    <a:cubicBezTo>
                      <a:pt x="31840" y="122"/>
                      <a:pt x="31874" y="157"/>
                      <a:pt x="31918" y="157"/>
                    </a:cubicBezTo>
                    <a:cubicBezTo>
                      <a:pt x="31961" y="157"/>
                      <a:pt x="31996" y="122"/>
                      <a:pt x="31996" y="79"/>
                    </a:cubicBezTo>
                    <a:cubicBezTo>
                      <a:pt x="31996" y="35"/>
                      <a:pt x="31961" y="0"/>
                      <a:pt x="31918" y="0"/>
                    </a:cubicBezTo>
                    <a:close/>
                    <a:moveTo>
                      <a:pt x="33715" y="0"/>
                    </a:moveTo>
                    <a:cubicBezTo>
                      <a:pt x="33671" y="0"/>
                      <a:pt x="33636" y="35"/>
                      <a:pt x="33636" y="79"/>
                    </a:cubicBezTo>
                    <a:cubicBezTo>
                      <a:pt x="33636" y="122"/>
                      <a:pt x="33671" y="157"/>
                      <a:pt x="33715" y="157"/>
                    </a:cubicBezTo>
                    <a:cubicBezTo>
                      <a:pt x="33758" y="157"/>
                      <a:pt x="33793" y="122"/>
                      <a:pt x="33793" y="79"/>
                    </a:cubicBezTo>
                    <a:cubicBezTo>
                      <a:pt x="33793" y="35"/>
                      <a:pt x="33758" y="0"/>
                      <a:pt x="33715" y="0"/>
                    </a:cubicBezTo>
                    <a:close/>
                    <a:moveTo>
                      <a:pt x="31405" y="380"/>
                    </a:moveTo>
                    <a:cubicBezTo>
                      <a:pt x="31359" y="380"/>
                      <a:pt x="31318" y="418"/>
                      <a:pt x="31318" y="467"/>
                    </a:cubicBezTo>
                    <a:cubicBezTo>
                      <a:pt x="31318" y="513"/>
                      <a:pt x="31357" y="554"/>
                      <a:pt x="31405" y="554"/>
                    </a:cubicBezTo>
                    <a:cubicBezTo>
                      <a:pt x="31454" y="554"/>
                      <a:pt x="31492" y="515"/>
                      <a:pt x="31492" y="467"/>
                    </a:cubicBezTo>
                    <a:cubicBezTo>
                      <a:pt x="31492" y="419"/>
                      <a:pt x="31454" y="380"/>
                      <a:pt x="31405" y="380"/>
                    </a:cubicBezTo>
                    <a:close/>
                    <a:moveTo>
                      <a:pt x="34228" y="380"/>
                    </a:moveTo>
                    <a:cubicBezTo>
                      <a:pt x="34178" y="380"/>
                      <a:pt x="34141" y="419"/>
                      <a:pt x="34141" y="467"/>
                    </a:cubicBezTo>
                    <a:cubicBezTo>
                      <a:pt x="34141" y="513"/>
                      <a:pt x="34178" y="554"/>
                      <a:pt x="34228" y="554"/>
                    </a:cubicBezTo>
                    <a:cubicBezTo>
                      <a:pt x="34274" y="554"/>
                      <a:pt x="34315" y="515"/>
                      <a:pt x="34315" y="467"/>
                    </a:cubicBezTo>
                    <a:cubicBezTo>
                      <a:pt x="34315" y="418"/>
                      <a:pt x="34277" y="380"/>
                      <a:pt x="34228" y="380"/>
                    </a:cubicBezTo>
                    <a:close/>
                    <a:moveTo>
                      <a:pt x="30833" y="800"/>
                    </a:moveTo>
                    <a:cubicBezTo>
                      <a:pt x="30780" y="800"/>
                      <a:pt x="30737" y="844"/>
                      <a:pt x="30737" y="896"/>
                    </a:cubicBezTo>
                    <a:cubicBezTo>
                      <a:pt x="30737" y="948"/>
                      <a:pt x="30780" y="992"/>
                      <a:pt x="30833" y="992"/>
                    </a:cubicBezTo>
                    <a:cubicBezTo>
                      <a:pt x="30886" y="992"/>
                      <a:pt x="30930" y="948"/>
                      <a:pt x="30930" y="896"/>
                    </a:cubicBezTo>
                    <a:cubicBezTo>
                      <a:pt x="30930" y="844"/>
                      <a:pt x="30888" y="800"/>
                      <a:pt x="30833" y="800"/>
                    </a:cubicBezTo>
                    <a:close/>
                    <a:moveTo>
                      <a:pt x="34800" y="800"/>
                    </a:moveTo>
                    <a:cubicBezTo>
                      <a:pt x="34748" y="800"/>
                      <a:pt x="34704" y="844"/>
                      <a:pt x="34704" y="896"/>
                    </a:cubicBezTo>
                    <a:cubicBezTo>
                      <a:pt x="34704" y="948"/>
                      <a:pt x="34746" y="992"/>
                      <a:pt x="34800" y="992"/>
                    </a:cubicBezTo>
                    <a:cubicBezTo>
                      <a:pt x="34852" y="992"/>
                      <a:pt x="34896" y="948"/>
                      <a:pt x="34896" y="896"/>
                    </a:cubicBezTo>
                    <a:cubicBezTo>
                      <a:pt x="34896" y="844"/>
                      <a:pt x="34852" y="800"/>
                      <a:pt x="34800" y="800"/>
                    </a:cubicBezTo>
                    <a:close/>
                    <a:moveTo>
                      <a:pt x="30222" y="1264"/>
                    </a:moveTo>
                    <a:cubicBezTo>
                      <a:pt x="30165" y="1264"/>
                      <a:pt x="30118" y="1310"/>
                      <a:pt x="30118" y="1368"/>
                    </a:cubicBezTo>
                    <a:cubicBezTo>
                      <a:pt x="30118" y="1426"/>
                      <a:pt x="30165" y="1474"/>
                      <a:pt x="30222" y="1474"/>
                    </a:cubicBezTo>
                    <a:cubicBezTo>
                      <a:pt x="30280" y="1474"/>
                      <a:pt x="30328" y="1426"/>
                      <a:pt x="30328" y="1368"/>
                    </a:cubicBezTo>
                    <a:cubicBezTo>
                      <a:pt x="30328" y="1310"/>
                      <a:pt x="30280" y="1264"/>
                      <a:pt x="30222" y="1264"/>
                    </a:cubicBezTo>
                    <a:close/>
                    <a:moveTo>
                      <a:pt x="35410" y="1264"/>
                    </a:moveTo>
                    <a:cubicBezTo>
                      <a:pt x="35352" y="1264"/>
                      <a:pt x="35306" y="1310"/>
                      <a:pt x="35306" y="1368"/>
                    </a:cubicBezTo>
                    <a:cubicBezTo>
                      <a:pt x="35306" y="1426"/>
                      <a:pt x="35352" y="1474"/>
                      <a:pt x="35410" y="1474"/>
                    </a:cubicBezTo>
                    <a:cubicBezTo>
                      <a:pt x="35468" y="1474"/>
                      <a:pt x="35516" y="1426"/>
                      <a:pt x="35516" y="1368"/>
                    </a:cubicBezTo>
                    <a:cubicBezTo>
                      <a:pt x="35516" y="1310"/>
                      <a:pt x="35468" y="1264"/>
                      <a:pt x="35410" y="1264"/>
                    </a:cubicBezTo>
                    <a:close/>
                    <a:moveTo>
                      <a:pt x="29594" y="1773"/>
                    </a:moveTo>
                    <a:cubicBezTo>
                      <a:pt x="29531" y="1773"/>
                      <a:pt x="29481" y="1823"/>
                      <a:pt x="29481" y="1887"/>
                    </a:cubicBezTo>
                    <a:cubicBezTo>
                      <a:pt x="29481" y="1949"/>
                      <a:pt x="29531" y="2000"/>
                      <a:pt x="29594" y="2000"/>
                    </a:cubicBezTo>
                    <a:cubicBezTo>
                      <a:pt x="29657" y="2000"/>
                      <a:pt x="29708" y="1949"/>
                      <a:pt x="29708" y="1887"/>
                    </a:cubicBezTo>
                    <a:cubicBezTo>
                      <a:pt x="29708" y="1823"/>
                      <a:pt x="29656" y="1773"/>
                      <a:pt x="29594" y="1773"/>
                    </a:cubicBezTo>
                    <a:close/>
                    <a:moveTo>
                      <a:pt x="36040" y="1773"/>
                    </a:moveTo>
                    <a:cubicBezTo>
                      <a:pt x="35977" y="1773"/>
                      <a:pt x="35926" y="1823"/>
                      <a:pt x="35926" y="1887"/>
                    </a:cubicBezTo>
                    <a:cubicBezTo>
                      <a:pt x="35926" y="1949"/>
                      <a:pt x="35977" y="2000"/>
                      <a:pt x="36040" y="2000"/>
                    </a:cubicBezTo>
                    <a:cubicBezTo>
                      <a:pt x="36104" y="2000"/>
                      <a:pt x="36155" y="1949"/>
                      <a:pt x="36155" y="1887"/>
                    </a:cubicBezTo>
                    <a:cubicBezTo>
                      <a:pt x="36155" y="1823"/>
                      <a:pt x="36104" y="1773"/>
                      <a:pt x="36040" y="1773"/>
                    </a:cubicBezTo>
                    <a:close/>
                    <a:moveTo>
                      <a:pt x="28968" y="2332"/>
                    </a:moveTo>
                    <a:cubicBezTo>
                      <a:pt x="28901" y="2332"/>
                      <a:pt x="28844" y="2387"/>
                      <a:pt x="28844" y="2455"/>
                    </a:cubicBezTo>
                    <a:cubicBezTo>
                      <a:pt x="28844" y="2522"/>
                      <a:pt x="28898" y="2578"/>
                      <a:pt x="28968" y="2578"/>
                    </a:cubicBezTo>
                    <a:cubicBezTo>
                      <a:pt x="29034" y="2578"/>
                      <a:pt x="29091" y="2523"/>
                      <a:pt x="29091" y="2455"/>
                    </a:cubicBezTo>
                    <a:cubicBezTo>
                      <a:pt x="29091" y="2387"/>
                      <a:pt x="29034" y="2332"/>
                      <a:pt x="28968" y="2332"/>
                    </a:cubicBezTo>
                    <a:close/>
                    <a:moveTo>
                      <a:pt x="36665" y="2332"/>
                    </a:moveTo>
                    <a:cubicBezTo>
                      <a:pt x="36598" y="2332"/>
                      <a:pt x="36542" y="2387"/>
                      <a:pt x="36542" y="2455"/>
                    </a:cubicBezTo>
                    <a:cubicBezTo>
                      <a:pt x="36542" y="2522"/>
                      <a:pt x="36597" y="2578"/>
                      <a:pt x="36665" y="2578"/>
                    </a:cubicBezTo>
                    <a:cubicBezTo>
                      <a:pt x="36733" y="2578"/>
                      <a:pt x="36788" y="2523"/>
                      <a:pt x="36788" y="2455"/>
                    </a:cubicBezTo>
                    <a:cubicBezTo>
                      <a:pt x="36788" y="2388"/>
                      <a:pt x="36734" y="2332"/>
                      <a:pt x="36665" y="2332"/>
                    </a:cubicBezTo>
                    <a:close/>
                    <a:moveTo>
                      <a:pt x="30179" y="2684"/>
                    </a:moveTo>
                    <a:cubicBezTo>
                      <a:pt x="30324" y="2684"/>
                      <a:pt x="30440" y="2801"/>
                      <a:pt x="30440" y="2945"/>
                    </a:cubicBezTo>
                    <a:cubicBezTo>
                      <a:pt x="30440" y="3087"/>
                      <a:pt x="30322" y="3204"/>
                      <a:pt x="30179" y="3204"/>
                    </a:cubicBezTo>
                    <a:cubicBezTo>
                      <a:pt x="30036" y="3204"/>
                      <a:pt x="29918" y="3087"/>
                      <a:pt x="29918" y="2945"/>
                    </a:cubicBezTo>
                    <a:cubicBezTo>
                      <a:pt x="29918" y="2801"/>
                      <a:pt x="30036" y="2684"/>
                      <a:pt x="30179" y="2684"/>
                    </a:cubicBezTo>
                    <a:close/>
                    <a:moveTo>
                      <a:pt x="35453" y="2684"/>
                    </a:moveTo>
                    <a:cubicBezTo>
                      <a:pt x="35597" y="2684"/>
                      <a:pt x="35714" y="2801"/>
                      <a:pt x="35714" y="2945"/>
                    </a:cubicBezTo>
                    <a:cubicBezTo>
                      <a:pt x="35714" y="3087"/>
                      <a:pt x="35597" y="3204"/>
                      <a:pt x="35453" y="3204"/>
                    </a:cubicBezTo>
                    <a:cubicBezTo>
                      <a:pt x="35310" y="3204"/>
                      <a:pt x="35193" y="3087"/>
                      <a:pt x="35193" y="2945"/>
                    </a:cubicBezTo>
                    <a:cubicBezTo>
                      <a:pt x="35193" y="2801"/>
                      <a:pt x="35310" y="2684"/>
                      <a:pt x="35453" y="2684"/>
                    </a:cubicBezTo>
                    <a:close/>
                    <a:moveTo>
                      <a:pt x="28365" y="2945"/>
                    </a:moveTo>
                    <a:cubicBezTo>
                      <a:pt x="28292" y="2945"/>
                      <a:pt x="28232" y="3004"/>
                      <a:pt x="28232" y="3077"/>
                    </a:cubicBezTo>
                    <a:cubicBezTo>
                      <a:pt x="28232" y="3149"/>
                      <a:pt x="28292" y="3209"/>
                      <a:pt x="28365" y="3209"/>
                    </a:cubicBezTo>
                    <a:cubicBezTo>
                      <a:pt x="28437" y="3209"/>
                      <a:pt x="28497" y="3149"/>
                      <a:pt x="28497" y="3077"/>
                    </a:cubicBezTo>
                    <a:cubicBezTo>
                      <a:pt x="28497" y="3004"/>
                      <a:pt x="28437" y="2945"/>
                      <a:pt x="28365" y="2945"/>
                    </a:cubicBezTo>
                    <a:close/>
                    <a:moveTo>
                      <a:pt x="37269" y="2945"/>
                    </a:moveTo>
                    <a:cubicBezTo>
                      <a:pt x="37197" y="2945"/>
                      <a:pt x="37136" y="3004"/>
                      <a:pt x="37136" y="3077"/>
                    </a:cubicBezTo>
                    <a:cubicBezTo>
                      <a:pt x="37136" y="3149"/>
                      <a:pt x="37197" y="3209"/>
                      <a:pt x="37269" y="3209"/>
                    </a:cubicBezTo>
                    <a:cubicBezTo>
                      <a:pt x="37342" y="3209"/>
                      <a:pt x="37401" y="3149"/>
                      <a:pt x="37401" y="3077"/>
                    </a:cubicBezTo>
                    <a:cubicBezTo>
                      <a:pt x="37401" y="3004"/>
                      <a:pt x="37342" y="2945"/>
                      <a:pt x="37269" y="2945"/>
                    </a:cubicBezTo>
                    <a:close/>
                    <a:moveTo>
                      <a:pt x="30180" y="2678"/>
                    </a:moveTo>
                    <a:cubicBezTo>
                      <a:pt x="30034" y="2678"/>
                      <a:pt x="29915" y="2797"/>
                      <a:pt x="29915" y="2945"/>
                    </a:cubicBezTo>
                    <a:cubicBezTo>
                      <a:pt x="29915" y="3091"/>
                      <a:pt x="30034" y="3210"/>
                      <a:pt x="30180" y="3210"/>
                    </a:cubicBezTo>
                    <a:cubicBezTo>
                      <a:pt x="30328" y="3210"/>
                      <a:pt x="30447" y="3091"/>
                      <a:pt x="30447" y="2945"/>
                    </a:cubicBezTo>
                    <a:cubicBezTo>
                      <a:pt x="30447" y="2797"/>
                      <a:pt x="30327" y="2678"/>
                      <a:pt x="30180" y="2678"/>
                    </a:cubicBezTo>
                    <a:close/>
                    <a:moveTo>
                      <a:pt x="35453" y="2678"/>
                    </a:moveTo>
                    <a:cubicBezTo>
                      <a:pt x="35307" y="2678"/>
                      <a:pt x="35187" y="2797"/>
                      <a:pt x="35187" y="2945"/>
                    </a:cubicBezTo>
                    <a:cubicBezTo>
                      <a:pt x="35187" y="3091"/>
                      <a:pt x="35307" y="3210"/>
                      <a:pt x="35453" y="3210"/>
                    </a:cubicBezTo>
                    <a:cubicBezTo>
                      <a:pt x="35600" y="3210"/>
                      <a:pt x="35720" y="3091"/>
                      <a:pt x="35720" y="2945"/>
                    </a:cubicBezTo>
                    <a:cubicBezTo>
                      <a:pt x="35720" y="2797"/>
                      <a:pt x="35600" y="2678"/>
                      <a:pt x="35453" y="2678"/>
                    </a:cubicBezTo>
                    <a:close/>
                    <a:moveTo>
                      <a:pt x="27807" y="3613"/>
                    </a:moveTo>
                    <a:cubicBezTo>
                      <a:pt x="27729" y="3613"/>
                      <a:pt x="27665" y="3675"/>
                      <a:pt x="27665" y="3753"/>
                    </a:cubicBezTo>
                    <a:cubicBezTo>
                      <a:pt x="27665" y="3832"/>
                      <a:pt x="27729" y="3895"/>
                      <a:pt x="27807" y="3895"/>
                    </a:cubicBezTo>
                    <a:cubicBezTo>
                      <a:pt x="27884" y="3895"/>
                      <a:pt x="27948" y="3832"/>
                      <a:pt x="27948" y="3753"/>
                    </a:cubicBezTo>
                    <a:cubicBezTo>
                      <a:pt x="27948" y="3675"/>
                      <a:pt x="27884" y="3613"/>
                      <a:pt x="27807" y="3613"/>
                    </a:cubicBezTo>
                    <a:close/>
                    <a:moveTo>
                      <a:pt x="37828" y="3613"/>
                    </a:moveTo>
                    <a:cubicBezTo>
                      <a:pt x="37749" y="3613"/>
                      <a:pt x="37686" y="3675"/>
                      <a:pt x="37686" y="3753"/>
                    </a:cubicBezTo>
                    <a:cubicBezTo>
                      <a:pt x="37686" y="3832"/>
                      <a:pt x="37750" y="3895"/>
                      <a:pt x="37828" y="3895"/>
                    </a:cubicBezTo>
                    <a:cubicBezTo>
                      <a:pt x="37907" y="3895"/>
                      <a:pt x="37969" y="3832"/>
                      <a:pt x="37969" y="3753"/>
                    </a:cubicBezTo>
                    <a:cubicBezTo>
                      <a:pt x="37969" y="3677"/>
                      <a:pt x="37907" y="3613"/>
                      <a:pt x="37828" y="3613"/>
                    </a:cubicBezTo>
                    <a:close/>
                    <a:moveTo>
                      <a:pt x="29257" y="3694"/>
                    </a:moveTo>
                    <a:cubicBezTo>
                      <a:pt x="29440" y="3694"/>
                      <a:pt x="29586" y="3840"/>
                      <a:pt x="29586" y="4024"/>
                    </a:cubicBezTo>
                    <a:cubicBezTo>
                      <a:pt x="29586" y="4205"/>
                      <a:pt x="29439" y="4353"/>
                      <a:pt x="29257" y="4353"/>
                    </a:cubicBezTo>
                    <a:cubicBezTo>
                      <a:pt x="29076" y="4353"/>
                      <a:pt x="28927" y="4205"/>
                      <a:pt x="28927" y="4024"/>
                    </a:cubicBezTo>
                    <a:cubicBezTo>
                      <a:pt x="28927" y="3843"/>
                      <a:pt x="29076" y="3694"/>
                      <a:pt x="29257" y="3694"/>
                    </a:cubicBezTo>
                    <a:close/>
                    <a:moveTo>
                      <a:pt x="36375" y="3694"/>
                    </a:moveTo>
                    <a:cubicBezTo>
                      <a:pt x="36556" y="3694"/>
                      <a:pt x="36705" y="3840"/>
                      <a:pt x="36705" y="4024"/>
                    </a:cubicBezTo>
                    <a:cubicBezTo>
                      <a:pt x="36705" y="4205"/>
                      <a:pt x="36556" y="4353"/>
                      <a:pt x="36375" y="4353"/>
                    </a:cubicBezTo>
                    <a:cubicBezTo>
                      <a:pt x="36194" y="4353"/>
                      <a:pt x="36046" y="4205"/>
                      <a:pt x="36046" y="4024"/>
                    </a:cubicBezTo>
                    <a:cubicBezTo>
                      <a:pt x="36046" y="3843"/>
                      <a:pt x="36194" y="3694"/>
                      <a:pt x="36375" y="3694"/>
                    </a:cubicBezTo>
                    <a:close/>
                    <a:moveTo>
                      <a:pt x="29259" y="3687"/>
                    </a:moveTo>
                    <a:cubicBezTo>
                      <a:pt x="29072" y="3687"/>
                      <a:pt x="28921" y="3839"/>
                      <a:pt x="28921" y="4024"/>
                    </a:cubicBezTo>
                    <a:cubicBezTo>
                      <a:pt x="28921" y="4210"/>
                      <a:pt x="29073" y="4360"/>
                      <a:pt x="29259" y="4360"/>
                    </a:cubicBezTo>
                    <a:cubicBezTo>
                      <a:pt x="29444" y="4360"/>
                      <a:pt x="29596" y="4208"/>
                      <a:pt x="29596" y="4024"/>
                    </a:cubicBezTo>
                    <a:cubicBezTo>
                      <a:pt x="29596" y="3837"/>
                      <a:pt x="29444" y="3687"/>
                      <a:pt x="29259" y="3687"/>
                    </a:cubicBezTo>
                    <a:close/>
                    <a:moveTo>
                      <a:pt x="36375" y="3687"/>
                    </a:moveTo>
                    <a:cubicBezTo>
                      <a:pt x="36190" y="3687"/>
                      <a:pt x="36039" y="3839"/>
                      <a:pt x="36039" y="4024"/>
                    </a:cubicBezTo>
                    <a:cubicBezTo>
                      <a:pt x="36039" y="4210"/>
                      <a:pt x="36191" y="4360"/>
                      <a:pt x="36375" y="4360"/>
                    </a:cubicBezTo>
                    <a:cubicBezTo>
                      <a:pt x="36562" y="4360"/>
                      <a:pt x="36713" y="4208"/>
                      <a:pt x="36713" y="4024"/>
                    </a:cubicBezTo>
                    <a:cubicBezTo>
                      <a:pt x="36713" y="3837"/>
                      <a:pt x="36561" y="3687"/>
                      <a:pt x="36375" y="3687"/>
                    </a:cubicBezTo>
                    <a:close/>
                    <a:moveTo>
                      <a:pt x="27311" y="4340"/>
                    </a:moveTo>
                    <a:cubicBezTo>
                      <a:pt x="27229" y="4340"/>
                      <a:pt x="27162" y="4408"/>
                      <a:pt x="27162" y="4491"/>
                    </a:cubicBezTo>
                    <a:cubicBezTo>
                      <a:pt x="27162" y="4575"/>
                      <a:pt x="27229" y="4642"/>
                      <a:pt x="27311" y="4642"/>
                    </a:cubicBezTo>
                    <a:cubicBezTo>
                      <a:pt x="27395" y="4642"/>
                      <a:pt x="27462" y="4573"/>
                      <a:pt x="27462" y="4491"/>
                    </a:cubicBezTo>
                    <a:cubicBezTo>
                      <a:pt x="27462" y="4408"/>
                      <a:pt x="27395" y="4340"/>
                      <a:pt x="27311" y="4340"/>
                    </a:cubicBezTo>
                    <a:close/>
                    <a:moveTo>
                      <a:pt x="38321" y="4340"/>
                    </a:moveTo>
                    <a:cubicBezTo>
                      <a:pt x="38237" y="4340"/>
                      <a:pt x="38170" y="4408"/>
                      <a:pt x="38170" y="4491"/>
                    </a:cubicBezTo>
                    <a:cubicBezTo>
                      <a:pt x="38170" y="4575"/>
                      <a:pt x="38237" y="4642"/>
                      <a:pt x="38321" y="4642"/>
                    </a:cubicBezTo>
                    <a:cubicBezTo>
                      <a:pt x="38404" y="4642"/>
                      <a:pt x="38472" y="4573"/>
                      <a:pt x="38472" y="4491"/>
                    </a:cubicBezTo>
                    <a:cubicBezTo>
                      <a:pt x="38472" y="4407"/>
                      <a:pt x="38404" y="4340"/>
                      <a:pt x="38321" y="4340"/>
                    </a:cubicBezTo>
                    <a:close/>
                    <a:moveTo>
                      <a:pt x="38728" y="5130"/>
                    </a:moveTo>
                    <a:cubicBezTo>
                      <a:pt x="38640" y="5133"/>
                      <a:pt x="38569" y="5202"/>
                      <a:pt x="38569" y="5289"/>
                    </a:cubicBezTo>
                    <a:cubicBezTo>
                      <a:pt x="38569" y="5376"/>
                      <a:pt x="38640" y="5449"/>
                      <a:pt x="38728" y="5449"/>
                    </a:cubicBezTo>
                    <a:cubicBezTo>
                      <a:pt x="38815" y="5449"/>
                      <a:pt x="38888" y="5379"/>
                      <a:pt x="38888" y="5289"/>
                    </a:cubicBezTo>
                    <a:cubicBezTo>
                      <a:pt x="38888" y="5201"/>
                      <a:pt x="38817" y="5130"/>
                      <a:pt x="38728" y="5130"/>
                    </a:cubicBezTo>
                    <a:close/>
                    <a:moveTo>
                      <a:pt x="26906" y="5133"/>
                    </a:moveTo>
                    <a:cubicBezTo>
                      <a:pt x="26819" y="5133"/>
                      <a:pt x="26746" y="5202"/>
                      <a:pt x="26746" y="5292"/>
                    </a:cubicBezTo>
                    <a:cubicBezTo>
                      <a:pt x="26746" y="5381"/>
                      <a:pt x="26817" y="5452"/>
                      <a:pt x="26906" y="5452"/>
                    </a:cubicBezTo>
                    <a:cubicBezTo>
                      <a:pt x="26995" y="5452"/>
                      <a:pt x="27065" y="5381"/>
                      <a:pt x="27065" y="5292"/>
                    </a:cubicBezTo>
                    <a:cubicBezTo>
                      <a:pt x="27065" y="5202"/>
                      <a:pt x="26993" y="5133"/>
                      <a:pt x="26906" y="5133"/>
                    </a:cubicBezTo>
                    <a:close/>
                    <a:moveTo>
                      <a:pt x="28439" y="4963"/>
                    </a:moveTo>
                    <a:cubicBezTo>
                      <a:pt x="28707" y="4963"/>
                      <a:pt x="28924" y="5181"/>
                      <a:pt x="28924" y="5449"/>
                    </a:cubicBezTo>
                    <a:cubicBezTo>
                      <a:pt x="28924" y="5717"/>
                      <a:pt x="28707" y="5934"/>
                      <a:pt x="28439" y="5934"/>
                    </a:cubicBezTo>
                    <a:cubicBezTo>
                      <a:pt x="28171" y="5934"/>
                      <a:pt x="27953" y="5717"/>
                      <a:pt x="27953" y="5449"/>
                    </a:cubicBezTo>
                    <a:cubicBezTo>
                      <a:pt x="27953" y="5181"/>
                      <a:pt x="28171" y="4963"/>
                      <a:pt x="28439" y="4963"/>
                    </a:cubicBezTo>
                    <a:close/>
                    <a:moveTo>
                      <a:pt x="37194" y="4963"/>
                    </a:moveTo>
                    <a:cubicBezTo>
                      <a:pt x="37462" y="4963"/>
                      <a:pt x="37679" y="5181"/>
                      <a:pt x="37679" y="5449"/>
                    </a:cubicBezTo>
                    <a:cubicBezTo>
                      <a:pt x="37679" y="5717"/>
                      <a:pt x="37462" y="5934"/>
                      <a:pt x="37194" y="5934"/>
                    </a:cubicBezTo>
                    <a:cubicBezTo>
                      <a:pt x="36926" y="5934"/>
                      <a:pt x="36708" y="5717"/>
                      <a:pt x="36708" y="5449"/>
                    </a:cubicBezTo>
                    <a:cubicBezTo>
                      <a:pt x="36708" y="5181"/>
                      <a:pt x="36926" y="4963"/>
                      <a:pt x="37194" y="4963"/>
                    </a:cubicBezTo>
                    <a:close/>
                    <a:moveTo>
                      <a:pt x="28439" y="4953"/>
                    </a:moveTo>
                    <a:cubicBezTo>
                      <a:pt x="28165" y="4953"/>
                      <a:pt x="27942" y="5176"/>
                      <a:pt x="27942" y="5449"/>
                    </a:cubicBezTo>
                    <a:cubicBezTo>
                      <a:pt x="27942" y="5723"/>
                      <a:pt x="28165" y="5946"/>
                      <a:pt x="28439" y="5946"/>
                    </a:cubicBezTo>
                    <a:cubicBezTo>
                      <a:pt x="28713" y="5946"/>
                      <a:pt x="28934" y="5723"/>
                      <a:pt x="28934" y="5449"/>
                    </a:cubicBezTo>
                    <a:cubicBezTo>
                      <a:pt x="28934" y="5176"/>
                      <a:pt x="28713" y="4953"/>
                      <a:pt x="28439" y="4953"/>
                    </a:cubicBezTo>
                    <a:close/>
                    <a:moveTo>
                      <a:pt x="37197" y="4953"/>
                    </a:moveTo>
                    <a:cubicBezTo>
                      <a:pt x="36923" y="4953"/>
                      <a:pt x="36700" y="5176"/>
                      <a:pt x="36700" y="5449"/>
                    </a:cubicBezTo>
                    <a:cubicBezTo>
                      <a:pt x="36700" y="5723"/>
                      <a:pt x="36923" y="5946"/>
                      <a:pt x="37197" y="5946"/>
                    </a:cubicBezTo>
                    <a:cubicBezTo>
                      <a:pt x="37469" y="5946"/>
                      <a:pt x="37692" y="5723"/>
                      <a:pt x="37692" y="5449"/>
                    </a:cubicBezTo>
                    <a:cubicBezTo>
                      <a:pt x="37692" y="5176"/>
                      <a:pt x="37469" y="4953"/>
                      <a:pt x="37197" y="4953"/>
                    </a:cubicBezTo>
                    <a:close/>
                    <a:moveTo>
                      <a:pt x="26606" y="5988"/>
                    </a:moveTo>
                    <a:cubicBezTo>
                      <a:pt x="26513" y="5988"/>
                      <a:pt x="26438" y="6063"/>
                      <a:pt x="26438" y="6156"/>
                    </a:cubicBezTo>
                    <a:cubicBezTo>
                      <a:pt x="26438" y="6249"/>
                      <a:pt x="26513" y="6324"/>
                      <a:pt x="26606" y="6324"/>
                    </a:cubicBezTo>
                    <a:cubicBezTo>
                      <a:pt x="26698" y="6324"/>
                      <a:pt x="26774" y="6247"/>
                      <a:pt x="26774" y="6156"/>
                    </a:cubicBezTo>
                    <a:cubicBezTo>
                      <a:pt x="26774" y="6063"/>
                      <a:pt x="26698" y="5988"/>
                      <a:pt x="26606" y="5988"/>
                    </a:cubicBezTo>
                    <a:close/>
                    <a:moveTo>
                      <a:pt x="39030" y="5988"/>
                    </a:moveTo>
                    <a:cubicBezTo>
                      <a:pt x="38935" y="5988"/>
                      <a:pt x="38860" y="6063"/>
                      <a:pt x="38860" y="6156"/>
                    </a:cubicBezTo>
                    <a:cubicBezTo>
                      <a:pt x="38860" y="6249"/>
                      <a:pt x="38937" y="6324"/>
                      <a:pt x="39030" y="6324"/>
                    </a:cubicBezTo>
                    <a:cubicBezTo>
                      <a:pt x="39121" y="6324"/>
                      <a:pt x="39198" y="6249"/>
                      <a:pt x="39198" y="6156"/>
                    </a:cubicBezTo>
                    <a:cubicBezTo>
                      <a:pt x="39198" y="6063"/>
                      <a:pt x="39121" y="5988"/>
                      <a:pt x="39030" y="5988"/>
                    </a:cubicBezTo>
                    <a:close/>
                    <a:moveTo>
                      <a:pt x="26432" y="6912"/>
                    </a:moveTo>
                    <a:cubicBezTo>
                      <a:pt x="26333" y="6912"/>
                      <a:pt x="26254" y="6992"/>
                      <a:pt x="26254" y="7090"/>
                    </a:cubicBezTo>
                    <a:cubicBezTo>
                      <a:pt x="26254" y="7188"/>
                      <a:pt x="26333" y="7267"/>
                      <a:pt x="26432" y="7267"/>
                    </a:cubicBezTo>
                    <a:cubicBezTo>
                      <a:pt x="26529" y="7267"/>
                      <a:pt x="26609" y="7188"/>
                      <a:pt x="26609" y="7090"/>
                    </a:cubicBezTo>
                    <a:cubicBezTo>
                      <a:pt x="26609" y="6992"/>
                      <a:pt x="26529" y="6912"/>
                      <a:pt x="26432" y="6912"/>
                    </a:cubicBezTo>
                    <a:close/>
                    <a:moveTo>
                      <a:pt x="39201" y="6912"/>
                    </a:moveTo>
                    <a:cubicBezTo>
                      <a:pt x="39104" y="6912"/>
                      <a:pt x="39024" y="6992"/>
                      <a:pt x="39024" y="7090"/>
                    </a:cubicBezTo>
                    <a:cubicBezTo>
                      <a:pt x="39024" y="7188"/>
                      <a:pt x="39104" y="7267"/>
                      <a:pt x="39201" y="7267"/>
                    </a:cubicBezTo>
                    <a:cubicBezTo>
                      <a:pt x="39299" y="7267"/>
                      <a:pt x="39379" y="7188"/>
                      <a:pt x="39379" y="7090"/>
                    </a:cubicBezTo>
                    <a:cubicBezTo>
                      <a:pt x="39379" y="6992"/>
                      <a:pt x="39299" y="6912"/>
                      <a:pt x="39201" y="6912"/>
                    </a:cubicBezTo>
                    <a:close/>
                    <a:moveTo>
                      <a:pt x="27810" y="6648"/>
                    </a:moveTo>
                    <a:cubicBezTo>
                      <a:pt x="27990" y="6648"/>
                      <a:pt x="28136" y="6796"/>
                      <a:pt x="28136" y="6977"/>
                    </a:cubicBezTo>
                    <a:cubicBezTo>
                      <a:pt x="28136" y="7159"/>
                      <a:pt x="27988" y="7308"/>
                      <a:pt x="27807" y="7308"/>
                    </a:cubicBezTo>
                    <a:cubicBezTo>
                      <a:pt x="27626" y="7308"/>
                      <a:pt x="27477" y="7159"/>
                      <a:pt x="27477" y="6977"/>
                    </a:cubicBezTo>
                    <a:cubicBezTo>
                      <a:pt x="27477" y="6796"/>
                      <a:pt x="27626" y="6649"/>
                      <a:pt x="27807" y="6649"/>
                    </a:cubicBezTo>
                    <a:cubicBezTo>
                      <a:pt x="27808" y="6648"/>
                      <a:pt x="27809" y="6648"/>
                      <a:pt x="27810" y="6648"/>
                    </a:cubicBezTo>
                    <a:close/>
                    <a:moveTo>
                      <a:pt x="37831" y="6648"/>
                    </a:moveTo>
                    <a:cubicBezTo>
                      <a:pt x="38011" y="6648"/>
                      <a:pt x="38157" y="6796"/>
                      <a:pt x="38157" y="6977"/>
                    </a:cubicBezTo>
                    <a:cubicBezTo>
                      <a:pt x="38157" y="7159"/>
                      <a:pt x="38010" y="7308"/>
                      <a:pt x="37828" y="7308"/>
                    </a:cubicBezTo>
                    <a:cubicBezTo>
                      <a:pt x="37647" y="7308"/>
                      <a:pt x="37498" y="7159"/>
                      <a:pt x="37498" y="6977"/>
                    </a:cubicBezTo>
                    <a:cubicBezTo>
                      <a:pt x="37498" y="6796"/>
                      <a:pt x="37647" y="6649"/>
                      <a:pt x="37828" y="6649"/>
                    </a:cubicBezTo>
                    <a:cubicBezTo>
                      <a:pt x="37829" y="6648"/>
                      <a:pt x="37830" y="6648"/>
                      <a:pt x="37831" y="6648"/>
                    </a:cubicBezTo>
                    <a:close/>
                    <a:moveTo>
                      <a:pt x="27807" y="6641"/>
                    </a:moveTo>
                    <a:cubicBezTo>
                      <a:pt x="27620" y="6641"/>
                      <a:pt x="27469" y="6793"/>
                      <a:pt x="27469" y="6977"/>
                    </a:cubicBezTo>
                    <a:cubicBezTo>
                      <a:pt x="27469" y="7164"/>
                      <a:pt x="27621" y="7315"/>
                      <a:pt x="27807" y="7315"/>
                    </a:cubicBezTo>
                    <a:cubicBezTo>
                      <a:pt x="27992" y="7315"/>
                      <a:pt x="28143" y="7163"/>
                      <a:pt x="28143" y="6977"/>
                    </a:cubicBezTo>
                    <a:cubicBezTo>
                      <a:pt x="28143" y="6792"/>
                      <a:pt x="27991" y="6641"/>
                      <a:pt x="27807" y="6641"/>
                    </a:cubicBezTo>
                    <a:close/>
                    <a:moveTo>
                      <a:pt x="37828" y="6641"/>
                    </a:moveTo>
                    <a:cubicBezTo>
                      <a:pt x="37642" y="6641"/>
                      <a:pt x="37491" y="6793"/>
                      <a:pt x="37491" y="6977"/>
                    </a:cubicBezTo>
                    <a:cubicBezTo>
                      <a:pt x="37491" y="7164"/>
                      <a:pt x="37643" y="7315"/>
                      <a:pt x="37828" y="7315"/>
                    </a:cubicBezTo>
                    <a:cubicBezTo>
                      <a:pt x="38012" y="7315"/>
                      <a:pt x="38165" y="7163"/>
                      <a:pt x="38165" y="6977"/>
                    </a:cubicBezTo>
                    <a:cubicBezTo>
                      <a:pt x="38165" y="6792"/>
                      <a:pt x="38012" y="6641"/>
                      <a:pt x="37828" y="6641"/>
                    </a:cubicBezTo>
                    <a:close/>
                    <a:moveTo>
                      <a:pt x="26403" y="7922"/>
                    </a:moveTo>
                    <a:cubicBezTo>
                      <a:pt x="26300" y="7922"/>
                      <a:pt x="26216" y="8005"/>
                      <a:pt x="26216" y="8108"/>
                    </a:cubicBezTo>
                    <a:cubicBezTo>
                      <a:pt x="26216" y="8212"/>
                      <a:pt x="26300" y="8295"/>
                      <a:pt x="26403" y="8295"/>
                    </a:cubicBezTo>
                    <a:cubicBezTo>
                      <a:pt x="26506" y="8295"/>
                      <a:pt x="26590" y="8212"/>
                      <a:pt x="26590" y="8108"/>
                    </a:cubicBezTo>
                    <a:cubicBezTo>
                      <a:pt x="26590" y="8005"/>
                      <a:pt x="26506" y="7922"/>
                      <a:pt x="26403" y="7922"/>
                    </a:cubicBezTo>
                    <a:close/>
                    <a:moveTo>
                      <a:pt x="39233" y="7922"/>
                    </a:moveTo>
                    <a:cubicBezTo>
                      <a:pt x="39128" y="7922"/>
                      <a:pt x="39046" y="8005"/>
                      <a:pt x="39046" y="8108"/>
                    </a:cubicBezTo>
                    <a:cubicBezTo>
                      <a:pt x="39046" y="8212"/>
                      <a:pt x="39128" y="8295"/>
                      <a:pt x="39233" y="8295"/>
                    </a:cubicBezTo>
                    <a:cubicBezTo>
                      <a:pt x="39335" y="8295"/>
                      <a:pt x="39418" y="8212"/>
                      <a:pt x="39418" y="8108"/>
                    </a:cubicBezTo>
                    <a:cubicBezTo>
                      <a:pt x="39418" y="8005"/>
                      <a:pt x="39335" y="7922"/>
                      <a:pt x="39233" y="7922"/>
                    </a:cubicBezTo>
                    <a:close/>
                    <a:moveTo>
                      <a:pt x="14115" y="8392"/>
                    </a:moveTo>
                    <a:cubicBezTo>
                      <a:pt x="14084" y="8392"/>
                      <a:pt x="14053" y="8403"/>
                      <a:pt x="14028" y="8426"/>
                    </a:cubicBezTo>
                    <a:cubicBezTo>
                      <a:pt x="13979" y="8476"/>
                      <a:pt x="13979" y="8554"/>
                      <a:pt x="14028" y="8600"/>
                    </a:cubicBezTo>
                    <a:cubicBezTo>
                      <a:pt x="14053" y="8625"/>
                      <a:pt x="14084" y="8637"/>
                      <a:pt x="14115" y="8637"/>
                    </a:cubicBezTo>
                    <a:cubicBezTo>
                      <a:pt x="14146" y="8637"/>
                      <a:pt x="14177" y="8625"/>
                      <a:pt x="14202" y="8600"/>
                    </a:cubicBezTo>
                    <a:cubicBezTo>
                      <a:pt x="14251" y="8554"/>
                      <a:pt x="14251" y="8476"/>
                      <a:pt x="14202" y="8426"/>
                    </a:cubicBezTo>
                    <a:cubicBezTo>
                      <a:pt x="14177" y="8403"/>
                      <a:pt x="14146" y="8392"/>
                      <a:pt x="14115" y="8392"/>
                    </a:cubicBezTo>
                    <a:close/>
                    <a:moveTo>
                      <a:pt x="14979" y="8396"/>
                    </a:moveTo>
                    <a:cubicBezTo>
                      <a:pt x="14945" y="8396"/>
                      <a:pt x="14911" y="8408"/>
                      <a:pt x="14886" y="8434"/>
                    </a:cubicBezTo>
                    <a:cubicBezTo>
                      <a:pt x="14835" y="8487"/>
                      <a:pt x="14835" y="8570"/>
                      <a:pt x="14886" y="8621"/>
                    </a:cubicBezTo>
                    <a:cubicBezTo>
                      <a:pt x="14911" y="8646"/>
                      <a:pt x="14945" y="8659"/>
                      <a:pt x="14979" y="8659"/>
                    </a:cubicBezTo>
                    <a:cubicBezTo>
                      <a:pt x="15013" y="8659"/>
                      <a:pt x="15048" y="8646"/>
                      <a:pt x="15073" y="8621"/>
                    </a:cubicBezTo>
                    <a:cubicBezTo>
                      <a:pt x="15124" y="8570"/>
                      <a:pt x="15124" y="8484"/>
                      <a:pt x="15073" y="8434"/>
                    </a:cubicBezTo>
                    <a:cubicBezTo>
                      <a:pt x="15048" y="8408"/>
                      <a:pt x="15013" y="8396"/>
                      <a:pt x="14979" y="8396"/>
                    </a:cubicBezTo>
                    <a:close/>
                    <a:moveTo>
                      <a:pt x="13270" y="8441"/>
                    </a:moveTo>
                    <a:cubicBezTo>
                      <a:pt x="13241" y="8441"/>
                      <a:pt x="13212" y="8452"/>
                      <a:pt x="13189" y="8474"/>
                    </a:cubicBezTo>
                    <a:cubicBezTo>
                      <a:pt x="13144" y="8519"/>
                      <a:pt x="13144" y="8592"/>
                      <a:pt x="13189" y="8635"/>
                    </a:cubicBezTo>
                    <a:cubicBezTo>
                      <a:pt x="13212" y="8658"/>
                      <a:pt x="13241" y="8669"/>
                      <a:pt x="13270" y="8669"/>
                    </a:cubicBezTo>
                    <a:cubicBezTo>
                      <a:pt x="13299" y="8669"/>
                      <a:pt x="13328" y="8658"/>
                      <a:pt x="13350" y="8635"/>
                    </a:cubicBezTo>
                    <a:cubicBezTo>
                      <a:pt x="13396" y="8590"/>
                      <a:pt x="13396" y="8519"/>
                      <a:pt x="13350" y="8474"/>
                    </a:cubicBezTo>
                    <a:cubicBezTo>
                      <a:pt x="13328" y="8452"/>
                      <a:pt x="13299" y="8441"/>
                      <a:pt x="13270" y="8441"/>
                    </a:cubicBezTo>
                    <a:close/>
                    <a:moveTo>
                      <a:pt x="12458" y="8528"/>
                    </a:moveTo>
                    <a:cubicBezTo>
                      <a:pt x="12431" y="8528"/>
                      <a:pt x="12404" y="8539"/>
                      <a:pt x="12383" y="8560"/>
                    </a:cubicBezTo>
                    <a:cubicBezTo>
                      <a:pt x="12343" y="8600"/>
                      <a:pt x="12343" y="8666"/>
                      <a:pt x="12383" y="8708"/>
                    </a:cubicBezTo>
                    <a:cubicBezTo>
                      <a:pt x="12404" y="8729"/>
                      <a:pt x="12431" y="8739"/>
                      <a:pt x="12458" y="8739"/>
                    </a:cubicBezTo>
                    <a:cubicBezTo>
                      <a:pt x="12485" y="8739"/>
                      <a:pt x="12511" y="8729"/>
                      <a:pt x="12531" y="8708"/>
                    </a:cubicBezTo>
                    <a:cubicBezTo>
                      <a:pt x="12573" y="8666"/>
                      <a:pt x="12573" y="8600"/>
                      <a:pt x="12531" y="8560"/>
                    </a:cubicBezTo>
                    <a:cubicBezTo>
                      <a:pt x="12511" y="8539"/>
                      <a:pt x="12485" y="8528"/>
                      <a:pt x="12458" y="8528"/>
                    </a:cubicBezTo>
                    <a:close/>
                    <a:moveTo>
                      <a:pt x="15854" y="8472"/>
                    </a:moveTo>
                    <a:cubicBezTo>
                      <a:pt x="15818" y="8472"/>
                      <a:pt x="15781" y="8485"/>
                      <a:pt x="15754" y="8512"/>
                    </a:cubicBezTo>
                    <a:cubicBezTo>
                      <a:pt x="15700" y="8568"/>
                      <a:pt x="15700" y="8657"/>
                      <a:pt x="15754" y="8712"/>
                    </a:cubicBezTo>
                    <a:cubicBezTo>
                      <a:pt x="15781" y="8739"/>
                      <a:pt x="15818" y="8752"/>
                      <a:pt x="15854" y="8752"/>
                    </a:cubicBezTo>
                    <a:cubicBezTo>
                      <a:pt x="15890" y="8752"/>
                      <a:pt x="15926" y="8739"/>
                      <a:pt x="15954" y="8712"/>
                    </a:cubicBezTo>
                    <a:cubicBezTo>
                      <a:pt x="16007" y="8657"/>
                      <a:pt x="16007" y="8567"/>
                      <a:pt x="15954" y="8512"/>
                    </a:cubicBezTo>
                    <a:cubicBezTo>
                      <a:pt x="15926" y="8485"/>
                      <a:pt x="15890" y="8472"/>
                      <a:pt x="15854" y="8472"/>
                    </a:cubicBezTo>
                    <a:close/>
                    <a:moveTo>
                      <a:pt x="27542" y="8245"/>
                    </a:moveTo>
                    <a:cubicBezTo>
                      <a:pt x="27687" y="8245"/>
                      <a:pt x="27803" y="8364"/>
                      <a:pt x="27803" y="8506"/>
                    </a:cubicBezTo>
                    <a:cubicBezTo>
                      <a:pt x="27803" y="8650"/>
                      <a:pt x="27685" y="8767"/>
                      <a:pt x="27542" y="8767"/>
                    </a:cubicBezTo>
                    <a:cubicBezTo>
                      <a:pt x="27398" y="8767"/>
                      <a:pt x="27281" y="8650"/>
                      <a:pt x="27281" y="8506"/>
                    </a:cubicBezTo>
                    <a:cubicBezTo>
                      <a:pt x="27281" y="8364"/>
                      <a:pt x="27398" y="8245"/>
                      <a:pt x="27542" y="8245"/>
                    </a:cubicBezTo>
                    <a:close/>
                    <a:moveTo>
                      <a:pt x="38091" y="8245"/>
                    </a:moveTo>
                    <a:cubicBezTo>
                      <a:pt x="38234" y="8245"/>
                      <a:pt x="38352" y="8364"/>
                      <a:pt x="38352" y="8506"/>
                    </a:cubicBezTo>
                    <a:cubicBezTo>
                      <a:pt x="38352" y="8650"/>
                      <a:pt x="38234" y="8767"/>
                      <a:pt x="38091" y="8767"/>
                    </a:cubicBezTo>
                    <a:cubicBezTo>
                      <a:pt x="37947" y="8767"/>
                      <a:pt x="37830" y="8650"/>
                      <a:pt x="37830" y="8506"/>
                    </a:cubicBezTo>
                    <a:cubicBezTo>
                      <a:pt x="37830" y="8364"/>
                      <a:pt x="37947" y="8245"/>
                      <a:pt x="38091" y="8245"/>
                    </a:cubicBezTo>
                    <a:close/>
                    <a:moveTo>
                      <a:pt x="27543" y="8241"/>
                    </a:moveTo>
                    <a:cubicBezTo>
                      <a:pt x="27397" y="8241"/>
                      <a:pt x="27278" y="8360"/>
                      <a:pt x="27278" y="8506"/>
                    </a:cubicBezTo>
                    <a:cubicBezTo>
                      <a:pt x="27278" y="8654"/>
                      <a:pt x="27397" y="8773"/>
                      <a:pt x="27543" y="8773"/>
                    </a:cubicBezTo>
                    <a:cubicBezTo>
                      <a:pt x="27544" y="8773"/>
                      <a:pt x="27545" y="8773"/>
                      <a:pt x="27546" y="8773"/>
                    </a:cubicBezTo>
                    <a:cubicBezTo>
                      <a:pt x="27690" y="8773"/>
                      <a:pt x="27810" y="8655"/>
                      <a:pt x="27810" y="8506"/>
                    </a:cubicBezTo>
                    <a:cubicBezTo>
                      <a:pt x="27810" y="8360"/>
                      <a:pt x="27691" y="8241"/>
                      <a:pt x="27543" y="8241"/>
                    </a:cubicBezTo>
                    <a:close/>
                    <a:moveTo>
                      <a:pt x="38091" y="8241"/>
                    </a:moveTo>
                    <a:cubicBezTo>
                      <a:pt x="37944" y="8241"/>
                      <a:pt x="37824" y="8360"/>
                      <a:pt x="37824" y="8506"/>
                    </a:cubicBezTo>
                    <a:cubicBezTo>
                      <a:pt x="37824" y="8654"/>
                      <a:pt x="37944" y="8773"/>
                      <a:pt x="38091" y="8773"/>
                    </a:cubicBezTo>
                    <a:cubicBezTo>
                      <a:pt x="38092" y="8773"/>
                      <a:pt x="38092" y="8773"/>
                      <a:pt x="38093" y="8773"/>
                    </a:cubicBezTo>
                    <a:cubicBezTo>
                      <a:pt x="38239" y="8773"/>
                      <a:pt x="38357" y="8655"/>
                      <a:pt x="38357" y="8506"/>
                    </a:cubicBezTo>
                    <a:cubicBezTo>
                      <a:pt x="38357" y="8360"/>
                      <a:pt x="38237" y="8241"/>
                      <a:pt x="38091" y="8241"/>
                    </a:cubicBezTo>
                    <a:close/>
                    <a:moveTo>
                      <a:pt x="51453" y="8547"/>
                    </a:moveTo>
                    <a:cubicBezTo>
                      <a:pt x="51421" y="8547"/>
                      <a:pt x="51390" y="8560"/>
                      <a:pt x="51365" y="8584"/>
                    </a:cubicBezTo>
                    <a:cubicBezTo>
                      <a:pt x="51317" y="8634"/>
                      <a:pt x="51317" y="8709"/>
                      <a:pt x="51365" y="8758"/>
                    </a:cubicBezTo>
                    <a:cubicBezTo>
                      <a:pt x="51389" y="8782"/>
                      <a:pt x="51420" y="8794"/>
                      <a:pt x="51452" y="8794"/>
                    </a:cubicBezTo>
                    <a:cubicBezTo>
                      <a:pt x="51483" y="8794"/>
                      <a:pt x="51515" y="8782"/>
                      <a:pt x="51539" y="8758"/>
                    </a:cubicBezTo>
                    <a:cubicBezTo>
                      <a:pt x="51588" y="8712"/>
                      <a:pt x="51588" y="8634"/>
                      <a:pt x="51539" y="8584"/>
                    </a:cubicBezTo>
                    <a:cubicBezTo>
                      <a:pt x="51515" y="8560"/>
                      <a:pt x="51484" y="8547"/>
                      <a:pt x="51453" y="8547"/>
                    </a:cubicBezTo>
                    <a:close/>
                    <a:moveTo>
                      <a:pt x="50588" y="8554"/>
                    </a:moveTo>
                    <a:cubicBezTo>
                      <a:pt x="50554" y="8554"/>
                      <a:pt x="50520" y="8566"/>
                      <a:pt x="50494" y="8592"/>
                    </a:cubicBezTo>
                    <a:cubicBezTo>
                      <a:pt x="50444" y="8642"/>
                      <a:pt x="50444" y="8728"/>
                      <a:pt x="50494" y="8779"/>
                    </a:cubicBezTo>
                    <a:cubicBezTo>
                      <a:pt x="50520" y="8804"/>
                      <a:pt x="50554" y="8817"/>
                      <a:pt x="50588" y="8817"/>
                    </a:cubicBezTo>
                    <a:cubicBezTo>
                      <a:pt x="50622" y="8817"/>
                      <a:pt x="50656" y="8804"/>
                      <a:pt x="50681" y="8779"/>
                    </a:cubicBezTo>
                    <a:cubicBezTo>
                      <a:pt x="50732" y="8728"/>
                      <a:pt x="50732" y="8644"/>
                      <a:pt x="50681" y="8592"/>
                    </a:cubicBezTo>
                    <a:cubicBezTo>
                      <a:pt x="50656" y="8566"/>
                      <a:pt x="50622" y="8554"/>
                      <a:pt x="50588" y="8554"/>
                    </a:cubicBezTo>
                    <a:close/>
                    <a:moveTo>
                      <a:pt x="52298" y="8597"/>
                    </a:moveTo>
                    <a:cubicBezTo>
                      <a:pt x="52269" y="8597"/>
                      <a:pt x="52240" y="8609"/>
                      <a:pt x="52217" y="8632"/>
                    </a:cubicBezTo>
                    <a:cubicBezTo>
                      <a:pt x="52172" y="8677"/>
                      <a:pt x="52172" y="8748"/>
                      <a:pt x="52217" y="8793"/>
                    </a:cubicBezTo>
                    <a:cubicBezTo>
                      <a:pt x="52240" y="8816"/>
                      <a:pt x="52269" y="8827"/>
                      <a:pt x="52298" y="8827"/>
                    </a:cubicBezTo>
                    <a:cubicBezTo>
                      <a:pt x="52327" y="8827"/>
                      <a:pt x="52356" y="8816"/>
                      <a:pt x="52378" y="8793"/>
                    </a:cubicBezTo>
                    <a:cubicBezTo>
                      <a:pt x="52423" y="8748"/>
                      <a:pt x="52423" y="8677"/>
                      <a:pt x="52378" y="8632"/>
                    </a:cubicBezTo>
                    <a:cubicBezTo>
                      <a:pt x="52356" y="8609"/>
                      <a:pt x="52327" y="8597"/>
                      <a:pt x="52298" y="8597"/>
                    </a:cubicBezTo>
                    <a:close/>
                    <a:moveTo>
                      <a:pt x="11692" y="8636"/>
                    </a:moveTo>
                    <a:cubicBezTo>
                      <a:pt x="11668" y="8636"/>
                      <a:pt x="11643" y="8645"/>
                      <a:pt x="11624" y="8664"/>
                    </a:cubicBezTo>
                    <a:cubicBezTo>
                      <a:pt x="11587" y="8702"/>
                      <a:pt x="11587" y="8763"/>
                      <a:pt x="11624" y="8800"/>
                    </a:cubicBezTo>
                    <a:cubicBezTo>
                      <a:pt x="11643" y="8819"/>
                      <a:pt x="11668" y="8829"/>
                      <a:pt x="11692" y="8829"/>
                    </a:cubicBezTo>
                    <a:cubicBezTo>
                      <a:pt x="11717" y="8829"/>
                      <a:pt x="11742" y="8819"/>
                      <a:pt x="11760" y="8800"/>
                    </a:cubicBezTo>
                    <a:cubicBezTo>
                      <a:pt x="11798" y="8763"/>
                      <a:pt x="11798" y="8702"/>
                      <a:pt x="11760" y="8664"/>
                    </a:cubicBezTo>
                    <a:cubicBezTo>
                      <a:pt x="11742" y="8645"/>
                      <a:pt x="11717" y="8636"/>
                      <a:pt x="11692" y="8636"/>
                    </a:cubicBezTo>
                    <a:close/>
                    <a:moveTo>
                      <a:pt x="53110" y="8686"/>
                    </a:moveTo>
                    <a:cubicBezTo>
                      <a:pt x="53084" y="8686"/>
                      <a:pt x="53057" y="8696"/>
                      <a:pt x="53036" y="8716"/>
                    </a:cubicBezTo>
                    <a:cubicBezTo>
                      <a:pt x="52994" y="8758"/>
                      <a:pt x="52994" y="8823"/>
                      <a:pt x="53036" y="8866"/>
                    </a:cubicBezTo>
                    <a:cubicBezTo>
                      <a:pt x="53056" y="8887"/>
                      <a:pt x="53083" y="8897"/>
                      <a:pt x="53110" y="8897"/>
                    </a:cubicBezTo>
                    <a:cubicBezTo>
                      <a:pt x="53137" y="8897"/>
                      <a:pt x="53164" y="8887"/>
                      <a:pt x="53184" y="8866"/>
                    </a:cubicBezTo>
                    <a:cubicBezTo>
                      <a:pt x="53224" y="8823"/>
                      <a:pt x="53224" y="8758"/>
                      <a:pt x="53184" y="8716"/>
                    </a:cubicBezTo>
                    <a:cubicBezTo>
                      <a:pt x="53164" y="8696"/>
                      <a:pt x="53137" y="8686"/>
                      <a:pt x="53110" y="8686"/>
                    </a:cubicBezTo>
                    <a:close/>
                    <a:moveTo>
                      <a:pt x="49714" y="8629"/>
                    </a:moveTo>
                    <a:cubicBezTo>
                      <a:pt x="49678" y="8629"/>
                      <a:pt x="49642" y="8642"/>
                      <a:pt x="49615" y="8670"/>
                    </a:cubicBezTo>
                    <a:cubicBezTo>
                      <a:pt x="49560" y="8724"/>
                      <a:pt x="49560" y="8815"/>
                      <a:pt x="49615" y="8868"/>
                    </a:cubicBezTo>
                    <a:cubicBezTo>
                      <a:pt x="49642" y="8896"/>
                      <a:pt x="49678" y="8910"/>
                      <a:pt x="49714" y="8910"/>
                    </a:cubicBezTo>
                    <a:cubicBezTo>
                      <a:pt x="49750" y="8910"/>
                      <a:pt x="49787" y="8896"/>
                      <a:pt x="49813" y="8868"/>
                    </a:cubicBezTo>
                    <a:cubicBezTo>
                      <a:pt x="49868" y="8815"/>
                      <a:pt x="49868" y="8726"/>
                      <a:pt x="49813" y="8670"/>
                    </a:cubicBezTo>
                    <a:cubicBezTo>
                      <a:pt x="49787" y="8642"/>
                      <a:pt x="49750" y="8629"/>
                      <a:pt x="49714" y="8629"/>
                    </a:cubicBezTo>
                    <a:close/>
                    <a:moveTo>
                      <a:pt x="10985" y="8745"/>
                    </a:moveTo>
                    <a:cubicBezTo>
                      <a:pt x="10963" y="8745"/>
                      <a:pt x="10940" y="8754"/>
                      <a:pt x="10923" y="8771"/>
                    </a:cubicBezTo>
                    <a:cubicBezTo>
                      <a:pt x="10890" y="8806"/>
                      <a:pt x="10890" y="8861"/>
                      <a:pt x="10923" y="8894"/>
                    </a:cubicBezTo>
                    <a:cubicBezTo>
                      <a:pt x="10940" y="8912"/>
                      <a:pt x="10963" y="8921"/>
                      <a:pt x="10985" y="8921"/>
                    </a:cubicBezTo>
                    <a:cubicBezTo>
                      <a:pt x="11007" y="8921"/>
                      <a:pt x="11029" y="8912"/>
                      <a:pt x="11046" y="8894"/>
                    </a:cubicBezTo>
                    <a:cubicBezTo>
                      <a:pt x="11081" y="8860"/>
                      <a:pt x="11081" y="8806"/>
                      <a:pt x="11046" y="8771"/>
                    </a:cubicBezTo>
                    <a:cubicBezTo>
                      <a:pt x="11029" y="8754"/>
                      <a:pt x="11007" y="8745"/>
                      <a:pt x="10985" y="8745"/>
                    </a:cubicBezTo>
                    <a:close/>
                    <a:moveTo>
                      <a:pt x="16724" y="8635"/>
                    </a:moveTo>
                    <a:cubicBezTo>
                      <a:pt x="16685" y="8635"/>
                      <a:pt x="16647" y="8650"/>
                      <a:pt x="16618" y="8679"/>
                    </a:cubicBezTo>
                    <a:cubicBezTo>
                      <a:pt x="16560" y="8737"/>
                      <a:pt x="16560" y="8832"/>
                      <a:pt x="16618" y="8890"/>
                    </a:cubicBezTo>
                    <a:cubicBezTo>
                      <a:pt x="16647" y="8919"/>
                      <a:pt x="16685" y="8934"/>
                      <a:pt x="16724" y="8934"/>
                    </a:cubicBezTo>
                    <a:cubicBezTo>
                      <a:pt x="16763" y="8934"/>
                      <a:pt x="16802" y="8919"/>
                      <a:pt x="16831" y="8890"/>
                    </a:cubicBezTo>
                    <a:cubicBezTo>
                      <a:pt x="16887" y="8832"/>
                      <a:pt x="16887" y="8737"/>
                      <a:pt x="16831" y="8679"/>
                    </a:cubicBezTo>
                    <a:cubicBezTo>
                      <a:pt x="16802" y="8650"/>
                      <a:pt x="16763" y="8635"/>
                      <a:pt x="16724" y="8635"/>
                    </a:cubicBezTo>
                    <a:close/>
                    <a:moveTo>
                      <a:pt x="53876" y="8794"/>
                    </a:moveTo>
                    <a:cubicBezTo>
                      <a:pt x="53851" y="8794"/>
                      <a:pt x="53826" y="8803"/>
                      <a:pt x="53807" y="8822"/>
                    </a:cubicBezTo>
                    <a:cubicBezTo>
                      <a:pt x="53769" y="8860"/>
                      <a:pt x="53769" y="8919"/>
                      <a:pt x="53807" y="8958"/>
                    </a:cubicBezTo>
                    <a:cubicBezTo>
                      <a:pt x="53826" y="8977"/>
                      <a:pt x="53851" y="8987"/>
                      <a:pt x="53876" y="8987"/>
                    </a:cubicBezTo>
                    <a:cubicBezTo>
                      <a:pt x="53900" y="8987"/>
                      <a:pt x="53924" y="8977"/>
                      <a:pt x="53943" y="8958"/>
                    </a:cubicBezTo>
                    <a:cubicBezTo>
                      <a:pt x="53981" y="8919"/>
                      <a:pt x="53981" y="8858"/>
                      <a:pt x="53943" y="8822"/>
                    </a:cubicBezTo>
                    <a:cubicBezTo>
                      <a:pt x="53924" y="8803"/>
                      <a:pt x="53900" y="8794"/>
                      <a:pt x="53876" y="8794"/>
                    </a:cubicBezTo>
                    <a:close/>
                    <a:moveTo>
                      <a:pt x="10348" y="8842"/>
                    </a:moveTo>
                    <a:cubicBezTo>
                      <a:pt x="10328" y="8842"/>
                      <a:pt x="10308" y="8850"/>
                      <a:pt x="10293" y="8866"/>
                    </a:cubicBezTo>
                    <a:cubicBezTo>
                      <a:pt x="10262" y="8896"/>
                      <a:pt x="10262" y="8945"/>
                      <a:pt x="10293" y="8976"/>
                    </a:cubicBezTo>
                    <a:cubicBezTo>
                      <a:pt x="10308" y="8991"/>
                      <a:pt x="10328" y="8998"/>
                      <a:pt x="10348" y="8998"/>
                    </a:cubicBezTo>
                    <a:cubicBezTo>
                      <a:pt x="10368" y="8998"/>
                      <a:pt x="10388" y="8991"/>
                      <a:pt x="10404" y="8976"/>
                    </a:cubicBezTo>
                    <a:cubicBezTo>
                      <a:pt x="10435" y="8945"/>
                      <a:pt x="10435" y="8896"/>
                      <a:pt x="10404" y="8866"/>
                    </a:cubicBezTo>
                    <a:cubicBezTo>
                      <a:pt x="10388" y="8850"/>
                      <a:pt x="10368" y="8842"/>
                      <a:pt x="10348" y="8842"/>
                    </a:cubicBezTo>
                    <a:close/>
                    <a:moveTo>
                      <a:pt x="54583" y="8903"/>
                    </a:moveTo>
                    <a:cubicBezTo>
                      <a:pt x="54561" y="8903"/>
                      <a:pt x="54539" y="8912"/>
                      <a:pt x="54521" y="8929"/>
                    </a:cubicBezTo>
                    <a:cubicBezTo>
                      <a:pt x="54486" y="8963"/>
                      <a:pt x="54486" y="9018"/>
                      <a:pt x="54521" y="9051"/>
                    </a:cubicBezTo>
                    <a:cubicBezTo>
                      <a:pt x="54539" y="9068"/>
                      <a:pt x="54561" y="9077"/>
                      <a:pt x="54583" y="9077"/>
                    </a:cubicBezTo>
                    <a:cubicBezTo>
                      <a:pt x="54605" y="9077"/>
                      <a:pt x="54627" y="9068"/>
                      <a:pt x="54644" y="9051"/>
                    </a:cubicBezTo>
                    <a:cubicBezTo>
                      <a:pt x="54679" y="9018"/>
                      <a:pt x="54679" y="8963"/>
                      <a:pt x="54644" y="8929"/>
                    </a:cubicBezTo>
                    <a:cubicBezTo>
                      <a:pt x="54627" y="8912"/>
                      <a:pt x="54605" y="8903"/>
                      <a:pt x="54583" y="8903"/>
                    </a:cubicBezTo>
                    <a:close/>
                    <a:moveTo>
                      <a:pt x="48844" y="8793"/>
                    </a:moveTo>
                    <a:cubicBezTo>
                      <a:pt x="48806" y="8793"/>
                      <a:pt x="48767" y="8808"/>
                      <a:pt x="48738" y="8837"/>
                    </a:cubicBezTo>
                    <a:cubicBezTo>
                      <a:pt x="48680" y="8894"/>
                      <a:pt x="48680" y="8990"/>
                      <a:pt x="48738" y="9048"/>
                    </a:cubicBezTo>
                    <a:cubicBezTo>
                      <a:pt x="48767" y="9077"/>
                      <a:pt x="48806" y="9092"/>
                      <a:pt x="48844" y="9092"/>
                    </a:cubicBezTo>
                    <a:cubicBezTo>
                      <a:pt x="48882" y="9092"/>
                      <a:pt x="48921" y="9077"/>
                      <a:pt x="48950" y="9048"/>
                    </a:cubicBezTo>
                    <a:cubicBezTo>
                      <a:pt x="49008" y="8990"/>
                      <a:pt x="49008" y="8894"/>
                      <a:pt x="48950" y="8837"/>
                    </a:cubicBezTo>
                    <a:cubicBezTo>
                      <a:pt x="48921" y="8808"/>
                      <a:pt x="48882" y="8793"/>
                      <a:pt x="48844" y="8793"/>
                    </a:cubicBezTo>
                    <a:close/>
                    <a:moveTo>
                      <a:pt x="55220" y="9000"/>
                    </a:moveTo>
                    <a:cubicBezTo>
                      <a:pt x="55200" y="9000"/>
                      <a:pt x="55180" y="9008"/>
                      <a:pt x="55165" y="9023"/>
                    </a:cubicBezTo>
                    <a:cubicBezTo>
                      <a:pt x="55133" y="9054"/>
                      <a:pt x="55133" y="9103"/>
                      <a:pt x="55165" y="9134"/>
                    </a:cubicBezTo>
                    <a:cubicBezTo>
                      <a:pt x="55180" y="9149"/>
                      <a:pt x="55200" y="9156"/>
                      <a:pt x="55220" y="9156"/>
                    </a:cubicBezTo>
                    <a:cubicBezTo>
                      <a:pt x="55240" y="9156"/>
                      <a:pt x="55260" y="9149"/>
                      <a:pt x="55275" y="9134"/>
                    </a:cubicBezTo>
                    <a:cubicBezTo>
                      <a:pt x="55305" y="9103"/>
                      <a:pt x="55305" y="9054"/>
                      <a:pt x="55275" y="9023"/>
                    </a:cubicBezTo>
                    <a:cubicBezTo>
                      <a:pt x="55260" y="9008"/>
                      <a:pt x="55240" y="9000"/>
                      <a:pt x="55220" y="9000"/>
                    </a:cubicBezTo>
                    <a:close/>
                    <a:moveTo>
                      <a:pt x="17578" y="8904"/>
                    </a:moveTo>
                    <a:cubicBezTo>
                      <a:pt x="17537" y="8904"/>
                      <a:pt x="17496" y="8920"/>
                      <a:pt x="17465" y="8951"/>
                    </a:cubicBezTo>
                    <a:cubicBezTo>
                      <a:pt x="17403" y="9012"/>
                      <a:pt x="17403" y="9112"/>
                      <a:pt x="17465" y="9176"/>
                    </a:cubicBezTo>
                    <a:cubicBezTo>
                      <a:pt x="17496" y="9206"/>
                      <a:pt x="17537" y="9221"/>
                      <a:pt x="17578" y="9221"/>
                    </a:cubicBezTo>
                    <a:cubicBezTo>
                      <a:pt x="17619" y="9221"/>
                      <a:pt x="17659" y="9206"/>
                      <a:pt x="17690" y="9176"/>
                    </a:cubicBezTo>
                    <a:cubicBezTo>
                      <a:pt x="17752" y="9113"/>
                      <a:pt x="17752" y="9012"/>
                      <a:pt x="17690" y="8951"/>
                    </a:cubicBezTo>
                    <a:cubicBezTo>
                      <a:pt x="17659" y="8920"/>
                      <a:pt x="17619" y="8904"/>
                      <a:pt x="17578" y="8904"/>
                    </a:cubicBezTo>
                    <a:close/>
                    <a:moveTo>
                      <a:pt x="26456" y="8850"/>
                    </a:moveTo>
                    <a:cubicBezTo>
                      <a:pt x="26351" y="8850"/>
                      <a:pt x="26261" y="8937"/>
                      <a:pt x="26261" y="9045"/>
                    </a:cubicBezTo>
                    <a:cubicBezTo>
                      <a:pt x="26261" y="9151"/>
                      <a:pt x="26348" y="9239"/>
                      <a:pt x="26456" y="9239"/>
                    </a:cubicBezTo>
                    <a:cubicBezTo>
                      <a:pt x="26564" y="9239"/>
                      <a:pt x="26652" y="9154"/>
                      <a:pt x="26652" y="9045"/>
                    </a:cubicBezTo>
                    <a:cubicBezTo>
                      <a:pt x="26652" y="8937"/>
                      <a:pt x="26565" y="8850"/>
                      <a:pt x="26456" y="8850"/>
                    </a:cubicBezTo>
                    <a:close/>
                    <a:moveTo>
                      <a:pt x="39176" y="8850"/>
                    </a:moveTo>
                    <a:cubicBezTo>
                      <a:pt x="39067" y="8850"/>
                      <a:pt x="38980" y="8937"/>
                      <a:pt x="38980" y="9045"/>
                    </a:cubicBezTo>
                    <a:cubicBezTo>
                      <a:pt x="38980" y="9151"/>
                      <a:pt x="39067" y="9241"/>
                      <a:pt x="39176" y="9241"/>
                    </a:cubicBezTo>
                    <a:cubicBezTo>
                      <a:pt x="39283" y="9241"/>
                      <a:pt x="39372" y="9154"/>
                      <a:pt x="39372" y="9045"/>
                    </a:cubicBezTo>
                    <a:cubicBezTo>
                      <a:pt x="39372" y="8938"/>
                      <a:pt x="39285" y="8850"/>
                      <a:pt x="39176" y="8850"/>
                    </a:cubicBezTo>
                    <a:close/>
                    <a:moveTo>
                      <a:pt x="47992" y="9060"/>
                    </a:moveTo>
                    <a:cubicBezTo>
                      <a:pt x="47951" y="9060"/>
                      <a:pt x="47910" y="9076"/>
                      <a:pt x="47879" y="9106"/>
                    </a:cubicBezTo>
                    <a:cubicBezTo>
                      <a:pt x="47818" y="9168"/>
                      <a:pt x="47818" y="9270"/>
                      <a:pt x="47879" y="9331"/>
                    </a:cubicBezTo>
                    <a:cubicBezTo>
                      <a:pt x="47910" y="9362"/>
                      <a:pt x="47951" y="9377"/>
                      <a:pt x="47992" y="9377"/>
                    </a:cubicBezTo>
                    <a:cubicBezTo>
                      <a:pt x="48032" y="9377"/>
                      <a:pt x="48073" y="9362"/>
                      <a:pt x="48103" y="9331"/>
                    </a:cubicBezTo>
                    <a:cubicBezTo>
                      <a:pt x="48166" y="9270"/>
                      <a:pt x="48166" y="9170"/>
                      <a:pt x="48103" y="9106"/>
                    </a:cubicBezTo>
                    <a:cubicBezTo>
                      <a:pt x="48073" y="9076"/>
                      <a:pt x="48032" y="9060"/>
                      <a:pt x="47992" y="9060"/>
                    </a:cubicBezTo>
                    <a:close/>
                    <a:moveTo>
                      <a:pt x="18401" y="9295"/>
                    </a:moveTo>
                    <a:cubicBezTo>
                      <a:pt x="18358" y="9295"/>
                      <a:pt x="18315" y="9311"/>
                      <a:pt x="18282" y="9344"/>
                    </a:cubicBezTo>
                    <a:cubicBezTo>
                      <a:pt x="18217" y="9409"/>
                      <a:pt x="18217" y="9513"/>
                      <a:pt x="18282" y="9581"/>
                    </a:cubicBezTo>
                    <a:cubicBezTo>
                      <a:pt x="18315" y="9614"/>
                      <a:pt x="18358" y="9630"/>
                      <a:pt x="18401" y="9630"/>
                    </a:cubicBezTo>
                    <a:cubicBezTo>
                      <a:pt x="18444" y="9630"/>
                      <a:pt x="18488" y="9614"/>
                      <a:pt x="18520" y="9581"/>
                    </a:cubicBezTo>
                    <a:cubicBezTo>
                      <a:pt x="18585" y="9516"/>
                      <a:pt x="18585" y="9409"/>
                      <a:pt x="18520" y="9344"/>
                    </a:cubicBezTo>
                    <a:cubicBezTo>
                      <a:pt x="18488" y="9311"/>
                      <a:pt x="18444" y="9295"/>
                      <a:pt x="18401" y="9295"/>
                    </a:cubicBezTo>
                    <a:close/>
                    <a:moveTo>
                      <a:pt x="47166" y="9450"/>
                    </a:moveTo>
                    <a:cubicBezTo>
                      <a:pt x="47123" y="9450"/>
                      <a:pt x="47080" y="9466"/>
                      <a:pt x="47047" y="9499"/>
                    </a:cubicBezTo>
                    <a:cubicBezTo>
                      <a:pt x="46982" y="9564"/>
                      <a:pt x="46982" y="9671"/>
                      <a:pt x="47047" y="9736"/>
                    </a:cubicBezTo>
                    <a:cubicBezTo>
                      <a:pt x="47080" y="9769"/>
                      <a:pt x="47123" y="9785"/>
                      <a:pt x="47166" y="9785"/>
                    </a:cubicBezTo>
                    <a:cubicBezTo>
                      <a:pt x="47209" y="9785"/>
                      <a:pt x="47252" y="9769"/>
                      <a:pt x="47285" y="9736"/>
                    </a:cubicBezTo>
                    <a:cubicBezTo>
                      <a:pt x="47350" y="9671"/>
                      <a:pt x="47350" y="9567"/>
                      <a:pt x="47285" y="9499"/>
                    </a:cubicBezTo>
                    <a:cubicBezTo>
                      <a:pt x="47252" y="9466"/>
                      <a:pt x="47209" y="9450"/>
                      <a:pt x="47166" y="9450"/>
                    </a:cubicBezTo>
                    <a:close/>
                    <a:moveTo>
                      <a:pt x="13602" y="9457"/>
                    </a:moveTo>
                    <a:cubicBezTo>
                      <a:pt x="13673" y="9457"/>
                      <a:pt x="13738" y="9484"/>
                      <a:pt x="13788" y="9534"/>
                    </a:cubicBezTo>
                    <a:cubicBezTo>
                      <a:pt x="13889" y="9635"/>
                      <a:pt x="13889" y="9802"/>
                      <a:pt x="13788" y="9903"/>
                    </a:cubicBezTo>
                    <a:cubicBezTo>
                      <a:pt x="13737" y="9954"/>
                      <a:pt x="13670" y="9979"/>
                      <a:pt x="13603" y="9979"/>
                    </a:cubicBezTo>
                    <a:cubicBezTo>
                      <a:pt x="13536" y="9979"/>
                      <a:pt x="13469" y="9954"/>
                      <a:pt x="13418" y="9903"/>
                    </a:cubicBezTo>
                    <a:cubicBezTo>
                      <a:pt x="13369" y="9854"/>
                      <a:pt x="13341" y="9789"/>
                      <a:pt x="13341" y="9719"/>
                    </a:cubicBezTo>
                    <a:cubicBezTo>
                      <a:pt x="13341" y="9649"/>
                      <a:pt x="13369" y="9583"/>
                      <a:pt x="13418" y="9534"/>
                    </a:cubicBezTo>
                    <a:cubicBezTo>
                      <a:pt x="13466" y="9484"/>
                      <a:pt x="13531" y="9457"/>
                      <a:pt x="13602" y="9457"/>
                    </a:cubicBezTo>
                    <a:close/>
                    <a:moveTo>
                      <a:pt x="13604" y="9452"/>
                    </a:moveTo>
                    <a:cubicBezTo>
                      <a:pt x="13534" y="9452"/>
                      <a:pt x="13466" y="9480"/>
                      <a:pt x="13415" y="9531"/>
                    </a:cubicBezTo>
                    <a:cubicBezTo>
                      <a:pt x="13364" y="9581"/>
                      <a:pt x="13338" y="9648"/>
                      <a:pt x="13338" y="9719"/>
                    </a:cubicBezTo>
                    <a:cubicBezTo>
                      <a:pt x="13338" y="9789"/>
                      <a:pt x="13364" y="9857"/>
                      <a:pt x="13415" y="9907"/>
                    </a:cubicBezTo>
                    <a:cubicBezTo>
                      <a:pt x="13469" y="9960"/>
                      <a:pt x="13535" y="9984"/>
                      <a:pt x="13604" y="9984"/>
                    </a:cubicBezTo>
                    <a:cubicBezTo>
                      <a:pt x="13672" y="9984"/>
                      <a:pt x="13740" y="9960"/>
                      <a:pt x="13792" y="9907"/>
                    </a:cubicBezTo>
                    <a:cubicBezTo>
                      <a:pt x="13896" y="9803"/>
                      <a:pt x="13896" y="9633"/>
                      <a:pt x="13792" y="9531"/>
                    </a:cubicBezTo>
                    <a:cubicBezTo>
                      <a:pt x="13741" y="9480"/>
                      <a:pt x="13675" y="9452"/>
                      <a:pt x="13604" y="9452"/>
                    </a:cubicBezTo>
                    <a:close/>
                    <a:moveTo>
                      <a:pt x="26572" y="9632"/>
                    </a:moveTo>
                    <a:cubicBezTo>
                      <a:pt x="26461" y="9632"/>
                      <a:pt x="26368" y="9722"/>
                      <a:pt x="26368" y="9836"/>
                    </a:cubicBezTo>
                    <a:cubicBezTo>
                      <a:pt x="26368" y="9948"/>
                      <a:pt x="26459" y="10041"/>
                      <a:pt x="26572" y="10041"/>
                    </a:cubicBezTo>
                    <a:cubicBezTo>
                      <a:pt x="26685" y="10041"/>
                      <a:pt x="26778" y="9951"/>
                      <a:pt x="26778" y="9836"/>
                    </a:cubicBezTo>
                    <a:cubicBezTo>
                      <a:pt x="26778" y="9723"/>
                      <a:pt x="26685" y="9632"/>
                      <a:pt x="26572" y="9632"/>
                    </a:cubicBezTo>
                    <a:close/>
                    <a:moveTo>
                      <a:pt x="39060" y="9632"/>
                    </a:moveTo>
                    <a:cubicBezTo>
                      <a:pt x="38947" y="9632"/>
                      <a:pt x="38856" y="9723"/>
                      <a:pt x="38856" y="9836"/>
                    </a:cubicBezTo>
                    <a:cubicBezTo>
                      <a:pt x="38856" y="9948"/>
                      <a:pt x="38946" y="10041"/>
                      <a:pt x="39060" y="10041"/>
                    </a:cubicBezTo>
                    <a:cubicBezTo>
                      <a:pt x="39172" y="10041"/>
                      <a:pt x="39264" y="9951"/>
                      <a:pt x="39264" y="9836"/>
                    </a:cubicBezTo>
                    <a:cubicBezTo>
                      <a:pt x="39264" y="9723"/>
                      <a:pt x="39175" y="9632"/>
                      <a:pt x="39060" y="9632"/>
                    </a:cubicBezTo>
                    <a:close/>
                    <a:moveTo>
                      <a:pt x="51964" y="9615"/>
                    </a:moveTo>
                    <a:cubicBezTo>
                      <a:pt x="52030" y="9615"/>
                      <a:pt x="52097" y="9641"/>
                      <a:pt x="52148" y="9691"/>
                    </a:cubicBezTo>
                    <a:cubicBezTo>
                      <a:pt x="52197" y="9741"/>
                      <a:pt x="52225" y="9806"/>
                      <a:pt x="52225" y="9875"/>
                    </a:cubicBezTo>
                    <a:cubicBezTo>
                      <a:pt x="52225" y="9946"/>
                      <a:pt x="52197" y="10012"/>
                      <a:pt x="52148" y="10061"/>
                    </a:cubicBezTo>
                    <a:cubicBezTo>
                      <a:pt x="52098" y="10110"/>
                      <a:pt x="52035" y="10136"/>
                      <a:pt x="51964" y="10136"/>
                    </a:cubicBezTo>
                    <a:cubicBezTo>
                      <a:pt x="51893" y="10136"/>
                      <a:pt x="51828" y="10110"/>
                      <a:pt x="51778" y="10061"/>
                    </a:cubicBezTo>
                    <a:cubicBezTo>
                      <a:pt x="51730" y="10012"/>
                      <a:pt x="51703" y="9946"/>
                      <a:pt x="51703" y="9875"/>
                    </a:cubicBezTo>
                    <a:cubicBezTo>
                      <a:pt x="51703" y="9806"/>
                      <a:pt x="51730" y="9741"/>
                      <a:pt x="51778" y="9691"/>
                    </a:cubicBezTo>
                    <a:cubicBezTo>
                      <a:pt x="51829" y="9641"/>
                      <a:pt x="51897" y="9615"/>
                      <a:pt x="51964" y="9615"/>
                    </a:cubicBezTo>
                    <a:close/>
                    <a:moveTo>
                      <a:pt x="51965" y="9610"/>
                    </a:moveTo>
                    <a:cubicBezTo>
                      <a:pt x="51897" y="9610"/>
                      <a:pt x="51828" y="9636"/>
                      <a:pt x="51777" y="9687"/>
                    </a:cubicBezTo>
                    <a:cubicBezTo>
                      <a:pt x="51726" y="9738"/>
                      <a:pt x="51699" y="9806"/>
                      <a:pt x="51699" y="9875"/>
                    </a:cubicBezTo>
                    <a:cubicBezTo>
                      <a:pt x="51699" y="9946"/>
                      <a:pt x="51726" y="10013"/>
                      <a:pt x="51777" y="10064"/>
                    </a:cubicBezTo>
                    <a:cubicBezTo>
                      <a:pt x="51828" y="10115"/>
                      <a:pt x="51894" y="10142"/>
                      <a:pt x="51965" y="10142"/>
                    </a:cubicBezTo>
                    <a:cubicBezTo>
                      <a:pt x="52036" y="10142"/>
                      <a:pt x="52103" y="10115"/>
                      <a:pt x="52154" y="10064"/>
                    </a:cubicBezTo>
                    <a:cubicBezTo>
                      <a:pt x="52204" y="10013"/>
                      <a:pt x="52232" y="9946"/>
                      <a:pt x="52232" y="9875"/>
                    </a:cubicBezTo>
                    <a:cubicBezTo>
                      <a:pt x="52232" y="9806"/>
                      <a:pt x="52204" y="9738"/>
                      <a:pt x="52154" y="9687"/>
                    </a:cubicBezTo>
                    <a:cubicBezTo>
                      <a:pt x="52102" y="9636"/>
                      <a:pt x="52034" y="9610"/>
                      <a:pt x="51965" y="9610"/>
                    </a:cubicBezTo>
                    <a:close/>
                    <a:moveTo>
                      <a:pt x="15019" y="9499"/>
                    </a:moveTo>
                    <a:cubicBezTo>
                      <a:pt x="15108" y="9499"/>
                      <a:pt x="15189" y="9534"/>
                      <a:pt x="15253" y="9596"/>
                    </a:cubicBezTo>
                    <a:cubicBezTo>
                      <a:pt x="15313" y="9657"/>
                      <a:pt x="15348" y="9741"/>
                      <a:pt x="15348" y="9829"/>
                    </a:cubicBezTo>
                    <a:cubicBezTo>
                      <a:pt x="15348" y="9918"/>
                      <a:pt x="15313" y="9999"/>
                      <a:pt x="15253" y="10062"/>
                    </a:cubicBezTo>
                    <a:cubicBezTo>
                      <a:pt x="15190" y="10125"/>
                      <a:pt x="15108" y="10158"/>
                      <a:pt x="15019" y="10158"/>
                    </a:cubicBezTo>
                    <a:cubicBezTo>
                      <a:pt x="14929" y="10158"/>
                      <a:pt x="14847" y="10125"/>
                      <a:pt x="14785" y="10062"/>
                    </a:cubicBezTo>
                    <a:cubicBezTo>
                      <a:pt x="14724" y="10002"/>
                      <a:pt x="14689" y="9918"/>
                      <a:pt x="14689" y="9829"/>
                    </a:cubicBezTo>
                    <a:cubicBezTo>
                      <a:pt x="14689" y="9741"/>
                      <a:pt x="14724" y="9658"/>
                      <a:pt x="14785" y="9596"/>
                    </a:cubicBezTo>
                    <a:cubicBezTo>
                      <a:pt x="14847" y="9534"/>
                      <a:pt x="14929" y="9499"/>
                      <a:pt x="15019" y="9499"/>
                    </a:cubicBezTo>
                    <a:close/>
                    <a:moveTo>
                      <a:pt x="15019" y="9490"/>
                    </a:moveTo>
                    <a:cubicBezTo>
                      <a:pt x="14928" y="9490"/>
                      <a:pt x="14842" y="9525"/>
                      <a:pt x="14780" y="9590"/>
                    </a:cubicBezTo>
                    <a:cubicBezTo>
                      <a:pt x="14716" y="9654"/>
                      <a:pt x="14680" y="9738"/>
                      <a:pt x="14680" y="9829"/>
                    </a:cubicBezTo>
                    <a:cubicBezTo>
                      <a:pt x="14680" y="9919"/>
                      <a:pt x="14715" y="10004"/>
                      <a:pt x="14780" y="10068"/>
                    </a:cubicBezTo>
                    <a:cubicBezTo>
                      <a:pt x="14842" y="10132"/>
                      <a:pt x="14928" y="10168"/>
                      <a:pt x="15019" y="10168"/>
                    </a:cubicBezTo>
                    <a:cubicBezTo>
                      <a:pt x="15109" y="10165"/>
                      <a:pt x="15193" y="10132"/>
                      <a:pt x="15258" y="10068"/>
                    </a:cubicBezTo>
                    <a:cubicBezTo>
                      <a:pt x="15321" y="10004"/>
                      <a:pt x="15357" y="9919"/>
                      <a:pt x="15357" y="9829"/>
                    </a:cubicBezTo>
                    <a:cubicBezTo>
                      <a:pt x="15357" y="9738"/>
                      <a:pt x="15324" y="9654"/>
                      <a:pt x="15258" y="9590"/>
                    </a:cubicBezTo>
                    <a:cubicBezTo>
                      <a:pt x="15195" y="9526"/>
                      <a:pt x="15109" y="9490"/>
                      <a:pt x="15019" y="9490"/>
                    </a:cubicBezTo>
                    <a:close/>
                    <a:moveTo>
                      <a:pt x="19184" y="9823"/>
                    </a:moveTo>
                    <a:cubicBezTo>
                      <a:pt x="19139" y="9823"/>
                      <a:pt x="19094" y="9840"/>
                      <a:pt x="19059" y="9874"/>
                    </a:cubicBezTo>
                    <a:cubicBezTo>
                      <a:pt x="18990" y="9944"/>
                      <a:pt x="18990" y="10055"/>
                      <a:pt x="19059" y="10125"/>
                    </a:cubicBezTo>
                    <a:cubicBezTo>
                      <a:pt x="19094" y="10159"/>
                      <a:pt x="19139" y="10176"/>
                      <a:pt x="19184" y="10176"/>
                    </a:cubicBezTo>
                    <a:cubicBezTo>
                      <a:pt x="19230" y="10176"/>
                      <a:pt x="19275" y="10159"/>
                      <a:pt x="19310" y="10125"/>
                    </a:cubicBezTo>
                    <a:cubicBezTo>
                      <a:pt x="19378" y="10055"/>
                      <a:pt x="19378" y="9944"/>
                      <a:pt x="19310" y="9874"/>
                    </a:cubicBezTo>
                    <a:cubicBezTo>
                      <a:pt x="19275" y="9840"/>
                      <a:pt x="19230" y="9823"/>
                      <a:pt x="19184" y="9823"/>
                    </a:cubicBezTo>
                    <a:close/>
                    <a:moveTo>
                      <a:pt x="9077" y="10113"/>
                    </a:moveTo>
                    <a:cubicBezTo>
                      <a:pt x="9057" y="10113"/>
                      <a:pt x="9037" y="10121"/>
                      <a:pt x="9022" y="10136"/>
                    </a:cubicBezTo>
                    <a:cubicBezTo>
                      <a:pt x="8991" y="10168"/>
                      <a:pt x="8991" y="10216"/>
                      <a:pt x="9022" y="10248"/>
                    </a:cubicBezTo>
                    <a:cubicBezTo>
                      <a:pt x="9037" y="10263"/>
                      <a:pt x="9057" y="10271"/>
                      <a:pt x="9077" y="10271"/>
                    </a:cubicBezTo>
                    <a:cubicBezTo>
                      <a:pt x="9097" y="10271"/>
                      <a:pt x="9117" y="10263"/>
                      <a:pt x="9132" y="10248"/>
                    </a:cubicBezTo>
                    <a:cubicBezTo>
                      <a:pt x="9162" y="10216"/>
                      <a:pt x="9162" y="10168"/>
                      <a:pt x="9132" y="10136"/>
                    </a:cubicBezTo>
                    <a:cubicBezTo>
                      <a:pt x="9117" y="10121"/>
                      <a:pt x="9097" y="10113"/>
                      <a:pt x="9077" y="10113"/>
                    </a:cubicBezTo>
                    <a:close/>
                    <a:moveTo>
                      <a:pt x="50549" y="9657"/>
                    </a:moveTo>
                    <a:cubicBezTo>
                      <a:pt x="50634" y="9657"/>
                      <a:pt x="50719" y="9690"/>
                      <a:pt x="50783" y="9752"/>
                    </a:cubicBezTo>
                    <a:cubicBezTo>
                      <a:pt x="50844" y="9815"/>
                      <a:pt x="50878" y="9897"/>
                      <a:pt x="50878" y="9987"/>
                    </a:cubicBezTo>
                    <a:cubicBezTo>
                      <a:pt x="50878" y="10075"/>
                      <a:pt x="50844" y="10157"/>
                      <a:pt x="50783" y="10220"/>
                    </a:cubicBezTo>
                    <a:cubicBezTo>
                      <a:pt x="50718" y="10285"/>
                      <a:pt x="50634" y="10317"/>
                      <a:pt x="50549" y="10317"/>
                    </a:cubicBezTo>
                    <a:cubicBezTo>
                      <a:pt x="50464" y="10317"/>
                      <a:pt x="50379" y="10285"/>
                      <a:pt x="50315" y="10220"/>
                    </a:cubicBezTo>
                    <a:cubicBezTo>
                      <a:pt x="50254" y="10158"/>
                      <a:pt x="50219" y="10075"/>
                      <a:pt x="50219" y="9987"/>
                    </a:cubicBezTo>
                    <a:cubicBezTo>
                      <a:pt x="50219" y="9897"/>
                      <a:pt x="50254" y="9816"/>
                      <a:pt x="50315" y="9752"/>
                    </a:cubicBezTo>
                    <a:cubicBezTo>
                      <a:pt x="50380" y="9687"/>
                      <a:pt x="50464" y="9657"/>
                      <a:pt x="50549" y="9657"/>
                    </a:cubicBezTo>
                    <a:close/>
                    <a:moveTo>
                      <a:pt x="50549" y="9648"/>
                    </a:moveTo>
                    <a:cubicBezTo>
                      <a:pt x="50463" y="9648"/>
                      <a:pt x="50376" y="9681"/>
                      <a:pt x="50310" y="9747"/>
                    </a:cubicBezTo>
                    <a:cubicBezTo>
                      <a:pt x="50247" y="9810"/>
                      <a:pt x="50210" y="9896"/>
                      <a:pt x="50210" y="9987"/>
                    </a:cubicBezTo>
                    <a:cubicBezTo>
                      <a:pt x="50210" y="10077"/>
                      <a:pt x="50245" y="10162"/>
                      <a:pt x="50310" y="10226"/>
                    </a:cubicBezTo>
                    <a:cubicBezTo>
                      <a:pt x="50376" y="10291"/>
                      <a:pt x="50463" y="10325"/>
                      <a:pt x="50549" y="10325"/>
                    </a:cubicBezTo>
                    <a:cubicBezTo>
                      <a:pt x="50636" y="10325"/>
                      <a:pt x="50723" y="10291"/>
                      <a:pt x="50789" y="10226"/>
                    </a:cubicBezTo>
                    <a:cubicBezTo>
                      <a:pt x="50851" y="10162"/>
                      <a:pt x="50887" y="10077"/>
                      <a:pt x="50887" y="9987"/>
                    </a:cubicBezTo>
                    <a:cubicBezTo>
                      <a:pt x="50887" y="9896"/>
                      <a:pt x="50854" y="9810"/>
                      <a:pt x="50789" y="9747"/>
                    </a:cubicBezTo>
                    <a:cubicBezTo>
                      <a:pt x="50722" y="9681"/>
                      <a:pt x="50635" y="9648"/>
                      <a:pt x="50549" y="9648"/>
                    </a:cubicBezTo>
                    <a:close/>
                    <a:moveTo>
                      <a:pt x="46383" y="9980"/>
                    </a:moveTo>
                    <a:cubicBezTo>
                      <a:pt x="46337" y="9980"/>
                      <a:pt x="46292" y="9997"/>
                      <a:pt x="46257" y="10032"/>
                    </a:cubicBezTo>
                    <a:cubicBezTo>
                      <a:pt x="46189" y="10100"/>
                      <a:pt x="46189" y="10213"/>
                      <a:pt x="46257" y="10281"/>
                    </a:cubicBezTo>
                    <a:cubicBezTo>
                      <a:pt x="46292" y="10316"/>
                      <a:pt x="46337" y="10333"/>
                      <a:pt x="46383" y="10333"/>
                    </a:cubicBezTo>
                    <a:cubicBezTo>
                      <a:pt x="46428" y="10333"/>
                      <a:pt x="46473" y="10316"/>
                      <a:pt x="46508" y="10281"/>
                    </a:cubicBezTo>
                    <a:cubicBezTo>
                      <a:pt x="46579" y="10213"/>
                      <a:pt x="46579" y="10100"/>
                      <a:pt x="46508" y="10032"/>
                    </a:cubicBezTo>
                    <a:cubicBezTo>
                      <a:pt x="46473" y="9997"/>
                      <a:pt x="46428" y="9980"/>
                      <a:pt x="46383" y="9980"/>
                    </a:cubicBezTo>
                    <a:close/>
                    <a:moveTo>
                      <a:pt x="56490" y="10271"/>
                    </a:moveTo>
                    <a:cubicBezTo>
                      <a:pt x="56471" y="10271"/>
                      <a:pt x="56451" y="10279"/>
                      <a:pt x="56435" y="10294"/>
                    </a:cubicBezTo>
                    <a:cubicBezTo>
                      <a:pt x="56405" y="10325"/>
                      <a:pt x="56405" y="10374"/>
                      <a:pt x="56435" y="10404"/>
                    </a:cubicBezTo>
                    <a:cubicBezTo>
                      <a:pt x="56451" y="10420"/>
                      <a:pt x="56471" y="10428"/>
                      <a:pt x="56490" y="10428"/>
                    </a:cubicBezTo>
                    <a:cubicBezTo>
                      <a:pt x="56510" y="10428"/>
                      <a:pt x="56530" y="10420"/>
                      <a:pt x="56546" y="10404"/>
                    </a:cubicBezTo>
                    <a:cubicBezTo>
                      <a:pt x="56577" y="10374"/>
                      <a:pt x="56577" y="10325"/>
                      <a:pt x="56546" y="10294"/>
                    </a:cubicBezTo>
                    <a:cubicBezTo>
                      <a:pt x="56530" y="10279"/>
                      <a:pt x="56510" y="10271"/>
                      <a:pt x="56490" y="10271"/>
                    </a:cubicBezTo>
                    <a:close/>
                    <a:moveTo>
                      <a:pt x="16607" y="9773"/>
                    </a:moveTo>
                    <a:cubicBezTo>
                      <a:pt x="16731" y="9773"/>
                      <a:pt x="16855" y="9820"/>
                      <a:pt x="16949" y="9915"/>
                    </a:cubicBezTo>
                    <a:cubicBezTo>
                      <a:pt x="17138" y="10104"/>
                      <a:pt x="17138" y="10412"/>
                      <a:pt x="16949" y="10600"/>
                    </a:cubicBezTo>
                    <a:cubicBezTo>
                      <a:pt x="16855" y="10695"/>
                      <a:pt x="16730" y="10742"/>
                      <a:pt x="16605" y="10742"/>
                    </a:cubicBezTo>
                    <a:cubicBezTo>
                      <a:pt x="16480" y="10742"/>
                      <a:pt x="16356" y="10695"/>
                      <a:pt x="16263" y="10600"/>
                    </a:cubicBezTo>
                    <a:cubicBezTo>
                      <a:pt x="16171" y="10509"/>
                      <a:pt x="16122" y="10387"/>
                      <a:pt x="16122" y="10258"/>
                    </a:cubicBezTo>
                    <a:cubicBezTo>
                      <a:pt x="16122" y="10128"/>
                      <a:pt x="16173" y="10006"/>
                      <a:pt x="16263" y="9915"/>
                    </a:cubicBezTo>
                    <a:cubicBezTo>
                      <a:pt x="16357" y="9820"/>
                      <a:pt x="16483" y="9773"/>
                      <a:pt x="16607" y="9773"/>
                    </a:cubicBezTo>
                    <a:close/>
                    <a:moveTo>
                      <a:pt x="16605" y="9762"/>
                    </a:moveTo>
                    <a:cubicBezTo>
                      <a:pt x="16478" y="9762"/>
                      <a:pt x="16351" y="9810"/>
                      <a:pt x="16254" y="9907"/>
                    </a:cubicBezTo>
                    <a:cubicBezTo>
                      <a:pt x="16160" y="10002"/>
                      <a:pt x="16109" y="10126"/>
                      <a:pt x="16109" y="10258"/>
                    </a:cubicBezTo>
                    <a:cubicBezTo>
                      <a:pt x="16109" y="10390"/>
                      <a:pt x="16161" y="10516"/>
                      <a:pt x="16254" y="10610"/>
                    </a:cubicBezTo>
                    <a:cubicBezTo>
                      <a:pt x="16349" y="10706"/>
                      <a:pt x="16478" y="10755"/>
                      <a:pt x="16606" y="10755"/>
                    </a:cubicBezTo>
                    <a:cubicBezTo>
                      <a:pt x="16733" y="10755"/>
                      <a:pt x="16861" y="10706"/>
                      <a:pt x="16957" y="10610"/>
                    </a:cubicBezTo>
                    <a:cubicBezTo>
                      <a:pt x="17151" y="10416"/>
                      <a:pt x="17151" y="10100"/>
                      <a:pt x="16957" y="9907"/>
                    </a:cubicBezTo>
                    <a:cubicBezTo>
                      <a:pt x="16860" y="9810"/>
                      <a:pt x="16732" y="9762"/>
                      <a:pt x="16605" y="9762"/>
                    </a:cubicBezTo>
                    <a:close/>
                    <a:moveTo>
                      <a:pt x="26745" y="10329"/>
                    </a:moveTo>
                    <a:cubicBezTo>
                      <a:pt x="26627" y="10329"/>
                      <a:pt x="26532" y="10425"/>
                      <a:pt x="26532" y="10542"/>
                    </a:cubicBezTo>
                    <a:cubicBezTo>
                      <a:pt x="26532" y="10661"/>
                      <a:pt x="26627" y="10756"/>
                      <a:pt x="26745" y="10756"/>
                    </a:cubicBezTo>
                    <a:cubicBezTo>
                      <a:pt x="26862" y="10756"/>
                      <a:pt x="26959" y="10661"/>
                      <a:pt x="26959" y="10542"/>
                    </a:cubicBezTo>
                    <a:cubicBezTo>
                      <a:pt x="26959" y="10425"/>
                      <a:pt x="26862" y="10329"/>
                      <a:pt x="26745" y="10329"/>
                    </a:cubicBezTo>
                    <a:close/>
                    <a:moveTo>
                      <a:pt x="38888" y="10329"/>
                    </a:moveTo>
                    <a:cubicBezTo>
                      <a:pt x="38770" y="10329"/>
                      <a:pt x="38675" y="10425"/>
                      <a:pt x="38675" y="10542"/>
                    </a:cubicBezTo>
                    <a:cubicBezTo>
                      <a:pt x="38675" y="10661"/>
                      <a:pt x="38770" y="10756"/>
                      <a:pt x="38888" y="10756"/>
                    </a:cubicBezTo>
                    <a:cubicBezTo>
                      <a:pt x="39005" y="10756"/>
                      <a:pt x="39102" y="10661"/>
                      <a:pt x="39102" y="10542"/>
                    </a:cubicBezTo>
                    <a:cubicBezTo>
                      <a:pt x="39102" y="10425"/>
                      <a:pt x="39005" y="10329"/>
                      <a:pt x="38888" y="10329"/>
                    </a:cubicBezTo>
                    <a:close/>
                    <a:moveTo>
                      <a:pt x="19925" y="10514"/>
                    </a:moveTo>
                    <a:cubicBezTo>
                      <a:pt x="19877" y="10514"/>
                      <a:pt x="19830" y="10532"/>
                      <a:pt x="19794" y="10568"/>
                    </a:cubicBezTo>
                    <a:cubicBezTo>
                      <a:pt x="19721" y="10639"/>
                      <a:pt x="19721" y="10756"/>
                      <a:pt x="19794" y="10830"/>
                    </a:cubicBezTo>
                    <a:cubicBezTo>
                      <a:pt x="19830" y="10867"/>
                      <a:pt x="19877" y="10885"/>
                      <a:pt x="19925" y="10885"/>
                    </a:cubicBezTo>
                    <a:cubicBezTo>
                      <a:pt x="19972" y="10885"/>
                      <a:pt x="20020" y="10867"/>
                      <a:pt x="20056" y="10830"/>
                    </a:cubicBezTo>
                    <a:cubicBezTo>
                      <a:pt x="20129" y="10758"/>
                      <a:pt x="20129" y="10641"/>
                      <a:pt x="20056" y="10568"/>
                    </a:cubicBezTo>
                    <a:cubicBezTo>
                      <a:pt x="20020" y="10532"/>
                      <a:pt x="19972" y="10514"/>
                      <a:pt x="19925" y="10514"/>
                    </a:cubicBezTo>
                    <a:close/>
                    <a:moveTo>
                      <a:pt x="48963" y="9931"/>
                    </a:moveTo>
                    <a:cubicBezTo>
                      <a:pt x="49087" y="9931"/>
                      <a:pt x="49211" y="9977"/>
                      <a:pt x="49305" y="10071"/>
                    </a:cubicBezTo>
                    <a:cubicBezTo>
                      <a:pt x="49397" y="10164"/>
                      <a:pt x="49448" y="10286"/>
                      <a:pt x="49448" y="10415"/>
                    </a:cubicBezTo>
                    <a:cubicBezTo>
                      <a:pt x="49448" y="10545"/>
                      <a:pt x="49397" y="10665"/>
                      <a:pt x="49305" y="10758"/>
                    </a:cubicBezTo>
                    <a:cubicBezTo>
                      <a:pt x="49210" y="10852"/>
                      <a:pt x="49085" y="10899"/>
                      <a:pt x="48961" y="10899"/>
                    </a:cubicBezTo>
                    <a:cubicBezTo>
                      <a:pt x="48836" y="10899"/>
                      <a:pt x="48712" y="10852"/>
                      <a:pt x="48618" y="10758"/>
                    </a:cubicBezTo>
                    <a:cubicBezTo>
                      <a:pt x="48525" y="10665"/>
                      <a:pt x="48474" y="10545"/>
                      <a:pt x="48474" y="10415"/>
                    </a:cubicBezTo>
                    <a:cubicBezTo>
                      <a:pt x="48474" y="10283"/>
                      <a:pt x="48525" y="10162"/>
                      <a:pt x="48618" y="10071"/>
                    </a:cubicBezTo>
                    <a:cubicBezTo>
                      <a:pt x="48712" y="9977"/>
                      <a:pt x="48837" y="9931"/>
                      <a:pt x="48963" y="9931"/>
                    </a:cubicBezTo>
                    <a:close/>
                    <a:moveTo>
                      <a:pt x="48962" y="9919"/>
                    </a:moveTo>
                    <a:cubicBezTo>
                      <a:pt x="48835" y="9919"/>
                      <a:pt x="48708" y="9967"/>
                      <a:pt x="48611" y="10064"/>
                    </a:cubicBezTo>
                    <a:cubicBezTo>
                      <a:pt x="48516" y="10158"/>
                      <a:pt x="48466" y="10284"/>
                      <a:pt x="48466" y="10416"/>
                    </a:cubicBezTo>
                    <a:cubicBezTo>
                      <a:pt x="48466" y="10548"/>
                      <a:pt x="48518" y="10672"/>
                      <a:pt x="48611" y="10767"/>
                    </a:cubicBezTo>
                    <a:cubicBezTo>
                      <a:pt x="48706" y="10862"/>
                      <a:pt x="48835" y="10912"/>
                      <a:pt x="48963" y="10912"/>
                    </a:cubicBezTo>
                    <a:cubicBezTo>
                      <a:pt x="49089" y="10912"/>
                      <a:pt x="49216" y="10864"/>
                      <a:pt x="49313" y="10767"/>
                    </a:cubicBezTo>
                    <a:cubicBezTo>
                      <a:pt x="49408" y="10672"/>
                      <a:pt x="49458" y="10548"/>
                      <a:pt x="49458" y="10416"/>
                    </a:cubicBezTo>
                    <a:cubicBezTo>
                      <a:pt x="49458" y="10284"/>
                      <a:pt x="49406" y="10158"/>
                      <a:pt x="49313" y="10064"/>
                    </a:cubicBezTo>
                    <a:cubicBezTo>
                      <a:pt x="49216" y="9967"/>
                      <a:pt x="49089" y="9919"/>
                      <a:pt x="48962" y="9919"/>
                    </a:cubicBezTo>
                    <a:close/>
                    <a:moveTo>
                      <a:pt x="8989" y="10742"/>
                    </a:moveTo>
                    <a:cubicBezTo>
                      <a:pt x="8967" y="10742"/>
                      <a:pt x="8945" y="10750"/>
                      <a:pt x="8928" y="10767"/>
                    </a:cubicBezTo>
                    <a:cubicBezTo>
                      <a:pt x="8893" y="10801"/>
                      <a:pt x="8893" y="10856"/>
                      <a:pt x="8928" y="10890"/>
                    </a:cubicBezTo>
                    <a:cubicBezTo>
                      <a:pt x="8945" y="10907"/>
                      <a:pt x="8967" y="10916"/>
                      <a:pt x="8989" y="10916"/>
                    </a:cubicBezTo>
                    <a:cubicBezTo>
                      <a:pt x="9011" y="10916"/>
                      <a:pt x="9033" y="10907"/>
                      <a:pt x="9051" y="10890"/>
                    </a:cubicBezTo>
                    <a:cubicBezTo>
                      <a:pt x="9085" y="10856"/>
                      <a:pt x="9085" y="10801"/>
                      <a:pt x="9051" y="10767"/>
                    </a:cubicBezTo>
                    <a:cubicBezTo>
                      <a:pt x="9033" y="10750"/>
                      <a:pt x="9011" y="10742"/>
                      <a:pt x="8989" y="10742"/>
                    </a:cubicBezTo>
                    <a:close/>
                    <a:moveTo>
                      <a:pt x="45643" y="10669"/>
                    </a:moveTo>
                    <a:cubicBezTo>
                      <a:pt x="45595" y="10669"/>
                      <a:pt x="45547" y="10687"/>
                      <a:pt x="45511" y="10723"/>
                    </a:cubicBezTo>
                    <a:cubicBezTo>
                      <a:pt x="45439" y="10796"/>
                      <a:pt x="45439" y="10914"/>
                      <a:pt x="45511" y="10987"/>
                    </a:cubicBezTo>
                    <a:cubicBezTo>
                      <a:pt x="45547" y="11023"/>
                      <a:pt x="45595" y="11041"/>
                      <a:pt x="45643" y="11041"/>
                    </a:cubicBezTo>
                    <a:cubicBezTo>
                      <a:pt x="45691" y="11041"/>
                      <a:pt x="45739" y="11023"/>
                      <a:pt x="45775" y="10987"/>
                    </a:cubicBezTo>
                    <a:cubicBezTo>
                      <a:pt x="45847" y="10914"/>
                      <a:pt x="45847" y="10796"/>
                      <a:pt x="45775" y="10723"/>
                    </a:cubicBezTo>
                    <a:cubicBezTo>
                      <a:pt x="45739" y="10687"/>
                      <a:pt x="45691" y="10669"/>
                      <a:pt x="45643" y="10669"/>
                    </a:cubicBezTo>
                    <a:close/>
                    <a:moveTo>
                      <a:pt x="56579" y="10898"/>
                    </a:moveTo>
                    <a:cubicBezTo>
                      <a:pt x="56556" y="10898"/>
                      <a:pt x="56534" y="10907"/>
                      <a:pt x="56517" y="10925"/>
                    </a:cubicBezTo>
                    <a:cubicBezTo>
                      <a:pt x="56483" y="10959"/>
                      <a:pt x="56483" y="11013"/>
                      <a:pt x="56517" y="11048"/>
                    </a:cubicBezTo>
                    <a:cubicBezTo>
                      <a:pt x="56534" y="11065"/>
                      <a:pt x="56556" y="11074"/>
                      <a:pt x="56579" y="11074"/>
                    </a:cubicBezTo>
                    <a:cubicBezTo>
                      <a:pt x="56601" y="11074"/>
                      <a:pt x="56623" y="11065"/>
                      <a:pt x="56640" y="11048"/>
                    </a:cubicBezTo>
                    <a:cubicBezTo>
                      <a:pt x="56675" y="11013"/>
                      <a:pt x="56675" y="10959"/>
                      <a:pt x="56640" y="10925"/>
                    </a:cubicBezTo>
                    <a:cubicBezTo>
                      <a:pt x="56623" y="10907"/>
                      <a:pt x="56601" y="10898"/>
                      <a:pt x="56579" y="10898"/>
                    </a:cubicBezTo>
                    <a:close/>
                    <a:moveTo>
                      <a:pt x="18132" y="10562"/>
                    </a:moveTo>
                    <a:cubicBezTo>
                      <a:pt x="18217" y="10562"/>
                      <a:pt x="18303" y="10593"/>
                      <a:pt x="18367" y="10658"/>
                    </a:cubicBezTo>
                    <a:cubicBezTo>
                      <a:pt x="18427" y="10720"/>
                      <a:pt x="18462" y="10803"/>
                      <a:pt x="18462" y="10893"/>
                    </a:cubicBezTo>
                    <a:cubicBezTo>
                      <a:pt x="18462" y="10981"/>
                      <a:pt x="18427" y="11062"/>
                      <a:pt x="18367" y="11126"/>
                    </a:cubicBezTo>
                    <a:cubicBezTo>
                      <a:pt x="18304" y="11187"/>
                      <a:pt x="18222" y="11222"/>
                      <a:pt x="18132" y="11222"/>
                    </a:cubicBezTo>
                    <a:cubicBezTo>
                      <a:pt x="18043" y="11222"/>
                      <a:pt x="17962" y="11187"/>
                      <a:pt x="17898" y="11126"/>
                    </a:cubicBezTo>
                    <a:cubicBezTo>
                      <a:pt x="17770" y="10997"/>
                      <a:pt x="17770" y="10787"/>
                      <a:pt x="17898" y="10658"/>
                    </a:cubicBezTo>
                    <a:cubicBezTo>
                      <a:pt x="17964" y="10593"/>
                      <a:pt x="18048" y="10562"/>
                      <a:pt x="18132" y="10562"/>
                    </a:cubicBezTo>
                    <a:close/>
                    <a:moveTo>
                      <a:pt x="18132" y="10552"/>
                    </a:moveTo>
                    <a:cubicBezTo>
                      <a:pt x="18046" y="10552"/>
                      <a:pt x="17959" y="10585"/>
                      <a:pt x="17893" y="10651"/>
                    </a:cubicBezTo>
                    <a:cubicBezTo>
                      <a:pt x="17761" y="10783"/>
                      <a:pt x="17761" y="10997"/>
                      <a:pt x="17893" y="11129"/>
                    </a:cubicBezTo>
                    <a:cubicBezTo>
                      <a:pt x="17956" y="11193"/>
                      <a:pt x="18042" y="11229"/>
                      <a:pt x="18132" y="11229"/>
                    </a:cubicBezTo>
                    <a:cubicBezTo>
                      <a:pt x="18223" y="11229"/>
                      <a:pt x="18309" y="11194"/>
                      <a:pt x="18371" y="11129"/>
                    </a:cubicBezTo>
                    <a:cubicBezTo>
                      <a:pt x="18435" y="11067"/>
                      <a:pt x="18471" y="10981"/>
                      <a:pt x="18471" y="10890"/>
                    </a:cubicBezTo>
                    <a:cubicBezTo>
                      <a:pt x="18471" y="10800"/>
                      <a:pt x="18436" y="10714"/>
                      <a:pt x="18371" y="10651"/>
                    </a:cubicBezTo>
                    <a:cubicBezTo>
                      <a:pt x="18305" y="10585"/>
                      <a:pt x="18219" y="10552"/>
                      <a:pt x="18132" y="10552"/>
                    </a:cubicBezTo>
                    <a:close/>
                    <a:moveTo>
                      <a:pt x="47440" y="10720"/>
                    </a:moveTo>
                    <a:cubicBezTo>
                      <a:pt x="47522" y="10720"/>
                      <a:pt x="47605" y="10752"/>
                      <a:pt x="47667" y="10816"/>
                    </a:cubicBezTo>
                    <a:cubicBezTo>
                      <a:pt x="47728" y="10878"/>
                      <a:pt x="47763" y="10961"/>
                      <a:pt x="47763" y="11049"/>
                    </a:cubicBezTo>
                    <a:cubicBezTo>
                      <a:pt x="47763" y="11139"/>
                      <a:pt x="47728" y="11220"/>
                      <a:pt x="47667" y="11284"/>
                    </a:cubicBezTo>
                    <a:cubicBezTo>
                      <a:pt x="47605" y="11345"/>
                      <a:pt x="47522" y="11380"/>
                      <a:pt x="47434" y="11380"/>
                    </a:cubicBezTo>
                    <a:cubicBezTo>
                      <a:pt x="47344" y="11380"/>
                      <a:pt x="47263" y="11345"/>
                      <a:pt x="47199" y="11284"/>
                    </a:cubicBezTo>
                    <a:cubicBezTo>
                      <a:pt x="47138" y="11222"/>
                      <a:pt x="47104" y="11139"/>
                      <a:pt x="47104" y="11049"/>
                    </a:cubicBezTo>
                    <a:cubicBezTo>
                      <a:pt x="47104" y="10961"/>
                      <a:pt x="47138" y="10880"/>
                      <a:pt x="47199" y="10816"/>
                    </a:cubicBezTo>
                    <a:cubicBezTo>
                      <a:pt x="47265" y="10751"/>
                      <a:pt x="47349" y="10720"/>
                      <a:pt x="47434" y="10720"/>
                    </a:cubicBezTo>
                    <a:cubicBezTo>
                      <a:pt x="47436" y="10720"/>
                      <a:pt x="47438" y="10720"/>
                      <a:pt x="47440" y="10720"/>
                    </a:cubicBezTo>
                    <a:close/>
                    <a:moveTo>
                      <a:pt x="47434" y="10710"/>
                    </a:moveTo>
                    <a:cubicBezTo>
                      <a:pt x="47347" y="10710"/>
                      <a:pt x="47261" y="10743"/>
                      <a:pt x="47195" y="10809"/>
                    </a:cubicBezTo>
                    <a:cubicBezTo>
                      <a:pt x="47131" y="10872"/>
                      <a:pt x="47095" y="10958"/>
                      <a:pt x="47095" y="11048"/>
                    </a:cubicBezTo>
                    <a:cubicBezTo>
                      <a:pt x="47095" y="11139"/>
                      <a:pt x="47130" y="11223"/>
                      <a:pt x="47195" y="11287"/>
                    </a:cubicBezTo>
                    <a:cubicBezTo>
                      <a:pt x="47257" y="11351"/>
                      <a:pt x="47343" y="11387"/>
                      <a:pt x="47434" y="11387"/>
                    </a:cubicBezTo>
                    <a:cubicBezTo>
                      <a:pt x="47524" y="11387"/>
                      <a:pt x="47609" y="11352"/>
                      <a:pt x="47673" y="11287"/>
                    </a:cubicBezTo>
                    <a:cubicBezTo>
                      <a:pt x="47735" y="11223"/>
                      <a:pt x="47772" y="11139"/>
                      <a:pt x="47772" y="11048"/>
                    </a:cubicBezTo>
                    <a:cubicBezTo>
                      <a:pt x="47772" y="10958"/>
                      <a:pt x="47738" y="10872"/>
                      <a:pt x="47673" y="10809"/>
                    </a:cubicBezTo>
                    <a:cubicBezTo>
                      <a:pt x="47606" y="10743"/>
                      <a:pt x="47520" y="10710"/>
                      <a:pt x="47434" y="10710"/>
                    </a:cubicBezTo>
                    <a:close/>
                    <a:moveTo>
                      <a:pt x="26968" y="11001"/>
                    </a:moveTo>
                    <a:cubicBezTo>
                      <a:pt x="26845" y="11001"/>
                      <a:pt x="26745" y="11100"/>
                      <a:pt x="26745" y="11223"/>
                    </a:cubicBezTo>
                    <a:cubicBezTo>
                      <a:pt x="26745" y="11346"/>
                      <a:pt x="26845" y="11446"/>
                      <a:pt x="26968" y="11446"/>
                    </a:cubicBezTo>
                    <a:cubicBezTo>
                      <a:pt x="27091" y="11446"/>
                      <a:pt x="27191" y="11346"/>
                      <a:pt x="27191" y="11223"/>
                    </a:cubicBezTo>
                    <a:cubicBezTo>
                      <a:pt x="27191" y="11100"/>
                      <a:pt x="27091" y="11001"/>
                      <a:pt x="26968" y="11001"/>
                    </a:cubicBezTo>
                    <a:close/>
                    <a:moveTo>
                      <a:pt x="38665" y="11001"/>
                    </a:moveTo>
                    <a:cubicBezTo>
                      <a:pt x="38541" y="11001"/>
                      <a:pt x="38443" y="11100"/>
                      <a:pt x="38443" y="11223"/>
                    </a:cubicBezTo>
                    <a:cubicBezTo>
                      <a:pt x="38443" y="11346"/>
                      <a:pt x="38541" y="11446"/>
                      <a:pt x="38665" y="11446"/>
                    </a:cubicBezTo>
                    <a:cubicBezTo>
                      <a:pt x="38788" y="11446"/>
                      <a:pt x="38888" y="11346"/>
                      <a:pt x="38888" y="11223"/>
                    </a:cubicBezTo>
                    <a:cubicBezTo>
                      <a:pt x="38888" y="11100"/>
                      <a:pt x="38788" y="11001"/>
                      <a:pt x="38665" y="11001"/>
                    </a:cubicBezTo>
                    <a:close/>
                    <a:moveTo>
                      <a:pt x="20548" y="11204"/>
                    </a:moveTo>
                    <a:cubicBezTo>
                      <a:pt x="20498" y="11204"/>
                      <a:pt x="20449" y="11223"/>
                      <a:pt x="20411" y="11261"/>
                    </a:cubicBezTo>
                    <a:cubicBezTo>
                      <a:pt x="20334" y="11338"/>
                      <a:pt x="20334" y="11461"/>
                      <a:pt x="20411" y="11538"/>
                    </a:cubicBezTo>
                    <a:cubicBezTo>
                      <a:pt x="20449" y="11575"/>
                      <a:pt x="20498" y="11594"/>
                      <a:pt x="20548" y="11594"/>
                    </a:cubicBezTo>
                    <a:cubicBezTo>
                      <a:pt x="20598" y="11594"/>
                      <a:pt x="20648" y="11575"/>
                      <a:pt x="20686" y="11538"/>
                    </a:cubicBezTo>
                    <a:cubicBezTo>
                      <a:pt x="20762" y="11461"/>
                      <a:pt x="20762" y="11338"/>
                      <a:pt x="20686" y="11261"/>
                    </a:cubicBezTo>
                    <a:cubicBezTo>
                      <a:pt x="20648" y="11223"/>
                      <a:pt x="20598" y="11204"/>
                      <a:pt x="20548" y="11204"/>
                    </a:cubicBezTo>
                    <a:close/>
                    <a:moveTo>
                      <a:pt x="32816" y="2829"/>
                    </a:moveTo>
                    <a:cubicBezTo>
                      <a:pt x="32767" y="4360"/>
                      <a:pt x="28289" y="9965"/>
                      <a:pt x="29707" y="11603"/>
                    </a:cubicBezTo>
                    <a:lnTo>
                      <a:pt x="29708" y="11603"/>
                    </a:lnTo>
                    <a:cubicBezTo>
                      <a:pt x="30919" y="9999"/>
                      <a:pt x="32383" y="9121"/>
                      <a:pt x="32816" y="7043"/>
                    </a:cubicBezTo>
                    <a:cubicBezTo>
                      <a:pt x="33250" y="9121"/>
                      <a:pt x="34713" y="9999"/>
                      <a:pt x="35924" y="11603"/>
                    </a:cubicBezTo>
                    <a:cubicBezTo>
                      <a:pt x="37342" y="9965"/>
                      <a:pt x="32864" y="4360"/>
                      <a:pt x="32816" y="2829"/>
                    </a:cubicBezTo>
                    <a:close/>
                    <a:moveTo>
                      <a:pt x="8888" y="11440"/>
                    </a:moveTo>
                    <a:cubicBezTo>
                      <a:pt x="8863" y="11440"/>
                      <a:pt x="8838" y="11449"/>
                      <a:pt x="8820" y="11468"/>
                    </a:cubicBezTo>
                    <a:cubicBezTo>
                      <a:pt x="8783" y="11506"/>
                      <a:pt x="8783" y="11567"/>
                      <a:pt x="8820" y="11604"/>
                    </a:cubicBezTo>
                    <a:cubicBezTo>
                      <a:pt x="8839" y="11623"/>
                      <a:pt x="8863" y="11632"/>
                      <a:pt x="8888" y="11632"/>
                    </a:cubicBezTo>
                    <a:cubicBezTo>
                      <a:pt x="8912" y="11632"/>
                      <a:pt x="8937" y="11623"/>
                      <a:pt x="8957" y="11604"/>
                    </a:cubicBezTo>
                    <a:cubicBezTo>
                      <a:pt x="8994" y="11567"/>
                      <a:pt x="8994" y="11506"/>
                      <a:pt x="8957" y="11468"/>
                    </a:cubicBezTo>
                    <a:cubicBezTo>
                      <a:pt x="8938" y="11449"/>
                      <a:pt x="8913" y="11440"/>
                      <a:pt x="8888" y="11440"/>
                    </a:cubicBezTo>
                    <a:close/>
                    <a:moveTo>
                      <a:pt x="45019" y="11362"/>
                    </a:moveTo>
                    <a:cubicBezTo>
                      <a:pt x="44969" y="11362"/>
                      <a:pt x="44919" y="11381"/>
                      <a:pt x="44881" y="11419"/>
                    </a:cubicBezTo>
                    <a:cubicBezTo>
                      <a:pt x="44806" y="11495"/>
                      <a:pt x="44806" y="11619"/>
                      <a:pt x="44881" y="11694"/>
                    </a:cubicBezTo>
                    <a:cubicBezTo>
                      <a:pt x="44919" y="11732"/>
                      <a:pt x="44969" y="11752"/>
                      <a:pt x="45019" y="11752"/>
                    </a:cubicBezTo>
                    <a:cubicBezTo>
                      <a:pt x="45069" y="11752"/>
                      <a:pt x="45118" y="11732"/>
                      <a:pt x="45156" y="11694"/>
                    </a:cubicBezTo>
                    <a:cubicBezTo>
                      <a:pt x="45233" y="11619"/>
                      <a:pt x="45233" y="11495"/>
                      <a:pt x="45156" y="11419"/>
                    </a:cubicBezTo>
                    <a:cubicBezTo>
                      <a:pt x="45118" y="11381"/>
                      <a:pt x="45069" y="11362"/>
                      <a:pt x="45019" y="11362"/>
                    </a:cubicBezTo>
                    <a:close/>
                    <a:moveTo>
                      <a:pt x="56680" y="11598"/>
                    </a:moveTo>
                    <a:cubicBezTo>
                      <a:pt x="56655" y="11598"/>
                      <a:pt x="56630" y="11607"/>
                      <a:pt x="56611" y="11626"/>
                    </a:cubicBezTo>
                    <a:cubicBezTo>
                      <a:pt x="56573" y="11664"/>
                      <a:pt x="56573" y="11723"/>
                      <a:pt x="56611" y="11762"/>
                    </a:cubicBezTo>
                    <a:cubicBezTo>
                      <a:pt x="56630" y="11781"/>
                      <a:pt x="56655" y="11790"/>
                      <a:pt x="56679" y="11790"/>
                    </a:cubicBezTo>
                    <a:cubicBezTo>
                      <a:pt x="56704" y="11790"/>
                      <a:pt x="56728" y="11781"/>
                      <a:pt x="56747" y="11762"/>
                    </a:cubicBezTo>
                    <a:cubicBezTo>
                      <a:pt x="56785" y="11723"/>
                      <a:pt x="56785" y="11664"/>
                      <a:pt x="56747" y="11626"/>
                    </a:cubicBezTo>
                    <a:cubicBezTo>
                      <a:pt x="56729" y="11607"/>
                      <a:pt x="56705" y="11598"/>
                      <a:pt x="56680" y="11598"/>
                    </a:cubicBezTo>
                    <a:close/>
                    <a:moveTo>
                      <a:pt x="19403" y="11526"/>
                    </a:moveTo>
                    <a:cubicBezTo>
                      <a:pt x="19471" y="11526"/>
                      <a:pt x="19537" y="11553"/>
                      <a:pt x="19587" y="11603"/>
                    </a:cubicBezTo>
                    <a:cubicBezTo>
                      <a:pt x="19636" y="11651"/>
                      <a:pt x="19662" y="11716"/>
                      <a:pt x="19662" y="11787"/>
                    </a:cubicBezTo>
                    <a:cubicBezTo>
                      <a:pt x="19662" y="11855"/>
                      <a:pt x="19636" y="11923"/>
                      <a:pt x="19587" y="11972"/>
                    </a:cubicBezTo>
                    <a:cubicBezTo>
                      <a:pt x="19536" y="12023"/>
                      <a:pt x="19469" y="12048"/>
                      <a:pt x="19402" y="12048"/>
                    </a:cubicBezTo>
                    <a:cubicBezTo>
                      <a:pt x="19335" y="12048"/>
                      <a:pt x="19268" y="12023"/>
                      <a:pt x="19217" y="11972"/>
                    </a:cubicBezTo>
                    <a:cubicBezTo>
                      <a:pt x="19116" y="11871"/>
                      <a:pt x="19116" y="11704"/>
                      <a:pt x="19217" y="11603"/>
                    </a:cubicBezTo>
                    <a:cubicBezTo>
                      <a:pt x="19266" y="11553"/>
                      <a:pt x="19332" y="11526"/>
                      <a:pt x="19403" y="11526"/>
                    </a:cubicBezTo>
                    <a:close/>
                    <a:moveTo>
                      <a:pt x="19403" y="11520"/>
                    </a:moveTo>
                    <a:cubicBezTo>
                      <a:pt x="19332" y="11520"/>
                      <a:pt x="19265" y="11548"/>
                      <a:pt x="19214" y="11598"/>
                    </a:cubicBezTo>
                    <a:cubicBezTo>
                      <a:pt x="19110" y="11701"/>
                      <a:pt x="19110" y="11872"/>
                      <a:pt x="19214" y="11975"/>
                    </a:cubicBezTo>
                    <a:cubicBezTo>
                      <a:pt x="19266" y="12027"/>
                      <a:pt x="19333" y="12053"/>
                      <a:pt x="19403" y="12053"/>
                    </a:cubicBezTo>
                    <a:cubicBezTo>
                      <a:pt x="19471" y="12053"/>
                      <a:pt x="19540" y="12027"/>
                      <a:pt x="19591" y="11975"/>
                    </a:cubicBezTo>
                    <a:cubicBezTo>
                      <a:pt x="19642" y="11924"/>
                      <a:pt x="19668" y="11858"/>
                      <a:pt x="19668" y="11787"/>
                    </a:cubicBezTo>
                    <a:cubicBezTo>
                      <a:pt x="19668" y="11716"/>
                      <a:pt x="19642" y="11649"/>
                      <a:pt x="19591" y="11598"/>
                    </a:cubicBezTo>
                    <a:cubicBezTo>
                      <a:pt x="19540" y="11548"/>
                      <a:pt x="19472" y="11520"/>
                      <a:pt x="19403" y="11520"/>
                    </a:cubicBezTo>
                    <a:close/>
                    <a:moveTo>
                      <a:pt x="38396" y="11706"/>
                    </a:moveTo>
                    <a:cubicBezTo>
                      <a:pt x="38269" y="11707"/>
                      <a:pt x="38165" y="11810"/>
                      <a:pt x="38165" y="11937"/>
                    </a:cubicBezTo>
                    <a:cubicBezTo>
                      <a:pt x="38165" y="12066"/>
                      <a:pt x="38269" y="12169"/>
                      <a:pt x="38396" y="12169"/>
                    </a:cubicBezTo>
                    <a:cubicBezTo>
                      <a:pt x="38524" y="12169"/>
                      <a:pt x="38628" y="12066"/>
                      <a:pt x="38628" y="11937"/>
                    </a:cubicBezTo>
                    <a:cubicBezTo>
                      <a:pt x="38628" y="11810"/>
                      <a:pt x="38525" y="11706"/>
                      <a:pt x="38396" y="11706"/>
                    </a:cubicBezTo>
                    <a:close/>
                    <a:moveTo>
                      <a:pt x="27237" y="11707"/>
                    </a:moveTo>
                    <a:cubicBezTo>
                      <a:pt x="27111" y="11707"/>
                      <a:pt x="27006" y="11810"/>
                      <a:pt x="27006" y="11939"/>
                    </a:cubicBezTo>
                    <a:cubicBezTo>
                      <a:pt x="27006" y="12068"/>
                      <a:pt x="27109" y="12171"/>
                      <a:pt x="27237" y="12171"/>
                    </a:cubicBezTo>
                    <a:cubicBezTo>
                      <a:pt x="27365" y="12171"/>
                      <a:pt x="27469" y="12068"/>
                      <a:pt x="27469" y="11939"/>
                    </a:cubicBezTo>
                    <a:cubicBezTo>
                      <a:pt x="27468" y="11810"/>
                      <a:pt x="27365" y="11707"/>
                      <a:pt x="27237" y="11707"/>
                    </a:cubicBezTo>
                    <a:close/>
                    <a:moveTo>
                      <a:pt x="46166" y="11684"/>
                    </a:moveTo>
                    <a:cubicBezTo>
                      <a:pt x="46233" y="11684"/>
                      <a:pt x="46299" y="11709"/>
                      <a:pt x="46350" y="11759"/>
                    </a:cubicBezTo>
                    <a:cubicBezTo>
                      <a:pt x="46452" y="11861"/>
                      <a:pt x="46452" y="12027"/>
                      <a:pt x="46350" y="12129"/>
                    </a:cubicBezTo>
                    <a:cubicBezTo>
                      <a:pt x="46299" y="12179"/>
                      <a:pt x="46232" y="12205"/>
                      <a:pt x="46165" y="12205"/>
                    </a:cubicBezTo>
                    <a:cubicBezTo>
                      <a:pt x="46098" y="12205"/>
                      <a:pt x="46031" y="12179"/>
                      <a:pt x="45981" y="12129"/>
                    </a:cubicBezTo>
                    <a:cubicBezTo>
                      <a:pt x="45931" y="12081"/>
                      <a:pt x="45905" y="12016"/>
                      <a:pt x="45905" y="11945"/>
                    </a:cubicBezTo>
                    <a:cubicBezTo>
                      <a:pt x="45905" y="11875"/>
                      <a:pt x="45931" y="11808"/>
                      <a:pt x="45981" y="11759"/>
                    </a:cubicBezTo>
                    <a:cubicBezTo>
                      <a:pt x="46031" y="11709"/>
                      <a:pt x="46098" y="11684"/>
                      <a:pt x="46166" y="11684"/>
                    </a:cubicBezTo>
                    <a:close/>
                    <a:moveTo>
                      <a:pt x="46166" y="11679"/>
                    </a:moveTo>
                    <a:cubicBezTo>
                      <a:pt x="46097" y="11679"/>
                      <a:pt x="46029" y="11705"/>
                      <a:pt x="45978" y="11756"/>
                    </a:cubicBezTo>
                    <a:cubicBezTo>
                      <a:pt x="45927" y="11807"/>
                      <a:pt x="45900" y="11874"/>
                      <a:pt x="45900" y="11945"/>
                    </a:cubicBezTo>
                    <a:cubicBezTo>
                      <a:pt x="45900" y="12016"/>
                      <a:pt x="45927" y="12082"/>
                      <a:pt x="45978" y="12133"/>
                    </a:cubicBezTo>
                    <a:cubicBezTo>
                      <a:pt x="46030" y="12185"/>
                      <a:pt x="46097" y="12211"/>
                      <a:pt x="46166" y="12211"/>
                    </a:cubicBezTo>
                    <a:cubicBezTo>
                      <a:pt x="46234" y="12211"/>
                      <a:pt x="46304" y="12185"/>
                      <a:pt x="46355" y="12133"/>
                    </a:cubicBezTo>
                    <a:cubicBezTo>
                      <a:pt x="46457" y="12030"/>
                      <a:pt x="46457" y="11859"/>
                      <a:pt x="46355" y="11756"/>
                    </a:cubicBezTo>
                    <a:cubicBezTo>
                      <a:pt x="46302" y="11705"/>
                      <a:pt x="46234" y="11679"/>
                      <a:pt x="46166" y="11679"/>
                    </a:cubicBezTo>
                    <a:close/>
                    <a:moveTo>
                      <a:pt x="21026" y="11837"/>
                    </a:moveTo>
                    <a:cubicBezTo>
                      <a:pt x="20974" y="11837"/>
                      <a:pt x="20922" y="11857"/>
                      <a:pt x="20882" y="11897"/>
                    </a:cubicBezTo>
                    <a:cubicBezTo>
                      <a:pt x="20802" y="11977"/>
                      <a:pt x="20802" y="12106"/>
                      <a:pt x="20882" y="12185"/>
                    </a:cubicBezTo>
                    <a:cubicBezTo>
                      <a:pt x="20922" y="12225"/>
                      <a:pt x="20974" y="12245"/>
                      <a:pt x="21026" y="12245"/>
                    </a:cubicBezTo>
                    <a:cubicBezTo>
                      <a:pt x="21078" y="12245"/>
                      <a:pt x="21131" y="12225"/>
                      <a:pt x="21170" y="12185"/>
                    </a:cubicBezTo>
                    <a:cubicBezTo>
                      <a:pt x="21250" y="12106"/>
                      <a:pt x="21250" y="11977"/>
                      <a:pt x="21170" y="11897"/>
                    </a:cubicBezTo>
                    <a:cubicBezTo>
                      <a:pt x="21131" y="11857"/>
                      <a:pt x="21078" y="11837"/>
                      <a:pt x="21026" y="11837"/>
                    </a:cubicBezTo>
                    <a:close/>
                    <a:moveTo>
                      <a:pt x="44542" y="11995"/>
                    </a:moveTo>
                    <a:cubicBezTo>
                      <a:pt x="44490" y="11995"/>
                      <a:pt x="44438" y="12015"/>
                      <a:pt x="44398" y="12055"/>
                    </a:cubicBezTo>
                    <a:cubicBezTo>
                      <a:pt x="44319" y="12135"/>
                      <a:pt x="44319" y="12263"/>
                      <a:pt x="44398" y="12343"/>
                    </a:cubicBezTo>
                    <a:cubicBezTo>
                      <a:pt x="44438" y="12383"/>
                      <a:pt x="44490" y="12403"/>
                      <a:pt x="44542" y="12403"/>
                    </a:cubicBezTo>
                    <a:cubicBezTo>
                      <a:pt x="44594" y="12403"/>
                      <a:pt x="44645" y="12383"/>
                      <a:pt x="44685" y="12343"/>
                    </a:cubicBezTo>
                    <a:cubicBezTo>
                      <a:pt x="44765" y="12263"/>
                      <a:pt x="44765" y="12135"/>
                      <a:pt x="44685" y="12055"/>
                    </a:cubicBezTo>
                    <a:cubicBezTo>
                      <a:pt x="44645" y="12015"/>
                      <a:pt x="44594" y="11995"/>
                      <a:pt x="44542" y="11995"/>
                    </a:cubicBezTo>
                    <a:close/>
                    <a:moveTo>
                      <a:pt x="8789" y="12197"/>
                    </a:moveTo>
                    <a:cubicBezTo>
                      <a:pt x="8763" y="12197"/>
                      <a:pt x="8736" y="12207"/>
                      <a:pt x="8716" y="12227"/>
                    </a:cubicBezTo>
                    <a:cubicBezTo>
                      <a:pt x="8674" y="12269"/>
                      <a:pt x="8674" y="12334"/>
                      <a:pt x="8716" y="12375"/>
                    </a:cubicBezTo>
                    <a:cubicBezTo>
                      <a:pt x="8736" y="12396"/>
                      <a:pt x="8763" y="12407"/>
                      <a:pt x="8789" y="12407"/>
                    </a:cubicBezTo>
                    <a:cubicBezTo>
                      <a:pt x="8816" y="12407"/>
                      <a:pt x="8843" y="12396"/>
                      <a:pt x="8864" y="12375"/>
                    </a:cubicBezTo>
                    <a:cubicBezTo>
                      <a:pt x="8906" y="12334"/>
                      <a:pt x="8906" y="12269"/>
                      <a:pt x="8864" y="12227"/>
                    </a:cubicBezTo>
                    <a:cubicBezTo>
                      <a:pt x="8843" y="12207"/>
                      <a:pt x="8816" y="12197"/>
                      <a:pt x="8789" y="12197"/>
                    </a:cubicBezTo>
                    <a:close/>
                    <a:moveTo>
                      <a:pt x="56778" y="12354"/>
                    </a:moveTo>
                    <a:cubicBezTo>
                      <a:pt x="56751" y="12354"/>
                      <a:pt x="56724" y="12364"/>
                      <a:pt x="56703" y="12384"/>
                    </a:cubicBezTo>
                    <a:cubicBezTo>
                      <a:pt x="56661" y="12426"/>
                      <a:pt x="56661" y="12491"/>
                      <a:pt x="56703" y="12533"/>
                    </a:cubicBezTo>
                    <a:cubicBezTo>
                      <a:pt x="56724" y="12554"/>
                      <a:pt x="56751" y="12565"/>
                      <a:pt x="56778" y="12565"/>
                    </a:cubicBezTo>
                    <a:cubicBezTo>
                      <a:pt x="56805" y="12565"/>
                      <a:pt x="56832" y="12554"/>
                      <a:pt x="56853" y="12533"/>
                    </a:cubicBezTo>
                    <a:cubicBezTo>
                      <a:pt x="56893" y="12491"/>
                      <a:pt x="56893" y="12426"/>
                      <a:pt x="56853" y="12384"/>
                    </a:cubicBezTo>
                    <a:cubicBezTo>
                      <a:pt x="56832" y="12364"/>
                      <a:pt x="56805" y="12354"/>
                      <a:pt x="56778" y="12354"/>
                    </a:cubicBezTo>
                    <a:close/>
                    <a:moveTo>
                      <a:pt x="21404" y="12449"/>
                    </a:moveTo>
                    <a:cubicBezTo>
                      <a:pt x="21349" y="12449"/>
                      <a:pt x="21295" y="12470"/>
                      <a:pt x="21253" y="12511"/>
                    </a:cubicBezTo>
                    <a:cubicBezTo>
                      <a:pt x="21170" y="12595"/>
                      <a:pt x="21170" y="12729"/>
                      <a:pt x="21253" y="12813"/>
                    </a:cubicBezTo>
                    <a:cubicBezTo>
                      <a:pt x="21295" y="12854"/>
                      <a:pt x="21349" y="12875"/>
                      <a:pt x="21404" y="12875"/>
                    </a:cubicBezTo>
                    <a:cubicBezTo>
                      <a:pt x="21458" y="12875"/>
                      <a:pt x="21512" y="12854"/>
                      <a:pt x="21554" y="12813"/>
                    </a:cubicBezTo>
                    <a:cubicBezTo>
                      <a:pt x="21637" y="12729"/>
                      <a:pt x="21637" y="12595"/>
                      <a:pt x="21554" y="12511"/>
                    </a:cubicBezTo>
                    <a:cubicBezTo>
                      <a:pt x="21512" y="12470"/>
                      <a:pt x="21458" y="12449"/>
                      <a:pt x="21404" y="12449"/>
                    </a:cubicBezTo>
                    <a:close/>
                    <a:moveTo>
                      <a:pt x="38085" y="12504"/>
                    </a:moveTo>
                    <a:cubicBezTo>
                      <a:pt x="37953" y="12505"/>
                      <a:pt x="37844" y="12613"/>
                      <a:pt x="37844" y="12745"/>
                    </a:cubicBezTo>
                    <a:cubicBezTo>
                      <a:pt x="37844" y="12878"/>
                      <a:pt x="37952" y="12987"/>
                      <a:pt x="38085" y="12987"/>
                    </a:cubicBezTo>
                    <a:cubicBezTo>
                      <a:pt x="38218" y="12987"/>
                      <a:pt x="38327" y="12879"/>
                      <a:pt x="38327" y="12745"/>
                    </a:cubicBezTo>
                    <a:cubicBezTo>
                      <a:pt x="38327" y="12613"/>
                      <a:pt x="38220" y="12504"/>
                      <a:pt x="38085" y="12504"/>
                    </a:cubicBezTo>
                    <a:close/>
                    <a:moveTo>
                      <a:pt x="27548" y="12505"/>
                    </a:moveTo>
                    <a:cubicBezTo>
                      <a:pt x="27416" y="12505"/>
                      <a:pt x="27307" y="12613"/>
                      <a:pt x="27307" y="12746"/>
                    </a:cubicBezTo>
                    <a:cubicBezTo>
                      <a:pt x="27307" y="12879"/>
                      <a:pt x="27413" y="12988"/>
                      <a:pt x="27548" y="12988"/>
                    </a:cubicBezTo>
                    <a:cubicBezTo>
                      <a:pt x="27679" y="12988"/>
                      <a:pt x="27788" y="12881"/>
                      <a:pt x="27788" y="12746"/>
                    </a:cubicBezTo>
                    <a:cubicBezTo>
                      <a:pt x="27788" y="12613"/>
                      <a:pt x="27679" y="12505"/>
                      <a:pt x="27548" y="12505"/>
                    </a:cubicBezTo>
                    <a:close/>
                    <a:moveTo>
                      <a:pt x="44164" y="12606"/>
                    </a:moveTo>
                    <a:cubicBezTo>
                      <a:pt x="44110" y="12606"/>
                      <a:pt x="44056" y="12627"/>
                      <a:pt x="44014" y="12669"/>
                    </a:cubicBezTo>
                    <a:cubicBezTo>
                      <a:pt x="43930" y="12752"/>
                      <a:pt x="43930" y="12887"/>
                      <a:pt x="44014" y="12969"/>
                    </a:cubicBezTo>
                    <a:cubicBezTo>
                      <a:pt x="44056" y="13011"/>
                      <a:pt x="44110" y="13032"/>
                      <a:pt x="44164" y="13032"/>
                    </a:cubicBezTo>
                    <a:cubicBezTo>
                      <a:pt x="44219" y="13032"/>
                      <a:pt x="44273" y="13011"/>
                      <a:pt x="44314" y="12969"/>
                    </a:cubicBezTo>
                    <a:cubicBezTo>
                      <a:pt x="44398" y="12887"/>
                      <a:pt x="44398" y="12752"/>
                      <a:pt x="44314" y="12669"/>
                    </a:cubicBezTo>
                    <a:cubicBezTo>
                      <a:pt x="44273" y="12627"/>
                      <a:pt x="44219" y="12606"/>
                      <a:pt x="44164" y="12606"/>
                    </a:cubicBezTo>
                    <a:close/>
                    <a:moveTo>
                      <a:pt x="8711" y="12999"/>
                    </a:moveTo>
                    <a:cubicBezTo>
                      <a:pt x="8682" y="12999"/>
                      <a:pt x="8653" y="13010"/>
                      <a:pt x="8630" y="13033"/>
                    </a:cubicBezTo>
                    <a:cubicBezTo>
                      <a:pt x="8586" y="13078"/>
                      <a:pt x="8586" y="13149"/>
                      <a:pt x="8630" y="13194"/>
                    </a:cubicBezTo>
                    <a:cubicBezTo>
                      <a:pt x="8653" y="13217"/>
                      <a:pt x="8682" y="13229"/>
                      <a:pt x="8711" y="13229"/>
                    </a:cubicBezTo>
                    <a:cubicBezTo>
                      <a:pt x="8740" y="13229"/>
                      <a:pt x="8769" y="13217"/>
                      <a:pt x="8791" y="13194"/>
                    </a:cubicBezTo>
                    <a:cubicBezTo>
                      <a:pt x="8836" y="13149"/>
                      <a:pt x="8836" y="13078"/>
                      <a:pt x="8791" y="13033"/>
                    </a:cubicBezTo>
                    <a:cubicBezTo>
                      <a:pt x="8770" y="13010"/>
                      <a:pt x="8741" y="12999"/>
                      <a:pt x="8711" y="12999"/>
                    </a:cubicBezTo>
                    <a:close/>
                    <a:moveTo>
                      <a:pt x="56856" y="13156"/>
                    </a:moveTo>
                    <a:cubicBezTo>
                      <a:pt x="56827" y="13156"/>
                      <a:pt x="56798" y="13168"/>
                      <a:pt x="56776" y="13191"/>
                    </a:cubicBezTo>
                    <a:cubicBezTo>
                      <a:pt x="56731" y="13236"/>
                      <a:pt x="56731" y="13307"/>
                      <a:pt x="56776" y="13352"/>
                    </a:cubicBezTo>
                    <a:cubicBezTo>
                      <a:pt x="56798" y="13374"/>
                      <a:pt x="56827" y="13385"/>
                      <a:pt x="56856" y="13385"/>
                    </a:cubicBezTo>
                    <a:cubicBezTo>
                      <a:pt x="56885" y="13385"/>
                      <a:pt x="56914" y="13374"/>
                      <a:pt x="56937" y="13352"/>
                    </a:cubicBezTo>
                    <a:cubicBezTo>
                      <a:pt x="56983" y="13307"/>
                      <a:pt x="56983" y="13236"/>
                      <a:pt x="56937" y="13191"/>
                    </a:cubicBezTo>
                    <a:cubicBezTo>
                      <a:pt x="56914" y="13168"/>
                      <a:pt x="56885" y="13156"/>
                      <a:pt x="56856" y="13156"/>
                    </a:cubicBezTo>
                    <a:close/>
                    <a:moveTo>
                      <a:pt x="21728" y="13081"/>
                    </a:moveTo>
                    <a:cubicBezTo>
                      <a:pt x="21671" y="13081"/>
                      <a:pt x="21615" y="13102"/>
                      <a:pt x="21572" y="13146"/>
                    </a:cubicBezTo>
                    <a:cubicBezTo>
                      <a:pt x="21485" y="13230"/>
                      <a:pt x="21485" y="13372"/>
                      <a:pt x="21572" y="13459"/>
                    </a:cubicBezTo>
                    <a:cubicBezTo>
                      <a:pt x="21615" y="13502"/>
                      <a:pt x="21672" y="13524"/>
                      <a:pt x="21729" y="13524"/>
                    </a:cubicBezTo>
                    <a:cubicBezTo>
                      <a:pt x="21786" y="13524"/>
                      <a:pt x="21843" y="13502"/>
                      <a:pt x="21885" y="13459"/>
                    </a:cubicBezTo>
                    <a:cubicBezTo>
                      <a:pt x="21972" y="13372"/>
                      <a:pt x="21972" y="13230"/>
                      <a:pt x="21885" y="13146"/>
                    </a:cubicBezTo>
                    <a:cubicBezTo>
                      <a:pt x="21841" y="13102"/>
                      <a:pt x="21784" y="13081"/>
                      <a:pt x="21728" y="13081"/>
                    </a:cubicBezTo>
                    <a:close/>
                    <a:moveTo>
                      <a:pt x="43838" y="13236"/>
                    </a:moveTo>
                    <a:cubicBezTo>
                      <a:pt x="43781" y="13236"/>
                      <a:pt x="43725" y="13258"/>
                      <a:pt x="43683" y="13301"/>
                    </a:cubicBezTo>
                    <a:cubicBezTo>
                      <a:pt x="43596" y="13388"/>
                      <a:pt x="43596" y="13530"/>
                      <a:pt x="43683" y="13614"/>
                    </a:cubicBezTo>
                    <a:cubicBezTo>
                      <a:pt x="43726" y="13657"/>
                      <a:pt x="43783" y="13679"/>
                      <a:pt x="43840" y="13679"/>
                    </a:cubicBezTo>
                    <a:cubicBezTo>
                      <a:pt x="43896" y="13679"/>
                      <a:pt x="43953" y="13657"/>
                      <a:pt x="43996" y="13614"/>
                    </a:cubicBezTo>
                    <a:cubicBezTo>
                      <a:pt x="44082" y="13530"/>
                      <a:pt x="44082" y="13388"/>
                      <a:pt x="43996" y="13301"/>
                    </a:cubicBezTo>
                    <a:cubicBezTo>
                      <a:pt x="43952" y="13258"/>
                      <a:pt x="43895" y="13236"/>
                      <a:pt x="43838" y="13236"/>
                    </a:cubicBezTo>
                    <a:close/>
                    <a:moveTo>
                      <a:pt x="9875" y="13187"/>
                    </a:moveTo>
                    <a:cubicBezTo>
                      <a:pt x="9942" y="13187"/>
                      <a:pt x="10009" y="13213"/>
                      <a:pt x="10059" y="13263"/>
                    </a:cubicBezTo>
                    <a:cubicBezTo>
                      <a:pt x="10161" y="13365"/>
                      <a:pt x="10161" y="13531"/>
                      <a:pt x="10059" y="13633"/>
                    </a:cubicBezTo>
                    <a:cubicBezTo>
                      <a:pt x="10009" y="13684"/>
                      <a:pt x="9942" y="13709"/>
                      <a:pt x="9874" y="13709"/>
                    </a:cubicBezTo>
                    <a:cubicBezTo>
                      <a:pt x="9807" y="13709"/>
                      <a:pt x="9740" y="13684"/>
                      <a:pt x="9690" y="13633"/>
                    </a:cubicBezTo>
                    <a:cubicBezTo>
                      <a:pt x="9588" y="13531"/>
                      <a:pt x="9588" y="13365"/>
                      <a:pt x="9690" y="13263"/>
                    </a:cubicBezTo>
                    <a:cubicBezTo>
                      <a:pt x="9740" y="13213"/>
                      <a:pt x="9807" y="13187"/>
                      <a:pt x="9875" y="13187"/>
                    </a:cubicBezTo>
                    <a:close/>
                    <a:moveTo>
                      <a:pt x="9875" y="13182"/>
                    </a:moveTo>
                    <a:cubicBezTo>
                      <a:pt x="9806" y="13182"/>
                      <a:pt x="9738" y="13208"/>
                      <a:pt x="9687" y="13259"/>
                    </a:cubicBezTo>
                    <a:cubicBezTo>
                      <a:pt x="9583" y="13363"/>
                      <a:pt x="9583" y="13533"/>
                      <a:pt x="9687" y="13636"/>
                    </a:cubicBezTo>
                    <a:cubicBezTo>
                      <a:pt x="9739" y="13689"/>
                      <a:pt x="9806" y="13714"/>
                      <a:pt x="9875" y="13714"/>
                    </a:cubicBezTo>
                    <a:cubicBezTo>
                      <a:pt x="9943" y="13714"/>
                      <a:pt x="10010" y="13688"/>
                      <a:pt x="10064" y="13636"/>
                    </a:cubicBezTo>
                    <a:cubicBezTo>
                      <a:pt x="10166" y="13533"/>
                      <a:pt x="10166" y="13363"/>
                      <a:pt x="10064" y="13259"/>
                    </a:cubicBezTo>
                    <a:cubicBezTo>
                      <a:pt x="10011" y="13208"/>
                      <a:pt x="9943" y="13182"/>
                      <a:pt x="9875" y="13182"/>
                    </a:cubicBezTo>
                    <a:close/>
                    <a:moveTo>
                      <a:pt x="55694" y="13344"/>
                    </a:moveTo>
                    <a:cubicBezTo>
                      <a:pt x="55762" y="13344"/>
                      <a:pt x="55828" y="13372"/>
                      <a:pt x="55878" y="13421"/>
                    </a:cubicBezTo>
                    <a:cubicBezTo>
                      <a:pt x="55979" y="13521"/>
                      <a:pt x="55979" y="13688"/>
                      <a:pt x="55878" y="13791"/>
                    </a:cubicBezTo>
                    <a:cubicBezTo>
                      <a:pt x="55828" y="13839"/>
                      <a:pt x="55763" y="13866"/>
                      <a:pt x="55694" y="13866"/>
                    </a:cubicBezTo>
                    <a:cubicBezTo>
                      <a:pt x="55624" y="13866"/>
                      <a:pt x="55557" y="13839"/>
                      <a:pt x="55508" y="13791"/>
                    </a:cubicBezTo>
                    <a:cubicBezTo>
                      <a:pt x="55407" y="13686"/>
                      <a:pt x="55407" y="13523"/>
                      <a:pt x="55508" y="13421"/>
                    </a:cubicBezTo>
                    <a:cubicBezTo>
                      <a:pt x="55557" y="13372"/>
                      <a:pt x="55623" y="13344"/>
                      <a:pt x="55694" y="13344"/>
                    </a:cubicBezTo>
                    <a:close/>
                    <a:moveTo>
                      <a:pt x="55694" y="13339"/>
                    </a:moveTo>
                    <a:cubicBezTo>
                      <a:pt x="55623" y="13339"/>
                      <a:pt x="55556" y="13366"/>
                      <a:pt x="55505" y="13417"/>
                    </a:cubicBezTo>
                    <a:cubicBezTo>
                      <a:pt x="55401" y="13520"/>
                      <a:pt x="55401" y="13691"/>
                      <a:pt x="55505" y="13794"/>
                    </a:cubicBezTo>
                    <a:cubicBezTo>
                      <a:pt x="55556" y="13844"/>
                      <a:pt x="55623" y="13872"/>
                      <a:pt x="55694" y="13872"/>
                    </a:cubicBezTo>
                    <a:cubicBezTo>
                      <a:pt x="55763" y="13872"/>
                      <a:pt x="55833" y="13844"/>
                      <a:pt x="55882" y="13794"/>
                    </a:cubicBezTo>
                    <a:cubicBezTo>
                      <a:pt x="55985" y="13691"/>
                      <a:pt x="55985" y="13520"/>
                      <a:pt x="55882" y="13417"/>
                    </a:cubicBezTo>
                    <a:cubicBezTo>
                      <a:pt x="55831" y="13366"/>
                      <a:pt x="55763" y="13339"/>
                      <a:pt x="55694" y="13339"/>
                    </a:cubicBezTo>
                    <a:close/>
                    <a:moveTo>
                      <a:pt x="37740" y="13455"/>
                    </a:moveTo>
                    <a:cubicBezTo>
                      <a:pt x="37602" y="13457"/>
                      <a:pt x="37489" y="13569"/>
                      <a:pt x="37489" y="13705"/>
                    </a:cubicBezTo>
                    <a:cubicBezTo>
                      <a:pt x="37489" y="13843"/>
                      <a:pt x="37602" y="13954"/>
                      <a:pt x="37740" y="13954"/>
                    </a:cubicBezTo>
                    <a:cubicBezTo>
                      <a:pt x="37878" y="13954"/>
                      <a:pt x="37989" y="13843"/>
                      <a:pt x="37989" y="13705"/>
                    </a:cubicBezTo>
                    <a:cubicBezTo>
                      <a:pt x="37989" y="13568"/>
                      <a:pt x="37878" y="13455"/>
                      <a:pt x="37740" y="13455"/>
                    </a:cubicBezTo>
                    <a:close/>
                    <a:moveTo>
                      <a:pt x="27895" y="13457"/>
                    </a:moveTo>
                    <a:cubicBezTo>
                      <a:pt x="27758" y="13457"/>
                      <a:pt x="27645" y="13569"/>
                      <a:pt x="27645" y="13707"/>
                    </a:cubicBezTo>
                    <a:cubicBezTo>
                      <a:pt x="27645" y="13844"/>
                      <a:pt x="27758" y="13956"/>
                      <a:pt x="27895" y="13956"/>
                    </a:cubicBezTo>
                    <a:cubicBezTo>
                      <a:pt x="28033" y="13956"/>
                      <a:pt x="28145" y="13844"/>
                      <a:pt x="28145" y="13707"/>
                    </a:cubicBezTo>
                    <a:cubicBezTo>
                      <a:pt x="28145" y="13569"/>
                      <a:pt x="28033" y="13457"/>
                      <a:pt x="27895" y="13457"/>
                    </a:cubicBezTo>
                    <a:close/>
                    <a:moveTo>
                      <a:pt x="8671" y="13835"/>
                    </a:moveTo>
                    <a:cubicBezTo>
                      <a:pt x="8639" y="13835"/>
                      <a:pt x="8607" y="13847"/>
                      <a:pt x="8583" y="13872"/>
                    </a:cubicBezTo>
                    <a:cubicBezTo>
                      <a:pt x="8535" y="13921"/>
                      <a:pt x="8535" y="13997"/>
                      <a:pt x="8583" y="14046"/>
                    </a:cubicBezTo>
                    <a:cubicBezTo>
                      <a:pt x="8607" y="14070"/>
                      <a:pt x="8639" y="14083"/>
                      <a:pt x="8670" y="14083"/>
                    </a:cubicBezTo>
                    <a:cubicBezTo>
                      <a:pt x="8701" y="14083"/>
                      <a:pt x="8733" y="14070"/>
                      <a:pt x="8757" y="14046"/>
                    </a:cubicBezTo>
                    <a:cubicBezTo>
                      <a:pt x="8806" y="13997"/>
                      <a:pt x="8806" y="13920"/>
                      <a:pt x="8757" y="13872"/>
                    </a:cubicBezTo>
                    <a:cubicBezTo>
                      <a:pt x="8733" y="13847"/>
                      <a:pt x="8702" y="13835"/>
                      <a:pt x="8671" y="13835"/>
                    </a:cubicBezTo>
                    <a:close/>
                    <a:moveTo>
                      <a:pt x="22042" y="13765"/>
                    </a:moveTo>
                    <a:cubicBezTo>
                      <a:pt x="21983" y="13765"/>
                      <a:pt x="21925" y="13788"/>
                      <a:pt x="21880" y="13833"/>
                    </a:cubicBezTo>
                    <a:cubicBezTo>
                      <a:pt x="21789" y="13924"/>
                      <a:pt x="21789" y="14069"/>
                      <a:pt x="21880" y="14159"/>
                    </a:cubicBezTo>
                    <a:cubicBezTo>
                      <a:pt x="21925" y="14204"/>
                      <a:pt x="21984" y="14227"/>
                      <a:pt x="22043" y="14227"/>
                    </a:cubicBezTo>
                    <a:cubicBezTo>
                      <a:pt x="22102" y="14227"/>
                      <a:pt x="22162" y="14204"/>
                      <a:pt x="22206" y="14159"/>
                    </a:cubicBezTo>
                    <a:cubicBezTo>
                      <a:pt x="22296" y="14069"/>
                      <a:pt x="22296" y="13923"/>
                      <a:pt x="22206" y="13833"/>
                    </a:cubicBezTo>
                    <a:cubicBezTo>
                      <a:pt x="22161" y="13788"/>
                      <a:pt x="22101" y="13765"/>
                      <a:pt x="22042" y="13765"/>
                    </a:cubicBezTo>
                    <a:close/>
                    <a:moveTo>
                      <a:pt x="56897" y="13993"/>
                    </a:moveTo>
                    <a:cubicBezTo>
                      <a:pt x="56865" y="13993"/>
                      <a:pt x="56834" y="14005"/>
                      <a:pt x="56811" y="14030"/>
                    </a:cubicBezTo>
                    <a:cubicBezTo>
                      <a:pt x="56761" y="14078"/>
                      <a:pt x="56761" y="14154"/>
                      <a:pt x="56811" y="14204"/>
                    </a:cubicBezTo>
                    <a:cubicBezTo>
                      <a:pt x="56835" y="14228"/>
                      <a:pt x="56867" y="14240"/>
                      <a:pt x="56898" y="14240"/>
                    </a:cubicBezTo>
                    <a:cubicBezTo>
                      <a:pt x="56929" y="14240"/>
                      <a:pt x="56960" y="14228"/>
                      <a:pt x="56985" y="14204"/>
                    </a:cubicBezTo>
                    <a:cubicBezTo>
                      <a:pt x="57031" y="14154"/>
                      <a:pt x="57031" y="14078"/>
                      <a:pt x="56985" y="14030"/>
                    </a:cubicBezTo>
                    <a:cubicBezTo>
                      <a:pt x="56960" y="14005"/>
                      <a:pt x="56928" y="13993"/>
                      <a:pt x="56897" y="13993"/>
                    </a:cubicBezTo>
                    <a:close/>
                    <a:moveTo>
                      <a:pt x="43524" y="13923"/>
                    </a:moveTo>
                    <a:cubicBezTo>
                      <a:pt x="43465" y="13923"/>
                      <a:pt x="43406" y="13946"/>
                      <a:pt x="43362" y="13991"/>
                    </a:cubicBezTo>
                    <a:cubicBezTo>
                      <a:pt x="43271" y="14082"/>
                      <a:pt x="43271" y="14228"/>
                      <a:pt x="43362" y="14317"/>
                    </a:cubicBezTo>
                    <a:cubicBezTo>
                      <a:pt x="43407" y="14362"/>
                      <a:pt x="43466" y="14385"/>
                      <a:pt x="43525" y="14385"/>
                    </a:cubicBezTo>
                    <a:cubicBezTo>
                      <a:pt x="43584" y="14385"/>
                      <a:pt x="43643" y="14362"/>
                      <a:pt x="43688" y="14317"/>
                    </a:cubicBezTo>
                    <a:cubicBezTo>
                      <a:pt x="43778" y="14227"/>
                      <a:pt x="43778" y="14081"/>
                      <a:pt x="43688" y="13991"/>
                    </a:cubicBezTo>
                    <a:cubicBezTo>
                      <a:pt x="43643" y="13946"/>
                      <a:pt x="43583" y="13923"/>
                      <a:pt x="43524" y="13923"/>
                    </a:cubicBezTo>
                    <a:close/>
                    <a:moveTo>
                      <a:pt x="8684" y="14692"/>
                    </a:moveTo>
                    <a:cubicBezTo>
                      <a:pt x="8651" y="14692"/>
                      <a:pt x="8617" y="14704"/>
                      <a:pt x="8590" y="14730"/>
                    </a:cubicBezTo>
                    <a:cubicBezTo>
                      <a:pt x="8539" y="14780"/>
                      <a:pt x="8539" y="14866"/>
                      <a:pt x="8590" y="14917"/>
                    </a:cubicBezTo>
                    <a:cubicBezTo>
                      <a:pt x="8615" y="14942"/>
                      <a:pt x="8649" y="14955"/>
                      <a:pt x="8683" y="14955"/>
                    </a:cubicBezTo>
                    <a:cubicBezTo>
                      <a:pt x="8717" y="14955"/>
                      <a:pt x="8751" y="14942"/>
                      <a:pt x="8777" y="14917"/>
                    </a:cubicBezTo>
                    <a:cubicBezTo>
                      <a:pt x="8828" y="14866"/>
                      <a:pt x="8828" y="14780"/>
                      <a:pt x="8777" y="14730"/>
                    </a:cubicBezTo>
                    <a:cubicBezTo>
                      <a:pt x="8751" y="14704"/>
                      <a:pt x="8718" y="14692"/>
                      <a:pt x="8684" y="14692"/>
                    </a:cubicBezTo>
                    <a:close/>
                    <a:moveTo>
                      <a:pt x="22396" y="14545"/>
                    </a:moveTo>
                    <a:cubicBezTo>
                      <a:pt x="22334" y="14545"/>
                      <a:pt x="22272" y="14569"/>
                      <a:pt x="22225" y="14617"/>
                    </a:cubicBezTo>
                    <a:cubicBezTo>
                      <a:pt x="22131" y="14712"/>
                      <a:pt x="22131" y="14864"/>
                      <a:pt x="22225" y="14956"/>
                    </a:cubicBezTo>
                    <a:cubicBezTo>
                      <a:pt x="22272" y="15004"/>
                      <a:pt x="22334" y="15028"/>
                      <a:pt x="22396" y="15028"/>
                    </a:cubicBezTo>
                    <a:cubicBezTo>
                      <a:pt x="22457" y="15028"/>
                      <a:pt x="22519" y="15004"/>
                      <a:pt x="22566" y="14956"/>
                    </a:cubicBezTo>
                    <a:cubicBezTo>
                      <a:pt x="22660" y="14862"/>
                      <a:pt x="22660" y="14711"/>
                      <a:pt x="22566" y="14617"/>
                    </a:cubicBezTo>
                    <a:cubicBezTo>
                      <a:pt x="22519" y="14569"/>
                      <a:pt x="22457" y="14545"/>
                      <a:pt x="22396" y="14545"/>
                    </a:cubicBezTo>
                    <a:close/>
                    <a:moveTo>
                      <a:pt x="56884" y="14850"/>
                    </a:moveTo>
                    <a:cubicBezTo>
                      <a:pt x="56850" y="14850"/>
                      <a:pt x="56816" y="14862"/>
                      <a:pt x="56790" y="14888"/>
                    </a:cubicBezTo>
                    <a:cubicBezTo>
                      <a:pt x="56740" y="14938"/>
                      <a:pt x="56740" y="15024"/>
                      <a:pt x="56790" y="15075"/>
                    </a:cubicBezTo>
                    <a:cubicBezTo>
                      <a:pt x="56816" y="15100"/>
                      <a:pt x="56850" y="15113"/>
                      <a:pt x="56884" y="15113"/>
                    </a:cubicBezTo>
                    <a:cubicBezTo>
                      <a:pt x="56918" y="15113"/>
                      <a:pt x="56952" y="15100"/>
                      <a:pt x="56977" y="15075"/>
                    </a:cubicBezTo>
                    <a:cubicBezTo>
                      <a:pt x="57028" y="15024"/>
                      <a:pt x="57028" y="14938"/>
                      <a:pt x="56977" y="14888"/>
                    </a:cubicBezTo>
                    <a:cubicBezTo>
                      <a:pt x="56952" y="14862"/>
                      <a:pt x="56918" y="14850"/>
                      <a:pt x="56884" y="14850"/>
                    </a:cubicBezTo>
                    <a:close/>
                    <a:moveTo>
                      <a:pt x="43173" y="14704"/>
                    </a:moveTo>
                    <a:cubicBezTo>
                      <a:pt x="43112" y="14704"/>
                      <a:pt x="43050" y="14728"/>
                      <a:pt x="43003" y="14775"/>
                    </a:cubicBezTo>
                    <a:cubicBezTo>
                      <a:pt x="42909" y="14870"/>
                      <a:pt x="42909" y="15021"/>
                      <a:pt x="43003" y="15115"/>
                    </a:cubicBezTo>
                    <a:cubicBezTo>
                      <a:pt x="43050" y="15162"/>
                      <a:pt x="43112" y="15186"/>
                      <a:pt x="43173" y="15186"/>
                    </a:cubicBezTo>
                    <a:cubicBezTo>
                      <a:pt x="43235" y="15186"/>
                      <a:pt x="43296" y="15162"/>
                      <a:pt x="43343" y="15115"/>
                    </a:cubicBezTo>
                    <a:cubicBezTo>
                      <a:pt x="43436" y="15020"/>
                      <a:pt x="43436" y="14867"/>
                      <a:pt x="43343" y="14775"/>
                    </a:cubicBezTo>
                    <a:cubicBezTo>
                      <a:pt x="43296" y="14728"/>
                      <a:pt x="43235" y="14704"/>
                      <a:pt x="43173" y="14704"/>
                    </a:cubicBezTo>
                    <a:close/>
                    <a:moveTo>
                      <a:pt x="9985" y="14533"/>
                    </a:moveTo>
                    <a:cubicBezTo>
                      <a:pt x="10074" y="14533"/>
                      <a:pt x="10155" y="14567"/>
                      <a:pt x="10219" y="14628"/>
                    </a:cubicBezTo>
                    <a:cubicBezTo>
                      <a:pt x="10348" y="14757"/>
                      <a:pt x="10348" y="14967"/>
                      <a:pt x="10219" y="15096"/>
                    </a:cubicBezTo>
                    <a:cubicBezTo>
                      <a:pt x="10158" y="15157"/>
                      <a:pt x="10074" y="15192"/>
                      <a:pt x="9985" y="15192"/>
                    </a:cubicBezTo>
                    <a:cubicBezTo>
                      <a:pt x="9897" y="15192"/>
                      <a:pt x="9814" y="15157"/>
                      <a:pt x="9752" y="15096"/>
                    </a:cubicBezTo>
                    <a:cubicBezTo>
                      <a:pt x="9623" y="14967"/>
                      <a:pt x="9623" y="14757"/>
                      <a:pt x="9752" y="14628"/>
                    </a:cubicBezTo>
                    <a:cubicBezTo>
                      <a:pt x="9813" y="14567"/>
                      <a:pt x="9897" y="14533"/>
                      <a:pt x="9985" y="14533"/>
                    </a:cubicBezTo>
                    <a:close/>
                    <a:moveTo>
                      <a:pt x="9985" y="14524"/>
                    </a:moveTo>
                    <a:cubicBezTo>
                      <a:pt x="9894" y="14524"/>
                      <a:pt x="9810" y="14557"/>
                      <a:pt x="9746" y="14622"/>
                    </a:cubicBezTo>
                    <a:cubicBezTo>
                      <a:pt x="9614" y="14756"/>
                      <a:pt x="9614" y="14969"/>
                      <a:pt x="9746" y="15101"/>
                    </a:cubicBezTo>
                    <a:cubicBezTo>
                      <a:pt x="9810" y="15164"/>
                      <a:pt x="9894" y="15201"/>
                      <a:pt x="9985" y="15201"/>
                    </a:cubicBezTo>
                    <a:cubicBezTo>
                      <a:pt x="10075" y="15199"/>
                      <a:pt x="10161" y="15164"/>
                      <a:pt x="10224" y="15101"/>
                    </a:cubicBezTo>
                    <a:cubicBezTo>
                      <a:pt x="10356" y="14969"/>
                      <a:pt x="10356" y="14756"/>
                      <a:pt x="10224" y="14622"/>
                    </a:cubicBezTo>
                    <a:cubicBezTo>
                      <a:pt x="10161" y="14560"/>
                      <a:pt x="10075" y="14524"/>
                      <a:pt x="9985" y="14524"/>
                    </a:cubicBezTo>
                    <a:close/>
                    <a:moveTo>
                      <a:pt x="55582" y="14691"/>
                    </a:moveTo>
                    <a:cubicBezTo>
                      <a:pt x="55672" y="14691"/>
                      <a:pt x="55754" y="14725"/>
                      <a:pt x="55817" y="14786"/>
                    </a:cubicBezTo>
                    <a:cubicBezTo>
                      <a:pt x="55944" y="14915"/>
                      <a:pt x="55944" y="15125"/>
                      <a:pt x="55817" y="15254"/>
                    </a:cubicBezTo>
                    <a:cubicBezTo>
                      <a:pt x="55754" y="15315"/>
                      <a:pt x="55672" y="15350"/>
                      <a:pt x="55582" y="15350"/>
                    </a:cubicBezTo>
                    <a:cubicBezTo>
                      <a:pt x="55494" y="15350"/>
                      <a:pt x="55412" y="15315"/>
                      <a:pt x="55349" y="15254"/>
                    </a:cubicBezTo>
                    <a:cubicBezTo>
                      <a:pt x="55288" y="15192"/>
                      <a:pt x="55253" y="15109"/>
                      <a:pt x="55253" y="15020"/>
                    </a:cubicBezTo>
                    <a:cubicBezTo>
                      <a:pt x="55253" y="14931"/>
                      <a:pt x="55288" y="14850"/>
                      <a:pt x="55349" y="14786"/>
                    </a:cubicBezTo>
                    <a:cubicBezTo>
                      <a:pt x="55411" y="14724"/>
                      <a:pt x="55494" y="14691"/>
                      <a:pt x="55582" y="14691"/>
                    </a:cubicBezTo>
                    <a:close/>
                    <a:moveTo>
                      <a:pt x="55582" y="14680"/>
                    </a:moveTo>
                    <a:cubicBezTo>
                      <a:pt x="55492" y="14680"/>
                      <a:pt x="55407" y="14715"/>
                      <a:pt x="55343" y="14780"/>
                    </a:cubicBezTo>
                    <a:cubicBezTo>
                      <a:pt x="55279" y="14844"/>
                      <a:pt x="55243" y="14930"/>
                      <a:pt x="55243" y="15020"/>
                    </a:cubicBezTo>
                    <a:cubicBezTo>
                      <a:pt x="55243" y="15111"/>
                      <a:pt x="55278" y="15196"/>
                      <a:pt x="55343" y="15259"/>
                    </a:cubicBezTo>
                    <a:cubicBezTo>
                      <a:pt x="55407" y="15322"/>
                      <a:pt x="55492" y="15359"/>
                      <a:pt x="55582" y="15359"/>
                    </a:cubicBezTo>
                    <a:cubicBezTo>
                      <a:pt x="55673" y="15357"/>
                      <a:pt x="55757" y="15322"/>
                      <a:pt x="55821" y="15259"/>
                    </a:cubicBezTo>
                    <a:cubicBezTo>
                      <a:pt x="55953" y="15127"/>
                      <a:pt x="55953" y="14914"/>
                      <a:pt x="55821" y="14780"/>
                    </a:cubicBezTo>
                    <a:cubicBezTo>
                      <a:pt x="55757" y="14717"/>
                      <a:pt x="55673" y="14680"/>
                      <a:pt x="55582" y="14680"/>
                    </a:cubicBezTo>
                    <a:close/>
                    <a:moveTo>
                      <a:pt x="8769" y="15557"/>
                    </a:moveTo>
                    <a:cubicBezTo>
                      <a:pt x="8733" y="15557"/>
                      <a:pt x="8696" y="15571"/>
                      <a:pt x="8668" y="15598"/>
                    </a:cubicBezTo>
                    <a:cubicBezTo>
                      <a:pt x="8615" y="15653"/>
                      <a:pt x="8615" y="15743"/>
                      <a:pt x="8668" y="15798"/>
                    </a:cubicBezTo>
                    <a:cubicBezTo>
                      <a:pt x="8696" y="15824"/>
                      <a:pt x="8732" y="15838"/>
                      <a:pt x="8768" y="15838"/>
                    </a:cubicBezTo>
                    <a:cubicBezTo>
                      <a:pt x="8804" y="15838"/>
                      <a:pt x="8841" y="15824"/>
                      <a:pt x="8868" y="15798"/>
                    </a:cubicBezTo>
                    <a:cubicBezTo>
                      <a:pt x="8922" y="15743"/>
                      <a:pt x="8922" y="15653"/>
                      <a:pt x="8868" y="15598"/>
                    </a:cubicBezTo>
                    <a:cubicBezTo>
                      <a:pt x="8841" y="15571"/>
                      <a:pt x="8805" y="15557"/>
                      <a:pt x="8769" y="15557"/>
                    </a:cubicBezTo>
                    <a:close/>
                    <a:moveTo>
                      <a:pt x="22830" y="15461"/>
                    </a:moveTo>
                    <a:cubicBezTo>
                      <a:pt x="22766" y="15461"/>
                      <a:pt x="22702" y="15485"/>
                      <a:pt x="22653" y="15534"/>
                    </a:cubicBezTo>
                    <a:cubicBezTo>
                      <a:pt x="22556" y="15632"/>
                      <a:pt x="22556" y="15792"/>
                      <a:pt x="22653" y="15887"/>
                    </a:cubicBezTo>
                    <a:cubicBezTo>
                      <a:pt x="22702" y="15937"/>
                      <a:pt x="22766" y="15961"/>
                      <a:pt x="22830" y="15961"/>
                    </a:cubicBezTo>
                    <a:cubicBezTo>
                      <a:pt x="22894" y="15961"/>
                      <a:pt x="22958" y="15937"/>
                      <a:pt x="23006" y="15887"/>
                    </a:cubicBezTo>
                    <a:cubicBezTo>
                      <a:pt x="23105" y="15789"/>
                      <a:pt x="23105" y="15632"/>
                      <a:pt x="23006" y="15534"/>
                    </a:cubicBezTo>
                    <a:cubicBezTo>
                      <a:pt x="22958" y="15485"/>
                      <a:pt x="22894" y="15461"/>
                      <a:pt x="22830" y="15461"/>
                    </a:cubicBezTo>
                    <a:close/>
                    <a:moveTo>
                      <a:pt x="31490" y="13954"/>
                    </a:moveTo>
                    <a:lnTo>
                      <a:pt x="31490" y="13954"/>
                    </a:lnTo>
                    <a:cubicBezTo>
                      <a:pt x="30789" y="14536"/>
                      <a:pt x="28992" y="14966"/>
                      <a:pt x="28729" y="15979"/>
                    </a:cubicBezTo>
                    <a:cubicBezTo>
                      <a:pt x="28832" y="15987"/>
                      <a:pt x="28932" y="15991"/>
                      <a:pt x="29029" y="15991"/>
                    </a:cubicBezTo>
                    <a:cubicBezTo>
                      <a:pt x="30888" y="15991"/>
                      <a:pt x="31565" y="14596"/>
                      <a:pt x="31490" y="13954"/>
                    </a:cubicBezTo>
                    <a:close/>
                    <a:moveTo>
                      <a:pt x="34144" y="13954"/>
                    </a:moveTo>
                    <a:lnTo>
                      <a:pt x="34144" y="13954"/>
                    </a:lnTo>
                    <a:cubicBezTo>
                      <a:pt x="34068" y="14596"/>
                      <a:pt x="34745" y="15991"/>
                      <a:pt x="36606" y="15991"/>
                    </a:cubicBezTo>
                    <a:cubicBezTo>
                      <a:pt x="36703" y="15991"/>
                      <a:pt x="36803" y="15987"/>
                      <a:pt x="36907" y="15979"/>
                    </a:cubicBezTo>
                    <a:cubicBezTo>
                      <a:pt x="36642" y="14967"/>
                      <a:pt x="34845" y="14537"/>
                      <a:pt x="34144" y="13954"/>
                    </a:cubicBezTo>
                    <a:close/>
                    <a:moveTo>
                      <a:pt x="56799" y="15714"/>
                    </a:moveTo>
                    <a:cubicBezTo>
                      <a:pt x="56763" y="15714"/>
                      <a:pt x="56727" y="15728"/>
                      <a:pt x="56699" y="15756"/>
                    </a:cubicBezTo>
                    <a:cubicBezTo>
                      <a:pt x="56646" y="15809"/>
                      <a:pt x="56646" y="15901"/>
                      <a:pt x="56699" y="15954"/>
                    </a:cubicBezTo>
                    <a:cubicBezTo>
                      <a:pt x="56727" y="15982"/>
                      <a:pt x="56763" y="15995"/>
                      <a:pt x="56799" y="15995"/>
                    </a:cubicBezTo>
                    <a:cubicBezTo>
                      <a:pt x="56835" y="15995"/>
                      <a:pt x="56872" y="15982"/>
                      <a:pt x="56899" y="15954"/>
                    </a:cubicBezTo>
                    <a:cubicBezTo>
                      <a:pt x="56953" y="15901"/>
                      <a:pt x="56953" y="15809"/>
                      <a:pt x="56899" y="15756"/>
                    </a:cubicBezTo>
                    <a:cubicBezTo>
                      <a:pt x="56872" y="15728"/>
                      <a:pt x="56835" y="15714"/>
                      <a:pt x="56799" y="15714"/>
                    </a:cubicBezTo>
                    <a:close/>
                    <a:moveTo>
                      <a:pt x="42738" y="15621"/>
                    </a:moveTo>
                    <a:cubicBezTo>
                      <a:pt x="42674" y="15621"/>
                      <a:pt x="42610" y="15645"/>
                      <a:pt x="42561" y="15693"/>
                    </a:cubicBezTo>
                    <a:cubicBezTo>
                      <a:pt x="42464" y="15792"/>
                      <a:pt x="42464" y="15948"/>
                      <a:pt x="42561" y="16047"/>
                    </a:cubicBezTo>
                    <a:cubicBezTo>
                      <a:pt x="42610" y="16096"/>
                      <a:pt x="42674" y="16121"/>
                      <a:pt x="42738" y="16121"/>
                    </a:cubicBezTo>
                    <a:cubicBezTo>
                      <a:pt x="42802" y="16121"/>
                      <a:pt x="42865" y="16096"/>
                      <a:pt x="42915" y="16047"/>
                    </a:cubicBezTo>
                    <a:cubicBezTo>
                      <a:pt x="43012" y="15947"/>
                      <a:pt x="43012" y="15789"/>
                      <a:pt x="42915" y="15693"/>
                    </a:cubicBezTo>
                    <a:cubicBezTo>
                      <a:pt x="42865" y="15645"/>
                      <a:pt x="42802" y="15621"/>
                      <a:pt x="42738" y="15621"/>
                    </a:cubicBezTo>
                    <a:close/>
                    <a:moveTo>
                      <a:pt x="8941" y="16418"/>
                    </a:moveTo>
                    <a:cubicBezTo>
                      <a:pt x="8902" y="16418"/>
                      <a:pt x="8864" y="16432"/>
                      <a:pt x="8835" y="16461"/>
                    </a:cubicBezTo>
                    <a:cubicBezTo>
                      <a:pt x="8777" y="16519"/>
                      <a:pt x="8777" y="16616"/>
                      <a:pt x="8835" y="16674"/>
                    </a:cubicBezTo>
                    <a:cubicBezTo>
                      <a:pt x="8864" y="16703"/>
                      <a:pt x="8902" y="16718"/>
                      <a:pt x="8941" y="16718"/>
                    </a:cubicBezTo>
                    <a:cubicBezTo>
                      <a:pt x="8979" y="16718"/>
                      <a:pt x="9017" y="16703"/>
                      <a:pt x="9046" y="16674"/>
                    </a:cubicBezTo>
                    <a:cubicBezTo>
                      <a:pt x="9104" y="16616"/>
                      <a:pt x="9104" y="16519"/>
                      <a:pt x="9046" y="16461"/>
                    </a:cubicBezTo>
                    <a:cubicBezTo>
                      <a:pt x="9017" y="16432"/>
                      <a:pt x="8979" y="16418"/>
                      <a:pt x="8941" y="16418"/>
                    </a:cubicBezTo>
                    <a:close/>
                    <a:moveTo>
                      <a:pt x="56627" y="16576"/>
                    </a:moveTo>
                    <a:cubicBezTo>
                      <a:pt x="56589" y="16576"/>
                      <a:pt x="56551" y="16590"/>
                      <a:pt x="56521" y="16619"/>
                    </a:cubicBezTo>
                    <a:cubicBezTo>
                      <a:pt x="56463" y="16677"/>
                      <a:pt x="56463" y="16773"/>
                      <a:pt x="56521" y="16831"/>
                    </a:cubicBezTo>
                    <a:cubicBezTo>
                      <a:pt x="56550" y="16860"/>
                      <a:pt x="56588" y="16874"/>
                      <a:pt x="56627" y="16874"/>
                    </a:cubicBezTo>
                    <a:cubicBezTo>
                      <a:pt x="56665" y="16874"/>
                      <a:pt x="56703" y="16860"/>
                      <a:pt x="56732" y="16831"/>
                    </a:cubicBezTo>
                    <a:cubicBezTo>
                      <a:pt x="56790" y="16773"/>
                      <a:pt x="56790" y="16677"/>
                      <a:pt x="56732" y="16619"/>
                    </a:cubicBezTo>
                    <a:cubicBezTo>
                      <a:pt x="56703" y="16590"/>
                      <a:pt x="56665" y="16576"/>
                      <a:pt x="56627" y="16576"/>
                    </a:cubicBezTo>
                    <a:close/>
                    <a:moveTo>
                      <a:pt x="10414" y="15966"/>
                    </a:moveTo>
                    <a:cubicBezTo>
                      <a:pt x="10543" y="15966"/>
                      <a:pt x="10666" y="16015"/>
                      <a:pt x="10756" y="16106"/>
                    </a:cubicBezTo>
                    <a:cubicBezTo>
                      <a:pt x="10945" y="16295"/>
                      <a:pt x="10945" y="16605"/>
                      <a:pt x="10756" y="16793"/>
                    </a:cubicBezTo>
                    <a:cubicBezTo>
                      <a:pt x="10665" y="16886"/>
                      <a:pt x="10543" y="16935"/>
                      <a:pt x="10414" y="16935"/>
                    </a:cubicBezTo>
                    <a:cubicBezTo>
                      <a:pt x="10284" y="16935"/>
                      <a:pt x="10162" y="16884"/>
                      <a:pt x="10071" y="16793"/>
                    </a:cubicBezTo>
                    <a:cubicBezTo>
                      <a:pt x="9882" y="16605"/>
                      <a:pt x="9882" y="16295"/>
                      <a:pt x="10071" y="16106"/>
                    </a:cubicBezTo>
                    <a:cubicBezTo>
                      <a:pt x="10162" y="16015"/>
                      <a:pt x="10284" y="15966"/>
                      <a:pt x="10414" y="15966"/>
                    </a:cubicBezTo>
                    <a:close/>
                    <a:moveTo>
                      <a:pt x="10414" y="15953"/>
                    </a:moveTo>
                    <a:cubicBezTo>
                      <a:pt x="10282" y="15953"/>
                      <a:pt x="10158" y="16005"/>
                      <a:pt x="10064" y="16098"/>
                    </a:cubicBezTo>
                    <a:cubicBezTo>
                      <a:pt x="9869" y="16292"/>
                      <a:pt x="9869" y="16606"/>
                      <a:pt x="10064" y="16800"/>
                    </a:cubicBezTo>
                    <a:cubicBezTo>
                      <a:pt x="10158" y="16895"/>
                      <a:pt x="10282" y="16945"/>
                      <a:pt x="10414" y="16945"/>
                    </a:cubicBezTo>
                    <a:cubicBezTo>
                      <a:pt x="10416" y="16945"/>
                      <a:pt x="10418" y="16945"/>
                      <a:pt x="10420" y="16945"/>
                    </a:cubicBezTo>
                    <a:cubicBezTo>
                      <a:pt x="10550" y="16945"/>
                      <a:pt x="10673" y="16893"/>
                      <a:pt x="10766" y="16800"/>
                    </a:cubicBezTo>
                    <a:cubicBezTo>
                      <a:pt x="10959" y="16606"/>
                      <a:pt x="10959" y="16292"/>
                      <a:pt x="10766" y="16098"/>
                    </a:cubicBezTo>
                    <a:cubicBezTo>
                      <a:pt x="10672" y="16003"/>
                      <a:pt x="10546" y="15953"/>
                      <a:pt x="10414" y="15953"/>
                    </a:cubicBezTo>
                    <a:close/>
                    <a:moveTo>
                      <a:pt x="55153" y="16121"/>
                    </a:moveTo>
                    <a:cubicBezTo>
                      <a:pt x="55283" y="16121"/>
                      <a:pt x="55405" y="16172"/>
                      <a:pt x="55498" y="16264"/>
                    </a:cubicBezTo>
                    <a:cubicBezTo>
                      <a:pt x="55685" y="16453"/>
                      <a:pt x="55685" y="16763"/>
                      <a:pt x="55498" y="16951"/>
                    </a:cubicBezTo>
                    <a:cubicBezTo>
                      <a:pt x="55405" y="17044"/>
                      <a:pt x="55283" y="17092"/>
                      <a:pt x="55153" y="17092"/>
                    </a:cubicBezTo>
                    <a:cubicBezTo>
                      <a:pt x="55023" y="17092"/>
                      <a:pt x="54901" y="17041"/>
                      <a:pt x="54810" y="16951"/>
                    </a:cubicBezTo>
                    <a:cubicBezTo>
                      <a:pt x="54717" y="16858"/>
                      <a:pt x="54668" y="16737"/>
                      <a:pt x="54668" y="16606"/>
                    </a:cubicBezTo>
                    <a:cubicBezTo>
                      <a:pt x="54668" y="16476"/>
                      <a:pt x="54718" y="16356"/>
                      <a:pt x="54810" y="16263"/>
                    </a:cubicBezTo>
                    <a:cubicBezTo>
                      <a:pt x="54901" y="16170"/>
                      <a:pt x="55023" y="16121"/>
                      <a:pt x="55153" y="16121"/>
                    </a:cubicBezTo>
                    <a:close/>
                    <a:moveTo>
                      <a:pt x="55153" y="16111"/>
                    </a:moveTo>
                    <a:cubicBezTo>
                      <a:pt x="55021" y="16111"/>
                      <a:pt x="54895" y="16163"/>
                      <a:pt x="54802" y="16256"/>
                    </a:cubicBezTo>
                    <a:cubicBezTo>
                      <a:pt x="54707" y="16350"/>
                      <a:pt x="54657" y="16474"/>
                      <a:pt x="54657" y="16606"/>
                    </a:cubicBezTo>
                    <a:cubicBezTo>
                      <a:pt x="54657" y="16740"/>
                      <a:pt x="54710" y="16864"/>
                      <a:pt x="54802" y="16958"/>
                    </a:cubicBezTo>
                    <a:cubicBezTo>
                      <a:pt x="54897" y="17053"/>
                      <a:pt x="55021" y="17103"/>
                      <a:pt x="55153" y="17103"/>
                    </a:cubicBezTo>
                    <a:cubicBezTo>
                      <a:pt x="55285" y="17103"/>
                      <a:pt x="55411" y="17053"/>
                      <a:pt x="55504" y="16958"/>
                    </a:cubicBezTo>
                    <a:cubicBezTo>
                      <a:pt x="55698" y="16764"/>
                      <a:pt x="55698" y="16450"/>
                      <a:pt x="55504" y="16256"/>
                    </a:cubicBezTo>
                    <a:cubicBezTo>
                      <a:pt x="55410" y="16161"/>
                      <a:pt x="55285" y="16111"/>
                      <a:pt x="55153" y="16111"/>
                    </a:cubicBezTo>
                    <a:close/>
                    <a:moveTo>
                      <a:pt x="9218" y="17262"/>
                    </a:moveTo>
                    <a:cubicBezTo>
                      <a:pt x="9177" y="17262"/>
                      <a:pt x="9136" y="17278"/>
                      <a:pt x="9104" y="17309"/>
                    </a:cubicBezTo>
                    <a:cubicBezTo>
                      <a:pt x="9043" y="17371"/>
                      <a:pt x="9043" y="17473"/>
                      <a:pt x="9104" y="17534"/>
                    </a:cubicBezTo>
                    <a:cubicBezTo>
                      <a:pt x="9135" y="17565"/>
                      <a:pt x="9176" y="17580"/>
                      <a:pt x="9217" y="17580"/>
                    </a:cubicBezTo>
                    <a:cubicBezTo>
                      <a:pt x="9258" y="17580"/>
                      <a:pt x="9298" y="17565"/>
                      <a:pt x="9329" y="17534"/>
                    </a:cubicBezTo>
                    <a:cubicBezTo>
                      <a:pt x="9391" y="17473"/>
                      <a:pt x="9391" y="17371"/>
                      <a:pt x="9329" y="17309"/>
                    </a:cubicBezTo>
                    <a:cubicBezTo>
                      <a:pt x="9298" y="17278"/>
                      <a:pt x="9258" y="17262"/>
                      <a:pt x="9218" y="17262"/>
                    </a:cubicBezTo>
                    <a:close/>
                    <a:moveTo>
                      <a:pt x="32816" y="13863"/>
                    </a:moveTo>
                    <a:cubicBezTo>
                      <a:pt x="32816" y="13863"/>
                      <a:pt x="32737" y="15295"/>
                      <a:pt x="31541" y="16027"/>
                    </a:cubicBezTo>
                    <a:cubicBezTo>
                      <a:pt x="31541" y="16027"/>
                      <a:pt x="32318" y="16873"/>
                      <a:pt x="32242" y="17642"/>
                    </a:cubicBezTo>
                    <a:lnTo>
                      <a:pt x="32816" y="17206"/>
                    </a:lnTo>
                    <a:lnTo>
                      <a:pt x="33390" y="17642"/>
                    </a:lnTo>
                    <a:cubicBezTo>
                      <a:pt x="33315" y="16873"/>
                      <a:pt x="34091" y="16027"/>
                      <a:pt x="34091" y="16027"/>
                    </a:cubicBezTo>
                    <a:cubicBezTo>
                      <a:pt x="32896" y="15295"/>
                      <a:pt x="32816" y="13863"/>
                      <a:pt x="32816" y="13863"/>
                    </a:cubicBezTo>
                    <a:close/>
                    <a:moveTo>
                      <a:pt x="56350" y="17419"/>
                    </a:moveTo>
                    <a:cubicBezTo>
                      <a:pt x="56309" y="17419"/>
                      <a:pt x="56269" y="17435"/>
                      <a:pt x="56238" y="17467"/>
                    </a:cubicBezTo>
                    <a:cubicBezTo>
                      <a:pt x="56176" y="17529"/>
                      <a:pt x="56176" y="17631"/>
                      <a:pt x="56238" y="17692"/>
                    </a:cubicBezTo>
                    <a:cubicBezTo>
                      <a:pt x="56269" y="17723"/>
                      <a:pt x="56309" y="17738"/>
                      <a:pt x="56350" y="17738"/>
                    </a:cubicBezTo>
                    <a:cubicBezTo>
                      <a:pt x="56391" y="17738"/>
                      <a:pt x="56432" y="17723"/>
                      <a:pt x="56463" y="17692"/>
                    </a:cubicBezTo>
                    <a:cubicBezTo>
                      <a:pt x="56524" y="17631"/>
                      <a:pt x="56524" y="17529"/>
                      <a:pt x="56463" y="17467"/>
                    </a:cubicBezTo>
                    <a:cubicBezTo>
                      <a:pt x="56431" y="17435"/>
                      <a:pt x="56390" y="17419"/>
                      <a:pt x="56350" y="17419"/>
                    </a:cubicBezTo>
                    <a:close/>
                    <a:moveTo>
                      <a:pt x="30879" y="17355"/>
                    </a:moveTo>
                    <a:cubicBezTo>
                      <a:pt x="30825" y="17468"/>
                      <a:pt x="30818" y="17602"/>
                      <a:pt x="30872" y="17726"/>
                    </a:cubicBezTo>
                    <a:cubicBezTo>
                      <a:pt x="30924" y="17851"/>
                      <a:pt x="31024" y="17938"/>
                      <a:pt x="31141" y="17981"/>
                    </a:cubicBezTo>
                    <a:cubicBezTo>
                      <a:pt x="31193" y="17867"/>
                      <a:pt x="31201" y="17735"/>
                      <a:pt x="31148" y="17610"/>
                    </a:cubicBezTo>
                    <a:cubicBezTo>
                      <a:pt x="31096" y="17484"/>
                      <a:pt x="30996" y="17399"/>
                      <a:pt x="30879" y="17355"/>
                    </a:cubicBezTo>
                    <a:close/>
                    <a:moveTo>
                      <a:pt x="34755" y="17355"/>
                    </a:moveTo>
                    <a:cubicBezTo>
                      <a:pt x="34636" y="17399"/>
                      <a:pt x="34538" y="17486"/>
                      <a:pt x="34484" y="17610"/>
                    </a:cubicBezTo>
                    <a:cubicBezTo>
                      <a:pt x="34432" y="17735"/>
                      <a:pt x="34441" y="17867"/>
                      <a:pt x="34491" y="17981"/>
                    </a:cubicBezTo>
                    <a:cubicBezTo>
                      <a:pt x="34610" y="17939"/>
                      <a:pt x="34709" y="17851"/>
                      <a:pt x="34762" y="17726"/>
                    </a:cubicBezTo>
                    <a:cubicBezTo>
                      <a:pt x="34814" y="17602"/>
                      <a:pt x="34807" y="17468"/>
                      <a:pt x="34755" y="17355"/>
                    </a:cubicBezTo>
                    <a:close/>
                    <a:moveTo>
                      <a:pt x="35772" y="17381"/>
                    </a:moveTo>
                    <a:cubicBezTo>
                      <a:pt x="35566" y="17381"/>
                      <a:pt x="35360" y="17449"/>
                      <a:pt x="35190" y="17590"/>
                    </a:cubicBezTo>
                    <a:cubicBezTo>
                      <a:pt x="34984" y="17761"/>
                      <a:pt x="34878" y="18002"/>
                      <a:pt x="34865" y="18247"/>
                    </a:cubicBezTo>
                    <a:cubicBezTo>
                      <a:pt x="34906" y="18252"/>
                      <a:pt x="34946" y="18254"/>
                      <a:pt x="34987" y="18254"/>
                    </a:cubicBezTo>
                    <a:cubicBezTo>
                      <a:pt x="35193" y="18254"/>
                      <a:pt x="35399" y="18187"/>
                      <a:pt x="35569" y="18045"/>
                    </a:cubicBezTo>
                    <a:cubicBezTo>
                      <a:pt x="35774" y="17877"/>
                      <a:pt x="35882" y="17635"/>
                      <a:pt x="35894" y="17389"/>
                    </a:cubicBezTo>
                    <a:cubicBezTo>
                      <a:pt x="35854" y="17383"/>
                      <a:pt x="35813" y="17381"/>
                      <a:pt x="35772" y="17381"/>
                    </a:cubicBezTo>
                    <a:close/>
                    <a:moveTo>
                      <a:pt x="29864" y="17383"/>
                    </a:moveTo>
                    <a:cubicBezTo>
                      <a:pt x="29822" y="17383"/>
                      <a:pt x="29780" y="17386"/>
                      <a:pt x="29739" y="17392"/>
                    </a:cubicBezTo>
                    <a:cubicBezTo>
                      <a:pt x="29750" y="17635"/>
                      <a:pt x="29859" y="17877"/>
                      <a:pt x="30063" y="18047"/>
                    </a:cubicBezTo>
                    <a:cubicBezTo>
                      <a:pt x="30233" y="18189"/>
                      <a:pt x="30440" y="18256"/>
                      <a:pt x="30645" y="18256"/>
                    </a:cubicBezTo>
                    <a:cubicBezTo>
                      <a:pt x="30686" y="18256"/>
                      <a:pt x="30727" y="18253"/>
                      <a:pt x="30767" y="18248"/>
                    </a:cubicBezTo>
                    <a:cubicBezTo>
                      <a:pt x="30756" y="18002"/>
                      <a:pt x="30648" y="17761"/>
                      <a:pt x="30444" y="17592"/>
                    </a:cubicBezTo>
                    <a:cubicBezTo>
                      <a:pt x="30273" y="17451"/>
                      <a:pt x="30069" y="17383"/>
                      <a:pt x="29864" y="17383"/>
                    </a:cubicBezTo>
                    <a:close/>
                    <a:moveTo>
                      <a:pt x="11046" y="17648"/>
                    </a:moveTo>
                    <a:cubicBezTo>
                      <a:pt x="11136" y="17648"/>
                      <a:pt x="11218" y="17681"/>
                      <a:pt x="11281" y="17744"/>
                    </a:cubicBezTo>
                    <a:cubicBezTo>
                      <a:pt x="11342" y="17806"/>
                      <a:pt x="11376" y="17889"/>
                      <a:pt x="11376" y="17978"/>
                    </a:cubicBezTo>
                    <a:cubicBezTo>
                      <a:pt x="11376" y="18067"/>
                      <a:pt x="11342" y="18148"/>
                      <a:pt x="11281" y="18212"/>
                    </a:cubicBezTo>
                    <a:cubicBezTo>
                      <a:pt x="11218" y="18273"/>
                      <a:pt x="11136" y="18307"/>
                      <a:pt x="11046" y="18307"/>
                    </a:cubicBezTo>
                    <a:cubicBezTo>
                      <a:pt x="10958" y="18307"/>
                      <a:pt x="10876" y="18273"/>
                      <a:pt x="10813" y="18212"/>
                    </a:cubicBezTo>
                    <a:cubicBezTo>
                      <a:pt x="10684" y="18083"/>
                      <a:pt x="10684" y="17873"/>
                      <a:pt x="10813" y="17744"/>
                    </a:cubicBezTo>
                    <a:cubicBezTo>
                      <a:pt x="10875" y="17683"/>
                      <a:pt x="10958" y="17648"/>
                      <a:pt x="11046" y="17648"/>
                    </a:cubicBezTo>
                    <a:close/>
                    <a:moveTo>
                      <a:pt x="11046" y="17638"/>
                    </a:moveTo>
                    <a:cubicBezTo>
                      <a:pt x="10956" y="17638"/>
                      <a:pt x="10871" y="17671"/>
                      <a:pt x="10807" y="17736"/>
                    </a:cubicBezTo>
                    <a:cubicBezTo>
                      <a:pt x="10675" y="17870"/>
                      <a:pt x="10675" y="18083"/>
                      <a:pt x="10807" y="18215"/>
                    </a:cubicBezTo>
                    <a:cubicBezTo>
                      <a:pt x="10871" y="18278"/>
                      <a:pt x="10956" y="18315"/>
                      <a:pt x="11046" y="18315"/>
                    </a:cubicBezTo>
                    <a:cubicBezTo>
                      <a:pt x="11137" y="18315"/>
                      <a:pt x="11223" y="18280"/>
                      <a:pt x="11285" y="18215"/>
                    </a:cubicBezTo>
                    <a:cubicBezTo>
                      <a:pt x="11349" y="18152"/>
                      <a:pt x="11385" y="18067"/>
                      <a:pt x="11385" y="17976"/>
                    </a:cubicBezTo>
                    <a:cubicBezTo>
                      <a:pt x="11385" y="17886"/>
                      <a:pt x="11350" y="17800"/>
                      <a:pt x="11285" y="17736"/>
                    </a:cubicBezTo>
                    <a:cubicBezTo>
                      <a:pt x="11223" y="17674"/>
                      <a:pt x="11137" y="17638"/>
                      <a:pt x="11046" y="17638"/>
                    </a:cubicBezTo>
                    <a:close/>
                    <a:moveTo>
                      <a:pt x="9617" y="18077"/>
                    </a:moveTo>
                    <a:cubicBezTo>
                      <a:pt x="9575" y="18077"/>
                      <a:pt x="9532" y="18094"/>
                      <a:pt x="9498" y="18126"/>
                    </a:cubicBezTo>
                    <a:cubicBezTo>
                      <a:pt x="9433" y="18191"/>
                      <a:pt x="9433" y="18299"/>
                      <a:pt x="9498" y="18364"/>
                    </a:cubicBezTo>
                    <a:cubicBezTo>
                      <a:pt x="9531" y="18396"/>
                      <a:pt x="9574" y="18413"/>
                      <a:pt x="9617" y="18413"/>
                    </a:cubicBezTo>
                    <a:cubicBezTo>
                      <a:pt x="9659" y="18413"/>
                      <a:pt x="9702" y="18396"/>
                      <a:pt x="9735" y="18364"/>
                    </a:cubicBezTo>
                    <a:cubicBezTo>
                      <a:pt x="9800" y="18299"/>
                      <a:pt x="9800" y="18191"/>
                      <a:pt x="9735" y="18126"/>
                    </a:cubicBezTo>
                    <a:cubicBezTo>
                      <a:pt x="9702" y="18094"/>
                      <a:pt x="9660" y="18077"/>
                      <a:pt x="9617" y="18077"/>
                    </a:cubicBezTo>
                    <a:close/>
                    <a:moveTo>
                      <a:pt x="54521" y="17805"/>
                    </a:moveTo>
                    <a:cubicBezTo>
                      <a:pt x="54605" y="17805"/>
                      <a:pt x="54690" y="17837"/>
                      <a:pt x="54755" y="17902"/>
                    </a:cubicBezTo>
                    <a:cubicBezTo>
                      <a:pt x="54815" y="17964"/>
                      <a:pt x="54850" y="18047"/>
                      <a:pt x="54850" y="18135"/>
                    </a:cubicBezTo>
                    <a:cubicBezTo>
                      <a:pt x="54850" y="18225"/>
                      <a:pt x="54815" y="18306"/>
                      <a:pt x="54755" y="18370"/>
                    </a:cubicBezTo>
                    <a:cubicBezTo>
                      <a:pt x="54690" y="18433"/>
                      <a:pt x="54605" y="18465"/>
                      <a:pt x="54521" y="18465"/>
                    </a:cubicBezTo>
                    <a:cubicBezTo>
                      <a:pt x="54436" y="18465"/>
                      <a:pt x="54352" y="18433"/>
                      <a:pt x="54288" y="18370"/>
                    </a:cubicBezTo>
                    <a:cubicBezTo>
                      <a:pt x="54226" y="18307"/>
                      <a:pt x="54191" y="18225"/>
                      <a:pt x="54191" y="18135"/>
                    </a:cubicBezTo>
                    <a:cubicBezTo>
                      <a:pt x="54189" y="18047"/>
                      <a:pt x="54224" y="17964"/>
                      <a:pt x="54288" y="17902"/>
                    </a:cubicBezTo>
                    <a:cubicBezTo>
                      <a:pt x="54352" y="17837"/>
                      <a:pt x="54436" y="17805"/>
                      <a:pt x="54521" y="17805"/>
                    </a:cubicBezTo>
                    <a:close/>
                    <a:moveTo>
                      <a:pt x="54519" y="17796"/>
                    </a:moveTo>
                    <a:cubicBezTo>
                      <a:pt x="54433" y="17796"/>
                      <a:pt x="54347" y="17828"/>
                      <a:pt x="54281" y="17894"/>
                    </a:cubicBezTo>
                    <a:cubicBezTo>
                      <a:pt x="54217" y="17958"/>
                      <a:pt x="54181" y="18044"/>
                      <a:pt x="54181" y="18133"/>
                    </a:cubicBezTo>
                    <a:cubicBezTo>
                      <a:pt x="54181" y="18225"/>
                      <a:pt x="54216" y="18309"/>
                      <a:pt x="54281" y="18373"/>
                    </a:cubicBezTo>
                    <a:cubicBezTo>
                      <a:pt x="54346" y="18438"/>
                      <a:pt x="54433" y="18471"/>
                      <a:pt x="54520" y="18471"/>
                    </a:cubicBezTo>
                    <a:cubicBezTo>
                      <a:pt x="54522" y="18471"/>
                      <a:pt x="54523" y="18471"/>
                      <a:pt x="54525" y="18471"/>
                    </a:cubicBezTo>
                    <a:cubicBezTo>
                      <a:pt x="54610" y="18471"/>
                      <a:pt x="54695" y="18438"/>
                      <a:pt x="54759" y="18373"/>
                    </a:cubicBezTo>
                    <a:cubicBezTo>
                      <a:pt x="54821" y="18309"/>
                      <a:pt x="54857" y="18225"/>
                      <a:pt x="54857" y="18133"/>
                    </a:cubicBezTo>
                    <a:cubicBezTo>
                      <a:pt x="54857" y="18044"/>
                      <a:pt x="54824" y="17958"/>
                      <a:pt x="54759" y="17894"/>
                    </a:cubicBezTo>
                    <a:cubicBezTo>
                      <a:pt x="54692" y="17828"/>
                      <a:pt x="54606" y="17796"/>
                      <a:pt x="54519" y="17796"/>
                    </a:cubicBezTo>
                    <a:close/>
                    <a:moveTo>
                      <a:pt x="55950" y="18235"/>
                    </a:moveTo>
                    <a:cubicBezTo>
                      <a:pt x="55908" y="18235"/>
                      <a:pt x="55865" y="18252"/>
                      <a:pt x="55833" y="18284"/>
                    </a:cubicBezTo>
                    <a:cubicBezTo>
                      <a:pt x="55767" y="18349"/>
                      <a:pt x="55767" y="18457"/>
                      <a:pt x="55833" y="18522"/>
                    </a:cubicBezTo>
                    <a:cubicBezTo>
                      <a:pt x="55865" y="18554"/>
                      <a:pt x="55908" y="18570"/>
                      <a:pt x="55951" y="18570"/>
                    </a:cubicBezTo>
                    <a:cubicBezTo>
                      <a:pt x="55995" y="18570"/>
                      <a:pt x="56038" y="18554"/>
                      <a:pt x="56070" y="18522"/>
                    </a:cubicBezTo>
                    <a:cubicBezTo>
                      <a:pt x="56135" y="18457"/>
                      <a:pt x="56135" y="18349"/>
                      <a:pt x="56070" y="18284"/>
                    </a:cubicBezTo>
                    <a:cubicBezTo>
                      <a:pt x="56036" y="18252"/>
                      <a:pt x="55993" y="18235"/>
                      <a:pt x="55950" y="18235"/>
                    </a:cubicBezTo>
                    <a:close/>
                    <a:moveTo>
                      <a:pt x="30123" y="18373"/>
                    </a:moveTo>
                    <a:cubicBezTo>
                      <a:pt x="29992" y="18373"/>
                      <a:pt x="29872" y="18430"/>
                      <a:pt x="29788" y="18522"/>
                    </a:cubicBezTo>
                    <a:cubicBezTo>
                      <a:pt x="29872" y="18616"/>
                      <a:pt x="29992" y="18675"/>
                      <a:pt x="30127" y="18675"/>
                    </a:cubicBezTo>
                    <a:cubicBezTo>
                      <a:pt x="30128" y="18675"/>
                      <a:pt x="30130" y="18675"/>
                      <a:pt x="30132" y="18675"/>
                    </a:cubicBezTo>
                    <a:cubicBezTo>
                      <a:pt x="30263" y="18675"/>
                      <a:pt x="30383" y="18618"/>
                      <a:pt x="30467" y="18526"/>
                    </a:cubicBezTo>
                    <a:cubicBezTo>
                      <a:pt x="30383" y="18435"/>
                      <a:pt x="30265" y="18374"/>
                      <a:pt x="30128" y="18373"/>
                    </a:cubicBezTo>
                    <a:cubicBezTo>
                      <a:pt x="30127" y="18373"/>
                      <a:pt x="30125" y="18373"/>
                      <a:pt x="30123" y="18373"/>
                    </a:cubicBezTo>
                    <a:close/>
                    <a:moveTo>
                      <a:pt x="35504" y="18374"/>
                    </a:moveTo>
                    <a:cubicBezTo>
                      <a:pt x="35371" y="18377"/>
                      <a:pt x="35249" y="18435"/>
                      <a:pt x="35165" y="18529"/>
                    </a:cubicBezTo>
                    <a:cubicBezTo>
                      <a:pt x="35251" y="18619"/>
                      <a:pt x="35372" y="18677"/>
                      <a:pt x="35506" y="18677"/>
                    </a:cubicBezTo>
                    <a:cubicBezTo>
                      <a:pt x="35642" y="18675"/>
                      <a:pt x="35762" y="18616"/>
                      <a:pt x="35845" y="18523"/>
                    </a:cubicBezTo>
                    <a:cubicBezTo>
                      <a:pt x="35759" y="18432"/>
                      <a:pt x="35639" y="18374"/>
                      <a:pt x="35504" y="18374"/>
                    </a:cubicBezTo>
                    <a:close/>
                    <a:moveTo>
                      <a:pt x="32816" y="17799"/>
                    </a:moveTo>
                    <a:cubicBezTo>
                      <a:pt x="32693" y="17913"/>
                      <a:pt x="32613" y="18074"/>
                      <a:pt x="32613" y="18255"/>
                    </a:cubicBezTo>
                    <a:cubicBezTo>
                      <a:pt x="32613" y="18436"/>
                      <a:pt x="32692" y="18597"/>
                      <a:pt x="32816" y="18712"/>
                    </a:cubicBezTo>
                    <a:cubicBezTo>
                      <a:pt x="32939" y="18597"/>
                      <a:pt x="33019" y="18436"/>
                      <a:pt x="33019" y="18255"/>
                    </a:cubicBezTo>
                    <a:cubicBezTo>
                      <a:pt x="33019" y="18074"/>
                      <a:pt x="32939" y="17913"/>
                      <a:pt x="32816" y="17799"/>
                    </a:cubicBezTo>
                    <a:close/>
                    <a:moveTo>
                      <a:pt x="23192" y="17750"/>
                    </a:moveTo>
                    <a:cubicBezTo>
                      <a:pt x="22305" y="17750"/>
                      <a:pt x="21176" y="18363"/>
                      <a:pt x="20463" y="18431"/>
                    </a:cubicBezTo>
                    <a:cubicBezTo>
                      <a:pt x="20674" y="18698"/>
                      <a:pt x="21180" y="18965"/>
                      <a:pt x="21805" y="18965"/>
                    </a:cubicBezTo>
                    <a:cubicBezTo>
                      <a:pt x="22427" y="18965"/>
                      <a:pt x="23166" y="18700"/>
                      <a:pt x="23847" y="17907"/>
                    </a:cubicBezTo>
                    <a:cubicBezTo>
                      <a:pt x="23655" y="17795"/>
                      <a:pt x="23433" y="17750"/>
                      <a:pt x="23192" y="17750"/>
                    </a:cubicBezTo>
                    <a:close/>
                    <a:moveTo>
                      <a:pt x="42373" y="17908"/>
                    </a:moveTo>
                    <a:cubicBezTo>
                      <a:pt x="42134" y="17908"/>
                      <a:pt x="41912" y="17952"/>
                      <a:pt x="41721" y="18064"/>
                    </a:cubicBezTo>
                    <a:cubicBezTo>
                      <a:pt x="42402" y="18857"/>
                      <a:pt x="43142" y="19122"/>
                      <a:pt x="43763" y="19122"/>
                    </a:cubicBezTo>
                    <a:cubicBezTo>
                      <a:pt x="44388" y="19122"/>
                      <a:pt x="44893" y="18855"/>
                      <a:pt x="45104" y="18588"/>
                    </a:cubicBezTo>
                    <a:cubicBezTo>
                      <a:pt x="44391" y="18521"/>
                      <a:pt x="43262" y="17908"/>
                      <a:pt x="42373" y="17908"/>
                    </a:cubicBezTo>
                    <a:close/>
                    <a:moveTo>
                      <a:pt x="10156" y="18852"/>
                    </a:moveTo>
                    <a:cubicBezTo>
                      <a:pt x="10110" y="18852"/>
                      <a:pt x="10065" y="18869"/>
                      <a:pt x="10030" y="18903"/>
                    </a:cubicBezTo>
                    <a:cubicBezTo>
                      <a:pt x="9962" y="18972"/>
                      <a:pt x="9962" y="19084"/>
                      <a:pt x="10030" y="19154"/>
                    </a:cubicBezTo>
                    <a:cubicBezTo>
                      <a:pt x="10065" y="19188"/>
                      <a:pt x="10110" y="19205"/>
                      <a:pt x="10156" y="19205"/>
                    </a:cubicBezTo>
                    <a:cubicBezTo>
                      <a:pt x="10201" y="19205"/>
                      <a:pt x="10246" y="19188"/>
                      <a:pt x="10281" y="19154"/>
                    </a:cubicBezTo>
                    <a:cubicBezTo>
                      <a:pt x="10349" y="19084"/>
                      <a:pt x="10349" y="18972"/>
                      <a:pt x="10281" y="18903"/>
                    </a:cubicBezTo>
                    <a:cubicBezTo>
                      <a:pt x="10246" y="18869"/>
                      <a:pt x="10201" y="18852"/>
                      <a:pt x="10156" y="18852"/>
                    </a:cubicBezTo>
                    <a:close/>
                    <a:moveTo>
                      <a:pt x="55412" y="19008"/>
                    </a:moveTo>
                    <a:cubicBezTo>
                      <a:pt x="55366" y="19008"/>
                      <a:pt x="55321" y="19025"/>
                      <a:pt x="55286" y="19061"/>
                    </a:cubicBezTo>
                    <a:cubicBezTo>
                      <a:pt x="55218" y="19130"/>
                      <a:pt x="55218" y="19242"/>
                      <a:pt x="55286" y="19312"/>
                    </a:cubicBezTo>
                    <a:cubicBezTo>
                      <a:pt x="55321" y="19346"/>
                      <a:pt x="55366" y="19363"/>
                      <a:pt x="55412" y="19363"/>
                    </a:cubicBezTo>
                    <a:cubicBezTo>
                      <a:pt x="55457" y="19363"/>
                      <a:pt x="55502" y="19346"/>
                      <a:pt x="55537" y="19312"/>
                    </a:cubicBezTo>
                    <a:cubicBezTo>
                      <a:pt x="55605" y="19242"/>
                      <a:pt x="55605" y="19130"/>
                      <a:pt x="55537" y="19061"/>
                    </a:cubicBezTo>
                    <a:cubicBezTo>
                      <a:pt x="55502" y="19025"/>
                      <a:pt x="55457" y="19008"/>
                      <a:pt x="55412" y="19008"/>
                    </a:cubicBezTo>
                    <a:close/>
                    <a:moveTo>
                      <a:pt x="11943" y="18986"/>
                    </a:moveTo>
                    <a:cubicBezTo>
                      <a:pt x="12014" y="18986"/>
                      <a:pt x="12079" y="19012"/>
                      <a:pt x="12128" y="19061"/>
                    </a:cubicBezTo>
                    <a:cubicBezTo>
                      <a:pt x="12230" y="19162"/>
                      <a:pt x="12230" y="19329"/>
                      <a:pt x="12128" y="19430"/>
                    </a:cubicBezTo>
                    <a:cubicBezTo>
                      <a:pt x="12079" y="19480"/>
                      <a:pt x="12014" y="19507"/>
                      <a:pt x="11943" y="19507"/>
                    </a:cubicBezTo>
                    <a:cubicBezTo>
                      <a:pt x="11872" y="19507"/>
                      <a:pt x="11807" y="19480"/>
                      <a:pt x="11759" y="19430"/>
                    </a:cubicBezTo>
                    <a:cubicBezTo>
                      <a:pt x="11658" y="19329"/>
                      <a:pt x="11658" y="19162"/>
                      <a:pt x="11759" y="19061"/>
                    </a:cubicBezTo>
                    <a:cubicBezTo>
                      <a:pt x="11807" y="19012"/>
                      <a:pt x="11872" y="18986"/>
                      <a:pt x="11943" y="18986"/>
                    </a:cubicBezTo>
                    <a:close/>
                    <a:moveTo>
                      <a:pt x="11943" y="18980"/>
                    </a:moveTo>
                    <a:cubicBezTo>
                      <a:pt x="11872" y="18980"/>
                      <a:pt x="11805" y="19007"/>
                      <a:pt x="11755" y="19058"/>
                    </a:cubicBezTo>
                    <a:cubicBezTo>
                      <a:pt x="11652" y="19161"/>
                      <a:pt x="11652" y="19330"/>
                      <a:pt x="11755" y="19435"/>
                    </a:cubicBezTo>
                    <a:cubicBezTo>
                      <a:pt x="11805" y="19485"/>
                      <a:pt x="11872" y="19512"/>
                      <a:pt x="11943" y="19512"/>
                    </a:cubicBezTo>
                    <a:cubicBezTo>
                      <a:pt x="12014" y="19512"/>
                      <a:pt x="12081" y="19485"/>
                      <a:pt x="12131" y="19435"/>
                    </a:cubicBezTo>
                    <a:cubicBezTo>
                      <a:pt x="12234" y="19330"/>
                      <a:pt x="12234" y="19161"/>
                      <a:pt x="12131" y="19058"/>
                    </a:cubicBezTo>
                    <a:cubicBezTo>
                      <a:pt x="12081" y="19007"/>
                      <a:pt x="12014" y="18980"/>
                      <a:pt x="11943" y="18980"/>
                    </a:cubicBezTo>
                    <a:close/>
                    <a:moveTo>
                      <a:pt x="53624" y="19142"/>
                    </a:moveTo>
                    <a:cubicBezTo>
                      <a:pt x="53695" y="19142"/>
                      <a:pt x="53761" y="19170"/>
                      <a:pt x="53810" y="19219"/>
                    </a:cubicBezTo>
                    <a:cubicBezTo>
                      <a:pt x="53858" y="19268"/>
                      <a:pt x="53885" y="19333"/>
                      <a:pt x="53885" y="19403"/>
                    </a:cubicBezTo>
                    <a:cubicBezTo>
                      <a:pt x="53885" y="19474"/>
                      <a:pt x="53858" y="19539"/>
                      <a:pt x="53810" y="19588"/>
                    </a:cubicBezTo>
                    <a:cubicBezTo>
                      <a:pt x="53761" y="19638"/>
                      <a:pt x="53695" y="19664"/>
                      <a:pt x="53624" y="19664"/>
                    </a:cubicBezTo>
                    <a:cubicBezTo>
                      <a:pt x="53556" y="19664"/>
                      <a:pt x="53488" y="19638"/>
                      <a:pt x="53439" y="19588"/>
                    </a:cubicBezTo>
                    <a:cubicBezTo>
                      <a:pt x="53337" y="19487"/>
                      <a:pt x="53337" y="19320"/>
                      <a:pt x="53439" y="19219"/>
                    </a:cubicBezTo>
                    <a:cubicBezTo>
                      <a:pt x="53488" y="19170"/>
                      <a:pt x="53553" y="19142"/>
                      <a:pt x="53624" y="19142"/>
                    </a:cubicBezTo>
                    <a:close/>
                    <a:moveTo>
                      <a:pt x="53624" y="19138"/>
                    </a:moveTo>
                    <a:cubicBezTo>
                      <a:pt x="53553" y="19138"/>
                      <a:pt x="53487" y="19164"/>
                      <a:pt x="53436" y="19214"/>
                    </a:cubicBezTo>
                    <a:cubicBezTo>
                      <a:pt x="53333" y="19319"/>
                      <a:pt x="53333" y="19488"/>
                      <a:pt x="53436" y="19591"/>
                    </a:cubicBezTo>
                    <a:cubicBezTo>
                      <a:pt x="53487" y="19642"/>
                      <a:pt x="53553" y="19669"/>
                      <a:pt x="53624" y="19669"/>
                    </a:cubicBezTo>
                    <a:cubicBezTo>
                      <a:pt x="53626" y="19669"/>
                      <a:pt x="53628" y="19670"/>
                      <a:pt x="53629" y="19670"/>
                    </a:cubicBezTo>
                    <a:cubicBezTo>
                      <a:pt x="53700" y="19670"/>
                      <a:pt x="53765" y="19641"/>
                      <a:pt x="53813" y="19591"/>
                    </a:cubicBezTo>
                    <a:cubicBezTo>
                      <a:pt x="53863" y="19540"/>
                      <a:pt x="53891" y="19474"/>
                      <a:pt x="53891" y="19403"/>
                    </a:cubicBezTo>
                    <a:cubicBezTo>
                      <a:pt x="53891" y="19332"/>
                      <a:pt x="53863" y="19265"/>
                      <a:pt x="53813" y="19214"/>
                    </a:cubicBezTo>
                    <a:cubicBezTo>
                      <a:pt x="53762" y="19164"/>
                      <a:pt x="53695" y="19138"/>
                      <a:pt x="53624" y="19138"/>
                    </a:cubicBezTo>
                    <a:close/>
                    <a:moveTo>
                      <a:pt x="11658" y="11501"/>
                    </a:moveTo>
                    <a:cubicBezTo>
                      <a:pt x="12708" y="12618"/>
                      <a:pt x="13505" y="19748"/>
                      <a:pt x="15664" y="19903"/>
                    </a:cubicBezTo>
                    <a:cubicBezTo>
                      <a:pt x="15386" y="17912"/>
                      <a:pt x="15802" y="16257"/>
                      <a:pt x="14638" y="14482"/>
                    </a:cubicBezTo>
                    <a:lnTo>
                      <a:pt x="14638" y="14482"/>
                    </a:lnTo>
                    <a:cubicBezTo>
                      <a:pt x="16412" y="15644"/>
                      <a:pt x="18069" y="15233"/>
                      <a:pt x="20059" y="15508"/>
                    </a:cubicBezTo>
                    <a:cubicBezTo>
                      <a:pt x="19904" y="13349"/>
                      <a:pt x="12775" y="12552"/>
                      <a:pt x="11658" y="11501"/>
                    </a:cubicBezTo>
                    <a:close/>
                    <a:moveTo>
                      <a:pt x="10854" y="19583"/>
                    </a:moveTo>
                    <a:cubicBezTo>
                      <a:pt x="10807" y="19583"/>
                      <a:pt x="10759" y="19601"/>
                      <a:pt x="10723" y="19638"/>
                    </a:cubicBezTo>
                    <a:cubicBezTo>
                      <a:pt x="10650" y="19710"/>
                      <a:pt x="10650" y="19827"/>
                      <a:pt x="10723" y="19900"/>
                    </a:cubicBezTo>
                    <a:cubicBezTo>
                      <a:pt x="10759" y="19936"/>
                      <a:pt x="10807" y="19954"/>
                      <a:pt x="10854" y="19954"/>
                    </a:cubicBezTo>
                    <a:cubicBezTo>
                      <a:pt x="10901" y="19954"/>
                      <a:pt x="10949" y="19936"/>
                      <a:pt x="10985" y="19900"/>
                    </a:cubicBezTo>
                    <a:cubicBezTo>
                      <a:pt x="11058" y="19827"/>
                      <a:pt x="11058" y="19710"/>
                      <a:pt x="10985" y="19638"/>
                    </a:cubicBezTo>
                    <a:cubicBezTo>
                      <a:pt x="10949" y="19601"/>
                      <a:pt x="10901" y="19583"/>
                      <a:pt x="10854" y="19583"/>
                    </a:cubicBezTo>
                    <a:close/>
                    <a:moveTo>
                      <a:pt x="53913" y="11658"/>
                    </a:moveTo>
                    <a:cubicBezTo>
                      <a:pt x="52794" y="12708"/>
                      <a:pt x="45666" y="13505"/>
                      <a:pt x="45510" y="15664"/>
                    </a:cubicBezTo>
                    <a:cubicBezTo>
                      <a:pt x="47501" y="15388"/>
                      <a:pt x="49155" y="15802"/>
                      <a:pt x="50931" y="14640"/>
                    </a:cubicBezTo>
                    <a:lnTo>
                      <a:pt x="50931" y="14640"/>
                    </a:lnTo>
                    <a:cubicBezTo>
                      <a:pt x="49767" y="16413"/>
                      <a:pt x="50181" y="18070"/>
                      <a:pt x="49906" y="20061"/>
                    </a:cubicBezTo>
                    <a:cubicBezTo>
                      <a:pt x="52065" y="19906"/>
                      <a:pt x="52862" y="12776"/>
                      <a:pt x="53913" y="11658"/>
                    </a:cubicBezTo>
                    <a:close/>
                    <a:moveTo>
                      <a:pt x="54714" y="19740"/>
                    </a:moveTo>
                    <a:cubicBezTo>
                      <a:pt x="54666" y="19740"/>
                      <a:pt x="54618" y="19758"/>
                      <a:pt x="54582" y="19794"/>
                    </a:cubicBezTo>
                    <a:cubicBezTo>
                      <a:pt x="54510" y="19867"/>
                      <a:pt x="54510" y="19985"/>
                      <a:pt x="54582" y="20058"/>
                    </a:cubicBezTo>
                    <a:cubicBezTo>
                      <a:pt x="54618" y="20094"/>
                      <a:pt x="54666" y="20112"/>
                      <a:pt x="54714" y="20112"/>
                    </a:cubicBezTo>
                    <a:cubicBezTo>
                      <a:pt x="54762" y="20112"/>
                      <a:pt x="54810" y="20094"/>
                      <a:pt x="54846" y="20058"/>
                    </a:cubicBezTo>
                    <a:cubicBezTo>
                      <a:pt x="54918" y="19985"/>
                      <a:pt x="54918" y="19867"/>
                      <a:pt x="54846" y="19794"/>
                    </a:cubicBezTo>
                    <a:cubicBezTo>
                      <a:pt x="54810" y="19758"/>
                      <a:pt x="54762" y="19740"/>
                      <a:pt x="54714" y="19740"/>
                    </a:cubicBezTo>
                    <a:close/>
                    <a:moveTo>
                      <a:pt x="11556" y="20197"/>
                    </a:moveTo>
                    <a:cubicBezTo>
                      <a:pt x="11506" y="20197"/>
                      <a:pt x="11456" y="20216"/>
                      <a:pt x="11418" y="20255"/>
                    </a:cubicBezTo>
                    <a:cubicBezTo>
                      <a:pt x="11342" y="20330"/>
                      <a:pt x="11342" y="20453"/>
                      <a:pt x="11418" y="20530"/>
                    </a:cubicBezTo>
                    <a:cubicBezTo>
                      <a:pt x="11456" y="20568"/>
                      <a:pt x="11506" y="20587"/>
                      <a:pt x="11556" y="20587"/>
                    </a:cubicBezTo>
                    <a:cubicBezTo>
                      <a:pt x="11605" y="20587"/>
                      <a:pt x="11655" y="20568"/>
                      <a:pt x="11694" y="20530"/>
                    </a:cubicBezTo>
                    <a:cubicBezTo>
                      <a:pt x="11769" y="20453"/>
                      <a:pt x="11769" y="20330"/>
                      <a:pt x="11694" y="20255"/>
                    </a:cubicBezTo>
                    <a:cubicBezTo>
                      <a:pt x="11655" y="20216"/>
                      <a:pt x="11605" y="20197"/>
                      <a:pt x="11556" y="20197"/>
                    </a:cubicBezTo>
                    <a:close/>
                    <a:moveTo>
                      <a:pt x="54012" y="20355"/>
                    </a:moveTo>
                    <a:cubicBezTo>
                      <a:pt x="53962" y="20355"/>
                      <a:pt x="53912" y="20374"/>
                      <a:pt x="53874" y="20413"/>
                    </a:cubicBezTo>
                    <a:cubicBezTo>
                      <a:pt x="53798" y="20488"/>
                      <a:pt x="53798" y="20611"/>
                      <a:pt x="53874" y="20688"/>
                    </a:cubicBezTo>
                    <a:cubicBezTo>
                      <a:pt x="53912" y="20726"/>
                      <a:pt x="53962" y="20745"/>
                      <a:pt x="54012" y="20745"/>
                    </a:cubicBezTo>
                    <a:cubicBezTo>
                      <a:pt x="54062" y="20745"/>
                      <a:pt x="54112" y="20726"/>
                      <a:pt x="54150" y="20688"/>
                    </a:cubicBezTo>
                    <a:cubicBezTo>
                      <a:pt x="54226" y="20611"/>
                      <a:pt x="54226" y="20488"/>
                      <a:pt x="54150" y="20413"/>
                    </a:cubicBezTo>
                    <a:cubicBezTo>
                      <a:pt x="54112" y="20374"/>
                      <a:pt x="54062" y="20355"/>
                      <a:pt x="54012" y="20355"/>
                    </a:cubicBezTo>
                    <a:close/>
                    <a:moveTo>
                      <a:pt x="24879" y="20457"/>
                    </a:moveTo>
                    <a:cubicBezTo>
                      <a:pt x="24760" y="20457"/>
                      <a:pt x="24639" y="20501"/>
                      <a:pt x="24550" y="20594"/>
                    </a:cubicBezTo>
                    <a:cubicBezTo>
                      <a:pt x="24455" y="20690"/>
                      <a:pt x="24412" y="20816"/>
                      <a:pt x="24419" y="20942"/>
                    </a:cubicBezTo>
                    <a:cubicBezTo>
                      <a:pt x="24423" y="20942"/>
                      <a:pt x="24427" y="20942"/>
                      <a:pt x="24431" y="20942"/>
                    </a:cubicBezTo>
                    <a:cubicBezTo>
                      <a:pt x="24552" y="20942"/>
                      <a:pt x="24674" y="20898"/>
                      <a:pt x="24765" y="20805"/>
                    </a:cubicBezTo>
                    <a:cubicBezTo>
                      <a:pt x="24860" y="20710"/>
                      <a:pt x="24903" y="20582"/>
                      <a:pt x="24896" y="20458"/>
                    </a:cubicBezTo>
                    <a:cubicBezTo>
                      <a:pt x="24890" y="20458"/>
                      <a:pt x="24885" y="20457"/>
                      <a:pt x="24879" y="20457"/>
                    </a:cubicBezTo>
                    <a:close/>
                    <a:moveTo>
                      <a:pt x="24129" y="19620"/>
                    </a:moveTo>
                    <a:cubicBezTo>
                      <a:pt x="23934" y="19771"/>
                      <a:pt x="23797" y="19995"/>
                      <a:pt x="23774" y="20261"/>
                    </a:cubicBezTo>
                    <a:cubicBezTo>
                      <a:pt x="23751" y="20524"/>
                      <a:pt x="23845" y="20771"/>
                      <a:pt x="24010" y="20953"/>
                    </a:cubicBezTo>
                    <a:cubicBezTo>
                      <a:pt x="24206" y="20804"/>
                      <a:pt x="24341" y="20578"/>
                      <a:pt x="24365" y="20314"/>
                    </a:cubicBezTo>
                    <a:cubicBezTo>
                      <a:pt x="24389" y="20051"/>
                      <a:pt x="24294" y="19804"/>
                      <a:pt x="24129" y="19620"/>
                    </a:cubicBezTo>
                    <a:close/>
                    <a:moveTo>
                      <a:pt x="23298" y="20403"/>
                    </a:moveTo>
                    <a:cubicBezTo>
                      <a:pt x="23245" y="20516"/>
                      <a:pt x="23237" y="20649"/>
                      <a:pt x="23287" y="20775"/>
                    </a:cubicBezTo>
                    <a:cubicBezTo>
                      <a:pt x="23338" y="20900"/>
                      <a:pt x="23438" y="20988"/>
                      <a:pt x="23555" y="21032"/>
                    </a:cubicBezTo>
                    <a:cubicBezTo>
                      <a:pt x="23608" y="20920"/>
                      <a:pt x="23616" y="20785"/>
                      <a:pt x="23566" y="20661"/>
                    </a:cubicBezTo>
                    <a:cubicBezTo>
                      <a:pt x="23515" y="20536"/>
                      <a:pt x="23416" y="20446"/>
                      <a:pt x="23298" y="20403"/>
                    </a:cubicBezTo>
                    <a:close/>
                    <a:moveTo>
                      <a:pt x="12197" y="20666"/>
                    </a:moveTo>
                    <a:cubicBezTo>
                      <a:pt x="12145" y="20666"/>
                      <a:pt x="12093" y="20686"/>
                      <a:pt x="12053" y="20726"/>
                    </a:cubicBezTo>
                    <a:cubicBezTo>
                      <a:pt x="11973" y="20805"/>
                      <a:pt x="11973" y="20934"/>
                      <a:pt x="12053" y="21014"/>
                    </a:cubicBezTo>
                    <a:cubicBezTo>
                      <a:pt x="12093" y="21054"/>
                      <a:pt x="12145" y="21074"/>
                      <a:pt x="12197" y="21074"/>
                    </a:cubicBezTo>
                    <a:cubicBezTo>
                      <a:pt x="12249" y="21074"/>
                      <a:pt x="12302" y="21054"/>
                      <a:pt x="12341" y="21014"/>
                    </a:cubicBezTo>
                    <a:cubicBezTo>
                      <a:pt x="12421" y="20934"/>
                      <a:pt x="12421" y="20805"/>
                      <a:pt x="12341" y="20726"/>
                    </a:cubicBezTo>
                    <a:cubicBezTo>
                      <a:pt x="12302" y="20686"/>
                      <a:pt x="12249" y="20666"/>
                      <a:pt x="12197" y="20666"/>
                    </a:cubicBezTo>
                    <a:close/>
                    <a:moveTo>
                      <a:pt x="40693" y="20615"/>
                    </a:moveTo>
                    <a:cubicBezTo>
                      <a:pt x="40686" y="20615"/>
                      <a:pt x="40679" y="20615"/>
                      <a:pt x="40671" y="20616"/>
                    </a:cubicBezTo>
                    <a:cubicBezTo>
                      <a:pt x="40667" y="20740"/>
                      <a:pt x="40708" y="20866"/>
                      <a:pt x="40802" y="20963"/>
                    </a:cubicBezTo>
                    <a:cubicBezTo>
                      <a:pt x="40891" y="21054"/>
                      <a:pt x="41009" y="21099"/>
                      <a:pt x="41127" y="21099"/>
                    </a:cubicBezTo>
                    <a:cubicBezTo>
                      <a:pt x="41134" y="21099"/>
                      <a:pt x="41141" y="21099"/>
                      <a:pt x="41148" y="21098"/>
                    </a:cubicBezTo>
                    <a:cubicBezTo>
                      <a:pt x="41154" y="20974"/>
                      <a:pt x="41112" y="20848"/>
                      <a:pt x="41018" y="20750"/>
                    </a:cubicBezTo>
                    <a:cubicBezTo>
                      <a:pt x="40929" y="20660"/>
                      <a:pt x="40812" y="20615"/>
                      <a:pt x="40693" y="20615"/>
                    </a:cubicBezTo>
                    <a:close/>
                    <a:moveTo>
                      <a:pt x="41438" y="19778"/>
                    </a:moveTo>
                    <a:cubicBezTo>
                      <a:pt x="41273" y="19959"/>
                      <a:pt x="41179" y="20206"/>
                      <a:pt x="41203" y="20472"/>
                    </a:cubicBezTo>
                    <a:cubicBezTo>
                      <a:pt x="41226" y="20736"/>
                      <a:pt x="41363" y="20962"/>
                      <a:pt x="41558" y="21111"/>
                    </a:cubicBezTo>
                    <a:cubicBezTo>
                      <a:pt x="41722" y="20929"/>
                      <a:pt x="41816" y="20682"/>
                      <a:pt x="41793" y="20417"/>
                    </a:cubicBezTo>
                    <a:cubicBezTo>
                      <a:pt x="41770" y="20153"/>
                      <a:pt x="41632" y="19927"/>
                      <a:pt x="41438" y="19778"/>
                    </a:cubicBezTo>
                    <a:close/>
                    <a:moveTo>
                      <a:pt x="42270" y="20559"/>
                    </a:moveTo>
                    <a:cubicBezTo>
                      <a:pt x="42152" y="20603"/>
                      <a:pt x="42052" y="20692"/>
                      <a:pt x="42002" y="20816"/>
                    </a:cubicBezTo>
                    <a:cubicBezTo>
                      <a:pt x="41951" y="20942"/>
                      <a:pt x="41958" y="21075"/>
                      <a:pt x="42012" y="21188"/>
                    </a:cubicBezTo>
                    <a:cubicBezTo>
                      <a:pt x="42131" y="21143"/>
                      <a:pt x="42229" y="21055"/>
                      <a:pt x="42280" y="20930"/>
                    </a:cubicBezTo>
                    <a:cubicBezTo>
                      <a:pt x="42331" y="20805"/>
                      <a:pt x="42322" y="20671"/>
                      <a:pt x="42270" y="20559"/>
                    </a:cubicBezTo>
                    <a:close/>
                    <a:moveTo>
                      <a:pt x="53371" y="20824"/>
                    </a:moveTo>
                    <a:cubicBezTo>
                      <a:pt x="53318" y="20824"/>
                      <a:pt x="53266" y="20844"/>
                      <a:pt x="53226" y="20884"/>
                    </a:cubicBezTo>
                    <a:cubicBezTo>
                      <a:pt x="53146" y="20963"/>
                      <a:pt x="53146" y="21091"/>
                      <a:pt x="53226" y="21171"/>
                    </a:cubicBezTo>
                    <a:cubicBezTo>
                      <a:pt x="53266" y="21210"/>
                      <a:pt x="53318" y="21230"/>
                      <a:pt x="53370" y="21230"/>
                    </a:cubicBezTo>
                    <a:cubicBezTo>
                      <a:pt x="53422" y="21230"/>
                      <a:pt x="53474" y="21210"/>
                      <a:pt x="53514" y="21171"/>
                    </a:cubicBezTo>
                    <a:cubicBezTo>
                      <a:pt x="53594" y="21091"/>
                      <a:pt x="53594" y="20963"/>
                      <a:pt x="53514" y="20884"/>
                    </a:cubicBezTo>
                    <a:cubicBezTo>
                      <a:pt x="53475" y="20844"/>
                      <a:pt x="53423" y="20824"/>
                      <a:pt x="53371" y="20824"/>
                    </a:cubicBezTo>
                    <a:close/>
                    <a:moveTo>
                      <a:pt x="12818" y="21036"/>
                    </a:moveTo>
                    <a:cubicBezTo>
                      <a:pt x="12764" y="21036"/>
                      <a:pt x="12710" y="21057"/>
                      <a:pt x="12667" y="21098"/>
                    </a:cubicBezTo>
                    <a:cubicBezTo>
                      <a:pt x="12585" y="21182"/>
                      <a:pt x="12585" y="21316"/>
                      <a:pt x="12667" y="21400"/>
                    </a:cubicBezTo>
                    <a:cubicBezTo>
                      <a:pt x="12710" y="21441"/>
                      <a:pt x="12764" y="21462"/>
                      <a:pt x="12818" y="21462"/>
                    </a:cubicBezTo>
                    <a:cubicBezTo>
                      <a:pt x="12873" y="21462"/>
                      <a:pt x="12927" y="21441"/>
                      <a:pt x="12969" y="21400"/>
                    </a:cubicBezTo>
                    <a:cubicBezTo>
                      <a:pt x="13051" y="21316"/>
                      <a:pt x="13051" y="21182"/>
                      <a:pt x="12969" y="21098"/>
                    </a:cubicBezTo>
                    <a:cubicBezTo>
                      <a:pt x="12927" y="21057"/>
                      <a:pt x="12873" y="21036"/>
                      <a:pt x="12818" y="21036"/>
                    </a:cubicBezTo>
                    <a:close/>
                    <a:moveTo>
                      <a:pt x="52750" y="21192"/>
                    </a:moveTo>
                    <a:cubicBezTo>
                      <a:pt x="52695" y="21192"/>
                      <a:pt x="52641" y="21213"/>
                      <a:pt x="52600" y="21255"/>
                    </a:cubicBezTo>
                    <a:cubicBezTo>
                      <a:pt x="52516" y="21337"/>
                      <a:pt x="52516" y="21472"/>
                      <a:pt x="52600" y="21555"/>
                    </a:cubicBezTo>
                    <a:cubicBezTo>
                      <a:pt x="52641" y="21597"/>
                      <a:pt x="52695" y="21618"/>
                      <a:pt x="52750" y="21618"/>
                    </a:cubicBezTo>
                    <a:cubicBezTo>
                      <a:pt x="52804" y="21618"/>
                      <a:pt x="52858" y="21597"/>
                      <a:pt x="52900" y="21555"/>
                    </a:cubicBezTo>
                    <a:cubicBezTo>
                      <a:pt x="52984" y="21472"/>
                      <a:pt x="52984" y="21337"/>
                      <a:pt x="52900" y="21255"/>
                    </a:cubicBezTo>
                    <a:cubicBezTo>
                      <a:pt x="52858" y="21213"/>
                      <a:pt x="52804" y="21192"/>
                      <a:pt x="52750" y="21192"/>
                    </a:cubicBezTo>
                    <a:close/>
                    <a:moveTo>
                      <a:pt x="13457" y="21350"/>
                    </a:moveTo>
                    <a:cubicBezTo>
                      <a:pt x="13400" y="21350"/>
                      <a:pt x="13343" y="21372"/>
                      <a:pt x="13299" y="21416"/>
                    </a:cubicBezTo>
                    <a:cubicBezTo>
                      <a:pt x="13212" y="21502"/>
                      <a:pt x="13212" y="21644"/>
                      <a:pt x="13299" y="21729"/>
                    </a:cubicBezTo>
                    <a:cubicBezTo>
                      <a:pt x="13343" y="21772"/>
                      <a:pt x="13400" y="21794"/>
                      <a:pt x="13457" y="21794"/>
                    </a:cubicBezTo>
                    <a:cubicBezTo>
                      <a:pt x="13514" y="21794"/>
                      <a:pt x="13571" y="21772"/>
                      <a:pt x="13614" y="21729"/>
                    </a:cubicBezTo>
                    <a:cubicBezTo>
                      <a:pt x="13701" y="21642"/>
                      <a:pt x="13701" y="21501"/>
                      <a:pt x="13614" y="21416"/>
                    </a:cubicBezTo>
                    <a:cubicBezTo>
                      <a:pt x="13571" y="21372"/>
                      <a:pt x="13514" y="21350"/>
                      <a:pt x="13457" y="21350"/>
                    </a:cubicBezTo>
                    <a:close/>
                    <a:moveTo>
                      <a:pt x="52110" y="21508"/>
                    </a:moveTo>
                    <a:cubicBezTo>
                      <a:pt x="52054" y="21508"/>
                      <a:pt x="51997" y="21530"/>
                      <a:pt x="51955" y="21573"/>
                    </a:cubicBezTo>
                    <a:cubicBezTo>
                      <a:pt x="51868" y="21660"/>
                      <a:pt x="51868" y="21801"/>
                      <a:pt x="51955" y="21886"/>
                    </a:cubicBezTo>
                    <a:cubicBezTo>
                      <a:pt x="51998" y="21930"/>
                      <a:pt x="52055" y="21952"/>
                      <a:pt x="52112" y="21952"/>
                    </a:cubicBezTo>
                    <a:cubicBezTo>
                      <a:pt x="52169" y="21952"/>
                      <a:pt x="52225" y="21930"/>
                      <a:pt x="52268" y="21886"/>
                    </a:cubicBezTo>
                    <a:cubicBezTo>
                      <a:pt x="52355" y="21800"/>
                      <a:pt x="52355" y="21659"/>
                      <a:pt x="52268" y="21573"/>
                    </a:cubicBezTo>
                    <a:cubicBezTo>
                      <a:pt x="52225" y="21530"/>
                      <a:pt x="52167" y="21508"/>
                      <a:pt x="52110" y="21508"/>
                    </a:cubicBezTo>
                    <a:close/>
                    <a:moveTo>
                      <a:pt x="14152" y="21656"/>
                    </a:moveTo>
                    <a:cubicBezTo>
                      <a:pt x="14093" y="21656"/>
                      <a:pt x="14035" y="21679"/>
                      <a:pt x="13990" y="21724"/>
                    </a:cubicBezTo>
                    <a:cubicBezTo>
                      <a:pt x="13899" y="21814"/>
                      <a:pt x="13899" y="21960"/>
                      <a:pt x="13990" y="22050"/>
                    </a:cubicBezTo>
                    <a:cubicBezTo>
                      <a:pt x="14035" y="22095"/>
                      <a:pt x="14094" y="22118"/>
                      <a:pt x="14153" y="22118"/>
                    </a:cubicBezTo>
                    <a:cubicBezTo>
                      <a:pt x="14213" y="22118"/>
                      <a:pt x="14272" y="22095"/>
                      <a:pt x="14316" y="22050"/>
                    </a:cubicBezTo>
                    <a:cubicBezTo>
                      <a:pt x="14406" y="21959"/>
                      <a:pt x="14406" y="21813"/>
                      <a:pt x="14316" y="21724"/>
                    </a:cubicBezTo>
                    <a:cubicBezTo>
                      <a:pt x="14271" y="21679"/>
                      <a:pt x="14211" y="21656"/>
                      <a:pt x="14152" y="21656"/>
                    </a:cubicBezTo>
                    <a:close/>
                    <a:moveTo>
                      <a:pt x="51415" y="21813"/>
                    </a:moveTo>
                    <a:cubicBezTo>
                      <a:pt x="51356" y="21813"/>
                      <a:pt x="51297" y="21836"/>
                      <a:pt x="51252" y="21881"/>
                    </a:cubicBezTo>
                    <a:cubicBezTo>
                      <a:pt x="51161" y="21972"/>
                      <a:pt x="51161" y="22118"/>
                      <a:pt x="51252" y="22207"/>
                    </a:cubicBezTo>
                    <a:cubicBezTo>
                      <a:pt x="51297" y="22252"/>
                      <a:pt x="51356" y="22275"/>
                      <a:pt x="51415" y="22275"/>
                    </a:cubicBezTo>
                    <a:cubicBezTo>
                      <a:pt x="51474" y="22275"/>
                      <a:pt x="51533" y="22252"/>
                      <a:pt x="51578" y="22207"/>
                    </a:cubicBezTo>
                    <a:cubicBezTo>
                      <a:pt x="51668" y="22117"/>
                      <a:pt x="51668" y="21971"/>
                      <a:pt x="51578" y="21881"/>
                    </a:cubicBezTo>
                    <a:cubicBezTo>
                      <a:pt x="51533" y="21836"/>
                      <a:pt x="51474" y="21813"/>
                      <a:pt x="51415" y="21813"/>
                    </a:cubicBezTo>
                    <a:close/>
                    <a:moveTo>
                      <a:pt x="19461" y="19304"/>
                    </a:moveTo>
                    <a:lnTo>
                      <a:pt x="19461" y="19304"/>
                    </a:lnTo>
                    <a:cubicBezTo>
                      <a:pt x="19461" y="19305"/>
                      <a:pt x="20417" y="20374"/>
                      <a:pt x="20088" y="21736"/>
                    </a:cubicBezTo>
                    <a:cubicBezTo>
                      <a:pt x="20088" y="21736"/>
                      <a:pt x="21237" y="21785"/>
                      <a:pt x="21725" y="22383"/>
                    </a:cubicBezTo>
                    <a:lnTo>
                      <a:pt x="21824" y="21668"/>
                    </a:lnTo>
                    <a:lnTo>
                      <a:pt x="22540" y="21569"/>
                    </a:lnTo>
                    <a:cubicBezTo>
                      <a:pt x="21941" y="21079"/>
                      <a:pt x="21892" y="19932"/>
                      <a:pt x="21892" y="19932"/>
                    </a:cubicBezTo>
                    <a:cubicBezTo>
                      <a:pt x="21692" y="19980"/>
                      <a:pt x="21499" y="20001"/>
                      <a:pt x="21314" y="20001"/>
                    </a:cubicBezTo>
                    <a:cubicBezTo>
                      <a:pt x="20239" y="20001"/>
                      <a:pt x="19461" y="19305"/>
                      <a:pt x="19461" y="19304"/>
                    </a:cubicBezTo>
                    <a:close/>
                    <a:moveTo>
                      <a:pt x="14944" y="21998"/>
                    </a:moveTo>
                    <a:cubicBezTo>
                      <a:pt x="14882" y="21998"/>
                      <a:pt x="14821" y="22022"/>
                      <a:pt x="14774" y="22069"/>
                    </a:cubicBezTo>
                    <a:cubicBezTo>
                      <a:pt x="14680" y="22163"/>
                      <a:pt x="14680" y="22315"/>
                      <a:pt x="14774" y="22410"/>
                    </a:cubicBezTo>
                    <a:cubicBezTo>
                      <a:pt x="14821" y="22457"/>
                      <a:pt x="14883" y="22480"/>
                      <a:pt x="14945" y="22480"/>
                    </a:cubicBezTo>
                    <a:cubicBezTo>
                      <a:pt x="15006" y="22480"/>
                      <a:pt x="15068" y="22457"/>
                      <a:pt x="15115" y="22410"/>
                    </a:cubicBezTo>
                    <a:cubicBezTo>
                      <a:pt x="15209" y="22315"/>
                      <a:pt x="15209" y="22163"/>
                      <a:pt x="15115" y="22069"/>
                    </a:cubicBezTo>
                    <a:cubicBezTo>
                      <a:pt x="15067" y="22022"/>
                      <a:pt x="15005" y="21998"/>
                      <a:pt x="14944" y="21998"/>
                    </a:cubicBezTo>
                    <a:close/>
                    <a:moveTo>
                      <a:pt x="46107" y="19461"/>
                    </a:moveTo>
                    <a:lnTo>
                      <a:pt x="46107" y="19461"/>
                    </a:lnTo>
                    <a:cubicBezTo>
                      <a:pt x="46106" y="19461"/>
                      <a:pt x="45327" y="20158"/>
                      <a:pt x="44251" y="20158"/>
                    </a:cubicBezTo>
                    <a:cubicBezTo>
                      <a:pt x="44067" y="20158"/>
                      <a:pt x="43874" y="20138"/>
                      <a:pt x="43675" y="20090"/>
                    </a:cubicBezTo>
                    <a:cubicBezTo>
                      <a:pt x="43675" y="20090"/>
                      <a:pt x="43626" y="21239"/>
                      <a:pt x="43028" y="21727"/>
                    </a:cubicBezTo>
                    <a:lnTo>
                      <a:pt x="43743" y="21826"/>
                    </a:lnTo>
                    <a:lnTo>
                      <a:pt x="43842" y="22540"/>
                    </a:lnTo>
                    <a:cubicBezTo>
                      <a:pt x="44333" y="21943"/>
                      <a:pt x="45479" y="21894"/>
                      <a:pt x="45479" y="21894"/>
                    </a:cubicBezTo>
                    <a:cubicBezTo>
                      <a:pt x="45150" y="20532"/>
                      <a:pt x="46106" y="19461"/>
                      <a:pt x="46107" y="19461"/>
                    </a:cubicBezTo>
                    <a:close/>
                    <a:moveTo>
                      <a:pt x="50626" y="22156"/>
                    </a:moveTo>
                    <a:cubicBezTo>
                      <a:pt x="50564" y="22156"/>
                      <a:pt x="50502" y="22180"/>
                      <a:pt x="50455" y="22227"/>
                    </a:cubicBezTo>
                    <a:cubicBezTo>
                      <a:pt x="50361" y="22321"/>
                      <a:pt x="50361" y="22473"/>
                      <a:pt x="50455" y="22568"/>
                    </a:cubicBezTo>
                    <a:cubicBezTo>
                      <a:pt x="50502" y="22615"/>
                      <a:pt x="50564" y="22638"/>
                      <a:pt x="50626" y="22638"/>
                    </a:cubicBezTo>
                    <a:cubicBezTo>
                      <a:pt x="50687" y="22638"/>
                      <a:pt x="50749" y="22615"/>
                      <a:pt x="50796" y="22568"/>
                    </a:cubicBezTo>
                    <a:cubicBezTo>
                      <a:pt x="50890" y="22473"/>
                      <a:pt x="50890" y="22321"/>
                      <a:pt x="50796" y="22227"/>
                    </a:cubicBezTo>
                    <a:cubicBezTo>
                      <a:pt x="50749" y="22180"/>
                      <a:pt x="50687" y="22156"/>
                      <a:pt x="50626" y="22156"/>
                    </a:cubicBezTo>
                    <a:close/>
                    <a:moveTo>
                      <a:pt x="22270" y="22086"/>
                    </a:moveTo>
                    <a:cubicBezTo>
                      <a:pt x="22261" y="22086"/>
                      <a:pt x="22252" y="22086"/>
                      <a:pt x="22243" y="22086"/>
                    </a:cubicBezTo>
                    <a:cubicBezTo>
                      <a:pt x="22235" y="22255"/>
                      <a:pt x="22293" y="22423"/>
                      <a:pt x="22421" y="22552"/>
                    </a:cubicBezTo>
                    <a:cubicBezTo>
                      <a:pt x="22543" y="22673"/>
                      <a:pt x="22699" y="22732"/>
                      <a:pt x="22858" y="22732"/>
                    </a:cubicBezTo>
                    <a:cubicBezTo>
                      <a:pt x="22867" y="22732"/>
                      <a:pt x="22877" y="22732"/>
                      <a:pt x="22886" y="22731"/>
                    </a:cubicBezTo>
                    <a:cubicBezTo>
                      <a:pt x="22893" y="22562"/>
                      <a:pt x="22835" y="22394"/>
                      <a:pt x="22708" y="22265"/>
                    </a:cubicBezTo>
                    <a:cubicBezTo>
                      <a:pt x="22587" y="22145"/>
                      <a:pt x="22429" y="22086"/>
                      <a:pt x="22270" y="22086"/>
                    </a:cubicBezTo>
                    <a:close/>
                    <a:moveTo>
                      <a:pt x="43298" y="22242"/>
                    </a:moveTo>
                    <a:cubicBezTo>
                      <a:pt x="43138" y="22242"/>
                      <a:pt x="42981" y="22301"/>
                      <a:pt x="42859" y="22423"/>
                    </a:cubicBezTo>
                    <a:cubicBezTo>
                      <a:pt x="42732" y="22552"/>
                      <a:pt x="42674" y="22720"/>
                      <a:pt x="42681" y="22888"/>
                    </a:cubicBezTo>
                    <a:cubicBezTo>
                      <a:pt x="42691" y="22888"/>
                      <a:pt x="42700" y="22888"/>
                      <a:pt x="42709" y="22888"/>
                    </a:cubicBezTo>
                    <a:cubicBezTo>
                      <a:pt x="42868" y="22888"/>
                      <a:pt x="43025" y="22830"/>
                      <a:pt x="43146" y="22710"/>
                    </a:cubicBezTo>
                    <a:cubicBezTo>
                      <a:pt x="43272" y="22582"/>
                      <a:pt x="43333" y="22412"/>
                      <a:pt x="43326" y="22243"/>
                    </a:cubicBezTo>
                    <a:cubicBezTo>
                      <a:pt x="43317" y="22243"/>
                      <a:pt x="43307" y="22242"/>
                      <a:pt x="43298" y="22242"/>
                    </a:cubicBezTo>
                    <a:close/>
                    <a:moveTo>
                      <a:pt x="15868" y="22424"/>
                    </a:moveTo>
                    <a:cubicBezTo>
                      <a:pt x="15804" y="22424"/>
                      <a:pt x="15741" y="22448"/>
                      <a:pt x="15693" y="22497"/>
                    </a:cubicBezTo>
                    <a:cubicBezTo>
                      <a:pt x="15595" y="22595"/>
                      <a:pt x="15595" y="22753"/>
                      <a:pt x="15693" y="22850"/>
                    </a:cubicBezTo>
                    <a:cubicBezTo>
                      <a:pt x="15742" y="22899"/>
                      <a:pt x="15805" y="22924"/>
                      <a:pt x="15869" y="22924"/>
                    </a:cubicBezTo>
                    <a:cubicBezTo>
                      <a:pt x="15933" y="22924"/>
                      <a:pt x="15997" y="22899"/>
                      <a:pt x="16045" y="22850"/>
                    </a:cubicBezTo>
                    <a:cubicBezTo>
                      <a:pt x="16144" y="22753"/>
                      <a:pt x="16144" y="22595"/>
                      <a:pt x="16045" y="22497"/>
                    </a:cubicBezTo>
                    <a:cubicBezTo>
                      <a:pt x="15996" y="22448"/>
                      <a:pt x="15932" y="22424"/>
                      <a:pt x="15868" y="22424"/>
                    </a:cubicBezTo>
                    <a:close/>
                    <a:moveTo>
                      <a:pt x="49700" y="22582"/>
                    </a:moveTo>
                    <a:cubicBezTo>
                      <a:pt x="49637" y="22582"/>
                      <a:pt x="49573" y="22606"/>
                      <a:pt x="49524" y="22654"/>
                    </a:cubicBezTo>
                    <a:cubicBezTo>
                      <a:pt x="49426" y="22753"/>
                      <a:pt x="49426" y="22909"/>
                      <a:pt x="49524" y="23008"/>
                    </a:cubicBezTo>
                    <a:cubicBezTo>
                      <a:pt x="49573" y="23057"/>
                      <a:pt x="49637" y="23081"/>
                      <a:pt x="49700" y="23081"/>
                    </a:cubicBezTo>
                    <a:cubicBezTo>
                      <a:pt x="49764" y="23081"/>
                      <a:pt x="49828" y="23057"/>
                      <a:pt x="49877" y="23008"/>
                    </a:cubicBezTo>
                    <a:cubicBezTo>
                      <a:pt x="49974" y="22909"/>
                      <a:pt x="49974" y="22753"/>
                      <a:pt x="49877" y="22654"/>
                    </a:cubicBezTo>
                    <a:cubicBezTo>
                      <a:pt x="49828" y="22606"/>
                      <a:pt x="49764" y="22582"/>
                      <a:pt x="49700" y="22582"/>
                    </a:cubicBezTo>
                    <a:close/>
                    <a:moveTo>
                      <a:pt x="20755" y="23098"/>
                    </a:moveTo>
                    <a:cubicBezTo>
                      <a:pt x="20687" y="23098"/>
                      <a:pt x="20619" y="23114"/>
                      <a:pt x="20557" y="23144"/>
                    </a:cubicBezTo>
                    <a:cubicBezTo>
                      <a:pt x="20601" y="23260"/>
                      <a:pt x="20692" y="23359"/>
                      <a:pt x="20815" y="23412"/>
                    </a:cubicBezTo>
                    <a:cubicBezTo>
                      <a:pt x="20872" y="23435"/>
                      <a:pt x="20931" y="23446"/>
                      <a:pt x="20988" y="23446"/>
                    </a:cubicBezTo>
                    <a:cubicBezTo>
                      <a:pt x="21057" y="23446"/>
                      <a:pt x="21125" y="23431"/>
                      <a:pt x="21186" y="23401"/>
                    </a:cubicBezTo>
                    <a:cubicBezTo>
                      <a:pt x="21143" y="23283"/>
                      <a:pt x="21054" y="23183"/>
                      <a:pt x="20928" y="23133"/>
                    </a:cubicBezTo>
                    <a:cubicBezTo>
                      <a:pt x="20872" y="23110"/>
                      <a:pt x="20813" y="23098"/>
                      <a:pt x="20755" y="23098"/>
                    </a:cubicBezTo>
                    <a:close/>
                    <a:moveTo>
                      <a:pt x="44812" y="23255"/>
                    </a:moveTo>
                    <a:cubicBezTo>
                      <a:pt x="44754" y="23255"/>
                      <a:pt x="44696" y="23266"/>
                      <a:pt x="44639" y="23289"/>
                    </a:cubicBezTo>
                    <a:cubicBezTo>
                      <a:pt x="44514" y="23340"/>
                      <a:pt x="44424" y="23438"/>
                      <a:pt x="44381" y="23557"/>
                    </a:cubicBezTo>
                    <a:cubicBezTo>
                      <a:pt x="44443" y="23586"/>
                      <a:pt x="44510" y="23601"/>
                      <a:pt x="44580" y="23601"/>
                    </a:cubicBezTo>
                    <a:cubicBezTo>
                      <a:pt x="44637" y="23601"/>
                      <a:pt x="44696" y="23590"/>
                      <a:pt x="44753" y="23567"/>
                    </a:cubicBezTo>
                    <a:cubicBezTo>
                      <a:pt x="44878" y="23517"/>
                      <a:pt x="44966" y="23417"/>
                      <a:pt x="45010" y="23299"/>
                    </a:cubicBezTo>
                    <a:cubicBezTo>
                      <a:pt x="44949" y="23271"/>
                      <a:pt x="44881" y="23255"/>
                      <a:pt x="44812" y="23255"/>
                    </a:cubicBezTo>
                    <a:close/>
                    <a:moveTo>
                      <a:pt x="18587" y="20307"/>
                    </a:moveTo>
                    <a:lnTo>
                      <a:pt x="18587" y="20307"/>
                    </a:lnTo>
                    <a:cubicBezTo>
                      <a:pt x="18501" y="21213"/>
                      <a:pt x="17536" y="22789"/>
                      <a:pt x="18064" y="23691"/>
                    </a:cubicBezTo>
                    <a:cubicBezTo>
                      <a:pt x="19652" y="22327"/>
                      <a:pt x="19120" y="20727"/>
                      <a:pt x="18587" y="20307"/>
                    </a:cubicBezTo>
                    <a:close/>
                    <a:moveTo>
                      <a:pt x="46981" y="20465"/>
                    </a:moveTo>
                    <a:cubicBezTo>
                      <a:pt x="46449" y="20885"/>
                      <a:pt x="45915" y="22485"/>
                      <a:pt x="47504" y="23848"/>
                    </a:cubicBezTo>
                    <a:cubicBezTo>
                      <a:pt x="48032" y="22946"/>
                      <a:pt x="47066" y="21371"/>
                      <a:pt x="46981" y="20465"/>
                    </a:cubicBezTo>
                    <a:close/>
                    <a:moveTo>
                      <a:pt x="20496" y="23615"/>
                    </a:moveTo>
                    <a:cubicBezTo>
                      <a:pt x="20470" y="23615"/>
                      <a:pt x="20443" y="23616"/>
                      <a:pt x="20417" y="23618"/>
                    </a:cubicBezTo>
                    <a:cubicBezTo>
                      <a:pt x="20152" y="23641"/>
                      <a:pt x="19926" y="23779"/>
                      <a:pt x="19776" y="23973"/>
                    </a:cubicBezTo>
                    <a:cubicBezTo>
                      <a:pt x="19942" y="24122"/>
                      <a:pt x="20158" y="24213"/>
                      <a:pt x="20391" y="24213"/>
                    </a:cubicBezTo>
                    <a:cubicBezTo>
                      <a:pt x="20418" y="24213"/>
                      <a:pt x="20444" y="24212"/>
                      <a:pt x="20471" y="24209"/>
                    </a:cubicBezTo>
                    <a:cubicBezTo>
                      <a:pt x="20736" y="24185"/>
                      <a:pt x="20962" y="24050"/>
                      <a:pt x="21110" y="23854"/>
                    </a:cubicBezTo>
                    <a:cubicBezTo>
                      <a:pt x="20945" y="23706"/>
                      <a:pt x="20730" y="23615"/>
                      <a:pt x="20496" y="23615"/>
                    </a:cubicBezTo>
                    <a:close/>
                    <a:moveTo>
                      <a:pt x="45072" y="23773"/>
                    </a:moveTo>
                    <a:cubicBezTo>
                      <a:pt x="44838" y="23773"/>
                      <a:pt x="44622" y="23864"/>
                      <a:pt x="44458" y="24011"/>
                    </a:cubicBezTo>
                    <a:cubicBezTo>
                      <a:pt x="44608" y="24206"/>
                      <a:pt x="44833" y="24343"/>
                      <a:pt x="45097" y="24366"/>
                    </a:cubicBezTo>
                    <a:cubicBezTo>
                      <a:pt x="45125" y="24368"/>
                      <a:pt x="45153" y="24370"/>
                      <a:pt x="45181" y="24370"/>
                    </a:cubicBezTo>
                    <a:cubicBezTo>
                      <a:pt x="45415" y="24370"/>
                      <a:pt x="45629" y="24279"/>
                      <a:pt x="45791" y="24131"/>
                    </a:cubicBezTo>
                    <a:cubicBezTo>
                      <a:pt x="45640" y="23935"/>
                      <a:pt x="45416" y="23799"/>
                      <a:pt x="45152" y="23776"/>
                    </a:cubicBezTo>
                    <a:cubicBezTo>
                      <a:pt x="45125" y="23774"/>
                      <a:pt x="45099" y="23773"/>
                      <a:pt x="45072" y="23773"/>
                    </a:cubicBezTo>
                    <a:close/>
                    <a:moveTo>
                      <a:pt x="21075" y="24262"/>
                    </a:moveTo>
                    <a:cubicBezTo>
                      <a:pt x="20957" y="24262"/>
                      <a:pt x="20840" y="24305"/>
                      <a:pt x="20750" y="24393"/>
                    </a:cubicBezTo>
                    <a:cubicBezTo>
                      <a:pt x="20653" y="24487"/>
                      <a:pt x="20608" y="24615"/>
                      <a:pt x="20614" y="24740"/>
                    </a:cubicBezTo>
                    <a:cubicBezTo>
                      <a:pt x="20623" y="24740"/>
                      <a:pt x="20632" y="24740"/>
                      <a:pt x="20641" y="24740"/>
                    </a:cubicBezTo>
                    <a:cubicBezTo>
                      <a:pt x="20757" y="24740"/>
                      <a:pt x="20873" y="24697"/>
                      <a:pt x="20962" y="24609"/>
                    </a:cubicBezTo>
                    <a:cubicBezTo>
                      <a:pt x="21057" y="24515"/>
                      <a:pt x="21102" y="24387"/>
                      <a:pt x="21098" y="24263"/>
                    </a:cubicBezTo>
                    <a:cubicBezTo>
                      <a:pt x="21090" y="24263"/>
                      <a:pt x="21083" y="24262"/>
                      <a:pt x="21075" y="24262"/>
                    </a:cubicBezTo>
                    <a:close/>
                    <a:moveTo>
                      <a:pt x="44497" y="24420"/>
                    </a:moveTo>
                    <a:cubicBezTo>
                      <a:pt x="44489" y="24420"/>
                      <a:pt x="44480" y="24420"/>
                      <a:pt x="44471" y="24421"/>
                    </a:cubicBezTo>
                    <a:cubicBezTo>
                      <a:pt x="44466" y="24545"/>
                      <a:pt x="44510" y="24673"/>
                      <a:pt x="44606" y="24767"/>
                    </a:cubicBezTo>
                    <a:cubicBezTo>
                      <a:pt x="44696" y="24855"/>
                      <a:pt x="44812" y="24898"/>
                      <a:pt x="44927" y="24898"/>
                    </a:cubicBezTo>
                    <a:cubicBezTo>
                      <a:pt x="44936" y="24898"/>
                      <a:pt x="44945" y="24898"/>
                      <a:pt x="44953" y="24898"/>
                    </a:cubicBezTo>
                    <a:cubicBezTo>
                      <a:pt x="44958" y="24771"/>
                      <a:pt x="44914" y="24645"/>
                      <a:pt x="44819" y="24551"/>
                    </a:cubicBezTo>
                    <a:cubicBezTo>
                      <a:pt x="44728" y="24464"/>
                      <a:pt x="44613" y="24420"/>
                      <a:pt x="44497" y="24420"/>
                    </a:cubicBezTo>
                    <a:close/>
                    <a:moveTo>
                      <a:pt x="8107" y="25994"/>
                    </a:moveTo>
                    <a:cubicBezTo>
                      <a:pt x="8003" y="25994"/>
                      <a:pt x="7920" y="26079"/>
                      <a:pt x="7920" y="26181"/>
                    </a:cubicBezTo>
                    <a:cubicBezTo>
                      <a:pt x="7920" y="26284"/>
                      <a:pt x="8003" y="26368"/>
                      <a:pt x="8107" y="26368"/>
                    </a:cubicBezTo>
                    <a:cubicBezTo>
                      <a:pt x="8210" y="26368"/>
                      <a:pt x="8293" y="26284"/>
                      <a:pt x="8293" y="26181"/>
                    </a:cubicBezTo>
                    <a:cubicBezTo>
                      <a:pt x="8293" y="26079"/>
                      <a:pt x="8210" y="25994"/>
                      <a:pt x="8107" y="25994"/>
                    </a:cubicBezTo>
                    <a:close/>
                    <a:moveTo>
                      <a:pt x="7089" y="26032"/>
                    </a:moveTo>
                    <a:cubicBezTo>
                      <a:pt x="6992" y="26032"/>
                      <a:pt x="6912" y="26112"/>
                      <a:pt x="6912" y="26210"/>
                    </a:cubicBezTo>
                    <a:cubicBezTo>
                      <a:pt x="6912" y="26310"/>
                      <a:pt x="6992" y="26387"/>
                      <a:pt x="7089" y="26387"/>
                    </a:cubicBezTo>
                    <a:cubicBezTo>
                      <a:pt x="7187" y="26387"/>
                      <a:pt x="7267" y="26307"/>
                      <a:pt x="7267" y="26210"/>
                    </a:cubicBezTo>
                    <a:cubicBezTo>
                      <a:pt x="7267" y="26112"/>
                      <a:pt x="7187" y="26032"/>
                      <a:pt x="7089" y="26032"/>
                    </a:cubicBezTo>
                    <a:close/>
                    <a:moveTo>
                      <a:pt x="9043" y="26039"/>
                    </a:moveTo>
                    <a:cubicBezTo>
                      <a:pt x="8936" y="26039"/>
                      <a:pt x="8848" y="26126"/>
                      <a:pt x="8848" y="26235"/>
                    </a:cubicBezTo>
                    <a:cubicBezTo>
                      <a:pt x="8848" y="26344"/>
                      <a:pt x="8935" y="26431"/>
                      <a:pt x="9043" y="26431"/>
                    </a:cubicBezTo>
                    <a:cubicBezTo>
                      <a:pt x="9151" y="26431"/>
                      <a:pt x="9239" y="26344"/>
                      <a:pt x="9239" y="26235"/>
                    </a:cubicBezTo>
                    <a:cubicBezTo>
                      <a:pt x="9239" y="26129"/>
                      <a:pt x="9152" y="26039"/>
                      <a:pt x="9043" y="26039"/>
                    </a:cubicBezTo>
                    <a:close/>
                    <a:moveTo>
                      <a:pt x="6154" y="26216"/>
                    </a:moveTo>
                    <a:cubicBezTo>
                      <a:pt x="6061" y="26216"/>
                      <a:pt x="5986" y="26292"/>
                      <a:pt x="5986" y="26384"/>
                    </a:cubicBezTo>
                    <a:cubicBezTo>
                      <a:pt x="5986" y="26477"/>
                      <a:pt x="6061" y="26552"/>
                      <a:pt x="6154" y="26552"/>
                    </a:cubicBezTo>
                    <a:cubicBezTo>
                      <a:pt x="6247" y="26552"/>
                      <a:pt x="6322" y="26477"/>
                      <a:pt x="6322" y="26384"/>
                    </a:cubicBezTo>
                    <a:cubicBezTo>
                      <a:pt x="6322" y="26292"/>
                      <a:pt x="6247" y="26216"/>
                      <a:pt x="6154" y="26216"/>
                    </a:cubicBezTo>
                    <a:close/>
                    <a:moveTo>
                      <a:pt x="9835" y="26147"/>
                    </a:moveTo>
                    <a:cubicBezTo>
                      <a:pt x="9723" y="26147"/>
                      <a:pt x="9630" y="26238"/>
                      <a:pt x="9630" y="26351"/>
                    </a:cubicBezTo>
                    <a:cubicBezTo>
                      <a:pt x="9630" y="26464"/>
                      <a:pt x="9723" y="26557"/>
                      <a:pt x="9835" y="26557"/>
                    </a:cubicBezTo>
                    <a:cubicBezTo>
                      <a:pt x="9948" y="26557"/>
                      <a:pt x="10039" y="26465"/>
                      <a:pt x="10039" y="26351"/>
                    </a:cubicBezTo>
                    <a:cubicBezTo>
                      <a:pt x="10039" y="26239"/>
                      <a:pt x="9949" y="26147"/>
                      <a:pt x="9835" y="26147"/>
                    </a:cubicBezTo>
                    <a:close/>
                    <a:moveTo>
                      <a:pt x="57303" y="26218"/>
                    </a:moveTo>
                    <a:cubicBezTo>
                      <a:pt x="57201" y="26218"/>
                      <a:pt x="57116" y="26300"/>
                      <a:pt x="57116" y="26405"/>
                    </a:cubicBezTo>
                    <a:cubicBezTo>
                      <a:pt x="57116" y="26507"/>
                      <a:pt x="57201" y="26590"/>
                      <a:pt x="57303" y="26590"/>
                    </a:cubicBezTo>
                    <a:cubicBezTo>
                      <a:pt x="57406" y="26590"/>
                      <a:pt x="57490" y="26507"/>
                      <a:pt x="57490" y="26405"/>
                    </a:cubicBezTo>
                    <a:cubicBezTo>
                      <a:pt x="57490" y="26300"/>
                      <a:pt x="57406" y="26218"/>
                      <a:pt x="57303" y="26218"/>
                    </a:cubicBezTo>
                    <a:close/>
                    <a:moveTo>
                      <a:pt x="58321" y="26255"/>
                    </a:moveTo>
                    <a:cubicBezTo>
                      <a:pt x="58224" y="26255"/>
                      <a:pt x="58144" y="26335"/>
                      <a:pt x="58144" y="26434"/>
                    </a:cubicBezTo>
                    <a:cubicBezTo>
                      <a:pt x="58144" y="26531"/>
                      <a:pt x="58224" y="26610"/>
                      <a:pt x="58321" y="26610"/>
                    </a:cubicBezTo>
                    <a:cubicBezTo>
                      <a:pt x="58421" y="26610"/>
                      <a:pt x="58499" y="26531"/>
                      <a:pt x="58499" y="26434"/>
                    </a:cubicBezTo>
                    <a:cubicBezTo>
                      <a:pt x="58499" y="26335"/>
                      <a:pt x="58419" y="26255"/>
                      <a:pt x="58321" y="26255"/>
                    </a:cubicBezTo>
                    <a:close/>
                    <a:moveTo>
                      <a:pt x="56367" y="26263"/>
                    </a:moveTo>
                    <a:cubicBezTo>
                      <a:pt x="56260" y="26263"/>
                      <a:pt x="56172" y="26349"/>
                      <a:pt x="56172" y="26458"/>
                    </a:cubicBezTo>
                    <a:cubicBezTo>
                      <a:pt x="56172" y="26565"/>
                      <a:pt x="56259" y="26654"/>
                      <a:pt x="56367" y="26654"/>
                    </a:cubicBezTo>
                    <a:cubicBezTo>
                      <a:pt x="56476" y="26654"/>
                      <a:pt x="56563" y="26567"/>
                      <a:pt x="56563" y="26458"/>
                    </a:cubicBezTo>
                    <a:cubicBezTo>
                      <a:pt x="56563" y="26351"/>
                      <a:pt x="56476" y="26263"/>
                      <a:pt x="56367" y="26263"/>
                    </a:cubicBezTo>
                    <a:close/>
                    <a:moveTo>
                      <a:pt x="10542" y="26310"/>
                    </a:moveTo>
                    <a:cubicBezTo>
                      <a:pt x="10423" y="26310"/>
                      <a:pt x="10327" y="26406"/>
                      <a:pt x="10327" y="26523"/>
                    </a:cubicBezTo>
                    <a:cubicBezTo>
                      <a:pt x="10327" y="26641"/>
                      <a:pt x="10423" y="26738"/>
                      <a:pt x="10542" y="26738"/>
                    </a:cubicBezTo>
                    <a:cubicBezTo>
                      <a:pt x="10659" y="26738"/>
                      <a:pt x="10755" y="26641"/>
                      <a:pt x="10755" y="26523"/>
                    </a:cubicBezTo>
                    <a:cubicBezTo>
                      <a:pt x="10755" y="26406"/>
                      <a:pt x="10659" y="26310"/>
                      <a:pt x="10542" y="26310"/>
                    </a:cubicBezTo>
                    <a:close/>
                    <a:moveTo>
                      <a:pt x="59255" y="26438"/>
                    </a:moveTo>
                    <a:cubicBezTo>
                      <a:pt x="59164" y="26438"/>
                      <a:pt x="59087" y="26515"/>
                      <a:pt x="59087" y="26607"/>
                    </a:cubicBezTo>
                    <a:cubicBezTo>
                      <a:pt x="59087" y="26699"/>
                      <a:pt x="59164" y="26775"/>
                      <a:pt x="59255" y="26775"/>
                    </a:cubicBezTo>
                    <a:cubicBezTo>
                      <a:pt x="59348" y="26775"/>
                      <a:pt x="59425" y="26699"/>
                      <a:pt x="59425" y="26607"/>
                    </a:cubicBezTo>
                    <a:cubicBezTo>
                      <a:pt x="59425" y="26515"/>
                      <a:pt x="59348" y="26438"/>
                      <a:pt x="59255" y="26438"/>
                    </a:cubicBezTo>
                    <a:close/>
                    <a:moveTo>
                      <a:pt x="55575" y="26370"/>
                    </a:moveTo>
                    <a:cubicBezTo>
                      <a:pt x="55462" y="26370"/>
                      <a:pt x="55370" y="26460"/>
                      <a:pt x="55370" y="26574"/>
                    </a:cubicBezTo>
                    <a:cubicBezTo>
                      <a:pt x="55370" y="26687"/>
                      <a:pt x="55462" y="26778"/>
                      <a:pt x="55575" y="26778"/>
                    </a:cubicBezTo>
                    <a:cubicBezTo>
                      <a:pt x="55689" y="26778"/>
                      <a:pt x="55780" y="26687"/>
                      <a:pt x="55780" y="26574"/>
                    </a:cubicBezTo>
                    <a:cubicBezTo>
                      <a:pt x="55780" y="26462"/>
                      <a:pt x="55689" y="26370"/>
                      <a:pt x="55575" y="26370"/>
                    </a:cubicBezTo>
                    <a:close/>
                    <a:moveTo>
                      <a:pt x="5289" y="26525"/>
                    </a:moveTo>
                    <a:cubicBezTo>
                      <a:pt x="5202" y="26525"/>
                      <a:pt x="5130" y="26596"/>
                      <a:pt x="5130" y="26684"/>
                    </a:cubicBezTo>
                    <a:cubicBezTo>
                      <a:pt x="5131" y="26771"/>
                      <a:pt x="5202" y="26844"/>
                      <a:pt x="5289" y="26844"/>
                    </a:cubicBezTo>
                    <a:cubicBezTo>
                      <a:pt x="5376" y="26844"/>
                      <a:pt x="5448" y="26774"/>
                      <a:pt x="5448" y="26684"/>
                    </a:cubicBezTo>
                    <a:cubicBezTo>
                      <a:pt x="5448" y="26597"/>
                      <a:pt x="5377" y="26525"/>
                      <a:pt x="5289" y="26525"/>
                    </a:cubicBezTo>
                    <a:close/>
                    <a:moveTo>
                      <a:pt x="54869" y="26532"/>
                    </a:moveTo>
                    <a:cubicBezTo>
                      <a:pt x="54752" y="26532"/>
                      <a:pt x="54655" y="26629"/>
                      <a:pt x="54655" y="26747"/>
                    </a:cubicBezTo>
                    <a:cubicBezTo>
                      <a:pt x="54655" y="26864"/>
                      <a:pt x="54752" y="26960"/>
                      <a:pt x="54869" y="26960"/>
                    </a:cubicBezTo>
                    <a:cubicBezTo>
                      <a:pt x="54986" y="26960"/>
                      <a:pt x="55082" y="26864"/>
                      <a:pt x="55082" y="26747"/>
                    </a:cubicBezTo>
                    <a:cubicBezTo>
                      <a:pt x="55082" y="26629"/>
                      <a:pt x="54986" y="26532"/>
                      <a:pt x="54869" y="26532"/>
                    </a:cubicBezTo>
                    <a:close/>
                    <a:moveTo>
                      <a:pt x="11223" y="26523"/>
                    </a:moveTo>
                    <a:cubicBezTo>
                      <a:pt x="11100" y="26523"/>
                      <a:pt x="11000" y="26623"/>
                      <a:pt x="11000" y="26747"/>
                    </a:cubicBezTo>
                    <a:cubicBezTo>
                      <a:pt x="11000" y="26870"/>
                      <a:pt x="11100" y="26970"/>
                      <a:pt x="11223" y="26970"/>
                    </a:cubicBezTo>
                    <a:cubicBezTo>
                      <a:pt x="11346" y="26970"/>
                      <a:pt x="11445" y="26870"/>
                      <a:pt x="11445" y="26747"/>
                    </a:cubicBezTo>
                    <a:cubicBezTo>
                      <a:pt x="11445" y="26623"/>
                      <a:pt x="11346" y="26523"/>
                      <a:pt x="11223" y="26523"/>
                    </a:cubicBezTo>
                    <a:close/>
                    <a:moveTo>
                      <a:pt x="60122" y="26748"/>
                    </a:moveTo>
                    <a:cubicBezTo>
                      <a:pt x="60033" y="26748"/>
                      <a:pt x="59962" y="26819"/>
                      <a:pt x="59962" y="26907"/>
                    </a:cubicBezTo>
                    <a:cubicBezTo>
                      <a:pt x="59962" y="26996"/>
                      <a:pt x="60033" y="27067"/>
                      <a:pt x="60122" y="27067"/>
                    </a:cubicBezTo>
                    <a:cubicBezTo>
                      <a:pt x="60210" y="27067"/>
                      <a:pt x="60281" y="26994"/>
                      <a:pt x="60281" y="26907"/>
                    </a:cubicBezTo>
                    <a:cubicBezTo>
                      <a:pt x="60281" y="26820"/>
                      <a:pt x="60210" y="26748"/>
                      <a:pt x="60122" y="26748"/>
                    </a:cubicBezTo>
                    <a:close/>
                    <a:moveTo>
                      <a:pt x="54188" y="26747"/>
                    </a:moveTo>
                    <a:cubicBezTo>
                      <a:pt x="54065" y="26747"/>
                      <a:pt x="53965" y="26846"/>
                      <a:pt x="53965" y="26970"/>
                    </a:cubicBezTo>
                    <a:cubicBezTo>
                      <a:pt x="53965" y="27093"/>
                      <a:pt x="54065" y="27191"/>
                      <a:pt x="54188" y="27191"/>
                    </a:cubicBezTo>
                    <a:cubicBezTo>
                      <a:pt x="54311" y="27191"/>
                      <a:pt x="54411" y="27093"/>
                      <a:pt x="54411" y="26970"/>
                    </a:cubicBezTo>
                    <a:cubicBezTo>
                      <a:pt x="54411" y="26846"/>
                      <a:pt x="54311" y="26747"/>
                      <a:pt x="54188" y="26747"/>
                    </a:cubicBezTo>
                    <a:close/>
                    <a:moveTo>
                      <a:pt x="4489" y="26941"/>
                    </a:moveTo>
                    <a:cubicBezTo>
                      <a:pt x="4407" y="26941"/>
                      <a:pt x="4340" y="27007"/>
                      <a:pt x="4340" y="27090"/>
                    </a:cubicBezTo>
                    <a:cubicBezTo>
                      <a:pt x="4340" y="27174"/>
                      <a:pt x="4407" y="27241"/>
                      <a:pt x="4489" y="27241"/>
                    </a:cubicBezTo>
                    <a:cubicBezTo>
                      <a:pt x="4573" y="27241"/>
                      <a:pt x="4640" y="27174"/>
                      <a:pt x="4640" y="27090"/>
                    </a:cubicBezTo>
                    <a:cubicBezTo>
                      <a:pt x="4640" y="27007"/>
                      <a:pt x="4573" y="26941"/>
                      <a:pt x="4489" y="26941"/>
                    </a:cubicBezTo>
                    <a:close/>
                    <a:moveTo>
                      <a:pt x="11936" y="26783"/>
                    </a:moveTo>
                    <a:cubicBezTo>
                      <a:pt x="11810" y="26783"/>
                      <a:pt x="11704" y="26886"/>
                      <a:pt x="11704" y="27015"/>
                    </a:cubicBezTo>
                    <a:cubicBezTo>
                      <a:pt x="11705" y="27144"/>
                      <a:pt x="11810" y="27246"/>
                      <a:pt x="11936" y="27246"/>
                    </a:cubicBezTo>
                    <a:cubicBezTo>
                      <a:pt x="12065" y="27246"/>
                      <a:pt x="12168" y="27144"/>
                      <a:pt x="12168" y="27015"/>
                    </a:cubicBezTo>
                    <a:cubicBezTo>
                      <a:pt x="12168" y="26887"/>
                      <a:pt x="12065" y="26783"/>
                      <a:pt x="11936" y="26783"/>
                    </a:cubicBezTo>
                    <a:close/>
                    <a:moveTo>
                      <a:pt x="60920" y="27162"/>
                    </a:moveTo>
                    <a:cubicBezTo>
                      <a:pt x="60838" y="27162"/>
                      <a:pt x="60769" y="27230"/>
                      <a:pt x="60769" y="27313"/>
                    </a:cubicBezTo>
                    <a:cubicBezTo>
                      <a:pt x="60769" y="27397"/>
                      <a:pt x="60838" y="27464"/>
                      <a:pt x="60920" y="27464"/>
                    </a:cubicBezTo>
                    <a:cubicBezTo>
                      <a:pt x="61004" y="27464"/>
                      <a:pt x="61071" y="27397"/>
                      <a:pt x="61071" y="27313"/>
                    </a:cubicBezTo>
                    <a:cubicBezTo>
                      <a:pt x="61071" y="27230"/>
                      <a:pt x="61004" y="27162"/>
                      <a:pt x="60920" y="27162"/>
                    </a:cubicBezTo>
                    <a:close/>
                    <a:moveTo>
                      <a:pt x="53474" y="27007"/>
                    </a:moveTo>
                    <a:cubicBezTo>
                      <a:pt x="53346" y="27007"/>
                      <a:pt x="53242" y="27110"/>
                      <a:pt x="53242" y="27239"/>
                    </a:cubicBezTo>
                    <a:cubicBezTo>
                      <a:pt x="53242" y="27365"/>
                      <a:pt x="53346" y="27471"/>
                      <a:pt x="53474" y="27471"/>
                    </a:cubicBezTo>
                    <a:cubicBezTo>
                      <a:pt x="53603" y="27470"/>
                      <a:pt x="53705" y="27365"/>
                      <a:pt x="53705" y="27239"/>
                    </a:cubicBezTo>
                    <a:cubicBezTo>
                      <a:pt x="53705" y="27112"/>
                      <a:pt x="53603" y="27007"/>
                      <a:pt x="53474" y="27007"/>
                    </a:cubicBezTo>
                    <a:close/>
                    <a:moveTo>
                      <a:pt x="12744" y="27086"/>
                    </a:moveTo>
                    <a:cubicBezTo>
                      <a:pt x="12611" y="27086"/>
                      <a:pt x="12502" y="27191"/>
                      <a:pt x="12502" y="27326"/>
                    </a:cubicBezTo>
                    <a:cubicBezTo>
                      <a:pt x="12505" y="27458"/>
                      <a:pt x="12611" y="27567"/>
                      <a:pt x="12744" y="27567"/>
                    </a:cubicBezTo>
                    <a:cubicBezTo>
                      <a:pt x="12876" y="27567"/>
                      <a:pt x="12985" y="27459"/>
                      <a:pt x="12985" y="27326"/>
                    </a:cubicBezTo>
                    <a:cubicBezTo>
                      <a:pt x="12985" y="27194"/>
                      <a:pt x="12878" y="27086"/>
                      <a:pt x="12744" y="27086"/>
                    </a:cubicBezTo>
                    <a:close/>
                    <a:moveTo>
                      <a:pt x="8507" y="27059"/>
                    </a:moveTo>
                    <a:cubicBezTo>
                      <a:pt x="8651" y="27059"/>
                      <a:pt x="8768" y="27177"/>
                      <a:pt x="8768" y="27320"/>
                    </a:cubicBezTo>
                    <a:cubicBezTo>
                      <a:pt x="8768" y="27464"/>
                      <a:pt x="8651" y="27581"/>
                      <a:pt x="8507" y="27581"/>
                    </a:cubicBezTo>
                    <a:cubicBezTo>
                      <a:pt x="8364" y="27581"/>
                      <a:pt x="8246" y="27464"/>
                      <a:pt x="8246" y="27320"/>
                    </a:cubicBezTo>
                    <a:cubicBezTo>
                      <a:pt x="8246" y="27177"/>
                      <a:pt x="8364" y="27059"/>
                      <a:pt x="8507" y="27059"/>
                    </a:cubicBezTo>
                    <a:close/>
                    <a:moveTo>
                      <a:pt x="8507" y="27054"/>
                    </a:moveTo>
                    <a:cubicBezTo>
                      <a:pt x="8361" y="27054"/>
                      <a:pt x="8241" y="27174"/>
                      <a:pt x="8241" y="27320"/>
                    </a:cubicBezTo>
                    <a:cubicBezTo>
                      <a:pt x="8241" y="27467"/>
                      <a:pt x="8361" y="27587"/>
                      <a:pt x="8507" y="27587"/>
                    </a:cubicBezTo>
                    <a:cubicBezTo>
                      <a:pt x="8508" y="27587"/>
                      <a:pt x="8509" y="27587"/>
                      <a:pt x="8510" y="27587"/>
                    </a:cubicBezTo>
                    <a:cubicBezTo>
                      <a:pt x="8655" y="27587"/>
                      <a:pt x="8774" y="27466"/>
                      <a:pt x="8774" y="27320"/>
                    </a:cubicBezTo>
                    <a:cubicBezTo>
                      <a:pt x="8774" y="27174"/>
                      <a:pt x="8654" y="27054"/>
                      <a:pt x="8507" y="27054"/>
                    </a:cubicBezTo>
                    <a:close/>
                    <a:moveTo>
                      <a:pt x="3753" y="27443"/>
                    </a:moveTo>
                    <a:cubicBezTo>
                      <a:pt x="3675" y="27443"/>
                      <a:pt x="3611" y="27507"/>
                      <a:pt x="3611" y="27585"/>
                    </a:cubicBezTo>
                    <a:cubicBezTo>
                      <a:pt x="3611" y="27662"/>
                      <a:pt x="3675" y="27726"/>
                      <a:pt x="3753" y="27726"/>
                    </a:cubicBezTo>
                    <a:cubicBezTo>
                      <a:pt x="3830" y="27726"/>
                      <a:pt x="3894" y="27662"/>
                      <a:pt x="3894" y="27585"/>
                    </a:cubicBezTo>
                    <a:cubicBezTo>
                      <a:pt x="3894" y="27507"/>
                      <a:pt x="3830" y="27443"/>
                      <a:pt x="3753" y="27443"/>
                    </a:cubicBezTo>
                    <a:close/>
                    <a:moveTo>
                      <a:pt x="52666" y="27307"/>
                    </a:moveTo>
                    <a:cubicBezTo>
                      <a:pt x="52535" y="27307"/>
                      <a:pt x="52426" y="27415"/>
                      <a:pt x="52426" y="27549"/>
                    </a:cubicBezTo>
                    <a:cubicBezTo>
                      <a:pt x="52426" y="27681"/>
                      <a:pt x="52532" y="27790"/>
                      <a:pt x="52666" y="27790"/>
                    </a:cubicBezTo>
                    <a:cubicBezTo>
                      <a:pt x="52798" y="27790"/>
                      <a:pt x="52907" y="27681"/>
                      <a:pt x="52907" y="27549"/>
                    </a:cubicBezTo>
                    <a:cubicBezTo>
                      <a:pt x="52907" y="27416"/>
                      <a:pt x="52800" y="27307"/>
                      <a:pt x="52666" y="27307"/>
                    </a:cubicBezTo>
                    <a:close/>
                    <a:moveTo>
                      <a:pt x="56905" y="27283"/>
                    </a:moveTo>
                    <a:cubicBezTo>
                      <a:pt x="57048" y="27283"/>
                      <a:pt x="57166" y="27400"/>
                      <a:pt x="57166" y="27543"/>
                    </a:cubicBezTo>
                    <a:cubicBezTo>
                      <a:pt x="57166" y="27687"/>
                      <a:pt x="57048" y="27804"/>
                      <a:pt x="56905" y="27804"/>
                    </a:cubicBezTo>
                    <a:cubicBezTo>
                      <a:pt x="56761" y="27804"/>
                      <a:pt x="56644" y="27687"/>
                      <a:pt x="56644" y="27543"/>
                    </a:cubicBezTo>
                    <a:cubicBezTo>
                      <a:pt x="56644" y="27400"/>
                      <a:pt x="56761" y="27283"/>
                      <a:pt x="56905" y="27283"/>
                    </a:cubicBezTo>
                    <a:close/>
                    <a:moveTo>
                      <a:pt x="56905" y="27277"/>
                    </a:moveTo>
                    <a:cubicBezTo>
                      <a:pt x="56757" y="27277"/>
                      <a:pt x="56638" y="27397"/>
                      <a:pt x="56638" y="27543"/>
                    </a:cubicBezTo>
                    <a:cubicBezTo>
                      <a:pt x="56638" y="27690"/>
                      <a:pt x="56757" y="27810"/>
                      <a:pt x="56905" y="27810"/>
                    </a:cubicBezTo>
                    <a:cubicBezTo>
                      <a:pt x="57051" y="27810"/>
                      <a:pt x="57170" y="27690"/>
                      <a:pt x="57170" y="27543"/>
                    </a:cubicBezTo>
                    <a:cubicBezTo>
                      <a:pt x="57170" y="27397"/>
                      <a:pt x="57051" y="27277"/>
                      <a:pt x="56905" y="27277"/>
                    </a:cubicBezTo>
                    <a:close/>
                    <a:moveTo>
                      <a:pt x="6977" y="27255"/>
                    </a:moveTo>
                    <a:cubicBezTo>
                      <a:pt x="7158" y="27255"/>
                      <a:pt x="7306" y="27401"/>
                      <a:pt x="7306" y="27585"/>
                    </a:cubicBezTo>
                    <a:cubicBezTo>
                      <a:pt x="7306" y="27767"/>
                      <a:pt x="7158" y="27914"/>
                      <a:pt x="6977" y="27914"/>
                    </a:cubicBezTo>
                    <a:cubicBezTo>
                      <a:pt x="6796" y="27914"/>
                      <a:pt x="6647" y="27767"/>
                      <a:pt x="6647" y="27585"/>
                    </a:cubicBezTo>
                    <a:cubicBezTo>
                      <a:pt x="6647" y="27404"/>
                      <a:pt x="6796" y="27255"/>
                      <a:pt x="6977" y="27255"/>
                    </a:cubicBezTo>
                    <a:close/>
                    <a:moveTo>
                      <a:pt x="6977" y="27248"/>
                    </a:moveTo>
                    <a:cubicBezTo>
                      <a:pt x="6790" y="27248"/>
                      <a:pt x="6640" y="27400"/>
                      <a:pt x="6640" y="27585"/>
                    </a:cubicBezTo>
                    <a:cubicBezTo>
                      <a:pt x="6640" y="27771"/>
                      <a:pt x="6792" y="27922"/>
                      <a:pt x="6977" y="27922"/>
                    </a:cubicBezTo>
                    <a:cubicBezTo>
                      <a:pt x="7161" y="27922"/>
                      <a:pt x="7313" y="27771"/>
                      <a:pt x="7313" y="27585"/>
                    </a:cubicBezTo>
                    <a:cubicBezTo>
                      <a:pt x="7313" y="27399"/>
                      <a:pt x="7161" y="27248"/>
                      <a:pt x="6977" y="27248"/>
                    </a:cubicBezTo>
                    <a:close/>
                    <a:moveTo>
                      <a:pt x="13705" y="27422"/>
                    </a:moveTo>
                    <a:cubicBezTo>
                      <a:pt x="13567" y="27422"/>
                      <a:pt x="13456" y="27535"/>
                      <a:pt x="13456" y="27672"/>
                    </a:cubicBezTo>
                    <a:cubicBezTo>
                      <a:pt x="13456" y="27812"/>
                      <a:pt x="13567" y="27922"/>
                      <a:pt x="13705" y="27922"/>
                    </a:cubicBezTo>
                    <a:cubicBezTo>
                      <a:pt x="13843" y="27922"/>
                      <a:pt x="13956" y="27810"/>
                      <a:pt x="13956" y="27672"/>
                    </a:cubicBezTo>
                    <a:cubicBezTo>
                      <a:pt x="13956" y="27535"/>
                      <a:pt x="13843" y="27422"/>
                      <a:pt x="13705" y="27422"/>
                    </a:cubicBezTo>
                    <a:close/>
                    <a:moveTo>
                      <a:pt x="61658" y="27667"/>
                    </a:moveTo>
                    <a:cubicBezTo>
                      <a:pt x="61579" y="27667"/>
                      <a:pt x="61516" y="27730"/>
                      <a:pt x="61516" y="27807"/>
                    </a:cubicBezTo>
                    <a:cubicBezTo>
                      <a:pt x="61516" y="27885"/>
                      <a:pt x="61579" y="27949"/>
                      <a:pt x="61658" y="27949"/>
                    </a:cubicBezTo>
                    <a:cubicBezTo>
                      <a:pt x="61735" y="27949"/>
                      <a:pt x="61798" y="27885"/>
                      <a:pt x="61798" y="27807"/>
                    </a:cubicBezTo>
                    <a:cubicBezTo>
                      <a:pt x="61798" y="27730"/>
                      <a:pt x="61735" y="27667"/>
                      <a:pt x="61658" y="27667"/>
                    </a:cubicBezTo>
                    <a:close/>
                    <a:moveTo>
                      <a:pt x="58435" y="27478"/>
                    </a:moveTo>
                    <a:cubicBezTo>
                      <a:pt x="58616" y="27478"/>
                      <a:pt x="58764" y="27625"/>
                      <a:pt x="58764" y="27807"/>
                    </a:cubicBezTo>
                    <a:cubicBezTo>
                      <a:pt x="58764" y="27988"/>
                      <a:pt x="58616" y="28138"/>
                      <a:pt x="58435" y="28138"/>
                    </a:cubicBezTo>
                    <a:cubicBezTo>
                      <a:pt x="58254" y="28138"/>
                      <a:pt x="58105" y="27988"/>
                      <a:pt x="58105" y="27807"/>
                    </a:cubicBezTo>
                    <a:cubicBezTo>
                      <a:pt x="58105" y="27626"/>
                      <a:pt x="58254" y="27478"/>
                      <a:pt x="58435" y="27478"/>
                    </a:cubicBezTo>
                    <a:close/>
                    <a:moveTo>
                      <a:pt x="58435" y="27471"/>
                    </a:moveTo>
                    <a:cubicBezTo>
                      <a:pt x="58248" y="27471"/>
                      <a:pt x="58099" y="27623"/>
                      <a:pt x="58099" y="27807"/>
                    </a:cubicBezTo>
                    <a:cubicBezTo>
                      <a:pt x="58099" y="27994"/>
                      <a:pt x="58251" y="28145"/>
                      <a:pt x="58435" y="28145"/>
                    </a:cubicBezTo>
                    <a:cubicBezTo>
                      <a:pt x="58619" y="28145"/>
                      <a:pt x="58773" y="27994"/>
                      <a:pt x="58773" y="27807"/>
                    </a:cubicBezTo>
                    <a:cubicBezTo>
                      <a:pt x="58773" y="27622"/>
                      <a:pt x="58621" y="27471"/>
                      <a:pt x="58435" y="27471"/>
                    </a:cubicBezTo>
                    <a:close/>
                    <a:moveTo>
                      <a:pt x="51704" y="27646"/>
                    </a:moveTo>
                    <a:cubicBezTo>
                      <a:pt x="51567" y="27646"/>
                      <a:pt x="51455" y="27759"/>
                      <a:pt x="51455" y="27897"/>
                    </a:cubicBezTo>
                    <a:cubicBezTo>
                      <a:pt x="51455" y="28035"/>
                      <a:pt x="51567" y="28146"/>
                      <a:pt x="51704" y="28146"/>
                    </a:cubicBezTo>
                    <a:cubicBezTo>
                      <a:pt x="51842" y="28146"/>
                      <a:pt x="51955" y="28035"/>
                      <a:pt x="51955" y="27897"/>
                    </a:cubicBezTo>
                    <a:cubicBezTo>
                      <a:pt x="51955" y="27759"/>
                      <a:pt x="51842" y="27646"/>
                      <a:pt x="51704" y="27646"/>
                    </a:cubicBezTo>
                    <a:close/>
                    <a:moveTo>
                      <a:pt x="3075" y="28010"/>
                    </a:moveTo>
                    <a:cubicBezTo>
                      <a:pt x="3002" y="28010"/>
                      <a:pt x="2943" y="28071"/>
                      <a:pt x="2943" y="28143"/>
                    </a:cubicBezTo>
                    <a:cubicBezTo>
                      <a:pt x="2943" y="28216"/>
                      <a:pt x="3002" y="28275"/>
                      <a:pt x="3075" y="28275"/>
                    </a:cubicBezTo>
                    <a:cubicBezTo>
                      <a:pt x="3147" y="28275"/>
                      <a:pt x="3207" y="28216"/>
                      <a:pt x="3207" y="28143"/>
                    </a:cubicBezTo>
                    <a:cubicBezTo>
                      <a:pt x="3207" y="28071"/>
                      <a:pt x="3147" y="28010"/>
                      <a:pt x="3075" y="28010"/>
                    </a:cubicBezTo>
                    <a:close/>
                    <a:moveTo>
                      <a:pt x="62334" y="28233"/>
                    </a:moveTo>
                    <a:cubicBezTo>
                      <a:pt x="62262" y="28233"/>
                      <a:pt x="62203" y="28293"/>
                      <a:pt x="62203" y="28365"/>
                    </a:cubicBezTo>
                    <a:cubicBezTo>
                      <a:pt x="62203" y="28438"/>
                      <a:pt x="62262" y="28498"/>
                      <a:pt x="62334" y="28498"/>
                    </a:cubicBezTo>
                    <a:cubicBezTo>
                      <a:pt x="62410" y="28498"/>
                      <a:pt x="62468" y="28438"/>
                      <a:pt x="62468" y="28365"/>
                    </a:cubicBezTo>
                    <a:cubicBezTo>
                      <a:pt x="62468" y="28293"/>
                      <a:pt x="62407" y="28233"/>
                      <a:pt x="62334" y="28233"/>
                    </a:cubicBezTo>
                    <a:close/>
                    <a:moveTo>
                      <a:pt x="5448" y="27732"/>
                    </a:moveTo>
                    <a:cubicBezTo>
                      <a:pt x="5716" y="27732"/>
                      <a:pt x="5934" y="27949"/>
                      <a:pt x="5934" y="28217"/>
                    </a:cubicBezTo>
                    <a:cubicBezTo>
                      <a:pt x="5934" y="28485"/>
                      <a:pt x="5716" y="28703"/>
                      <a:pt x="5448" y="28703"/>
                    </a:cubicBezTo>
                    <a:cubicBezTo>
                      <a:pt x="5180" y="28703"/>
                      <a:pt x="4963" y="28485"/>
                      <a:pt x="4963" y="28217"/>
                    </a:cubicBezTo>
                    <a:cubicBezTo>
                      <a:pt x="4963" y="27949"/>
                      <a:pt x="5180" y="27732"/>
                      <a:pt x="5448" y="27732"/>
                    </a:cubicBezTo>
                    <a:close/>
                    <a:moveTo>
                      <a:pt x="5448" y="27720"/>
                    </a:moveTo>
                    <a:cubicBezTo>
                      <a:pt x="5175" y="27720"/>
                      <a:pt x="4951" y="27943"/>
                      <a:pt x="4951" y="28217"/>
                    </a:cubicBezTo>
                    <a:cubicBezTo>
                      <a:pt x="4951" y="28491"/>
                      <a:pt x="5175" y="28713"/>
                      <a:pt x="5448" y="28713"/>
                    </a:cubicBezTo>
                    <a:cubicBezTo>
                      <a:pt x="5721" y="28713"/>
                      <a:pt x="5944" y="28491"/>
                      <a:pt x="5944" y="28217"/>
                    </a:cubicBezTo>
                    <a:cubicBezTo>
                      <a:pt x="5944" y="27943"/>
                      <a:pt x="5721" y="27720"/>
                      <a:pt x="5448" y="27720"/>
                    </a:cubicBezTo>
                    <a:close/>
                    <a:moveTo>
                      <a:pt x="2453" y="28623"/>
                    </a:moveTo>
                    <a:cubicBezTo>
                      <a:pt x="2387" y="28623"/>
                      <a:pt x="2330" y="28677"/>
                      <a:pt x="2330" y="28746"/>
                    </a:cubicBezTo>
                    <a:cubicBezTo>
                      <a:pt x="2330" y="28813"/>
                      <a:pt x="2385" y="28869"/>
                      <a:pt x="2453" y="28869"/>
                    </a:cubicBezTo>
                    <a:cubicBezTo>
                      <a:pt x="2521" y="28869"/>
                      <a:pt x="2576" y="28814"/>
                      <a:pt x="2576" y="28746"/>
                    </a:cubicBezTo>
                    <a:cubicBezTo>
                      <a:pt x="2576" y="28680"/>
                      <a:pt x="2523" y="28623"/>
                      <a:pt x="2453" y="28623"/>
                    </a:cubicBezTo>
                    <a:close/>
                    <a:moveTo>
                      <a:pt x="59962" y="27955"/>
                    </a:moveTo>
                    <a:cubicBezTo>
                      <a:pt x="60230" y="27955"/>
                      <a:pt x="60448" y="28172"/>
                      <a:pt x="60448" y="28440"/>
                    </a:cubicBezTo>
                    <a:cubicBezTo>
                      <a:pt x="60448" y="28708"/>
                      <a:pt x="60230" y="28926"/>
                      <a:pt x="59962" y="28926"/>
                    </a:cubicBezTo>
                    <a:cubicBezTo>
                      <a:pt x="59694" y="28926"/>
                      <a:pt x="59477" y="28708"/>
                      <a:pt x="59477" y="28440"/>
                    </a:cubicBezTo>
                    <a:cubicBezTo>
                      <a:pt x="59477" y="28172"/>
                      <a:pt x="59694" y="27955"/>
                      <a:pt x="59962" y="27955"/>
                    </a:cubicBezTo>
                    <a:close/>
                    <a:moveTo>
                      <a:pt x="59962" y="27943"/>
                    </a:moveTo>
                    <a:cubicBezTo>
                      <a:pt x="59688" y="27943"/>
                      <a:pt x="59465" y="28167"/>
                      <a:pt x="59465" y="28440"/>
                    </a:cubicBezTo>
                    <a:cubicBezTo>
                      <a:pt x="59465" y="28713"/>
                      <a:pt x="59688" y="28936"/>
                      <a:pt x="59962" y="28936"/>
                    </a:cubicBezTo>
                    <a:cubicBezTo>
                      <a:pt x="60236" y="28936"/>
                      <a:pt x="60458" y="28713"/>
                      <a:pt x="60458" y="28440"/>
                    </a:cubicBezTo>
                    <a:cubicBezTo>
                      <a:pt x="60458" y="28167"/>
                      <a:pt x="60236" y="27943"/>
                      <a:pt x="59962" y="27943"/>
                    </a:cubicBezTo>
                    <a:close/>
                    <a:moveTo>
                      <a:pt x="62956" y="28846"/>
                    </a:moveTo>
                    <a:cubicBezTo>
                      <a:pt x="62889" y="28846"/>
                      <a:pt x="62833" y="28900"/>
                      <a:pt x="62833" y="28969"/>
                    </a:cubicBezTo>
                    <a:cubicBezTo>
                      <a:pt x="62833" y="29036"/>
                      <a:pt x="62888" y="29092"/>
                      <a:pt x="62956" y="29092"/>
                    </a:cubicBezTo>
                    <a:cubicBezTo>
                      <a:pt x="63026" y="29092"/>
                      <a:pt x="63079" y="29036"/>
                      <a:pt x="63079" y="28969"/>
                    </a:cubicBezTo>
                    <a:cubicBezTo>
                      <a:pt x="63079" y="28901"/>
                      <a:pt x="63026" y="28846"/>
                      <a:pt x="62956" y="28846"/>
                    </a:cubicBezTo>
                    <a:close/>
                    <a:moveTo>
                      <a:pt x="4023" y="28706"/>
                    </a:moveTo>
                    <a:cubicBezTo>
                      <a:pt x="4204" y="28706"/>
                      <a:pt x="4352" y="28855"/>
                      <a:pt x="4352" y="29036"/>
                    </a:cubicBezTo>
                    <a:cubicBezTo>
                      <a:pt x="4352" y="29217"/>
                      <a:pt x="4204" y="29365"/>
                      <a:pt x="4023" y="29365"/>
                    </a:cubicBezTo>
                    <a:cubicBezTo>
                      <a:pt x="3841" y="29365"/>
                      <a:pt x="3692" y="29217"/>
                      <a:pt x="3692" y="29036"/>
                    </a:cubicBezTo>
                    <a:cubicBezTo>
                      <a:pt x="3692" y="28855"/>
                      <a:pt x="3841" y="28706"/>
                      <a:pt x="4023" y="28706"/>
                    </a:cubicBezTo>
                    <a:close/>
                    <a:moveTo>
                      <a:pt x="4023" y="28698"/>
                    </a:moveTo>
                    <a:cubicBezTo>
                      <a:pt x="3836" y="28698"/>
                      <a:pt x="3685" y="28850"/>
                      <a:pt x="3685" y="29036"/>
                    </a:cubicBezTo>
                    <a:cubicBezTo>
                      <a:pt x="3685" y="29223"/>
                      <a:pt x="3837" y="29372"/>
                      <a:pt x="4023" y="29372"/>
                    </a:cubicBezTo>
                    <a:cubicBezTo>
                      <a:pt x="4024" y="29372"/>
                      <a:pt x="4026" y="29372"/>
                      <a:pt x="4028" y="29372"/>
                    </a:cubicBezTo>
                    <a:cubicBezTo>
                      <a:pt x="4209" y="29372"/>
                      <a:pt x="4359" y="29221"/>
                      <a:pt x="4359" y="29036"/>
                    </a:cubicBezTo>
                    <a:cubicBezTo>
                      <a:pt x="4359" y="28849"/>
                      <a:pt x="4207" y="28698"/>
                      <a:pt x="4023" y="28698"/>
                    </a:cubicBezTo>
                    <a:close/>
                    <a:moveTo>
                      <a:pt x="1885" y="29259"/>
                    </a:moveTo>
                    <a:cubicBezTo>
                      <a:pt x="1822" y="29259"/>
                      <a:pt x="1771" y="29310"/>
                      <a:pt x="1771" y="29372"/>
                    </a:cubicBezTo>
                    <a:cubicBezTo>
                      <a:pt x="1771" y="29434"/>
                      <a:pt x="1822" y="29487"/>
                      <a:pt x="1885" y="29487"/>
                    </a:cubicBezTo>
                    <a:cubicBezTo>
                      <a:pt x="1949" y="29487"/>
                      <a:pt x="2000" y="29436"/>
                      <a:pt x="2000" y="29372"/>
                    </a:cubicBezTo>
                    <a:cubicBezTo>
                      <a:pt x="2000" y="29310"/>
                      <a:pt x="1949" y="29259"/>
                      <a:pt x="1885" y="29259"/>
                    </a:cubicBezTo>
                    <a:close/>
                    <a:moveTo>
                      <a:pt x="61390" y="28929"/>
                    </a:moveTo>
                    <a:cubicBezTo>
                      <a:pt x="61571" y="28929"/>
                      <a:pt x="61719" y="29078"/>
                      <a:pt x="61719" y="29259"/>
                    </a:cubicBezTo>
                    <a:cubicBezTo>
                      <a:pt x="61719" y="29440"/>
                      <a:pt x="61571" y="29588"/>
                      <a:pt x="61390" y="29588"/>
                    </a:cubicBezTo>
                    <a:cubicBezTo>
                      <a:pt x="61209" y="29588"/>
                      <a:pt x="61059" y="29440"/>
                      <a:pt x="61059" y="29259"/>
                    </a:cubicBezTo>
                    <a:cubicBezTo>
                      <a:pt x="61059" y="29078"/>
                      <a:pt x="61209" y="28929"/>
                      <a:pt x="61390" y="28929"/>
                    </a:cubicBezTo>
                    <a:close/>
                    <a:moveTo>
                      <a:pt x="61390" y="28921"/>
                    </a:moveTo>
                    <a:cubicBezTo>
                      <a:pt x="61203" y="28921"/>
                      <a:pt x="61052" y="29074"/>
                      <a:pt x="61052" y="29259"/>
                    </a:cubicBezTo>
                    <a:cubicBezTo>
                      <a:pt x="61052" y="29445"/>
                      <a:pt x="61204" y="29595"/>
                      <a:pt x="61390" y="29595"/>
                    </a:cubicBezTo>
                    <a:cubicBezTo>
                      <a:pt x="61391" y="29595"/>
                      <a:pt x="61391" y="29595"/>
                      <a:pt x="61392" y="29595"/>
                    </a:cubicBezTo>
                    <a:cubicBezTo>
                      <a:pt x="61575" y="29595"/>
                      <a:pt x="61726" y="29444"/>
                      <a:pt x="61726" y="29259"/>
                    </a:cubicBezTo>
                    <a:cubicBezTo>
                      <a:pt x="61726" y="29072"/>
                      <a:pt x="61574" y="28921"/>
                      <a:pt x="61390" y="28921"/>
                    </a:cubicBezTo>
                    <a:close/>
                    <a:moveTo>
                      <a:pt x="63526" y="29481"/>
                    </a:moveTo>
                    <a:cubicBezTo>
                      <a:pt x="63462" y="29481"/>
                      <a:pt x="63411" y="29532"/>
                      <a:pt x="63411" y="29595"/>
                    </a:cubicBezTo>
                    <a:cubicBezTo>
                      <a:pt x="63411" y="29659"/>
                      <a:pt x="63462" y="29710"/>
                      <a:pt x="63526" y="29710"/>
                    </a:cubicBezTo>
                    <a:cubicBezTo>
                      <a:pt x="63588" y="29710"/>
                      <a:pt x="63639" y="29658"/>
                      <a:pt x="63639" y="29595"/>
                    </a:cubicBezTo>
                    <a:cubicBezTo>
                      <a:pt x="63639" y="29532"/>
                      <a:pt x="63588" y="29481"/>
                      <a:pt x="63526" y="29481"/>
                    </a:cubicBezTo>
                    <a:close/>
                    <a:moveTo>
                      <a:pt x="1367" y="29897"/>
                    </a:moveTo>
                    <a:cubicBezTo>
                      <a:pt x="1309" y="29897"/>
                      <a:pt x="1262" y="29943"/>
                      <a:pt x="1262" y="30001"/>
                    </a:cubicBezTo>
                    <a:cubicBezTo>
                      <a:pt x="1262" y="30059"/>
                      <a:pt x="1309" y="30107"/>
                      <a:pt x="1367" y="30107"/>
                    </a:cubicBezTo>
                    <a:cubicBezTo>
                      <a:pt x="1424" y="30107"/>
                      <a:pt x="1472" y="30059"/>
                      <a:pt x="1472" y="30001"/>
                    </a:cubicBezTo>
                    <a:cubicBezTo>
                      <a:pt x="1472" y="29943"/>
                      <a:pt x="1424" y="29897"/>
                      <a:pt x="1367" y="29897"/>
                    </a:cubicBezTo>
                    <a:close/>
                    <a:moveTo>
                      <a:pt x="2943" y="29697"/>
                    </a:moveTo>
                    <a:cubicBezTo>
                      <a:pt x="3088" y="29697"/>
                      <a:pt x="3204" y="29814"/>
                      <a:pt x="3204" y="29958"/>
                    </a:cubicBezTo>
                    <a:cubicBezTo>
                      <a:pt x="3204" y="30101"/>
                      <a:pt x="3087" y="30218"/>
                      <a:pt x="2943" y="30218"/>
                    </a:cubicBezTo>
                    <a:cubicBezTo>
                      <a:pt x="2800" y="30218"/>
                      <a:pt x="2682" y="30101"/>
                      <a:pt x="2682" y="29958"/>
                    </a:cubicBezTo>
                    <a:cubicBezTo>
                      <a:pt x="2682" y="29814"/>
                      <a:pt x="2800" y="29697"/>
                      <a:pt x="2943" y="29697"/>
                    </a:cubicBezTo>
                    <a:close/>
                    <a:moveTo>
                      <a:pt x="2943" y="29691"/>
                    </a:moveTo>
                    <a:cubicBezTo>
                      <a:pt x="2797" y="29691"/>
                      <a:pt x="2676" y="29811"/>
                      <a:pt x="2676" y="29958"/>
                    </a:cubicBezTo>
                    <a:cubicBezTo>
                      <a:pt x="2676" y="30104"/>
                      <a:pt x="2797" y="30224"/>
                      <a:pt x="2943" y="30224"/>
                    </a:cubicBezTo>
                    <a:cubicBezTo>
                      <a:pt x="3089" y="30224"/>
                      <a:pt x="3210" y="30107"/>
                      <a:pt x="3210" y="29958"/>
                    </a:cubicBezTo>
                    <a:cubicBezTo>
                      <a:pt x="3210" y="29811"/>
                      <a:pt x="3089" y="29691"/>
                      <a:pt x="2943" y="29691"/>
                    </a:cubicBezTo>
                    <a:close/>
                    <a:moveTo>
                      <a:pt x="18522" y="29566"/>
                    </a:moveTo>
                    <a:cubicBezTo>
                      <a:pt x="18432" y="29652"/>
                      <a:pt x="18374" y="29774"/>
                      <a:pt x="18374" y="29907"/>
                    </a:cubicBezTo>
                    <a:cubicBezTo>
                      <a:pt x="18375" y="30042"/>
                      <a:pt x="18433" y="30162"/>
                      <a:pt x="18527" y="30246"/>
                    </a:cubicBezTo>
                    <a:cubicBezTo>
                      <a:pt x="18617" y="30160"/>
                      <a:pt x="18675" y="30039"/>
                      <a:pt x="18675" y="29905"/>
                    </a:cubicBezTo>
                    <a:cubicBezTo>
                      <a:pt x="18674" y="29771"/>
                      <a:pt x="18614" y="29652"/>
                      <a:pt x="18522" y="29566"/>
                    </a:cubicBezTo>
                    <a:close/>
                    <a:moveTo>
                      <a:pt x="64044" y="30118"/>
                    </a:moveTo>
                    <a:cubicBezTo>
                      <a:pt x="63986" y="30118"/>
                      <a:pt x="63940" y="30166"/>
                      <a:pt x="63940" y="30224"/>
                    </a:cubicBezTo>
                    <a:cubicBezTo>
                      <a:pt x="63940" y="30282"/>
                      <a:pt x="63986" y="30329"/>
                      <a:pt x="64044" y="30329"/>
                    </a:cubicBezTo>
                    <a:cubicBezTo>
                      <a:pt x="64102" y="30329"/>
                      <a:pt x="64150" y="30282"/>
                      <a:pt x="64150" y="30224"/>
                    </a:cubicBezTo>
                    <a:cubicBezTo>
                      <a:pt x="64150" y="30166"/>
                      <a:pt x="64102" y="30118"/>
                      <a:pt x="64044" y="30118"/>
                    </a:cubicBezTo>
                    <a:close/>
                    <a:moveTo>
                      <a:pt x="62468" y="29920"/>
                    </a:moveTo>
                    <a:cubicBezTo>
                      <a:pt x="62613" y="29920"/>
                      <a:pt x="62729" y="30037"/>
                      <a:pt x="62729" y="30181"/>
                    </a:cubicBezTo>
                    <a:cubicBezTo>
                      <a:pt x="62729" y="30324"/>
                      <a:pt x="62610" y="30442"/>
                      <a:pt x="62468" y="30442"/>
                    </a:cubicBezTo>
                    <a:cubicBezTo>
                      <a:pt x="62324" y="30442"/>
                      <a:pt x="62207" y="30324"/>
                      <a:pt x="62207" y="30181"/>
                    </a:cubicBezTo>
                    <a:cubicBezTo>
                      <a:pt x="62207" y="30037"/>
                      <a:pt x="62324" y="29920"/>
                      <a:pt x="62468" y="29920"/>
                    </a:cubicBezTo>
                    <a:close/>
                    <a:moveTo>
                      <a:pt x="62469" y="29914"/>
                    </a:moveTo>
                    <a:cubicBezTo>
                      <a:pt x="62321" y="29914"/>
                      <a:pt x="62203" y="30033"/>
                      <a:pt x="62203" y="30181"/>
                    </a:cubicBezTo>
                    <a:cubicBezTo>
                      <a:pt x="62203" y="30327"/>
                      <a:pt x="62321" y="30446"/>
                      <a:pt x="62469" y="30446"/>
                    </a:cubicBezTo>
                    <a:cubicBezTo>
                      <a:pt x="62471" y="30446"/>
                      <a:pt x="62473" y="30446"/>
                      <a:pt x="62474" y="30446"/>
                    </a:cubicBezTo>
                    <a:cubicBezTo>
                      <a:pt x="62617" y="30446"/>
                      <a:pt x="62736" y="30327"/>
                      <a:pt x="62736" y="30181"/>
                    </a:cubicBezTo>
                    <a:cubicBezTo>
                      <a:pt x="62736" y="30034"/>
                      <a:pt x="62616" y="29914"/>
                      <a:pt x="62469" y="29914"/>
                    </a:cubicBezTo>
                    <a:close/>
                    <a:moveTo>
                      <a:pt x="46891" y="29789"/>
                    </a:moveTo>
                    <a:cubicBezTo>
                      <a:pt x="46796" y="29872"/>
                      <a:pt x="46736" y="29994"/>
                      <a:pt x="46736" y="30129"/>
                    </a:cubicBezTo>
                    <a:cubicBezTo>
                      <a:pt x="46734" y="30262"/>
                      <a:pt x="46792" y="30384"/>
                      <a:pt x="46885" y="30469"/>
                    </a:cubicBezTo>
                    <a:cubicBezTo>
                      <a:pt x="46978" y="30385"/>
                      <a:pt x="47037" y="30266"/>
                      <a:pt x="47038" y="30130"/>
                    </a:cubicBezTo>
                    <a:cubicBezTo>
                      <a:pt x="47040" y="29995"/>
                      <a:pt x="46982" y="29875"/>
                      <a:pt x="46891" y="29789"/>
                    </a:cubicBezTo>
                    <a:close/>
                    <a:moveTo>
                      <a:pt x="17388" y="29517"/>
                    </a:moveTo>
                    <a:lnTo>
                      <a:pt x="17388" y="29517"/>
                    </a:lnTo>
                    <a:cubicBezTo>
                      <a:pt x="17355" y="29762"/>
                      <a:pt x="17419" y="30017"/>
                      <a:pt x="17588" y="30223"/>
                    </a:cubicBezTo>
                    <a:cubicBezTo>
                      <a:pt x="17759" y="30427"/>
                      <a:pt x="18000" y="30534"/>
                      <a:pt x="18245" y="30546"/>
                    </a:cubicBezTo>
                    <a:cubicBezTo>
                      <a:pt x="18277" y="30302"/>
                      <a:pt x="18214" y="30046"/>
                      <a:pt x="18043" y="29842"/>
                    </a:cubicBezTo>
                    <a:cubicBezTo>
                      <a:pt x="17875" y="29637"/>
                      <a:pt x="17635" y="29529"/>
                      <a:pt x="17388" y="29517"/>
                    </a:cubicBezTo>
                    <a:close/>
                    <a:moveTo>
                      <a:pt x="894" y="30515"/>
                    </a:moveTo>
                    <a:cubicBezTo>
                      <a:pt x="842" y="30515"/>
                      <a:pt x="798" y="30559"/>
                      <a:pt x="798" y="30611"/>
                    </a:cubicBezTo>
                    <a:cubicBezTo>
                      <a:pt x="798" y="30666"/>
                      <a:pt x="842" y="30707"/>
                      <a:pt x="894" y="30707"/>
                    </a:cubicBezTo>
                    <a:cubicBezTo>
                      <a:pt x="946" y="30707"/>
                      <a:pt x="990" y="30663"/>
                      <a:pt x="990" y="30611"/>
                    </a:cubicBezTo>
                    <a:cubicBezTo>
                      <a:pt x="990" y="30559"/>
                      <a:pt x="946" y="30515"/>
                      <a:pt x="894" y="30515"/>
                    </a:cubicBezTo>
                    <a:close/>
                    <a:moveTo>
                      <a:pt x="48022" y="29740"/>
                    </a:moveTo>
                    <a:lnTo>
                      <a:pt x="48022" y="29740"/>
                    </a:lnTo>
                    <a:cubicBezTo>
                      <a:pt x="47776" y="29752"/>
                      <a:pt x="47537" y="29860"/>
                      <a:pt x="47366" y="30065"/>
                    </a:cubicBezTo>
                    <a:cubicBezTo>
                      <a:pt x="47196" y="30269"/>
                      <a:pt x="47133" y="30524"/>
                      <a:pt x="47166" y="30769"/>
                    </a:cubicBezTo>
                    <a:cubicBezTo>
                      <a:pt x="47412" y="30756"/>
                      <a:pt x="47653" y="30650"/>
                      <a:pt x="47821" y="30444"/>
                    </a:cubicBezTo>
                    <a:cubicBezTo>
                      <a:pt x="47990" y="30240"/>
                      <a:pt x="48054" y="29985"/>
                      <a:pt x="48022" y="29740"/>
                    </a:cubicBezTo>
                    <a:close/>
                    <a:moveTo>
                      <a:pt x="64515" y="30739"/>
                    </a:moveTo>
                    <a:cubicBezTo>
                      <a:pt x="64463" y="30739"/>
                      <a:pt x="64420" y="30782"/>
                      <a:pt x="64420" y="30834"/>
                    </a:cubicBezTo>
                    <a:cubicBezTo>
                      <a:pt x="64420" y="30886"/>
                      <a:pt x="64463" y="30930"/>
                      <a:pt x="64515" y="30930"/>
                    </a:cubicBezTo>
                    <a:cubicBezTo>
                      <a:pt x="64570" y="30930"/>
                      <a:pt x="64612" y="30888"/>
                      <a:pt x="64612" y="30834"/>
                    </a:cubicBezTo>
                    <a:cubicBezTo>
                      <a:pt x="64612" y="30782"/>
                      <a:pt x="64569" y="30739"/>
                      <a:pt x="64515" y="30739"/>
                    </a:cubicBezTo>
                    <a:close/>
                    <a:moveTo>
                      <a:pt x="17551" y="30614"/>
                    </a:moveTo>
                    <a:cubicBezTo>
                      <a:pt x="17483" y="30614"/>
                      <a:pt x="17416" y="30630"/>
                      <a:pt x="17354" y="30657"/>
                    </a:cubicBezTo>
                    <a:cubicBezTo>
                      <a:pt x="17396" y="30775"/>
                      <a:pt x="17484" y="30875"/>
                      <a:pt x="17609" y="30927"/>
                    </a:cubicBezTo>
                    <a:cubicBezTo>
                      <a:pt x="17666" y="30951"/>
                      <a:pt x="17726" y="30962"/>
                      <a:pt x="17784" y="30962"/>
                    </a:cubicBezTo>
                    <a:cubicBezTo>
                      <a:pt x="17852" y="30962"/>
                      <a:pt x="17919" y="30947"/>
                      <a:pt x="17980" y="30920"/>
                    </a:cubicBezTo>
                    <a:cubicBezTo>
                      <a:pt x="17939" y="30802"/>
                      <a:pt x="17849" y="30702"/>
                      <a:pt x="17725" y="30650"/>
                    </a:cubicBezTo>
                    <a:cubicBezTo>
                      <a:pt x="17668" y="30626"/>
                      <a:pt x="17609" y="30614"/>
                      <a:pt x="17551" y="30614"/>
                    </a:cubicBezTo>
                    <a:close/>
                    <a:moveTo>
                      <a:pt x="47862" y="30836"/>
                    </a:moveTo>
                    <a:cubicBezTo>
                      <a:pt x="47803" y="30836"/>
                      <a:pt x="47743" y="30848"/>
                      <a:pt x="47685" y="30872"/>
                    </a:cubicBezTo>
                    <a:cubicBezTo>
                      <a:pt x="47560" y="30925"/>
                      <a:pt x="47473" y="31024"/>
                      <a:pt x="47430" y="31143"/>
                    </a:cubicBezTo>
                    <a:cubicBezTo>
                      <a:pt x="47491" y="31171"/>
                      <a:pt x="47557" y="31186"/>
                      <a:pt x="47624" y="31186"/>
                    </a:cubicBezTo>
                    <a:cubicBezTo>
                      <a:pt x="47683" y="31186"/>
                      <a:pt x="47743" y="31174"/>
                      <a:pt x="47801" y="31150"/>
                    </a:cubicBezTo>
                    <a:cubicBezTo>
                      <a:pt x="47927" y="31096"/>
                      <a:pt x="48014" y="30998"/>
                      <a:pt x="48057" y="30879"/>
                    </a:cubicBezTo>
                    <a:cubicBezTo>
                      <a:pt x="47996" y="30851"/>
                      <a:pt x="47930" y="30836"/>
                      <a:pt x="47862" y="30836"/>
                    </a:cubicBezTo>
                    <a:close/>
                    <a:moveTo>
                      <a:pt x="465" y="31096"/>
                    </a:moveTo>
                    <a:cubicBezTo>
                      <a:pt x="417" y="31096"/>
                      <a:pt x="378" y="31134"/>
                      <a:pt x="378" y="31183"/>
                    </a:cubicBezTo>
                    <a:cubicBezTo>
                      <a:pt x="378" y="31233"/>
                      <a:pt x="417" y="31270"/>
                      <a:pt x="465" y="31270"/>
                    </a:cubicBezTo>
                    <a:cubicBezTo>
                      <a:pt x="512" y="31270"/>
                      <a:pt x="552" y="31233"/>
                      <a:pt x="552" y="31183"/>
                    </a:cubicBezTo>
                    <a:cubicBezTo>
                      <a:pt x="552" y="31137"/>
                      <a:pt x="514" y="31096"/>
                      <a:pt x="465" y="31096"/>
                    </a:cubicBezTo>
                    <a:close/>
                    <a:moveTo>
                      <a:pt x="15977" y="28507"/>
                    </a:moveTo>
                    <a:lnTo>
                      <a:pt x="15977" y="28507"/>
                    </a:lnTo>
                    <a:cubicBezTo>
                      <a:pt x="14966" y="28771"/>
                      <a:pt x="14535" y="30568"/>
                      <a:pt x="13954" y="31269"/>
                    </a:cubicBezTo>
                    <a:cubicBezTo>
                      <a:pt x="13986" y="31273"/>
                      <a:pt x="14019" y="31274"/>
                      <a:pt x="14053" y="31274"/>
                    </a:cubicBezTo>
                    <a:cubicBezTo>
                      <a:pt x="14766" y="31274"/>
                      <a:pt x="16129" y="30497"/>
                      <a:pt x="15977" y="28507"/>
                    </a:cubicBezTo>
                    <a:close/>
                    <a:moveTo>
                      <a:pt x="64946" y="31320"/>
                    </a:moveTo>
                    <a:cubicBezTo>
                      <a:pt x="64898" y="31320"/>
                      <a:pt x="64859" y="31357"/>
                      <a:pt x="64859" y="31407"/>
                    </a:cubicBezTo>
                    <a:cubicBezTo>
                      <a:pt x="64859" y="31456"/>
                      <a:pt x="64896" y="31494"/>
                      <a:pt x="64946" y="31494"/>
                    </a:cubicBezTo>
                    <a:cubicBezTo>
                      <a:pt x="64992" y="31494"/>
                      <a:pt x="65031" y="31456"/>
                      <a:pt x="65031" y="31407"/>
                    </a:cubicBezTo>
                    <a:cubicBezTo>
                      <a:pt x="65031" y="31360"/>
                      <a:pt x="64993" y="31320"/>
                      <a:pt x="64946" y="31320"/>
                    </a:cubicBezTo>
                    <a:close/>
                    <a:moveTo>
                      <a:pt x="49434" y="28727"/>
                    </a:moveTo>
                    <a:lnTo>
                      <a:pt x="49434" y="28727"/>
                    </a:lnTo>
                    <a:cubicBezTo>
                      <a:pt x="49283" y="30717"/>
                      <a:pt x="50643" y="31496"/>
                      <a:pt x="51356" y="31496"/>
                    </a:cubicBezTo>
                    <a:cubicBezTo>
                      <a:pt x="51391" y="31496"/>
                      <a:pt x="51425" y="31494"/>
                      <a:pt x="51457" y="31491"/>
                    </a:cubicBezTo>
                    <a:cubicBezTo>
                      <a:pt x="50875" y="30789"/>
                      <a:pt x="50445" y="28992"/>
                      <a:pt x="49434" y="28727"/>
                    </a:cubicBezTo>
                    <a:close/>
                    <a:moveTo>
                      <a:pt x="77" y="31618"/>
                    </a:moveTo>
                    <a:cubicBezTo>
                      <a:pt x="33" y="31618"/>
                      <a:pt x="0" y="31653"/>
                      <a:pt x="0" y="31696"/>
                    </a:cubicBezTo>
                    <a:cubicBezTo>
                      <a:pt x="0" y="31740"/>
                      <a:pt x="33" y="31775"/>
                      <a:pt x="77" y="31775"/>
                    </a:cubicBezTo>
                    <a:cubicBezTo>
                      <a:pt x="120" y="31775"/>
                      <a:pt x="155" y="31740"/>
                      <a:pt x="155" y="31696"/>
                    </a:cubicBezTo>
                    <a:cubicBezTo>
                      <a:pt x="155" y="31653"/>
                      <a:pt x="120" y="31618"/>
                      <a:pt x="77" y="31618"/>
                    </a:cubicBezTo>
                    <a:close/>
                    <a:moveTo>
                      <a:pt x="65332" y="31841"/>
                    </a:moveTo>
                    <a:cubicBezTo>
                      <a:pt x="65289" y="31841"/>
                      <a:pt x="65254" y="31876"/>
                      <a:pt x="65254" y="31920"/>
                    </a:cubicBezTo>
                    <a:cubicBezTo>
                      <a:pt x="65254" y="31963"/>
                      <a:pt x="65289" y="31998"/>
                      <a:pt x="65332" y="31998"/>
                    </a:cubicBezTo>
                    <a:cubicBezTo>
                      <a:pt x="65376" y="31998"/>
                      <a:pt x="65411" y="31963"/>
                      <a:pt x="65411" y="31920"/>
                    </a:cubicBezTo>
                    <a:cubicBezTo>
                      <a:pt x="65411" y="31876"/>
                      <a:pt x="65376" y="31841"/>
                      <a:pt x="65332" y="31841"/>
                    </a:cubicBezTo>
                    <a:close/>
                    <a:moveTo>
                      <a:pt x="18253" y="32392"/>
                    </a:moveTo>
                    <a:cubicBezTo>
                      <a:pt x="18072" y="32392"/>
                      <a:pt x="17912" y="32472"/>
                      <a:pt x="17797" y="32595"/>
                    </a:cubicBezTo>
                    <a:cubicBezTo>
                      <a:pt x="17912" y="32718"/>
                      <a:pt x="18072" y="32798"/>
                      <a:pt x="18253" y="32798"/>
                    </a:cubicBezTo>
                    <a:cubicBezTo>
                      <a:pt x="18435" y="32798"/>
                      <a:pt x="18595" y="32719"/>
                      <a:pt x="18710" y="32595"/>
                    </a:cubicBezTo>
                    <a:cubicBezTo>
                      <a:pt x="18595" y="32472"/>
                      <a:pt x="18435" y="32392"/>
                      <a:pt x="18253" y="32392"/>
                    </a:cubicBezTo>
                    <a:close/>
                    <a:moveTo>
                      <a:pt x="47156" y="32615"/>
                    </a:moveTo>
                    <a:cubicBezTo>
                      <a:pt x="46975" y="32615"/>
                      <a:pt x="46814" y="32693"/>
                      <a:pt x="46699" y="32818"/>
                    </a:cubicBezTo>
                    <a:cubicBezTo>
                      <a:pt x="46814" y="32941"/>
                      <a:pt x="46975" y="33021"/>
                      <a:pt x="47156" y="33021"/>
                    </a:cubicBezTo>
                    <a:cubicBezTo>
                      <a:pt x="47337" y="33021"/>
                      <a:pt x="47499" y="32941"/>
                      <a:pt x="47612" y="32818"/>
                    </a:cubicBezTo>
                    <a:cubicBezTo>
                      <a:pt x="47499" y="32695"/>
                      <a:pt x="47337" y="32615"/>
                      <a:pt x="47156" y="32615"/>
                    </a:cubicBezTo>
                    <a:close/>
                    <a:moveTo>
                      <a:pt x="77" y="33415"/>
                    </a:moveTo>
                    <a:cubicBezTo>
                      <a:pt x="33" y="33415"/>
                      <a:pt x="0" y="33450"/>
                      <a:pt x="0" y="33493"/>
                    </a:cubicBezTo>
                    <a:cubicBezTo>
                      <a:pt x="0" y="33537"/>
                      <a:pt x="33" y="33571"/>
                      <a:pt x="77" y="33571"/>
                    </a:cubicBezTo>
                    <a:cubicBezTo>
                      <a:pt x="120" y="33571"/>
                      <a:pt x="155" y="33537"/>
                      <a:pt x="155" y="33493"/>
                    </a:cubicBezTo>
                    <a:cubicBezTo>
                      <a:pt x="155" y="33450"/>
                      <a:pt x="120" y="33415"/>
                      <a:pt x="77" y="33415"/>
                    </a:cubicBezTo>
                    <a:close/>
                    <a:moveTo>
                      <a:pt x="65332" y="33638"/>
                    </a:moveTo>
                    <a:cubicBezTo>
                      <a:pt x="65289" y="33638"/>
                      <a:pt x="65254" y="33673"/>
                      <a:pt x="65254" y="33716"/>
                    </a:cubicBezTo>
                    <a:cubicBezTo>
                      <a:pt x="65254" y="33760"/>
                      <a:pt x="65289" y="33795"/>
                      <a:pt x="65332" y="33795"/>
                    </a:cubicBezTo>
                    <a:cubicBezTo>
                      <a:pt x="65376" y="33795"/>
                      <a:pt x="65411" y="33760"/>
                      <a:pt x="65411" y="33716"/>
                    </a:cubicBezTo>
                    <a:cubicBezTo>
                      <a:pt x="65411" y="33673"/>
                      <a:pt x="65376" y="33638"/>
                      <a:pt x="65332" y="33638"/>
                    </a:cubicBezTo>
                    <a:close/>
                    <a:moveTo>
                      <a:pt x="16026" y="31320"/>
                    </a:moveTo>
                    <a:cubicBezTo>
                      <a:pt x="15295" y="32515"/>
                      <a:pt x="13861" y="32595"/>
                      <a:pt x="13861" y="32595"/>
                    </a:cubicBezTo>
                    <a:cubicBezTo>
                      <a:pt x="13861" y="32595"/>
                      <a:pt x="15295" y="32674"/>
                      <a:pt x="16026" y="33870"/>
                    </a:cubicBezTo>
                    <a:cubicBezTo>
                      <a:pt x="16026" y="33870"/>
                      <a:pt x="16795" y="33163"/>
                      <a:pt x="17535" y="33163"/>
                    </a:cubicBezTo>
                    <a:cubicBezTo>
                      <a:pt x="17571" y="33163"/>
                      <a:pt x="17606" y="33165"/>
                      <a:pt x="17642" y="33169"/>
                    </a:cubicBezTo>
                    <a:lnTo>
                      <a:pt x="17204" y="32595"/>
                    </a:lnTo>
                    <a:lnTo>
                      <a:pt x="17642" y="32021"/>
                    </a:lnTo>
                    <a:lnTo>
                      <a:pt x="17642" y="32021"/>
                    </a:lnTo>
                    <a:cubicBezTo>
                      <a:pt x="17606" y="32024"/>
                      <a:pt x="17571" y="32026"/>
                      <a:pt x="17535" y="32026"/>
                    </a:cubicBezTo>
                    <a:cubicBezTo>
                      <a:pt x="16795" y="32026"/>
                      <a:pt x="16026" y="31320"/>
                      <a:pt x="16026" y="31320"/>
                    </a:cubicBezTo>
                    <a:close/>
                    <a:moveTo>
                      <a:pt x="465" y="33919"/>
                    </a:moveTo>
                    <a:cubicBezTo>
                      <a:pt x="417" y="33919"/>
                      <a:pt x="378" y="33958"/>
                      <a:pt x="378" y="34006"/>
                    </a:cubicBezTo>
                    <a:cubicBezTo>
                      <a:pt x="378" y="34053"/>
                      <a:pt x="416" y="34093"/>
                      <a:pt x="465" y="34093"/>
                    </a:cubicBezTo>
                    <a:cubicBezTo>
                      <a:pt x="512" y="34093"/>
                      <a:pt x="552" y="34055"/>
                      <a:pt x="552" y="34006"/>
                    </a:cubicBezTo>
                    <a:cubicBezTo>
                      <a:pt x="552" y="33958"/>
                      <a:pt x="514" y="33919"/>
                      <a:pt x="465" y="33919"/>
                    </a:cubicBezTo>
                    <a:close/>
                    <a:moveTo>
                      <a:pt x="49384" y="31543"/>
                    </a:moveTo>
                    <a:cubicBezTo>
                      <a:pt x="49384" y="31543"/>
                      <a:pt x="48616" y="32248"/>
                      <a:pt x="47878" y="32248"/>
                    </a:cubicBezTo>
                    <a:cubicBezTo>
                      <a:pt x="47841" y="32248"/>
                      <a:pt x="47805" y="32246"/>
                      <a:pt x="47769" y="32243"/>
                    </a:cubicBezTo>
                    <a:lnTo>
                      <a:pt x="47769" y="32243"/>
                    </a:lnTo>
                    <a:lnTo>
                      <a:pt x="48205" y="32818"/>
                    </a:lnTo>
                    <a:lnTo>
                      <a:pt x="47769" y="33392"/>
                    </a:lnTo>
                    <a:cubicBezTo>
                      <a:pt x="47804" y="33388"/>
                      <a:pt x="47840" y="33387"/>
                      <a:pt x="47876" y="33387"/>
                    </a:cubicBezTo>
                    <a:cubicBezTo>
                      <a:pt x="48615" y="33387"/>
                      <a:pt x="49384" y="34093"/>
                      <a:pt x="49384" y="34093"/>
                    </a:cubicBezTo>
                    <a:cubicBezTo>
                      <a:pt x="50116" y="32898"/>
                      <a:pt x="51549" y="32818"/>
                      <a:pt x="51549" y="32818"/>
                    </a:cubicBezTo>
                    <a:cubicBezTo>
                      <a:pt x="51549" y="32818"/>
                      <a:pt x="50116" y="32738"/>
                      <a:pt x="49384" y="31543"/>
                    </a:cubicBezTo>
                    <a:close/>
                    <a:moveTo>
                      <a:pt x="64946" y="34142"/>
                    </a:moveTo>
                    <a:cubicBezTo>
                      <a:pt x="64898" y="34142"/>
                      <a:pt x="64859" y="34180"/>
                      <a:pt x="64859" y="34229"/>
                    </a:cubicBezTo>
                    <a:cubicBezTo>
                      <a:pt x="64859" y="34276"/>
                      <a:pt x="64896" y="34316"/>
                      <a:pt x="64946" y="34316"/>
                    </a:cubicBezTo>
                    <a:cubicBezTo>
                      <a:pt x="64993" y="34316"/>
                      <a:pt x="65031" y="34277"/>
                      <a:pt x="65031" y="34229"/>
                    </a:cubicBezTo>
                    <a:cubicBezTo>
                      <a:pt x="65031" y="34180"/>
                      <a:pt x="64992" y="34142"/>
                      <a:pt x="64946" y="34142"/>
                    </a:cubicBezTo>
                    <a:close/>
                    <a:moveTo>
                      <a:pt x="17785" y="34227"/>
                    </a:moveTo>
                    <a:cubicBezTo>
                      <a:pt x="17727" y="34227"/>
                      <a:pt x="17667" y="34238"/>
                      <a:pt x="17609" y="34263"/>
                    </a:cubicBezTo>
                    <a:cubicBezTo>
                      <a:pt x="17484" y="34316"/>
                      <a:pt x="17397" y="34415"/>
                      <a:pt x="17354" y="34534"/>
                    </a:cubicBezTo>
                    <a:cubicBezTo>
                      <a:pt x="17415" y="34561"/>
                      <a:pt x="17481" y="34577"/>
                      <a:pt x="17549" y="34577"/>
                    </a:cubicBezTo>
                    <a:cubicBezTo>
                      <a:pt x="17608" y="34577"/>
                      <a:pt x="17667" y="34565"/>
                      <a:pt x="17725" y="34541"/>
                    </a:cubicBezTo>
                    <a:cubicBezTo>
                      <a:pt x="17849" y="34487"/>
                      <a:pt x="17936" y="34389"/>
                      <a:pt x="17980" y="34270"/>
                    </a:cubicBezTo>
                    <a:cubicBezTo>
                      <a:pt x="17919" y="34242"/>
                      <a:pt x="17853" y="34227"/>
                      <a:pt x="17785" y="34227"/>
                    </a:cubicBezTo>
                    <a:close/>
                    <a:moveTo>
                      <a:pt x="894" y="34483"/>
                    </a:moveTo>
                    <a:cubicBezTo>
                      <a:pt x="842" y="34483"/>
                      <a:pt x="798" y="34526"/>
                      <a:pt x="798" y="34578"/>
                    </a:cubicBezTo>
                    <a:cubicBezTo>
                      <a:pt x="798" y="34631"/>
                      <a:pt x="842" y="34674"/>
                      <a:pt x="894" y="34674"/>
                    </a:cubicBezTo>
                    <a:cubicBezTo>
                      <a:pt x="946" y="34674"/>
                      <a:pt x="990" y="34631"/>
                      <a:pt x="990" y="34578"/>
                    </a:cubicBezTo>
                    <a:cubicBezTo>
                      <a:pt x="990" y="34526"/>
                      <a:pt x="946" y="34483"/>
                      <a:pt x="894" y="34483"/>
                    </a:cubicBezTo>
                    <a:close/>
                    <a:moveTo>
                      <a:pt x="47626" y="34451"/>
                    </a:moveTo>
                    <a:cubicBezTo>
                      <a:pt x="47558" y="34451"/>
                      <a:pt x="47491" y="34466"/>
                      <a:pt x="47430" y="34493"/>
                    </a:cubicBezTo>
                    <a:cubicBezTo>
                      <a:pt x="47472" y="34610"/>
                      <a:pt x="47560" y="34710"/>
                      <a:pt x="47685" y="34763"/>
                    </a:cubicBezTo>
                    <a:cubicBezTo>
                      <a:pt x="47744" y="34788"/>
                      <a:pt x="47804" y="34799"/>
                      <a:pt x="47863" y="34799"/>
                    </a:cubicBezTo>
                    <a:cubicBezTo>
                      <a:pt x="47930" y="34799"/>
                      <a:pt x="47996" y="34784"/>
                      <a:pt x="48057" y="34755"/>
                    </a:cubicBezTo>
                    <a:cubicBezTo>
                      <a:pt x="48014" y="34638"/>
                      <a:pt x="47927" y="34538"/>
                      <a:pt x="47801" y="34486"/>
                    </a:cubicBezTo>
                    <a:cubicBezTo>
                      <a:pt x="47743" y="34462"/>
                      <a:pt x="47684" y="34451"/>
                      <a:pt x="47626" y="34451"/>
                    </a:cubicBezTo>
                    <a:close/>
                    <a:moveTo>
                      <a:pt x="64515" y="34705"/>
                    </a:moveTo>
                    <a:cubicBezTo>
                      <a:pt x="64463" y="34705"/>
                      <a:pt x="64420" y="34748"/>
                      <a:pt x="64420" y="34802"/>
                    </a:cubicBezTo>
                    <a:cubicBezTo>
                      <a:pt x="64420" y="34854"/>
                      <a:pt x="64463" y="34897"/>
                      <a:pt x="64515" y="34897"/>
                    </a:cubicBezTo>
                    <a:cubicBezTo>
                      <a:pt x="64567" y="34897"/>
                      <a:pt x="64611" y="34854"/>
                      <a:pt x="64611" y="34802"/>
                    </a:cubicBezTo>
                    <a:cubicBezTo>
                      <a:pt x="64612" y="34748"/>
                      <a:pt x="64570" y="34705"/>
                      <a:pt x="64515" y="34705"/>
                    </a:cubicBezTo>
                    <a:close/>
                    <a:moveTo>
                      <a:pt x="1367" y="35083"/>
                    </a:moveTo>
                    <a:cubicBezTo>
                      <a:pt x="1309" y="35083"/>
                      <a:pt x="1262" y="35131"/>
                      <a:pt x="1262" y="35189"/>
                    </a:cubicBezTo>
                    <a:cubicBezTo>
                      <a:pt x="1262" y="35246"/>
                      <a:pt x="1309" y="35294"/>
                      <a:pt x="1367" y="35294"/>
                    </a:cubicBezTo>
                    <a:cubicBezTo>
                      <a:pt x="1424" y="35294"/>
                      <a:pt x="1472" y="35246"/>
                      <a:pt x="1472" y="35189"/>
                    </a:cubicBezTo>
                    <a:cubicBezTo>
                      <a:pt x="1472" y="35131"/>
                      <a:pt x="1424" y="35083"/>
                      <a:pt x="1367" y="35083"/>
                    </a:cubicBezTo>
                    <a:close/>
                    <a:moveTo>
                      <a:pt x="2943" y="34971"/>
                    </a:moveTo>
                    <a:cubicBezTo>
                      <a:pt x="3088" y="34971"/>
                      <a:pt x="3204" y="35087"/>
                      <a:pt x="3204" y="35232"/>
                    </a:cubicBezTo>
                    <a:cubicBezTo>
                      <a:pt x="3204" y="35375"/>
                      <a:pt x="3087" y="35493"/>
                      <a:pt x="2943" y="35493"/>
                    </a:cubicBezTo>
                    <a:cubicBezTo>
                      <a:pt x="2800" y="35493"/>
                      <a:pt x="2682" y="35375"/>
                      <a:pt x="2682" y="35232"/>
                    </a:cubicBezTo>
                    <a:cubicBezTo>
                      <a:pt x="2682" y="35089"/>
                      <a:pt x="2800" y="34971"/>
                      <a:pt x="2943" y="34971"/>
                    </a:cubicBezTo>
                    <a:close/>
                    <a:moveTo>
                      <a:pt x="2943" y="34965"/>
                    </a:moveTo>
                    <a:cubicBezTo>
                      <a:pt x="2797" y="34965"/>
                      <a:pt x="2676" y="35086"/>
                      <a:pt x="2676" y="35232"/>
                    </a:cubicBezTo>
                    <a:cubicBezTo>
                      <a:pt x="2676" y="35378"/>
                      <a:pt x="2797" y="35499"/>
                      <a:pt x="2943" y="35499"/>
                    </a:cubicBezTo>
                    <a:cubicBezTo>
                      <a:pt x="3089" y="35499"/>
                      <a:pt x="3210" y="35378"/>
                      <a:pt x="3210" y="35232"/>
                    </a:cubicBezTo>
                    <a:cubicBezTo>
                      <a:pt x="3210" y="35086"/>
                      <a:pt x="3089" y="34965"/>
                      <a:pt x="2943" y="34965"/>
                    </a:cubicBezTo>
                    <a:close/>
                    <a:moveTo>
                      <a:pt x="64044" y="35306"/>
                    </a:moveTo>
                    <a:cubicBezTo>
                      <a:pt x="63986" y="35306"/>
                      <a:pt x="63940" y="35354"/>
                      <a:pt x="63940" y="35412"/>
                    </a:cubicBezTo>
                    <a:cubicBezTo>
                      <a:pt x="63940" y="35470"/>
                      <a:pt x="63986" y="35516"/>
                      <a:pt x="64044" y="35516"/>
                    </a:cubicBezTo>
                    <a:cubicBezTo>
                      <a:pt x="64102" y="35516"/>
                      <a:pt x="64150" y="35470"/>
                      <a:pt x="64150" y="35412"/>
                    </a:cubicBezTo>
                    <a:cubicBezTo>
                      <a:pt x="64150" y="35354"/>
                      <a:pt x="64102" y="35306"/>
                      <a:pt x="64044" y="35306"/>
                    </a:cubicBezTo>
                    <a:close/>
                    <a:moveTo>
                      <a:pt x="18526" y="34944"/>
                    </a:moveTo>
                    <a:cubicBezTo>
                      <a:pt x="18433" y="35028"/>
                      <a:pt x="18374" y="35147"/>
                      <a:pt x="18371" y="35283"/>
                    </a:cubicBezTo>
                    <a:cubicBezTo>
                      <a:pt x="18369" y="35416"/>
                      <a:pt x="18427" y="35538"/>
                      <a:pt x="18520" y="35623"/>
                    </a:cubicBezTo>
                    <a:cubicBezTo>
                      <a:pt x="18614" y="35541"/>
                      <a:pt x="18674" y="35420"/>
                      <a:pt x="18674" y="35284"/>
                    </a:cubicBezTo>
                    <a:cubicBezTo>
                      <a:pt x="18675" y="35151"/>
                      <a:pt x="18617" y="35029"/>
                      <a:pt x="18526" y="34944"/>
                    </a:cubicBezTo>
                    <a:close/>
                    <a:moveTo>
                      <a:pt x="18246" y="34645"/>
                    </a:moveTo>
                    <a:lnTo>
                      <a:pt x="18246" y="34645"/>
                    </a:lnTo>
                    <a:cubicBezTo>
                      <a:pt x="18000" y="34658"/>
                      <a:pt x="17759" y="34764"/>
                      <a:pt x="17591" y="34970"/>
                    </a:cubicBezTo>
                    <a:cubicBezTo>
                      <a:pt x="17420" y="35174"/>
                      <a:pt x="17357" y="35429"/>
                      <a:pt x="17390" y="35674"/>
                    </a:cubicBezTo>
                    <a:cubicBezTo>
                      <a:pt x="17635" y="35661"/>
                      <a:pt x="17875" y="35552"/>
                      <a:pt x="18045" y="35349"/>
                    </a:cubicBezTo>
                    <a:cubicBezTo>
                      <a:pt x="18216" y="35145"/>
                      <a:pt x="18280" y="34890"/>
                      <a:pt x="18246" y="34645"/>
                    </a:cubicBezTo>
                    <a:close/>
                    <a:moveTo>
                      <a:pt x="62468" y="35194"/>
                    </a:moveTo>
                    <a:cubicBezTo>
                      <a:pt x="62613" y="35194"/>
                      <a:pt x="62729" y="35310"/>
                      <a:pt x="62729" y="35455"/>
                    </a:cubicBezTo>
                    <a:cubicBezTo>
                      <a:pt x="62729" y="35599"/>
                      <a:pt x="62610" y="35716"/>
                      <a:pt x="62468" y="35716"/>
                    </a:cubicBezTo>
                    <a:cubicBezTo>
                      <a:pt x="62324" y="35716"/>
                      <a:pt x="62207" y="35599"/>
                      <a:pt x="62207" y="35455"/>
                    </a:cubicBezTo>
                    <a:cubicBezTo>
                      <a:pt x="62207" y="35312"/>
                      <a:pt x="62324" y="35194"/>
                      <a:pt x="62468" y="35194"/>
                    </a:cubicBezTo>
                    <a:close/>
                    <a:moveTo>
                      <a:pt x="62469" y="35189"/>
                    </a:moveTo>
                    <a:cubicBezTo>
                      <a:pt x="62321" y="35189"/>
                      <a:pt x="62203" y="35309"/>
                      <a:pt x="62203" y="35455"/>
                    </a:cubicBezTo>
                    <a:cubicBezTo>
                      <a:pt x="62203" y="35602"/>
                      <a:pt x="62321" y="35722"/>
                      <a:pt x="62469" y="35722"/>
                    </a:cubicBezTo>
                    <a:cubicBezTo>
                      <a:pt x="62614" y="35722"/>
                      <a:pt x="62736" y="35602"/>
                      <a:pt x="62736" y="35455"/>
                    </a:cubicBezTo>
                    <a:cubicBezTo>
                      <a:pt x="62736" y="35309"/>
                      <a:pt x="62616" y="35189"/>
                      <a:pt x="62469" y="35189"/>
                    </a:cubicBezTo>
                    <a:close/>
                    <a:moveTo>
                      <a:pt x="46883" y="35167"/>
                    </a:moveTo>
                    <a:cubicBezTo>
                      <a:pt x="46792" y="35252"/>
                      <a:pt x="46734" y="35374"/>
                      <a:pt x="46734" y="35507"/>
                    </a:cubicBezTo>
                    <a:cubicBezTo>
                      <a:pt x="46736" y="35644"/>
                      <a:pt x="46796" y="35762"/>
                      <a:pt x="46888" y="35846"/>
                    </a:cubicBezTo>
                    <a:cubicBezTo>
                      <a:pt x="46979" y="35761"/>
                      <a:pt x="47037" y="35639"/>
                      <a:pt x="47037" y="35506"/>
                    </a:cubicBezTo>
                    <a:cubicBezTo>
                      <a:pt x="47036" y="35371"/>
                      <a:pt x="46978" y="35251"/>
                      <a:pt x="46883" y="35167"/>
                    </a:cubicBezTo>
                    <a:close/>
                    <a:moveTo>
                      <a:pt x="47166" y="34865"/>
                    </a:moveTo>
                    <a:lnTo>
                      <a:pt x="47166" y="34865"/>
                    </a:lnTo>
                    <a:cubicBezTo>
                      <a:pt x="47133" y="35110"/>
                      <a:pt x="47196" y="35365"/>
                      <a:pt x="47366" y="35571"/>
                    </a:cubicBezTo>
                    <a:cubicBezTo>
                      <a:pt x="47537" y="35775"/>
                      <a:pt x="47776" y="35884"/>
                      <a:pt x="48022" y="35896"/>
                    </a:cubicBezTo>
                    <a:cubicBezTo>
                      <a:pt x="48054" y="35651"/>
                      <a:pt x="47992" y="35396"/>
                      <a:pt x="47821" y="35190"/>
                    </a:cubicBezTo>
                    <a:cubicBezTo>
                      <a:pt x="47651" y="34986"/>
                      <a:pt x="47409" y="34878"/>
                      <a:pt x="47166" y="34865"/>
                    </a:cubicBezTo>
                    <a:close/>
                    <a:moveTo>
                      <a:pt x="1885" y="35704"/>
                    </a:moveTo>
                    <a:cubicBezTo>
                      <a:pt x="1822" y="35704"/>
                      <a:pt x="1771" y="35755"/>
                      <a:pt x="1771" y="35819"/>
                    </a:cubicBezTo>
                    <a:cubicBezTo>
                      <a:pt x="1771" y="35883"/>
                      <a:pt x="1822" y="35933"/>
                      <a:pt x="1885" y="35933"/>
                    </a:cubicBezTo>
                    <a:cubicBezTo>
                      <a:pt x="1949" y="35933"/>
                      <a:pt x="2000" y="35883"/>
                      <a:pt x="2000" y="35819"/>
                    </a:cubicBezTo>
                    <a:cubicBezTo>
                      <a:pt x="2000" y="35755"/>
                      <a:pt x="1949" y="35704"/>
                      <a:pt x="1885" y="35704"/>
                    </a:cubicBezTo>
                    <a:close/>
                    <a:moveTo>
                      <a:pt x="10730" y="29210"/>
                    </a:moveTo>
                    <a:cubicBezTo>
                      <a:pt x="8510" y="29210"/>
                      <a:pt x="4150" y="32555"/>
                      <a:pt x="2827" y="32595"/>
                    </a:cubicBezTo>
                    <a:cubicBezTo>
                      <a:pt x="4150" y="32636"/>
                      <a:pt x="8510" y="35981"/>
                      <a:pt x="10730" y="35981"/>
                    </a:cubicBezTo>
                    <a:cubicBezTo>
                      <a:pt x="11080" y="35981"/>
                      <a:pt x="11378" y="35898"/>
                      <a:pt x="11601" y="35704"/>
                    </a:cubicBezTo>
                    <a:lnTo>
                      <a:pt x="11601" y="35703"/>
                    </a:lnTo>
                    <a:cubicBezTo>
                      <a:pt x="9998" y="34492"/>
                      <a:pt x="9119" y="33028"/>
                      <a:pt x="7042" y="32595"/>
                    </a:cubicBezTo>
                    <a:cubicBezTo>
                      <a:pt x="9119" y="32162"/>
                      <a:pt x="10000" y="30698"/>
                      <a:pt x="11601" y="29487"/>
                    </a:cubicBezTo>
                    <a:cubicBezTo>
                      <a:pt x="11378" y="29293"/>
                      <a:pt x="11080" y="29210"/>
                      <a:pt x="10730" y="29210"/>
                    </a:cubicBezTo>
                    <a:close/>
                    <a:moveTo>
                      <a:pt x="63526" y="35928"/>
                    </a:moveTo>
                    <a:cubicBezTo>
                      <a:pt x="63462" y="35928"/>
                      <a:pt x="63411" y="35978"/>
                      <a:pt x="63411" y="36042"/>
                    </a:cubicBezTo>
                    <a:cubicBezTo>
                      <a:pt x="63411" y="36106"/>
                      <a:pt x="63462" y="36156"/>
                      <a:pt x="63526" y="36156"/>
                    </a:cubicBezTo>
                    <a:cubicBezTo>
                      <a:pt x="63588" y="36156"/>
                      <a:pt x="63639" y="36106"/>
                      <a:pt x="63639" y="36042"/>
                    </a:cubicBezTo>
                    <a:cubicBezTo>
                      <a:pt x="63639" y="35978"/>
                      <a:pt x="63588" y="35928"/>
                      <a:pt x="63526" y="35928"/>
                    </a:cubicBezTo>
                    <a:close/>
                    <a:moveTo>
                      <a:pt x="54680" y="29434"/>
                    </a:moveTo>
                    <a:cubicBezTo>
                      <a:pt x="54330" y="29434"/>
                      <a:pt x="54033" y="29517"/>
                      <a:pt x="53810" y="29710"/>
                    </a:cubicBezTo>
                    <a:lnTo>
                      <a:pt x="53810" y="29711"/>
                    </a:lnTo>
                    <a:cubicBezTo>
                      <a:pt x="55412" y="30923"/>
                      <a:pt x="56291" y="32386"/>
                      <a:pt x="58368" y="32819"/>
                    </a:cubicBezTo>
                    <a:cubicBezTo>
                      <a:pt x="56291" y="33251"/>
                      <a:pt x="55412" y="34715"/>
                      <a:pt x="53810" y="35928"/>
                    </a:cubicBezTo>
                    <a:cubicBezTo>
                      <a:pt x="54033" y="36121"/>
                      <a:pt x="54331" y="36205"/>
                      <a:pt x="54682" y="36205"/>
                    </a:cubicBezTo>
                    <a:cubicBezTo>
                      <a:pt x="56901" y="36205"/>
                      <a:pt x="61260" y="32861"/>
                      <a:pt x="62584" y="32819"/>
                    </a:cubicBezTo>
                    <a:cubicBezTo>
                      <a:pt x="61260" y="32779"/>
                      <a:pt x="56899" y="29434"/>
                      <a:pt x="54680" y="29434"/>
                    </a:cubicBezTo>
                    <a:close/>
                    <a:moveTo>
                      <a:pt x="4023" y="35825"/>
                    </a:moveTo>
                    <a:cubicBezTo>
                      <a:pt x="4204" y="35825"/>
                      <a:pt x="4352" y="35972"/>
                      <a:pt x="4352" y="36154"/>
                    </a:cubicBezTo>
                    <a:cubicBezTo>
                      <a:pt x="4352" y="36335"/>
                      <a:pt x="4204" y="36484"/>
                      <a:pt x="4023" y="36484"/>
                    </a:cubicBezTo>
                    <a:cubicBezTo>
                      <a:pt x="3841" y="36484"/>
                      <a:pt x="3692" y="36335"/>
                      <a:pt x="3692" y="36154"/>
                    </a:cubicBezTo>
                    <a:cubicBezTo>
                      <a:pt x="3692" y="35972"/>
                      <a:pt x="3841" y="35825"/>
                      <a:pt x="4023" y="35825"/>
                    </a:cubicBezTo>
                    <a:close/>
                    <a:moveTo>
                      <a:pt x="4023" y="35817"/>
                    </a:moveTo>
                    <a:cubicBezTo>
                      <a:pt x="3836" y="35817"/>
                      <a:pt x="3685" y="35970"/>
                      <a:pt x="3685" y="36154"/>
                    </a:cubicBezTo>
                    <a:cubicBezTo>
                      <a:pt x="3685" y="36341"/>
                      <a:pt x="3837" y="36491"/>
                      <a:pt x="4023" y="36491"/>
                    </a:cubicBezTo>
                    <a:cubicBezTo>
                      <a:pt x="4207" y="36491"/>
                      <a:pt x="4359" y="36341"/>
                      <a:pt x="4359" y="36154"/>
                    </a:cubicBezTo>
                    <a:cubicBezTo>
                      <a:pt x="4359" y="35968"/>
                      <a:pt x="4207" y="35817"/>
                      <a:pt x="4023" y="35817"/>
                    </a:cubicBezTo>
                    <a:close/>
                    <a:moveTo>
                      <a:pt x="2453" y="36320"/>
                    </a:moveTo>
                    <a:cubicBezTo>
                      <a:pt x="2385" y="36320"/>
                      <a:pt x="2330" y="36377"/>
                      <a:pt x="2330" y="36443"/>
                    </a:cubicBezTo>
                    <a:cubicBezTo>
                      <a:pt x="2330" y="36511"/>
                      <a:pt x="2385" y="36567"/>
                      <a:pt x="2453" y="36567"/>
                    </a:cubicBezTo>
                    <a:cubicBezTo>
                      <a:pt x="2521" y="36567"/>
                      <a:pt x="2576" y="36513"/>
                      <a:pt x="2576" y="36443"/>
                    </a:cubicBezTo>
                    <a:cubicBezTo>
                      <a:pt x="2576" y="36377"/>
                      <a:pt x="2523" y="36320"/>
                      <a:pt x="2453" y="36320"/>
                    </a:cubicBezTo>
                    <a:close/>
                    <a:moveTo>
                      <a:pt x="14055" y="33916"/>
                    </a:moveTo>
                    <a:cubicBezTo>
                      <a:pt x="14020" y="33916"/>
                      <a:pt x="13986" y="33918"/>
                      <a:pt x="13954" y="33922"/>
                    </a:cubicBezTo>
                    <a:cubicBezTo>
                      <a:pt x="14535" y="34623"/>
                      <a:pt x="14964" y="36420"/>
                      <a:pt x="15977" y="36684"/>
                    </a:cubicBezTo>
                    <a:cubicBezTo>
                      <a:pt x="16129" y="34694"/>
                      <a:pt x="14768" y="33916"/>
                      <a:pt x="14055" y="33916"/>
                    </a:cubicBezTo>
                    <a:close/>
                    <a:moveTo>
                      <a:pt x="61390" y="36048"/>
                    </a:moveTo>
                    <a:cubicBezTo>
                      <a:pt x="61571" y="36048"/>
                      <a:pt x="61719" y="36196"/>
                      <a:pt x="61719" y="36377"/>
                    </a:cubicBezTo>
                    <a:cubicBezTo>
                      <a:pt x="61719" y="36558"/>
                      <a:pt x="61571" y="36706"/>
                      <a:pt x="61390" y="36706"/>
                    </a:cubicBezTo>
                    <a:cubicBezTo>
                      <a:pt x="61209" y="36706"/>
                      <a:pt x="61059" y="36558"/>
                      <a:pt x="61059" y="36377"/>
                    </a:cubicBezTo>
                    <a:cubicBezTo>
                      <a:pt x="61059" y="36196"/>
                      <a:pt x="61209" y="36048"/>
                      <a:pt x="61390" y="36048"/>
                    </a:cubicBezTo>
                    <a:close/>
                    <a:moveTo>
                      <a:pt x="61390" y="36041"/>
                    </a:moveTo>
                    <a:cubicBezTo>
                      <a:pt x="61203" y="36041"/>
                      <a:pt x="61052" y="36193"/>
                      <a:pt x="61052" y="36377"/>
                    </a:cubicBezTo>
                    <a:cubicBezTo>
                      <a:pt x="61052" y="36564"/>
                      <a:pt x="61204" y="36713"/>
                      <a:pt x="61390" y="36713"/>
                    </a:cubicBezTo>
                    <a:cubicBezTo>
                      <a:pt x="61391" y="36713"/>
                      <a:pt x="61391" y="36713"/>
                      <a:pt x="61392" y="36713"/>
                    </a:cubicBezTo>
                    <a:cubicBezTo>
                      <a:pt x="61575" y="36713"/>
                      <a:pt x="61726" y="36563"/>
                      <a:pt x="61726" y="36377"/>
                    </a:cubicBezTo>
                    <a:cubicBezTo>
                      <a:pt x="61726" y="36190"/>
                      <a:pt x="61574" y="36041"/>
                      <a:pt x="61390" y="36041"/>
                    </a:cubicBezTo>
                    <a:close/>
                    <a:moveTo>
                      <a:pt x="62956" y="36543"/>
                    </a:moveTo>
                    <a:cubicBezTo>
                      <a:pt x="62889" y="36543"/>
                      <a:pt x="62833" y="36598"/>
                      <a:pt x="62833" y="36667"/>
                    </a:cubicBezTo>
                    <a:cubicBezTo>
                      <a:pt x="62833" y="36733"/>
                      <a:pt x="62888" y="36790"/>
                      <a:pt x="62956" y="36790"/>
                    </a:cubicBezTo>
                    <a:cubicBezTo>
                      <a:pt x="63023" y="36790"/>
                      <a:pt x="63079" y="36736"/>
                      <a:pt x="63079" y="36667"/>
                    </a:cubicBezTo>
                    <a:cubicBezTo>
                      <a:pt x="63079" y="36600"/>
                      <a:pt x="63026" y="36543"/>
                      <a:pt x="62956" y="36543"/>
                    </a:cubicBezTo>
                    <a:close/>
                    <a:moveTo>
                      <a:pt x="51356" y="34140"/>
                    </a:moveTo>
                    <a:cubicBezTo>
                      <a:pt x="50643" y="34140"/>
                      <a:pt x="49283" y="34918"/>
                      <a:pt x="49434" y="36907"/>
                    </a:cubicBezTo>
                    <a:cubicBezTo>
                      <a:pt x="50444" y="36643"/>
                      <a:pt x="50875" y="34847"/>
                      <a:pt x="51457" y="34145"/>
                    </a:cubicBezTo>
                    <a:cubicBezTo>
                      <a:pt x="51425" y="34141"/>
                      <a:pt x="51391" y="34140"/>
                      <a:pt x="51356" y="34140"/>
                    </a:cubicBezTo>
                    <a:close/>
                    <a:moveTo>
                      <a:pt x="3075" y="36914"/>
                    </a:moveTo>
                    <a:cubicBezTo>
                      <a:pt x="3002" y="36914"/>
                      <a:pt x="2943" y="36974"/>
                      <a:pt x="2943" y="37046"/>
                    </a:cubicBezTo>
                    <a:cubicBezTo>
                      <a:pt x="2943" y="37119"/>
                      <a:pt x="3002" y="37180"/>
                      <a:pt x="3075" y="37180"/>
                    </a:cubicBezTo>
                    <a:cubicBezTo>
                      <a:pt x="3147" y="37180"/>
                      <a:pt x="3207" y="37119"/>
                      <a:pt x="3207" y="37046"/>
                    </a:cubicBezTo>
                    <a:cubicBezTo>
                      <a:pt x="3207" y="36974"/>
                      <a:pt x="3147" y="36914"/>
                      <a:pt x="3075" y="36914"/>
                    </a:cubicBezTo>
                    <a:close/>
                    <a:moveTo>
                      <a:pt x="62334" y="37137"/>
                    </a:moveTo>
                    <a:cubicBezTo>
                      <a:pt x="62262" y="37137"/>
                      <a:pt x="62203" y="37197"/>
                      <a:pt x="62203" y="37269"/>
                    </a:cubicBezTo>
                    <a:cubicBezTo>
                      <a:pt x="62203" y="37342"/>
                      <a:pt x="62262" y="37403"/>
                      <a:pt x="62334" y="37403"/>
                    </a:cubicBezTo>
                    <a:cubicBezTo>
                      <a:pt x="62407" y="37403"/>
                      <a:pt x="62466" y="37342"/>
                      <a:pt x="62466" y="37269"/>
                    </a:cubicBezTo>
                    <a:cubicBezTo>
                      <a:pt x="62468" y="37197"/>
                      <a:pt x="62410" y="37137"/>
                      <a:pt x="62334" y="37137"/>
                    </a:cubicBezTo>
                    <a:close/>
                    <a:moveTo>
                      <a:pt x="5448" y="36487"/>
                    </a:moveTo>
                    <a:cubicBezTo>
                      <a:pt x="5716" y="36487"/>
                      <a:pt x="5934" y="36707"/>
                      <a:pt x="5934" y="36972"/>
                    </a:cubicBezTo>
                    <a:cubicBezTo>
                      <a:pt x="5934" y="37240"/>
                      <a:pt x="5716" y="37458"/>
                      <a:pt x="5448" y="37458"/>
                    </a:cubicBezTo>
                    <a:cubicBezTo>
                      <a:pt x="5180" y="37458"/>
                      <a:pt x="4963" y="37240"/>
                      <a:pt x="4963" y="36972"/>
                    </a:cubicBezTo>
                    <a:cubicBezTo>
                      <a:pt x="4963" y="36704"/>
                      <a:pt x="5180" y="36487"/>
                      <a:pt x="5448" y="36487"/>
                    </a:cubicBezTo>
                    <a:close/>
                    <a:moveTo>
                      <a:pt x="5448" y="36477"/>
                    </a:moveTo>
                    <a:cubicBezTo>
                      <a:pt x="5175" y="36477"/>
                      <a:pt x="4951" y="36700"/>
                      <a:pt x="4951" y="36972"/>
                    </a:cubicBezTo>
                    <a:cubicBezTo>
                      <a:pt x="4951" y="37246"/>
                      <a:pt x="5175" y="37469"/>
                      <a:pt x="5448" y="37469"/>
                    </a:cubicBezTo>
                    <a:cubicBezTo>
                      <a:pt x="5449" y="37469"/>
                      <a:pt x="5450" y="37469"/>
                      <a:pt x="5451" y="37469"/>
                    </a:cubicBezTo>
                    <a:cubicBezTo>
                      <a:pt x="5722" y="37469"/>
                      <a:pt x="5944" y="37247"/>
                      <a:pt x="5944" y="36972"/>
                    </a:cubicBezTo>
                    <a:cubicBezTo>
                      <a:pt x="5944" y="36700"/>
                      <a:pt x="5721" y="36477"/>
                      <a:pt x="5448" y="36477"/>
                    </a:cubicBezTo>
                    <a:close/>
                    <a:moveTo>
                      <a:pt x="59962" y="36710"/>
                    </a:moveTo>
                    <a:cubicBezTo>
                      <a:pt x="60230" y="36710"/>
                      <a:pt x="60448" y="36929"/>
                      <a:pt x="60448" y="37195"/>
                    </a:cubicBezTo>
                    <a:cubicBezTo>
                      <a:pt x="60448" y="37464"/>
                      <a:pt x="60230" y="37681"/>
                      <a:pt x="59962" y="37681"/>
                    </a:cubicBezTo>
                    <a:cubicBezTo>
                      <a:pt x="59694" y="37681"/>
                      <a:pt x="59477" y="37464"/>
                      <a:pt x="59477" y="37195"/>
                    </a:cubicBezTo>
                    <a:cubicBezTo>
                      <a:pt x="59477" y="36927"/>
                      <a:pt x="59694" y="36710"/>
                      <a:pt x="59962" y="36710"/>
                    </a:cubicBezTo>
                    <a:close/>
                    <a:moveTo>
                      <a:pt x="59962" y="36700"/>
                    </a:moveTo>
                    <a:cubicBezTo>
                      <a:pt x="59688" y="36700"/>
                      <a:pt x="59465" y="36922"/>
                      <a:pt x="59465" y="37195"/>
                    </a:cubicBezTo>
                    <a:cubicBezTo>
                      <a:pt x="59465" y="37469"/>
                      <a:pt x="59688" y="37692"/>
                      <a:pt x="59962" y="37692"/>
                    </a:cubicBezTo>
                    <a:cubicBezTo>
                      <a:pt x="60236" y="37692"/>
                      <a:pt x="60458" y="37471"/>
                      <a:pt x="60458" y="37195"/>
                    </a:cubicBezTo>
                    <a:cubicBezTo>
                      <a:pt x="60458" y="36922"/>
                      <a:pt x="60236" y="36700"/>
                      <a:pt x="59962" y="36700"/>
                    </a:cubicBezTo>
                    <a:close/>
                    <a:moveTo>
                      <a:pt x="3753" y="37464"/>
                    </a:moveTo>
                    <a:cubicBezTo>
                      <a:pt x="3675" y="37465"/>
                      <a:pt x="3611" y="37527"/>
                      <a:pt x="3611" y="37606"/>
                    </a:cubicBezTo>
                    <a:cubicBezTo>
                      <a:pt x="3611" y="37682"/>
                      <a:pt x="3675" y="37746"/>
                      <a:pt x="3753" y="37746"/>
                    </a:cubicBezTo>
                    <a:cubicBezTo>
                      <a:pt x="3830" y="37746"/>
                      <a:pt x="3894" y="37682"/>
                      <a:pt x="3894" y="37606"/>
                    </a:cubicBezTo>
                    <a:cubicBezTo>
                      <a:pt x="3894" y="37527"/>
                      <a:pt x="3830" y="37464"/>
                      <a:pt x="3753" y="37464"/>
                    </a:cubicBezTo>
                    <a:close/>
                    <a:moveTo>
                      <a:pt x="13705" y="37268"/>
                    </a:moveTo>
                    <a:cubicBezTo>
                      <a:pt x="13567" y="37268"/>
                      <a:pt x="13456" y="37381"/>
                      <a:pt x="13456" y="37517"/>
                    </a:cubicBezTo>
                    <a:cubicBezTo>
                      <a:pt x="13456" y="37655"/>
                      <a:pt x="13567" y="37768"/>
                      <a:pt x="13705" y="37768"/>
                    </a:cubicBezTo>
                    <a:cubicBezTo>
                      <a:pt x="13843" y="37768"/>
                      <a:pt x="13956" y="37656"/>
                      <a:pt x="13956" y="37517"/>
                    </a:cubicBezTo>
                    <a:cubicBezTo>
                      <a:pt x="13956" y="37381"/>
                      <a:pt x="13843" y="37268"/>
                      <a:pt x="13705" y="37268"/>
                    </a:cubicBezTo>
                    <a:close/>
                    <a:moveTo>
                      <a:pt x="6977" y="37275"/>
                    </a:moveTo>
                    <a:cubicBezTo>
                      <a:pt x="7158" y="37275"/>
                      <a:pt x="7306" y="37424"/>
                      <a:pt x="7306" y="37606"/>
                    </a:cubicBezTo>
                    <a:cubicBezTo>
                      <a:pt x="7306" y="37787"/>
                      <a:pt x="7158" y="37934"/>
                      <a:pt x="6977" y="37934"/>
                    </a:cubicBezTo>
                    <a:cubicBezTo>
                      <a:pt x="6796" y="37934"/>
                      <a:pt x="6647" y="37787"/>
                      <a:pt x="6647" y="37606"/>
                    </a:cubicBezTo>
                    <a:cubicBezTo>
                      <a:pt x="6647" y="37424"/>
                      <a:pt x="6796" y="37275"/>
                      <a:pt x="6977" y="37275"/>
                    </a:cubicBezTo>
                    <a:close/>
                    <a:moveTo>
                      <a:pt x="6977" y="37268"/>
                    </a:moveTo>
                    <a:cubicBezTo>
                      <a:pt x="6790" y="37268"/>
                      <a:pt x="6640" y="37420"/>
                      <a:pt x="6640" y="37606"/>
                    </a:cubicBezTo>
                    <a:cubicBezTo>
                      <a:pt x="6640" y="37791"/>
                      <a:pt x="6792" y="37942"/>
                      <a:pt x="6977" y="37942"/>
                    </a:cubicBezTo>
                    <a:cubicBezTo>
                      <a:pt x="6978" y="37942"/>
                      <a:pt x="6979" y="37942"/>
                      <a:pt x="6980" y="37942"/>
                    </a:cubicBezTo>
                    <a:cubicBezTo>
                      <a:pt x="7163" y="37942"/>
                      <a:pt x="7313" y="37790"/>
                      <a:pt x="7313" y="37606"/>
                    </a:cubicBezTo>
                    <a:cubicBezTo>
                      <a:pt x="7313" y="37419"/>
                      <a:pt x="7161" y="37268"/>
                      <a:pt x="6977" y="37268"/>
                    </a:cubicBezTo>
                    <a:close/>
                    <a:moveTo>
                      <a:pt x="61658" y="37688"/>
                    </a:moveTo>
                    <a:cubicBezTo>
                      <a:pt x="61579" y="37688"/>
                      <a:pt x="61516" y="37752"/>
                      <a:pt x="61516" y="37830"/>
                    </a:cubicBezTo>
                    <a:cubicBezTo>
                      <a:pt x="61516" y="37907"/>
                      <a:pt x="61579" y="37971"/>
                      <a:pt x="61658" y="37971"/>
                    </a:cubicBezTo>
                    <a:cubicBezTo>
                      <a:pt x="61735" y="37971"/>
                      <a:pt x="61798" y="37907"/>
                      <a:pt x="61798" y="37830"/>
                    </a:cubicBezTo>
                    <a:cubicBezTo>
                      <a:pt x="61798" y="37750"/>
                      <a:pt x="61735" y="37688"/>
                      <a:pt x="61658" y="37688"/>
                    </a:cubicBezTo>
                    <a:close/>
                    <a:moveTo>
                      <a:pt x="51706" y="37491"/>
                    </a:moveTo>
                    <a:cubicBezTo>
                      <a:pt x="51568" y="37491"/>
                      <a:pt x="51457" y="37603"/>
                      <a:pt x="51457" y="37740"/>
                    </a:cubicBezTo>
                    <a:cubicBezTo>
                      <a:pt x="51457" y="37878"/>
                      <a:pt x="51568" y="37991"/>
                      <a:pt x="51706" y="37991"/>
                    </a:cubicBezTo>
                    <a:cubicBezTo>
                      <a:pt x="51843" y="37991"/>
                      <a:pt x="51956" y="37878"/>
                      <a:pt x="51956" y="37740"/>
                    </a:cubicBezTo>
                    <a:cubicBezTo>
                      <a:pt x="51955" y="37603"/>
                      <a:pt x="51843" y="37491"/>
                      <a:pt x="51706" y="37491"/>
                    </a:cubicBezTo>
                    <a:close/>
                    <a:moveTo>
                      <a:pt x="12746" y="37623"/>
                    </a:moveTo>
                    <a:cubicBezTo>
                      <a:pt x="12611" y="37624"/>
                      <a:pt x="12505" y="37732"/>
                      <a:pt x="12505" y="37863"/>
                    </a:cubicBezTo>
                    <a:cubicBezTo>
                      <a:pt x="12505" y="37997"/>
                      <a:pt x="12611" y="38105"/>
                      <a:pt x="12746" y="38105"/>
                    </a:cubicBezTo>
                    <a:cubicBezTo>
                      <a:pt x="12878" y="38105"/>
                      <a:pt x="12986" y="37998"/>
                      <a:pt x="12986" y="37863"/>
                    </a:cubicBezTo>
                    <a:cubicBezTo>
                      <a:pt x="12986" y="37732"/>
                      <a:pt x="12879" y="37623"/>
                      <a:pt x="12746" y="37623"/>
                    </a:cubicBezTo>
                    <a:close/>
                    <a:moveTo>
                      <a:pt x="8507" y="37608"/>
                    </a:moveTo>
                    <a:cubicBezTo>
                      <a:pt x="8651" y="37608"/>
                      <a:pt x="8768" y="37726"/>
                      <a:pt x="8768" y="37869"/>
                    </a:cubicBezTo>
                    <a:cubicBezTo>
                      <a:pt x="8768" y="38013"/>
                      <a:pt x="8651" y="38130"/>
                      <a:pt x="8507" y="38130"/>
                    </a:cubicBezTo>
                    <a:cubicBezTo>
                      <a:pt x="8364" y="38130"/>
                      <a:pt x="8246" y="38013"/>
                      <a:pt x="8246" y="37869"/>
                    </a:cubicBezTo>
                    <a:cubicBezTo>
                      <a:pt x="8246" y="37726"/>
                      <a:pt x="8364" y="37608"/>
                      <a:pt x="8507" y="37608"/>
                    </a:cubicBezTo>
                    <a:close/>
                    <a:moveTo>
                      <a:pt x="8507" y="37603"/>
                    </a:moveTo>
                    <a:cubicBezTo>
                      <a:pt x="8361" y="37603"/>
                      <a:pt x="8241" y="37723"/>
                      <a:pt x="8241" y="37869"/>
                    </a:cubicBezTo>
                    <a:cubicBezTo>
                      <a:pt x="8241" y="38016"/>
                      <a:pt x="8361" y="38136"/>
                      <a:pt x="8507" y="38136"/>
                    </a:cubicBezTo>
                    <a:cubicBezTo>
                      <a:pt x="8654" y="38136"/>
                      <a:pt x="8774" y="38016"/>
                      <a:pt x="8774" y="37869"/>
                    </a:cubicBezTo>
                    <a:cubicBezTo>
                      <a:pt x="8774" y="37723"/>
                      <a:pt x="8654" y="37603"/>
                      <a:pt x="8507" y="37603"/>
                    </a:cubicBezTo>
                    <a:close/>
                    <a:moveTo>
                      <a:pt x="58435" y="37498"/>
                    </a:moveTo>
                    <a:cubicBezTo>
                      <a:pt x="58616" y="37498"/>
                      <a:pt x="58764" y="37646"/>
                      <a:pt x="58764" y="37827"/>
                    </a:cubicBezTo>
                    <a:cubicBezTo>
                      <a:pt x="58764" y="38008"/>
                      <a:pt x="58616" y="38158"/>
                      <a:pt x="58435" y="38158"/>
                    </a:cubicBezTo>
                    <a:cubicBezTo>
                      <a:pt x="58254" y="38158"/>
                      <a:pt x="58105" y="38008"/>
                      <a:pt x="58105" y="37827"/>
                    </a:cubicBezTo>
                    <a:cubicBezTo>
                      <a:pt x="58105" y="37646"/>
                      <a:pt x="58254" y="37498"/>
                      <a:pt x="58435" y="37498"/>
                    </a:cubicBezTo>
                    <a:close/>
                    <a:moveTo>
                      <a:pt x="58435" y="37491"/>
                    </a:moveTo>
                    <a:cubicBezTo>
                      <a:pt x="58248" y="37491"/>
                      <a:pt x="58099" y="37643"/>
                      <a:pt x="58099" y="37827"/>
                    </a:cubicBezTo>
                    <a:cubicBezTo>
                      <a:pt x="58099" y="38014"/>
                      <a:pt x="58251" y="38165"/>
                      <a:pt x="58435" y="38165"/>
                    </a:cubicBezTo>
                    <a:cubicBezTo>
                      <a:pt x="58436" y="38165"/>
                      <a:pt x="58437" y="38165"/>
                      <a:pt x="58438" y="38165"/>
                    </a:cubicBezTo>
                    <a:cubicBezTo>
                      <a:pt x="58621" y="38165"/>
                      <a:pt x="58773" y="38013"/>
                      <a:pt x="58773" y="37827"/>
                    </a:cubicBezTo>
                    <a:cubicBezTo>
                      <a:pt x="58773" y="37642"/>
                      <a:pt x="58621" y="37491"/>
                      <a:pt x="58435" y="37491"/>
                    </a:cubicBezTo>
                    <a:close/>
                    <a:moveTo>
                      <a:pt x="4489" y="37949"/>
                    </a:moveTo>
                    <a:cubicBezTo>
                      <a:pt x="4407" y="37949"/>
                      <a:pt x="4340" y="38016"/>
                      <a:pt x="4340" y="38100"/>
                    </a:cubicBezTo>
                    <a:cubicBezTo>
                      <a:pt x="4340" y="38182"/>
                      <a:pt x="4407" y="38250"/>
                      <a:pt x="4489" y="38250"/>
                    </a:cubicBezTo>
                    <a:cubicBezTo>
                      <a:pt x="4573" y="38250"/>
                      <a:pt x="4640" y="38182"/>
                      <a:pt x="4640" y="38100"/>
                    </a:cubicBezTo>
                    <a:cubicBezTo>
                      <a:pt x="4640" y="38016"/>
                      <a:pt x="4573" y="37949"/>
                      <a:pt x="4489" y="37949"/>
                    </a:cubicBezTo>
                    <a:close/>
                    <a:moveTo>
                      <a:pt x="52666" y="37846"/>
                    </a:moveTo>
                    <a:cubicBezTo>
                      <a:pt x="52535" y="37846"/>
                      <a:pt x="52426" y="37953"/>
                      <a:pt x="52426" y="38087"/>
                    </a:cubicBezTo>
                    <a:cubicBezTo>
                      <a:pt x="52426" y="38218"/>
                      <a:pt x="52532" y="38327"/>
                      <a:pt x="52666" y="38327"/>
                    </a:cubicBezTo>
                    <a:cubicBezTo>
                      <a:pt x="52798" y="38327"/>
                      <a:pt x="52907" y="38221"/>
                      <a:pt x="52907" y="38087"/>
                    </a:cubicBezTo>
                    <a:cubicBezTo>
                      <a:pt x="52907" y="37955"/>
                      <a:pt x="52798" y="37846"/>
                      <a:pt x="52666" y="37846"/>
                    </a:cubicBezTo>
                    <a:close/>
                    <a:moveTo>
                      <a:pt x="56905" y="37832"/>
                    </a:moveTo>
                    <a:cubicBezTo>
                      <a:pt x="57048" y="37832"/>
                      <a:pt x="57166" y="37949"/>
                      <a:pt x="57166" y="38092"/>
                    </a:cubicBezTo>
                    <a:cubicBezTo>
                      <a:pt x="57166" y="38236"/>
                      <a:pt x="57048" y="38353"/>
                      <a:pt x="56905" y="38353"/>
                    </a:cubicBezTo>
                    <a:cubicBezTo>
                      <a:pt x="56761" y="38353"/>
                      <a:pt x="56644" y="38236"/>
                      <a:pt x="56644" y="38092"/>
                    </a:cubicBezTo>
                    <a:cubicBezTo>
                      <a:pt x="56644" y="37949"/>
                      <a:pt x="56761" y="37832"/>
                      <a:pt x="56905" y="37832"/>
                    </a:cubicBezTo>
                    <a:close/>
                    <a:moveTo>
                      <a:pt x="56905" y="37826"/>
                    </a:moveTo>
                    <a:cubicBezTo>
                      <a:pt x="56757" y="37826"/>
                      <a:pt x="56638" y="37946"/>
                      <a:pt x="56638" y="38092"/>
                    </a:cubicBezTo>
                    <a:cubicBezTo>
                      <a:pt x="56638" y="38239"/>
                      <a:pt x="56757" y="38359"/>
                      <a:pt x="56905" y="38359"/>
                    </a:cubicBezTo>
                    <a:cubicBezTo>
                      <a:pt x="57051" y="38359"/>
                      <a:pt x="57170" y="38239"/>
                      <a:pt x="57170" y="38092"/>
                    </a:cubicBezTo>
                    <a:cubicBezTo>
                      <a:pt x="57170" y="37946"/>
                      <a:pt x="57051" y="37826"/>
                      <a:pt x="56905" y="37826"/>
                    </a:cubicBezTo>
                    <a:close/>
                    <a:moveTo>
                      <a:pt x="11937" y="37943"/>
                    </a:moveTo>
                    <a:cubicBezTo>
                      <a:pt x="11810" y="37943"/>
                      <a:pt x="11705" y="38047"/>
                      <a:pt x="11705" y="38175"/>
                    </a:cubicBezTo>
                    <a:cubicBezTo>
                      <a:pt x="11705" y="38302"/>
                      <a:pt x="11810" y="38407"/>
                      <a:pt x="11937" y="38407"/>
                    </a:cubicBezTo>
                    <a:cubicBezTo>
                      <a:pt x="12066" y="38407"/>
                      <a:pt x="12169" y="38304"/>
                      <a:pt x="12169" y="38175"/>
                    </a:cubicBezTo>
                    <a:cubicBezTo>
                      <a:pt x="12169" y="38049"/>
                      <a:pt x="12066" y="37943"/>
                      <a:pt x="11937" y="37943"/>
                    </a:cubicBezTo>
                    <a:close/>
                    <a:moveTo>
                      <a:pt x="60920" y="38172"/>
                    </a:moveTo>
                    <a:cubicBezTo>
                      <a:pt x="60836" y="38172"/>
                      <a:pt x="60769" y="38239"/>
                      <a:pt x="60769" y="38323"/>
                    </a:cubicBezTo>
                    <a:cubicBezTo>
                      <a:pt x="60769" y="38405"/>
                      <a:pt x="60838" y="38472"/>
                      <a:pt x="60920" y="38472"/>
                    </a:cubicBezTo>
                    <a:cubicBezTo>
                      <a:pt x="61004" y="38472"/>
                      <a:pt x="61071" y="38405"/>
                      <a:pt x="61071" y="38323"/>
                    </a:cubicBezTo>
                    <a:cubicBezTo>
                      <a:pt x="61071" y="38239"/>
                      <a:pt x="61004" y="38172"/>
                      <a:pt x="60920" y="38172"/>
                    </a:cubicBezTo>
                    <a:close/>
                    <a:moveTo>
                      <a:pt x="53474" y="38166"/>
                    </a:moveTo>
                    <a:cubicBezTo>
                      <a:pt x="53346" y="38166"/>
                      <a:pt x="53242" y="38269"/>
                      <a:pt x="53242" y="38398"/>
                    </a:cubicBezTo>
                    <a:cubicBezTo>
                      <a:pt x="53242" y="38526"/>
                      <a:pt x="53346" y="38630"/>
                      <a:pt x="53474" y="38630"/>
                    </a:cubicBezTo>
                    <a:cubicBezTo>
                      <a:pt x="53601" y="38630"/>
                      <a:pt x="53705" y="38527"/>
                      <a:pt x="53705" y="38398"/>
                    </a:cubicBezTo>
                    <a:cubicBezTo>
                      <a:pt x="53705" y="38269"/>
                      <a:pt x="53603" y="38166"/>
                      <a:pt x="53474" y="38166"/>
                    </a:cubicBezTo>
                    <a:close/>
                    <a:moveTo>
                      <a:pt x="5290" y="38347"/>
                    </a:moveTo>
                    <a:cubicBezTo>
                      <a:pt x="5202" y="38347"/>
                      <a:pt x="5131" y="38418"/>
                      <a:pt x="5131" y="38507"/>
                    </a:cubicBezTo>
                    <a:cubicBezTo>
                      <a:pt x="5131" y="38594"/>
                      <a:pt x="5202" y="38666"/>
                      <a:pt x="5290" y="38666"/>
                    </a:cubicBezTo>
                    <a:cubicBezTo>
                      <a:pt x="5377" y="38666"/>
                      <a:pt x="5450" y="38595"/>
                      <a:pt x="5450" y="38507"/>
                    </a:cubicBezTo>
                    <a:cubicBezTo>
                      <a:pt x="5450" y="38420"/>
                      <a:pt x="5379" y="38347"/>
                      <a:pt x="5290" y="38347"/>
                    </a:cubicBezTo>
                    <a:close/>
                    <a:moveTo>
                      <a:pt x="11223" y="38221"/>
                    </a:moveTo>
                    <a:cubicBezTo>
                      <a:pt x="11100" y="38221"/>
                      <a:pt x="11000" y="38320"/>
                      <a:pt x="11000" y="38443"/>
                    </a:cubicBezTo>
                    <a:cubicBezTo>
                      <a:pt x="11000" y="38566"/>
                      <a:pt x="11100" y="38666"/>
                      <a:pt x="11223" y="38666"/>
                    </a:cubicBezTo>
                    <a:cubicBezTo>
                      <a:pt x="11346" y="38666"/>
                      <a:pt x="11445" y="38566"/>
                      <a:pt x="11445" y="38443"/>
                    </a:cubicBezTo>
                    <a:cubicBezTo>
                      <a:pt x="11445" y="38320"/>
                      <a:pt x="11346" y="38221"/>
                      <a:pt x="11223" y="38221"/>
                    </a:cubicBezTo>
                    <a:close/>
                    <a:moveTo>
                      <a:pt x="10542" y="38452"/>
                    </a:moveTo>
                    <a:cubicBezTo>
                      <a:pt x="10423" y="38455"/>
                      <a:pt x="10327" y="38549"/>
                      <a:pt x="10327" y="38666"/>
                    </a:cubicBezTo>
                    <a:cubicBezTo>
                      <a:pt x="10327" y="38784"/>
                      <a:pt x="10423" y="38881"/>
                      <a:pt x="10542" y="38881"/>
                    </a:cubicBezTo>
                    <a:cubicBezTo>
                      <a:pt x="10659" y="38881"/>
                      <a:pt x="10755" y="38784"/>
                      <a:pt x="10755" y="38666"/>
                    </a:cubicBezTo>
                    <a:cubicBezTo>
                      <a:pt x="10755" y="38549"/>
                      <a:pt x="10659" y="38452"/>
                      <a:pt x="10542" y="38452"/>
                    </a:cubicBezTo>
                    <a:close/>
                    <a:moveTo>
                      <a:pt x="54189" y="38443"/>
                    </a:moveTo>
                    <a:cubicBezTo>
                      <a:pt x="54066" y="38443"/>
                      <a:pt x="53966" y="38543"/>
                      <a:pt x="53966" y="38666"/>
                    </a:cubicBezTo>
                    <a:cubicBezTo>
                      <a:pt x="53966" y="38789"/>
                      <a:pt x="54066" y="38889"/>
                      <a:pt x="54189" y="38889"/>
                    </a:cubicBezTo>
                    <a:cubicBezTo>
                      <a:pt x="54313" y="38889"/>
                      <a:pt x="54413" y="38789"/>
                      <a:pt x="54413" y="38666"/>
                    </a:cubicBezTo>
                    <a:cubicBezTo>
                      <a:pt x="54411" y="38543"/>
                      <a:pt x="54311" y="38443"/>
                      <a:pt x="54189" y="38443"/>
                    </a:cubicBezTo>
                    <a:close/>
                    <a:moveTo>
                      <a:pt x="60122" y="38571"/>
                    </a:moveTo>
                    <a:cubicBezTo>
                      <a:pt x="60035" y="38571"/>
                      <a:pt x="59962" y="38642"/>
                      <a:pt x="59962" y="38730"/>
                    </a:cubicBezTo>
                    <a:cubicBezTo>
                      <a:pt x="59962" y="38817"/>
                      <a:pt x="60033" y="38889"/>
                      <a:pt x="60122" y="38889"/>
                    </a:cubicBezTo>
                    <a:cubicBezTo>
                      <a:pt x="60210" y="38889"/>
                      <a:pt x="60281" y="38818"/>
                      <a:pt x="60281" y="38730"/>
                    </a:cubicBezTo>
                    <a:cubicBezTo>
                      <a:pt x="60281" y="38640"/>
                      <a:pt x="60209" y="38571"/>
                      <a:pt x="60122" y="38571"/>
                    </a:cubicBezTo>
                    <a:close/>
                    <a:moveTo>
                      <a:pt x="6154" y="38637"/>
                    </a:moveTo>
                    <a:cubicBezTo>
                      <a:pt x="6061" y="38639"/>
                      <a:pt x="5986" y="38713"/>
                      <a:pt x="5986" y="38805"/>
                    </a:cubicBezTo>
                    <a:cubicBezTo>
                      <a:pt x="5986" y="38898"/>
                      <a:pt x="6061" y="38975"/>
                      <a:pt x="6154" y="38975"/>
                    </a:cubicBezTo>
                    <a:cubicBezTo>
                      <a:pt x="6247" y="38975"/>
                      <a:pt x="6322" y="38898"/>
                      <a:pt x="6322" y="38805"/>
                    </a:cubicBezTo>
                    <a:cubicBezTo>
                      <a:pt x="6322" y="38714"/>
                      <a:pt x="6247" y="38637"/>
                      <a:pt x="6154" y="38637"/>
                    </a:cubicBezTo>
                    <a:close/>
                    <a:moveTo>
                      <a:pt x="9835" y="38633"/>
                    </a:moveTo>
                    <a:cubicBezTo>
                      <a:pt x="9723" y="38634"/>
                      <a:pt x="9630" y="38726"/>
                      <a:pt x="9630" y="38839"/>
                    </a:cubicBezTo>
                    <a:cubicBezTo>
                      <a:pt x="9630" y="38950"/>
                      <a:pt x="9720" y="39043"/>
                      <a:pt x="9835" y="39043"/>
                    </a:cubicBezTo>
                    <a:cubicBezTo>
                      <a:pt x="9948" y="39043"/>
                      <a:pt x="10039" y="38953"/>
                      <a:pt x="10039" y="38839"/>
                    </a:cubicBezTo>
                    <a:cubicBezTo>
                      <a:pt x="10039" y="38726"/>
                      <a:pt x="9949" y="38633"/>
                      <a:pt x="9835" y="38633"/>
                    </a:cubicBezTo>
                    <a:close/>
                    <a:moveTo>
                      <a:pt x="54869" y="38675"/>
                    </a:moveTo>
                    <a:cubicBezTo>
                      <a:pt x="54752" y="38675"/>
                      <a:pt x="54655" y="38772"/>
                      <a:pt x="54655" y="38889"/>
                    </a:cubicBezTo>
                    <a:cubicBezTo>
                      <a:pt x="54655" y="39007"/>
                      <a:pt x="54752" y="39102"/>
                      <a:pt x="54869" y="39102"/>
                    </a:cubicBezTo>
                    <a:cubicBezTo>
                      <a:pt x="54986" y="39102"/>
                      <a:pt x="55082" y="39007"/>
                      <a:pt x="55082" y="38889"/>
                    </a:cubicBezTo>
                    <a:cubicBezTo>
                      <a:pt x="55082" y="38772"/>
                      <a:pt x="54986" y="38675"/>
                      <a:pt x="54869" y="38675"/>
                    </a:cubicBezTo>
                    <a:close/>
                    <a:moveTo>
                      <a:pt x="9043" y="38759"/>
                    </a:moveTo>
                    <a:cubicBezTo>
                      <a:pt x="8935" y="38759"/>
                      <a:pt x="8848" y="38847"/>
                      <a:pt x="8848" y="38955"/>
                    </a:cubicBezTo>
                    <a:cubicBezTo>
                      <a:pt x="8848" y="39062"/>
                      <a:pt x="8935" y="39150"/>
                      <a:pt x="9043" y="39150"/>
                    </a:cubicBezTo>
                    <a:cubicBezTo>
                      <a:pt x="9151" y="39150"/>
                      <a:pt x="9239" y="39063"/>
                      <a:pt x="9239" y="38955"/>
                    </a:cubicBezTo>
                    <a:cubicBezTo>
                      <a:pt x="9239" y="38847"/>
                      <a:pt x="9152" y="38759"/>
                      <a:pt x="9043" y="38759"/>
                    </a:cubicBezTo>
                    <a:close/>
                    <a:moveTo>
                      <a:pt x="7089" y="38802"/>
                    </a:moveTo>
                    <a:cubicBezTo>
                      <a:pt x="6992" y="38802"/>
                      <a:pt x="6912" y="38882"/>
                      <a:pt x="6912" y="38979"/>
                    </a:cubicBezTo>
                    <a:cubicBezTo>
                      <a:pt x="6912" y="39078"/>
                      <a:pt x="6992" y="39157"/>
                      <a:pt x="7089" y="39157"/>
                    </a:cubicBezTo>
                    <a:cubicBezTo>
                      <a:pt x="7187" y="39157"/>
                      <a:pt x="7267" y="39078"/>
                      <a:pt x="7267" y="38979"/>
                    </a:cubicBezTo>
                    <a:cubicBezTo>
                      <a:pt x="7267" y="38882"/>
                      <a:pt x="7187" y="38802"/>
                      <a:pt x="7089" y="38802"/>
                    </a:cubicBezTo>
                    <a:close/>
                    <a:moveTo>
                      <a:pt x="8107" y="38821"/>
                    </a:moveTo>
                    <a:cubicBezTo>
                      <a:pt x="8003" y="38821"/>
                      <a:pt x="7920" y="38907"/>
                      <a:pt x="7920" y="39008"/>
                    </a:cubicBezTo>
                    <a:cubicBezTo>
                      <a:pt x="7920" y="39111"/>
                      <a:pt x="8003" y="39195"/>
                      <a:pt x="8107" y="39195"/>
                    </a:cubicBezTo>
                    <a:cubicBezTo>
                      <a:pt x="8210" y="39195"/>
                      <a:pt x="8293" y="39113"/>
                      <a:pt x="8293" y="39008"/>
                    </a:cubicBezTo>
                    <a:cubicBezTo>
                      <a:pt x="8293" y="38905"/>
                      <a:pt x="8210" y="38821"/>
                      <a:pt x="8107" y="38821"/>
                    </a:cubicBezTo>
                    <a:close/>
                    <a:moveTo>
                      <a:pt x="59255" y="38862"/>
                    </a:moveTo>
                    <a:cubicBezTo>
                      <a:pt x="59162" y="38862"/>
                      <a:pt x="59087" y="38939"/>
                      <a:pt x="59087" y="39030"/>
                    </a:cubicBezTo>
                    <a:cubicBezTo>
                      <a:pt x="59087" y="39123"/>
                      <a:pt x="59164" y="39199"/>
                      <a:pt x="59255" y="39199"/>
                    </a:cubicBezTo>
                    <a:cubicBezTo>
                      <a:pt x="59348" y="39199"/>
                      <a:pt x="59423" y="39123"/>
                      <a:pt x="59423" y="39030"/>
                    </a:cubicBezTo>
                    <a:cubicBezTo>
                      <a:pt x="59425" y="38936"/>
                      <a:pt x="59348" y="38862"/>
                      <a:pt x="59255" y="38862"/>
                    </a:cubicBezTo>
                    <a:close/>
                    <a:moveTo>
                      <a:pt x="55575" y="38856"/>
                    </a:moveTo>
                    <a:cubicBezTo>
                      <a:pt x="55463" y="38856"/>
                      <a:pt x="55370" y="38947"/>
                      <a:pt x="55370" y="39062"/>
                    </a:cubicBezTo>
                    <a:cubicBezTo>
                      <a:pt x="55370" y="39173"/>
                      <a:pt x="55462" y="39266"/>
                      <a:pt x="55575" y="39266"/>
                    </a:cubicBezTo>
                    <a:cubicBezTo>
                      <a:pt x="55689" y="39266"/>
                      <a:pt x="55780" y="39175"/>
                      <a:pt x="55780" y="39062"/>
                    </a:cubicBezTo>
                    <a:cubicBezTo>
                      <a:pt x="55780" y="38949"/>
                      <a:pt x="55689" y="38856"/>
                      <a:pt x="55575" y="38856"/>
                    </a:cubicBezTo>
                    <a:close/>
                    <a:moveTo>
                      <a:pt x="56369" y="38982"/>
                    </a:moveTo>
                    <a:cubicBezTo>
                      <a:pt x="56262" y="38982"/>
                      <a:pt x="56173" y="39069"/>
                      <a:pt x="56173" y="39178"/>
                    </a:cubicBezTo>
                    <a:cubicBezTo>
                      <a:pt x="56173" y="39283"/>
                      <a:pt x="56260" y="39373"/>
                      <a:pt x="56369" y="39373"/>
                    </a:cubicBezTo>
                    <a:cubicBezTo>
                      <a:pt x="56476" y="39373"/>
                      <a:pt x="56564" y="39286"/>
                      <a:pt x="56564" y="39178"/>
                    </a:cubicBezTo>
                    <a:cubicBezTo>
                      <a:pt x="56563" y="39069"/>
                      <a:pt x="56476" y="38982"/>
                      <a:pt x="56369" y="38982"/>
                    </a:cubicBezTo>
                    <a:close/>
                    <a:moveTo>
                      <a:pt x="58324" y="39026"/>
                    </a:moveTo>
                    <a:cubicBezTo>
                      <a:pt x="58225" y="39026"/>
                      <a:pt x="58145" y="39105"/>
                      <a:pt x="58145" y="39202"/>
                    </a:cubicBezTo>
                    <a:cubicBezTo>
                      <a:pt x="58145" y="39301"/>
                      <a:pt x="58225" y="39381"/>
                      <a:pt x="58324" y="39381"/>
                    </a:cubicBezTo>
                    <a:cubicBezTo>
                      <a:pt x="58421" y="39381"/>
                      <a:pt x="58500" y="39301"/>
                      <a:pt x="58500" y="39202"/>
                    </a:cubicBezTo>
                    <a:cubicBezTo>
                      <a:pt x="58499" y="39105"/>
                      <a:pt x="58421" y="39026"/>
                      <a:pt x="58324" y="39026"/>
                    </a:cubicBezTo>
                    <a:close/>
                    <a:moveTo>
                      <a:pt x="57305" y="39047"/>
                    </a:moveTo>
                    <a:cubicBezTo>
                      <a:pt x="57202" y="39047"/>
                      <a:pt x="57118" y="39130"/>
                      <a:pt x="57118" y="39233"/>
                    </a:cubicBezTo>
                    <a:cubicBezTo>
                      <a:pt x="57118" y="39337"/>
                      <a:pt x="57202" y="39420"/>
                      <a:pt x="57305" y="39420"/>
                    </a:cubicBezTo>
                    <a:cubicBezTo>
                      <a:pt x="57408" y="39420"/>
                      <a:pt x="57492" y="39337"/>
                      <a:pt x="57492" y="39233"/>
                    </a:cubicBezTo>
                    <a:cubicBezTo>
                      <a:pt x="57490" y="39128"/>
                      <a:pt x="57406" y="39047"/>
                      <a:pt x="57305" y="39047"/>
                    </a:cubicBezTo>
                    <a:close/>
                    <a:moveTo>
                      <a:pt x="20474" y="40515"/>
                    </a:moveTo>
                    <a:cubicBezTo>
                      <a:pt x="20468" y="40515"/>
                      <a:pt x="20462" y="40515"/>
                      <a:pt x="20456" y="40515"/>
                    </a:cubicBezTo>
                    <a:cubicBezTo>
                      <a:pt x="20453" y="40641"/>
                      <a:pt x="20497" y="40767"/>
                      <a:pt x="20592" y="40861"/>
                    </a:cubicBezTo>
                    <a:cubicBezTo>
                      <a:pt x="20681" y="40949"/>
                      <a:pt x="20797" y="40993"/>
                      <a:pt x="20913" y="40993"/>
                    </a:cubicBezTo>
                    <a:cubicBezTo>
                      <a:pt x="20922" y="40993"/>
                      <a:pt x="20931" y="40992"/>
                      <a:pt x="20940" y="40992"/>
                    </a:cubicBezTo>
                    <a:cubicBezTo>
                      <a:pt x="20943" y="40867"/>
                      <a:pt x="20899" y="40740"/>
                      <a:pt x="20804" y="40646"/>
                    </a:cubicBezTo>
                    <a:cubicBezTo>
                      <a:pt x="20713" y="40556"/>
                      <a:pt x="20593" y="40515"/>
                      <a:pt x="20474" y="40515"/>
                    </a:cubicBezTo>
                    <a:close/>
                    <a:moveTo>
                      <a:pt x="44776" y="40673"/>
                    </a:moveTo>
                    <a:cubicBezTo>
                      <a:pt x="44658" y="40673"/>
                      <a:pt x="44540" y="40715"/>
                      <a:pt x="44450" y="40804"/>
                    </a:cubicBezTo>
                    <a:cubicBezTo>
                      <a:pt x="44355" y="40898"/>
                      <a:pt x="44308" y="41025"/>
                      <a:pt x="44314" y="41150"/>
                    </a:cubicBezTo>
                    <a:cubicBezTo>
                      <a:pt x="44322" y="41150"/>
                      <a:pt x="44329" y="41150"/>
                      <a:pt x="44337" y="41150"/>
                    </a:cubicBezTo>
                    <a:cubicBezTo>
                      <a:pt x="44454" y="41150"/>
                      <a:pt x="44572" y="41108"/>
                      <a:pt x="44662" y="41019"/>
                    </a:cubicBezTo>
                    <a:cubicBezTo>
                      <a:pt x="44758" y="40925"/>
                      <a:pt x="44804" y="40798"/>
                      <a:pt x="44798" y="40673"/>
                    </a:cubicBezTo>
                    <a:cubicBezTo>
                      <a:pt x="44791" y="40673"/>
                      <a:pt x="44783" y="40673"/>
                      <a:pt x="44776" y="40673"/>
                    </a:cubicBezTo>
                    <a:close/>
                    <a:moveTo>
                      <a:pt x="20229" y="41043"/>
                    </a:moveTo>
                    <a:cubicBezTo>
                      <a:pt x="19997" y="41043"/>
                      <a:pt x="19783" y="41134"/>
                      <a:pt x="19620" y="41282"/>
                    </a:cubicBezTo>
                    <a:cubicBezTo>
                      <a:pt x="19769" y="41477"/>
                      <a:pt x="19994" y="41614"/>
                      <a:pt x="20259" y="41637"/>
                    </a:cubicBezTo>
                    <a:cubicBezTo>
                      <a:pt x="20286" y="41639"/>
                      <a:pt x="20312" y="41640"/>
                      <a:pt x="20338" y="41640"/>
                    </a:cubicBezTo>
                    <a:cubicBezTo>
                      <a:pt x="20572" y="41640"/>
                      <a:pt x="20788" y="41549"/>
                      <a:pt x="20953" y="41402"/>
                    </a:cubicBezTo>
                    <a:cubicBezTo>
                      <a:pt x="20802" y="41206"/>
                      <a:pt x="20578" y="41070"/>
                      <a:pt x="20313" y="41047"/>
                    </a:cubicBezTo>
                    <a:cubicBezTo>
                      <a:pt x="20285" y="41044"/>
                      <a:pt x="20257" y="41043"/>
                      <a:pt x="20229" y="41043"/>
                    </a:cubicBezTo>
                    <a:close/>
                    <a:moveTo>
                      <a:pt x="45021" y="41200"/>
                    </a:moveTo>
                    <a:cubicBezTo>
                      <a:pt x="44995" y="41200"/>
                      <a:pt x="44968" y="41201"/>
                      <a:pt x="44942" y="41203"/>
                    </a:cubicBezTo>
                    <a:cubicBezTo>
                      <a:pt x="44677" y="41228"/>
                      <a:pt x="44450" y="41363"/>
                      <a:pt x="44301" y="41558"/>
                    </a:cubicBezTo>
                    <a:cubicBezTo>
                      <a:pt x="44467" y="41707"/>
                      <a:pt x="44683" y="41798"/>
                      <a:pt x="44916" y="41798"/>
                    </a:cubicBezTo>
                    <a:cubicBezTo>
                      <a:pt x="44942" y="41798"/>
                      <a:pt x="44969" y="41797"/>
                      <a:pt x="44995" y="41795"/>
                    </a:cubicBezTo>
                    <a:cubicBezTo>
                      <a:pt x="45261" y="41770"/>
                      <a:pt x="45487" y="41632"/>
                      <a:pt x="45634" y="41440"/>
                    </a:cubicBezTo>
                    <a:cubicBezTo>
                      <a:pt x="45470" y="41291"/>
                      <a:pt x="45254" y="41200"/>
                      <a:pt x="45021" y="41200"/>
                    </a:cubicBezTo>
                    <a:close/>
                    <a:moveTo>
                      <a:pt x="20832" y="41812"/>
                    </a:moveTo>
                    <a:cubicBezTo>
                      <a:pt x="20774" y="41812"/>
                      <a:pt x="20716" y="41822"/>
                      <a:pt x="20659" y="41845"/>
                    </a:cubicBezTo>
                    <a:cubicBezTo>
                      <a:pt x="20534" y="41896"/>
                      <a:pt x="20446" y="41996"/>
                      <a:pt x="20402" y="42113"/>
                    </a:cubicBezTo>
                    <a:cubicBezTo>
                      <a:pt x="20463" y="42142"/>
                      <a:pt x="20531" y="42157"/>
                      <a:pt x="20600" y="42157"/>
                    </a:cubicBezTo>
                    <a:cubicBezTo>
                      <a:pt x="20658" y="42157"/>
                      <a:pt x="20717" y="42147"/>
                      <a:pt x="20773" y="42124"/>
                    </a:cubicBezTo>
                    <a:cubicBezTo>
                      <a:pt x="20898" y="42073"/>
                      <a:pt x="20986" y="41974"/>
                      <a:pt x="21030" y="41856"/>
                    </a:cubicBezTo>
                    <a:cubicBezTo>
                      <a:pt x="20969" y="41827"/>
                      <a:pt x="20901" y="41812"/>
                      <a:pt x="20832" y="41812"/>
                    </a:cubicBezTo>
                    <a:close/>
                    <a:moveTo>
                      <a:pt x="44421" y="41969"/>
                    </a:moveTo>
                    <a:cubicBezTo>
                      <a:pt x="44352" y="41969"/>
                      <a:pt x="44285" y="41984"/>
                      <a:pt x="44224" y="42013"/>
                    </a:cubicBezTo>
                    <a:cubicBezTo>
                      <a:pt x="44268" y="42131"/>
                      <a:pt x="44356" y="42231"/>
                      <a:pt x="44481" y="42282"/>
                    </a:cubicBezTo>
                    <a:cubicBezTo>
                      <a:pt x="44538" y="42305"/>
                      <a:pt x="44597" y="42316"/>
                      <a:pt x="44656" y="42316"/>
                    </a:cubicBezTo>
                    <a:cubicBezTo>
                      <a:pt x="44724" y="42316"/>
                      <a:pt x="44791" y="42300"/>
                      <a:pt x="44852" y="42271"/>
                    </a:cubicBezTo>
                    <a:cubicBezTo>
                      <a:pt x="44808" y="42153"/>
                      <a:pt x="44720" y="42054"/>
                      <a:pt x="44595" y="42003"/>
                    </a:cubicBezTo>
                    <a:cubicBezTo>
                      <a:pt x="44538" y="41980"/>
                      <a:pt x="44479" y="41969"/>
                      <a:pt x="44421" y="41969"/>
                    </a:cubicBezTo>
                    <a:close/>
                    <a:moveTo>
                      <a:pt x="15710" y="42333"/>
                    </a:moveTo>
                    <a:cubicBezTo>
                      <a:pt x="15646" y="42333"/>
                      <a:pt x="15582" y="42358"/>
                      <a:pt x="15534" y="42406"/>
                    </a:cubicBezTo>
                    <a:cubicBezTo>
                      <a:pt x="15435" y="42505"/>
                      <a:pt x="15435" y="42663"/>
                      <a:pt x="15534" y="42760"/>
                    </a:cubicBezTo>
                    <a:cubicBezTo>
                      <a:pt x="15582" y="42808"/>
                      <a:pt x="15646" y="42831"/>
                      <a:pt x="15710" y="42831"/>
                    </a:cubicBezTo>
                    <a:cubicBezTo>
                      <a:pt x="15774" y="42831"/>
                      <a:pt x="15838" y="42808"/>
                      <a:pt x="15886" y="42760"/>
                    </a:cubicBezTo>
                    <a:cubicBezTo>
                      <a:pt x="15984" y="42663"/>
                      <a:pt x="15984" y="42505"/>
                      <a:pt x="15886" y="42406"/>
                    </a:cubicBezTo>
                    <a:cubicBezTo>
                      <a:pt x="15837" y="42358"/>
                      <a:pt x="15773" y="42333"/>
                      <a:pt x="15710" y="42333"/>
                    </a:cubicBezTo>
                    <a:close/>
                    <a:moveTo>
                      <a:pt x="49543" y="42489"/>
                    </a:moveTo>
                    <a:cubicBezTo>
                      <a:pt x="49479" y="42489"/>
                      <a:pt x="49415" y="42513"/>
                      <a:pt x="49366" y="42563"/>
                    </a:cubicBezTo>
                    <a:cubicBezTo>
                      <a:pt x="49269" y="42660"/>
                      <a:pt x="49269" y="42818"/>
                      <a:pt x="49366" y="42916"/>
                    </a:cubicBezTo>
                    <a:cubicBezTo>
                      <a:pt x="49415" y="42965"/>
                      <a:pt x="49479" y="42989"/>
                      <a:pt x="49543" y="42989"/>
                    </a:cubicBezTo>
                    <a:cubicBezTo>
                      <a:pt x="49607" y="42989"/>
                      <a:pt x="49671" y="42965"/>
                      <a:pt x="49719" y="42916"/>
                    </a:cubicBezTo>
                    <a:cubicBezTo>
                      <a:pt x="49816" y="42818"/>
                      <a:pt x="49816" y="42660"/>
                      <a:pt x="49719" y="42563"/>
                    </a:cubicBezTo>
                    <a:cubicBezTo>
                      <a:pt x="49671" y="42513"/>
                      <a:pt x="49607" y="42489"/>
                      <a:pt x="49543" y="42489"/>
                    </a:cubicBezTo>
                    <a:close/>
                    <a:moveTo>
                      <a:pt x="22701" y="42524"/>
                    </a:moveTo>
                    <a:cubicBezTo>
                      <a:pt x="22541" y="42524"/>
                      <a:pt x="22385" y="42583"/>
                      <a:pt x="22264" y="42703"/>
                    </a:cubicBezTo>
                    <a:cubicBezTo>
                      <a:pt x="22137" y="42832"/>
                      <a:pt x="22077" y="43000"/>
                      <a:pt x="22085" y="43170"/>
                    </a:cubicBezTo>
                    <a:cubicBezTo>
                      <a:pt x="22094" y="43170"/>
                      <a:pt x="22103" y="43170"/>
                      <a:pt x="22112" y="43170"/>
                    </a:cubicBezTo>
                    <a:cubicBezTo>
                      <a:pt x="22271" y="43170"/>
                      <a:pt x="22428" y="43111"/>
                      <a:pt x="22550" y="42990"/>
                    </a:cubicBezTo>
                    <a:cubicBezTo>
                      <a:pt x="22679" y="42861"/>
                      <a:pt x="22737" y="42693"/>
                      <a:pt x="22730" y="42525"/>
                    </a:cubicBezTo>
                    <a:cubicBezTo>
                      <a:pt x="22720" y="42525"/>
                      <a:pt x="22711" y="42524"/>
                      <a:pt x="22701" y="42524"/>
                    </a:cubicBezTo>
                    <a:close/>
                    <a:moveTo>
                      <a:pt x="14785" y="42776"/>
                    </a:moveTo>
                    <a:cubicBezTo>
                      <a:pt x="14724" y="42776"/>
                      <a:pt x="14663" y="42800"/>
                      <a:pt x="14616" y="42847"/>
                    </a:cubicBezTo>
                    <a:cubicBezTo>
                      <a:pt x="14522" y="42941"/>
                      <a:pt x="14522" y="43093"/>
                      <a:pt x="14616" y="43187"/>
                    </a:cubicBezTo>
                    <a:cubicBezTo>
                      <a:pt x="14664" y="43234"/>
                      <a:pt x="14725" y="43257"/>
                      <a:pt x="14787" y="43257"/>
                    </a:cubicBezTo>
                    <a:cubicBezTo>
                      <a:pt x="14848" y="43257"/>
                      <a:pt x="14909" y="43234"/>
                      <a:pt x="14956" y="43187"/>
                    </a:cubicBezTo>
                    <a:cubicBezTo>
                      <a:pt x="15050" y="43093"/>
                      <a:pt x="15050" y="42941"/>
                      <a:pt x="14956" y="42847"/>
                    </a:cubicBezTo>
                    <a:cubicBezTo>
                      <a:pt x="14908" y="42800"/>
                      <a:pt x="14847" y="42776"/>
                      <a:pt x="14785" y="42776"/>
                    </a:cubicBezTo>
                    <a:close/>
                    <a:moveTo>
                      <a:pt x="42551" y="42681"/>
                    </a:moveTo>
                    <a:cubicBezTo>
                      <a:pt x="42542" y="42681"/>
                      <a:pt x="42533" y="42681"/>
                      <a:pt x="42523" y="42681"/>
                    </a:cubicBezTo>
                    <a:cubicBezTo>
                      <a:pt x="42516" y="42851"/>
                      <a:pt x="42574" y="43019"/>
                      <a:pt x="42703" y="43148"/>
                    </a:cubicBezTo>
                    <a:cubicBezTo>
                      <a:pt x="42824" y="43267"/>
                      <a:pt x="42982" y="43327"/>
                      <a:pt x="43141" y="43327"/>
                    </a:cubicBezTo>
                    <a:cubicBezTo>
                      <a:pt x="43150" y="43327"/>
                      <a:pt x="43159" y="43327"/>
                      <a:pt x="43168" y="43326"/>
                    </a:cubicBezTo>
                    <a:cubicBezTo>
                      <a:pt x="43175" y="43158"/>
                      <a:pt x="43117" y="42990"/>
                      <a:pt x="42988" y="42861"/>
                    </a:cubicBezTo>
                    <a:cubicBezTo>
                      <a:pt x="42867" y="42739"/>
                      <a:pt x="42710" y="42681"/>
                      <a:pt x="42551" y="42681"/>
                    </a:cubicBezTo>
                    <a:close/>
                    <a:moveTo>
                      <a:pt x="50468" y="42933"/>
                    </a:moveTo>
                    <a:cubicBezTo>
                      <a:pt x="50406" y="42933"/>
                      <a:pt x="50344" y="42956"/>
                      <a:pt x="50297" y="43003"/>
                    </a:cubicBezTo>
                    <a:cubicBezTo>
                      <a:pt x="50203" y="43097"/>
                      <a:pt x="50203" y="43249"/>
                      <a:pt x="50297" y="43344"/>
                    </a:cubicBezTo>
                    <a:cubicBezTo>
                      <a:pt x="50344" y="43391"/>
                      <a:pt x="50406" y="43414"/>
                      <a:pt x="50468" y="43414"/>
                    </a:cubicBezTo>
                    <a:cubicBezTo>
                      <a:pt x="50529" y="43414"/>
                      <a:pt x="50591" y="43391"/>
                      <a:pt x="50638" y="43344"/>
                    </a:cubicBezTo>
                    <a:cubicBezTo>
                      <a:pt x="50732" y="43249"/>
                      <a:pt x="50732" y="43097"/>
                      <a:pt x="50638" y="43003"/>
                    </a:cubicBezTo>
                    <a:cubicBezTo>
                      <a:pt x="50591" y="42956"/>
                      <a:pt x="50529" y="42933"/>
                      <a:pt x="50468" y="42933"/>
                    </a:cubicBezTo>
                    <a:close/>
                    <a:moveTo>
                      <a:pt x="13994" y="43138"/>
                    </a:moveTo>
                    <a:cubicBezTo>
                      <a:pt x="13935" y="43138"/>
                      <a:pt x="13877" y="43160"/>
                      <a:pt x="13833" y="43206"/>
                    </a:cubicBezTo>
                    <a:cubicBezTo>
                      <a:pt x="13741" y="43296"/>
                      <a:pt x="13741" y="43442"/>
                      <a:pt x="13833" y="43532"/>
                    </a:cubicBezTo>
                    <a:cubicBezTo>
                      <a:pt x="13877" y="43577"/>
                      <a:pt x="13936" y="43599"/>
                      <a:pt x="13995" y="43599"/>
                    </a:cubicBezTo>
                    <a:cubicBezTo>
                      <a:pt x="14054" y="43599"/>
                      <a:pt x="14113" y="43577"/>
                      <a:pt x="14159" y="43532"/>
                    </a:cubicBezTo>
                    <a:cubicBezTo>
                      <a:pt x="14248" y="43441"/>
                      <a:pt x="14248" y="43294"/>
                      <a:pt x="14159" y="43206"/>
                    </a:cubicBezTo>
                    <a:cubicBezTo>
                      <a:pt x="14113" y="43160"/>
                      <a:pt x="14053" y="43138"/>
                      <a:pt x="13994" y="43138"/>
                    </a:cubicBezTo>
                    <a:close/>
                    <a:moveTo>
                      <a:pt x="51258" y="43295"/>
                    </a:moveTo>
                    <a:cubicBezTo>
                      <a:pt x="51199" y="43295"/>
                      <a:pt x="51140" y="43318"/>
                      <a:pt x="51096" y="43362"/>
                    </a:cubicBezTo>
                    <a:cubicBezTo>
                      <a:pt x="51006" y="43454"/>
                      <a:pt x="51006" y="43600"/>
                      <a:pt x="51096" y="43689"/>
                    </a:cubicBezTo>
                    <a:cubicBezTo>
                      <a:pt x="51140" y="43734"/>
                      <a:pt x="51199" y="43757"/>
                      <a:pt x="51258" y="43757"/>
                    </a:cubicBezTo>
                    <a:cubicBezTo>
                      <a:pt x="51317" y="43757"/>
                      <a:pt x="51377" y="43734"/>
                      <a:pt x="51422" y="43689"/>
                    </a:cubicBezTo>
                    <a:cubicBezTo>
                      <a:pt x="51513" y="43599"/>
                      <a:pt x="51513" y="43452"/>
                      <a:pt x="51422" y="43362"/>
                    </a:cubicBezTo>
                    <a:cubicBezTo>
                      <a:pt x="51377" y="43318"/>
                      <a:pt x="51317" y="43295"/>
                      <a:pt x="51258" y="43295"/>
                    </a:cubicBezTo>
                    <a:close/>
                    <a:moveTo>
                      <a:pt x="13300" y="43462"/>
                    </a:moveTo>
                    <a:cubicBezTo>
                      <a:pt x="13243" y="43462"/>
                      <a:pt x="13186" y="43484"/>
                      <a:pt x="13144" y="43528"/>
                    </a:cubicBezTo>
                    <a:cubicBezTo>
                      <a:pt x="13057" y="43615"/>
                      <a:pt x="13057" y="43757"/>
                      <a:pt x="13144" y="43841"/>
                    </a:cubicBezTo>
                    <a:cubicBezTo>
                      <a:pt x="13187" y="43883"/>
                      <a:pt x="13243" y="43905"/>
                      <a:pt x="13300" y="43905"/>
                    </a:cubicBezTo>
                    <a:cubicBezTo>
                      <a:pt x="13357" y="43905"/>
                      <a:pt x="13414" y="43883"/>
                      <a:pt x="13457" y="43841"/>
                    </a:cubicBezTo>
                    <a:cubicBezTo>
                      <a:pt x="13544" y="43754"/>
                      <a:pt x="13544" y="43613"/>
                      <a:pt x="13457" y="43528"/>
                    </a:cubicBezTo>
                    <a:cubicBezTo>
                      <a:pt x="13414" y="43484"/>
                      <a:pt x="13357" y="43462"/>
                      <a:pt x="13300" y="43462"/>
                    </a:cubicBezTo>
                    <a:close/>
                    <a:moveTo>
                      <a:pt x="51952" y="43619"/>
                    </a:moveTo>
                    <a:cubicBezTo>
                      <a:pt x="51896" y="43619"/>
                      <a:pt x="51839" y="43641"/>
                      <a:pt x="51797" y="43684"/>
                    </a:cubicBezTo>
                    <a:cubicBezTo>
                      <a:pt x="51710" y="43771"/>
                      <a:pt x="51710" y="43912"/>
                      <a:pt x="51797" y="43997"/>
                    </a:cubicBezTo>
                    <a:cubicBezTo>
                      <a:pt x="51840" y="44041"/>
                      <a:pt x="51896" y="44062"/>
                      <a:pt x="51953" y="44062"/>
                    </a:cubicBezTo>
                    <a:cubicBezTo>
                      <a:pt x="52010" y="44062"/>
                      <a:pt x="52067" y="44041"/>
                      <a:pt x="52110" y="43997"/>
                    </a:cubicBezTo>
                    <a:cubicBezTo>
                      <a:pt x="52197" y="43910"/>
                      <a:pt x="52197" y="43768"/>
                      <a:pt x="52110" y="43684"/>
                    </a:cubicBezTo>
                    <a:cubicBezTo>
                      <a:pt x="52067" y="43641"/>
                      <a:pt x="52009" y="43619"/>
                      <a:pt x="51952" y="43619"/>
                    </a:cubicBezTo>
                    <a:close/>
                    <a:moveTo>
                      <a:pt x="12660" y="43795"/>
                    </a:moveTo>
                    <a:cubicBezTo>
                      <a:pt x="12606" y="43795"/>
                      <a:pt x="12552" y="43816"/>
                      <a:pt x="12510" y="43858"/>
                    </a:cubicBezTo>
                    <a:cubicBezTo>
                      <a:pt x="12427" y="43941"/>
                      <a:pt x="12427" y="44075"/>
                      <a:pt x="12510" y="44158"/>
                    </a:cubicBezTo>
                    <a:cubicBezTo>
                      <a:pt x="12552" y="44200"/>
                      <a:pt x="12606" y="44221"/>
                      <a:pt x="12660" y="44221"/>
                    </a:cubicBezTo>
                    <a:cubicBezTo>
                      <a:pt x="12715" y="44221"/>
                      <a:pt x="12769" y="44200"/>
                      <a:pt x="12811" y="44158"/>
                    </a:cubicBezTo>
                    <a:cubicBezTo>
                      <a:pt x="12894" y="44075"/>
                      <a:pt x="12894" y="43941"/>
                      <a:pt x="12811" y="43858"/>
                    </a:cubicBezTo>
                    <a:cubicBezTo>
                      <a:pt x="12769" y="43816"/>
                      <a:pt x="12715" y="43795"/>
                      <a:pt x="12660" y="43795"/>
                    </a:cubicBezTo>
                    <a:close/>
                    <a:moveTo>
                      <a:pt x="52592" y="43953"/>
                    </a:moveTo>
                    <a:cubicBezTo>
                      <a:pt x="52538" y="43953"/>
                      <a:pt x="52483" y="43973"/>
                      <a:pt x="52442" y="44015"/>
                    </a:cubicBezTo>
                    <a:cubicBezTo>
                      <a:pt x="52358" y="44099"/>
                      <a:pt x="52358" y="44232"/>
                      <a:pt x="52442" y="44316"/>
                    </a:cubicBezTo>
                    <a:cubicBezTo>
                      <a:pt x="52483" y="44357"/>
                      <a:pt x="52538" y="44378"/>
                      <a:pt x="52592" y="44378"/>
                    </a:cubicBezTo>
                    <a:cubicBezTo>
                      <a:pt x="52646" y="44378"/>
                      <a:pt x="52701" y="44357"/>
                      <a:pt x="52742" y="44316"/>
                    </a:cubicBezTo>
                    <a:cubicBezTo>
                      <a:pt x="52826" y="44232"/>
                      <a:pt x="52826" y="44099"/>
                      <a:pt x="52742" y="44015"/>
                    </a:cubicBezTo>
                    <a:cubicBezTo>
                      <a:pt x="52701" y="43973"/>
                      <a:pt x="52646" y="43953"/>
                      <a:pt x="52592" y="43953"/>
                    </a:cubicBezTo>
                    <a:close/>
                    <a:moveTo>
                      <a:pt x="12040" y="44182"/>
                    </a:moveTo>
                    <a:cubicBezTo>
                      <a:pt x="11988" y="44182"/>
                      <a:pt x="11936" y="44202"/>
                      <a:pt x="11897" y="44242"/>
                    </a:cubicBezTo>
                    <a:cubicBezTo>
                      <a:pt x="11817" y="44322"/>
                      <a:pt x="11817" y="44449"/>
                      <a:pt x="11897" y="44529"/>
                    </a:cubicBezTo>
                    <a:cubicBezTo>
                      <a:pt x="11936" y="44569"/>
                      <a:pt x="11988" y="44589"/>
                      <a:pt x="12040" y="44589"/>
                    </a:cubicBezTo>
                    <a:cubicBezTo>
                      <a:pt x="12092" y="44589"/>
                      <a:pt x="12144" y="44569"/>
                      <a:pt x="12184" y="44529"/>
                    </a:cubicBezTo>
                    <a:cubicBezTo>
                      <a:pt x="12263" y="44449"/>
                      <a:pt x="12263" y="44322"/>
                      <a:pt x="12184" y="44242"/>
                    </a:cubicBezTo>
                    <a:cubicBezTo>
                      <a:pt x="12144" y="44202"/>
                      <a:pt x="12092" y="44182"/>
                      <a:pt x="12040" y="44182"/>
                    </a:cubicBezTo>
                    <a:close/>
                    <a:moveTo>
                      <a:pt x="53214" y="44339"/>
                    </a:moveTo>
                    <a:cubicBezTo>
                      <a:pt x="53162" y="44339"/>
                      <a:pt x="53110" y="44359"/>
                      <a:pt x="53071" y="44399"/>
                    </a:cubicBezTo>
                    <a:cubicBezTo>
                      <a:pt x="52991" y="44478"/>
                      <a:pt x="52991" y="44607"/>
                      <a:pt x="53071" y="44687"/>
                    </a:cubicBezTo>
                    <a:cubicBezTo>
                      <a:pt x="53109" y="44727"/>
                      <a:pt x="53161" y="44747"/>
                      <a:pt x="53213" y="44747"/>
                    </a:cubicBezTo>
                    <a:cubicBezTo>
                      <a:pt x="53265" y="44747"/>
                      <a:pt x="53318" y="44727"/>
                      <a:pt x="53358" y="44687"/>
                    </a:cubicBezTo>
                    <a:cubicBezTo>
                      <a:pt x="53437" y="44607"/>
                      <a:pt x="53437" y="44478"/>
                      <a:pt x="53358" y="44399"/>
                    </a:cubicBezTo>
                    <a:cubicBezTo>
                      <a:pt x="53318" y="44359"/>
                      <a:pt x="53266" y="44339"/>
                      <a:pt x="53214" y="44339"/>
                    </a:cubicBezTo>
                    <a:close/>
                    <a:moveTo>
                      <a:pt x="24283" y="44315"/>
                    </a:moveTo>
                    <a:cubicBezTo>
                      <a:pt x="24276" y="44315"/>
                      <a:pt x="24268" y="44316"/>
                      <a:pt x="24261" y="44316"/>
                    </a:cubicBezTo>
                    <a:cubicBezTo>
                      <a:pt x="24257" y="44441"/>
                      <a:pt x="24297" y="44568"/>
                      <a:pt x="24392" y="44664"/>
                    </a:cubicBezTo>
                    <a:cubicBezTo>
                      <a:pt x="24482" y="44755"/>
                      <a:pt x="24602" y="44800"/>
                      <a:pt x="24721" y="44800"/>
                    </a:cubicBezTo>
                    <a:cubicBezTo>
                      <a:pt x="24727" y="44800"/>
                      <a:pt x="24732" y="44800"/>
                      <a:pt x="24738" y="44800"/>
                    </a:cubicBezTo>
                    <a:cubicBezTo>
                      <a:pt x="24745" y="44674"/>
                      <a:pt x="24702" y="44548"/>
                      <a:pt x="24607" y="44452"/>
                    </a:cubicBezTo>
                    <a:cubicBezTo>
                      <a:pt x="24519" y="44361"/>
                      <a:pt x="24402" y="44315"/>
                      <a:pt x="24283" y="44315"/>
                    </a:cubicBezTo>
                    <a:close/>
                    <a:moveTo>
                      <a:pt x="23399" y="44225"/>
                    </a:moveTo>
                    <a:cubicBezTo>
                      <a:pt x="23282" y="44268"/>
                      <a:pt x="23182" y="44358"/>
                      <a:pt x="23131" y="44483"/>
                    </a:cubicBezTo>
                    <a:cubicBezTo>
                      <a:pt x="23080" y="44607"/>
                      <a:pt x="23089" y="44742"/>
                      <a:pt x="23143" y="44854"/>
                    </a:cubicBezTo>
                    <a:cubicBezTo>
                      <a:pt x="23258" y="44810"/>
                      <a:pt x="23358" y="44722"/>
                      <a:pt x="23411" y="44597"/>
                    </a:cubicBezTo>
                    <a:cubicBezTo>
                      <a:pt x="23461" y="44471"/>
                      <a:pt x="23454" y="44338"/>
                      <a:pt x="23399" y="44225"/>
                    </a:cubicBezTo>
                    <a:close/>
                    <a:moveTo>
                      <a:pt x="17906" y="41564"/>
                    </a:moveTo>
                    <a:lnTo>
                      <a:pt x="17906" y="41564"/>
                    </a:lnTo>
                    <a:cubicBezTo>
                      <a:pt x="17377" y="42467"/>
                      <a:pt x="18345" y="44042"/>
                      <a:pt x="18429" y="44948"/>
                    </a:cubicBezTo>
                    <a:cubicBezTo>
                      <a:pt x="18962" y="44528"/>
                      <a:pt x="19494" y="42931"/>
                      <a:pt x="17906" y="41564"/>
                    </a:cubicBezTo>
                    <a:close/>
                    <a:moveTo>
                      <a:pt x="40979" y="44471"/>
                    </a:moveTo>
                    <a:cubicBezTo>
                      <a:pt x="40858" y="44471"/>
                      <a:pt x="40737" y="44515"/>
                      <a:pt x="40645" y="44607"/>
                    </a:cubicBezTo>
                    <a:cubicBezTo>
                      <a:pt x="40551" y="44703"/>
                      <a:pt x="40509" y="44832"/>
                      <a:pt x="40515" y="44955"/>
                    </a:cubicBezTo>
                    <a:cubicBezTo>
                      <a:pt x="40521" y="44955"/>
                      <a:pt x="40526" y="44955"/>
                      <a:pt x="40532" y="44955"/>
                    </a:cubicBezTo>
                    <a:cubicBezTo>
                      <a:pt x="40651" y="44955"/>
                      <a:pt x="40770" y="44911"/>
                      <a:pt x="40860" y="44819"/>
                    </a:cubicBezTo>
                    <a:cubicBezTo>
                      <a:pt x="40954" y="44723"/>
                      <a:pt x="40997" y="44597"/>
                      <a:pt x="40990" y="44471"/>
                    </a:cubicBezTo>
                    <a:cubicBezTo>
                      <a:pt x="40986" y="44471"/>
                      <a:pt x="40982" y="44471"/>
                      <a:pt x="40979" y="44471"/>
                    </a:cubicBezTo>
                    <a:close/>
                    <a:moveTo>
                      <a:pt x="41855" y="44383"/>
                    </a:moveTo>
                    <a:cubicBezTo>
                      <a:pt x="41802" y="44496"/>
                      <a:pt x="41793" y="44629"/>
                      <a:pt x="41844" y="44754"/>
                    </a:cubicBezTo>
                    <a:cubicBezTo>
                      <a:pt x="41894" y="44880"/>
                      <a:pt x="41994" y="44968"/>
                      <a:pt x="42112" y="45011"/>
                    </a:cubicBezTo>
                    <a:cubicBezTo>
                      <a:pt x="42164" y="44898"/>
                      <a:pt x="42173" y="44765"/>
                      <a:pt x="42123" y="44641"/>
                    </a:cubicBezTo>
                    <a:cubicBezTo>
                      <a:pt x="42073" y="44514"/>
                      <a:pt x="41973" y="44426"/>
                      <a:pt x="41855" y="44383"/>
                    </a:cubicBezTo>
                    <a:close/>
                    <a:moveTo>
                      <a:pt x="11398" y="44668"/>
                    </a:moveTo>
                    <a:cubicBezTo>
                      <a:pt x="11348" y="44668"/>
                      <a:pt x="11298" y="44687"/>
                      <a:pt x="11260" y="44725"/>
                    </a:cubicBezTo>
                    <a:cubicBezTo>
                      <a:pt x="11184" y="44801"/>
                      <a:pt x="11184" y="44925"/>
                      <a:pt x="11260" y="45000"/>
                    </a:cubicBezTo>
                    <a:cubicBezTo>
                      <a:pt x="11298" y="45038"/>
                      <a:pt x="11348" y="45057"/>
                      <a:pt x="11398" y="45057"/>
                    </a:cubicBezTo>
                    <a:cubicBezTo>
                      <a:pt x="11447" y="45057"/>
                      <a:pt x="11497" y="45038"/>
                      <a:pt x="11536" y="45000"/>
                    </a:cubicBezTo>
                    <a:cubicBezTo>
                      <a:pt x="11611" y="44925"/>
                      <a:pt x="11611" y="44801"/>
                      <a:pt x="11536" y="44725"/>
                    </a:cubicBezTo>
                    <a:cubicBezTo>
                      <a:pt x="11497" y="44687"/>
                      <a:pt x="11447" y="44668"/>
                      <a:pt x="11398" y="44668"/>
                    </a:cubicBezTo>
                    <a:close/>
                    <a:moveTo>
                      <a:pt x="47347" y="41722"/>
                    </a:moveTo>
                    <a:cubicBezTo>
                      <a:pt x="45758" y="43087"/>
                      <a:pt x="46291" y="44685"/>
                      <a:pt x="46823" y="45106"/>
                    </a:cubicBezTo>
                    <a:cubicBezTo>
                      <a:pt x="46908" y="44200"/>
                      <a:pt x="47873" y="42623"/>
                      <a:pt x="47347" y="41722"/>
                    </a:cubicBezTo>
                    <a:close/>
                    <a:moveTo>
                      <a:pt x="53854" y="44826"/>
                    </a:moveTo>
                    <a:cubicBezTo>
                      <a:pt x="53804" y="44826"/>
                      <a:pt x="53755" y="44845"/>
                      <a:pt x="53717" y="44883"/>
                    </a:cubicBezTo>
                    <a:cubicBezTo>
                      <a:pt x="53640" y="44959"/>
                      <a:pt x="53640" y="45082"/>
                      <a:pt x="53717" y="45158"/>
                    </a:cubicBezTo>
                    <a:cubicBezTo>
                      <a:pt x="53755" y="45196"/>
                      <a:pt x="53804" y="45215"/>
                      <a:pt x="53854" y="45215"/>
                    </a:cubicBezTo>
                    <a:cubicBezTo>
                      <a:pt x="53904" y="45215"/>
                      <a:pt x="53954" y="45196"/>
                      <a:pt x="53992" y="45158"/>
                    </a:cubicBezTo>
                    <a:cubicBezTo>
                      <a:pt x="54068" y="45082"/>
                      <a:pt x="54068" y="44959"/>
                      <a:pt x="53992" y="44883"/>
                    </a:cubicBezTo>
                    <a:cubicBezTo>
                      <a:pt x="53954" y="44845"/>
                      <a:pt x="53904" y="44826"/>
                      <a:pt x="53854" y="44826"/>
                    </a:cubicBezTo>
                    <a:close/>
                    <a:moveTo>
                      <a:pt x="23853" y="44303"/>
                    </a:moveTo>
                    <a:cubicBezTo>
                      <a:pt x="23687" y="44485"/>
                      <a:pt x="23593" y="44732"/>
                      <a:pt x="23616" y="44997"/>
                    </a:cubicBezTo>
                    <a:cubicBezTo>
                      <a:pt x="23641" y="45261"/>
                      <a:pt x="23777" y="45488"/>
                      <a:pt x="23971" y="45636"/>
                    </a:cubicBezTo>
                    <a:cubicBezTo>
                      <a:pt x="24138" y="45453"/>
                      <a:pt x="24231" y="45207"/>
                      <a:pt x="24208" y="44942"/>
                    </a:cubicBezTo>
                    <a:cubicBezTo>
                      <a:pt x="24184" y="44678"/>
                      <a:pt x="24048" y="44452"/>
                      <a:pt x="23853" y="44303"/>
                    </a:cubicBezTo>
                    <a:close/>
                    <a:moveTo>
                      <a:pt x="10698" y="45301"/>
                    </a:moveTo>
                    <a:cubicBezTo>
                      <a:pt x="10650" y="45301"/>
                      <a:pt x="10603" y="45319"/>
                      <a:pt x="10566" y="45355"/>
                    </a:cubicBezTo>
                    <a:cubicBezTo>
                      <a:pt x="10494" y="45427"/>
                      <a:pt x="10494" y="45546"/>
                      <a:pt x="10566" y="45619"/>
                    </a:cubicBezTo>
                    <a:cubicBezTo>
                      <a:pt x="10602" y="45655"/>
                      <a:pt x="10649" y="45673"/>
                      <a:pt x="10696" y="45673"/>
                    </a:cubicBezTo>
                    <a:cubicBezTo>
                      <a:pt x="10744" y="45673"/>
                      <a:pt x="10792" y="45655"/>
                      <a:pt x="10829" y="45619"/>
                    </a:cubicBezTo>
                    <a:cubicBezTo>
                      <a:pt x="10901" y="45546"/>
                      <a:pt x="10901" y="45427"/>
                      <a:pt x="10829" y="45355"/>
                    </a:cubicBezTo>
                    <a:cubicBezTo>
                      <a:pt x="10792" y="45319"/>
                      <a:pt x="10745" y="45301"/>
                      <a:pt x="10698" y="45301"/>
                    </a:cubicBezTo>
                    <a:close/>
                    <a:moveTo>
                      <a:pt x="41402" y="44458"/>
                    </a:moveTo>
                    <a:cubicBezTo>
                      <a:pt x="41206" y="44609"/>
                      <a:pt x="41070" y="44833"/>
                      <a:pt x="41047" y="45098"/>
                    </a:cubicBezTo>
                    <a:cubicBezTo>
                      <a:pt x="41022" y="45365"/>
                      <a:pt x="41116" y="45611"/>
                      <a:pt x="41280" y="45793"/>
                    </a:cubicBezTo>
                    <a:cubicBezTo>
                      <a:pt x="41476" y="45642"/>
                      <a:pt x="41612" y="45417"/>
                      <a:pt x="41638" y="45152"/>
                    </a:cubicBezTo>
                    <a:cubicBezTo>
                      <a:pt x="41661" y="44888"/>
                      <a:pt x="41567" y="44642"/>
                      <a:pt x="41402" y="44458"/>
                    </a:cubicBezTo>
                    <a:close/>
                    <a:moveTo>
                      <a:pt x="54557" y="45459"/>
                    </a:moveTo>
                    <a:cubicBezTo>
                      <a:pt x="54509" y="45459"/>
                      <a:pt x="54462" y="45477"/>
                      <a:pt x="54426" y="45513"/>
                    </a:cubicBezTo>
                    <a:cubicBezTo>
                      <a:pt x="54353" y="45585"/>
                      <a:pt x="54353" y="45703"/>
                      <a:pt x="54426" y="45775"/>
                    </a:cubicBezTo>
                    <a:cubicBezTo>
                      <a:pt x="54462" y="45811"/>
                      <a:pt x="54509" y="45829"/>
                      <a:pt x="54557" y="45829"/>
                    </a:cubicBezTo>
                    <a:cubicBezTo>
                      <a:pt x="54604" y="45829"/>
                      <a:pt x="54652" y="45811"/>
                      <a:pt x="54688" y="45775"/>
                    </a:cubicBezTo>
                    <a:cubicBezTo>
                      <a:pt x="54760" y="45703"/>
                      <a:pt x="54760" y="45585"/>
                      <a:pt x="54688" y="45513"/>
                    </a:cubicBezTo>
                    <a:cubicBezTo>
                      <a:pt x="54652" y="45477"/>
                      <a:pt x="54604" y="45459"/>
                      <a:pt x="54557" y="45459"/>
                    </a:cubicBezTo>
                    <a:close/>
                    <a:moveTo>
                      <a:pt x="21569" y="42873"/>
                    </a:moveTo>
                    <a:cubicBezTo>
                      <a:pt x="21078" y="43470"/>
                      <a:pt x="19931" y="43519"/>
                      <a:pt x="19931" y="43519"/>
                    </a:cubicBezTo>
                    <a:cubicBezTo>
                      <a:pt x="20259" y="44881"/>
                      <a:pt x="19303" y="45952"/>
                      <a:pt x="19303" y="45952"/>
                    </a:cubicBezTo>
                    <a:cubicBezTo>
                      <a:pt x="19303" y="45952"/>
                      <a:pt x="20083" y="45255"/>
                      <a:pt x="21159" y="45255"/>
                    </a:cubicBezTo>
                    <a:cubicBezTo>
                      <a:pt x="21344" y="45255"/>
                      <a:pt x="21536" y="45275"/>
                      <a:pt x="21736" y="45323"/>
                    </a:cubicBezTo>
                    <a:cubicBezTo>
                      <a:pt x="21736" y="45323"/>
                      <a:pt x="21783" y="44174"/>
                      <a:pt x="22382" y="43686"/>
                    </a:cubicBezTo>
                    <a:lnTo>
                      <a:pt x="21666" y="43587"/>
                    </a:lnTo>
                    <a:lnTo>
                      <a:pt x="21569" y="42873"/>
                    </a:lnTo>
                    <a:close/>
                    <a:moveTo>
                      <a:pt x="43684" y="43029"/>
                    </a:moveTo>
                    <a:lnTo>
                      <a:pt x="43587" y="43745"/>
                    </a:lnTo>
                    <a:lnTo>
                      <a:pt x="42871" y="43844"/>
                    </a:lnTo>
                    <a:cubicBezTo>
                      <a:pt x="43468" y="44333"/>
                      <a:pt x="43517" y="45481"/>
                      <a:pt x="43517" y="45481"/>
                    </a:cubicBezTo>
                    <a:cubicBezTo>
                      <a:pt x="43717" y="45433"/>
                      <a:pt x="43911" y="45412"/>
                      <a:pt x="44096" y="45412"/>
                    </a:cubicBezTo>
                    <a:cubicBezTo>
                      <a:pt x="45171" y="45412"/>
                      <a:pt x="45950" y="46108"/>
                      <a:pt x="45950" y="46108"/>
                    </a:cubicBezTo>
                    <a:cubicBezTo>
                      <a:pt x="45950" y="46108"/>
                      <a:pt x="44994" y="45039"/>
                      <a:pt x="45321" y="43677"/>
                    </a:cubicBezTo>
                    <a:cubicBezTo>
                      <a:pt x="45321" y="43677"/>
                      <a:pt x="44174" y="43628"/>
                      <a:pt x="43684" y="43029"/>
                    </a:cubicBezTo>
                    <a:close/>
                    <a:moveTo>
                      <a:pt x="11785" y="45749"/>
                    </a:moveTo>
                    <a:cubicBezTo>
                      <a:pt x="11856" y="45749"/>
                      <a:pt x="11921" y="45775"/>
                      <a:pt x="11971" y="45824"/>
                    </a:cubicBezTo>
                    <a:cubicBezTo>
                      <a:pt x="12020" y="45874"/>
                      <a:pt x="12046" y="45939"/>
                      <a:pt x="12046" y="46010"/>
                    </a:cubicBezTo>
                    <a:cubicBezTo>
                      <a:pt x="12046" y="46079"/>
                      <a:pt x="12020" y="46145"/>
                      <a:pt x="11971" y="46194"/>
                    </a:cubicBezTo>
                    <a:cubicBezTo>
                      <a:pt x="11921" y="46243"/>
                      <a:pt x="11856" y="46269"/>
                      <a:pt x="11785" y="46269"/>
                    </a:cubicBezTo>
                    <a:cubicBezTo>
                      <a:pt x="11715" y="46269"/>
                      <a:pt x="11650" y="46243"/>
                      <a:pt x="11601" y="46194"/>
                    </a:cubicBezTo>
                    <a:cubicBezTo>
                      <a:pt x="11552" y="46145"/>
                      <a:pt x="11524" y="46079"/>
                      <a:pt x="11524" y="46010"/>
                    </a:cubicBezTo>
                    <a:cubicBezTo>
                      <a:pt x="11524" y="45939"/>
                      <a:pt x="11552" y="45874"/>
                      <a:pt x="11601" y="45824"/>
                    </a:cubicBezTo>
                    <a:cubicBezTo>
                      <a:pt x="11650" y="45775"/>
                      <a:pt x="11715" y="45749"/>
                      <a:pt x="11785" y="45749"/>
                    </a:cubicBezTo>
                    <a:close/>
                    <a:moveTo>
                      <a:pt x="11785" y="45743"/>
                    </a:moveTo>
                    <a:cubicBezTo>
                      <a:pt x="11715" y="45743"/>
                      <a:pt x="11647" y="45771"/>
                      <a:pt x="11597" y="45821"/>
                    </a:cubicBezTo>
                    <a:cubicBezTo>
                      <a:pt x="11546" y="45872"/>
                      <a:pt x="11520" y="45939"/>
                      <a:pt x="11520" y="46010"/>
                    </a:cubicBezTo>
                    <a:cubicBezTo>
                      <a:pt x="11520" y="46079"/>
                      <a:pt x="11546" y="46148"/>
                      <a:pt x="11597" y="46198"/>
                    </a:cubicBezTo>
                    <a:cubicBezTo>
                      <a:pt x="11647" y="46249"/>
                      <a:pt x="11715" y="46275"/>
                      <a:pt x="11785" y="46275"/>
                    </a:cubicBezTo>
                    <a:cubicBezTo>
                      <a:pt x="11856" y="46275"/>
                      <a:pt x="11923" y="46249"/>
                      <a:pt x="11973" y="46198"/>
                    </a:cubicBezTo>
                    <a:cubicBezTo>
                      <a:pt x="12024" y="46148"/>
                      <a:pt x="12052" y="46079"/>
                      <a:pt x="12052" y="46010"/>
                    </a:cubicBezTo>
                    <a:cubicBezTo>
                      <a:pt x="12052" y="45939"/>
                      <a:pt x="12024" y="45872"/>
                      <a:pt x="11973" y="45821"/>
                    </a:cubicBezTo>
                    <a:cubicBezTo>
                      <a:pt x="11923" y="45771"/>
                      <a:pt x="11856" y="45743"/>
                      <a:pt x="11785" y="45743"/>
                    </a:cubicBezTo>
                    <a:close/>
                    <a:moveTo>
                      <a:pt x="9998" y="46052"/>
                    </a:moveTo>
                    <a:cubicBezTo>
                      <a:pt x="9952" y="46052"/>
                      <a:pt x="9907" y="46069"/>
                      <a:pt x="9872" y="46104"/>
                    </a:cubicBezTo>
                    <a:cubicBezTo>
                      <a:pt x="9804" y="46172"/>
                      <a:pt x="9804" y="46285"/>
                      <a:pt x="9872" y="46353"/>
                    </a:cubicBezTo>
                    <a:cubicBezTo>
                      <a:pt x="9907" y="46388"/>
                      <a:pt x="9952" y="46405"/>
                      <a:pt x="9998" y="46405"/>
                    </a:cubicBezTo>
                    <a:cubicBezTo>
                      <a:pt x="10043" y="46405"/>
                      <a:pt x="10088" y="46388"/>
                      <a:pt x="10123" y="46353"/>
                    </a:cubicBezTo>
                    <a:cubicBezTo>
                      <a:pt x="10191" y="46285"/>
                      <a:pt x="10191" y="46172"/>
                      <a:pt x="10123" y="46104"/>
                    </a:cubicBezTo>
                    <a:cubicBezTo>
                      <a:pt x="10088" y="46069"/>
                      <a:pt x="10043" y="46052"/>
                      <a:pt x="9998" y="46052"/>
                    </a:cubicBezTo>
                    <a:close/>
                    <a:moveTo>
                      <a:pt x="53466" y="45906"/>
                    </a:moveTo>
                    <a:cubicBezTo>
                      <a:pt x="53537" y="45906"/>
                      <a:pt x="53603" y="45933"/>
                      <a:pt x="53652" y="45982"/>
                    </a:cubicBezTo>
                    <a:cubicBezTo>
                      <a:pt x="53753" y="46084"/>
                      <a:pt x="53753" y="46250"/>
                      <a:pt x="53652" y="46352"/>
                    </a:cubicBezTo>
                    <a:cubicBezTo>
                      <a:pt x="53603" y="46401"/>
                      <a:pt x="53537" y="46427"/>
                      <a:pt x="53466" y="46427"/>
                    </a:cubicBezTo>
                    <a:cubicBezTo>
                      <a:pt x="53397" y="46427"/>
                      <a:pt x="53333" y="46401"/>
                      <a:pt x="53282" y="46352"/>
                    </a:cubicBezTo>
                    <a:cubicBezTo>
                      <a:pt x="53181" y="46250"/>
                      <a:pt x="53181" y="46084"/>
                      <a:pt x="53282" y="45982"/>
                    </a:cubicBezTo>
                    <a:cubicBezTo>
                      <a:pt x="53332" y="45933"/>
                      <a:pt x="53397" y="45906"/>
                      <a:pt x="53466" y="45906"/>
                    </a:cubicBezTo>
                    <a:close/>
                    <a:moveTo>
                      <a:pt x="53466" y="45900"/>
                    </a:moveTo>
                    <a:cubicBezTo>
                      <a:pt x="53397" y="45900"/>
                      <a:pt x="53329" y="45927"/>
                      <a:pt x="53278" y="45978"/>
                    </a:cubicBezTo>
                    <a:cubicBezTo>
                      <a:pt x="53175" y="46081"/>
                      <a:pt x="53175" y="46252"/>
                      <a:pt x="53278" y="46355"/>
                    </a:cubicBezTo>
                    <a:cubicBezTo>
                      <a:pt x="53329" y="46405"/>
                      <a:pt x="53397" y="46433"/>
                      <a:pt x="53466" y="46433"/>
                    </a:cubicBezTo>
                    <a:cubicBezTo>
                      <a:pt x="53537" y="46433"/>
                      <a:pt x="53607" y="46405"/>
                      <a:pt x="53655" y="46355"/>
                    </a:cubicBezTo>
                    <a:cubicBezTo>
                      <a:pt x="53759" y="46252"/>
                      <a:pt x="53759" y="46082"/>
                      <a:pt x="53655" y="45978"/>
                    </a:cubicBezTo>
                    <a:cubicBezTo>
                      <a:pt x="53604" y="45927"/>
                      <a:pt x="53537" y="45900"/>
                      <a:pt x="53466" y="45900"/>
                    </a:cubicBezTo>
                    <a:close/>
                    <a:moveTo>
                      <a:pt x="55254" y="46207"/>
                    </a:moveTo>
                    <a:cubicBezTo>
                      <a:pt x="55209" y="46207"/>
                      <a:pt x="55164" y="46224"/>
                      <a:pt x="55130" y="46259"/>
                    </a:cubicBezTo>
                    <a:cubicBezTo>
                      <a:pt x="55060" y="46329"/>
                      <a:pt x="55060" y="46440"/>
                      <a:pt x="55130" y="46510"/>
                    </a:cubicBezTo>
                    <a:cubicBezTo>
                      <a:pt x="55164" y="46545"/>
                      <a:pt x="55209" y="46562"/>
                      <a:pt x="55254" y="46562"/>
                    </a:cubicBezTo>
                    <a:cubicBezTo>
                      <a:pt x="55300" y="46562"/>
                      <a:pt x="55345" y="46545"/>
                      <a:pt x="55379" y="46510"/>
                    </a:cubicBezTo>
                    <a:cubicBezTo>
                      <a:pt x="55449" y="46440"/>
                      <a:pt x="55449" y="46329"/>
                      <a:pt x="55379" y="46259"/>
                    </a:cubicBezTo>
                    <a:cubicBezTo>
                      <a:pt x="55345" y="46224"/>
                      <a:pt x="55300" y="46207"/>
                      <a:pt x="55254" y="46207"/>
                    </a:cubicBezTo>
                    <a:close/>
                    <a:moveTo>
                      <a:pt x="29904" y="46736"/>
                    </a:moveTo>
                    <a:cubicBezTo>
                      <a:pt x="29770" y="46737"/>
                      <a:pt x="29650" y="46797"/>
                      <a:pt x="29565" y="46889"/>
                    </a:cubicBezTo>
                    <a:cubicBezTo>
                      <a:pt x="29650" y="46981"/>
                      <a:pt x="29772" y="47039"/>
                      <a:pt x="29905" y="47039"/>
                    </a:cubicBezTo>
                    <a:cubicBezTo>
                      <a:pt x="30040" y="47036"/>
                      <a:pt x="30162" y="46978"/>
                      <a:pt x="30244" y="46884"/>
                    </a:cubicBezTo>
                    <a:cubicBezTo>
                      <a:pt x="30159" y="46794"/>
                      <a:pt x="30038" y="46736"/>
                      <a:pt x="29904" y="46736"/>
                    </a:cubicBezTo>
                    <a:close/>
                    <a:moveTo>
                      <a:pt x="35279" y="46737"/>
                    </a:moveTo>
                    <a:cubicBezTo>
                      <a:pt x="35146" y="46737"/>
                      <a:pt x="35026" y="46795"/>
                      <a:pt x="34943" y="46885"/>
                    </a:cubicBezTo>
                    <a:cubicBezTo>
                      <a:pt x="35026" y="46978"/>
                      <a:pt x="35145" y="47039"/>
                      <a:pt x="35281" y="47040"/>
                    </a:cubicBezTo>
                    <a:cubicBezTo>
                      <a:pt x="35283" y="47040"/>
                      <a:pt x="35284" y="47040"/>
                      <a:pt x="35286" y="47040"/>
                    </a:cubicBezTo>
                    <a:cubicBezTo>
                      <a:pt x="35419" y="47040"/>
                      <a:pt x="35539" y="46982"/>
                      <a:pt x="35622" y="46891"/>
                    </a:cubicBezTo>
                    <a:cubicBezTo>
                      <a:pt x="35539" y="46797"/>
                      <a:pt x="35419" y="46737"/>
                      <a:pt x="35284" y="46737"/>
                    </a:cubicBezTo>
                    <a:cubicBezTo>
                      <a:pt x="35282" y="46737"/>
                      <a:pt x="35281" y="46737"/>
                      <a:pt x="35279" y="46737"/>
                    </a:cubicBezTo>
                    <a:close/>
                    <a:moveTo>
                      <a:pt x="9461" y="46842"/>
                    </a:moveTo>
                    <a:cubicBezTo>
                      <a:pt x="9418" y="46842"/>
                      <a:pt x="9375" y="46858"/>
                      <a:pt x="9342" y="46891"/>
                    </a:cubicBezTo>
                    <a:cubicBezTo>
                      <a:pt x="9277" y="46956"/>
                      <a:pt x="9277" y="47063"/>
                      <a:pt x="9342" y="47129"/>
                    </a:cubicBezTo>
                    <a:cubicBezTo>
                      <a:pt x="9375" y="47161"/>
                      <a:pt x="9417" y="47177"/>
                      <a:pt x="9460" y="47177"/>
                    </a:cubicBezTo>
                    <a:cubicBezTo>
                      <a:pt x="9503" y="47177"/>
                      <a:pt x="9546" y="47161"/>
                      <a:pt x="9580" y="47129"/>
                    </a:cubicBezTo>
                    <a:cubicBezTo>
                      <a:pt x="9645" y="47063"/>
                      <a:pt x="9645" y="46956"/>
                      <a:pt x="9580" y="46891"/>
                    </a:cubicBezTo>
                    <a:cubicBezTo>
                      <a:pt x="9547" y="46858"/>
                      <a:pt x="9504" y="46842"/>
                      <a:pt x="9461" y="46842"/>
                    </a:cubicBezTo>
                    <a:close/>
                    <a:moveTo>
                      <a:pt x="55793" y="47000"/>
                    </a:moveTo>
                    <a:cubicBezTo>
                      <a:pt x="55750" y="47000"/>
                      <a:pt x="55707" y="47016"/>
                      <a:pt x="55675" y="47049"/>
                    </a:cubicBezTo>
                    <a:cubicBezTo>
                      <a:pt x="55609" y="47114"/>
                      <a:pt x="55609" y="47221"/>
                      <a:pt x="55675" y="47286"/>
                    </a:cubicBezTo>
                    <a:cubicBezTo>
                      <a:pt x="55707" y="47319"/>
                      <a:pt x="55750" y="47335"/>
                      <a:pt x="55793" y="47335"/>
                    </a:cubicBezTo>
                    <a:cubicBezTo>
                      <a:pt x="55837" y="47335"/>
                      <a:pt x="55880" y="47319"/>
                      <a:pt x="55912" y="47286"/>
                    </a:cubicBezTo>
                    <a:cubicBezTo>
                      <a:pt x="55978" y="47221"/>
                      <a:pt x="55978" y="47114"/>
                      <a:pt x="55912" y="47049"/>
                    </a:cubicBezTo>
                    <a:cubicBezTo>
                      <a:pt x="55880" y="47016"/>
                      <a:pt x="55837" y="47000"/>
                      <a:pt x="55793" y="47000"/>
                    </a:cubicBezTo>
                    <a:close/>
                    <a:moveTo>
                      <a:pt x="21648" y="46291"/>
                    </a:moveTo>
                    <a:cubicBezTo>
                      <a:pt x="21023" y="46291"/>
                      <a:pt x="20516" y="46558"/>
                      <a:pt x="20305" y="46824"/>
                    </a:cubicBezTo>
                    <a:cubicBezTo>
                      <a:pt x="21018" y="46892"/>
                      <a:pt x="22147" y="47504"/>
                      <a:pt x="23035" y="47504"/>
                    </a:cubicBezTo>
                    <a:cubicBezTo>
                      <a:pt x="23275" y="47504"/>
                      <a:pt x="23497" y="47459"/>
                      <a:pt x="23689" y="47347"/>
                    </a:cubicBezTo>
                    <a:cubicBezTo>
                      <a:pt x="23009" y="46555"/>
                      <a:pt x="22270" y="46291"/>
                      <a:pt x="21648" y="46291"/>
                    </a:cubicBezTo>
                    <a:close/>
                    <a:moveTo>
                      <a:pt x="10895" y="46949"/>
                    </a:moveTo>
                    <a:cubicBezTo>
                      <a:pt x="10981" y="46949"/>
                      <a:pt x="11062" y="46983"/>
                      <a:pt x="11123" y="47046"/>
                    </a:cubicBezTo>
                    <a:cubicBezTo>
                      <a:pt x="11184" y="47107"/>
                      <a:pt x="11218" y="47191"/>
                      <a:pt x="11218" y="47279"/>
                    </a:cubicBezTo>
                    <a:cubicBezTo>
                      <a:pt x="11218" y="47368"/>
                      <a:pt x="11184" y="47449"/>
                      <a:pt x="11123" y="47513"/>
                    </a:cubicBezTo>
                    <a:cubicBezTo>
                      <a:pt x="11058" y="47577"/>
                      <a:pt x="10974" y="47609"/>
                      <a:pt x="10889" y="47609"/>
                    </a:cubicBezTo>
                    <a:cubicBezTo>
                      <a:pt x="10804" y="47609"/>
                      <a:pt x="10719" y="47577"/>
                      <a:pt x="10655" y="47513"/>
                    </a:cubicBezTo>
                    <a:cubicBezTo>
                      <a:pt x="10527" y="47384"/>
                      <a:pt x="10527" y="47173"/>
                      <a:pt x="10655" y="47046"/>
                    </a:cubicBezTo>
                    <a:cubicBezTo>
                      <a:pt x="10717" y="46984"/>
                      <a:pt x="10800" y="46949"/>
                      <a:pt x="10890" y="46949"/>
                    </a:cubicBezTo>
                    <a:cubicBezTo>
                      <a:pt x="10891" y="46949"/>
                      <a:pt x="10893" y="46949"/>
                      <a:pt x="10895" y="46949"/>
                    </a:cubicBezTo>
                    <a:close/>
                    <a:moveTo>
                      <a:pt x="32593" y="46701"/>
                    </a:moveTo>
                    <a:cubicBezTo>
                      <a:pt x="32470" y="46816"/>
                      <a:pt x="32390" y="46976"/>
                      <a:pt x="32390" y="47158"/>
                    </a:cubicBezTo>
                    <a:cubicBezTo>
                      <a:pt x="32390" y="47339"/>
                      <a:pt x="32470" y="47499"/>
                      <a:pt x="32593" y="47614"/>
                    </a:cubicBezTo>
                    <a:cubicBezTo>
                      <a:pt x="32716" y="47499"/>
                      <a:pt x="32796" y="47339"/>
                      <a:pt x="32796" y="47158"/>
                    </a:cubicBezTo>
                    <a:cubicBezTo>
                      <a:pt x="32796" y="46976"/>
                      <a:pt x="32718" y="46816"/>
                      <a:pt x="32593" y="46701"/>
                    </a:cubicBezTo>
                    <a:close/>
                    <a:moveTo>
                      <a:pt x="10890" y="46939"/>
                    </a:moveTo>
                    <a:cubicBezTo>
                      <a:pt x="10798" y="46939"/>
                      <a:pt x="10713" y="46973"/>
                      <a:pt x="10650" y="47039"/>
                    </a:cubicBezTo>
                    <a:cubicBezTo>
                      <a:pt x="10517" y="47171"/>
                      <a:pt x="10517" y="47384"/>
                      <a:pt x="10650" y="47517"/>
                    </a:cubicBezTo>
                    <a:cubicBezTo>
                      <a:pt x="10716" y="47582"/>
                      <a:pt x="10803" y="47614"/>
                      <a:pt x="10890" y="47614"/>
                    </a:cubicBezTo>
                    <a:cubicBezTo>
                      <a:pt x="10891" y="47614"/>
                      <a:pt x="10893" y="47614"/>
                      <a:pt x="10895" y="47614"/>
                    </a:cubicBezTo>
                    <a:cubicBezTo>
                      <a:pt x="10980" y="47614"/>
                      <a:pt x="11065" y="47582"/>
                      <a:pt x="11129" y="47517"/>
                    </a:cubicBezTo>
                    <a:cubicBezTo>
                      <a:pt x="11191" y="47453"/>
                      <a:pt x="11227" y="47368"/>
                      <a:pt x="11227" y="47278"/>
                    </a:cubicBezTo>
                    <a:cubicBezTo>
                      <a:pt x="11227" y="47186"/>
                      <a:pt x="11194" y="47101"/>
                      <a:pt x="11129" y="47039"/>
                    </a:cubicBezTo>
                    <a:cubicBezTo>
                      <a:pt x="11065" y="46975"/>
                      <a:pt x="10979" y="46939"/>
                      <a:pt x="10890" y="46939"/>
                    </a:cubicBezTo>
                    <a:close/>
                    <a:moveTo>
                      <a:pt x="43605" y="46448"/>
                    </a:moveTo>
                    <a:cubicBezTo>
                      <a:pt x="42984" y="46448"/>
                      <a:pt x="42244" y="46713"/>
                      <a:pt x="41563" y="47505"/>
                    </a:cubicBezTo>
                    <a:cubicBezTo>
                      <a:pt x="41755" y="47618"/>
                      <a:pt x="41977" y="47663"/>
                      <a:pt x="42217" y="47663"/>
                    </a:cubicBezTo>
                    <a:cubicBezTo>
                      <a:pt x="43105" y="47663"/>
                      <a:pt x="44233" y="47049"/>
                      <a:pt x="44946" y="46982"/>
                    </a:cubicBezTo>
                    <a:cubicBezTo>
                      <a:pt x="44736" y="46715"/>
                      <a:pt x="44230" y="46448"/>
                      <a:pt x="43605" y="46448"/>
                    </a:cubicBezTo>
                    <a:close/>
                    <a:moveTo>
                      <a:pt x="54362" y="47107"/>
                    </a:moveTo>
                    <a:cubicBezTo>
                      <a:pt x="54450" y="47107"/>
                      <a:pt x="54534" y="47140"/>
                      <a:pt x="54595" y="47202"/>
                    </a:cubicBezTo>
                    <a:cubicBezTo>
                      <a:pt x="54724" y="47331"/>
                      <a:pt x="54724" y="47541"/>
                      <a:pt x="54595" y="47670"/>
                    </a:cubicBezTo>
                    <a:cubicBezTo>
                      <a:pt x="54531" y="47735"/>
                      <a:pt x="54446" y="47767"/>
                      <a:pt x="54361" y="47767"/>
                    </a:cubicBezTo>
                    <a:cubicBezTo>
                      <a:pt x="54277" y="47767"/>
                      <a:pt x="54192" y="47735"/>
                      <a:pt x="54129" y="47670"/>
                    </a:cubicBezTo>
                    <a:cubicBezTo>
                      <a:pt x="54066" y="47608"/>
                      <a:pt x="54031" y="47526"/>
                      <a:pt x="54031" y="47437"/>
                    </a:cubicBezTo>
                    <a:cubicBezTo>
                      <a:pt x="54031" y="47347"/>
                      <a:pt x="54066" y="47266"/>
                      <a:pt x="54129" y="47202"/>
                    </a:cubicBezTo>
                    <a:cubicBezTo>
                      <a:pt x="54189" y="47142"/>
                      <a:pt x="54273" y="47107"/>
                      <a:pt x="54362" y="47107"/>
                    </a:cubicBezTo>
                    <a:close/>
                    <a:moveTo>
                      <a:pt x="54363" y="47097"/>
                    </a:moveTo>
                    <a:cubicBezTo>
                      <a:pt x="54272" y="47097"/>
                      <a:pt x="54188" y="47130"/>
                      <a:pt x="54124" y="47195"/>
                    </a:cubicBezTo>
                    <a:cubicBezTo>
                      <a:pt x="54060" y="47259"/>
                      <a:pt x="54024" y="47344"/>
                      <a:pt x="54024" y="47434"/>
                    </a:cubicBezTo>
                    <a:cubicBezTo>
                      <a:pt x="54024" y="47526"/>
                      <a:pt x="54059" y="47610"/>
                      <a:pt x="54124" y="47673"/>
                    </a:cubicBezTo>
                    <a:cubicBezTo>
                      <a:pt x="54188" y="47737"/>
                      <a:pt x="54273" y="47772"/>
                      <a:pt x="54358" y="47772"/>
                    </a:cubicBezTo>
                    <a:cubicBezTo>
                      <a:pt x="54360" y="47772"/>
                      <a:pt x="54362" y="47772"/>
                      <a:pt x="54363" y="47772"/>
                    </a:cubicBezTo>
                    <a:cubicBezTo>
                      <a:pt x="54365" y="47772"/>
                      <a:pt x="54367" y="47772"/>
                      <a:pt x="54369" y="47772"/>
                    </a:cubicBezTo>
                    <a:cubicBezTo>
                      <a:pt x="54453" y="47772"/>
                      <a:pt x="54537" y="47740"/>
                      <a:pt x="54602" y="47673"/>
                    </a:cubicBezTo>
                    <a:cubicBezTo>
                      <a:pt x="54734" y="47541"/>
                      <a:pt x="54734" y="47328"/>
                      <a:pt x="54602" y="47195"/>
                    </a:cubicBezTo>
                    <a:cubicBezTo>
                      <a:pt x="54539" y="47133"/>
                      <a:pt x="54453" y="47097"/>
                      <a:pt x="54363" y="47097"/>
                    </a:cubicBezTo>
                    <a:close/>
                    <a:moveTo>
                      <a:pt x="9061" y="47677"/>
                    </a:moveTo>
                    <a:cubicBezTo>
                      <a:pt x="9020" y="47677"/>
                      <a:pt x="8980" y="47692"/>
                      <a:pt x="8949" y="47723"/>
                    </a:cubicBezTo>
                    <a:cubicBezTo>
                      <a:pt x="8887" y="47785"/>
                      <a:pt x="8887" y="47886"/>
                      <a:pt x="8949" y="47947"/>
                    </a:cubicBezTo>
                    <a:cubicBezTo>
                      <a:pt x="8980" y="47978"/>
                      <a:pt x="9020" y="47994"/>
                      <a:pt x="9060" y="47994"/>
                    </a:cubicBezTo>
                    <a:cubicBezTo>
                      <a:pt x="9101" y="47994"/>
                      <a:pt x="9142" y="47978"/>
                      <a:pt x="9174" y="47947"/>
                    </a:cubicBezTo>
                    <a:cubicBezTo>
                      <a:pt x="9235" y="47886"/>
                      <a:pt x="9235" y="47785"/>
                      <a:pt x="9174" y="47723"/>
                    </a:cubicBezTo>
                    <a:cubicBezTo>
                      <a:pt x="9143" y="47692"/>
                      <a:pt x="9102" y="47677"/>
                      <a:pt x="9061" y="47677"/>
                    </a:cubicBezTo>
                    <a:close/>
                    <a:moveTo>
                      <a:pt x="30423" y="47158"/>
                    </a:moveTo>
                    <a:cubicBezTo>
                      <a:pt x="30217" y="47158"/>
                      <a:pt x="30010" y="47226"/>
                      <a:pt x="29840" y="47368"/>
                    </a:cubicBezTo>
                    <a:cubicBezTo>
                      <a:pt x="29636" y="47539"/>
                      <a:pt x="29527" y="47778"/>
                      <a:pt x="29517" y="48024"/>
                    </a:cubicBezTo>
                    <a:cubicBezTo>
                      <a:pt x="29557" y="48029"/>
                      <a:pt x="29598" y="48032"/>
                      <a:pt x="29638" y="48032"/>
                    </a:cubicBezTo>
                    <a:cubicBezTo>
                      <a:pt x="29844" y="48032"/>
                      <a:pt x="30050" y="47964"/>
                      <a:pt x="30221" y="47823"/>
                    </a:cubicBezTo>
                    <a:cubicBezTo>
                      <a:pt x="30425" y="47652"/>
                      <a:pt x="30533" y="47411"/>
                      <a:pt x="30544" y="47166"/>
                    </a:cubicBezTo>
                    <a:cubicBezTo>
                      <a:pt x="30504" y="47161"/>
                      <a:pt x="30463" y="47158"/>
                      <a:pt x="30423" y="47158"/>
                    </a:cubicBezTo>
                    <a:close/>
                    <a:moveTo>
                      <a:pt x="34765" y="47158"/>
                    </a:moveTo>
                    <a:cubicBezTo>
                      <a:pt x="34725" y="47158"/>
                      <a:pt x="34684" y="47161"/>
                      <a:pt x="34643" y="47166"/>
                    </a:cubicBezTo>
                    <a:cubicBezTo>
                      <a:pt x="34655" y="47413"/>
                      <a:pt x="34764" y="47655"/>
                      <a:pt x="34968" y="47823"/>
                    </a:cubicBezTo>
                    <a:cubicBezTo>
                      <a:pt x="35139" y="47964"/>
                      <a:pt x="35346" y="48032"/>
                      <a:pt x="35551" y="48032"/>
                    </a:cubicBezTo>
                    <a:cubicBezTo>
                      <a:pt x="35591" y="48032"/>
                      <a:pt x="35632" y="48029"/>
                      <a:pt x="35672" y="48024"/>
                    </a:cubicBezTo>
                    <a:cubicBezTo>
                      <a:pt x="35661" y="47778"/>
                      <a:pt x="35552" y="47539"/>
                      <a:pt x="35349" y="47368"/>
                    </a:cubicBezTo>
                    <a:cubicBezTo>
                      <a:pt x="35177" y="47226"/>
                      <a:pt x="34971" y="47158"/>
                      <a:pt x="34765" y="47158"/>
                    </a:cubicBezTo>
                    <a:close/>
                    <a:moveTo>
                      <a:pt x="30918" y="47431"/>
                    </a:moveTo>
                    <a:cubicBezTo>
                      <a:pt x="30801" y="47473"/>
                      <a:pt x="30701" y="47562"/>
                      <a:pt x="30648" y="47686"/>
                    </a:cubicBezTo>
                    <a:cubicBezTo>
                      <a:pt x="30596" y="47811"/>
                      <a:pt x="30605" y="47944"/>
                      <a:pt x="30656" y="48057"/>
                    </a:cubicBezTo>
                    <a:cubicBezTo>
                      <a:pt x="30773" y="48017"/>
                      <a:pt x="30873" y="47927"/>
                      <a:pt x="30925" y="47802"/>
                    </a:cubicBezTo>
                    <a:cubicBezTo>
                      <a:pt x="30977" y="47678"/>
                      <a:pt x="30969" y="47546"/>
                      <a:pt x="30918" y="47431"/>
                    </a:cubicBezTo>
                    <a:close/>
                    <a:moveTo>
                      <a:pt x="34270" y="47431"/>
                    </a:moveTo>
                    <a:cubicBezTo>
                      <a:pt x="34216" y="47546"/>
                      <a:pt x="34209" y="47678"/>
                      <a:pt x="34262" y="47802"/>
                    </a:cubicBezTo>
                    <a:cubicBezTo>
                      <a:pt x="34315" y="47927"/>
                      <a:pt x="34415" y="48014"/>
                      <a:pt x="34532" y="48057"/>
                    </a:cubicBezTo>
                    <a:cubicBezTo>
                      <a:pt x="34584" y="47944"/>
                      <a:pt x="34591" y="47811"/>
                      <a:pt x="34539" y="47686"/>
                    </a:cubicBezTo>
                    <a:cubicBezTo>
                      <a:pt x="34487" y="47562"/>
                      <a:pt x="34387" y="47475"/>
                      <a:pt x="34270" y="47431"/>
                    </a:cubicBezTo>
                    <a:close/>
                    <a:moveTo>
                      <a:pt x="56193" y="47832"/>
                    </a:moveTo>
                    <a:cubicBezTo>
                      <a:pt x="56152" y="47832"/>
                      <a:pt x="56112" y="47848"/>
                      <a:pt x="56080" y="47879"/>
                    </a:cubicBezTo>
                    <a:cubicBezTo>
                      <a:pt x="56020" y="47940"/>
                      <a:pt x="56020" y="48041"/>
                      <a:pt x="56080" y="48104"/>
                    </a:cubicBezTo>
                    <a:cubicBezTo>
                      <a:pt x="56112" y="48135"/>
                      <a:pt x="56152" y="48150"/>
                      <a:pt x="56192" y="48150"/>
                    </a:cubicBezTo>
                    <a:cubicBezTo>
                      <a:pt x="56233" y="48150"/>
                      <a:pt x="56273" y="48135"/>
                      <a:pt x="56305" y="48104"/>
                    </a:cubicBezTo>
                    <a:cubicBezTo>
                      <a:pt x="56367" y="48041"/>
                      <a:pt x="56367" y="47940"/>
                      <a:pt x="56305" y="47879"/>
                    </a:cubicBezTo>
                    <a:cubicBezTo>
                      <a:pt x="56275" y="47848"/>
                      <a:pt x="56234" y="47832"/>
                      <a:pt x="56193" y="47832"/>
                    </a:cubicBezTo>
                    <a:close/>
                    <a:moveTo>
                      <a:pt x="8783" y="48538"/>
                    </a:moveTo>
                    <a:cubicBezTo>
                      <a:pt x="8745" y="48538"/>
                      <a:pt x="8706" y="48553"/>
                      <a:pt x="8677" y="48582"/>
                    </a:cubicBezTo>
                    <a:cubicBezTo>
                      <a:pt x="8619" y="48640"/>
                      <a:pt x="8619" y="48735"/>
                      <a:pt x="8677" y="48793"/>
                    </a:cubicBezTo>
                    <a:cubicBezTo>
                      <a:pt x="8706" y="48822"/>
                      <a:pt x="8745" y="48837"/>
                      <a:pt x="8783" y="48837"/>
                    </a:cubicBezTo>
                    <a:cubicBezTo>
                      <a:pt x="8822" y="48837"/>
                      <a:pt x="8861" y="48822"/>
                      <a:pt x="8890" y="48793"/>
                    </a:cubicBezTo>
                    <a:cubicBezTo>
                      <a:pt x="8948" y="48735"/>
                      <a:pt x="8948" y="48640"/>
                      <a:pt x="8890" y="48582"/>
                    </a:cubicBezTo>
                    <a:cubicBezTo>
                      <a:pt x="8861" y="48553"/>
                      <a:pt x="8822" y="48538"/>
                      <a:pt x="8783" y="48538"/>
                    </a:cubicBezTo>
                    <a:close/>
                    <a:moveTo>
                      <a:pt x="56469" y="48695"/>
                    </a:moveTo>
                    <a:cubicBezTo>
                      <a:pt x="56430" y="48695"/>
                      <a:pt x="56392" y="48709"/>
                      <a:pt x="56363" y="48738"/>
                    </a:cubicBezTo>
                    <a:cubicBezTo>
                      <a:pt x="56305" y="48796"/>
                      <a:pt x="56305" y="48893"/>
                      <a:pt x="56363" y="48951"/>
                    </a:cubicBezTo>
                    <a:cubicBezTo>
                      <a:pt x="56393" y="48980"/>
                      <a:pt x="56431" y="48995"/>
                      <a:pt x="56469" y="48995"/>
                    </a:cubicBezTo>
                    <a:cubicBezTo>
                      <a:pt x="56508" y="48995"/>
                      <a:pt x="56546" y="48980"/>
                      <a:pt x="56575" y="48951"/>
                    </a:cubicBezTo>
                    <a:cubicBezTo>
                      <a:pt x="56632" y="48893"/>
                      <a:pt x="56632" y="48796"/>
                      <a:pt x="56575" y="48738"/>
                    </a:cubicBezTo>
                    <a:cubicBezTo>
                      <a:pt x="56546" y="48709"/>
                      <a:pt x="56507" y="48695"/>
                      <a:pt x="56469" y="48695"/>
                    </a:cubicBezTo>
                    <a:close/>
                    <a:moveTo>
                      <a:pt x="10255" y="48321"/>
                    </a:moveTo>
                    <a:cubicBezTo>
                      <a:pt x="10382" y="48321"/>
                      <a:pt x="10506" y="48367"/>
                      <a:pt x="10600" y="48462"/>
                    </a:cubicBezTo>
                    <a:cubicBezTo>
                      <a:pt x="10788" y="48650"/>
                      <a:pt x="10788" y="48960"/>
                      <a:pt x="10600" y="49148"/>
                    </a:cubicBezTo>
                    <a:cubicBezTo>
                      <a:pt x="10507" y="49241"/>
                      <a:pt x="10385" y="49289"/>
                      <a:pt x="10255" y="49289"/>
                    </a:cubicBezTo>
                    <a:cubicBezTo>
                      <a:pt x="10124" y="49289"/>
                      <a:pt x="10003" y="49238"/>
                      <a:pt x="9913" y="49148"/>
                    </a:cubicBezTo>
                    <a:cubicBezTo>
                      <a:pt x="9725" y="48960"/>
                      <a:pt x="9725" y="48650"/>
                      <a:pt x="9913" y="48462"/>
                    </a:cubicBezTo>
                    <a:cubicBezTo>
                      <a:pt x="10007" y="48367"/>
                      <a:pt x="10132" y="48321"/>
                      <a:pt x="10255" y="48321"/>
                    </a:cubicBezTo>
                    <a:close/>
                    <a:moveTo>
                      <a:pt x="10257" y="48309"/>
                    </a:moveTo>
                    <a:cubicBezTo>
                      <a:pt x="10130" y="48309"/>
                      <a:pt x="10003" y="48357"/>
                      <a:pt x="9906" y="48454"/>
                    </a:cubicBezTo>
                    <a:cubicBezTo>
                      <a:pt x="9711" y="48649"/>
                      <a:pt x="9711" y="48963"/>
                      <a:pt x="9906" y="49157"/>
                    </a:cubicBezTo>
                    <a:cubicBezTo>
                      <a:pt x="10000" y="49251"/>
                      <a:pt x="10124" y="49302"/>
                      <a:pt x="10256" y="49302"/>
                    </a:cubicBezTo>
                    <a:cubicBezTo>
                      <a:pt x="10390" y="49302"/>
                      <a:pt x="10514" y="49250"/>
                      <a:pt x="10608" y="49157"/>
                    </a:cubicBezTo>
                    <a:cubicBezTo>
                      <a:pt x="10803" y="48963"/>
                      <a:pt x="10803" y="48649"/>
                      <a:pt x="10608" y="48454"/>
                    </a:cubicBezTo>
                    <a:cubicBezTo>
                      <a:pt x="10511" y="48357"/>
                      <a:pt x="10384" y="48309"/>
                      <a:pt x="10257" y="48309"/>
                    </a:cubicBezTo>
                    <a:close/>
                    <a:moveTo>
                      <a:pt x="54995" y="48478"/>
                    </a:moveTo>
                    <a:cubicBezTo>
                      <a:pt x="55125" y="48478"/>
                      <a:pt x="55247" y="48528"/>
                      <a:pt x="55340" y="48620"/>
                    </a:cubicBezTo>
                    <a:cubicBezTo>
                      <a:pt x="55528" y="48808"/>
                      <a:pt x="55528" y="49118"/>
                      <a:pt x="55340" y="49306"/>
                    </a:cubicBezTo>
                    <a:cubicBezTo>
                      <a:pt x="55247" y="49398"/>
                      <a:pt x="55125" y="49447"/>
                      <a:pt x="54995" y="49447"/>
                    </a:cubicBezTo>
                    <a:cubicBezTo>
                      <a:pt x="54865" y="49447"/>
                      <a:pt x="54744" y="49396"/>
                      <a:pt x="54653" y="49306"/>
                    </a:cubicBezTo>
                    <a:cubicBezTo>
                      <a:pt x="54465" y="49118"/>
                      <a:pt x="54465" y="48808"/>
                      <a:pt x="54653" y="48620"/>
                    </a:cubicBezTo>
                    <a:cubicBezTo>
                      <a:pt x="54746" y="48527"/>
                      <a:pt x="54868" y="48478"/>
                      <a:pt x="54995" y="48478"/>
                    </a:cubicBezTo>
                    <a:close/>
                    <a:moveTo>
                      <a:pt x="54995" y="48467"/>
                    </a:moveTo>
                    <a:cubicBezTo>
                      <a:pt x="54863" y="48467"/>
                      <a:pt x="54739" y="48520"/>
                      <a:pt x="54644" y="48612"/>
                    </a:cubicBezTo>
                    <a:cubicBezTo>
                      <a:pt x="54450" y="48805"/>
                      <a:pt x="54450" y="49121"/>
                      <a:pt x="54644" y="49315"/>
                    </a:cubicBezTo>
                    <a:cubicBezTo>
                      <a:pt x="54739" y="49409"/>
                      <a:pt x="54863" y="49460"/>
                      <a:pt x="54995" y="49460"/>
                    </a:cubicBezTo>
                    <a:cubicBezTo>
                      <a:pt x="55128" y="49460"/>
                      <a:pt x="55253" y="49408"/>
                      <a:pt x="55347" y="49315"/>
                    </a:cubicBezTo>
                    <a:cubicBezTo>
                      <a:pt x="55541" y="49121"/>
                      <a:pt x="55541" y="48806"/>
                      <a:pt x="55347" y="48612"/>
                    </a:cubicBezTo>
                    <a:cubicBezTo>
                      <a:pt x="55253" y="48518"/>
                      <a:pt x="55128" y="48467"/>
                      <a:pt x="54995" y="48467"/>
                    </a:cubicBezTo>
                    <a:close/>
                    <a:moveTo>
                      <a:pt x="8610" y="49417"/>
                    </a:moveTo>
                    <a:cubicBezTo>
                      <a:pt x="8574" y="49417"/>
                      <a:pt x="8538" y="49431"/>
                      <a:pt x="8510" y="49459"/>
                    </a:cubicBezTo>
                    <a:cubicBezTo>
                      <a:pt x="8457" y="49512"/>
                      <a:pt x="8457" y="49603"/>
                      <a:pt x="8510" y="49657"/>
                    </a:cubicBezTo>
                    <a:cubicBezTo>
                      <a:pt x="8538" y="49685"/>
                      <a:pt x="8575" y="49698"/>
                      <a:pt x="8611" y="49698"/>
                    </a:cubicBezTo>
                    <a:cubicBezTo>
                      <a:pt x="8647" y="49698"/>
                      <a:pt x="8683" y="49685"/>
                      <a:pt x="8710" y="49657"/>
                    </a:cubicBezTo>
                    <a:cubicBezTo>
                      <a:pt x="8764" y="49603"/>
                      <a:pt x="8764" y="49512"/>
                      <a:pt x="8710" y="49459"/>
                    </a:cubicBezTo>
                    <a:cubicBezTo>
                      <a:pt x="8683" y="49431"/>
                      <a:pt x="8646" y="49417"/>
                      <a:pt x="8610" y="49417"/>
                    </a:cubicBezTo>
                    <a:close/>
                    <a:moveTo>
                      <a:pt x="22672" y="49294"/>
                    </a:moveTo>
                    <a:cubicBezTo>
                      <a:pt x="22609" y="49294"/>
                      <a:pt x="22545" y="49319"/>
                      <a:pt x="22496" y="49367"/>
                    </a:cubicBezTo>
                    <a:cubicBezTo>
                      <a:pt x="22398" y="49466"/>
                      <a:pt x="22398" y="49622"/>
                      <a:pt x="22496" y="49721"/>
                    </a:cubicBezTo>
                    <a:cubicBezTo>
                      <a:pt x="22545" y="49769"/>
                      <a:pt x="22609" y="49794"/>
                      <a:pt x="22672" y="49794"/>
                    </a:cubicBezTo>
                    <a:cubicBezTo>
                      <a:pt x="22736" y="49794"/>
                      <a:pt x="22800" y="49769"/>
                      <a:pt x="22848" y="49721"/>
                    </a:cubicBezTo>
                    <a:cubicBezTo>
                      <a:pt x="22947" y="49622"/>
                      <a:pt x="22947" y="49466"/>
                      <a:pt x="22848" y="49367"/>
                    </a:cubicBezTo>
                    <a:cubicBezTo>
                      <a:pt x="22800" y="49319"/>
                      <a:pt x="22736" y="49294"/>
                      <a:pt x="22672" y="49294"/>
                    </a:cubicBezTo>
                    <a:close/>
                    <a:moveTo>
                      <a:pt x="56642" y="49575"/>
                    </a:moveTo>
                    <a:cubicBezTo>
                      <a:pt x="56606" y="49575"/>
                      <a:pt x="56569" y="49588"/>
                      <a:pt x="56543" y="49615"/>
                    </a:cubicBezTo>
                    <a:cubicBezTo>
                      <a:pt x="56488" y="49670"/>
                      <a:pt x="56488" y="49760"/>
                      <a:pt x="56543" y="49815"/>
                    </a:cubicBezTo>
                    <a:cubicBezTo>
                      <a:pt x="56569" y="49842"/>
                      <a:pt x="56606" y="49855"/>
                      <a:pt x="56642" y="49855"/>
                    </a:cubicBezTo>
                    <a:cubicBezTo>
                      <a:pt x="56678" y="49855"/>
                      <a:pt x="56714" y="49842"/>
                      <a:pt x="56741" y="49815"/>
                    </a:cubicBezTo>
                    <a:cubicBezTo>
                      <a:pt x="56796" y="49760"/>
                      <a:pt x="56796" y="49670"/>
                      <a:pt x="56741" y="49615"/>
                    </a:cubicBezTo>
                    <a:cubicBezTo>
                      <a:pt x="56714" y="49588"/>
                      <a:pt x="56678" y="49575"/>
                      <a:pt x="56642" y="49575"/>
                    </a:cubicBezTo>
                    <a:close/>
                    <a:moveTo>
                      <a:pt x="42582" y="49451"/>
                    </a:moveTo>
                    <a:cubicBezTo>
                      <a:pt x="42518" y="49451"/>
                      <a:pt x="42454" y="49476"/>
                      <a:pt x="42406" y="49525"/>
                    </a:cubicBezTo>
                    <a:cubicBezTo>
                      <a:pt x="42307" y="49622"/>
                      <a:pt x="42307" y="49780"/>
                      <a:pt x="42406" y="49879"/>
                    </a:cubicBezTo>
                    <a:cubicBezTo>
                      <a:pt x="42454" y="49927"/>
                      <a:pt x="42518" y="49952"/>
                      <a:pt x="42582" y="49952"/>
                    </a:cubicBezTo>
                    <a:cubicBezTo>
                      <a:pt x="42646" y="49952"/>
                      <a:pt x="42709" y="49927"/>
                      <a:pt x="42758" y="49879"/>
                    </a:cubicBezTo>
                    <a:cubicBezTo>
                      <a:pt x="42855" y="49780"/>
                      <a:pt x="42855" y="49622"/>
                      <a:pt x="42758" y="49525"/>
                    </a:cubicBezTo>
                    <a:cubicBezTo>
                      <a:pt x="42709" y="49476"/>
                      <a:pt x="42646" y="49451"/>
                      <a:pt x="42582" y="49451"/>
                    </a:cubicBezTo>
                    <a:close/>
                    <a:moveTo>
                      <a:pt x="8526" y="50300"/>
                    </a:moveTo>
                    <a:cubicBezTo>
                      <a:pt x="8492" y="50300"/>
                      <a:pt x="8459" y="50313"/>
                      <a:pt x="8433" y="50338"/>
                    </a:cubicBezTo>
                    <a:cubicBezTo>
                      <a:pt x="8383" y="50389"/>
                      <a:pt x="8383" y="50474"/>
                      <a:pt x="8433" y="50525"/>
                    </a:cubicBezTo>
                    <a:cubicBezTo>
                      <a:pt x="8460" y="50550"/>
                      <a:pt x="8493" y="50563"/>
                      <a:pt x="8527" y="50563"/>
                    </a:cubicBezTo>
                    <a:cubicBezTo>
                      <a:pt x="8560" y="50563"/>
                      <a:pt x="8594" y="50550"/>
                      <a:pt x="8619" y="50525"/>
                    </a:cubicBezTo>
                    <a:cubicBezTo>
                      <a:pt x="8670" y="50474"/>
                      <a:pt x="8670" y="50389"/>
                      <a:pt x="8619" y="50338"/>
                    </a:cubicBezTo>
                    <a:cubicBezTo>
                      <a:pt x="8594" y="50313"/>
                      <a:pt x="8560" y="50300"/>
                      <a:pt x="8526" y="50300"/>
                    </a:cubicBezTo>
                    <a:close/>
                    <a:moveTo>
                      <a:pt x="22239" y="50228"/>
                    </a:moveTo>
                    <a:cubicBezTo>
                      <a:pt x="22177" y="50228"/>
                      <a:pt x="22116" y="50252"/>
                      <a:pt x="22069" y="50299"/>
                    </a:cubicBezTo>
                    <a:cubicBezTo>
                      <a:pt x="21975" y="50392"/>
                      <a:pt x="21975" y="50545"/>
                      <a:pt x="22069" y="50640"/>
                    </a:cubicBezTo>
                    <a:cubicBezTo>
                      <a:pt x="22116" y="50687"/>
                      <a:pt x="22177" y="50710"/>
                      <a:pt x="22239" y="50710"/>
                    </a:cubicBezTo>
                    <a:cubicBezTo>
                      <a:pt x="22301" y="50710"/>
                      <a:pt x="22362" y="50687"/>
                      <a:pt x="22409" y="50640"/>
                    </a:cubicBezTo>
                    <a:cubicBezTo>
                      <a:pt x="22503" y="50545"/>
                      <a:pt x="22503" y="50393"/>
                      <a:pt x="22409" y="50299"/>
                    </a:cubicBezTo>
                    <a:cubicBezTo>
                      <a:pt x="22362" y="50252"/>
                      <a:pt x="22301" y="50228"/>
                      <a:pt x="22239" y="50228"/>
                    </a:cubicBezTo>
                    <a:close/>
                    <a:moveTo>
                      <a:pt x="56726" y="50458"/>
                    </a:moveTo>
                    <a:cubicBezTo>
                      <a:pt x="56692" y="50458"/>
                      <a:pt x="56658" y="50471"/>
                      <a:pt x="56632" y="50496"/>
                    </a:cubicBezTo>
                    <a:cubicBezTo>
                      <a:pt x="56582" y="50547"/>
                      <a:pt x="56582" y="50632"/>
                      <a:pt x="56632" y="50683"/>
                    </a:cubicBezTo>
                    <a:cubicBezTo>
                      <a:pt x="56658" y="50708"/>
                      <a:pt x="56692" y="50721"/>
                      <a:pt x="56726" y="50721"/>
                    </a:cubicBezTo>
                    <a:cubicBezTo>
                      <a:pt x="56760" y="50721"/>
                      <a:pt x="56794" y="50708"/>
                      <a:pt x="56819" y="50683"/>
                    </a:cubicBezTo>
                    <a:cubicBezTo>
                      <a:pt x="56870" y="50632"/>
                      <a:pt x="56870" y="50547"/>
                      <a:pt x="56819" y="50496"/>
                    </a:cubicBezTo>
                    <a:cubicBezTo>
                      <a:pt x="56794" y="50471"/>
                      <a:pt x="56760" y="50458"/>
                      <a:pt x="56726" y="50458"/>
                    </a:cubicBezTo>
                    <a:close/>
                    <a:moveTo>
                      <a:pt x="9833" y="50064"/>
                    </a:moveTo>
                    <a:cubicBezTo>
                      <a:pt x="9919" y="50064"/>
                      <a:pt x="10000" y="50099"/>
                      <a:pt x="10061" y="50161"/>
                    </a:cubicBezTo>
                    <a:cubicBezTo>
                      <a:pt x="10190" y="50289"/>
                      <a:pt x="10190" y="50499"/>
                      <a:pt x="10061" y="50628"/>
                    </a:cubicBezTo>
                    <a:cubicBezTo>
                      <a:pt x="10000" y="50690"/>
                      <a:pt x="9916" y="50724"/>
                      <a:pt x="9827" y="50724"/>
                    </a:cubicBezTo>
                    <a:cubicBezTo>
                      <a:pt x="9739" y="50724"/>
                      <a:pt x="9658" y="50690"/>
                      <a:pt x="9594" y="50628"/>
                    </a:cubicBezTo>
                    <a:cubicBezTo>
                      <a:pt x="9532" y="50567"/>
                      <a:pt x="9498" y="50483"/>
                      <a:pt x="9498" y="50395"/>
                    </a:cubicBezTo>
                    <a:cubicBezTo>
                      <a:pt x="9498" y="50306"/>
                      <a:pt x="9532" y="50224"/>
                      <a:pt x="9594" y="50161"/>
                    </a:cubicBezTo>
                    <a:cubicBezTo>
                      <a:pt x="9655" y="50099"/>
                      <a:pt x="9739" y="50064"/>
                      <a:pt x="9827" y="50064"/>
                    </a:cubicBezTo>
                    <a:cubicBezTo>
                      <a:pt x="9829" y="50064"/>
                      <a:pt x="9831" y="50064"/>
                      <a:pt x="9833" y="50064"/>
                    </a:cubicBezTo>
                    <a:close/>
                    <a:moveTo>
                      <a:pt x="9827" y="50054"/>
                    </a:moveTo>
                    <a:cubicBezTo>
                      <a:pt x="9738" y="50054"/>
                      <a:pt x="9652" y="50089"/>
                      <a:pt x="9588" y="50154"/>
                    </a:cubicBezTo>
                    <a:cubicBezTo>
                      <a:pt x="9525" y="50216"/>
                      <a:pt x="9488" y="50302"/>
                      <a:pt x="9488" y="50392"/>
                    </a:cubicBezTo>
                    <a:cubicBezTo>
                      <a:pt x="9488" y="50483"/>
                      <a:pt x="9523" y="50569"/>
                      <a:pt x="9588" y="50631"/>
                    </a:cubicBezTo>
                    <a:cubicBezTo>
                      <a:pt x="9652" y="50695"/>
                      <a:pt x="9738" y="50731"/>
                      <a:pt x="9827" y="50731"/>
                    </a:cubicBezTo>
                    <a:cubicBezTo>
                      <a:pt x="9919" y="50731"/>
                      <a:pt x="10003" y="50695"/>
                      <a:pt x="10066" y="50632"/>
                    </a:cubicBezTo>
                    <a:cubicBezTo>
                      <a:pt x="10198" y="50499"/>
                      <a:pt x="10198" y="50286"/>
                      <a:pt x="10066" y="50154"/>
                    </a:cubicBezTo>
                    <a:cubicBezTo>
                      <a:pt x="10003" y="50090"/>
                      <a:pt x="9919" y="50054"/>
                      <a:pt x="9827" y="50054"/>
                    </a:cubicBezTo>
                    <a:close/>
                    <a:moveTo>
                      <a:pt x="43015" y="50385"/>
                    </a:moveTo>
                    <a:cubicBezTo>
                      <a:pt x="42954" y="50385"/>
                      <a:pt x="42892" y="50408"/>
                      <a:pt x="42845" y="50455"/>
                    </a:cubicBezTo>
                    <a:cubicBezTo>
                      <a:pt x="42751" y="50550"/>
                      <a:pt x="42751" y="50702"/>
                      <a:pt x="42845" y="50796"/>
                    </a:cubicBezTo>
                    <a:cubicBezTo>
                      <a:pt x="42892" y="50843"/>
                      <a:pt x="42954" y="50867"/>
                      <a:pt x="43015" y="50867"/>
                    </a:cubicBezTo>
                    <a:cubicBezTo>
                      <a:pt x="43077" y="50867"/>
                      <a:pt x="43138" y="50843"/>
                      <a:pt x="43185" y="50796"/>
                    </a:cubicBezTo>
                    <a:cubicBezTo>
                      <a:pt x="43278" y="50702"/>
                      <a:pt x="43278" y="50550"/>
                      <a:pt x="43185" y="50455"/>
                    </a:cubicBezTo>
                    <a:cubicBezTo>
                      <a:pt x="43138" y="50408"/>
                      <a:pt x="43077" y="50385"/>
                      <a:pt x="43015" y="50385"/>
                    </a:cubicBezTo>
                    <a:close/>
                    <a:moveTo>
                      <a:pt x="55431" y="50222"/>
                    </a:moveTo>
                    <a:cubicBezTo>
                      <a:pt x="55517" y="50222"/>
                      <a:pt x="55598" y="50257"/>
                      <a:pt x="55659" y="50318"/>
                    </a:cubicBezTo>
                    <a:cubicBezTo>
                      <a:pt x="55720" y="50380"/>
                      <a:pt x="55754" y="50463"/>
                      <a:pt x="55754" y="50553"/>
                    </a:cubicBezTo>
                    <a:cubicBezTo>
                      <a:pt x="55754" y="50641"/>
                      <a:pt x="55720" y="50722"/>
                      <a:pt x="55659" y="50786"/>
                    </a:cubicBezTo>
                    <a:cubicBezTo>
                      <a:pt x="55596" y="50847"/>
                      <a:pt x="55514" y="50881"/>
                      <a:pt x="55425" y="50881"/>
                    </a:cubicBezTo>
                    <a:cubicBezTo>
                      <a:pt x="55336" y="50881"/>
                      <a:pt x="55254" y="50847"/>
                      <a:pt x="55191" y="50786"/>
                    </a:cubicBezTo>
                    <a:cubicBezTo>
                      <a:pt x="55130" y="50724"/>
                      <a:pt x="55095" y="50641"/>
                      <a:pt x="55095" y="50553"/>
                    </a:cubicBezTo>
                    <a:cubicBezTo>
                      <a:pt x="55095" y="50463"/>
                      <a:pt x="55130" y="50382"/>
                      <a:pt x="55191" y="50318"/>
                    </a:cubicBezTo>
                    <a:cubicBezTo>
                      <a:pt x="55253" y="50257"/>
                      <a:pt x="55336" y="50222"/>
                      <a:pt x="55425" y="50222"/>
                    </a:cubicBezTo>
                    <a:cubicBezTo>
                      <a:pt x="55427" y="50222"/>
                      <a:pt x="55429" y="50222"/>
                      <a:pt x="55431" y="50222"/>
                    </a:cubicBezTo>
                    <a:close/>
                    <a:moveTo>
                      <a:pt x="55425" y="50212"/>
                    </a:moveTo>
                    <a:cubicBezTo>
                      <a:pt x="55334" y="50212"/>
                      <a:pt x="55249" y="50245"/>
                      <a:pt x="55185" y="50311"/>
                    </a:cubicBezTo>
                    <a:cubicBezTo>
                      <a:pt x="55123" y="50374"/>
                      <a:pt x="55086" y="50460"/>
                      <a:pt x="55086" y="50550"/>
                    </a:cubicBezTo>
                    <a:cubicBezTo>
                      <a:pt x="55086" y="50641"/>
                      <a:pt x="55120" y="50726"/>
                      <a:pt x="55185" y="50789"/>
                    </a:cubicBezTo>
                    <a:cubicBezTo>
                      <a:pt x="55249" y="50853"/>
                      <a:pt x="55334" y="50889"/>
                      <a:pt x="55425" y="50889"/>
                    </a:cubicBezTo>
                    <a:cubicBezTo>
                      <a:pt x="55515" y="50889"/>
                      <a:pt x="55601" y="50853"/>
                      <a:pt x="55665" y="50789"/>
                    </a:cubicBezTo>
                    <a:cubicBezTo>
                      <a:pt x="55727" y="50726"/>
                      <a:pt x="55763" y="50641"/>
                      <a:pt x="55763" y="50550"/>
                    </a:cubicBezTo>
                    <a:cubicBezTo>
                      <a:pt x="55763" y="50460"/>
                      <a:pt x="55730" y="50374"/>
                      <a:pt x="55665" y="50311"/>
                    </a:cubicBezTo>
                    <a:cubicBezTo>
                      <a:pt x="55601" y="50248"/>
                      <a:pt x="55515" y="50212"/>
                      <a:pt x="55425" y="50212"/>
                    </a:cubicBezTo>
                    <a:close/>
                    <a:moveTo>
                      <a:pt x="8513" y="51173"/>
                    </a:moveTo>
                    <a:cubicBezTo>
                      <a:pt x="8482" y="51173"/>
                      <a:pt x="8450" y="51185"/>
                      <a:pt x="8426" y="51209"/>
                    </a:cubicBezTo>
                    <a:cubicBezTo>
                      <a:pt x="8378" y="51257"/>
                      <a:pt x="8378" y="51335"/>
                      <a:pt x="8426" y="51383"/>
                    </a:cubicBezTo>
                    <a:cubicBezTo>
                      <a:pt x="8450" y="51407"/>
                      <a:pt x="8482" y="51420"/>
                      <a:pt x="8513" y="51420"/>
                    </a:cubicBezTo>
                    <a:cubicBezTo>
                      <a:pt x="8545" y="51420"/>
                      <a:pt x="8576" y="51407"/>
                      <a:pt x="8600" y="51383"/>
                    </a:cubicBezTo>
                    <a:cubicBezTo>
                      <a:pt x="8648" y="51335"/>
                      <a:pt x="8648" y="51257"/>
                      <a:pt x="8600" y="51209"/>
                    </a:cubicBezTo>
                    <a:cubicBezTo>
                      <a:pt x="8576" y="51185"/>
                      <a:pt x="8545" y="51173"/>
                      <a:pt x="8513" y="51173"/>
                    </a:cubicBezTo>
                    <a:close/>
                    <a:moveTo>
                      <a:pt x="28802" y="49423"/>
                    </a:moveTo>
                    <a:cubicBezTo>
                      <a:pt x="28706" y="49423"/>
                      <a:pt x="28607" y="49426"/>
                      <a:pt x="28505" y="49434"/>
                    </a:cubicBezTo>
                    <a:cubicBezTo>
                      <a:pt x="28771" y="50445"/>
                      <a:pt x="30567" y="50876"/>
                      <a:pt x="31267" y="51458"/>
                    </a:cubicBezTo>
                    <a:cubicBezTo>
                      <a:pt x="31342" y="50815"/>
                      <a:pt x="30664" y="49423"/>
                      <a:pt x="28802" y="49423"/>
                    </a:cubicBezTo>
                    <a:close/>
                    <a:moveTo>
                      <a:pt x="36387" y="49423"/>
                    </a:moveTo>
                    <a:cubicBezTo>
                      <a:pt x="34524" y="49423"/>
                      <a:pt x="33846" y="50815"/>
                      <a:pt x="33922" y="51458"/>
                    </a:cubicBezTo>
                    <a:cubicBezTo>
                      <a:pt x="34622" y="50876"/>
                      <a:pt x="36419" y="50447"/>
                      <a:pt x="36684" y="49434"/>
                    </a:cubicBezTo>
                    <a:cubicBezTo>
                      <a:pt x="36582" y="49426"/>
                      <a:pt x="36483" y="49423"/>
                      <a:pt x="36387" y="49423"/>
                    </a:cubicBezTo>
                    <a:close/>
                    <a:moveTo>
                      <a:pt x="21884" y="51029"/>
                    </a:moveTo>
                    <a:cubicBezTo>
                      <a:pt x="21825" y="51029"/>
                      <a:pt x="21767" y="51052"/>
                      <a:pt x="21722" y="51097"/>
                    </a:cubicBezTo>
                    <a:cubicBezTo>
                      <a:pt x="21631" y="51186"/>
                      <a:pt x="21631" y="51332"/>
                      <a:pt x="21722" y="51423"/>
                    </a:cubicBezTo>
                    <a:cubicBezTo>
                      <a:pt x="21767" y="51468"/>
                      <a:pt x="21827" y="51491"/>
                      <a:pt x="21886" y="51491"/>
                    </a:cubicBezTo>
                    <a:cubicBezTo>
                      <a:pt x="21945" y="51491"/>
                      <a:pt x="22004" y="51468"/>
                      <a:pt x="22049" y="51423"/>
                    </a:cubicBezTo>
                    <a:cubicBezTo>
                      <a:pt x="22138" y="51332"/>
                      <a:pt x="22138" y="51186"/>
                      <a:pt x="22049" y="51097"/>
                    </a:cubicBezTo>
                    <a:cubicBezTo>
                      <a:pt x="22003" y="51052"/>
                      <a:pt x="21943" y="51029"/>
                      <a:pt x="21884" y="51029"/>
                    </a:cubicBezTo>
                    <a:close/>
                    <a:moveTo>
                      <a:pt x="32019" y="47770"/>
                    </a:moveTo>
                    <a:lnTo>
                      <a:pt x="32019" y="47770"/>
                    </a:lnTo>
                    <a:cubicBezTo>
                      <a:pt x="32096" y="48540"/>
                      <a:pt x="31318" y="49385"/>
                      <a:pt x="31318" y="49385"/>
                    </a:cubicBezTo>
                    <a:cubicBezTo>
                      <a:pt x="32513" y="50118"/>
                      <a:pt x="32593" y="51550"/>
                      <a:pt x="32593" y="51550"/>
                    </a:cubicBezTo>
                    <a:cubicBezTo>
                      <a:pt x="32593" y="51550"/>
                      <a:pt x="32673" y="50118"/>
                      <a:pt x="33868" y="49385"/>
                    </a:cubicBezTo>
                    <a:cubicBezTo>
                      <a:pt x="33868" y="49385"/>
                      <a:pt x="33092" y="48540"/>
                      <a:pt x="33168" y="47770"/>
                    </a:cubicBezTo>
                    <a:lnTo>
                      <a:pt x="33168" y="47770"/>
                    </a:lnTo>
                    <a:lnTo>
                      <a:pt x="32593" y="48207"/>
                    </a:lnTo>
                    <a:lnTo>
                      <a:pt x="32019" y="47770"/>
                    </a:lnTo>
                    <a:close/>
                    <a:moveTo>
                      <a:pt x="56740" y="51330"/>
                    </a:moveTo>
                    <a:cubicBezTo>
                      <a:pt x="56709" y="51330"/>
                      <a:pt x="56677" y="51342"/>
                      <a:pt x="56653" y="51367"/>
                    </a:cubicBezTo>
                    <a:cubicBezTo>
                      <a:pt x="56604" y="51415"/>
                      <a:pt x="56604" y="51492"/>
                      <a:pt x="56653" y="51541"/>
                    </a:cubicBezTo>
                    <a:cubicBezTo>
                      <a:pt x="56676" y="51565"/>
                      <a:pt x="56707" y="51578"/>
                      <a:pt x="56739" y="51578"/>
                    </a:cubicBezTo>
                    <a:cubicBezTo>
                      <a:pt x="56770" y="51578"/>
                      <a:pt x="56802" y="51565"/>
                      <a:pt x="56827" y="51541"/>
                    </a:cubicBezTo>
                    <a:cubicBezTo>
                      <a:pt x="56876" y="51492"/>
                      <a:pt x="56876" y="51416"/>
                      <a:pt x="56827" y="51367"/>
                    </a:cubicBezTo>
                    <a:cubicBezTo>
                      <a:pt x="56802" y="51342"/>
                      <a:pt x="56771" y="51330"/>
                      <a:pt x="56740" y="51330"/>
                    </a:cubicBezTo>
                    <a:close/>
                    <a:moveTo>
                      <a:pt x="43366" y="51185"/>
                    </a:moveTo>
                    <a:cubicBezTo>
                      <a:pt x="43307" y="51185"/>
                      <a:pt x="43249" y="51208"/>
                      <a:pt x="43204" y="51252"/>
                    </a:cubicBezTo>
                    <a:cubicBezTo>
                      <a:pt x="43113" y="51344"/>
                      <a:pt x="43113" y="51490"/>
                      <a:pt x="43204" y="51578"/>
                    </a:cubicBezTo>
                    <a:cubicBezTo>
                      <a:pt x="43249" y="51624"/>
                      <a:pt x="43309" y="51647"/>
                      <a:pt x="43368" y="51647"/>
                    </a:cubicBezTo>
                    <a:cubicBezTo>
                      <a:pt x="43427" y="51647"/>
                      <a:pt x="43486" y="51624"/>
                      <a:pt x="43530" y="51578"/>
                    </a:cubicBezTo>
                    <a:cubicBezTo>
                      <a:pt x="43620" y="51490"/>
                      <a:pt x="43620" y="51344"/>
                      <a:pt x="43530" y="51252"/>
                    </a:cubicBezTo>
                    <a:cubicBezTo>
                      <a:pt x="43485" y="51208"/>
                      <a:pt x="43425" y="51185"/>
                      <a:pt x="43366" y="51185"/>
                    </a:cubicBezTo>
                    <a:close/>
                    <a:moveTo>
                      <a:pt x="37517" y="51455"/>
                    </a:moveTo>
                    <a:cubicBezTo>
                      <a:pt x="37379" y="51455"/>
                      <a:pt x="37266" y="51568"/>
                      <a:pt x="37266" y="51706"/>
                    </a:cubicBezTo>
                    <a:cubicBezTo>
                      <a:pt x="37266" y="51845"/>
                      <a:pt x="37379" y="51955"/>
                      <a:pt x="37517" y="51955"/>
                    </a:cubicBezTo>
                    <a:cubicBezTo>
                      <a:pt x="37655" y="51955"/>
                      <a:pt x="37766" y="51844"/>
                      <a:pt x="37766" y="51706"/>
                    </a:cubicBezTo>
                    <a:cubicBezTo>
                      <a:pt x="37766" y="51568"/>
                      <a:pt x="37655" y="51455"/>
                      <a:pt x="37517" y="51455"/>
                    </a:cubicBezTo>
                    <a:close/>
                    <a:moveTo>
                      <a:pt x="27671" y="51458"/>
                    </a:moveTo>
                    <a:cubicBezTo>
                      <a:pt x="27533" y="51458"/>
                      <a:pt x="27420" y="51570"/>
                      <a:pt x="27420" y="51707"/>
                    </a:cubicBezTo>
                    <a:cubicBezTo>
                      <a:pt x="27420" y="51845"/>
                      <a:pt x="27533" y="51958"/>
                      <a:pt x="27671" y="51958"/>
                    </a:cubicBezTo>
                    <a:cubicBezTo>
                      <a:pt x="27810" y="51955"/>
                      <a:pt x="27920" y="51845"/>
                      <a:pt x="27920" y="51707"/>
                    </a:cubicBezTo>
                    <a:cubicBezTo>
                      <a:pt x="27920" y="51570"/>
                      <a:pt x="27808" y="51458"/>
                      <a:pt x="27671" y="51458"/>
                    </a:cubicBezTo>
                    <a:close/>
                    <a:moveTo>
                      <a:pt x="9717" y="51548"/>
                    </a:moveTo>
                    <a:cubicBezTo>
                      <a:pt x="9784" y="51548"/>
                      <a:pt x="9851" y="51574"/>
                      <a:pt x="9901" y="51625"/>
                    </a:cubicBezTo>
                    <a:cubicBezTo>
                      <a:pt x="9951" y="51673"/>
                      <a:pt x="9978" y="51738"/>
                      <a:pt x="9978" y="51809"/>
                    </a:cubicBezTo>
                    <a:cubicBezTo>
                      <a:pt x="9978" y="51878"/>
                      <a:pt x="9951" y="51945"/>
                      <a:pt x="9901" y="51993"/>
                    </a:cubicBezTo>
                    <a:cubicBezTo>
                      <a:pt x="9853" y="52042"/>
                      <a:pt x="9788" y="52070"/>
                      <a:pt x="9717" y="52070"/>
                    </a:cubicBezTo>
                    <a:cubicBezTo>
                      <a:pt x="9648" y="52070"/>
                      <a:pt x="9581" y="52042"/>
                      <a:pt x="9532" y="51993"/>
                    </a:cubicBezTo>
                    <a:cubicBezTo>
                      <a:pt x="9430" y="51893"/>
                      <a:pt x="9430" y="51725"/>
                      <a:pt x="9532" y="51623"/>
                    </a:cubicBezTo>
                    <a:cubicBezTo>
                      <a:pt x="9583" y="51573"/>
                      <a:pt x="9651" y="51548"/>
                      <a:pt x="9717" y="51548"/>
                    </a:cubicBezTo>
                    <a:close/>
                    <a:moveTo>
                      <a:pt x="9717" y="51543"/>
                    </a:moveTo>
                    <a:cubicBezTo>
                      <a:pt x="9649" y="51543"/>
                      <a:pt x="9580" y="51569"/>
                      <a:pt x="9529" y="51621"/>
                    </a:cubicBezTo>
                    <a:cubicBezTo>
                      <a:pt x="9426" y="51723"/>
                      <a:pt x="9426" y="51894"/>
                      <a:pt x="9529" y="51997"/>
                    </a:cubicBezTo>
                    <a:cubicBezTo>
                      <a:pt x="9580" y="52048"/>
                      <a:pt x="9646" y="52075"/>
                      <a:pt x="9717" y="52075"/>
                    </a:cubicBezTo>
                    <a:cubicBezTo>
                      <a:pt x="9787" y="52075"/>
                      <a:pt x="9855" y="52048"/>
                      <a:pt x="9906" y="51997"/>
                    </a:cubicBezTo>
                    <a:cubicBezTo>
                      <a:pt x="9956" y="51947"/>
                      <a:pt x="9984" y="51880"/>
                      <a:pt x="9984" y="51809"/>
                    </a:cubicBezTo>
                    <a:cubicBezTo>
                      <a:pt x="9984" y="51738"/>
                      <a:pt x="9956" y="51671"/>
                      <a:pt x="9906" y="51621"/>
                    </a:cubicBezTo>
                    <a:cubicBezTo>
                      <a:pt x="9854" y="51569"/>
                      <a:pt x="9786" y="51543"/>
                      <a:pt x="9717" y="51543"/>
                    </a:cubicBezTo>
                    <a:close/>
                    <a:moveTo>
                      <a:pt x="21571" y="51734"/>
                    </a:moveTo>
                    <a:cubicBezTo>
                      <a:pt x="21513" y="51734"/>
                      <a:pt x="21457" y="51755"/>
                      <a:pt x="21414" y="51799"/>
                    </a:cubicBezTo>
                    <a:cubicBezTo>
                      <a:pt x="21327" y="51883"/>
                      <a:pt x="21327" y="52025"/>
                      <a:pt x="21414" y="52112"/>
                    </a:cubicBezTo>
                    <a:cubicBezTo>
                      <a:pt x="21457" y="52155"/>
                      <a:pt x="21515" y="52177"/>
                      <a:pt x="21572" y="52177"/>
                    </a:cubicBezTo>
                    <a:cubicBezTo>
                      <a:pt x="21629" y="52177"/>
                      <a:pt x="21686" y="52155"/>
                      <a:pt x="21728" y="52112"/>
                    </a:cubicBezTo>
                    <a:cubicBezTo>
                      <a:pt x="21815" y="52025"/>
                      <a:pt x="21815" y="51883"/>
                      <a:pt x="21728" y="51799"/>
                    </a:cubicBezTo>
                    <a:cubicBezTo>
                      <a:pt x="21685" y="51755"/>
                      <a:pt x="21628" y="51734"/>
                      <a:pt x="21571" y="51734"/>
                    </a:cubicBezTo>
                    <a:close/>
                    <a:moveTo>
                      <a:pt x="55536" y="51706"/>
                    </a:moveTo>
                    <a:cubicBezTo>
                      <a:pt x="55607" y="51706"/>
                      <a:pt x="55672" y="51734"/>
                      <a:pt x="55720" y="51781"/>
                    </a:cubicBezTo>
                    <a:cubicBezTo>
                      <a:pt x="55821" y="51883"/>
                      <a:pt x="55821" y="52049"/>
                      <a:pt x="55720" y="52151"/>
                    </a:cubicBezTo>
                    <a:cubicBezTo>
                      <a:pt x="55672" y="52200"/>
                      <a:pt x="55607" y="52228"/>
                      <a:pt x="55536" y="52228"/>
                    </a:cubicBezTo>
                    <a:cubicBezTo>
                      <a:pt x="55466" y="52228"/>
                      <a:pt x="55399" y="52200"/>
                      <a:pt x="55350" y="52151"/>
                    </a:cubicBezTo>
                    <a:cubicBezTo>
                      <a:pt x="55301" y="52103"/>
                      <a:pt x="55275" y="52038"/>
                      <a:pt x="55275" y="51967"/>
                    </a:cubicBezTo>
                    <a:cubicBezTo>
                      <a:pt x="55275" y="51897"/>
                      <a:pt x="55301" y="51831"/>
                      <a:pt x="55350" y="51781"/>
                    </a:cubicBezTo>
                    <a:cubicBezTo>
                      <a:pt x="55399" y="51734"/>
                      <a:pt x="55465" y="51706"/>
                      <a:pt x="55536" y="51706"/>
                    </a:cubicBezTo>
                    <a:close/>
                    <a:moveTo>
                      <a:pt x="55537" y="51700"/>
                    </a:moveTo>
                    <a:cubicBezTo>
                      <a:pt x="55466" y="51700"/>
                      <a:pt x="55399" y="51728"/>
                      <a:pt x="55349" y="51778"/>
                    </a:cubicBezTo>
                    <a:cubicBezTo>
                      <a:pt x="55298" y="51829"/>
                      <a:pt x="55270" y="51896"/>
                      <a:pt x="55270" y="51967"/>
                    </a:cubicBezTo>
                    <a:cubicBezTo>
                      <a:pt x="55270" y="52038"/>
                      <a:pt x="55298" y="52104"/>
                      <a:pt x="55349" y="52155"/>
                    </a:cubicBezTo>
                    <a:cubicBezTo>
                      <a:pt x="55399" y="52206"/>
                      <a:pt x="55466" y="52233"/>
                      <a:pt x="55537" y="52233"/>
                    </a:cubicBezTo>
                    <a:cubicBezTo>
                      <a:pt x="55608" y="52233"/>
                      <a:pt x="55675" y="52206"/>
                      <a:pt x="55725" y="52155"/>
                    </a:cubicBezTo>
                    <a:cubicBezTo>
                      <a:pt x="55828" y="52052"/>
                      <a:pt x="55828" y="51881"/>
                      <a:pt x="55725" y="51778"/>
                    </a:cubicBezTo>
                    <a:cubicBezTo>
                      <a:pt x="55675" y="51728"/>
                      <a:pt x="55608" y="51700"/>
                      <a:pt x="55537" y="51700"/>
                    </a:cubicBezTo>
                    <a:close/>
                    <a:moveTo>
                      <a:pt x="8553" y="52027"/>
                    </a:moveTo>
                    <a:cubicBezTo>
                      <a:pt x="8524" y="52027"/>
                      <a:pt x="8495" y="52039"/>
                      <a:pt x="8473" y="52061"/>
                    </a:cubicBezTo>
                    <a:cubicBezTo>
                      <a:pt x="8428" y="52106"/>
                      <a:pt x="8428" y="52177"/>
                      <a:pt x="8473" y="52222"/>
                    </a:cubicBezTo>
                    <a:cubicBezTo>
                      <a:pt x="8495" y="52244"/>
                      <a:pt x="8524" y="52256"/>
                      <a:pt x="8554" y="52256"/>
                    </a:cubicBezTo>
                    <a:cubicBezTo>
                      <a:pt x="8583" y="52256"/>
                      <a:pt x="8612" y="52244"/>
                      <a:pt x="8633" y="52222"/>
                    </a:cubicBezTo>
                    <a:cubicBezTo>
                      <a:pt x="8680" y="52177"/>
                      <a:pt x="8680" y="52106"/>
                      <a:pt x="8633" y="52061"/>
                    </a:cubicBezTo>
                    <a:cubicBezTo>
                      <a:pt x="8611" y="52039"/>
                      <a:pt x="8582" y="52027"/>
                      <a:pt x="8553" y="52027"/>
                    </a:cubicBezTo>
                    <a:close/>
                    <a:moveTo>
                      <a:pt x="43683" y="51889"/>
                    </a:moveTo>
                    <a:cubicBezTo>
                      <a:pt x="43626" y="51889"/>
                      <a:pt x="43569" y="51910"/>
                      <a:pt x="43526" y="51954"/>
                    </a:cubicBezTo>
                    <a:cubicBezTo>
                      <a:pt x="43439" y="52041"/>
                      <a:pt x="43439" y="52183"/>
                      <a:pt x="43526" y="52267"/>
                    </a:cubicBezTo>
                    <a:cubicBezTo>
                      <a:pt x="43569" y="52310"/>
                      <a:pt x="43627" y="52332"/>
                      <a:pt x="43684" y="52332"/>
                    </a:cubicBezTo>
                    <a:cubicBezTo>
                      <a:pt x="43741" y="52332"/>
                      <a:pt x="43798" y="52310"/>
                      <a:pt x="43840" y="52267"/>
                    </a:cubicBezTo>
                    <a:cubicBezTo>
                      <a:pt x="43924" y="52183"/>
                      <a:pt x="43924" y="52041"/>
                      <a:pt x="43840" y="51954"/>
                    </a:cubicBezTo>
                    <a:cubicBezTo>
                      <a:pt x="43797" y="51910"/>
                      <a:pt x="43740" y="51889"/>
                      <a:pt x="43683" y="51889"/>
                    </a:cubicBezTo>
                    <a:close/>
                    <a:moveTo>
                      <a:pt x="56699" y="52184"/>
                    </a:moveTo>
                    <a:cubicBezTo>
                      <a:pt x="56670" y="52184"/>
                      <a:pt x="56641" y="52196"/>
                      <a:pt x="56618" y="52219"/>
                    </a:cubicBezTo>
                    <a:cubicBezTo>
                      <a:pt x="56573" y="52264"/>
                      <a:pt x="56573" y="52335"/>
                      <a:pt x="56618" y="52380"/>
                    </a:cubicBezTo>
                    <a:cubicBezTo>
                      <a:pt x="56640" y="52402"/>
                      <a:pt x="56669" y="52413"/>
                      <a:pt x="56698" y="52413"/>
                    </a:cubicBezTo>
                    <a:cubicBezTo>
                      <a:pt x="56727" y="52413"/>
                      <a:pt x="56757" y="52402"/>
                      <a:pt x="56780" y="52380"/>
                    </a:cubicBezTo>
                    <a:cubicBezTo>
                      <a:pt x="56825" y="52335"/>
                      <a:pt x="56825" y="52264"/>
                      <a:pt x="56780" y="52219"/>
                    </a:cubicBezTo>
                    <a:cubicBezTo>
                      <a:pt x="56757" y="52196"/>
                      <a:pt x="56728" y="52184"/>
                      <a:pt x="56699" y="52184"/>
                    </a:cubicBezTo>
                    <a:close/>
                    <a:moveTo>
                      <a:pt x="21248" y="52381"/>
                    </a:moveTo>
                    <a:cubicBezTo>
                      <a:pt x="21194" y="52381"/>
                      <a:pt x="21139" y="52402"/>
                      <a:pt x="21098" y="52444"/>
                    </a:cubicBezTo>
                    <a:cubicBezTo>
                      <a:pt x="21014" y="52526"/>
                      <a:pt x="21014" y="52661"/>
                      <a:pt x="21098" y="52743"/>
                    </a:cubicBezTo>
                    <a:cubicBezTo>
                      <a:pt x="21139" y="52786"/>
                      <a:pt x="21194" y="52807"/>
                      <a:pt x="21248" y="52807"/>
                    </a:cubicBezTo>
                    <a:cubicBezTo>
                      <a:pt x="21302" y="52807"/>
                      <a:pt x="21357" y="52786"/>
                      <a:pt x="21398" y="52743"/>
                    </a:cubicBezTo>
                    <a:cubicBezTo>
                      <a:pt x="21482" y="52661"/>
                      <a:pt x="21482" y="52526"/>
                      <a:pt x="21398" y="52444"/>
                    </a:cubicBezTo>
                    <a:cubicBezTo>
                      <a:pt x="21357" y="52402"/>
                      <a:pt x="21302" y="52381"/>
                      <a:pt x="21248" y="52381"/>
                    </a:cubicBezTo>
                    <a:close/>
                    <a:moveTo>
                      <a:pt x="27324" y="52426"/>
                    </a:moveTo>
                    <a:cubicBezTo>
                      <a:pt x="27193" y="52426"/>
                      <a:pt x="27084" y="52533"/>
                      <a:pt x="27084" y="52668"/>
                    </a:cubicBezTo>
                    <a:cubicBezTo>
                      <a:pt x="27084" y="52800"/>
                      <a:pt x="27191" y="52909"/>
                      <a:pt x="27324" y="52909"/>
                    </a:cubicBezTo>
                    <a:cubicBezTo>
                      <a:pt x="27456" y="52909"/>
                      <a:pt x="27565" y="52800"/>
                      <a:pt x="27565" y="52668"/>
                    </a:cubicBezTo>
                    <a:cubicBezTo>
                      <a:pt x="27565" y="52535"/>
                      <a:pt x="27459" y="52426"/>
                      <a:pt x="27324" y="52426"/>
                    </a:cubicBezTo>
                    <a:close/>
                    <a:moveTo>
                      <a:pt x="37863" y="52426"/>
                    </a:moveTo>
                    <a:cubicBezTo>
                      <a:pt x="37730" y="52426"/>
                      <a:pt x="37621" y="52533"/>
                      <a:pt x="37621" y="52668"/>
                    </a:cubicBezTo>
                    <a:cubicBezTo>
                      <a:pt x="37624" y="52800"/>
                      <a:pt x="37730" y="52909"/>
                      <a:pt x="37863" y="52909"/>
                    </a:cubicBezTo>
                    <a:cubicBezTo>
                      <a:pt x="37995" y="52909"/>
                      <a:pt x="38104" y="52801"/>
                      <a:pt x="38104" y="52668"/>
                    </a:cubicBezTo>
                    <a:cubicBezTo>
                      <a:pt x="38104" y="52535"/>
                      <a:pt x="37997" y="52426"/>
                      <a:pt x="37863" y="52426"/>
                    </a:cubicBezTo>
                    <a:close/>
                    <a:moveTo>
                      <a:pt x="44006" y="52538"/>
                    </a:moveTo>
                    <a:cubicBezTo>
                      <a:pt x="43952" y="52538"/>
                      <a:pt x="43898" y="52559"/>
                      <a:pt x="43856" y="52600"/>
                    </a:cubicBezTo>
                    <a:cubicBezTo>
                      <a:pt x="43772" y="52684"/>
                      <a:pt x="43772" y="52817"/>
                      <a:pt x="43856" y="52901"/>
                    </a:cubicBezTo>
                    <a:cubicBezTo>
                      <a:pt x="43898" y="52943"/>
                      <a:pt x="43952" y="52963"/>
                      <a:pt x="44006" y="52963"/>
                    </a:cubicBezTo>
                    <a:cubicBezTo>
                      <a:pt x="44061" y="52963"/>
                      <a:pt x="44115" y="52943"/>
                      <a:pt x="44156" y="52901"/>
                    </a:cubicBezTo>
                    <a:cubicBezTo>
                      <a:pt x="44240" y="52817"/>
                      <a:pt x="44240" y="52684"/>
                      <a:pt x="44156" y="52600"/>
                    </a:cubicBezTo>
                    <a:cubicBezTo>
                      <a:pt x="44115" y="52559"/>
                      <a:pt x="44061" y="52538"/>
                      <a:pt x="44006" y="52538"/>
                    </a:cubicBezTo>
                    <a:close/>
                    <a:moveTo>
                      <a:pt x="8632" y="52848"/>
                    </a:moveTo>
                    <a:cubicBezTo>
                      <a:pt x="8606" y="52848"/>
                      <a:pt x="8579" y="52859"/>
                      <a:pt x="8558" y="52880"/>
                    </a:cubicBezTo>
                    <a:cubicBezTo>
                      <a:pt x="8516" y="52922"/>
                      <a:pt x="8516" y="52987"/>
                      <a:pt x="8558" y="53028"/>
                    </a:cubicBezTo>
                    <a:cubicBezTo>
                      <a:pt x="8579" y="53048"/>
                      <a:pt x="8606" y="53058"/>
                      <a:pt x="8632" y="53058"/>
                    </a:cubicBezTo>
                    <a:cubicBezTo>
                      <a:pt x="8659" y="53058"/>
                      <a:pt x="8686" y="53048"/>
                      <a:pt x="8706" y="53028"/>
                    </a:cubicBezTo>
                    <a:cubicBezTo>
                      <a:pt x="8748" y="52987"/>
                      <a:pt x="8748" y="52922"/>
                      <a:pt x="8706" y="52880"/>
                    </a:cubicBezTo>
                    <a:cubicBezTo>
                      <a:pt x="8686" y="52859"/>
                      <a:pt x="8659" y="52848"/>
                      <a:pt x="8632" y="52848"/>
                    </a:cubicBezTo>
                    <a:close/>
                    <a:moveTo>
                      <a:pt x="56620" y="53006"/>
                    </a:moveTo>
                    <a:cubicBezTo>
                      <a:pt x="56593" y="53006"/>
                      <a:pt x="56567" y="53017"/>
                      <a:pt x="56546" y="53038"/>
                    </a:cubicBezTo>
                    <a:cubicBezTo>
                      <a:pt x="56505" y="53078"/>
                      <a:pt x="56505" y="53143"/>
                      <a:pt x="56546" y="53185"/>
                    </a:cubicBezTo>
                    <a:cubicBezTo>
                      <a:pt x="56567" y="53206"/>
                      <a:pt x="56594" y="53216"/>
                      <a:pt x="56621" y="53216"/>
                    </a:cubicBezTo>
                    <a:cubicBezTo>
                      <a:pt x="56648" y="53216"/>
                      <a:pt x="56675" y="53206"/>
                      <a:pt x="56695" y="53185"/>
                    </a:cubicBezTo>
                    <a:cubicBezTo>
                      <a:pt x="56735" y="53143"/>
                      <a:pt x="56735" y="53078"/>
                      <a:pt x="56695" y="53038"/>
                    </a:cubicBezTo>
                    <a:cubicBezTo>
                      <a:pt x="56674" y="53017"/>
                      <a:pt x="56647" y="53006"/>
                      <a:pt x="56620" y="53006"/>
                    </a:cubicBezTo>
                    <a:close/>
                    <a:moveTo>
                      <a:pt x="20868" y="53011"/>
                    </a:moveTo>
                    <a:cubicBezTo>
                      <a:pt x="20816" y="53011"/>
                      <a:pt x="20764" y="53031"/>
                      <a:pt x="20724" y="53071"/>
                    </a:cubicBezTo>
                    <a:cubicBezTo>
                      <a:pt x="20644" y="53149"/>
                      <a:pt x="20644" y="53280"/>
                      <a:pt x="20724" y="53359"/>
                    </a:cubicBezTo>
                    <a:cubicBezTo>
                      <a:pt x="20764" y="53399"/>
                      <a:pt x="20816" y="53419"/>
                      <a:pt x="20868" y="53419"/>
                    </a:cubicBezTo>
                    <a:cubicBezTo>
                      <a:pt x="20920" y="53419"/>
                      <a:pt x="20973" y="53399"/>
                      <a:pt x="21012" y="53359"/>
                    </a:cubicBezTo>
                    <a:cubicBezTo>
                      <a:pt x="21092" y="53280"/>
                      <a:pt x="21092" y="53151"/>
                      <a:pt x="21012" y="53071"/>
                    </a:cubicBezTo>
                    <a:cubicBezTo>
                      <a:pt x="20973" y="53031"/>
                      <a:pt x="20920" y="53011"/>
                      <a:pt x="20868" y="53011"/>
                    </a:cubicBezTo>
                    <a:close/>
                    <a:moveTo>
                      <a:pt x="44385" y="53168"/>
                    </a:moveTo>
                    <a:cubicBezTo>
                      <a:pt x="44332" y="53168"/>
                      <a:pt x="44280" y="53188"/>
                      <a:pt x="44240" y="53227"/>
                    </a:cubicBezTo>
                    <a:cubicBezTo>
                      <a:pt x="44161" y="53307"/>
                      <a:pt x="44161" y="53436"/>
                      <a:pt x="44240" y="53516"/>
                    </a:cubicBezTo>
                    <a:cubicBezTo>
                      <a:pt x="44280" y="53556"/>
                      <a:pt x="44332" y="53576"/>
                      <a:pt x="44385" y="53576"/>
                    </a:cubicBezTo>
                    <a:cubicBezTo>
                      <a:pt x="44437" y="53576"/>
                      <a:pt x="44489" y="53556"/>
                      <a:pt x="44529" y="53516"/>
                    </a:cubicBezTo>
                    <a:cubicBezTo>
                      <a:pt x="44608" y="53438"/>
                      <a:pt x="44608" y="53307"/>
                      <a:pt x="44529" y="53227"/>
                    </a:cubicBezTo>
                    <a:cubicBezTo>
                      <a:pt x="44489" y="53188"/>
                      <a:pt x="44437" y="53168"/>
                      <a:pt x="44385" y="53168"/>
                    </a:cubicBezTo>
                    <a:close/>
                    <a:moveTo>
                      <a:pt x="27013" y="53243"/>
                    </a:moveTo>
                    <a:cubicBezTo>
                      <a:pt x="26887" y="53243"/>
                      <a:pt x="26781" y="53346"/>
                      <a:pt x="26781" y="53475"/>
                    </a:cubicBezTo>
                    <a:cubicBezTo>
                      <a:pt x="26781" y="53603"/>
                      <a:pt x="26884" y="53707"/>
                      <a:pt x="27013" y="53707"/>
                    </a:cubicBezTo>
                    <a:cubicBezTo>
                      <a:pt x="27142" y="53707"/>
                      <a:pt x="27245" y="53604"/>
                      <a:pt x="27245" y="53475"/>
                    </a:cubicBezTo>
                    <a:cubicBezTo>
                      <a:pt x="27245" y="53346"/>
                      <a:pt x="27142" y="53243"/>
                      <a:pt x="27013" y="53243"/>
                    </a:cubicBezTo>
                    <a:close/>
                    <a:moveTo>
                      <a:pt x="38175" y="53243"/>
                    </a:moveTo>
                    <a:cubicBezTo>
                      <a:pt x="38047" y="53243"/>
                      <a:pt x="37943" y="53346"/>
                      <a:pt x="37943" y="53475"/>
                    </a:cubicBezTo>
                    <a:cubicBezTo>
                      <a:pt x="37943" y="53604"/>
                      <a:pt x="38046" y="53707"/>
                      <a:pt x="38175" y="53707"/>
                    </a:cubicBezTo>
                    <a:cubicBezTo>
                      <a:pt x="38301" y="53707"/>
                      <a:pt x="38407" y="53604"/>
                      <a:pt x="38407" y="53475"/>
                    </a:cubicBezTo>
                    <a:cubicBezTo>
                      <a:pt x="38407" y="53346"/>
                      <a:pt x="38302" y="53243"/>
                      <a:pt x="38175" y="53243"/>
                    </a:cubicBezTo>
                    <a:close/>
                    <a:moveTo>
                      <a:pt x="19245" y="53207"/>
                    </a:moveTo>
                    <a:cubicBezTo>
                      <a:pt x="19311" y="53207"/>
                      <a:pt x="19378" y="53233"/>
                      <a:pt x="19429" y="53284"/>
                    </a:cubicBezTo>
                    <a:cubicBezTo>
                      <a:pt x="19478" y="53332"/>
                      <a:pt x="19505" y="53397"/>
                      <a:pt x="19505" y="53468"/>
                    </a:cubicBezTo>
                    <a:cubicBezTo>
                      <a:pt x="19505" y="53538"/>
                      <a:pt x="19478" y="53604"/>
                      <a:pt x="19429" y="53652"/>
                    </a:cubicBezTo>
                    <a:cubicBezTo>
                      <a:pt x="19378" y="53703"/>
                      <a:pt x="19311" y="53728"/>
                      <a:pt x="19244" y="53728"/>
                    </a:cubicBezTo>
                    <a:cubicBezTo>
                      <a:pt x="19177" y="53728"/>
                      <a:pt x="19110" y="53703"/>
                      <a:pt x="19059" y="53652"/>
                    </a:cubicBezTo>
                    <a:cubicBezTo>
                      <a:pt x="18958" y="53551"/>
                      <a:pt x="18958" y="53384"/>
                      <a:pt x="19059" y="53283"/>
                    </a:cubicBezTo>
                    <a:cubicBezTo>
                      <a:pt x="19110" y="53232"/>
                      <a:pt x="19178" y="53207"/>
                      <a:pt x="19245" y="53207"/>
                    </a:cubicBezTo>
                    <a:close/>
                    <a:moveTo>
                      <a:pt x="19245" y="53202"/>
                    </a:moveTo>
                    <a:cubicBezTo>
                      <a:pt x="19176" y="53202"/>
                      <a:pt x="19108" y="53228"/>
                      <a:pt x="19056" y="53280"/>
                    </a:cubicBezTo>
                    <a:cubicBezTo>
                      <a:pt x="18953" y="53383"/>
                      <a:pt x="18953" y="53554"/>
                      <a:pt x="19056" y="53656"/>
                    </a:cubicBezTo>
                    <a:cubicBezTo>
                      <a:pt x="19108" y="53709"/>
                      <a:pt x="19175" y="53735"/>
                      <a:pt x="19245" y="53735"/>
                    </a:cubicBezTo>
                    <a:cubicBezTo>
                      <a:pt x="19313" y="53735"/>
                      <a:pt x="19382" y="53709"/>
                      <a:pt x="19433" y="53656"/>
                    </a:cubicBezTo>
                    <a:cubicBezTo>
                      <a:pt x="19484" y="53606"/>
                      <a:pt x="19511" y="53539"/>
                      <a:pt x="19511" y="53468"/>
                    </a:cubicBezTo>
                    <a:cubicBezTo>
                      <a:pt x="19511" y="53397"/>
                      <a:pt x="19484" y="53330"/>
                      <a:pt x="19433" y="53280"/>
                    </a:cubicBezTo>
                    <a:cubicBezTo>
                      <a:pt x="19382" y="53228"/>
                      <a:pt x="19313" y="53202"/>
                      <a:pt x="19245" y="53202"/>
                    </a:cubicBezTo>
                    <a:close/>
                    <a:moveTo>
                      <a:pt x="15506" y="45352"/>
                    </a:moveTo>
                    <a:cubicBezTo>
                      <a:pt x="13347" y="45507"/>
                      <a:pt x="12550" y="52636"/>
                      <a:pt x="11500" y="53755"/>
                    </a:cubicBezTo>
                    <a:cubicBezTo>
                      <a:pt x="12617" y="52704"/>
                      <a:pt x="19746" y="51907"/>
                      <a:pt x="19902" y="49748"/>
                    </a:cubicBezTo>
                    <a:lnTo>
                      <a:pt x="19902" y="49748"/>
                    </a:lnTo>
                    <a:cubicBezTo>
                      <a:pt x="17912" y="50025"/>
                      <a:pt x="16255" y="49611"/>
                      <a:pt x="14480" y="50773"/>
                    </a:cubicBezTo>
                    <a:cubicBezTo>
                      <a:pt x="15644" y="48999"/>
                      <a:pt x="15231" y="47343"/>
                      <a:pt x="15506" y="45352"/>
                    </a:cubicBezTo>
                    <a:close/>
                    <a:moveTo>
                      <a:pt x="8731" y="53622"/>
                    </a:moveTo>
                    <a:cubicBezTo>
                      <a:pt x="8707" y="53622"/>
                      <a:pt x="8682" y="53632"/>
                      <a:pt x="8662" y="53651"/>
                    </a:cubicBezTo>
                    <a:cubicBezTo>
                      <a:pt x="8625" y="53690"/>
                      <a:pt x="8625" y="53749"/>
                      <a:pt x="8662" y="53787"/>
                    </a:cubicBezTo>
                    <a:cubicBezTo>
                      <a:pt x="8682" y="53806"/>
                      <a:pt x="8707" y="53815"/>
                      <a:pt x="8731" y="53815"/>
                    </a:cubicBezTo>
                    <a:cubicBezTo>
                      <a:pt x="8755" y="53815"/>
                      <a:pt x="8780" y="53806"/>
                      <a:pt x="8799" y="53787"/>
                    </a:cubicBezTo>
                    <a:cubicBezTo>
                      <a:pt x="8836" y="53749"/>
                      <a:pt x="8836" y="53690"/>
                      <a:pt x="8799" y="53651"/>
                    </a:cubicBezTo>
                    <a:cubicBezTo>
                      <a:pt x="8780" y="53632"/>
                      <a:pt x="8755" y="53622"/>
                      <a:pt x="8731" y="53622"/>
                    </a:cubicBezTo>
                    <a:close/>
                    <a:moveTo>
                      <a:pt x="46008" y="53365"/>
                    </a:moveTo>
                    <a:cubicBezTo>
                      <a:pt x="46075" y="53365"/>
                      <a:pt x="46142" y="53390"/>
                      <a:pt x="46192" y="53440"/>
                    </a:cubicBezTo>
                    <a:cubicBezTo>
                      <a:pt x="46241" y="53490"/>
                      <a:pt x="46269" y="53555"/>
                      <a:pt x="46269" y="53626"/>
                    </a:cubicBezTo>
                    <a:cubicBezTo>
                      <a:pt x="46269" y="53696"/>
                      <a:pt x="46241" y="53762"/>
                      <a:pt x="46192" y="53810"/>
                    </a:cubicBezTo>
                    <a:cubicBezTo>
                      <a:pt x="46142" y="53861"/>
                      <a:pt x="46074" y="53886"/>
                      <a:pt x="46007" y="53886"/>
                    </a:cubicBezTo>
                    <a:cubicBezTo>
                      <a:pt x="45940" y="53886"/>
                      <a:pt x="45873" y="53861"/>
                      <a:pt x="45823" y="53810"/>
                    </a:cubicBezTo>
                    <a:cubicBezTo>
                      <a:pt x="45721" y="53709"/>
                      <a:pt x="45721" y="53542"/>
                      <a:pt x="45823" y="53440"/>
                    </a:cubicBezTo>
                    <a:cubicBezTo>
                      <a:pt x="45873" y="53390"/>
                      <a:pt x="45942" y="53365"/>
                      <a:pt x="46008" y="53365"/>
                    </a:cubicBezTo>
                    <a:close/>
                    <a:moveTo>
                      <a:pt x="46008" y="53360"/>
                    </a:moveTo>
                    <a:cubicBezTo>
                      <a:pt x="45940" y="53360"/>
                      <a:pt x="45871" y="53386"/>
                      <a:pt x="45820" y="53438"/>
                    </a:cubicBezTo>
                    <a:cubicBezTo>
                      <a:pt x="45717" y="53540"/>
                      <a:pt x="45717" y="53711"/>
                      <a:pt x="45820" y="53814"/>
                    </a:cubicBezTo>
                    <a:cubicBezTo>
                      <a:pt x="45872" y="53866"/>
                      <a:pt x="45939" y="53893"/>
                      <a:pt x="46008" y="53893"/>
                    </a:cubicBezTo>
                    <a:cubicBezTo>
                      <a:pt x="46076" y="53893"/>
                      <a:pt x="46146" y="53866"/>
                      <a:pt x="46197" y="53814"/>
                    </a:cubicBezTo>
                    <a:cubicBezTo>
                      <a:pt x="46247" y="53764"/>
                      <a:pt x="46275" y="53697"/>
                      <a:pt x="46275" y="53626"/>
                    </a:cubicBezTo>
                    <a:cubicBezTo>
                      <a:pt x="46275" y="53555"/>
                      <a:pt x="46247" y="53488"/>
                      <a:pt x="46197" y="53438"/>
                    </a:cubicBezTo>
                    <a:cubicBezTo>
                      <a:pt x="46145" y="53386"/>
                      <a:pt x="46077" y="53360"/>
                      <a:pt x="46008" y="53360"/>
                    </a:cubicBezTo>
                    <a:close/>
                    <a:moveTo>
                      <a:pt x="49747" y="45511"/>
                    </a:moveTo>
                    <a:cubicBezTo>
                      <a:pt x="50023" y="47501"/>
                      <a:pt x="49609" y="49157"/>
                      <a:pt x="50771" y="50932"/>
                    </a:cubicBezTo>
                    <a:cubicBezTo>
                      <a:pt x="48999" y="49767"/>
                      <a:pt x="47341" y="50183"/>
                      <a:pt x="45350" y="49908"/>
                    </a:cubicBezTo>
                    <a:lnTo>
                      <a:pt x="45350" y="49908"/>
                    </a:lnTo>
                    <a:cubicBezTo>
                      <a:pt x="45507" y="52065"/>
                      <a:pt x="52636" y="52862"/>
                      <a:pt x="53753" y="53913"/>
                    </a:cubicBezTo>
                    <a:cubicBezTo>
                      <a:pt x="52703" y="52796"/>
                      <a:pt x="51906" y="45666"/>
                      <a:pt x="49747" y="45511"/>
                    </a:cubicBezTo>
                    <a:close/>
                    <a:moveTo>
                      <a:pt x="56522" y="53780"/>
                    </a:moveTo>
                    <a:cubicBezTo>
                      <a:pt x="56497" y="53780"/>
                      <a:pt x="56473" y="53790"/>
                      <a:pt x="56454" y="53809"/>
                    </a:cubicBezTo>
                    <a:cubicBezTo>
                      <a:pt x="56415" y="53846"/>
                      <a:pt x="56415" y="53907"/>
                      <a:pt x="56454" y="53945"/>
                    </a:cubicBezTo>
                    <a:cubicBezTo>
                      <a:pt x="56473" y="53964"/>
                      <a:pt x="56498" y="53973"/>
                      <a:pt x="56522" y="53973"/>
                    </a:cubicBezTo>
                    <a:cubicBezTo>
                      <a:pt x="56547" y="53973"/>
                      <a:pt x="56571" y="53964"/>
                      <a:pt x="56589" y="53945"/>
                    </a:cubicBezTo>
                    <a:cubicBezTo>
                      <a:pt x="56628" y="53907"/>
                      <a:pt x="56628" y="53846"/>
                      <a:pt x="56589" y="53809"/>
                    </a:cubicBezTo>
                    <a:cubicBezTo>
                      <a:pt x="56570" y="53790"/>
                      <a:pt x="56546" y="53780"/>
                      <a:pt x="56522" y="53780"/>
                    </a:cubicBezTo>
                    <a:close/>
                    <a:moveTo>
                      <a:pt x="20391" y="53661"/>
                    </a:moveTo>
                    <a:cubicBezTo>
                      <a:pt x="20342" y="53661"/>
                      <a:pt x="20292" y="53680"/>
                      <a:pt x="20253" y="53719"/>
                    </a:cubicBezTo>
                    <a:cubicBezTo>
                      <a:pt x="20178" y="53794"/>
                      <a:pt x="20178" y="53917"/>
                      <a:pt x="20253" y="53994"/>
                    </a:cubicBezTo>
                    <a:cubicBezTo>
                      <a:pt x="20292" y="54032"/>
                      <a:pt x="20342" y="54051"/>
                      <a:pt x="20391" y="54051"/>
                    </a:cubicBezTo>
                    <a:cubicBezTo>
                      <a:pt x="20441" y="54051"/>
                      <a:pt x="20491" y="54032"/>
                      <a:pt x="20528" y="53994"/>
                    </a:cubicBezTo>
                    <a:cubicBezTo>
                      <a:pt x="20605" y="53917"/>
                      <a:pt x="20605" y="53794"/>
                      <a:pt x="20528" y="53719"/>
                    </a:cubicBezTo>
                    <a:cubicBezTo>
                      <a:pt x="20491" y="53680"/>
                      <a:pt x="20441" y="53661"/>
                      <a:pt x="20391" y="53661"/>
                    </a:cubicBezTo>
                    <a:close/>
                    <a:moveTo>
                      <a:pt x="44861" y="53819"/>
                    </a:moveTo>
                    <a:cubicBezTo>
                      <a:pt x="44812" y="53819"/>
                      <a:pt x="44762" y="53838"/>
                      <a:pt x="44724" y="53875"/>
                    </a:cubicBezTo>
                    <a:cubicBezTo>
                      <a:pt x="44648" y="53952"/>
                      <a:pt x="44648" y="54075"/>
                      <a:pt x="44724" y="54151"/>
                    </a:cubicBezTo>
                    <a:cubicBezTo>
                      <a:pt x="44762" y="54189"/>
                      <a:pt x="44812" y="54208"/>
                      <a:pt x="44861" y="54208"/>
                    </a:cubicBezTo>
                    <a:cubicBezTo>
                      <a:pt x="44911" y="54208"/>
                      <a:pt x="44961" y="54189"/>
                      <a:pt x="45000" y="54151"/>
                    </a:cubicBezTo>
                    <a:cubicBezTo>
                      <a:pt x="45075" y="54075"/>
                      <a:pt x="45075" y="53952"/>
                      <a:pt x="45000" y="53875"/>
                    </a:cubicBezTo>
                    <a:cubicBezTo>
                      <a:pt x="44961" y="53838"/>
                      <a:pt x="44911" y="53819"/>
                      <a:pt x="44861" y="53819"/>
                    </a:cubicBezTo>
                    <a:close/>
                    <a:moveTo>
                      <a:pt x="38443" y="53966"/>
                    </a:moveTo>
                    <a:cubicBezTo>
                      <a:pt x="38320" y="53966"/>
                      <a:pt x="38220" y="54066"/>
                      <a:pt x="38220" y="54190"/>
                    </a:cubicBezTo>
                    <a:cubicBezTo>
                      <a:pt x="38220" y="54313"/>
                      <a:pt x="38320" y="54411"/>
                      <a:pt x="38443" y="54411"/>
                    </a:cubicBezTo>
                    <a:cubicBezTo>
                      <a:pt x="38566" y="54411"/>
                      <a:pt x="38665" y="54313"/>
                      <a:pt x="38665" y="54190"/>
                    </a:cubicBezTo>
                    <a:cubicBezTo>
                      <a:pt x="38665" y="54066"/>
                      <a:pt x="38566" y="53966"/>
                      <a:pt x="38443" y="53966"/>
                    </a:cubicBezTo>
                    <a:close/>
                    <a:moveTo>
                      <a:pt x="26745" y="53968"/>
                    </a:moveTo>
                    <a:cubicBezTo>
                      <a:pt x="26622" y="53968"/>
                      <a:pt x="26522" y="54068"/>
                      <a:pt x="26522" y="54191"/>
                    </a:cubicBezTo>
                    <a:cubicBezTo>
                      <a:pt x="26522" y="54314"/>
                      <a:pt x="26622" y="54414"/>
                      <a:pt x="26745" y="54414"/>
                    </a:cubicBezTo>
                    <a:cubicBezTo>
                      <a:pt x="26868" y="54411"/>
                      <a:pt x="26968" y="54313"/>
                      <a:pt x="26968" y="54191"/>
                    </a:cubicBezTo>
                    <a:cubicBezTo>
                      <a:pt x="26968" y="54068"/>
                      <a:pt x="26868" y="53968"/>
                      <a:pt x="26745" y="53968"/>
                    </a:cubicBezTo>
                    <a:close/>
                    <a:moveTo>
                      <a:pt x="8831" y="54339"/>
                    </a:moveTo>
                    <a:cubicBezTo>
                      <a:pt x="8809" y="54339"/>
                      <a:pt x="8787" y="54348"/>
                      <a:pt x="8770" y="54365"/>
                    </a:cubicBezTo>
                    <a:cubicBezTo>
                      <a:pt x="8735" y="54400"/>
                      <a:pt x="8735" y="54453"/>
                      <a:pt x="8770" y="54488"/>
                    </a:cubicBezTo>
                    <a:cubicBezTo>
                      <a:pt x="8787" y="54506"/>
                      <a:pt x="8810" y="54514"/>
                      <a:pt x="8832" y="54514"/>
                    </a:cubicBezTo>
                    <a:cubicBezTo>
                      <a:pt x="8855" y="54514"/>
                      <a:pt x="8877" y="54506"/>
                      <a:pt x="8893" y="54488"/>
                    </a:cubicBezTo>
                    <a:cubicBezTo>
                      <a:pt x="8928" y="54453"/>
                      <a:pt x="8928" y="54400"/>
                      <a:pt x="8893" y="54365"/>
                    </a:cubicBezTo>
                    <a:cubicBezTo>
                      <a:pt x="8875" y="54348"/>
                      <a:pt x="8853" y="54339"/>
                      <a:pt x="8831" y="54339"/>
                    </a:cubicBezTo>
                    <a:close/>
                    <a:moveTo>
                      <a:pt x="56421" y="54497"/>
                    </a:moveTo>
                    <a:cubicBezTo>
                      <a:pt x="56399" y="54497"/>
                      <a:pt x="56377" y="54506"/>
                      <a:pt x="56360" y="54523"/>
                    </a:cubicBezTo>
                    <a:cubicBezTo>
                      <a:pt x="56325" y="54556"/>
                      <a:pt x="56325" y="54611"/>
                      <a:pt x="56360" y="54646"/>
                    </a:cubicBezTo>
                    <a:cubicBezTo>
                      <a:pt x="56377" y="54663"/>
                      <a:pt x="56399" y="54671"/>
                      <a:pt x="56421" y="54671"/>
                    </a:cubicBezTo>
                    <a:cubicBezTo>
                      <a:pt x="56443" y="54671"/>
                      <a:pt x="56465" y="54663"/>
                      <a:pt x="56482" y="54646"/>
                    </a:cubicBezTo>
                    <a:cubicBezTo>
                      <a:pt x="56517" y="54611"/>
                      <a:pt x="56517" y="54556"/>
                      <a:pt x="56482" y="54523"/>
                    </a:cubicBezTo>
                    <a:cubicBezTo>
                      <a:pt x="56465" y="54506"/>
                      <a:pt x="56443" y="54497"/>
                      <a:pt x="56421" y="54497"/>
                    </a:cubicBezTo>
                    <a:close/>
                    <a:moveTo>
                      <a:pt x="17977" y="54035"/>
                    </a:moveTo>
                    <a:cubicBezTo>
                      <a:pt x="18065" y="54035"/>
                      <a:pt x="18146" y="54069"/>
                      <a:pt x="18210" y="54132"/>
                    </a:cubicBezTo>
                    <a:cubicBezTo>
                      <a:pt x="18271" y="54193"/>
                      <a:pt x="18306" y="54277"/>
                      <a:pt x="18306" y="54365"/>
                    </a:cubicBezTo>
                    <a:cubicBezTo>
                      <a:pt x="18306" y="54453"/>
                      <a:pt x="18272" y="54534"/>
                      <a:pt x="18210" y="54598"/>
                    </a:cubicBezTo>
                    <a:cubicBezTo>
                      <a:pt x="18146" y="54663"/>
                      <a:pt x="18061" y="54695"/>
                      <a:pt x="17976" y="54695"/>
                    </a:cubicBezTo>
                    <a:cubicBezTo>
                      <a:pt x="17891" y="54695"/>
                      <a:pt x="17806" y="54663"/>
                      <a:pt x="17742" y="54598"/>
                    </a:cubicBezTo>
                    <a:cubicBezTo>
                      <a:pt x="17614" y="54468"/>
                      <a:pt x="17614" y="54259"/>
                      <a:pt x="17743" y="54132"/>
                    </a:cubicBezTo>
                    <a:cubicBezTo>
                      <a:pt x="17804" y="54069"/>
                      <a:pt x="17888" y="54035"/>
                      <a:pt x="17977" y="54035"/>
                    </a:cubicBezTo>
                    <a:close/>
                    <a:moveTo>
                      <a:pt x="17975" y="54024"/>
                    </a:moveTo>
                    <a:cubicBezTo>
                      <a:pt x="17884" y="54024"/>
                      <a:pt x="17798" y="54059"/>
                      <a:pt x="17736" y="54124"/>
                    </a:cubicBezTo>
                    <a:cubicBezTo>
                      <a:pt x="17603" y="54256"/>
                      <a:pt x="17603" y="54469"/>
                      <a:pt x="17736" y="54603"/>
                    </a:cubicBezTo>
                    <a:cubicBezTo>
                      <a:pt x="17801" y="54668"/>
                      <a:pt x="17888" y="54700"/>
                      <a:pt x="17975" y="54700"/>
                    </a:cubicBezTo>
                    <a:cubicBezTo>
                      <a:pt x="17977" y="54700"/>
                      <a:pt x="17979" y="54700"/>
                      <a:pt x="17981" y="54700"/>
                    </a:cubicBezTo>
                    <a:cubicBezTo>
                      <a:pt x="18066" y="54700"/>
                      <a:pt x="18151" y="54668"/>
                      <a:pt x="18214" y="54603"/>
                    </a:cubicBezTo>
                    <a:cubicBezTo>
                      <a:pt x="18277" y="54539"/>
                      <a:pt x="18313" y="54453"/>
                      <a:pt x="18313" y="54364"/>
                    </a:cubicBezTo>
                    <a:cubicBezTo>
                      <a:pt x="18313" y="54272"/>
                      <a:pt x="18280" y="54187"/>
                      <a:pt x="18214" y="54124"/>
                    </a:cubicBezTo>
                    <a:cubicBezTo>
                      <a:pt x="18151" y="54061"/>
                      <a:pt x="18065" y="54024"/>
                      <a:pt x="17975" y="54024"/>
                    </a:cubicBezTo>
                    <a:close/>
                    <a:moveTo>
                      <a:pt x="19767" y="54371"/>
                    </a:moveTo>
                    <a:cubicBezTo>
                      <a:pt x="19720" y="54371"/>
                      <a:pt x="19672" y="54390"/>
                      <a:pt x="19636" y="54426"/>
                    </a:cubicBezTo>
                    <a:cubicBezTo>
                      <a:pt x="19563" y="54498"/>
                      <a:pt x="19563" y="54617"/>
                      <a:pt x="19636" y="54690"/>
                    </a:cubicBezTo>
                    <a:cubicBezTo>
                      <a:pt x="19672" y="54726"/>
                      <a:pt x="19720" y="54744"/>
                      <a:pt x="19767" y="54744"/>
                    </a:cubicBezTo>
                    <a:cubicBezTo>
                      <a:pt x="19814" y="54744"/>
                      <a:pt x="19862" y="54726"/>
                      <a:pt x="19898" y="54690"/>
                    </a:cubicBezTo>
                    <a:cubicBezTo>
                      <a:pt x="19971" y="54617"/>
                      <a:pt x="19971" y="54498"/>
                      <a:pt x="19898" y="54426"/>
                    </a:cubicBezTo>
                    <a:cubicBezTo>
                      <a:pt x="19862" y="54390"/>
                      <a:pt x="19814" y="54371"/>
                      <a:pt x="19767" y="54371"/>
                    </a:cubicBezTo>
                    <a:close/>
                    <a:moveTo>
                      <a:pt x="47281" y="54192"/>
                    </a:moveTo>
                    <a:cubicBezTo>
                      <a:pt x="47368" y="54192"/>
                      <a:pt x="47450" y="54227"/>
                      <a:pt x="47509" y="54288"/>
                    </a:cubicBezTo>
                    <a:cubicBezTo>
                      <a:pt x="47638" y="54417"/>
                      <a:pt x="47638" y="54627"/>
                      <a:pt x="47509" y="54756"/>
                    </a:cubicBezTo>
                    <a:cubicBezTo>
                      <a:pt x="47445" y="54821"/>
                      <a:pt x="47360" y="54853"/>
                      <a:pt x="47276" y="54853"/>
                    </a:cubicBezTo>
                    <a:cubicBezTo>
                      <a:pt x="47191" y="54853"/>
                      <a:pt x="47107" y="54821"/>
                      <a:pt x="47043" y="54756"/>
                    </a:cubicBezTo>
                    <a:cubicBezTo>
                      <a:pt x="46981" y="54694"/>
                      <a:pt x="46946" y="54611"/>
                      <a:pt x="46946" y="54523"/>
                    </a:cubicBezTo>
                    <a:cubicBezTo>
                      <a:pt x="46946" y="54433"/>
                      <a:pt x="46981" y="54352"/>
                      <a:pt x="47043" y="54288"/>
                    </a:cubicBezTo>
                    <a:cubicBezTo>
                      <a:pt x="47104" y="54227"/>
                      <a:pt x="47188" y="54193"/>
                      <a:pt x="47276" y="54193"/>
                    </a:cubicBezTo>
                    <a:cubicBezTo>
                      <a:pt x="47278" y="54192"/>
                      <a:pt x="47280" y="54192"/>
                      <a:pt x="47281" y="54192"/>
                    </a:cubicBezTo>
                    <a:close/>
                    <a:moveTo>
                      <a:pt x="47276" y="54182"/>
                    </a:moveTo>
                    <a:cubicBezTo>
                      <a:pt x="47185" y="54182"/>
                      <a:pt x="47101" y="54216"/>
                      <a:pt x="47037" y="54281"/>
                    </a:cubicBezTo>
                    <a:cubicBezTo>
                      <a:pt x="46973" y="54345"/>
                      <a:pt x="46937" y="54430"/>
                      <a:pt x="46937" y="54520"/>
                    </a:cubicBezTo>
                    <a:cubicBezTo>
                      <a:pt x="46937" y="54611"/>
                      <a:pt x="46972" y="54695"/>
                      <a:pt x="47037" y="54759"/>
                    </a:cubicBezTo>
                    <a:cubicBezTo>
                      <a:pt x="47102" y="54824"/>
                      <a:pt x="47189" y="54858"/>
                      <a:pt x="47276" y="54858"/>
                    </a:cubicBezTo>
                    <a:cubicBezTo>
                      <a:pt x="47278" y="54858"/>
                      <a:pt x="47280" y="54858"/>
                      <a:pt x="47282" y="54858"/>
                    </a:cubicBezTo>
                    <a:cubicBezTo>
                      <a:pt x="47367" y="54858"/>
                      <a:pt x="47451" y="54826"/>
                      <a:pt x="47515" y="54759"/>
                    </a:cubicBezTo>
                    <a:cubicBezTo>
                      <a:pt x="47647" y="54627"/>
                      <a:pt x="47647" y="54414"/>
                      <a:pt x="47515" y="54281"/>
                    </a:cubicBezTo>
                    <a:cubicBezTo>
                      <a:pt x="47451" y="54219"/>
                      <a:pt x="47366" y="54182"/>
                      <a:pt x="47276" y="54182"/>
                    </a:cubicBezTo>
                    <a:close/>
                    <a:moveTo>
                      <a:pt x="45486" y="54529"/>
                    </a:moveTo>
                    <a:cubicBezTo>
                      <a:pt x="45438" y="54529"/>
                      <a:pt x="45391" y="54548"/>
                      <a:pt x="45355" y="54584"/>
                    </a:cubicBezTo>
                    <a:cubicBezTo>
                      <a:pt x="45282" y="54656"/>
                      <a:pt x="45282" y="54774"/>
                      <a:pt x="45355" y="54846"/>
                    </a:cubicBezTo>
                    <a:cubicBezTo>
                      <a:pt x="45391" y="54882"/>
                      <a:pt x="45438" y="54900"/>
                      <a:pt x="45486" y="54900"/>
                    </a:cubicBezTo>
                    <a:cubicBezTo>
                      <a:pt x="45533" y="54900"/>
                      <a:pt x="45581" y="54882"/>
                      <a:pt x="45617" y="54846"/>
                    </a:cubicBezTo>
                    <a:cubicBezTo>
                      <a:pt x="45689" y="54774"/>
                      <a:pt x="45689" y="54656"/>
                      <a:pt x="45617" y="54584"/>
                    </a:cubicBezTo>
                    <a:cubicBezTo>
                      <a:pt x="45581" y="54548"/>
                      <a:pt x="45533" y="54529"/>
                      <a:pt x="45486" y="54529"/>
                    </a:cubicBezTo>
                    <a:close/>
                    <a:moveTo>
                      <a:pt x="26522" y="54656"/>
                    </a:moveTo>
                    <a:cubicBezTo>
                      <a:pt x="26404" y="54656"/>
                      <a:pt x="26309" y="54752"/>
                      <a:pt x="26309" y="54871"/>
                    </a:cubicBezTo>
                    <a:cubicBezTo>
                      <a:pt x="26309" y="54988"/>
                      <a:pt x="26404" y="55084"/>
                      <a:pt x="26522" y="55084"/>
                    </a:cubicBezTo>
                    <a:cubicBezTo>
                      <a:pt x="26640" y="55084"/>
                      <a:pt x="26736" y="54988"/>
                      <a:pt x="26736" y="54871"/>
                    </a:cubicBezTo>
                    <a:cubicBezTo>
                      <a:pt x="26736" y="54752"/>
                      <a:pt x="26640" y="54656"/>
                      <a:pt x="26522" y="54656"/>
                    </a:cubicBezTo>
                    <a:close/>
                    <a:moveTo>
                      <a:pt x="38665" y="54656"/>
                    </a:moveTo>
                    <a:cubicBezTo>
                      <a:pt x="38547" y="54656"/>
                      <a:pt x="38452" y="54752"/>
                      <a:pt x="38452" y="54871"/>
                    </a:cubicBezTo>
                    <a:cubicBezTo>
                      <a:pt x="38453" y="54988"/>
                      <a:pt x="38547" y="55084"/>
                      <a:pt x="38665" y="55084"/>
                    </a:cubicBezTo>
                    <a:cubicBezTo>
                      <a:pt x="38783" y="55084"/>
                      <a:pt x="38879" y="54988"/>
                      <a:pt x="38879" y="54871"/>
                    </a:cubicBezTo>
                    <a:cubicBezTo>
                      <a:pt x="38879" y="54752"/>
                      <a:pt x="38783" y="54656"/>
                      <a:pt x="38665" y="54656"/>
                    </a:cubicBezTo>
                    <a:close/>
                    <a:moveTo>
                      <a:pt x="8919" y="54984"/>
                    </a:moveTo>
                    <a:cubicBezTo>
                      <a:pt x="8899" y="54984"/>
                      <a:pt x="8879" y="54992"/>
                      <a:pt x="8864" y="55008"/>
                    </a:cubicBezTo>
                    <a:cubicBezTo>
                      <a:pt x="8833" y="55039"/>
                      <a:pt x="8833" y="55088"/>
                      <a:pt x="8864" y="55118"/>
                    </a:cubicBezTo>
                    <a:cubicBezTo>
                      <a:pt x="8879" y="55134"/>
                      <a:pt x="8899" y="55141"/>
                      <a:pt x="8919" y="55141"/>
                    </a:cubicBezTo>
                    <a:cubicBezTo>
                      <a:pt x="8939" y="55141"/>
                      <a:pt x="8959" y="55134"/>
                      <a:pt x="8974" y="55118"/>
                    </a:cubicBezTo>
                    <a:cubicBezTo>
                      <a:pt x="9006" y="55088"/>
                      <a:pt x="9006" y="55039"/>
                      <a:pt x="8974" y="55008"/>
                    </a:cubicBezTo>
                    <a:cubicBezTo>
                      <a:pt x="8959" y="54992"/>
                      <a:pt x="8939" y="54984"/>
                      <a:pt x="8919" y="54984"/>
                    </a:cubicBezTo>
                    <a:close/>
                    <a:moveTo>
                      <a:pt x="56333" y="55142"/>
                    </a:moveTo>
                    <a:cubicBezTo>
                      <a:pt x="56313" y="55142"/>
                      <a:pt x="56293" y="55150"/>
                      <a:pt x="56277" y="55165"/>
                    </a:cubicBezTo>
                    <a:cubicBezTo>
                      <a:pt x="56247" y="55197"/>
                      <a:pt x="56247" y="55245"/>
                      <a:pt x="56277" y="55276"/>
                    </a:cubicBezTo>
                    <a:cubicBezTo>
                      <a:pt x="56293" y="55292"/>
                      <a:pt x="56313" y="55299"/>
                      <a:pt x="56333" y="55299"/>
                    </a:cubicBezTo>
                    <a:cubicBezTo>
                      <a:pt x="56353" y="55299"/>
                      <a:pt x="56373" y="55292"/>
                      <a:pt x="56389" y="55276"/>
                    </a:cubicBezTo>
                    <a:cubicBezTo>
                      <a:pt x="56419" y="55245"/>
                      <a:pt x="56419" y="55197"/>
                      <a:pt x="56389" y="55165"/>
                    </a:cubicBezTo>
                    <a:cubicBezTo>
                      <a:pt x="56373" y="55150"/>
                      <a:pt x="56353" y="55142"/>
                      <a:pt x="56333" y="55142"/>
                    </a:cubicBezTo>
                    <a:close/>
                    <a:moveTo>
                      <a:pt x="19027" y="55079"/>
                    </a:moveTo>
                    <a:cubicBezTo>
                      <a:pt x="18982" y="55079"/>
                      <a:pt x="18937" y="55097"/>
                      <a:pt x="18903" y="55131"/>
                    </a:cubicBezTo>
                    <a:cubicBezTo>
                      <a:pt x="18833" y="55200"/>
                      <a:pt x="18833" y="55313"/>
                      <a:pt x="18903" y="55381"/>
                    </a:cubicBezTo>
                    <a:cubicBezTo>
                      <a:pt x="18937" y="55416"/>
                      <a:pt x="18982" y="55433"/>
                      <a:pt x="19027" y="55433"/>
                    </a:cubicBezTo>
                    <a:cubicBezTo>
                      <a:pt x="19073" y="55433"/>
                      <a:pt x="19118" y="55416"/>
                      <a:pt x="19152" y="55381"/>
                    </a:cubicBezTo>
                    <a:cubicBezTo>
                      <a:pt x="19221" y="55313"/>
                      <a:pt x="19221" y="55200"/>
                      <a:pt x="19152" y="55131"/>
                    </a:cubicBezTo>
                    <a:cubicBezTo>
                      <a:pt x="19118" y="55097"/>
                      <a:pt x="19073" y="55079"/>
                      <a:pt x="19027" y="55079"/>
                    </a:cubicBezTo>
                    <a:close/>
                    <a:moveTo>
                      <a:pt x="16449" y="54513"/>
                    </a:moveTo>
                    <a:cubicBezTo>
                      <a:pt x="16574" y="54513"/>
                      <a:pt x="16697" y="54561"/>
                      <a:pt x="16791" y="54655"/>
                    </a:cubicBezTo>
                    <a:cubicBezTo>
                      <a:pt x="16884" y="54748"/>
                      <a:pt x="16933" y="54868"/>
                      <a:pt x="16933" y="54997"/>
                    </a:cubicBezTo>
                    <a:cubicBezTo>
                      <a:pt x="16933" y="55127"/>
                      <a:pt x="16883" y="55249"/>
                      <a:pt x="16791" y="55342"/>
                    </a:cubicBezTo>
                    <a:cubicBezTo>
                      <a:pt x="16697" y="55436"/>
                      <a:pt x="16572" y="55483"/>
                      <a:pt x="16448" y="55483"/>
                    </a:cubicBezTo>
                    <a:cubicBezTo>
                      <a:pt x="16324" y="55483"/>
                      <a:pt x="16200" y="55436"/>
                      <a:pt x="16106" y="55342"/>
                    </a:cubicBezTo>
                    <a:cubicBezTo>
                      <a:pt x="16013" y="55249"/>
                      <a:pt x="15963" y="55127"/>
                      <a:pt x="15963" y="54997"/>
                    </a:cubicBezTo>
                    <a:cubicBezTo>
                      <a:pt x="15963" y="54866"/>
                      <a:pt x="16013" y="54745"/>
                      <a:pt x="16106" y="54655"/>
                    </a:cubicBezTo>
                    <a:cubicBezTo>
                      <a:pt x="16200" y="54561"/>
                      <a:pt x="16325" y="54513"/>
                      <a:pt x="16449" y="54513"/>
                    </a:cubicBezTo>
                    <a:close/>
                    <a:moveTo>
                      <a:pt x="16450" y="54500"/>
                    </a:moveTo>
                    <a:cubicBezTo>
                      <a:pt x="16322" y="54500"/>
                      <a:pt x="16195" y="54549"/>
                      <a:pt x="16099" y="54646"/>
                    </a:cubicBezTo>
                    <a:cubicBezTo>
                      <a:pt x="16005" y="54739"/>
                      <a:pt x="15954" y="54865"/>
                      <a:pt x="15954" y="54997"/>
                    </a:cubicBezTo>
                    <a:cubicBezTo>
                      <a:pt x="15954" y="55129"/>
                      <a:pt x="16006" y="55253"/>
                      <a:pt x="16099" y="55349"/>
                    </a:cubicBezTo>
                    <a:cubicBezTo>
                      <a:pt x="16194" y="55444"/>
                      <a:pt x="16323" y="55494"/>
                      <a:pt x="16449" y="55494"/>
                    </a:cubicBezTo>
                    <a:cubicBezTo>
                      <a:pt x="16577" y="55494"/>
                      <a:pt x="16703" y="55446"/>
                      <a:pt x="16802" y="55349"/>
                    </a:cubicBezTo>
                    <a:cubicBezTo>
                      <a:pt x="16896" y="55255"/>
                      <a:pt x="16946" y="55129"/>
                      <a:pt x="16946" y="54997"/>
                    </a:cubicBezTo>
                    <a:cubicBezTo>
                      <a:pt x="16946" y="54865"/>
                      <a:pt x="16893" y="54740"/>
                      <a:pt x="16802" y="54646"/>
                    </a:cubicBezTo>
                    <a:cubicBezTo>
                      <a:pt x="16704" y="54549"/>
                      <a:pt x="16577" y="54500"/>
                      <a:pt x="16450" y="54500"/>
                    </a:cubicBezTo>
                    <a:close/>
                    <a:moveTo>
                      <a:pt x="46227" y="55237"/>
                    </a:moveTo>
                    <a:cubicBezTo>
                      <a:pt x="46182" y="55237"/>
                      <a:pt x="46136" y="55254"/>
                      <a:pt x="46102" y="55288"/>
                    </a:cubicBezTo>
                    <a:cubicBezTo>
                      <a:pt x="46033" y="55358"/>
                      <a:pt x="46033" y="55469"/>
                      <a:pt x="46102" y="55539"/>
                    </a:cubicBezTo>
                    <a:cubicBezTo>
                      <a:pt x="46136" y="55573"/>
                      <a:pt x="46182" y="55590"/>
                      <a:pt x="46227" y="55590"/>
                    </a:cubicBezTo>
                    <a:cubicBezTo>
                      <a:pt x="46272" y="55590"/>
                      <a:pt x="46318" y="55573"/>
                      <a:pt x="46352" y="55539"/>
                    </a:cubicBezTo>
                    <a:cubicBezTo>
                      <a:pt x="46421" y="55469"/>
                      <a:pt x="46421" y="55358"/>
                      <a:pt x="46352" y="55288"/>
                    </a:cubicBezTo>
                    <a:cubicBezTo>
                      <a:pt x="46318" y="55254"/>
                      <a:pt x="46272" y="55237"/>
                      <a:pt x="46227" y="55237"/>
                    </a:cubicBezTo>
                    <a:close/>
                    <a:moveTo>
                      <a:pt x="48809" y="54671"/>
                    </a:moveTo>
                    <a:cubicBezTo>
                      <a:pt x="48937" y="54671"/>
                      <a:pt x="49058" y="54721"/>
                      <a:pt x="49147" y="54813"/>
                    </a:cubicBezTo>
                    <a:cubicBezTo>
                      <a:pt x="49240" y="54904"/>
                      <a:pt x="49289" y="55026"/>
                      <a:pt x="49289" y="55155"/>
                    </a:cubicBezTo>
                    <a:cubicBezTo>
                      <a:pt x="49289" y="55285"/>
                      <a:pt x="49238" y="55407"/>
                      <a:pt x="49147" y="55497"/>
                    </a:cubicBezTo>
                    <a:cubicBezTo>
                      <a:pt x="49054" y="55589"/>
                      <a:pt x="48934" y="55639"/>
                      <a:pt x="48803" y="55639"/>
                    </a:cubicBezTo>
                    <a:cubicBezTo>
                      <a:pt x="48673" y="55639"/>
                      <a:pt x="48551" y="55588"/>
                      <a:pt x="48460" y="55497"/>
                    </a:cubicBezTo>
                    <a:cubicBezTo>
                      <a:pt x="48369" y="55404"/>
                      <a:pt x="48318" y="55284"/>
                      <a:pt x="48318" y="55155"/>
                    </a:cubicBezTo>
                    <a:cubicBezTo>
                      <a:pt x="48318" y="55026"/>
                      <a:pt x="48369" y="54903"/>
                      <a:pt x="48460" y="54813"/>
                    </a:cubicBezTo>
                    <a:cubicBezTo>
                      <a:pt x="48553" y="54720"/>
                      <a:pt x="48674" y="54671"/>
                      <a:pt x="48803" y="54671"/>
                    </a:cubicBezTo>
                    <a:cubicBezTo>
                      <a:pt x="48805" y="54671"/>
                      <a:pt x="48807" y="54671"/>
                      <a:pt x="48809" y="54671"/>
                    </a:cubicBezTo>
                    <a:close/>
                    <a:moveTo>
                      <a:pt x="48805" y="54658"/>
                    </a:moveTo>
                    <a:cubicBezTo>
                      <a:pt x="48673" y="54658"/>
                      <a:pt x="48547" y="54711"/>
                      <a:pt x="48453" y="54803"/>
                    </a:cubicBezTo>
                    <a:cubicBezTo>
                      <a:pt x="48359" y="54897"/>
                      <a:pt x="48308" y="55023"/>
                      <a:pt x="48308" y="55155"/>
                    </a:cubicBezTo>
                    <a:cubicBezTo>
                      <a:pt x="48308" y="55287"/>
                      <a:pt x="48361" y="55411"/>
                      <a:pt x="48453" y="55505"/>
                    </a:cubicBezTo>
                    <a:cubicBezTo>
                      <a:pt x="48547" y="55600"/>
                      <a:pt x="48673" y="55650"/>
                      <a:pt x="48805" y="55650"/>
                    </a:cubicBezTo>
                    <a:cubicBezTo>
                      <a:pt x="48937" y="55650"/>
                      <a:pt x="49061" y="55600"/>
                      <a:pt x="49155" y="55505"/>
                    </a:cubicBezTo>
                    <a:cubicBezTo>
                      <a:pt x="49250" y="55411"/>
                      <a:pt x="49300" y="55287"/>
                      <a:pt x="49300" y="55155"/>
                    </a:cubicBezTo>
                    <a:cubicBezTo>
                      <a:pt x="49300" y="55023"/>
                      <a:pt x="49248" y="54897"/>
                      <a:pt x="49155" y="54803"/>
                    </a:cubicBezTo>
                    <a:cubicBezTo>
                      <a:pt x="49061" y="54708"/>
                      <a:pt x="48937" y="54658"/>
                      <a:pt x="48805" y="54658"/>
                    </a:cubicBezTo>
                    <a:close/>
                    <a:moveTo>
                      <a:pt x="14861" y="55096"/>
                    </a:moveTo>
                    <a:cubicBezTo>
                      <a:pt x="14945" y="55096"/>
                      <a:pt x="15030" y="55128"/>
                      <a:pt x="15095" y="55192"/>
                    </a:cubicBezTo>
                    <a:cubicBezTo>
                      <a:pt x="15157" y="55255"/>
                      <a:pt x="15190" y="55337"/>
                      <a:pt x="15190" y="55426"/>
                    </a:cubicBezTo>
                    <a:cubicBezTo>
                      <a:pt x="15190" y="55515"/>
                      <a:pt x="15157" y="55597"/>
                      <a:pt x="15095" y="55660"/>
                    </a:cubicBezTo>
                    <a:cubicBezTo>
                      <a:pt x="15034" y="55721"/>
                      <a:pt x="14950" y="55756"/>
                      <a:pt x="14861" y="55756"/>
                    </a:cubicBezTo>
                    <a:cubicBezTo>
                      <a:pt x="14773" y="55756"/>
                      <a:pt x="14690" y="55721"/>
                      <a:pt x="14628" y="55660"/>
                    </a:cubicBezTo>
                    <a:cubicBezTo>
                      <a:pt x="14566" y="55598"/>
                      <a:pt x="14531" y="55515"/>
                      <a:pt x="14531" y="55426"/>
                    </a:cubicBezTo>
                    <a:cubicBezTo>
                      <a:pt x="14531" y="55339"/>
                      <a:pt x="14566" y="55256"/>
                      <a:pt x="14628" y="55192"/>
                    </a:cubicBezTo>
                    <a:cubicBezTo>
                      <a:pt x="14692" y="55128"/>
                      <a:pt x="14776" y="55096"/>
                      <a:pt x="14861" y="55096"/>
                    </a:cubicBezTo>
                    <a:close/>
                    <a:moveTo>
                      <a:pt x="14861" y="55088"/>
                    </a:moveTo>
                    <a:cubicBezTo>
                      <a:pt x="14775" y="55088"/>
                      <a:pt x="14688" y="55121"/>
                      <a:pt x="14622" y="55187"/>
                    </a:cubicBezTo>
                    <a:cubicBezTo>
                      <a:pt x="14558" y="55250"/>
                      <a:pt x="14522" y="55336"/>
                      <a:pt x="14522" y="55426"/>
                    </a:cubicBezTo>
                    <a:cubicBezTo>
                      <a:pt x="14522" y="55517"/>
                      <a:pt x="14557" y="55602"/>
                      <a:pt x="14622" y="55665"/>
                    </a:cubicBezTo>
                    <a:cubicBezTo>
                      <a:pt x="14686" y="55728"/>
                      <a:pt x="14770" y="55765"/>
                      <a:pt x="14861" y="55765"/>
                    </a:cubicBezTo>
                    <a:cubicBezTo>
                      <a:pt x="14951" y="55765"/>
                      <a:pt x="15035" y="55728"/>
                      <a:pt x="15100" y="55665"/>
                    </a:cubicBezTo>
                    <a:cubicBezTo>
                      <a:pt x="15164" y="55602"/>
                      <a:pt x="15200" y="55517"/>
                      <a:pt x="15200" y="55426"/>
                    </a:cubicBezTo>
                    <a:cubicBezTo>
                      <a:pt x="15200" y="55336"/>
                      <a:pt x="15166" y="55250"/>
                      <a:pt x="15100" y="55187"/>
                    </a:cubicBezTo>
                    <a:cubicBezTo>
                      <a:pt x="15034" y="55121"/>
                      <a:pt x="14948" y="55088"/>
                      <a:pt x="14861" y="55088"/>
                    </a:cubicBezTo>
                    <a:close/>
                    <a:moveTo>
                      <a:pt x="26351" y="55372"/>
                    </a:moveTo>
                    <a:cubicBezTo>
                      <a:pt x="26238" y="55372"/>
                      <a:pt x="26145" y="55462"/>
                      <a:pt x="26145" y="55576"/>
                    </a:cubicBezTo>
                    <a:cubicBezTo>
                      <a:pt x="26145" y="55688"/>
                      <a:pt x="26236" y="55781"/>
                      <a:pt x="26351" y="55781"/>
                    </a:cubicBezTo>
                    <a:cubicBezTo>
                      <a:pt x="26462" y="55781"/>
                      <a:pt x="26555" y="55691"/>
                      <a:pt x="26555" y="55576"/>
                    </a:cubicBezTo>
                    <a:cubicBezTo>
                      <a:pt x="26555" y="55465"/>
                      <a:pt x="26464" y="55372"/>
                      <a:pt x="26351" y="55372"/>
                    </a:cubicBezTo>
                    <a:close/>
                    <a:moveTo>
                      <a:pt x="38837" y="55372"/>
                    </a:moveTo>
                    <a:cubicBezTo>
                      <a:pt x="38725" y="55372"/>
                      <a:pt x="38633" y="55462"/>
                      <a:pt x="38633" y="55576"/>
                    </a:cubicBezTo>
                    <a:cubicBezTo>
                      <a:pt x="38633" y="55691"/>
                      <a:pt x="38725" y="55781"/>
                      <a:pt x="38837" y="55781"/>
                    </a:cubicBezTo>
                    <a:cubicBezTo>
                      <a:pt x="38950" y="55781"/>
                      <a:pt x="39041" y="55691"/>
                      <a:pt x="39041" y="55576"/>
                    </a:cubicBezTo>
                    <a:cubicBezTo>
                      <a:pt x="39041" y="55465"/>
                      <a:pt x="38951" y="55372"/>
                      <a:pt x="38837" y="55372"/>
                    </a:cubicBezTo>
                    <a:close/>
                    <a:moveTo>
                      <a:pt x="13446" y="55276"/>
                    </a:moveTo>
                    <a:cubicBezTo>
                      <a:pt x="13513" y="55276"/>
                      <a:pt x="13580" y="55301"/>
                      <a:pt x="13631" y="55352"/>
                    </a:cubicBezTo>
                    <a:cubicBezTo>
                      <a:pt x="13733" y="55453"/>
                      <a:pt x="13733" y="55620"/>
                      <a:pt x="13631" y="55721"/>
                    </a:cubicBezTo>
                    <a:cubicBezTo>
                      <a:pt x="13580" y="55772"/>
                      <a:pt x="13513" y="55797"/>
                      <a:pt x="13446" y="55797"/>
                    </a:cubicBezTo>
                    <a:cubicBezTo>
                      <a:pt x="13379" y="55797"/>
                      <a:pt x="13312" y="55772"/>
                      <a:pt x="13262" y="55721"/>
                    </a:cubicBezTo>
                    <a:cubicBezTo>
                      <a:pt x="13160" y="55620"/>
                      <a:pt x="13160" y="55455"/>
                      <a:pt x="13262" y="55352"/>
                    </a:cubicBezTo>
                    <a:cubicBezTo>
                      <a:pt x="13312" y="55301"/>
                      <a:pt x="13379" y="55276"/>
                      <a:pt x="13446" y="55276"/>
                    </a:cubicBezTo>
                    <a:close/>
                    <a:moveTo>
                      <a:pt x="13447" y="55271"/>
                    </a:moveTo>
                    <a:cubicBezTo>
                      <a:pt x="13378" y="55271"/>
                      <a:pt x="13310" y="55297"/>
                      <a:pt x="13259" y="55349"/>
                    </a:cubicBezTo>
                    <a:cubicBezTo>
                      <a:pt x="13154" y="55452"/>
                      <a:pt x="13154" y="55621"/>
                      <a:pt x="13259" y="55726"/>
                    </a:cubicBezTo>
                    <a:cubicBezTo>
                      <a:pt x="13311" y="55778"/>
                      <a:pt x="13378" y="55802"/>
                      <a:pt x="13446" y="55802"/>
                    </a:cubicBezTo>
                    <a:cubicBezTo>
                      <a:pt x="13515" y="55802"/>
                      <a:pt x="13582" y="55778"/>
                      <a:pt x="13635" y="55726"/>
                    </a:cubicBezTo>
                    <a:cubicBezTo>
                      <a:pt x="13738" y="55621"/>
                      <a:pt x="13738" y="55452"/>
                      <a:pt x="13635" y="55349"/>
                    </a:cubicBezTo>
                    <a:cubicBezTo>
                      <a:pt x="13583" y="55297"/>
                      <a:pt x="13515" y="55271"/>
                      <a:pt x="13447" y="55271"/>
                    </a:cubicBezTo>
                    <a:close/>
                    <a:moveTo>
                      <a:pt x="50392" y="55253"/>
                    </a:moveTo>
                    <a:cubicBezTo>
                      <a:pt x="50477" y="55255"/>
                      <a:pt x="50561" y="55287"/>
                      <a:pt x="50625" y="55350"/>
                    </a:cubicBezTo>
                    <a:cubicBezTo>
                      <a:pt x="50686" y="55411"/>
                      <a:pt x="50720" y="55495"/>
                      <a:pt x="50720" y="55584"/>
                    </a:cubicBezTo>
                    <a:cubicBezTo>
                      <a:pt x="50720" y="55672"/>
                      <a:pt x="50687" y="55755"/>
                      <a:pt x="50625" y="55817"/>
                    </a:cubicBezTo>
                    <a:cubicBezTo>
                      <a:pt x="50560" y="55881"/>
                      <a:pt x="50476" y="55914"/>
                      <a:pt x="50391" y="55914"/>
                    </a:cubicBezTo>
                    <a:cubicBezTo>
                      <a:pt x="50306" y="55914"/>
                      <a:pt x="50222" y="55881"/>
                      <a:pt x="50158" y="55817"/>
                    </a:cubicBezTo>
                    <a:cubicBezTo>
                      <a:pt x="50096" y="55756"/>
                      <a:pt x="50061" y="55672"/>
                      <a:pt x="50061" y="55584"/>
                    </a:cubicBezTo>
                    <a:cubicBezTo>
                      <a:pt x="50061" y="55495"/>
                      <a:pt x="50096" y="55414"/>
                      <a:pt x="50158" y="55350"/>
                    </a:cubicBezTo>
                    <a:cubicBezTo>
                      <a:pt x="50223" y="55285"/>
                      <a:pt x="50306" y="55253"/>
                      <a:pt x="50392" y="55253"/>
                    </a:cubicBezTo>
                    <a:close/>
                    <a:moveTo>
                      <a:pt x="50392" y="55246"/>
                    </a:moveTo>
                    <a:cubicBezTo>
                      <a:pt x="50305" y="55246"/>
                      <a:pt x="50218" y="55279"/>
                      <a:pt x="50152" y="55345"/>
                    </a:cubicBezTo>
                    <a:cubicBezTo>
                      <a:pt x="50089" y="55408"/>
                      <a:pt x="50052" y="55494"/>
                      <a:pt x="50052" y="55584"/>
                    </a:cubicBezTo>
                    <a:cubicBezTo>
                      <a:pt x="50052" y="55675"/>
                      <a:pt x="50087" y="55759"/>
                      <a:pt x="50152" y="55823"/>
                    </a:cubicBezTo>
                    <a:cubicBezTo>
                      <a:pt x="50218" y="55888"/>
                      <a:pt x="50305" y="55923"/>
                      <a:pt x="50392" y="55923"/>
                    </a:cubicBezTo>
                    <a:cubicBezTo>
                      <a:pt x="50478" y="55923"/>
                      <a:pt x="50565" y="55888"/>
                      <a:pt x="50631" y="55823"/>
                    </a:cubicBezTo>
                    <a:cubicBezTo>
                      <a:pt x="50694" y="55759"/>
                      <a:pt x="50731" y="55675"/>
                      <a:pt x="50731" y="55584"/>
                    </a:cubicBezTo>
                    <a:cubicBezTo>
                      <a:pt x="50731" y="55494"/>
                      <a:pt x="50696" y="55408"/>
                      <a:pt x="50631" y="55345"/>
                    </a:cubicBezTo>
                    <a:cubicBezTo>
                      <a:pt x="50565" y="55279"/>
                      <a:pt x="50478" y="55246"/>
                      <a:pt x="50392" y="55246"/>
                    </a:cubicBezTo>
                    <a:close/>
                    <a:moveTo>
                      <a:pt x="51807" y="55433"/>
                    </a:moveTo>
                    <a:cubicBezTo>
                      <a:pt x="51877" y="55433"/>
                      <a:pt x="51942" y="55460"/>
                      <a:pt x="51993" y="55510"/>
                    </a:cubicBezTo>
                    <a:cubicBezTo>
                      <a:pt x="52094" y="55611"/>
                      <a:pt x="52094" y="55778"/>
                      <a:pt x="51993" y="55879"/>
                    </a:cubicBezTo>
                    <a:cubicBezTo>
                      <a:pt x="51942" y="55930"/>
                      <a:pt x="51875" y="55955"/>
                      <a:pt x="51808" y="55955"/>
                    </a:cubicBezTo>
                    <a:cubicBezTo>
                      <a:pt x="51741" y="55955"/>
                      <a:pt x="51674" y="55930"/>
                      <a:pt x="51623" y="55879"/>
                    </a:cubicBezTo>
                    <a:cubicBezTo>
                      <a:pt x="51574" y="55830"/>
                      <a:pt x="51546" y="55765"/>
                      <a:pt x="51546" y="55694"/>
                    </a:cubicBezTo>
                    <a:cubicBezTo>
                      <a:pt x="51546" y="55624"/>
                      <a:pt x="51574" y="55559"/>
                      <a:pt x="51623" y="55510"/>
                    </a:cubicBezTo>
                    <a:cubicBezTo>
                      <a:pt x="51672" y="55460"/>
                      <a:pt x="51738" y="55433"/>
                      <a:pt x="51807" y="55433"/>
                    </a:cubicBezTo>
                    <a:close/>
                    <a:moveTo>
                      <a:pt x="51807" y="55427"/>
                    </a:moveTo>
                    <a:cubicBezTo>
                      <a:pt x="51738" y="55427"/>
                      <a:pt x="51670" y="55455"/>
                      <a:pt x="51619" y="55505"/>
                    </a:cubicBezTo>
                    <a:cubicBezTo>
                      <a:pt x="51568" y="55556"/>
                      <a:pt x="51542" y="55624"/>
                      <a:pt x="51542" y="55694"/>
                    </a:cubicBezTo>
                    <a:cubicBezTo>
                      <a:pt x="51542" y="55765"/>
                      <a:pt x="51568" y="55831"/>
                      <a:pt x="51619" y="55882"/>
                    </a:cubicBezTo>
                    <a:cubicBezTo>
                      <a:pt x="51672" y="55936"/>
                      <a:pt x="51739" y="55960"/>
                      <a:pt x="51807" y="55960"/>
                    </a:cubicBezTo>
                    <a:cubicBezTo>
                      <a:pt x="51809" y="55960"/>
                      <a:pt x="51811" y="55960"/>
                      <a:pt x="51813" y="55960"/>
                    </a:cubicBezTo>
                    <a:cubicBezTo>
                      <a:pt x="51879" y="55960"/>
                      <a:pt x="51945" y="55934"/>
                      <a:pt x="51996" y="55882"/>
                    </a:cubicBezTo>
                    <a:cubicBezTo>
                      <a:pt x="52100" y="55779"/>
                      <a:pt x="52100" y="55610"/>
                      <a:pt x="51996" y="55505"/>
                    </a:cubicBezTo>
                    <a:cubicBezTo>
                      <a:pt x="51945" y="55455"/>
                      <a:pt x="51878" y="55427"/>
                      <a:pt x="51807" y="55427"/>
                    </a:cubicBezTo>
                    <a:close/>
                    <a:moveTo>
                      <a:pt x="18243" y="55627"/>
                    </a:moveTo>
                    <a:cubicBezTo>
                      <a:pt x="18200" y="55627"/>
                      <a:pt x="18157" y="55644"/>
                      <a:pt x="18125" y="55676"/>
                    </a:cubicBezTo>
                    <a:cubicBezTo>
                      <a:pt x="18059" y="55742"/>
                      <a:pt x="18059" y="55849"/>
                      <a:pt x="18125" y="55914"/>
                    </a:cubicBezTo>
                    <a:cubicBezTo>
                      <a:pt x="18157" y="55947"/>
                      <a:pt x="18200" y="55963"/>
                      <a:pt x="18243" y="55963"/>
                    </a:cubicBezTo>
                    <a:cubicBezTo>
                      <a:pt x="18286" y="55963"/>
                      <a:pt x="18330" y="55947"/>
                      <a:pt x="18362" y="55914"/>
                    </a:cubicBezTo>
                    <a:cubicBezTo>
                      <a:pt x="18427" y="55849"/>
                      <a:pt x="18427" y="55742"/>
                      <a:pt x="18362" y="55676"/>
                    </a:cubicBezTo>
                    <a:cubicBezTo>
                      <a:pt x="18330" y="55644"/>
                      <a:pt x="18286" y="55627"/>
                      <a:pt x="18243" y="55627"/>
                    </a:cubicBezTo>
                    <a:close/>
                    <a:moveTo>
                      <a:pt x="47009" y="55785"/>
                    </a:moveTo>
                    <a:cubicBezTo>
                      <a:pt x="46966" y="55785"/>
                      <a:pt x="46923" y="55802"/>
                      <a:pt x="46891" y="55834"/>
                    </a:cubicBezTo>
                    <a:cubicBezTo>
                      <a:pt x="46825" y="55899"/>
                      <a:pt x="46825" y="56005"/>
                      <a:pt x="46891" y="56070"/>
                    </a:cubicBezTo>
                    <a:cubicBezTo>
                      <a:pt x="46923" y="56103"/>
                      <a:pt x="46966" y="56119"/>
                      <a:pt x="47009" y="56119"/>
                    </a:cubicBezTo>
                    <a:cubicBezTo>
                      <a:pt x="47052" y="56119"/>
                      <a:pt x="47094" y="56103"/>
                      <a:pt x="47127" y="56070"/>
                    </a:cubicBezTo>
                    <a:cubicBezTo>
                      <a:pt x="47192" y="56004"/>
                      <a:pt x="47192" y="55899"/>
                      <a:pt x="47127" y="55834"/>
                    </a:cubicBezTo>
                    <a:cubicBezTo>
                      <a:pt x="47094" y="55802"/>
                      <a:pt x="47052" y="55785"/>
                      <a:pt x="47009" y="55785"/>
                    </a:cubicBezTo>
                    <a:close/>
                    <a:moveTo>
                      <a:pt x="17420" y="56035"/>
                    </a:moveTo>
                    <a:cubicBezTo>
                      <a:pt x="17380" y="56035"/>
                      <a:pt x="17339" y="56051"/>
                      <a:pt x="17309" y="56082"/>
                    </a:cubicBezTo>
                    <a:cubicBezTo>
                      <a:pt x="17245" y="56143"/>
                      <a:pt x="17245" y="56243"/>
                      <a:pt x="17309" y="56307"/>
                    </a:cubicBezTo>
                    <a:cubicBezTo>
                      <a:pt x="17339" y="56337"/>
                      <a:pt x="17380" y="56352"/>
                      <a:pt x="17420" y="56352"/>
                    </a:cubicBezTo>
                    <a:cubicBezTo>
                      <a:pt x="17461" y="56352"/>
                      <a:pt x="17502" y="56337"/>
                      <a:pt x="17533" y="56307"/>
                    </a:cubicBezTo>
                    <a:cubicBezTo>
                      <a:pt x="17594" y="56244"/>
                      <a:pt x="17594" y="56143"/>
                      <a:pt x="17533" y="56082"/>
                    </a:cubicBezTo>
                    <a:cubicBezTo>
                      <a:pt x="17502" y="56051"/>
                      <a:pt x="17461" y="56035"/>
                      <a:pt x="17420" y="56035"/>
                    </a:cubicBezTo>
                    <a:close/>
                    <a:moveTo>
                      <a:pt x="10191" y="56256"/>
                    </a:moveTo>
                    <a:cubicBezTo>
                      <a:pt x="10171" y="56256"/>
                      <a:pt x="10151" y="56264"/>
                      <a:pt x="10136" y="56279"/>
                    </a:cubicBezTo>
                    <a:cubicBezTo>
                      <a:pt x="10104" y="56310"/>
                      <a:pt x="10104" y="56359"/>
                      <a:pt x="10136" y="56389"/>
                    </a:cubicBezTo>
                    <a:cubicBezTo>
                      <a:pt x="10151" y="56405"/>
                      <a:pt x="10171" y="56413"/>
                      <a:pt x="10191" y="56413"/>
                    </a:cubicBezTo>
                    <a:cubicBezTo>
                      <a:pt x="10211" y="56413"/>
                      <a:pt x="10231" y="56405"/>
                      <a:pt x="10246" y="56389"/>
                    </a:cubicBezTo>
                    <a:cubicBezTo>
                      <a:pt x="10277" y="56359"/>
                      <a:pt x="10277" y="56310"/>
                      <a:pt x="10246" y="56279"/>
                    </a:cubicBezTo>
                    <a:cubicBezTo>
                      <a:pt x="10231" y="56264"/>
                      <a:pt x="10211" y="56256"/>
                      <a:pt x="10191" y="56256"/>
                    </a:cubicBezTo>
                    <a:close/>
                    <a:moveTo>
                      <a:pt x="10827" y="56335"/>
                    </a:moveTo>
                    <a:cubicBezTo>
                      <a:pt x="10805" y="56335"/>
                      <a:pt x="10783" y="56344"/>
                      <a:pt x="10766" y="56360"/>
                    </a:cubicBezTo>
                    <a:cubicBezTo>
                      <a:pt x="10732" y="56395"/>
                      <a:pt x="10732" y="56450"/>
                      <a:pt x="10766" y="56483"/>
                    </a:cubicBezTo>
                    <a:cubicBezTo>
                      <a:pt x="10783" y="56501"/>
                      <a:pt x="10805" y="56510"/>
                      <a:pt x="10827" y="56510"/>
                    </a:cubicBezTo>
                    <a:cubicBezTo>
                      <a:pt x="10850" y="56510"/>
                      <a:pt x="10872" y="56501"/>
                      <a:pt x="10890" y="56483"/>
                    </a:cubicBezTo>
                    <a:cubicBezTo>
                      <a:pt x="10923" y="56450"/>
                      <a:pt x="10923" y="56395"/>
                      <a:pt x="10890" y="56360"/>
                    </a:cubicBezTo>
                    <a:cubicBezTo>
                      <a:pt x="10872" y="56344"/>
                      <a:pt x="10850" y="56335"/>
                      <a:pt x="10827" y="56335"/>
                    </a:cubicBezTo>
                    <a:close/>
                    <a:moveTo>
                      <a:pt x="47834" y="56193"/>
                    </a:moveTo>
                    <a:cubicBezTo>
                      <a:pt x="47793" y="56193"/>
                      <a:pt x="47752" y="56209"/>
                      <a:pt x="47721" y="56240"/>
                    </a:cubicBezTo>
                    <a:cubicBezTo>
                      <a:pt x="47660" y="56301"/>
                      <a:pt x="47660" y="56402"/>
                      <a:pt x="47721" y="56465"/>
                    </a:cubicBezTo>
                    <a:cubicBezTo>
                      <a:pt x="47752" y="56495"/>
                      <a:pt x="47793" y="56510"/>
                      <a:pt x="47834" y="56510"/>
                    </a:cubicBezTo>
                    <a:cubicBezTo>
                      <a:pt x="47875" y="56510"/>
                      <a:pt x="47915" y="56495"/>
                      <a:pt x="47946" y="56465"/>
                    </a:cubicBezTo>
                    <a:cubicBezTo>
                      <a:pt x="48008" y="56401"/>
                      <a:pt x="48008" y="56301"/>
                      <a:pt x="47946" y="56240"/>
                    </a:cubicBezTo>
                    <a:cubicBezTo>
                      <a:pt x="47915" y="56209"/>
                      <a:pt x="47875" y="56193"/>
                      <a:pt x="47834" y="56193"/>
                    </a:cubicBezTo>
                    <a:close/>
                    <a:moveTo>
                      <a:pt x="26235" y="56172"/>
                    </a:moveTo>
                    <a:cubicBezTo>
                      <a:pt x="26128" y="56172"/>
                      <a:pt x="26039" y="56259"/>
                      <a:pt x="26039" y="56368"/>
                    </a:cubicBezTo>
                    <a:cubicBezTo>
                      <a:pt x="26039" y="56475"/>
                      <a:pt x="26126" y="56563"/>
                      <a:pt x="26235" y="56563"/>
                    </a:cubicBezTo>
                    <a:cubicBezTo>
                      <a:pt x="26343" y="56563"/>
                      <a:pt x="26430" y="56476"/>
                      <a:pt x="26430" y="56368"/>
                    </a:cubicBezTo>
                    <a:cubicBezTo>
                      <a:pt x="26430" y="56262"/>
                      <a:pt x="26343" y="56172"/>
                      <a:pt x="26235" y="56172"/>
                    </a:cubicBezTo>
                    <a:close/>
                    <a:moveTo>
                      <a:pt x="38953" y="56172"/>
                    </a:moveTo>
                    <a:cubicBezTo>
                      <a:pt x="38846" y="56172"/>
                      <a:pt x="38757" y="56259"/>
                      <a:pt x="38757" y="56368"/>
                    </a:cubicBezTo>
                    <a:cubicBezTo>
                      <a:pt x="38757" y="56476"/>
                      <a:pt x="38846" y="56563"/>
                      <a:pt x="38953" y="56563"/>
                    </a:cubicBezTo>
                    <a:cubicBezTo>
                      <a:pt x="39060" y="56563"/>
                      <a:pt x="39148" y="56476"/>
                      <a:pt x="39148" y="56368"/>
                    </a:cubicBezTo>
                    <a:cubicBezTo>
                      <a:pt x="39148" y="56260"/>
                      <a:pt x="39062" y="56172"/>
                      <a:pt x="38953" y="56172"/>
                    </a:cubicBezTo>
                    <a:close/>
                    <a:moveTo>
                      <a:pt x="55063" y="56414"/>
                    </a:moveTo>
                    <a:cubicBezTo>
                      <a:pt x="55043" y="56414"/>
                      <a:pt x="55023" y="56422"/>
                      <a:pt x="55008" y="56437"/>
                    </a:cubicBezTo>
                    <a:cubicBezTo>
                      <a:pt x="54978" y="56467"/>
                      <a:pt x="54978" y="56517"/>
                      <a:pt x="55008" y="56547"/>
                    </a:cubicBezTo>
                    <a:cubicBezTo>
                      <a:pt x="55023" y="56562"/>
                      <a:pt x="55043" y="56570"/>
                      <a:pt x="55063" y="56570"/>
                    </a:cubicBezTo>
                    <a:cubicBezTo>
                      <a:pt x="55083" y="56570"/>
                      <a:pt x="55103" y="56562"/>
                      <a:pt x="55118" y="56547"/>
                    </a:cubicBezTo>
                    <a:cubicBezTo>
                      <a:pt x="55147" y="56517"/>
                      <a:pt x="55147" y="56467"/>
                      <a:pt x="55118" y="56437"/>
                    </a:cubicBezTo>
                    <a:cubicBezTo>
                      <a:pt x="55103" y="56422"/>
                      <a:pt x="55083" y="56414"/>
                      <a:pt x="55063" y="56414"/>
                    </a:cubicBezTo>
                    <a:close/>
                    <a:moveTo>
                      <a:pt x="11535" y="56426"/>
                    </a:moveTo>
                    <a:cubicBezTo>
                      <a:pt x="11510" y="56426"/>
                      <a:pt x="11486" y="56436"/>
                      <a:pt x="11466" y="56454"/>
                    </a:cubicBezTo>
                    <a:cubicBezTo>
                      <a:pt x="11429" y="56494"/>
                      <a:pt x="11429" y="56554"/>
                      <a:pt x="11466" y="56591"/>
                    </a:cubicBezTo>
                    <a:cubicBezTo>
                      <a:pt x="11486" y="56610"/>
                      <a:pt x="11510" y="56619"/>
                      <a:pt x="11535" y="56619"/>
                    </a:cubicBezTo>
                    <a:cubicBezTo>
                      <a:pt x="11559" y="56619"/>
                      <a:pt x="11584" y="56610"/>
                      <a:pt x="11602" y="56591"/>
                    </a:cubicBezTo>
                    <a:cubicBezTo>
                      <a:pt x="11640" y="56553"/>
                      <a:pt x="11640" y="56494"/>
                      <a:pt x="11602" y="56454"/>
                    </a:cubicBezTo>
                    <a:cubicBezTo>
                      <a:pt x="11584" y="56436"/>
                      <a:pt x="11559" y="56426"/>
                      <a:pt x="11535" y="56426"/>
                    </a:cubicBezTo>
                    <a:close/>
                    <a:moveTo>
                      <a:pt x="16567" y="56321"/>
                    </a:moveTo>
                    <a:cubicBezTo>
                      <a:pt x="16528" y="56321"/>
                      <a:pt x="16490" y="56336"/>
                      <a:pt x="16461" y="56365"/>
                    </a:cubicBezTo>
                    <a:cubicBezTo>
                      <a:pt x="16403" y="56424"/>
                      <a:pt x="16403" y="56518"/>
                      <a:pt x="16461" y="56576"/>
                    </a:cubicBezTo>
                    <a:cubicBezTo>
                      <a:pt x="16490" y="56605"/>
                      <a:pt x="16528" y="56620"/>
                      <a:pt x="16567" y="56620"/>
                    </a:cubicBezTo>
                    <a:cubicBezTo>
                      <a:pt x="16605" y="56620"/>
                      <a:pt x="16644" y="56605"/>
                      <a:pt x="16673" y="56576"/>
                    </a:cubicBezTo>
                    <a:cubicBezTo>
                      <a:pt x="16731" y="56518"/>
                      <a:pt x="16731" y="56423"/>
                      <a:pt x="16673" y="56365"/>
                    </a:cubicBezTo>
                    <a:cubicBezTo>
                      <a:pt x="16644" y="56336"/>
                      <a:pt x="16605" y="56321"/>
                      <a:pt x="16567" y="56321"/>
                    </a:cubicBezTo>
                    <a:close/>
                    <a:moveTo>
                      <a:pt x="54425" y="56492"/>
                    </a:moveTo>
                    <a:cubicBezTo>
                      <a:pt x="54403" y="56492"/>
                      <a:pt x="54381" y="56501"/>
                      <a:pt x="54363" y="56518"/>
                    </a:cubicBezTo>
                    <a:cubicBezTo>
                      <a:pt x="54329" y="56553"/>
                      <a:pt x="54329" y="56607"/>
                      <a:pt x="54363" y="56641"/>
                    </a:cubicBezTo>
                    <a:cubicBezTo>
                      <a:pt x="54381" y="56659"/>
                      <a:pt x="54403" y="56667"/>
                      <a:pt x="54425" y="56667"/>
                    </a:cubicBezTo>
                    <a:cubicBezTo>
                      <a:pt x="54447" y="56667"/>
                      <a:pt x="54469" y="56659"/>
                      <a:pt x="54486" y="56641"/>
                    </a:cubicBezTo>
                    <a:cubicBezTo>
                      <a:pt x="54521" y="56607"/>
                      <a:pt x="54521" y="56553"/>
                      <a:pt x="54486" y="56518"/>
                    </a:cubicBezTo>
                    <a:cubicBezTo>
                      <a:pt x="54469" y="56501"/>
                      <a:pt x="54447" y="56492"/>
                      <a:pt x="54425" y="56492"/>
                    </a:cubicBezTo>
                    <a:close/>
                    <a:moveTo>
                      <a:pt x="12300" y="56516"/>
                    </a:moveTo>
                    <a:cubicBezTo>
                      <a:pt x="12273" y="56516"/>
                      <a:pt x="12247" y="56526"/>
                      <a:pt x="12226" y="56547"/>
                    </a:cubicBezTo>
                    <a:cubicBezTo>
                      <a:pt x="12186" y="56589"/>
                      <a:pt x="12186" y="56656"/>
                      <a:pt x="12226" y="56696"/>
                    </a:cubicBezTo>
                    <a:cubicBezTo>
                      <a:pt x="12247" y="56717"/>
                      <a:pt x="12273" y="56727"/>
                      <a:pt x="12300" y="56727"/>
                    </a:cubicBezTo>
                    <a:cubicBezTo>
                      <a:pt x="12327" y="56727"/>
                      <a:pt x="12354" y="56717"/>
                      <a:pt x="12375" y="56696"/>
                    </a:cubicBezTo>
                    <a:cubicBezTo>
                      <a:pt x="12415" y="56654"/>
                      <a:pt x="12415" y="56589"/>
                      <a:pt x="12375" y="56547"/>
                    </a:cubicBezTo>
                    <a:cubicBezTo>
                      <a:pt x="12354" y="56526"/>
                      <a:pt x="12327" y="56516"/>
                      <a:pt x="12300" y="56516"/>
                    </a:cubicBezTo>
                    <a:close/>
                    <a:moveTo>
                      <a:pt x="53718" y="56584"/>
                    </a:moveTo>
                    <a:cubicBezTo>
                      <a:pt x="53693" y="56584"/>
                      <a:pt x="53669" y="56594"/>
                      <a:pt x="53650" y="56612"/>
                    </a:cubicBezTo>
                    <a:cubicBezTo>
                      <a:pt x="53611" y="56650"/>
                      <a:pt x="53611" y="56711"/>
                      <a:pt x="53650" y="56749"/>
                    </a:cubicBezTo>
                    <a:cubicBezTo>
                      <a:pt x="53669" y="56767"/>
                      <a:pt x="53693" y="56777"/>
                      <a:pt x="53718" y="56777"/>
                    </a:cubicBezTo>
                    <a:cubicBezTo>
                      <a:pt x="53742" y="56777"/>
                      <a:pt x="53766" y="56767"/>
                      <a:pt x="53785" y="56749"/>
                    </a:cubicBezTo>
                    <a:cubicBezTo>
                      <a:pt x="53824" y="56712"/>
                      <a:pt x="53824" y="56650"/>
                      <a:pt x="53785" y="56612"/>
                    </a:cubicBezTo>
                    <a:cubicBezTo>
                      <a:pt x="53766" y="56594"/>
                      <a:pt x="53742" y="56584"/>
                      <a:pt x="53718" y="56584"/>
                    </a:cubicBezTo>
                    <a:close/>
                    <a:moveTo>
                      <a:pt x="48686" y="56479"/>
                    </a:moveTo>
                    <a:cubicBezTo>
                      <a:pt x="48648" y="56479"/>
                      <a:pt x="48609" y="56494"/>
                      <a:pt x="48580" y="56523"/>
                    </a:cubicBezTo>
                    <a:cubicBezTo>
                      <a:pt x="48522" y="56581"/>
                      <a:pt x="48522" y="56676"/>
                      <a:pt x="48580" y="56734"/>
                    </a:cubicBezTo>
                    <a:cubicBezTo>
                      <a:pt x="48609" y="56763"/>
                      <a:pt x="48648" y="56778"/>
                      <a:pt x="48686" y="56778"/>
                    </a:cubicBezTo>
                    <a:cubicBezTo>
                      <a:pt x="48724" y="56778"/>
                      <a:pt x="48763" y="56763"/>
                      <a:pt x="48792" y="56734"/>
                    </a:cubicBezTo>
                    <a:cubicBezTo>
                      <a:pt x="48850" y="56676"/>
                      <a:pt x="48850" y="56581"/>
                      <a:pt x="48792" y="56523"/>
                    </a:cubicBezTo>
                    <a:cubicBezTo>
                      <a:pt x="48763" y="56494"/>
                      <a:pt x="48724" y="56479"/>
                      <a:pt x="48686" y="56479"/>
                    </a:cubicBezTo>
                    <a:close/>
                    <a:moveTo>
                      <a:pt x="15696" y="56503"/>
                    </a:moveTo>
                    <a:cubicBezTo>
                      <a:pt x="15660" y="56503"/>
                      <a:pt x="15624" y="56517"/>
                      <a:pt x="15596" y="56544"/>
                    </a:cubicBezTo>
                    <a:cubicBezTo>
                      <a:pt x="15542" y="56598"/>
                      <a:pt x="15542" y="56689"/>
                      <a:pt x="15596" y="56743"/>
                    </a:cubicBezTo>
                    <a:cubicBezTo>
                      <a:pt x="15624" y="56770"/>
                      <a:pt x="15660" y="56784"/>
                      <a:pt x="15696" y="56784"/>
                    </a:cubicBezTo>
                    <a:cubicBezTo>
                      <a:pt x="15732" y="56784"/>
                      <a:pt x="15768" y="56770"/>
                      <a:pt x="15796" y="56743"/>
                    </a:cubicBezTo>
                    <a:cubicBezTo>
                      <a:pt x="15850" y="56689"/>
                      <a:pt x="15850" y="56598"/>
                      <a:pt x="15796" y="56544"/>
                    </a:cubicBezTo>
                    <a:cubicBezTo>
                      <a:pt x="15768" y="56517"/>
                      <a:pt x="15732" y="56503"/>
                      <a:pt x="15696" y="56503"/>
                    </a:cubicBezTo>
                    <a:close/>
                    <a:moveTo>
                      <a:pt x="13112" y="56586"/>
                    </a:moveTo>
                    <a:cubicBezTo>
                      <a:pt x="13083" y="56586"/>
                      <a:pt x="13054" y="56597"/>
                      <a:pt x="13031" y="56620"/>
                    </a:cubicBezTo>
                    <a:cubicBezTo>
                      <a:pt x="12986" y="56663"/>
                      <a:pt x="12986" y="56736"/>
                      <a:pt x="13031" y="56780"/>
                    </a:cubicBezTo>
                    <a:cubicBezTo>
                      <a:pt x="13054" y="56804"/>
                      <a:pt x="13083" y="56815"/>
                      <a:pt x="13112" y="56815"/>
                    </a:cubicBezTo>
                    <a:cubicBezTo>
                      <a:pt x="13141" y="56815"/>
                      <a:pt x="13170" y="56804"/>
                      <a:pt x="13192" y="56780"/>
                    </a:cubicBezTo>
                    <a:cubicBezTo>
                      <a:pt x="13238" y="56736"/>
                      <a:pt x="13238" y="56665"/>
                      <a:pt x="13192" y="56620"/>
                    </a:cubicBezTo>
                    <a:cubicBezTo>
                      <a:pt x="13170" y="56597"/>
                      <a:pt x="13141" y="56586"/>
                      <a:pt x="13112" y="56586"/>
                    </a:cubicBezTo>
                    <a:close/>
                    <a:moveTo>
                      <a:pt x="14822" y="56596"/>
                    </a:moveTo>
                    <a:cubicBezTo>
                      <a:pt x="14789" y="56596"/>
                      <a:pt x="14755" y="56609"/>
                      <a:pt x="14729" y="56634"/>
                    </a:cubicBezTo>
                    <a:cubicBezTo>
                      <a:pt x="14679" y="56685"/>
                      <a:pt x="14679" y="56770"/>
                      <a:pt x="14729" y="56821"/>
                    </a:cubicBezTo>
                    <a:cubicBezTo>
                      <a:pt x="14755" y="56846"/>
                      <a:pt x="14789" y="56859"/>
                      <a:pt x="14822" y="56859"/>
                    </a:cubicBezTo>
                    <a:cubicBezTo>
                      <a:pt x="14856" y="56859"/>
                      <a:pt x="14890" y="56846"/>
                      <a:pt x="14915" y="56821"/>
                    </a:cubicBezTo>
                    <a:cubicBezTo>
                      <a:pt x="14966" y="56770"/>
                      <a:pt x="14966" y="56685"/>
                      <a:pt x="14915" y="56634"/>
                    </a:cubicBezTo>
                    <a:cubicBezTo>
                      <a:pt x="14890" y="56609"/>
                      <a:pt x="14856" y="56596"/>
                      <a:pt x="14822" y="56596"/>
                    </a:cubicBezTo>
                    <a:close/>
                    <a:moveTo>
                      <a:pt x="13958" y="56617"/>
                    </a:moveTo>
                    <a:cubicBezTo>
                      <a:pt x="13927" y="56617"/>
                      <a:pt x="13895" y="56630"/>
                      <a:pt x="13870" y="56654"/>
                    </a:cubicBezTo>
                    <a:cubicBezTo>
                      <a:pt x="13821" y="56701"/>
                      <a:pt x="13821" y="56779"/>
                      <a:pt x="13870" y="56828"/>
                    </a:cubicBezTo>
                    <a:cubicBezTo>
                      <a:pt x="13895" y="56853"/>
                      <a:pt x="13926" y="56865"/>
                      <a:pt x="13957" y="56865"/>
                    </a:cubicBezTo>
                    <a:cubicBezTo>
                      <a:pt x="13988" y="56865"/>
                      <a:pt x="14019" y="56853"/>
                      <a:pt x="14044" y="56828"/>
                    </a:cubicBezTo>
                    <a:cubicBezTo>
                      <a:pt x="14093" y="56779"/>
                      <a:pt x="14093" y="56704"/>
                      <a:pt x="14044" y="56654"/>
                    </a:cubicBezTo>
                    <a:cubicBezTo>
                      <a:pt x="14021" y="56630"/>
                      <a:pt x="13990" y="56617"/>
                      <a:pt x="13958" y="56617"/>
                    </a:cubicBezTo>
                    <a:close/>
                    <a:moveTo>
                      <a:pt x="52953" y="56674"/>
                    </a:moveTo>
                    <a:cubicBezTo>
                      <a:pt x="52926" y="56674"/>
                      <a:pt x="52899" y="56684"/>
                      <a:pt x="52878" y="56705"/>
                    </a:cubicBezTo>
                    <a:cubicBezTo>
                      <a:pt x="52836" y="56747"/>
                      <a:pt x="52836" y="56812"/>
                      <a:pt x="52878" y="56853"/>
                    </a:cubicBezTo>
                    <a:cubicBezTo>
                      <a:pt x="52899" y="56874"/>
                      <a:pt x="52926" y="56884"/>
                      <a:pt x="52953" y="56884"/>
                    </a:cubicBezTo>
                    <a:cubicBezTo>
                      <a:pt x="52979" y="56884"/>
                      <a:pt x="53006" y="56874"/>
                      <a:pt x="53027" y="56853"/>
                    </a:cubicBezTo>
                    <a:cubicBezTo>
                      <a:pt x="53066" y="56812"/>
                      <a:pt x="53066" y="56747"/>
                      <a:pt x="53027" y="56705"/>
                    </a:cubicBezTo>
                    <a:cubicBezTo>
                      <a:pt x="53006" y="56684"/>
                      <a:pt x="52979" y="56674"/>
                      <a:pt x="52953" y="56674"/>
                    </a:cubicBezTo>
                    <a:close/>
                    <a:moveTo>
                      <a:pt x="49556" y="56661"/>
                    </a:moveTo>
                    <a:cubicBezTo>
                      <a:pt x="49520" y="56661"/>
                      <a:pt x="49484" y="56674"/>
                      <a:pt x="49457" y="56701"/>
                    </a:cubicBezTo>
                    <a:cubicBezTo>
                      <a:pt x="49402" y="56756"/>
                      <a:pt x="49402" y="56846"/>
                      <a:pt x="49457" y="56901"/>
                    </a:cubicBezTo>
                    <a:cubicBezTo>
                      <a:pt x="49484" y="56928"/>
                      <a:pt x="49520" y="56941"/>
                      <a:pt x="49556" y="56941"/>
                    </a:cubicBezTo>
                    <a:cubicBezTo>
                      <a:pt x="49592" y="56941"/>
                      <a:pt x="49629" y="56928"/>
                      <a:pt x="49655" y="56901"/>
                    </a:cubicBezTo>
                    <a:cubicBezTo>
                      <a:pt x="49710" y="56846"/>
                      <a:pt x="49710" y="56756"/>
                      <a:pt x="49655" y="56701"/>
                    </a:cubicBezTo>
                    <a:cubicBezTo>
                      <a:pt x="49629" y="56674"/>
                      <a:pt x="49592" y="56661"/>
                      <a:pt x="49556" y="56661"/>
                    </a:cubicBezTo>
                    <a:close/>
                    <a:moveTo>
                      <a:pt x="52140" y="56744"/>
                    </a:moveTo>
                    <a:cubicBezTo>
                      <a:pt x="52111" y="56744"/>
                      <a:pt x="52082" y="56755"/>
                      <a:pt x="52059" y="56778"/>
                    </a:cubicBezTo>
                    <a:cubicBezTo>
                      <a:pt x="52014" y="56823"/>
                      <a:pt x="52014" y="56894"/>
                      <a:pt x="52059" y="56938"/>
                    </a:cubicBezTo>
                    <a:cubicBezTo>
                      <a:pt x="52082" y="56961"/>
                      <a:pt x="52111" y="56972"/>
                      <a:pt x="52140" y="56972"/>
                    </a:cubicBezTo>
                    <a:cubicBezTo>
                      <a:pt x="52169" y="56972"/>
                      <a:pt x="52198" y="56961"/>
                      <a:pt x="52220" y="56938"/>
                    </a:cubicBezTo>
                    <a:cubicBezTo>
                      <a:pt x="52267" y="56894"/>
                      <a:pt x="52267" y="56821"/>
                      <a:pt x="52220" y="56778"/>
                    </a:cubicBezTo>
                    <a:cubicBezTo>
                      <a:pt x="52198" y="56755"/>
                      <a:pt x="52169" y="56744"/>
                      <a:pt x="52140" y="56744"/>
                    </a:cubicBezTo>
                    <a:close/>
                    <a:moveTo>
                      <a:pt x="50430" y="56754"/>
                    </a:moveTo>
                    <a:cubicBezTo>
                      <a:pt x="50396" y="56754"/>
                      <a:pt x="50362" y="56767"/>
                      <a:pt x="50336" y="56792"/>
                    </a:cubicBezTo>
                    <a:cubicBezTo>
                      <a:pt x="50286" y="56843"/>
                      <a:pt x="50286" y="56928"/>
                      <a:pt x="50336" y="56979"/>
                    </a:cubicBezTo>
                    <a:cubicBezTo>
                      <a:pt x="50362" y="57004"/>
                      <a:pt x="50396" y="57017"/>
                      <a:pt x="50430" y="57017"/>
                    </a:cubicBezTo>
                    <a:cubicBezTo>
                      <a:pt x="50464" y="57017"/>
                      <a:pt x="50498" y="57004"/>
                      <a:pt x="50523" y="56979"/>
                    </a:cubicBezTo>
                    <a:cubicBezTo>
                      <a:pt x="50574" y="56925"/>
                      <a:pt x="50574" y="56843"/>
                      <a:pt x="50523" y="56792"/>
                    </a:cubicBezTo>
                    <a:cubicBezTo>
                      <a:pt x="50498" y="56767"/>
                      <a:pt x="50464" y="56754"/>
                      <a:pt x="50430" y="56754"/>
                    </a:cubicBezTo>
                    <a:close/>
                    <a:moveTo>
                      <a:pt x="51295" y="56775"/>
                    </a:moveTo>
                    <a:cubicBezTo>
                      <a:pt x="51264" y="56775"/>
                      <a:pt x="51233" y="56788"/>
                      <a:pt x="51209" y="56812"/>
                    </a:cubicBezTo>
                    <a:cubicBezTo>
                      <a:pt x="51160" y="56859"/>
                      <a:pt x="51160" y="56937"/>
                      <a:pt x="51209" y="56986"/>
                    </a:cubicBezTo>
                    <a:cubicBezTo>
                      <a:pt x="51233" y="57009"/>
                      <a:pt x="51264" y="57021"/>
                      <a:pt x="51295" y="57021"/>
                    </a:cubicBezTo>
                    <a:cubicBezTo>
                      <a:pt x="51327" y="57021"/>
                      <a:pt x="51358" y="57009"/>
                      <a:pt x="51383" y="56986"/>
                    </a:cubicBezTo>
                    <a:cubicBezTo>
                      <a:pt x="51430" y="56937"/>
                      <a:pt x="51430" y="56859"/>
                      <a:pt x="51383" y="56812"/>
                    </a:cubicBezTo>
                    <a:cubicBezTo>
                      <a:pt x="51358" y="56788"/>
                      <a:pt x="51327" y="56775"/>
                      <a:pt x="51295" y="56775"/>
                    </a:cubicBezTo>
                    <a:close/>
                    <a:moveTo>
                      <a:pt x="27319" y="56646"/>
                    </a:moveTo>
                    <a:cubicBezTo>
                      <a:pt x="27464" y="56646"/>
                      <a:pt x="27579" y="56762"/>
                      <a:pt x="27579" y="56907"/>
                    </a:cubicBezTo>
                    <a:cubicBezTo>
                      <a:pt x="27579" y="57049"/>
                      <a:pt x="27462" y="57167"/>
                      <a:pt x="27319" y="57167"/>
                    </a:cubicBezTo>
                    <a:cubicBezTo>
                      <a:pt x="27177" y="57167"/>
                      <a:pt x="27058" y="57049"/>
                      <a:pt x="27058" y="56907"/>
                    </a:cubicBezTo>
                    <a:cubicBezTo>
                      <a:pt x="27058" y="56763"/>
                      <a:pt x="27177" y="56646"/>
                      <a:pt x="27319" y="56646"/>
                    </a:cubicBezTo>
                    <a:close/>
                    <a:moveTo>
                      <a:pt x="37868" y="56646"/>
                    </a:moveTo>
                    <a:cubicBezTo>
                      <a:pt x="38011" y="56646"/>
                      <a:pt x="38128" y="56762"/>
                      <a:pt x="38128" y="56907"/>
                    </a:cubicBezTo>
                    <a:cubicBezTo>
                      <a:pt x="38128" y="57049"/>
                      <a:pt x="38011" y="57167"/>
                      <a:pt x="37868" y="57167"/>
                    </a:cubicBezTo>
                    <a:cubicBezTo>
                      <a:pt x="37726" y="57167"/>
                      <a:pt x="37607" y="57049"/>
                      <a:pt x="37607" y="56907"/>
                    </a:cubicBezTo>
                    <a:cubicBezTo>
                      <a:pt x="37607" y="56763"/>
                      <a:pt x="37726" y="56646"/>
                      <a:pt x="37868" y="56646"/>
                    </a:cubicBezTo>
                    <a:close/>
                    <a:moveTo>
                      <a:pt x="27322" y="56640"/>
                    </a:moveTo>
                    <a:cubicBezTo>
                      <a:pt x="27174" y="56640"/>
                      <a:pt x="27055" y="56759"/>
                      <a:pt x="27055" y="56907"/>
                    </a:cubicBezTo>
                    <a:cubicBezTo>
                      <a:pt x="27055" y="57053"/>
                      <a:pt x="27174" y="57172"/>
                      <a:pt x="27322" y="57172"/>
                    </a:cubicBezTo>
                    <a:cubicBezTo>
                      <a:pt x="27466" y="57172"/>
                      <a:pt x="27587" y="57053"/>
                      <a:pt x="27587" y="56907"/>
                    </a:cubicBezTo>
                    <a:cubicBezTo>
                      <a:pt x="27587" y="56759"/>
                      <a:pt x="27468" y="56640"/>
                      <a:pt x="27322" y="56640"/>
                    </a:cubicBezTo>
                    <a:close/>
                    <a:moveTo>
                      <a:pt x="37870" y="56640"/>
                    </a:moveTo>
                    <a:cubicBezTo>
                      <a:pt x="37723" y="56640"/>
                      <a:pt x="37604" y="56759"/>
                      <a:pt x="37604" y="56907"/>
                    </a:cubicBezTo>
                    <a:cubicBezTo>
                      <a:pt x="37604" y="57053"/>
                      <a:pt x="37723" y="57172"/>
                      <a:pt x="37870" y="57172"/>
                    </a:cubicBezTo>
                    <a:cubicBezTo>
                      <a:pt x="38017" y="57172"/>
                      <a:pt x="38136" y="57053"/>
                      <a:pt x="38136" y="56907"/>
                    </a:cubicBezTo>
                    <a:cubicBezTo>
                      <a:pt x="38136" y="56759"/>
                      <a:pt x="38017" y="56640"/>
                      <a:pt x="37870" y="56640"/>
                    </a:cubicBezTo>
                    <a:close/>
                    <a:moveTo>
                      <a:pt x="39008" y="57118"/>
                    </a:moveTo>
                    <a:cubicBezTo>
                      <a:pt x="38904" y="57118"/>
                      <a:pt x="38821" y="57201"/>
                      <a:pt x="38821" y="57305"/>
                    </a:cubicBezTo>
                    <a:cubicBezTo>
                      <a:pt x="38822" y="57408"/>
                      <a:pt x="38907" y="57491"/>
                      <a:pt x="39008" y="57491"/>
                    </a:cubicBezTo>
                    <a:cubicBezTo>
                      <a:pt x="39111" y="57491"/>
                      <a:pt x="39193" y="57408"/>
                      <a:pt x="39193" y="57305"/>
                    </a:cubicBezTo>
                    <a:cubicBezTo>
                      <a:pt x="39193" y="57201"/>
                      <a:pt x="39111" y="57118"/>
                      <a:pt x="39008" y="57118"/>
                    </a:cubicBezTo>
                    <a:close/>
                    <a:moveTo>
                      <a:pt x="26180" y="57120"/>
                    </a:moveTo>
                    <a:cubicBezTo>
                      <a:pt x="26077" y="57120"/>
                      <a:pt x="25993" y="57202"/>
                      <a:pt x="25993" y="57306"/>
                    </a:cubicBezTo>
                    <a:cubicBezTo>
                      <a:pt x="25993" y="57409"/>
                      <a:pt x="26077" y="57493"/>
                      <a:pt x="26180" y="57493"/>
                    </a:cubicBezTo>
                    <a:cubicBezTo>
                      <a:pt x="26283" y="57491"/>
                      <a:pt x="26367" y="57408"/>
                      <a:pt x="26367" y="57306"/>
                    </a:cubicBezTo>
                    <a:cubicBezTo>
                      <a:pt x="26367" y="57204"/>
                      <a:pt x="26283" y="57120"/>
                      <a:pt x="26180" y="57120"/>
                    </a:cubicBezTo>
                    <a:close/>
                    <a:moveTo>
                      <a:pt x="38979" y="58144"/>
                    </a:moveTo>
                    <a:cubicBezTo>
                      <a:pt x="38880" y="58144"/>
                      <a:pt x="38801" y="58224"/>
                      <a:pt x="38801" y="58322"/>
                    </a:cubicBezTo>
                    <a:cubicBezTo>
                      <a:pt x="38801" y="58422"/>
                      <a:pt x="38880" y="58500"/>
                      <a:pt x="38979" y="58500"/>
                    </a:cubicBezTo>
                    <a:cubicBezTo>
                      <a:pt x="39076" y="58500"/>
                      <a:pt x="39156" y="58421"/>
                      <a:pt x="39156" y="58322"/>
                    </a:cubicBezTo>
                    <a:cubicBezTo>
                      <a:pt x="39156" y="58224"/>
                      <a:pt x="39076" y="58144"/>
                      <a:pt x="38979" y="58144"/>
                    </a:cubicBezTo>
                    <a:close/>
                    <a:moveTo>
                      <a:pt x="26209" y="58147"/>
                    </a:moveTo>
                    <a:cubicBezTo>
                      <a:pt x="26110" y="58147"/>
                      <a:pt x="26032" y="58227"/>
                      <a:pt x="26032" y="58324"/>
                    </a:cubicBezTo>
                    <a:cubicBezTo>
                      <a:pt x="26032" y="58422"/>
                      <a:pt x="26110" y="58502"/>
                      <a:pt x="26209" y="58502"/>
                    </a:cubicBezTo>
                    <a:cubicBezTo>
                      <a:pt x="26307" y="58502"/>
                      <a:pt x="26387" y="58422"/>
                      <a:pt x="26387" y="58324"/>
                    </a:cubicBezTo>
                    <a:cubicBezTo>
                      <a:pt x="26387" y="58227"/>
                      <a:pt x="26307" y="58147"/>
                      <a:pt x="26209" y="58147"/>
                    </a:cubicBezTo>
                    <a:close/>
                    <a:moveTo>
                      <a:pt x="27584" y="58106"/>
                    </a:moveTo>
                    <a:cubicBezTo>
                      <a:pt x="27765" y="58106"/>
                      <a:pt x="27913" y="58254"/>
                      <a:pt x="27913" y="58437"/>
                    </a:cubicBezTo>
                    <a:cubicBezTo>
                      <a:pt x="27913" y="58618"/>
                      <a:pt x="27765" y="58766"/>
                      <a:pt x="27584" y="58766"/>
                    </a:cubicBezTo>
                    <a:cubicBezTo>
                      <a:pt x="27403" y="58766"/>
                      <a:pt x="27253" y="58618"/>
                      <a:pt x="27253" y="58437"/>
                    </a:cubicBezTo>
                    <a:cubicBezTo>
                      <a:pt x="27253" y="58256"/>
                      <a:pt x="27403" y="58106"/>
                      <a:pt x="27584" y="58106"/>
                    </a:cubicBezTo>
                    <a:close/>
                    <a:moveTo>
                      <a:pt x="37605" y="58106"/>
                    </a:moveTo>
                    <a:cubicBezTo>
                      <a:pt x="37786" y="58106"/>
                      <a:pt x="37936" y="58254"/>
                      <a:pt x="37936" y="58437"/>
                    </a:cubicBezTo>
                    <a:cubicBezTo>
                      <a:pt x="37936" y="58618"/>
                      <a:pt x="37786" y="58766"/>
                      <a:pt x="37605" y="58766"/>
                    </a:cubicBezTo>
                    <a:cubicBezTo>
                      <a:pt x="37424" y="58766"/>
                      <a:pt x="37276" y="58618"/>
                      <a:pt x="37276" y="58437"/>
                    </a:cubicBezTo>
                    <a:cubicBezTo>
                      <a:pt x="37276" y="58256"/>
                      <a:pt x="37424" y="58106"/>
                      <a:pt x="37605" y="58106"/>
                    </a:cubicBezTo>
                    <a:close/>
                    <a:moveTo>
                      <a:pt x="27584" y="58099"/>
                    </a:moveTo>
                    <a:cubicBezTo>
                      <a:pt x="27397" y="58099"/>
                      <a:pt x="27246" y="58251"/>
                      <a:pt x="27246" y="58437"/>
                    </a:cubicBezTo>
                    <a:cubicBezTo>
                      <a:pt x="27246" y="58624"/>
                      <a:pt x="27398" y="58773"/>
                      <a:pt x="27584" y="58773"/>
                    </a:cubicBezTo>
                    <a:cubicBezTo>
                      <a:pt x="27771" y="58773"/>
                      <a:pt x="27920" y="58621"/>
                      <a:pt x="27920" y="58437"/>
                    </a:cubicBezTo>
                    <a:cubicBezTo>
                      <a:pt x="27920" y="58250"/>
                      <a:pt x="27768" y="58099"/>
                      <a:pt x="27584" y="58099"/>
                    </a:cubicBezTo>
                    <a:close/>
                    <a:moveTo>
                      <a:pt x="37605" y="58099"/>
                    </a:moveTo>
                    <a:cubicBezTo>
                      <a:pt x="37418" y="58099"/>
                      <a:pt x="37268" y="58251"/>
                      <a:pt x="37268" y="58437"/>
                    </a:cubicBezTo>
                    <a:cubicBezTo>
                      <a:pt x="37268" y="58624"/>
                      <a:pt x="37420" y="58773"/>
                      <a:pt x="37605" y="58773"/>
                    </a:cubicBezTo>
                    <a:cubicBezTo>
                      <a:pt x="37791" y="58773"/>
                      <a:pt x="37943" y="58621"/>
                      <a:pt x="37943" y="58437"/>
                    </a:cubicBezTo>
                    <a:cubicBezTo>
                      <a:pt x="37943" y="58250"/>
                      <a:pt x="37791" y="58099"/>
                      <a:pt x="37605" y="58099"/>
                    </a:cubicBezTo>
                    <a:close/>
                    <a:moveTo>
                      <a:pt x="26383" y="59089"/>
                    </a:moveTo>
                    <a:cubicBezTo>
                      <a:pt x="26290" y="59089"/>
                      <a:pt x="26214" y="59164"/>
                      <a:pt x="26214" y="59257"/>
                    </a:cubicBezTo>
                    <a:cubicBezTo>
                      <a:pt x="26214" y="59350"/>
                      <a:pt x="26290" y="59425"/>
                      <a:pt x="26383" y="59425"/>
                    </a:cubicBezTo>
                    <a:cubicBezTo>
                      <a:pt x="26475" y="59425"/>
                      <a:pt x="26551" y="59350"/>
                      <a:pt x="26551" y="59257"/>
                    </a:cubicBezTo>
                    <a:cubicBezTo>
                      <a:pt x="26551" y="59164"/>
                      <a:pt x="26475" y="59089"/>
                      <a:pt x="26383" y="59089"/>
                    </a:cubicBezTo>
                    <a:close/>
                    <a:moveTo>
                      <a:pt x="38805" y="59089"/>
                    </a:moveTo>
                    <a:cubicBezTo>
                      <a:pt x="38712" y="59089"/>
                      <a:pt x="38636" y="59164"/>
                      <a:pt x="38636" y="59257"/>
                    </a:cubicBezTo>
                    <a:cubicBezTo>
                      <a:pt x="38638" y="59350"/>
                      <a:pt x="38712" y="59425"/>
                      <a:pt x="38805" y="59425"/>
                    </a:cubicBezTo>
                    <a:cubicBezTo>
                      <a:pt x="38896" y="59425"/>
                      <a:pt x="38973" y="59350"/>
                      <a:pt x="38973" y="59257"/>
                    </a:cubicBezTo>
                    <a:cubicBezTo>
                      <a:pt x="38973" y="59164"/>
                      <a:pt x="38896" y="59089"/>
                      <a:pt x="38805" y="59089"/>
                    </a:cubicBezTo>
                    <a:close/>
                    <a:moveTo>
                      <a:pt x="26684" y="59963"/>
                    </a:moveTo>
                    <a:cubicBezTo>
                      <a:pt x="26596" y="59963"/>
                      <a:pt x="26523" y="60034"/>
                      <a:pt x="26523" y="60123"/>
                    </a:cubicBezTo>
                    <a:cubicBezTo>
                      <a:pt x="26523" y="60210"/>
                      <a:pt x="26594" y="60283"/>
                      <a:pt x="26684" y="60283"/>
                    </a:cubicBezTo>
                    <a:cubicBezTo>
                      <a:pt x="26771" y="60283"/>
                      <a:pt x="26843" y="60210"/>
                      <a:pt x="26843" y="60123"/>
                    </a:cubicBezTo>
                    <a:cubicBezTo>
                      <a:pt x="26843" y="60035"/>
                      <a:pt x="26772" y="59963"/>
                      <a:pt x="26684" y="59963"/>
                    </a:cubicBezTo>
                    <a:close/>
                    <a:moveTo>
                      <a:pt x="38505" y="59963"/>
                    </a:moveTo>
                    <a:cubicBezTo>
                      <a:pt x="38417" y="59963"/>
                      <a:pt x="38346" y="60034"/>
                      <a:pt x="38346" y="60123"/>
                    </a:cubicBezTo>
                    <a:cubicBezTo>
                      <a:pt x="38346" y="60210"/>
                      <a:pt x="38417" y="60283"/>
                      <a:pt x="38505" y="60283"/>
                    </a:cubicBezTo>
                    <a:cubicBezTo>
                      <a:pt x="38592" y="60283"/>
                      <a:pt x="38665" y="60212"/>
                      <a:pt x="38665" y="60123"/>
                    </a:cubicBezTo>
                    <a:cubicBezTo>
                      <a:pt x="38665" y="60035"/>
                      <a:pt x="38595" y="59963"/>
                      <a:pt x="38505" y="59963"/>
                    </a:cubicBezTo>
                    <a:close/>
                    <a:moveTo>
                      <a:pt x="28216" y="59479"/>
                    </a:moveTo>
                    <a:cubicBezTo>
                      <a:pt x="28484" y="59479"/>
                      <a:pt x="28701" y="59696"/>
                      <a:pt x="28701" y="59964"/>
                    </a:cubicBezTo>
                    <a:cubicBezTo>
                      <a:pt x="28701" y="60232"/>
                      <a:pt x="28484" y="60449"/>
                      <a:pt x="28216" y="60449"/>
                    </a:cubicBezTo>
                    <a:cubicBezTo>
                      <a:pt x="27948" y="60449"/>
                      <a:pt x="27730" y="60232"/>
                      <a:pt x="27730" y="59964"/>
                    </a:cubicBezTo>
                    <a:cubicBezTo>
                      <a:pt x="27730" y="59696"/>
                      <a:pt x="27948" y="59479"/>
                      <a:pt x="28216" y="59479"/>
                    </a:cubicBezTo>
                    <a:close/>
                    <a:moveTo>
                      <a:pt x="36972" y="59479"/>
                    </a:moveTo>
                    <a:cubicBezTo>
                      <a:pt x="37240" y="59479"/>
                      <a:pt x="37457" y="59696"/>
                      <a:pt x="37457" y="59964"/>
                    </a:cubicBezTo>
                    <a:cubicBezTo>
                      <a:pt x="37457" y="60232"/>
                      <a:pt x="37240" y="60449"/>
                      <a:pt x="36972" y="60449"/>
                    </a:cubicBezTo>
                    <a:cubicBezTo>
                      <a:pt x="36703" y="60449"/>
                      <a:pt x="36485" y="60232"/>
                      <a:pt x="36485" y="59964"/>
                    </a:cubicBezTo>
                    <a:cubicBezTo>
                      <a:pt x="36485" y="59696"/>
                      <a:pt x="36703" y="59479"/>
                      <a:pt x="36972" y="59479"/>
                    </a:cubicBezTo>
                    <a:close/>
                    <a:moveTo>
                      <a:pt x="28216" y="59467"/>
                    </a:moveTo>
                    <a:cubicBezTo>
                      <a:pt x="27942" y="59467"/>
                      <a:pt x="27720" y="59690"/>
                      <a:pt x="27720" y="59964"/>
                    </a:cubicBezTo>
                    <a:cubicBezTo>
                      <a:pt x="27720" y="60236"/>
                      <a:pt x="27942" y="60460"/>
                      <a:pt x="28216" y="60460"/>
                    </a:cubicBezTo>
                    <a:cubicBezTo>
                      <a:pt x="28489" y="60460"/>
                      <a:pt x="28713" y="60236"/>
                      <a:pt x="28713" y="59964"/>
                    </a:cubicBezTo>
                    <a:cubicBezTo>
                      <a:pt x="28713" y="59690"/>
                      <a:pt x="28489" y="59467"/>
                      <a:pt x="28216" y="59467"/>
                    </a:cubicBezTo>
                    <a:close/>
                    <a:moveTo>
                      <a:pt x="36974" y="59467"/>
                    </a:moveTo>
                    <a:cubicBezTo>
                      <a:pt x="36700" y="59467"/>
                      <a:pt x="36476" y="59690"/>
                      <a:pt x="36476" y="59964"/>
                    </a:cubicBezTo>
                    <a:cubicBezTo>
                      <a:pt x="36476" y="60236"/>
                      <a:pt x="36700" y="60460"/>
                      <a:pt x="36974" y="60460"/>
                    </a:cubicBezTo>
                    <a:cubicBezTo>
                      <a:pt x="37247" y="60460"/>
                      <a:pt x="37469" y="60236"/>
                      <a:pt x="37469" y="59964"/>
                    </a:cubicBezTo>
                    <a:cubicBezTo>
                      <a:pt x="37469" y="59690"/>
                      <a:pt x="37247" y="59467"/>
                      <a:pt x="36974" y="59467"/>
                    </a:cubicBezTo>
                    <a:close/>
                    <a:moveTo>
                      <a:pt x="27090" y="60771"/>
                    </a:moveTo>
                    <a:cubicBezTo>
                      <a:pt x="27006" y="60771"/>
                      <a:pt x="26939" y="60838"/>
                      <a:pt x="26939" y="60922"/>
                    </a:cubicBezTo>
                    <a:cubicBezTo>
                      <a:pt x="26939" y="61004"/>
                      <a:pt x="27006" y="61073"/>
                      <a:pt x="27090" y="61073"/>
                    </a:cubicBezTo>
                    <a:cubicBezTo>
                      <a:pt x="27172" y="61073"/>
                      <a:pt x="27239" y="61004"/>
                      <a:pt x="27239" y="60922"/>
                    </a:cubicBezTo>
                    <a:cubicBezTo>
                      <a:pt x="27239" y="60838"/>
                      <a:pt x="27172" y="60771"/>
                      <a:pt x="27090" y="60771"/>
                    </a:cubicBezTo>
                    <a:close/>
                    <a:moveTo>
                      <a:pt x="38098" y="60771"/>
                    </a:moveTo>
                    <a:cubicBezTo>
                      <a:pt x="38015" y="60771"/>
                      <a:pt x="37947" y="60838"/>
                      <a:pt x="37947" y="60922"/>
                    </a:cubicBezTo>
                    <a:cubicBezTo>
                      <a:pt x="37947" y="61004"/>
                      <a:pt x="38015" y="61073"/>
                      <a:pt x="38098" y="61073"/>
                    </a:cubicBezTo>
                    <a:cubicBezTo>
                      <a:pt x="38182" y="61073"/>
                      <a:pt x="38249" y="61004"/>
                      <a:pt x="38249" y="60922"/>
                    </a:cubicBezTo>
                    <a:cubicBezTo>
                      <a:pt x="38249" y="60838"/>
                      <a:pt x="38182" y="60771"/>
                      <a:pt x="38098" y="60771"/>
                    </a:cubicBezTo>
                    <a:close/>
                    <a:moveTo>
                      <a:pt x="29037" y="61061"/>
                    </a:moveTo>
                    <a:cubicBezTo>
                      <a:pt x="29218" y="61061"/>
                      <a:pt x="29365" y="61208"/>
                      <a:pt x="29365" y="61391"/>
                    </a:cubicBezTo>
                    <a:cubicBezTo>
                      <a:pt x="29365" y="61572"/>
                      <a:pt x="29215" y="61720"/>
                      <a:pt x="29034" y="61720"/>
                    </a:cubicBezTo>
                    <a:cubicBezTo>
                      <a:pt x="28853" y="61720"/>
                      <a:pt x="28705" y="61572"/>
                      <a:pt x="28705" y="61391"/>
                    </a:cubicBezTo>
                    <a:cubicBezTo>
                      <a:pt x="28705" y="61210"/>
                      <a:pt x="28853" y="61061"/>
                      <a:pt x="29034" y="61061"/>
                    </a:cubicBezTo>
                    <a:cubicBezTo>
                      <a:pt x="29035" y="61061"/>
                      <a:pt x="29036" y="61061"/>
                      <a:pt x="29037" y="61061"/>
                    </a:cubicBezTo>
                    <a:close/>
                    <a:moveTo>
                      <a:pt x="36156" y="61061"/>
                    </a:moveTo>
                    <a:cubicBezTo>
                      <a:pt x="36336" y="61061"/>
                      <a:pt x="36482" y="61208"/>
                      <a:pt x="36482" y="61391"/>
                    </a:cubicBezTo>
                    <a:cubicBezTo>
                      <a:pt x="36482" y="61572"/>
                      <a:pt x="36334" y="61720"/>
                      <a:pt x="36153" y="61720"/>
                    </a:cubicBezTo>
                    <a:cubicBezTo>
                      <a:pt x="35972" y="61720"/>
                      <a:pt x="35823" y="61572"/>
                      <a:pt x="35823" y="61391"/>
                    </a:cubicBezTo>
                    <a:cubicBezTo>
                      <a:pt x="35823" y="61210"/>
                      <a:pt x="35972" y="61061"/>
                      <a:pt x="36153" y="61061"/>
                    </a:cubicBezTo>
                    <a:cubicBezTo>
                      <a:pt x="36154" y="61061"/>
                      <a:pt x="36155" y="61061"/>
                      <a:pt x="36156" y="61061"/>
                    </a:cubicBezTo>
                    <a:close/>
                    <a:moveTo>
                      <a:pt x="29036" y="61054"/>
                    </a:moveTo>
                    <a:cubicBezTo>
                      <a:pt x="28850" y="61054"/>
                      <a:pt x="28700" y="61206"/>
                      <a:pt x="28700" y="61391"/>
                    </a:cubicBezTo>
                    <a:cubicBezTo>
                      <a:pt x="28700" y="61577"/>
                      <a:pt x="28852" y="61727"/>
                      <a:pt x="29036" y="61727"/>
                    </a:cubicBezTo>
                    <a:cubicBezTo>
                      <a:pt x="29221" y="61727"/>
                      <a:pt x="29373" y="61575"/>
                      <a:pt x="29373" y="61391"/>
                    </a:cubicBezTo>
                    <a:cubicBezTo>
                      <a:pt x="29373" y="61204"/>
                      <a:pt x="29221" y="61054"/>
                      <a:pt x="29036" y="61054"/>
                    </a:cubicBezTo>
                    <a:close/>
                    <a:moveTo>
                      <a:pt x="36153" y="61054"/>
                    </a:moveTo>
                    <a:cubicBezTo>
                      <a:pt x="35966" y="61054"/>
                      <a:pt x="35816" y="61206"/>
                      <a:pt x="35816" y="61391"/>
                    </a:cubicBezTo>
                    <a:cubicBezTo>
                      <a:pt x="35816" y="61577"/>
                      <a:pt x="35968" y="61727"/>
                      <a:pt x="36153" y="61727"/>
                    </a:cubicBezTo>
                    <a:cubicBezTo>
                      <a:pt x="36339" y="61727"/>
                      <a:pt x="36490" y="61575"/>
                      <a:pt x="36490" y="61391"/>
                    </a:cubicBezTo>
                    <a:cubicBezTo>
                      <a:pt x="36490" y="61204"/>
                      <a:pt x="36337" y="61054"/>
                      <a:pt x="36153" y="61054"/>
                    </a:cubicBezTo>
                    <a:close/>
                    <a:moveTo>
                      <a:pt x="27584" y="61517"/>
                    </a:moveTo>
                    <a:cubicBezTo>
                      <a:pt x="27506" y="61517"/>
                      <a:pt x="27442" y="61581"/>
                      <a:pt x="27442" y="61659"/>
                    </a:cubicBezTo>
                    <a:cubicBezTo>
                      <a:pt x="27442" y="61736"/>
                      <a:pt x="27506" y="61800"/>
                      <a:pt x="27584" y="61800"/>
                    </a:cubicBezTo>
                    <a:cubicBezTo>
                      <a:pt x="27662" y="61800"/>
                      <a:pt x="27724" y="61736"/>
                      <a:pt x="27724" y="61659"/>
                    </a:cubicBezTo>
                    <a:cubicBezTo>
                      <a:pt x="27724" y="61581"/>
                      <a:pt x="27662" y="61517"/>
                      <a:pt x="27584" y="61517"/>
                    </a:cubicBezTo>
                    <a:close/>
                    <a:moveTo>
                      <a:pt x="37604" y="61517"/>
                    </a:moveTo>
                    <a:cubicBezTo>
                      <a:pt x="37526" y="61517"/>
                      <a:pt x="37462" y="61581"/>
                      <a:pt x="37462" y="61659"/>
                    </a:cubicBezTo>
                    <a:cubicBezTo>
                      <a:pt x="37465" y="61736"/>
                      <a:pt x="37526" y="61800"/>
                      <a:pt x="37604" y="61800"/>
                    </a:cubicBezTo>
                    <a:cubicBezTo>
                      <a:pt x="37682" y="61800"/>
                      <a:pt x="37744" y="61736"/>
                      <a:pt x="37744" y="61659"/>
                    </a:cubicBezTo>
                    <a:cubicBezTo>
                      <a:pt x="37744" y="61581"/>
                      <a:pt x="37682" y="61517"/>
                      <a:pt x="37604" y="61517"/>
                    </a:cubicBezTo>
                    <a:close/>
                    <a:moveTo>
                      <a:pt x="28142" y="62204"/>
                    </a:moveTo>
                    <a:cubicBezTo>
                      <a:pt x="28069" y="62204"/>
                      <a:pt x="28008" y="62264"/>
                      <a:pt x="28008" y="62336"/>
                    </a:cubicBezTo>
                    <a:cubicBezTo>
                      <a:pt x="28008" y="62409"/>
                      <a:pt x="28069" y="62468"/>
                      <a:pt x="28142" y="62468"/>
                    </a:cubicBezTo>
                    <a:cubicBezTo>
                      <a:pt x="28214" y="62468"/>
                      <a:pt x="28274" y="62409"/>
                      <a:pt x="28274" y="62336"/>
                    </a:cubicBezTo>
                    <a:cubicBezTo>
                      <a:pt x="28274" y="62264"/>
                      <a:pt x="28214" y="62204"/>
                      <a:pt x="28142" y="62204"/>
                    </a:cubicBezTo>
                    <a:close/>
                    <a:moveTo>
                      <a:pt x="37046" y="62204"/>
                    </a:moveTo>
                    <a:cubicBezTo>
                      <a:pt x="36974" y="62204"/>
                      <a:pt x="36914" y="62264"/>
                      <a:pt x="36914" y="62336"/>
                    </a:cubicBezTo>
                    <a:cubicBezTo>
                      <a:pt x="36914" y="62409"/>
                      <a:pt x="36974" y="62468"/>
                      <a:pt x="37046" y="62468"/>
                    </a:cubicBezTo>
                    <a:cubicBezTo>
                      <a:pt x="37118" y="62468"/>
                      <a:pt x="37178" y="62409"/>
                      <a:pt x="37178" y="62336"/>
                    </a:cubicBezTo>
                    <a:cubicBezTo>
                      <a:pt x="37178" y="62264"/>
                      <a:pt x="37118" y="62204"/>
                      <a:pt x="37046" y="62204"/>
                    </a:cubicBezTo>
                    <a:close/>
                    <a:moveTo>
                      <a:pt x="35700" y="53810"/>
                    </a:moveTo>
                    <a:cubicBezTo>
                      <a:pt x="34488" y="55414"/>
                      <a:pt x="33025" y="56292"/>
                      <a:pt x="32592" y="58369"/>
                    </a:cubicBezTo>
                    <a:cubicBezTo>
                      <a:pt x="32161" y="56292"/>
                      <a:pt x="30698" y="55414"/>
                      <a:pt x="29485" y="53810"/>
                    </a:cubicBezTo>
                    <a:lnTo>
                      <a:pt x="29485" y="53810"/>
                    </a:lnTo>
                    <a:cubicBezTo>
                      <a:pt x="28069" y="55447"/>
                      <a:pt x="32547" y="61052"/>
                      <a:pt x="32593" y="62584"/>
                    </a:cubicBezTo>
                    <a:cubicBezTo>
                      <a:pt x="32641" y="61052"/>
                      <a:pt x="37118" y="55447"/>
                      <a:pt x="35701" y="53810"/>
                    </a:cubicBezTo>
                    <a:close/>
                    <a:moveTo>
                      <a:pt x="29956" y="62207"/>
                    </a:moveTo>
                    <a:cubicBezTo>
                      <a:pt x="30101" y="62207"/>
                      <a:pt x="30217" y="62326"/>
                      <a:pt x="30217" y="62468"/>
                    </a:cubicBezTo>
                    <a:cubicBezTo>
                      <a:pt x="30217" y="62611"/>
                      <a:pt x="30099" y="62729"/>
                      <a:pt x="29956" y="62729"/>
                    </a:cubicBezTo>
                    <a:cubicBezTo>
                      <a:pt x="29814" y="62729"/>
                      <a:pt x="29695" y="62611"/>
                      <a:pt x="29695" y="62468"/>
                    </a:cubicBezTo>
                    <a:cubicBezTo>
                      <a:pt x="29695" y="62326"/>
                      <a:pt x="29814" y="62207"/>
                      <a:pt x="29956" y="62207"/>
                    </a:cubicBezTo>
                    <a:close/>
                    <a:moveTo>
                      <a:pt x="35230" y="62207"/>
                    </a:moveTo>
                    <a:cubicBezTo>
                      <a:pt x="35374" y="62207"/>
                      <a:pt x="35491" y="62326"/>
                      <a:pt x="35491" y="62468"/>
                    </a:cubicBezTo>
                    <a:cubicBezTo>
                      <a:pt x="35491" y="62611"/>
                      <a:pt x="35374" y="62729"/>
                      <a:pt x="35230" y="62729"/>
                    </a:cubicBezTo>
                    <a:cubicBezTo>
                      <a:pt x="35088" y="62729"/>
                      <a:pt x="34969" y="62611"/>
                      <a:pt x="34969" y="62468"/>
                    </a:cubicBezTo>
                    <a:cubicBezTo>
                      <a:pt x="34969" y="62326"/>
                      <a:pt x="35088" y="62207"/>
                      <a:pt x="35230" y="62207"/>
                    </a:cubicBezTo>
                    <a:close/>
                    <a:moveTo>
                      <a:pt x="29959" y="62203"/>
                    </a:moveTo>
                    <a:cubicBezTo>
                      <a:pt x="29811" y="62203"/>
                      <a:pt x="29692" y="62322"/>
                      <a:pt x="29692" y="62468"/>
                    </a:cubicBezTo>
                    <a:cubicBezTo>
                      <a:pt x="29692" y="62616"/>
                      <a:pt x="29811" y="62735"/>
                      <a:pt x="29959" y="62735"/>
                    </a:cubicBezTo>
                    <a:cubicBezTo>
                      <a:pt x="30105" y="62735"/>
                      <a:pt x="30224" y="62616"/>
                      <a:pt x="30224" y="62468"/>
                    </a:cubicBezTo>
                    <a:cubicBezTo>
                      <a:pt x="30224" y="62322"/>
                      <a:pt x="30105" y="62203"/>
                      <a:pt x="29959" y="62203"/>
                    </a:cubicBezTo>
                    <a:close/>
                    <a:moveTo>
                      <a:pt x="35230" y="62203"/>
                    </a:moveTo>
                    <a:cubicBezTo>
                      <a:pt x="35084" y="62203"/>
                      <a:pt x="34965" y="62322"/>
                      <a:pt x="34965" y="62468"/>
                    </a:cubicBezTo>
                    <a:cubicBezTo>
                      <a:pt x="34965" y="62616"/>
                      <a:pt x="35084" y="62735"/>
                      <a:pt x="35230" y="62735"/>
                    </a:cubicBezTo>
                    <a:cubicBezTo>
                      <a:pt x="35378" y="62735"/>
                      <a:pt x="35497" y="62616"/>
                      <a:pt x="35497" y="62468"/>
                    </a:cubicBezTo>
                    <a:cubicBezTo>
                      <a:pt x="35497" y="62322"/>
                      <a:pt x="35378" y="62203"/>
                      <a:pt x="35230" y="62203"/>
                    </a:cubicBezTo>
                    <a:close/>
                    <a:moveTo>
                      <a:pt x="28744" y="62835"/>
                    </a:moveTo>
                    <a:cubicBezTo>
                      <a:pt x="28678" y="62835"/>
                      <a:pt x="28621" y="62888"/>
                      <a:pt x="28621" y="62958"/>
                    </a:cubicBezTo>
                    <a:cubicBezTo>
                      <a:pt x="28621" y="63026"/>
                      <a:pt x="28676" y="63081"/>
                      <a:pt x="28744" y="63081"/>
                    </a:cubicBezTo>
                    <a:cubicBezTo>
                      <a:pt x="28811" y="63081"/>
                      <a:pt x="28868" y="63026"/>
                      <a:pt x="28868" y="62958"/>
                    </a:cubicBezTo>
                    <a:cubicBezTo>
                      <a:pt x="28868" y="62891"/>
                      <a:pt x="28814" y="62835"/>
                      <a:pt x="28744" y="62835"/>
                    </a:cubicBezTo>
                    <a:close/>
                    <a:moveTo>
                      <a:pt x="36443" y="62835"/>
                    </a:moveTo>
                    <a:cubicBezTo>
                      <a:pt x="36375" y="62835"/>
                      <a:pt x="36320" y="62888"/>
                      <a:pt x="36320" y="62958"/>
                    </a:cubicBezTo>
                    <a:cubicBezTo>
                      <a:pt x="36320" y="63026"/>
                      <a:pt x="36375" y="63081"/>
                      <a:pt x="36443" y="63081"/>
                    </a:cubicBezTo>
                    <a:cubicBezTo>
                      <a:pt x="36510" y="63081"/>
                      <a:pt x="36566" y="63026"/>
                      <a:pt x="36566" y="62958"/>
                    </a:cubicBezTo>
                    <a:cubicBezTo>
                      <a:pt x="36566" y="62888"/>
                      <a:pt x="36511" y="62835"/>
                      <a:pt x="36443" y="62835"/>
                    </a:cubicBezTo>
                    <a:close/>
                    <a:moveTo>
                      <a:pt x="29372" y="63413"/>
                    </a:moveTo>
                    <a:cubicBezTo>
                      <a:pt x="29308" y="63413"/>
                      <a:pt x="29257" y="63463"/>
                      <a:pt x="29257" y="63526"/>
                    </a:cubicBezTo>
                    <a:cubicBezTo>
                      <a:pt x="29257" y="63589"/>
                      <a:pt x="29308" y="63640"/>
                      <a:pt x="29372" y="63640"/>
                    </a:cubicBezTo>
                    <a:cubicBezTo>
                      <a:pt x="29434" y="63640"/>
                      <a:pt x="29485" y="63589"/>
                      <a:pt x="29485" y="63526"/>
                    </a:cubicBezTo>
                    <a:cubicBezTo>
                      <a:pt x="29485" y="63463"/>
                      <a:pt x="29434" y="63413"/>
                      <a:pt x="29372" y="63413"/>
                    </a:cubicBezTo>
                    <a:close/>
                    <a:moveTo>
                      <a:pt x="35817" y="63413"/>
                    </a:moveTo>
                    <a:cubicBezTo>
                      <a:pt x="35755" y="63413"/>
                      <a:pt x="35704" y="63463"/>
                      <a:pt x="35704" y="63526"/>
                    </a:cubicBezTo>
                    <a:cubicBezTo>
                      <a:pt x="35704" y="63589"/>
                      <a:pt x="35755" y="63640"/>
                      <a:pt x="35817" y="63640"/>
                    </a:cubicBezTo>
                    <a:cubicBezTo>
                      <a:pt x="35881" y="63640"/>
                      <a:pt x="35932" y="63589"/>
                      <a:pt x="35932" y="63526"/>
                    </a:cubicBezTo>
                    <a:cubicBezTo>
                      <a:pt x="35932" y="63463"/>
                      <a:pt x="35881" y="63413"/>
                      <a:pt x="35817" y="63413"/>
                    </a:cubicBezTo>
                    <a:close/>
                    <a:moveTo>
                      <a:pt x="29999" y="63942"/>
                    </a:moveTo>
                    <a:cubicBezTo>
                      <a:pt x="29941" y="63942"/>
                      <a:pt x="29895" y="63988"/>
                      <a:pt x="29895" y="64046"/>
                    </a:cubicBezTo>
                    <a:cubicBezTo>
                      <a:pt x="29895" y="64104"/>
                      <a:pt x="29941" y="64152"/>
                      <a:pt x="29999" y="64152"/>
                    </a:cubicBezTo>
                    <a:cubicBezTo>
                      <a:pt x="30057" y="64152"/>
                      <a:pt x="30105" y="64104"/>
                      <a:pt x="30105" y="64046"/>
                    </a:cubicBezTo>
                    <a:cubicBezTo>
                      <a:pt x="30105" y="63988"/>
                      <a:pt x="30057" y="63942"/>
                      <a:pt x="29999" y="63942"/>
                    </a:cubicBezTo>
                    <a:close/>
                    <a:moveTo>
                      <a:pt x="35187" y="63940"/>
                    </a:moveTo>
                    <a:cubicBezTo>
                      <a:pt x="35129" y="63940"/>
                      <a:pt x="35083" y="63988"/>
                      <a:pt x="35083" y="64046"/>
                    </a:cubicBezTo>
                    <a:cubicBezTo>
                      <a:pt x="35083" y="64104"/>
                      <a:pt x="35129" y="64152"/>
                      <a:pt x="35187" y="64152"/>
                    </a:cubicBezTo>
                    <a:cubicBezTo>
                      <a:pt x="35245" y="64152"/>
                      <a:pt x="35293" y="64104"/>
                      <a:pt x="35293" y="64046"/>
                    </a:cubicBezTo>
                    <a:cubicBezTo>
                      <a:pt x="35293" y="63988"/>
                      <a:pt x="35245" y="63940"/>
                      <a:pt x="35187" y="63940"/>
                    </a:cubicBezTo>
                    <a:close/>
                    <a:moveTo>
                      <a:pt x="30611" y="64421"/>
                    </a:moveTo>
                    <a:cubicBezTo>
                      <a:pt x="30557" y="64421"/>
                      <a:pt x="30514" y="64465"/>
                      <a:pt x="30514" y="64517"/>
                    </a:cubicBezTo>
                    <a:cubicBezTo>
                      <a:pt x="30514" y="64569"/>
                      <a:pt x="30557" y="64612"/>
                      <a:pt x="30611" y="64612"/>
                    </a:cubicBezTo>
                    <a:cubicBezTo>
                      <a:pt x="30664" y="64612"/>
                      <a:pt x="30706" y="64572"/>
                      <a:pt x="30706" y="64517"/>
                    </a:cubicBezTo>
                    <a:cubicBezTo>
                      <a:pt x="30706" y="64465"/>
                      <a:pt x="30663" y="64421"/>
                      <a:pt x="30611" y="64421"/>
                    </a:cubicBezTo>
                    <a:close/>
                    <a:moveTo>
                      <a:pt x="34577" y="64421"/>
                    </a:moveTo>
                    <a:cubicBezTo>
                      <a:pt x="34525" y="64421"/>
                      <a:pt x="34481" y="64465"/>
                      <a:pt x="34481" y="64517"/>
                    </a:cubicBezTo>
                    <a:cubicBezTo>
                      <a:pt x="34481" y="64572"/>
                      <a:pt x="34525" y="64612"/>
                      <a:pt x="34577" y="64612"/>
                    </a:cubicBezTo>
                    <a:cubicBezTo>
                      <a:pt x="34629" y="64612"/>
                      <a:pt x="34672" y="64569"/>
                      <a:pt x="34672" y="64517"/>
                    </a:cubicBezTo>
                    <a:cubicBezTo>
                      <a:pt x="34672" y="64465"/>
                      <a:pt x="34629" y="64421"/>
                      <a:pt x="34577" y="64421"/>
                    </a:cubicBezTo>
                    <a:close/>
                    <a:moveTo>
                      <a:pt x="31183" y="64859"/>
                    </a:moveTo>
                    <a:cubicBezTo>
                      <a:pt x="31135" y="64859"/>
                      <a:pt x="31096" y="64898"/>
                      <a:pt x="31096" y="64946"/>
                    </a:cubicBezTo>
                    <a:cubicBezTo>
                      <a:pt x="31096" y="64994"/>
                      <a:pt x="31134" y="65033"/>
                      <a:pt x="31183" y="65033"/>
                    </a:cubicBezTo>
                    <a:cubicBezTo>
                      <a:pt x="31231" y="65033"/>
                      <a:pt x="31270" y="64994"/>
                      <a:pt x="31270" y="64946"/>
                    </a:cubicBezTo>
                    <a:cubicBezTo>
                      <a:pt x="31270" y="64899"/>
                      <a:pt x="31231" y="64859"/>
                      <a:pt x="31183" y="64859"/>
                    </a:cubicBezTo>
                    <a:close/>
                    <a:moveTo>
                      <a:pt x="34004" y="64859"/>
                    </a:moveTo>
                    <a:cubicBezTo>
                      <a:pt x="33955" y="64859"/>
                      <a:pt x="33918" y="64898"/>
                      <a:pt x="33918" y="64946"/>
                    </a:cubicBezTo>
                    <a:cubicBezTo>
                      <a:pt x="33918" y="64994"/>
                      <a:pt x="33958" y="65033"/>
                      <a:pt x="34004" y="65033"/>
                    </a:cubicBezTo>
                    <a:cubicBezTo>
                      <a:pt x="34052" y="65033"/>
                      <a:pt x="34091" y="64995"/>
                      <a:pt x="34091" y="64946"/>
                    </a:cubicBezTo>
                    <a:cubicBezTo>
                      <a:pt x="34091" y="64899"/>
                      <a:pt x="34054" y="64859"/>
                      <a:pt x="34004" y="64859"/>
                    </a:cubicBezTo>
                    <a:close/>
                    <a:moveTo>
                      <a:pt x="31695" y="65256"/>
                    </a:moveTo>
                    <a:cubicBezTo>
                      <a:pt x="31651" y="65256"/>
                      <a:pt x="31618" y="65291"/>
                      <a:pt x="31618" y="65334"/>
                    </a:cubicBezTo>
                    <a:cubicBezTo>
                      <a:pt x="31618" y="65378"/>
                      <a:pt x="31651" y="65412"/>
                      <a:pt x="31695" y="65412"/>
                    </a:cubicBezTo>
                    <a:cubicBezTo>
                      <a:pt x="31738" y="65412"/>
                      <a:pt x="31773" y="65378"/>
                      <a:pt x="31773" y="65334"/>
                    </a:cubicBezTo>
                    <a:cubicBezTo>
                      <a:pt x="31773" y="65291"/>
                      <a:pt x="31738" y="65256"/>
                      <a:pt x="31695" y="65256"/>
                    </a:cubicBezTo>
                    <a:close/>
                    <a:moveTo>
                      <a:pt x="33491" y="65256"/>
                    </a:moveTo>
                    <a:cubicBezTo>
                      <a:pt x="33448" y="65256"/>
                      <a:pt x="33415" y="65291"/>
                      <a:pt x="33415" y="65334"/>
                    </a:cubicBezTo>
                    <a:cubicBezTo>
                      <a:pt x="33415" y="65378"/>
                      <a:pt x="33448" y="65412"/>
                      <a:pt x="33491" y="65412"/>
                    </a:cubicBezTo>
                    <a:cubicBezTo>
                      <a:pt x="33535" y="65412"/>
                      <a:pt x="33570" y="65378"/>
                      <a:pt x="33570" y="65334"/>
                    </a:cubicBezTo>
                    <a:cubicBezTo>
                      <a:pt x="33570" y="65291"/>
                      <a:pt x="33535" y="65256"/>
                      <a:pt x="33491" y="652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54;p3"/>
              <p:cNvSpPr/>
              <p:nvPr/>
            </p:nvSpPr>
            <p:spPr>
              <a:xfrm>
                <a:off x="4465682" y="568634"/>
                <a:ext cx="4429071" cy="4429194"/>
              </a:xfrm>
              <a:custGeom>
                <a:avLst/>
                <a:gdLst/>
                <a:ahLst/>
                <a:cxnLst/>
                <a:rect l="l" t="t" r="r" b="b"/>
                <a:pathLst>
                  <a:path w="71883" h="71885" extrusionOk="0">
                    <a:moveTo>
                      <a:pt x="38691" y="6034"/>
                    </a:moveTo>
                    <a:cubicBezTo>
                      <a:pt x="38612" y="6035"/>
                      <a:pt x="38547" y="6099"/>
                      <a:pt x="38547" y="6179"/>
                    </a:cubicBezTo>
                    <a:cubicBezTo>
                      <a:pt x="38547" y="6257"/>
                      <a:pt x="38612" y="6324"/>
                      <a:pt x="38691" y="6324"/>
                    </a:cubicBezTo>
                    <a:cubicBezTo>
                      <a:pt x="38771" y="6324"/>
                      <a:pt x="38836" y="6257"/>
                      <a:pt x="38836" y="6179"/>
                    </a:cubicBezTo>
                    <a:cubicBezTo>
                      <a:pt x="38836" y="6099"/>
                      <a:pt x="38771" y="6034"/>
                      <a:pt x="38691" y="6034"/>
                    </a:cubicBezTo>
                    <a:close/>
                    <a:moveTo>
                      <a:pt x="33417" y="6035"/>
                    </a:moveTo>
                    <a:cubicBezTo>
                      <a:pt x="33337" y="6035"/>
                      <a:pt x="33272" y="6101"/>
                      <a:pt x="33272" y="6180"/>
                    </a:cubicBezTo>
                    <a:cubicBezTo>
                      <a:pt x="33272" y="6260"/>
                      <a:pt x="33337" y="6325"/>
                      <a:pt x="33417" y="6325"/>
                    </a:cubicBezTo>
                    <a:cubicBezTo>
                      <a:pt x="33497" y="6325"/>
                      <a:pt x="33562" y="6260"/>
                      <a:pt x="33562" y="6180"/>
                    </a:cubicBezTo>
                    <a:cubicBezTo>
                      <a:pt x="33562" y="6099"/>
                      <a:pt x="33497" y="6035"/>
                      <a:pt x="33417" y="6035"/>
                    </a:cubicBezTo>
                    <a:close/>
                    <a:moveTo>
                      <a:pt x="32495" y="7074"/>
                    </a:moveTo>
                    <a:cubicBezTo>
                      <a:pt x="32394" y="7074"/>
                      <a:pt x="32313" y="7157"/>
                      <a:pt x="32313" y="7258"/>
                    </a:cubicBezTo>
                    <a:cubicBezTo>
                      <a:pt x="32313" y="7360"/>
                      <a:pt x="32394" y="7441"/>
                      <a:pt x="32495" y="7441"/>
                    </a:cubicBezTo>
                    <a:cubicBezTo>
                      <a:pt x="32597" y="7441"/>
                      <a:pt x="32678" y="7360"/>
                      <a:pt x="32678" y="7258"/>
                    </a:cubicBezTo>
                    <a:cubicBezTo>
                      <a:pt x="32678" y="7157"/>
                      <a:pt x="32597" y="7074"/>
                      <a:pt x="32495" y="7074"/>
                    </a:cubicBezTo>
                    <a:close/>
                    <a:moveTo>
                      <a:pt x="39613" y="7074"/>
                    </a:moveTo>
                    <a:cubicBezTo>
                      <a:pt x="39512" y="7074"/>
                      <a:pt x="39430" y="7157"/>
                      <a:pt x="39430" y="7258"/>
                    </a:cubicBezTo>
                    <a:cubicBezTo>
                      <a:pt x="39430" y="7360"/>
                      <a:pt x="39512" y="7441"/>
                      <a:pt x="39613" y="7441"/>
                    </a:cubicBezTo>
                    <a:cubicBezTo>
                      <a:pt x="39714" y="7441"/>
                      <a:pt x="39797" y="7360"/>
                      <a:pt x="39797" y="7258"/>
                    </a:cubicBezTo>
                    <a:cubicBezTo>
                      <a:pt x="39797" y="7157"/>
                      <a:pt x="39714" y="7074"/>
                      <a:pt x="39613" y="7074"/>
                    </a:cubicBezTo>
                    <a:close/>
                    <a:moveTo>
                      <a:pt x="31677" y="8415"/>
                    </a:moveTo>
                    <a:cubicBezTo>
                      <a:pt x="31527" y="8415"/>
                      <a:pt x="31409" y="8535"/>
                      <a:pt x="31409" y="8683"/>
                    </a:cubicBezTo>
                    <a:cubicBezTo>
                      <a:pt x="31409" y="8832"/>
                      <a:pt x="31527" y="8951"/>
                      <a:pt x="31677" y="8951"/>
                    </a:cubicBezTo>
                    <a:cubicBezTo>
                      <a:pt x="31825" y="8951"/>
                      <a:pt x="31945" y="8832"/>
                      <a:pt x="31945" y="8683"/>
                    </a:cubicBezTo>
                    <a:cubicBezTo>
                      <a:pt x="31945" y="8535"/>
                      <a:pt x="31825" y="8415"/>
                      <a:pt x="31677" y="8415"/>
                    </a:cubicBezTo>
                    <a:close/>
                    <a:moveTo>
                      <a:pt x="40432" y="8415"/>
                    </a:moveTo>
                    <a:cubicBezTo>
                      <a:pt x="40285" y="8415"/>
                      <a:pt x="40164" y="8535"/>
                      <a:pt x="40164" y="8683"/>
                    </a:cubicBezTo>
                    <a:cubicBezTo>
                      <a:pt x="40164" y="8832"/>
                      <a:pt x="40284" y="8951"/>
                      <a:pt x="40432" y="8951"/>
                    </a:cubicBezTo>
                    <a:cubicBezTo>
                      <a:pt x="40581" y="8951"/>
                      <a:pt x="40700" y="8832"/>
                      <a:pt x="40700" y="8683"/>
                    </a:cubicBezTo>
                    <a:cubicBezTo>
                      <a:pt x="40700" y="8535"/>
                      <a:pt x="40581" y="8415"/>
                      <a:pt x="40432" y="8415"/>
                    </a:cubicBezTo>
                    <a:close/>
                    <a:moveTo>
                      <a:pt x="36896" y="5742"/>
                    </a:moveTo>
                    <a:cubicBezTo>
                      <a:pt x="37055" y="6019"/>
                      <a:pt x="37229" y="6309"/>
                      <a:pt x="37413" y="6611"/>
                    </a:cubicBezTo>
                    <a:lnTo>
                      <a:pt x="37413" y="6611"/>
                    </a:lnTo>
                    <a:lnTo>
                      <a:pt x="36117" y="10201"/>
                    </a:lnTo>
                    <a:lnTo>
                      <a:pt x="36896" y="5742"/>
                    </a:lnTo>
                    <a:close/>
                    <a:moveTo>
                      <a:pt x="35292" y="5706"/>
                    </a:moveTo>
                    <a:lnTo>
                      <a:pt x="36078" y="10209"/>
                    </a:lnTo>
                    <a:lnTo>
                      <a:pt x="34773" y="6596"/>
                    </a:lnTo>
                    <a:lnTo>
                      <a:pt x="34768" y="6598"/>
                    </a:lnTo>
                    <a:lnTo>
                      <a:pt x="34768" y="6598"/>
                    </a:lnTo>
                    <a:cubicBezTo>
                      <a:pt x="34957" y="6288"/>
                      <a:pt x="35133" y="5990"/>
                      <a:pt x="35292" y="5706"/>
                    </a:cubicBezTo>
                    <a:close/>
                    <a:moveTo>
                      <a:pt x="34765" y="6605"/>
                    </a:moveTo>
                    <a:lnTo>
                      <a:pt x="36066" y="10213"/>
                    </a:lnTo>
                    <a:lnTo>
                      <a:pt x="34369" y="7248"/>
                    </a:lnTo>
                    <a:lnTo>
                      <a:pt x="34369" y="7248"/>
                    </a:lnTo>
                    <a:cubicBezTo>
                      <a:pt x="34505" y="7029"/>
                      <a:pt x="34637" y="6814"/>
                      <a:pt x="34765" y="6605"/>
                    </a:cubicBezTo>
                    <a:close/>
                    <a:moveTo>
                      <a:pt x="36059" y="3810"/>
                    </a:moveTo>
                    <a:lnTo>
                      <a:pt x="36059" y="3810"/>
                    </a:lnTo>
                    <a:cubicBezTo>
                      <a:pt x="36139" y="4309"/>
                      <a:pt x="36454" y="4966"/>
                      <a:pt x="36887" y="5726"/>
                    </a:cubicBezTo>
                    <a:lnTo>
                      <a:pt x="36887" y="5726"/>
                    </a:lnTo>
                    <a:lnTo>
                      <a:pt x="36102" y="10219"/>
                    </a:lnTo>
                    <a:lnTo>
                      <a:pt x="36102" y="4034"/>
                    </a:lnTo>
                    <a:lnTo>
                      <a:pt x="36090" y="4034"/>
                    </a:lnTo>
                    <a:lnTo>
                      <a:pt x="36090" y="10210"/>
                    </a:lnTo>
                    <a:lnTo>
                      <a:pt x="35300" y="5692"/>
                    </a:lnTo>
                    <a:lnTo>
                      <a:pt x="35300" y="5692"/>
                    </a:lnTo>
                    <a:cubicBezTo>
                      <a:pt x="35715" y="4946"/>
                      <a:pt x="36006" y="4302"/>
                      <a:pt x="36059" y="3810"/>
                    </a:cubicBezTo>
                    <a:close/>
                    <a:moveTo>
                      <a:pt x="37821" y="7275"/>
                    </a:moveTo>
                    <a:cubicBezTo>
                      <a:pt x="37846" y="7315"/>
                      <a:pt x="37871" y="7355"/>
                      <a:pt x="37896" y="7396"/>
                    </a:cubicBezTo>
                    <a:cubicBezTo>
                      <a:pt x="37979" y="7530"/>
                      <a:pt x="38063" y="7666"/>
                      <a:pt x="38148" y="7802"/>
                    </a:cubicBezTo>
                    <a:lnTo>
                      <a:pt x="38148" y="7802"/>
                    </a:lnTo>
                    <a:lnTo>
                      <a:pt x="36138" y="10219"/>
                    </a:lnTo>
                    <a:lnTo>
                      <a:pt x="37821" y="7275"/>
                    </a:lnTo>
                    <a:close/>
                    <a:moveTo>
                      <a:pt x="34363" y="7258"/>
                    </a:moveTo>
                    <a:lnTo>
                      <a:pt x="36056" y="10219"/>
                    </a:lnTo>
                    <a:lnTo>
                      <a:pt x="34034" y="7789"/>
                    </a:lnTo>
                    <a:lnTo>
                      <a:pt x="34034" y="7789"/>
                    </a:lnTo>
                    <a:cubicBezTo>
                      <a:pt x="34082" y="7711"/>
                      <a:pt x="34130" y="7634"/>
                      <a:pt x="34178" y="7557"/>
                    </a:cubicBezTo>
                    <a:cubicBezTo>
                      <a:pt x="34240" y="7456"/>
                      <a:pt x="34302" y="7357"/>
                      <a:pt x="34363" y="7258"/>
                    </a:cubicBezTo>
                    <a:close/>
                    <a:moveTo>
                      <a:pt x="37421" y="6624"/>
                    </a:moveTo>
                    <a:cubicBezTo>
                      <a:pt x="37548" y="6833"/>
                      <a:pt x="37680" y="7047"/>
                      <a:pt x="37815" y="7265"/>
                    </a:cubicBezTo>
                    <a:lnTo>
                      <a:pt x="37815" y="7265"/>
                    </a:lnTo>
                    <a:lnTo>
                      <a:pt x="36124" y="10220"/>
                    </a:lnTo>
                    <a:lnTo>
                      <a:pt x="37421" y="6624"/>
                    </a:lnTo>
                    <a:close/>
                    <a:moveTo>
                      <a:pt x="34027" y="7800"/>
                    </a:moveTo>
                    <a:lnTo>
                      <a:pt x="36049" y="10231"/>
                    </a:lnTo>
                    <a:lnTo>
                      <a:pt x="33736" y="8271"/>
                    </a:lnTo>
                    <a:lnTo>
                      <a:pt x="33736" y="8271"/>
                    </a:lnTo>
                    <a:cubicBezTo>
                      <a:pt x="33833" y="8113"/>
                      <a:pt x="33931" y="7955"/>
                      <a:pt x="34027" y="7800"/>
                    </a:cubicBezTo>
                    <a:close/>
                    <a:moveTo>
                      <a:pt x="38450" y="8295"/>
                    </a:moveTo>
                    <a:cubicBezTo>
                      <a:pt x="38540" y="8443"/>
                      <a:pt x="38631" y="8593"/>
                      <a:pt x="38721" y="8744"/>
                    </a:cubicBezTo>
                    <a:lnTo>
                      <a:pt x="38721" y="8744"/>
                    </a:lnTo>
                    <a:lnTo>
                      <a:pt x="36153" y="10238"/>
                    </a:lnTo>
                    <a:lnTo>
                      <a:pt x="38450" y="8295"/>
                    </a:lnTo>
                    <a:close/>
                    <a:moveTo>
                      <a:pt x="38154" y="7813"/>
                    </a:moveTo>
                    <a:cubicBezTo>
                      <a:pt x="38250" y="7969"/>
                      <a:pt x="38347" y="8127"/>
                      <a:pt x="38444" y="8286"/>
                    </a:cubicBezTo>
                    <a:lnTo>
                      <a:pt x="38444" y="8286"/>
                    </a:lnTo>
                    <a:lnTo>
                      <a:pt x="36136" y="10241"/>
                    </a:lnTo>
                    <a:lnTo>
                      <a:pt x="38154" y="7813"/>
                    </a:lnTo>
                    <a:close/>
                    <a:moveTo>
                      <a:pt x="33731" y="8280"/>
                    </a:moveTo>
                    <a:lnTo>
                      <a:pt x="36049" y="10244"/>
                    </a:lnTo>
                    <a:lnTo>
                      <a:pt x="33454" y="8734"/>
                    </a:lnTo>
                    <a:lnTo>
                      <a:pt x="33454" y="8734"/>
                    </a:lnTo>
                    <a:cubicBezTo>
                      <a:pt x="33546" y="8582"/>
                      <a:pt x="33639" y="8430"/>
                      <a:pt x="33731" y="8280"/>
                    </a:cubicBezTo>
                    <a:close/>
                    <a:moveTo>
                      <a:pt x="38726" y="8753"/>
                    </a:moveTo>
                    <a:cubicBezTo>
                      <a:pt x="38816" y="8904"/>
                      <a:pt x="38906" y="9056"/>
                      <a:pt x="38994" y="9208"/>
                    </a:cubicBezTo>
                    <a:lnTo>
                      <a:pt x="38994" y="9208"/>
                    </a:lnTo>
                    <a:lnTo>
                      <a:pt x="36150" y="10252"/>
                    </a:lnTo>
                    <a:lnTo>
                      <a:pt x="36150" y="10252"/>
                    </a:lnTo>
                    <a:lnTo>
                      <a:pt x="38726" y="8753"/>
                    </a:lnTo>
                    <a:close/>
                    <a:moveTo>
                      <a:pt x="33449" y="8743"/>
                    </a:moveTo>
                    <a:lnTo>
                      <a:pt x="36048" y="10255"/>
                    </a:lnTo>
                    <a:lnTo>
                      <a:pt x="36048" y="10255"/>
                    </a:lnTo>
                    <a:lnTo>
                      <a:pt x="33177" y="9200"/>
                    </a:lnTo>
                    <a:lnTo>
                      <a:pt x="33177" y="9200"/>
                    </a:lnTo>
                    <a:cubicBezTo>
                      <a:pt x="33267" y="9047"/>
                      <a:pt x="33358" y="8894"/>
                      <a:pt x="33449" y="8743"/>
                    </a:cubicBezTo>
                    <a:close/>
                    <a:moveTo>
                      <a:pt x="33171" y="9210"/>
                    </a:moveTo>
                    <a:lnTo>
                      <a:pt x="36041" y="10262"/>
                    </a:lnTo>
                    <a:lnTo>
                      <a:pt x="36041" y="10262"/>
                    </a:lnTo>
                    <a:lnTo>
                      <a:pt x="32889" y="9700"/>
                    </a:lnTo>
                    <a:lnTo>
                      <a:pt x="32889" y="9700"/>
                    </a:lnTo>
                    <a:cubicBezTo>
                      <a:pt x="32982" y="9536"/>
                      <a:pt x="33076" y="9373"/>
                      <a:pt x="33171" y="9210"/>
                    </a:cubicBezTo>
                    <a:close/>
                    <a:moveTo>
                      <a:pt x="39000" y="9218"/>
                    </a:moveTo>
                    <a:lnTo>
                      <a:pt x="39000" y="9218"/>
                    </a:lnTo>
                    <a:cubicBezTo>
                      <a:pt x="39202" y="9568"/>
                      <a:pt x="39399" y="9920"/>
                      <a:pt x="39582" y="10272"/>
                    </a:cubicBezTo>
                    <a:lnTo>
                      <a:pt x="36155" y="10272"/>
                    </a:lnTo>
                    <a:lnTo>
                      <a:pt x="39268" y="9719"/>
                    </a:lnTo>
                    <a:lnTo>
                      <a:pt x="39265" y="9709"/>
                    </a:lnTo>
                    <a:lnTo>
                      <a:pt x="36153" y="10262"/>
                    </a:lnTo>
                    <a:lnTo>
                      <a:pt x="39000" y="9218"/>
                    </a:lnTo>
                    <a:close/>
                    <a:moveTo>
                      <a:pt x="31045" y="10029"/>
                    </a:moveTo>
                    <a:cubicBezTo>
                      <a:pt x="30944" y="10029"/>
                      <a:pt x="30861" y="10110"/>
                      <a:pt x="30861" y="10211"/>
                    </a:cubicBezTo>
                    <a:cubicBezTo>
                      <a:pt x="30861" y="10313"/>
                      <a:pt x="30944" y="10395"/>
                      <a:pt x="31045" y="10395"/>
                    </a:cubicBezTo>
                    <a:cubicBezTo>
                      <a:pt x="31146" y="10395"/>
                      <a:pt x="31228" y="10313"/>
                      <a:pt x="31228" y="10211"/>
                    </a:cubicBezTo>
                    <a:cubicBezTo>
                      <a:pt x="31226" y="10110"/>
                      <a:pt x="31143" y="10029"/>
                      <a:pt x="31045" y="10029"/>
                    </a:cubicBezTo>
                    <a:close/>
                    <a:moveTo>
                      <a:pt x="41066" y="10029"/>
                    </a:moveTo>
                    <a:cubicBezTo>
                      <a:pt x="40965" y="10029"/>
                      <a:pt x="40884" y="10110"/>
                      <a:pt x="40884" y="10211"/>
                    </a:cubicBezTo>
                    <a:cubicBezTo>
                      <a:pt x="40884" y="10313"/>
                      <a:pt x="40965" y="10395"/>
                      <a:pt x="41066" y="10395"/>
                    </a:cubicBezTo>
                    <a:cubicBezTo>
                      <a:pt x="41168" y="10395"/>
                      <a:pt x="41249" y="10313"/>
                      <a:pt x="41249" y="10211"/>
                    </a:cubicBezTo>
                    <a:cubicBezTo>
                      <a:pt x="41249" y="10110"/>
                      <a:pt x="41168" y="10029"/>
                      <a:pt x="41066" y="10029"/>
                    </a:cubicBezTo>
                    <a:close/>
                    <a:moveTo>
                      <a:pt x="39587" y="10282"/>
                    </a:moveTo>
                    <a:cubicBezTo>
                      <a:pt x="39704" y="10506"/>
                      <a:pt x="39815" y="10730"/>
                      <a:pt x="39919" y="10953"/>
                    </a:cubicBezTo>
                    <a:lnTo>
                      <a:pt x="39919" y="10953"/>
                    </a:lnTo>
                    <a:lnTo>
                      <a:pt x="36147" y="10282"/>
                    </a:lnTo>
                    <a:close/>
                    <a:moveTo>
                      <a:pt x="32883" y="9711"/>
                    </a:moveTo>
                    <a:lnTo>
                      <a:pt x="36039" y="10272"/>
                    </a:lnTo>
                    <a:lnTo>
                      <a:pt x="32578" y="10272"/>
                    </a:lnTo>
                    <a:lnTo>
                      <a:pt x="32578" y="10282"/>
                    </a:lnTo>
                    <a:lnTo>
                      <a:pt x="36039" y="10282"/>
                    </a:lnTo>
                    <a:lnTo>
                      <a:pt x="32229" y="10958"/>
                    </a:lnTo>
                    <a:lnTo>
                      <a:pt x="32229" y="10958"/>
                    </a:lnTo>
                    <a:cubicBezTo>
                      <a:pt x="32427" y="10545"/>
                      <a:pt x="32649" y="10127"/>
                      <a:pt x="32883" y="9711"/>
                    </a:cubicBezTo>
                    <a:close/>
                    <a:moveTo>
                      <a:pt x="36160" y="10295"/>
                    </a:moveTo>
                    <a:lnTo>
                      <a:pt x="39922" y="10963"/>
                    </a:lnTo>
                    <a:lnTo>
                      <a:pt x="39922" y="10959"/>
                    </a:lnTo>
                    <a:lnTo>
                      <a:pt x="39922" y="10959"/>
                    </a:lnTo>
                    <a:cubicBezTo>
                      <a:pt x="40056" y="11245"/>
                      <a:pt x="40178" y="11529"/>
                      <a:pt x="40286" y="11809"/>
                    </a:cubicBezTo>
                    <a:lnTo>
                      <a:pt x="40286" y="11809"/>
                    </a:lnTo>
                    <a:lnTo>
                      <a:pt x="36160" y="10295"/>
                    </a:lnTo>
                    <a:close/>
                    <a:moveTo>
                      <a:pt x="36039" y="10293"/>
                    </a:moveTo>
                    <a:lnTo>
                      <a:pt x="31846" y="11832"/>
                    </a:lnTo>
                    <a:lnTo>
                      <a:pt x="31846" y="11832"/>
                    </a:lnTo>
                    <a:cubicBezTo>
                      <a:pt x="31957" y="11548"/>
                      <a:pt x="32084" y="11261"/>
                      <a:pt x="32223" y="10971"/>
                    </a:cubicBezTo>
                    <a:lnTo>
                      <a:pt x="32223" y="10971"/>
                    </a:lnTo>
                    <a:lnTo>
                      <a:pt x="36039" y="10293"/>
                    </a:lnTo>
                    <a:close/>
                    <a:moveTo>
                      <a:pt x="41330" y="11595"/>
                    </a:moveTo>
                    <a:cubicBezTo>
                      <a:pt x="41249" y="11598"/>
                      <a:pt x="41185" y="11663"/>
                      <a:pt x="41185" y="11740"/>
                    </a:cubicBezTo>
                    <a:cubicBezTo>
                      <a:pt x="41185" y="11820"/>
                      <a:pt x="41250" y="11885"/>
                      <a:pt x="41330" y="11885"/>
                    </a:cubicBezTo>
                    <a:cubicBezTo>
                      <a:pt x="41410" y="11885"/>
                      <a:pt x="41475" y="11820"/>
                      <a:pt x="41475" y="11740"/>
                    </a:cubicBezTo>
                    <a:cubicBezTo>
                      <a:pt x="41475" y="11660"/>
                      <a:pt x="41410" y="11595"/>
                      <a:pt x="41330" y="11595"/>
                    </a:cubicBezTo>
                    <a:close/>
                    <a:moveTo>
                      <a:pt x="30780" y="11598"/>
                    </a:moveTo>
                    <a:cubicBezTo>
                      <a:pt x="30700" y="11598"/>
                      <a:pt x="30635" y="11663"/>
                      <a:pt x="30635" y="11743"/>
                    </a:cubicBezTo>
                    <a:cubicBezTo>
                      <a:pt x="30635" y="11823"/>
                      <a:pt x="30700" y="11888"/>
                      <a:pt x="30780" y="11888"/>
                    </a:cubicBezTo>
                    <a:cubicBezTo>
                      <a:pt x="30859" y="11888"/>
                      <a:pt x="30925" y="11823"/>
                      <a:pt x="30925" y="11743"/>
                    </a:cubicBezTo>
                    <a:cubicBezTo>
                      <a:pt x="30925" y="11663"/>
                      <a:pt x="30859" y="11598"/>
                      <a:pt x="30780" y="11598"/>
                    </a:cubicBezTo>
                    <a:close/>
                    <a:moveTo>
                      <a:pt x="36147" y="10302"/>
                    </a:moveTo>
                    <a:lnTo>
                      <a:pt x="40291" y="11823"/>
                    </a:lnTo>
                    <a:lnTo>
                      <a:pt x="40291" y="11823"/>
                    </a:lnTo>
                    <a:cubicBezTo>
                      <a:pt x="40432" y="12193"/>
                      <a:pt x="40547" y="12557"/>
                      <a:pt x="40627" y="12909"/>
                    </a:cubicBezTo>
                    <a:lnTo>
                      <a:pt x="40627" y="12909"/>
                    </a:lnTo>
                    <a:lnTo>
                      <a:pt x="36147" y="10302"/>
                    </a:lnTo>
                    <a:close/>
                    <a:moveTo>
                      <a:pt x="36037" y="10305"/>
                    </a:moveTo>
                    <a:lnTo>
                      <a:pt x="36037" y="10305"/>
                    </a:lnTo>
                    <a:cubicBezTo>
                      <a:pt x="36037" y="10306"/>
                      <a:pt x="36036" y="10307"/>
                      <a:pt x="36036" y="10308"/>
                    </a:cubicBezTo>
                    <a:lnTo>
                      <a:pt x="36036" y="10308"/>
                    </a:lnTo>
                    <a:lnTo>
                      <a:pt x="31492" y="12951"/>
                    </a:lnTo>
                    <a:lnTo>
                      <a:pt x="31492" y="12951"/>
                    </a:lnTo>
                    <a:cubicBezTo>
                      <a:pt x="31549" y="12705"/>
                      <a:pt x="31624" y="12446"/>
                      <a:pt x="31719" y="12176"/>
                    </a:cubicBezTo>
                    <a:cubicBezTo>
                      <a:pt x="31757" y="12067"/>
                      <a:pt x="31797" y="11957"/>
                      <a:pt x="31840" y="11847"/>
                    </a:cubicBezTo>
                    <a:lnTo>
                      <a:pt x="31840" y="11847"/>
                    </a:lnTo>
                    <a:lnTo>
                      <a:pt x="36037" y="10305"/>
                    </a:lnTo>
                    <a:close/>
                    <a:moveTo>
                      <a:pt x="16840" y="12809"/>
                    </a:moveTo>
                    <a:cubicBezTo>
                      <a:pt x="16804" y="12809"/>
                      <a:pt x="16767" y="12823"/>
                      <a:pt x="16739" y="12852"/>
                    </a:cubicBezTo>
                    <a:cubicBezTo>
                      <a:pt x="16682" y="12907"/>
                      <a:pt x="16682" y="12998"/>
                      <a:pt x="16739" y="13054"/>
                    </a:cubicBezTo>
                    <a:cubicBezTo>
                      <a:pt x="16767" y="13082"/>
                      <a:pt x="16804" y="13096"/>
                      <a:pt x="16840" y="13096"/>
                    </a:cubicBezTo>
                    <a:cubicBezTo>
                      <a:pt x="16877" y="13096"/>
                      <a:pt x="16913" y="13082"/>
                      <a:pt x="16942" y="13054"/>
                    </a:cubicBezTo>
                    <a:cubicBezTo>
                      <a:pt x="16998" y="12998"/>
                      <a:pt x="16998" y="12907"/>
                      <a:pt x="16942" y="12852"/>
                    </a:cubicBezTo>
                    <a:cubicBezTo>
                      <a:pt x="16913" y="12823"/>
                      <a:pt x="16877" y="12809"/>
                      <a:pt x="16840" y="12809"/>
                    </a:cubicBezTo>
                    <a:close/>
                    <a:moveTo>
                      <a:pt x="18257" y="12881"/>
                    </a:moveTo>
                    <a:cubicBezTo>
                      <a:pt x="18211" y="12881"/>
                      <a:pt x="18164" y="12899"/>
                      <a:pt x="18128" y="12934"/>
                    </a:cubicBezTo>
                    <a:cubicBezTo>
                      <a:pt x="18056" y="13005"/>
                      <a:pt x="18056" y="13121"/>
                      <a:pt x="18128" y="13192"/>
                    </a:cubicBezTo>
                    <a:cubicBezTo>
                      <a:pt x="18164" y="13227"/>
                      <a:pt x="18211" y="13244"/>
                      <a:pt x="18257" y="13244"/>
                    </a:cubicBezTo>
                    <a:cubicBezTo>
                      <a:pt x="18304" y="13244"/>
                      <a:pt x="18350" y="13227"/>
                      <a:pt x="18385" y="13192"/>
                    </a:cubicBezTo>
                    <a:cubicBezTo>
                      <a:pt x="18456" y="13121"/>
                      <a:pt x="18456" y="13005"/>
                      <a:pt x="18385" y="12934"/>
                    </a:cubicBezTo>
                    <a:cubicBezTo>
                      <a:pt x="18350" y="12899"/>
                      <a:pt x="18304" y="12881"/>
                      <a:pt x="18257" y="12881"/>
                    </a:cubicBezTo>
                    <a:close/>
                    <a:moveTo>
                      <a:pt x="55203" y="12967"/>
                    </a:moveTo>
                    <a:cubicBezTo>
                      <a:pt x="55167" y="12967"/>
                      <a:pt x="55130" y="12981"/>
                      <a:pt x="55102" y="13008"/>
                    </a:cubicBezTo>
                    <a:cubicBezTo>
                      <a:pt x="55045" y="13065"/>
                      <a:pt x="55045" y="13156"/>
                      <a:pt x="55102" y="13211"/>
                    </a:cubicBezTo>
                    <a:cubicBezTo>
                      <a:pt x="55130" y="13239"/>
                      <a:pt x="55167" y="13253"/>
                      <a:pt x="55203" y="13253"/>
                    </a:cubicBezTo>
                    <a:cubicBezTo>
                      <a:pt x="55240" y="13253"/>
                      <a:pt x="55276" y="13239"/>
                      <a:pt x="55305" y="13211"/>
                    </a:cubicBezTo>
                    <a:cubicBezTo>
                      <a:pt x="55361" y="13156"/>
                      <a:pt x="55361" y="13065"/>
                      <a:pt x="55305" y="13008"/>
                    </a:cubicBezTo>
                    <a:cubicBezTo>
                      <a:pt x="55276" y="12981"/>
                      <a:pt x="55240" y="12967"/>
                      <a:pt x="55203" y="12967"/>
                    </a:cubicBezTo>
                    <a:close/>
                    <a:moveTo>
                      <a:pt x="53789" y="13039"/>
                    </a:moveTo>
                    <a:cubicBezTo>
                      <a:pt x="53742" y="13039"/>
                      <a:pt x="53695" y="13057"/>
                      <a:pt x="53660" y="13092"/>
                    </a:cubicBezTo>
                    <a:cubicBezTo>
                      <a:pt x="53589" y="13163"/>
                      <a:pt x="53589" y="13279"/>
                      <a:pt x="53660" y="13349"/>
                    </a:cubicBezTo>
                    <a:cubicBezTo>
                      <a:pt x="53695" y="13384"/>
                      <a:pt x="53742" y="13402"/>
                      <a:pt x="53789" y="13402"/>
                    </a:cubicBezTo>
                    <a:cubicBezTo>
                      <a:pt x="53836" y="13402"/>
                      <a:pt x="53882" y="13384"/>
                      <a:pt x="53918" y="13349"/>
                    </a:cubicBezTo>
                    <a:cubicBezTo>
                      <a:pt x="53987" y="13279"/>
                      <a:pt x="53987" y="13163"/>
                      <a:pt x="53918" y="13092"/>
                    </a:cubicBezTo>
                    <a:cubicBezTo>
                      <a:pt x="53882" y="13057"/>
                      <a:pt x="53836" y="13039"/>
                      <a:pt x="53789" y="13039"/>
                    </a:cubicBezTo>
                    <a:close/>
                    <a:moveTo>
                      <a:pt x="19844" y="13225"/>
                    </a:moveTo>
                    <a:cubicBezTo>
                      <a:pt x="19776" y="13225"/>
                      <a:pt x="19708" y="13251"/>
                      <a:pt x="19656" y="13304"/>
                    </a:cubicBezTo>
                    <a:cubicBezTo>
                      <a:pt x="19550" y="13407"/>
                      <a:pt x="19550" y="13578"/>
                      <a:pt x="19656" y="13682"/>
                    </a:cubicBezTo>
                    <a:cubicBezTo>
                      <a:pt x="19708" y="13735"/>
                      <a:pt x="19777" y="13761"/>
                      <a:pt x="19845" y="13761"/>
                    </a:cubicBezTo>
                    <a:cubicBezTo>
                      <a:pt x="19914" y="13761"/>
                      <a:pt x="19982" y="13735"/>
                      <a:pt x="20034" y="13682"/>
                    </a:cubicBezTo>
                    <a:cubicBezTo>
                      <a:pt x="20138" y="13578"/>
                      <a:pt x="20138" y="13407"/>
                      <a:pt x="20034" y="13304"/>
                    </a:cubicBezTo>
                    <a:cubicBezTo>
                      <a:pt x="19981" y="13251"/>
                      <a:pt x="19912" y="13225"/>
                      <a:pt x="19844" y="13225"/>
                    </a:cubicBezTo>
                    <a:close/>
                    <a:moveTo>
                      <a:pt x="52199" y="13381"/>
                    </a:moveTo>
                    <a:cubicBezTo>
                      <a:pt x="52130" y="13381"/>
                      <a:pt x="52062" y="13407"/>
                      <a:pt x="52010" y="13460"/>
                    </a:cubicBezTo>
                    <a:cubicBezTo>
                      <a:pt x="51905" y="13564"/>
                      <a:pt x="51905" y="13735"/>
                      <a:pt x="52010" y="13838"/>
                    </a:cubicBezTo>
                    <a:cubicBezTo>
                      <a:pt x="52062" y="13891"/>
                      <a:pt x="52131" y="13917"/>
                      <a:pt x="52200" y="13917"/>
                    </a:cubicBezTo>
                    <a:cubicBezTo>
                      <a:pt x="52269" y="13917"/>
                      <a:pt x="52337" y="13891"/>
                      <a:pt x="52389" y="13838"/>
                    </a:cubicBezTo>
                    <a:cubicBezTo>
                      <a:pt x="52493" y="13735"/>
                      <a:pt x="52493" y="13564"/>
                      <a:pt x="52389" y="13460"/>
                    </a:cubicBezTo>
                    <a:cubicBezTo>
                      <a:pt x="52336" y="13407"/>
                      <a:pt x="52267" y="13381"/>
                      <a:pt x="52199" y="13381"/>
                    </a:cubicBezTo>
                    <a:close/>
                    <a:moveTo>
                      <a:pt x="36142" y="10310"/>
                    </a:moveTo>
                    <a:lnTo>
                      <a:pt x="40630" y="12923"/>
                    </a:lnTo>
                    <a:lnTo>
                      <a:pt x="40630" y="12923"/>
                    </a:lnTo>
                    <a:cubicBezTo>
                      <a:pt x="40730" y="13371"/>
                      <a:pt x="40774" y="13802"/>
                      <a:pt x="40745" y="14205"/>
                    </a:cubicBezTo>
                    <a:lnTo>
                      <a:pt x="40745" y="14205"/>
                    </a:lnTo>
                    <a:lnTo>
                      <a:pt x="36142" y="10310"/>
                    </a:lnTo>
                    <a:close/>
                    <a:moveTo>
                      <a:pt x="36033" y="10321"/>
                    </a:moveTo>
                    <a:lnTo>
                      <a:pt x="36033" y="10321"/>
                    </a:lnTo>
                    <a:cubicBezTo>
                      <a:pt x="36033" y="10322"/>
                      <a:pt x="36033" y="10324"/>
                      <a:pt x="36032" y="10326"/>
                    </a:cubicBezTo>
                    <a:lnTo>
                      <a:pt x="36032" y="10326"/>
                    </a:lnTo>
                    <a:lnTo>
                      <a:pt x="31375" y="14267"/>
                    </a:lnTo>
                    <a:lnTo>
                      <a:pt x="31375" y="14267"/>
                    </a:lnTo>
                    <a:cubicBezTo>
                      <a:pt x="31342" y="13876"/>
                      <a:pt x="31380" y="13443"/>
                      <a:pt x="31489" y="12967"/>
                    </a:cubicBezTo>
                    <a:lnTo>
                      <a:pt x="31489" y="12967"/>
                    </a:lnTo>
                    <a:lnTo>
                      <a:pt x="36033" y="10321"/>
                    </a:lnTo>
                    <a:close/>
                    <a:moveTo>
                      <a:pt x="21370" y="13944"/>
                    </a:moveTo>
                    <a:cubicBezTo>
                      <a:pt x="21323" y="13944"/>
                      <a:pt x="21277" y="13962"/>
                      <a:pt x="21242" y="13998"/>
                    </a:cubicBezTo>
                    <a:cubicBezTo>
                      <a:pt x="21171" y="14069"/>
                      <a:pt x="21171" y="14182"/>
                      <a:pt x="21242" y="14254"/>
                    </a:cubicBezTo>
                    <a:cubicBezTo>
                      <a:pt x="21277" y="14290"/>
                      <a:pt x="21323" y="14307"/>
                      <a:pt x="21370" y="14307"/>
                    </a:cubicBezTo>
                    <a:cubicBezTo>
                      <a:pt x="21417" y="14307"/>
                      <a:pt x="21463" y="14290"/>
                      <a:pt x="21499" y="14254"/>
                    </a:cubicBezTo>
                    <a:cubicBezTo>
                      <a:pt x="21570" y="14185"/>
                      <a:pt x="21570" y="14069"/>
                      <a:pt x="21499" y="13998"/>
                    </a:cubicBezTo>
                    <a:cubicBezTo>
                      <a:pt x="21463" y="13962"/>
                      <a:pt x="21417" y="13944"/>
                      <a:pt x="21370" y="13944"/>
                    </a:cubicBezTo>
                    <a:close/>
                    <a:moveTo>
                      <a:pt x="50673" y="14101"/>
                    </a:moveTo>
                    <a:cubicBezTo>
                      <a:pt x="50627" y="14101"/>
                      <a:pt x="50580" y="14118"/>
                      <a:pt x="50545" y="14153"/>
                    </a:cubicBezTo>
                    <a:cubicBezTo>
                      <a:pt x="50474" y="14224"/>
                      <a:pt x="50474" y="14340"/>
                      <a:pt x="50545" y="14411"/>
                    </a:cubicBezTo>
                    <a:cubicBezTo>
                      <a:pt x="50580" y="14446"/>
                      <a:pt x="50627" y="14464"/>
                      <a:pt x="50673" y="14464"/>
                    </a:cubicBezTo>
                    <a:cubicBezTo>
                      <a:pt x="50720" y="14464"/>
                      <a:pt x="50767" y="14446"/>
                      <a:pt x="50802" y="14411"/>
                    </a:cubicBezTo>
                    <a:cubicBezTo>
                      <a:pt x="50872" y="14340"/>
                      <a:pt x="50872" y="14225"/>
                      <a:pt x="50802" y="14153"/>
                    </a:cubicBezTo>
                    <a:cubicBezTo>
                      <a:pt x="50767" y="14118"/>
                      <a:pt x="50720" y="14101"/>
                      <a:pt x="50673" y="14101"/>
                    </a:cubicBezTo>
                    <a:close/>
                    <a:moveTo>
                      <a:pt x="22640" y="14877"/>
                    </a:moveTo>
                    <a:cubicBezTo>
                      <a:pt x="22603" y="14877"/>
                      <a:pt x="22567" y="14891"/>
                      <a:pt x="22539" y="14919"/>
                    </a:cubicBezTo>
                    <a:cubicBezTo>
                      <a:pt x="22483" y="14976"/>
                      <a:pt x="22483" y="15066"/>
                      <a:pt x="22539" y="15122"/>
                    </a:cubicBezTo>
                    <a:cubicBezTo>
                      <a:pt x="22567" y="15150"/>
                      <a:pt x="22603" y="15165"/>
                      <a:pt x="22640" y="15165"/>
                    </a:cubicBezTo>
                    <a:cubicBezTo>
                      <a:pt x="22677" y="15165"/>
                      <a:pt x="22714" y="15150"/>
                      <a:pt x="22742" y="15122"/>
                    </a:cubicBezTo>
                    <a:cubicBezTo>
                      <a:pt x="22797" y="15066"/>
                      <a:pt x="22797" y="14976"/>
                      <a:pt x="22742" y="14919"/>
                    </a:cubicBezTo>
                    <a:cubicBezTo>
                      <a:pt x="22714" y="14891"/>
                      <a:pt x="22677" y="14877"/>
                      <a:pt x="22640" y="14877"/>
                    </a:cubicBezTo>
                    <a:close/>
                    <a:moveTo>
                      <a:pt x="49404" y="15035"/>
                    </a:moveTo>
                    <a:cubicBezTo>
                      <a:pt x="49367" y="15035"/>
                      <a:pt x="49330" y="15049"/>
                      <a:pt x="49303" y="15077"/>
                    </a:cubicBezTo>
                    <a:cubicBezTo>
                      <a:pt x="49246" y="15134"/>
                      <a:pt x="49246" y="15224"/>
                      <a:pt x="49303" y="15280"/>
                    </a:cubicBezTo>
                    <a:cubicBezTo>
                      <a:pt x="49330" y="15308"/>
                      <a:pt x="49367" y="15323"/>
                      <a:pt x="49404" y="15323"/>
                    </a:cubicBezTo>
                    <a:cubicBezTo>
                      <a:pt x="49440" y="15323"/>
                      <a:pt x="49477" y="15308"/>
                      <a:pt x="49506" y="15280"/>
                    </a:cubicBezTo>
                    <a:cubicBezTo>
                      <a:pt x="49561" y="15224"/>
                      <a:pt x="49561" y="15134"/>
                      <a:pt x="49506" y="15077"/>
                    </a:cubicBezTo>
                    <a:cubicBezTo>
                      <a:pt x="49477" y="15049"/>
                      <a:pt x="49440" y="15035"/>
                      <a:pt x="49404" y="15035"/>
                    </a:cubicBezTo>
                    <a:close/>
                    <a:moveTo>
                      <a:pt x="36133" y="10316"/>
                    </a:moveTo>
                    <a:lnTo>
                      <a:pt x="40744" y="14218"/>
                    </a:lnTo>
                    <a:lnTo>
                      <a:pt x="40744" y="14218"/>
                    </a:lnTo>
                    <a:cubicBezTo>
                      <a:pt x="40711" y="14649"/>
                      <a:pt x="40593" y="15049"/>
                      <a:pt x="40371" y="15407"/>
                    </a:cubicBezTo>
                    <a:lnTo>
                      <a:pt x="40371" y="15407"/>
                    </a:lnTo>
                    <a:lnTo>
                      <a:pt x="36133" y="10316"/>
                    </a:lnTo>
                    <a:close/>
                    <a:moveTo>
                      <a:pt x="36051" y="11740"/>
                    </a:moveTo>
                    <a:cubicBezTo>
                      <a:pt x="36051" y="12788"/>
                      <a:pt x="33479" y="14388"/>
                      <a:pt x="32969" y="15867"/>
                    </a:cubicBezTo>
                    <a:cubicBezTo>
                      <a:pt x="33598" y="15312"/>
                      <a:pt x="36051" y="13998"/>
                      <a:pt x="36051" y="11740"/>
                    </a:cubicBezTo>
                    <a:close/>
                    <a:moveTo>
                      <a:pt x="36051" y="11743"/>
                    </a:moveTo>
                    <a:cubicBezTo>
                      <a:pt x="36051" y="13998"/>
                      <a:pt x="38505" y="15312"/>
                      <a:pt x="39132" y="15868"/>
                    </a:cubicBezTo>
                    <a:cubicBezTo>
                      <a:pt x="38623" y="14389"/>
                      <a:pt x="36052" y="12789"/>
                      <a:pt x="36051" y="11743"/>
                    </a:cubicBezTo>
                    <a:close/>
                    <a:moveTo>
                      <a:pt x="36096" y="10289"/>
                    </a:moveTo>
                    <a:lnTo>
                      <a:pt x="40364" y="15417"/>
                    </a:lnTo>
                    <a:lnTo>
                      <a:pt x="40364" y="15417"/>
                    </a:lnTo>
                    <a:cubicBezTo>
                      <a:pt x="40241" y="15614"/>
                      <a:pt x="40086" y="15798"/>
                      <a:pt x="39896" y="15967"/>
                    </a:cubicBezTo>
                    <a:lnTo>
                      <a:pt x="39896" y="15967"/>
                    </a:lnTo>
                    <a:cubicBezTo>
                      <a:pt x="39354" y="14935"/>
                      <a:pt x="38675" y="14205"/>
                      <a:pt x="38041" y="13525"/>
                    </a:cubicBezTo>
                    <a:cubicBezTo>
                      <a:pt x="37187" y="12608"/>
                      <a:pt x="36381" y="11740"/>
                      <a:pt x="36073" y="10316"/>
                    </a:cubicBezTo>
                    <a:lnTo>
                      <a:pt x="36073" y="10316"/>
                    </a:lnTo>
                    <a:lnTo>
                      <a:pt x="36096" y="10289"/>
                    </a:lnTo>
                    <a:close/>
                    <a:moveTo>
                      <a:pt x="36029" y="10342"/>
                    </a:moveTo>
                    <a:cubicBezTo>
                      <a:pt x="36028" y="10346"/>
                      <a:pt x="36027" y="10349"/>
                      <a:pt x="36026" y="10353"/>
                    </a:cubicBezTo>
                    <a:lnTo>
                      <a:pt x="36026" y="10353"/>
                    </a:lnTo>
                    <a:lnTo>
                      <a:pt x="31780" y="15455"/>
                    </a:lnTo>
                    <a:lnTo>
                      <a:pt x="31788" y="15463"/>
                    </a:lnTo>
                    <a:lnTo>
                      <a:pt x="36020" y="10379"/>
                    </a:lnTo>
                    <a:lnTo>
                      <a:pt x="36020" y="10379"/>
                    </a:lnTo>
                    <a:cubicBezTo>
                      <a:pt x="35704" y="11767"/>
                      <a:pt x="34906" y="12621"/>
                      <a:pt x="34068" y="13525"/>
                    </a:cubicBezTo>
                    <a:cubicBezTo>
                      <a:pt x="33433" y="14207"/>
                      <a:pt x="32753" y="14937"/>
                      <a:pt x="32212" y="15970"/>
                    </a:cubicBezTo>
                    <a:lnTo>
                      <a:pt x="32212" y="15970"/>
                    </a:lnTo>
                    <a:cubicBezTo>
                      <a:pt x="31714" y="15528"/>
                      <a:pt x="31435" y="14968"/>
                      <a:pt x="31376" y="14280"/>
                    </a:cubicBezTo>
                    <a:lnTo>
                      <a:pt x="31376" y="14280"/>
                    </a:lnTo>
                    <a:lnTo>
                      <a:pt x="36029" y="10342"/>
                    </a:lnTo>
                    <a:close/>
                    <a:moveTo>
                      <a:pt x="13113" y="16536"/>
                    </a:moveTo>
                    <a:cubicBezTo>
                      <a:pt x="13076" y="16536"/>
                      <a:pt x="13039" y="16550"/>
                      <a:pt x="13012" y="16578"/>
                    </a:cubicBezTo>
                    <a:cubicBezTo>
                      <a:pt x="12955" y="16635"/>
                      <a:pt x="12955" y="16725"/>
                      <a:pt x="13012" y="16781"/>
                    </a:cubicBezTo>
                    <a:cubicBezTo>
                      <a:pt x="13039" y="16810"/>
                      <a:pt x="13076" y="16824"/>
                      <a:pt x="13113" y="16824"/>
                    </a:cubicBezTo>
                    <a:cubicBezTo>
                      <a:pt x="13149" y="16824"/>
                      <a:pt x="13186" y="16810"/>
                      <a:pt x="13215" y="16781"/>
                    </a:cubicBezTo>
                    <a:cubicBezTo>
                      <a:pt x="13270" y="16725"/>
                      <a:pt x="13270" y="16635"/>
                      <a:pt x="13215" y="16578"/>
                    </a:cubicBezTo>
                    <a:cubicBezTo>
                      <a:pt x="13186" y="16550"/>
                      <a:pt x="13149" y="16536"/>
                      <a:pt x="13113" y="16536"/>
                    </a:cubicBezTo>
                    <a:close/>
                    <a:moveTo>
                      <a:pt x="58931" y="16694"/>
                    </a:moveTo>
                    <a:cubicBezTo>
                      <a:pt x="58894" y="16694"/>
                      <a:pt x="58858" y="16708"/>
                      <a:pt x="58830" y="16736"/>
                    </a:cubicBezTo>
                    <a:cubicBezTo>
                      <a:pt x="58774" y="16791"/>
                      <a:pt x="58774" y="16883"/>
                      <a:pt x="58830" y="16939"/>
                    </a:cubicBezTo>
                    <a:cubicBezTo>
                      <a:pt x="58858" y="16967"/>
                      <a:pt x="58894" y="16981"/>
                      <a:pt x="58931" y="16981"/>
                    </a:cubicBezTo>
                    <a:cubicBezTo>
                      <a:pt x="58968" y="16981"/>
                      <a:pt x="59005" y="16967"/>
                      <a:pt x="59033" y="16939"/>
                    </a:cubicBezTo>
                    <a:cubicBezTo>
                      <a:pt x="59088" y="16883"/>
                      <a:pt x="59088" y="16793"/>
                      <a:pt x="59033" y="16736"/>
                    </a:cubicBezTo>
                    <a:cubicBezTo>
                      <a:pt x="59005" y="16708"/>
                      <a:pt x="58968" y="16694"/>
                      <a:pt x="58931" y="16694"/>
                    </a:cubicBezTo>
                    <a:close/>
                    <a:moveTo>
                      <a:pt x="18167" y="14620"/>
                    </a:moveTo>
                    <a:lnTo>
                      <a:pt x="18167" y="14620"/>
                    </a:lnTo>
                    <a:cubicBezTo>
                      <a:pt x="18336" y="14661"/>
                      <a:pt x="18505" y="14703"/>
                      <a:pt x="18674" y="14746"/>
                    </a:cubicBezTo>
                    <a:lnTo>
                      <a:pt x="18674" y="14746"/>
                    </a:lnTo>
                    <a:lnTo>
                      <a:pt x="17917" y="17609"/>
                    </a:lnTo>
                    <a:lnTo>
                      <a:pt x="18167" y="14620"/>
                    </a:lnTo>
                    <a:close/>
                    <a:moveTo>
                      <a:pt x="17003" y="14343"/>
                    </a:moveTo>
                    <a:cubicBezTo>
                      <a:pt x="17049" y="14354"/>
                      <a:pt x="17095" y="14365"/>
                      <a:pt x="17142" y="14376"/>
                    </a:cubicBezTo>
                    <a:cubicBezTo>
                      <a:pt x="17295" y="14412"/>
                      <a:pt x="17450" y="14448"/>
                      <a:pt x="17606" y="14485"/>
                    </a:cubicBezTo>
                    <a:lnTo>
                      <a:pt x="17606" y="14485"/>
                    </a:lnTo>
                    <a:lnTo>
                      <a:pt x="17893" y="17617"/>
                    </a:lnTo>
                    <a:lnTo>
                      <a:pt x="17003" y="14343"/>
                    </a:lnTo>
                    <a:close/>
                    <a:moveTo>
                      <a:pt x="16259" y="14166"/>
                    </a:moveTo>
                    <a:cubicBezTo>
                      <a:pt x="16496" y="14224"/>
                      <a:pt x="16740" y="14281"/>
                      <a:pt x="16990" y="14340"/>
                    </a:cubicBezTo>
                    <a:lnTo>
                      <a:pt x="16990" y="14340"/>
                    </a:lnTo>
                    <a:lnTo>
                      <a:pt x="17881" y="17618"/>
                    </a:lnTo>
                    <a:lnTo>
                      <a:pt x="16259" y="14166"/>
                    </a:lnTo>
                    <a:close/>
                    <a:moveTo>
                      <a:pt x="17618" y="14488"/>
                    </a:moveTo>
                    <a:cubicBezTo>
                      <a:pt x="17796" y="14530"/>
                      <a:pt x="17975" y="14573"/>
                      <a:pt x="18156" y="14617"/>
                    </a:cubicBezTo>
                    <a:lnTo>
                      <a:pt x="18156" y="14617"/>
                    </a:lnTo>
                    <a:lnTo>
                      <a:pt x="17905" y="17619"/>
                    </a:lnTo>
                    <a:lnTo>
                      <a:pt x="17618" y="14488"/>
                    </a:lnTo>
                    <a:close/>
                    <a:moveTo>
                      <a:pt x="18686" y="14749"/>
                    </a:moveTo>
                    <a:cubicBezTo>
                      <a:pt x="18857" y="14792"/>
                      <a:pt x="19028" y="14836"/>
                      <a:pt x="19198" y="14881"/>
                    </a:cubicBezTo>
                    <a:lnTo>
                      <a:pt x="19198" y="14881"/>
                    </a:lnTo>
                    <a:lnTo>
                      <a:pt x="17923" y="17634"/>
                    </a:lnTo>
                    <a:lnTo>
                      <a:pt x="18686" y="14749"/>
                    </a:lnTo>
                    <a:close/>
                    <a:moveTo>
                      <a:pt x="15263" y="13912"/>
                    </a:moveTo>
                    <a:cubicBezTo>
                      <a:pt x="15572" y="13997"/>
                      <a:pt x="15902" y="14080"/>
                      <a:pt x="16247" y="14163"/>
                    </a:cubicBezTo>
                    <a:lnTo>
                      <a:pt x="16247" y="14163"/>
                    </a:lnTo>
                    <a:lnTo>
                      <a:pt x="17879" y="17638"/>
                    </a:lnTo>
                    <a:lnTo>
                      <a:pt x="15263" y="13912"/>
                    </a:lnTo>
                    <a:close/>
                    <a:moveTo>
                      <a:pt x="19209" y="14884"/>
                    </a:moveTo>
                    <a:cubicBezTo>
                      <a:pt x="19599" y="14988"/>
                      <a:pt x="19987" y="15099"/>
                      <a:pt x="20365" y="15218"/>
                    </a:cubicBezTo>
                    <a:lnTo>
                      <a:pt x="20365" y="15218"/>
                    </a:lnTo>
                    <a:lnTo>
                      <a:pt x="17944" y="17639"/>
                    </a:lnTo>
                    <a:lnTo>
                      <a:pt x="19753" y="15050"/>
                    </a:lnTo>
                    <a:lnTo>
                      <a:pt x="19744" y="15044"/>
                    </a:lnTo>
                    <a:lnTo>
                      <a:pt x="17934" y="17636"/>
                    </a:lnTo>
                    <a:lnTo>
                      <a:pt x="19209" y="14884"/>
                    </a:lnTo>
                    <a:close/>
                    <a:moveTo>
                      <a:pt x="13293" y="13129"/>
                    </a:moveTo>
                    <a:cubicBezTo>
                      <a:pt x="13702" y="13430"/>
                      <a:pt x="14394" y="13675"/>
                      <a:pt x="15247" y="13908"/>
                    </a:cubicBezTo>
                    <a:lnTo>
                      <a:pt x="15247" y="13908"/>
                    </a:lnTo>
                    <a:lnTo>
                      <a:pt x="17862" y="17634"/>
                    </a:lnTo>
                    <a:lnTo>
                      <a:pt x="13493" y="13266"/>
                    </a:lnTo>
                    <a:lnTo>
                      <a:pt x="13486" y="13273"/>
                    </a:lnTo>
                    <a:lnTo>
                      <a:pt x="17861" y="17647"/>
                    </a:lnTo>
                    <a:lnTo>
                      <a:pt x="17861" y="17647"/>
                    </a:lnTo>
                    <a:lnTo>
                      <a:pt x="14096" y="15005"/>
                    </a:lnTo>
                    <a:lnTo>
                      <a:pt x="14096" y="15005"/>
                    </a:lnTo>
                    <a:cubicBezTo>
                      <a:pt x="13860" y="14177"/>
                      <a:pt x="13607" y="13512"/>
                      <a:pt x="13293" y="13129"/>
                    </a:cubicBezTo>
                    <a:close/>
                    <a:moveTo>
                      <a:pt x="20376" y="15222"/>
                    </a:moveTo>
                    <a:cubicBezTo>
                      <a:pt x="20616" y="15297"/>
                      <a:pt x="20852" y="15377"/>
                      <a:pt x="21083" y="15460"/>
                    </a:cubicBezTo>
                    <a:lnTo>
                      <a:pt x="21083" y="15460"/>
                    </a:lnTo>
                    <a:lnTo>
                      <a:pt x="17950" y="17648"/>
                    </a:lnTo>
                    <a:lnTo>
                      <a:pt x="20376" y="15222"/>
                    </a:lnTo>
                    <a:close/>
                    <a:moveTo>
                      <a:pt x="14100" y="15019"/>
                    </a:moveTo>
                    <a:lnTo>
                      <a:pt x="17844" y="17650"/>
                    </a:lnTo>
                    <a:lnTo>
                      <a:pt x="14367" y="16018"/>
                    </a:lnTo>
                    <a:lnTo>
                      <a:pt x="14362" y="16026"/>
                    </a:lnTo>
                    <a:lnTo>
                      <a:pt x="14362" y="16026"/>
                    </a:lnTo>
                    <a:cubicBezTo>
                      <a:pt x="14276" y="15671"/>
                      <a:pt x="14189" y="15334"/>
                      <a:pt x="14100" y="15019"/>
                    </a:cubicBezTo>
                    <a:close/>
                    <a:moveTo>
                      <a:pt x="21090" y="15463"/>
                    </a:moveTo>
                    <a:cubicBezTo>
                      <a:pt x="21388" y="15570"/>
                      <a:pt x="21677" y="15685"/>
                      <a:pt x="21951" y="15808"/>
                    </a:cubicBezTo>
                    <a:lnTo>
                      <a:pt x="21951" y="15808"/>
                    </a:lnTo>
                    <a:lnTo>
                      <a:pt x="17959" y="17655"/>
                    </a:lnTo>
                    <a:lnTo>
                      <a:pt x="17959" y="17655"/>
                    </a:lnTo>
                    <a:lnTo>
                      <a:pt x="21093" y="15467"/>
                    </a:lnTo>
                    <a:lnTo>
                      <a:pt x="21090" y="15463"/>
                    </a:lnTo>
                    <a:close/>
                    <a:moveTo>
                      <a:pt x="21962" y="15812"/>
                    </a:moveTo>
                    <a:cubicBezTo>
                      <a:pt x="22324" y="15974"/>
                      <a:pt x="22662" y="16150"/>
                      <a:pt x="22967" y="16342"/>
                    </a:cubicBezTo>
                    <a:lnTo>
                      <a:pt x="22967" y="16342"/>
                    </a:lnTo>
                    <a:lnTo>
                      <a:pt x="17959" y="17665"/>
                    </a:lnTo>
                    <a:lnTo>
                      <a:pt x="17959" y="17665"/>
                    </a:lnTo>
                    <a:lnTo>
                      <a:pt x="21962" y="15812"/>
                    </a:lnTo>
                    <a:close/>
                    <a:moveTo>
                      <a:pt x="14363" y="16027"/>
                    </a:moveTo>
                    <a:lnTo>
                      <a:pt x="17856" y="17666"/>
                    </a:lnTo>
                    <a:lnTo>
                      <a:pt x="17856" y="17666"/>
                    </a:lnTo>
                    <a:lnTo>
                      <a:pt x="14539" y="16764"/>
                    </a:lnTo>
                    <a:lnTo>
                      <a:pt x="14539" y="16764"/>
                    </a:lnTo>
                    <a:cubicBezTo>
                      <a:pt x="14479" y="16512"/>
                      <a:pt x="14421" y="16265"/>
                      <a:pt x="14363" y="16027"/>
                    </a:cubicBezTo>
                    <a:close/>
                    <a:moveTo>
                      <a:pt x="14542" y="16777"/>
                    </a:moveTo>
                    <a:lnTo>
                      <a:pt x="17839" y="17674"/>
                    </a:lnTo>
                    <a:lnTo>
                      <a:pt x="17839" y="17674"/>
                    </a:lnTo>
                    <a:lnTo>
                      <a:pt x="14684" y="17384"/>
                    </a:lnTo>
                    <a:lnTo>
                      <a:pt x="14684" y="17384"/>
                    </a:lnTo>
                    <a:cubicBezTo>
                      <a:pt x="14663" y="17295"/>
                      <a:pt x="14642" y="17207"/>
                      <a:pt x="14622" y="17119"/>
                    </a:cubicBezTo>
                    <a:cubicBezTo>
                      <a:pt x="14595" y="17004"/>
                      <a:pt x="14568" y="16890"/>
                      <a:pt x="14542" y="16777"/>
                    </a:cubicBezTo>
                    <a:close/>
                    <a:moveTo>
                      <a:pt x="22981" y="16351"/>
                    </a:moveTo>
                    <a:cubicBezTo>
                      <a:pt x="23369" y="16596"/>
                      <a:pt x="23705" y="16869"/>
                      <a:pt x="23969" y="17175"/>
                    </a:cubicBezTo>
                    <a:lnTo>
                      <a:pt x="23969" y="17175"/>
                    </a:lnTo>
                    <a:lnTo>
                      <a:pt x="17971" y="17674"/>
                    </a:lnTo>
                    <a:lnTo>
                      <a:pt x="17971" y="17674"/>
                    </a:lnTo>
                    <a:lnTo>
                      <a:pt x="22981" y="16351"/>
                    </a:lnTo>
                    <a:close/>
                    <a:moveTo>
                      <a:pt x="55107" y="14539"/>
                    </a:moveTo>
                    <a:lnTo>
                      <a:pt x="54209" y="17842"/>
                    </a:lnTo>
                    <a:lnTo>
                      <a:pt x="54499" y="14682"/>
                    </a:lnTo>
                    <a:lnTo>
                      <a:pt x="54499" y="14682"/>
                    </a:lnTo>
                    <a:cubicBezTo>
                      <a:pt x="54588" y="14661"/>
                      <a:pt x="54677" y="14640"/>
                      <a:pt x="54766" y="14619"/>
                    </a:cubicBezTo>
                    <a:cubicBezTo>
                      <a:pt x="54880" y="14592"/>
                      <a:pt x="54994" y="14566"/>
                      <a:pt x="55107" y="14539"/>
                    </a:cubicBezTo>
                    <a:close/>
                    <a:moveTo>
                      <a:pt x="54489" y="14684"/>
                    </a:moveTo>
                    <a:lnTo>
                      <a:pt x="54199" y="17842"/>
                    </a:lnTo>
                    <a:lnTo>
                      <a:pt x="54198" y="17842"/>
                    </a:lnTo>
                    <a:lnTo>
                      <a:pt x="53945" y="14813"/>
                    </a:lnTo>
                    <a:lnTo>
                      <a:pt x="53945" y="14813"/>
                    </a:lnTo>
                    <a:cubicBezTo>
                      <a:pt x="54128" y="14769"/>
                      <a:pt x="54309" y="14726"/>
                      <a:pt x="54489" y="14684"/>
                    </a:cubicBezTo>
                    <a:close/>
                    <a:moveTo>
                      <a:pt x="53935" y="14815"/>
                    </a:moveTo>
                    <a:lnTo>
                      <a:pt x="54188" y="17842"/>
                    </a:lnTo>
                    <a:lnTo>
                      <a:pt x="53421" y="14940"/>
                    </a:lnTo>
                    <a:lnTo>
                      <a:pt x="53421" y="14940"/>
                    </a:lnTo>
                    <a:cubicBezTo>
                      <a:pt x="53593" y="14898"/>
                      <a:pt x="53765" y="14856"/>
                      <a:pt x="53935" y="14815"/>
                    </a:cubicBezTo>
                    <a:close/>
                    <a:moveTo>
                      <a:pt x="53409" y="14943"/>
                    </a:moveTo>
                    <a:lnTo>
                      <a:pt x="54177" y="17843"/>
                    </a:lnTo>
                    <a:lnTo>
                      <a:pt x="52894" y="15074"/>
                    </a:lnTo>
                    <a:lnTo>
                      <a:pt x="52894" y="15074"/>
                    </a:lnTo>
                    <a:cubicBezTo>
                      <a:pt x="53066" y="15029"/>
                      <a:pt x="53238" y="14986"/>
                      <a:pt x="53409" y="14943"/>
                    </a:cubicBezTo>
                    <a:close/>
                    <a:moveTo>
                      <a:pt x="52885" y="15077"/>
                    </a:moveTo>
                    <a:lnTo>
                      <a:pt x="54172" y="17856"/>
                    </a:lnTo>
                    <a:lnTo>
                      <a:pt x="52335" y="15225"/>
                    </a:lnTo>
                    <a:lnTo>
                      <a:pt x="52335" y="15225"/>
                    </a:lnTo>
                    <a:cubicBezTo>
                      <a:pt x="52518" y="15174"/>
                      <a:pt x="52701" y="15125"/>
                      <a:pt x="52885" y="15077"/>
                    </a:cubicBezTo>
                    <a:close/>
                    <a:moveTo>
                      <a:pt x="56864" y="14097"/>
                    </a:moveTo>
                    <a:lnTo>
                      <a:pt x="54231" y="17846"/>
                    </a:lnTo>
                    <a:lnTo>
                      <a:pt x="55867" y="14366"/>
                    </a:lnTo>
                    <a:lnTo>
                      <a:pt x="55857" y="14361"/>
                    </a:lnTo>
                    <a:lnTo>
                      <a:pt x="54216" y="17857"/>
                    </a:lnTo>
                    <a:lnTo>
                      <a:pt x="55119" y="14536"/>
                    </a:lnTo>
                    <a:lnTo>
                      <a:pt x="55119" y="14536"/>
                    </a:lnTo>
                    <a:cubicBezTo>
                      <a:pt x="55746" y="14389"/>
                      <a:pt x="56337" y="14246"/>
                      <a:pt x="56864" y="14097"/>
                    </a:cubicBezTo>
                    <a:close/>
                    <a:moveTo>
                      <a:pt x="58754" y="13290"/>
                    </a:moveTo>
                    <a:cubicBezTo>
                      <a:pt x="58453" y="13699"/>
                      <a:pt x="58209" y="14391"/>
                      <a:pt x="57975" y="15244"/>
                    </a:cubicBezTo>
                    <a:lnTo>
                      <a:pt x="57975" y="15244"/>
                    </a:lnTo>
                    <a:lnTo>
                      <a:pt x="54248" y="17860"/>
                    </a:lnTo>
                    <a:lnTo>
                      <a:pt x="58617" y="13491"/>
                    </a:lnTo>
                    <a:lnTo>
                      <a:pt x="58610" y="13483"/>
                    </a:lnTo>
                    <a:lnTo>
                      <a:pt x="54237" y="17856"/>
                    </a:lnTo>
                    <a:lnTo>
                      <a:pt x="56880" y="14092"/>
                    </a:lnTo>
                    <a:lnTo>
                      <a:pt x="56880" y="14092"/>
                    </a:lnTo>
                    <a:cubicBezTo>
                      <a:pt x="57707" y="13857"/>
                      <a:pt x="58371" y="13604"/>
                      <a:pt x="58754" y="13290"/>
                    </a:cubicBezTo>
                    <a:close/>
                    <a:moveTo>
                      <a:pt x="52325" y="15228"/>
                    </a:moveTo>
                    <a:lnTo>
                      <a:pt x="54160" y="17856"/>
                    </a:lnTo>
                    <a:lnTo>
                      <a:pt x="51715" y="15412"/>
                    </a:lnTo>
                    <a:lnTo>
                      <a:pt x="51708" y="15419"/>
                    </a:lnTo>
                    <a:lnTo>
                      <a:pt x="54154" y="17865"/>
                    </a:lnTo>
                    <a:lnTo>
                      <a:pt x="50978" y="15648"/>
                    </a:lnTo>
                    <a:lnTo>
                      <a:pt x="50978" y="15648"/>
                    </a:lnTo>
                    <a:cubicBezTo>
                      <a:pt x="51411" y="15495"/>
                      <a:pt x="51864" y="15356"/>
                      <a:pt x="52325" y="15228"/>
                    </a:cubicBezTo>
                    <a:close/>
                    <a:moveTo>
                      <a:pt x="50966" y="15652"/>
                    </a:moveTo>
                    <a:lnTo>
                      <a:pt x="54138" y="17868"/>
                    </a:lnTo>
                    <a:lnTo>
                      <a:pt x="50093" y="15995"/>
                    </a:lnTo>
                    <a:lnTo>
                      <a:pt x="50093" y="15995"/>
                    </a:lnTo>
                    <a:cubicBezTo>
                      <a:pt x="50371" y="15873"/>
                      <a:pt x="50663" y="15759"/>
                      <a:pt x="50966" y="15652"/>
                    </a:cubicBezTo>
                    <a:close/>
                    <a:moveTo>
                      <a:pt x="57971" y="15258"/>
                    </a:moveTo>
                    <a:cubicBezTo>
                      <a:pt x="57886" y="15568"/>
                      <a:pt x="57803" y="15899"/>
                      <a:pt x="57719" y="16245"/>
                    </a:cubicBezTo>
                    <a:lnTo>
                      <a:pt x="57719" y="16245"/>
                    </a:lnTo>
                    <a:lnTo>
                      <a:pt x="54240" y="17878"/>
                    </a:lnTo>
                    <a:lnTo>
                      <a:pt x="57971" y="15258"/>
                    </a:lnTo>
                    <a:close/>
                    <a:moveTo>
                      <a:pt x="57717" y="16256"/>
                    </a:moveTo>
                    <a:cubicBezTo>
                      <a:pt x="57659" y="16494"/>
                      <a:pt x="57601" y="16738"/>
                      <a:pt x="57543" y="16987"/>
                    </a:cubicBezTo>
                    <a:lnTo>
                      <a:pt x="57543" y="16987"/>
                    </a:lnTo>
                    <a:lnTo>
                      <a:pt x="54262" y="17879"/>
                    </a:lnTo>
                    <a:lnTo>
                      <a:pt x="57717" y="16256"/>
                    </a:lnTo>
                    <a:close/>
                    <a:moveTo>
                      <a:pt x="50081" y="16000"/>
                    </a:moveTo>
                    <a:lnTo>
                      <a:pt x="54140" y="17880"/>
                    </a:lnTo>
                    <a:lnTo>
                      <a:pt x="54140" y="17880"/>
                    </a:lnTo>
                    <a:cubicBezTo>
                      <a:pt x="54139" y="17880"/>
                      <a:pt x="54139" y="17880"/>
                      <a:pt x="54138" y="17881"/>
                    </a:cubicBezTo>
                    <a:lnTo>
                      <a:pt x="54138" y="17881"/>
                    </a:lnTo>
                    <a:lnTo>
                      <a:pt x="49048" y="16538"/>
                    </a:lnTo>
                    <a:lnTo>
                      <a:pt x="49048" y="16538"/>
                    </a:lnTo>
                    <a:cubicBezTo>
                      <a:pt x="49264" y="16403"/>
                      <a:pt x="49500" y="16273"/>
                      <a:pt x="49759" y="16148"/>
                    </a:cubicBezTo>
                    <a:cubicBezTo>
                      <a:pt x="49864" y="16097"/>
                      <a:pt x="49971" y="16048"/>
                      <a:pt x="50081" y="16000"/>
                    </a:cubicBezTo>
                    <a:close/>
                    <a:moveTo>
                      <a:pt x="49036" y="16545"/>
                    </a:moveTo>
                    <a:lnTo>
                      <a:pt x="54125" y="17889"/>
                    </a:lnTo>
                    <a:lnTo>
                      <a:pt x="54125" y="17889"/>
                    </a:lnTo>
                    <a:cubicBezTo>
                      <a:pt x="54124" y="17890"/>
                      <a:pt x="54123" y="17890"/>
                      <a:pt x="54122" y="17891"/>
                    </a:cubicBezTo>
                    <a:lnTo>
                      <a:pt x="54122" y="17891"/>
                    </a:lnTo>
                    <a:lnTo>
                      <a:pt x="48038" y="17384"/>
                    </a:lnTo>
                    <a:lnTo>
                      <a:pt x="48038" y="17384"/>
                    </a:lnTo>
                    <a:cubicBezTo>
                      <a:pt x="48291" y="17084"/>
                      <a:pt x="48624" y="16805"/>
                      <a:pt x="49036" y="16545"/>
                    </a:cubicBezTo>
                    <a:close/>
                    <a:moveTo>
                      <a:pt x="57539" y="17001"/>
                    </a:moveTo>
                    <a:cubicBezTo>
                      <a:pt x="57529" y="17046"/>
                      <a:pt x="57518" y="17092"/>
                      <a:pt x="57507" y="17138"/>
                    </a:cubicBezTo>
                    <a:cubicBezTo>
                      <a:pt x="57471" y="17291"/>
                      <a:pt x="57434" y="17447"/>
                      <a:pt x="57397" y="17603"/>
                    </a:cubicBezTo>
                    <a:lnTo>
                      <a:pt x="57397" y="17603"/>
                    </a:lnTo>
                    <a:lnTo>
                      <a:pt x="54264" y="17891"/>
                    </a:lnTo>
                    <a:lnTo>
                      <a:pt x="54264" y="17891"/>
                    </a:lnTo>
                    <a:lnTo>
                      <a:pt x="57539" y="17001"/>
                    </a:lnTo>
                    <a:close/>
                    <a:moveTo>
                      <a:pt x="14686" y="17394"/>
                    </a:moveTo>
                    <a:lnTo>
                      <a:pt x="17838" y="17685"/>
                    </a:lnTo>
                    <a:lnTo>
                      <a:pt x="17838" y="17685"/>
                    </a:lnTo>
                    <a:lnTo>
                      <a:pt x="14815" y="17938"/>
                    </a:lnTo>
                    <a:lnTo>
                      <a:pt x="14815" y="17938"/>
                    </a:lnTo>
                    <a:cubicBezTo>
                      <a:pt x="14771" y="17755"/>
                      <a:pt x="14728" y="17574"/>
                      <a:pt x="14686" y="17394"/>
                    </a:cubicBezTo>
                    <a:close/>
                    <a:moveTo>
                      <a:pt x="57395" y="17614"/>
                    </a:moveTo>
                    <a:lnTo>
                      <a:pt x="57395" y="17614"/>
                    </a:lnTo>
                    <a:cubicBezTo>
                      <a:pt x="57352" y="17792"/>
                      <a:pt x="57309" y="17973"/>
                      <a:pt x="57265" y="18154"/>
                    </a:cubicBezTo>
                    <a:lnTo>
                      <a:pt x="57265" y="18154"/>
                    </a:lnTo>
                    <a:lnTo>
                      <a:pt x="54265" y="17903"/>
                    </a:lnTo>
                    <a:lnTo>
                      <a:pt x="54265" y="17903"/>
                    </a:lnTo>
                    <a:lnTo>
                      <a:pt x="57395" y="17614"/>
                    </a:lnTo>
                    <a:close/>
                    <a:moveTo>
                      <a:pt x="13223" y="17914"/>
                    </a:moveTo>
                    <a:cubicBezTo>
                      <a:pt x="13177" y="17914"/>
                      <a:pt x="13130" y="17932"/>
                      <a:pt x="13094" y="17968"/>
                    </a:cubicBezTo>
                    <a:cubicBezTo>
                      <a:pt x="13023" y="18039"/>
                      <a:pt x="13023" y="18154"/>
                      <a:pt x="13094" y="18225"/>
                    </a:cubicBezTo>
                    <a:cubicBezTo>
                      <a:pt x="13130" y="18260"/>
                      <a:pt x="13177" y="18278"/>
                      <a:pt x="13223" y="18278"/>
                    </a:cubicBezTo>
                    <a:cubicBezTo>
                      <a:pt x="13270" y="18278"/>
                      <a:pt x="13317" y="18260"/>
                      <a:pt x="13352" y="18225"/>
                    </a:cubicBezTo>
                    <a:cubicBezTo>
                      <a:pt x="13422" y="18154"/>
                      <a:pt x="13422" y="18039"/>
                      <a:pt x="13352" y="17968"/>
                    </a:cubicBezTo>
                    <a:cubicBezTo>
                      <a:pt x="13317" y="17932"/>
                      <a:pt x="13270" y="17914"/>
                      <a:pt x="13223" y="17914"/>
                    </a:cubicBezTo>
                    <a:close/>
                    <a:moveTo>
                      <a:pt x="23978" y="17186"/>
                    </a:moveTo>
                    <a:lnTo>
                      <a:pt x="23978" y="17186"/>
                    </a:lnTo>
                    <a:cubicBezTo>
                      <a:pt x="24260" y="17514"/>
                      <a:pt x="24460" y="17880"/>
                      <a:pt x="24556" y="18291"/>
                    </a:cubicBezTo>
                    <a:lnTo>
                      <a:pt x="24556" y="18291"/>
                    </a:lnTo>
                    <a:lnTo>
                      <a:pt x="17964" y="17686"/>
                    </a:lnTo>
                    <a:lnTo>
                      <a:pt x="17964" y="17686"/>
                    </a:lnTo>
                    <a:lnTo>
                      <a:pt x="23978" y="17186"/>
                    </a:lnTo>
                    <a:close/>
                    <a:moveTo>
                      <a:pt x="58820" y="18072"/>
                    </a:moveTo>
                    <a:cubicBezTo>
                      <a:pt x="58774" y="18072"/>
                      <a:pt x="58727" y="18090"/>
                      <a:pt x="58692" y="18126"/>
                    </a:cubicBezTo>
                    <a:cubicBezTo>
                      <a:pt x="58621" y="18196"/>
                      <a:pt x="58621" y="18311"/>
                      <a:pt x="58692" y="18382"/>
                    </a:cubicBezTo>
                    <a:cubicBezTo>
                      <a:pt x="58727" y="18418"/>
                      <a:pt x="58774" y="18436"/>
                      <a:pt x="58820" y="18436"/>
                    </a:cubicBezTo>
                    <a:cubicBezTo>
                      <a:pt x="58867" y="18436"/>
                      <a:pt x="58913" y="18418"/>
                      <a:pt x="58949" y="18382"/>
                    </a:cubicBezTo>
                    <a:cubicBezTo>
                      <a:pt x="59020" y="18311"/>
                      <a:pt x="59020" y="18196"/>
                      <a:pt x="58949" y="18126"/>
                    </a:cubicBezTo>
                    <a:cubicBezTo>
                      <a:pt x="58913" y="18090"/>
                      <a:pt x="58867" y="18072"/>
                      <a:pt x="58820" y="18072"/>
                    </a:cubicBezTo>
                    <a:close/>
                    <a:moveTo>
                      <a:pt x="17841" y="17697"/>
                    </a:moveTo>
                    <a:lnTo>
                      <a:pt x="14943" y="18463"/>
                    </a:lnTo>
                    <a:lnTo>
                      <a:pt x="14943" y="18463"/>
                    </a:lnTo>
                    <a:cubicBezTo>
                      <a:pt x="14900" y="18290"/>
                      <a:pt x="14858" y="18119"/>
                      <a:pt x="14817" y="17948"/>
                    </a:cubicBezTo>
                    <a:lnTo>
                      <a:pt x="14817" y="17948"/>
                    </a:lnTo>
                    <a:lnTo>
                      <a:pt x="17841" y="17697"/>
                    </a:lnTo>
                    <a:close/>
                    <a:moveTo>
                      <a:pt x="54264" y="17914"/>
                    </a:moveTo>
                    <a:lnTo>
                      <a:pt x="57263" y="18164"/>
                    </a:lnTo>
                    <a:lnTo>
                      <a:pt x="57263" y="18164"/>
                    </a:lnTo>
                    <a:cubicBezTo>
                      <a:pt x="57222" y="18333"/>
                      <a:pt x="57180" y="18503"/>
                      <a:pt x="57137" y="18673"/>
                    </a:cubicBezTo>
                    <a:lnTo>
                      <a:pt x="57137" y="18673"/>
                    </a:lnTo>
                    <a:lnTo>
                      <a:pt x="54264" y="17914"/>
                    </a:lnTo>
                    <a:close/>
                    <a:moveTo>
                      <a:pt x="18909" y="18753"/>
                    </a:moveTo>
                    <a:cubicBezTo>
                      <a:pt x="18910" y="18754"/>
                      <a:pt x="18910" y="18754"/>
                      <a:pt x="18910" y="18754"/>
                    </a:cubicBezTo>
                    <a:lnTo>
                      <a:pt x="18910" y="18754"/>
                    </a:lnTo>
                    <a:cubicBezTo>
                      <a:pt x="18910" y="18754"/>
                      <a:pt x="18910" y="18754"/>
                      <a:pt x="18909" y="18753"/>
                    </a:cubicBez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close/>
                    <a:moveTo>
                      <a:pt x="17849" y="17707"/>
                    </a:moveTo>
                    <a:lnTo>
                      <a:pt x="15077" y="18990"/>
                    </a:lnTo>
                    <a:lnTo>
                      <a:pt x="15077" y="18990"/>
                    </a:lnTo>
                    <a:cubicBezTo>
                      <a:pt x="15032" y="18818"/>
                      <a:pt x="14988" y="18646"/>
                      <a:pt x="14945" y="18474"/>
                    </a:cubicBezTo>
                    <a:lnTo>
                      <a:pt x="14945" y="18474"/>
                    </a:lnTo>
                    <a:lnTo>
                      <a:pt x="17849" y="17707"/>
                    </a:lnTo>
                    <a:close/>
                    <a:moveTo>
                      <a:pt x="17912" y="17693"/>
                    </a:moveTo>
                    <a:lnTo>
                      <a:pt x="24558" y="18301"/>
                    </a:lnTo>
                    <a:lnTo>
                      <a:pt x="24558" y="18301"/>
                    </a:lnTo>
                    <a:cubicBezTo>
                      <a:pt x="24610" y="18527"/>
                      <a:pt x="24631" y="18767"/>
                      <a:pt x="24616" y="19021"/>
                    </a:cubicBezTo>
                    <a:lnTo>
                      <a:pt x="24616" y="19021"/>
                    </a:lnTo>
                    <a:cubicBezTo>
                      <a:pt x="23504" y="18674"/>
                      <a:pt x="22508" y="18638"/>
                      <a:pt x="21578" y="18606"/>
                    </a:cubicBezTo>
                    <a:cubicBezTo>
                      <a:pt x="20326" y="18561"/>
                      <a:pt x="19141" y="18517"/>
                      <a:pt x="17915" y="17726"/>
                    </a:cubicBezTo>
                    <a:lnTo>
                      <a:pt x="17915" y="17726"/>
                    </a:lnTo>
                    <a:lnTo>
                      <a:pt x="17912" y="17693"/>
                    </a:lnTo>
                    <a:close/>
                    <a:moveTo>
                      <a:pt x="54252" y="17922"/>
                    </a:moveTo>
                    <a:lnTo>
                      <a:pt x="57134" y="18685"/>
                    </a:lnTo>
                    <a:lnTo>
                      <a:pt x="57134" y="18685"/>
                    </a:lnTo>
                    <a:cubicBezTo>
                      <a:pt x="57091" y="18855"/>
                      <a:pt x="57047" y="19025"/>
                      <a:pt x="57001" y="19195"/>
                    </a:cubicBezTo>
                    <a:lnTo>
                      <a:pt x="57001" y="19195"/>
                    </a:lnTo>
                    <a:lnTo>
                      <a:pt x="54252" y="17922"/>
                    </a:lnTo>
                    <a:close/>
                    <a:moveTo>
                      <a:pt x="36055" y="10338"/>
                    </a:moveTo>
                    <a:lnTo>
                      <a:pt x="36055" y="10338"/>
                    </a:lnTo>
                    <a:cubicBezTo>
                      <a:pt x="36368" y="11758"/>
                      <a:pt x="37172" y="12623"/>
                      <a:pt x="38023" y="13540"/>
                    </a:cubicBezTo>
                    <a:cubicBezTo>
                      <a:pt x="39170" y="14771"/>
                      <a:pt x="40464" y="16163"/>
                      <a:pt x="40819" y="19228"/>
                    </a:cubicBezTo>
                    <a:lnTo>
                      <a:pt x="40819" y="19228"/>
                    </a:lnTo>
                    <a:cubicBezTo>
                      <a:pt x="40429" y="17508"/>
                      <a:pt x="39164" y="16711"/>
                      <a:pt x="38039" y="16005"/>
                    </a:cubicBezTo>
                    <a:cubicBezTo>
                      <a:pt x="37179" y="15463"/>
                      <a:pt x="36366" y="14950"/>
                      <a:pt x="36064" y="14102"/>
                    </a:cubicBezTo>
                    <a:lnTo>
                      <a:pt x="36054" y="14073"/>
                    </a:lnTo>
                    <a:lnTo>
                      <a:pt x="36043" y="14102"/>
                    </a:lnTo>
                    <a:cubicBezTo>
                      <a:pt x="35743" y="14950"/>
                      <a:pt x="34930" y="15463"/>
                      <a:pt x="34069" y="16005"/>
                    </a:cubicBezTo>
                    <a:cubicBezTo>
                      <a:pt x="32937" y="16718"/>
                      <a:pt x="31659" y="17522"/>
                      <a:pt x="31280" y="19269"/>
                    </a:cubicBezTo>
                    <a:lnTo>
                      <a:pt x="31280" y="19269"/>
                    </a:lnTo>
                    <a:cubicBezTo>
                      <a:pt x="31628" y="16175"/>
                      <a:pt x="32930" y="14777"/>
                      <a:pt x="34082" y="13540"/>
                    </a:cubicBezTo>
                    <a:cubicBezTo>
                      <a:pt x="34931" y="12626"/>
                      <a:pt x="35737" y="11761"/>
                      <a:pt x="36049" y="10344"/>
                    </a:cubicBezTo>
                    <a:lnTo>
                      <a:pt x="36049" y="10344"/>
                    </a:lnTo>
                    <a:lnTo>
                      <a:pt x="36055" y="10338"/>
                    </a:lnTo>
                    <a:close/>
                    <a:moveTo>
                      <a:pt x="36054" y="14137"/>
                    </a:moveTo>
                    <a:cubicBezTo>
                      <a:pt x="36366" y="14976"/>
                      <a:pt x="37173" y="15484"/>
                      <a:pt x="38028" y="16022"/>
                    </a:cubicBezTo>
                    <a:cubicBezTo>
                      <a:pt x="39157" y="16734"/>
                      <a:pt x="40428" y="17535"/>
                      <a:pt x="40805" y="19272"/>
                    </a:cubicBezTo>
                    <a:lnTo>
                      <a:pt x="40805" y="19272"/>
                    </a:lnTo>
                    <a:cubicBezTo>
                      <a:pt x="40399" y="18090"/>
                      <a:pt x="39150" y="17536"/>
                      <a:pt x="38039" y="17042"/>
                    </a:cubicBezTo>
                    <a:cubicBezTo>
                      <a:pt x="37179" y="16660"/>
                      <a:pt x="36366" y="16300"/>
                      <a:pt x="36064" y="15703"/>
                    </a:cubicBezTo>
                    <a:lnTo>
                      <a:pt x="36056" y="15684"/>
                    </a:lnTo>
                    <a:lnTo>
                      <a:pt x="36047" y="15703"/>
                    </a:lnTo>
                    <a:cubicBezTo>
                      <a:pt x="35746" y="16300"/>
                      <a:pt x="34933" y="16660"/>
                      <a:pt x="34072" y="17042"/>
                    </a:cubicBezTo>
                    <a:cubicBezTo>
                      <a:pt x="32949" y="17542"/>
                      <a:pt x="31681" y="18103"/>
                      <a:pt x="31292" y="19318"/>
                    </a:cubicBezTo>
                    <a:lnTo>
                      <a:pt x="31292" y="19318"/>
                    </a:lnTo>
                    <a:cubicBezTo>
                      <a:pt x="31658" y="17549"/>
                      <a:pt x="32942" y="16739"/>
                      <a:pt x="34079" y="16022"/>
                    </a:cubicBezTo>
                    <a:cubicBezTo>
                      <a:pt x="34934" y="15484"/>
                      <a:pt x="35743" y="14976"/>
                      <a:pt x="36054" y="14137"/>
                    </a:cubicBezTo>
                    <a:close/>
                    <a:moveTo>
                      <a:pt x="36054" y="1329"/>
                    </a:moveTo>
                    <a:cubicBezTo>
                      <a:pt x="36344" y="1733"/>
                      <a:pt x="36979" y="2208"/>
                      <a:pt x="37779" y="2805"/>
                    </a:cubicBezTo>
                    <a:cubicBezTo>
                      <a:pt x="39965" y="4437"/>
                      <a:pt x="43268" y="6903"/>
                      <a:pt x="43265" y="10875"/>
                    </a:cubicBezTo>
                    <a:cubicBezTo>
                      <a:pt x="43265" y="11846"/>
                      <a:pt x="42252" y="16086"/>
                      <a:pt x="40873" y="19484"/>
                    </a:cubicBezTo>
                    <a:lnTo>
                      <a:pt x="40873" y="19484"/>
                    </a:lnTo>
                    <a:cubicBezTo>
                      <a:pt x="40874" y="19497"/>
                      <a:pt x="40875" y="19511"/>
                      <a:pt x="40876" y="19525"/>
                    </a:cubicBezTo>
                    <a:lnTo>
                      <a:pt x="40876" y="19525"/>
                    </a:lnTo>
                    <a:cubicBezTo>
                      <a:pt x="40876" y="19525"/>
                      <a:pt x="40877" y="19525"/>
                      <a:pt x="40877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6" y="19525"/>
                      <a:pt x="40876" y="19525"/>
                      <a:pt x="40876" y="19525"/>
                    </a:cubicBezTo>
                    <a:lnTo>
                      <a:pt x="40876" y="19525"/>
                    </a:lnTo>
                    <a:cubicBezTo>
                      <a:pt x="40876" y="19524"/>
                      <a:pt x="40876" y="19523"/>
                      <a:pt x="40876" y="19522"/>
                    </a:cubicBezTo>
                    <a:lnTo>
                      <a:pt x="40876" y="19522"/>
                    </a:lnTo>
                    <a:cubicBezTo>
                      <a:pt x="40874" y="19511"/>
                      <a:pt x="40872" y="19500"/>
                      <a:pt x="40870" y="19489"/>
                    </a:cubicBezTo>
                    <a:lnTo>
                      <a:pt x="40870" y="19489"/>
                    </a:lnTo>
                    <a:cubicBezTo>
                      <a:pt x="40871" y="19487"/>
                      <a:pt x="40872" y="19485"/>
                      <a:pt x="40873" y="19484"/>
                    </a:cubicBezTo>
                    <a:lnTo>
                      <a:pt x="40873" y="19484"/>
                    </a:lnTo>
                    <a:cubicBezTo>
                      <a:pt x="40729" y="17984"/>
                      <a:pt x="40367" y="16870"/>
                      <a:pt x="39903" y="15981"/>
                    </a:cubicBezTo>
                    <a:lnTo>
                      <a:pt x="39903" y="15981"/>
                    </a:lnTo>
                    <a:lnTo>
                      <a:pt x="39907" y="15986"/>
                    </a:lnTo>
                    <a:cubicBezTo>
                      <a:pt x="39908" y="15985"/>
                      <a:pt x="39908" y="15985"/>
                      <a:pt x="39909" y="15984"/>
                    </a:cubicBezTo>
                    <a:lnTo>
                      <a:pt x="39909" y="15984"/>
                    </a:lnTo>
                    <a:lnTo>
                      <a:pt x="39910" y="15986"/>
                    </a:lnTo>
                    <a:cubicBezTo>
                      <a:pt x="41048" y="14976"/>
                      <a:pt x="40942" y="13463"/>
                      <a:pt x="40316" y="11820"/>
                    </a:cubicBezTo>
                    <a:lnTo>
                      <a:pt x="40316" y="11820"/>
                    </a:lnTo>
                    <a:lnTo>
                      <a:pt x="40316" y="11820"/>
                    </a:lnTo>
                    <a:lnTo>
                      <a:pt x="40315" y="11820"/>
                    </a:lnTo>
                    <a:lnTo>
                      <a:pt x="40315" y="11820"/>
                    </a:lnTo>
                    <a:cubicBezTo>
                      <a:pt x="40123" y="11315"/>
                      <a:pt x="39882" y="10799"/>
                      <a:pt x="39613" y="10281"/>
                    </a:cubicBezTo>
                    <a:lnTo>
                      <a:pt x="39613" y="10281"/>
                    </a:lnTo>
                    <a:lnTo>
                      <a:pt x="39613" y="10272"/>
                    </a:lnTo>
                    <a:lnTo>
                      <a:pt x="39609" y="10272"/>
                    </a:lnTo>
                    <a:cubicBezTo>
                      <a:pt x="39424" y="9918"/>
                      <a:pt x="39226" y="9562"/>
                      <a:pt x="39023" y="9210"/>
                    </a:cubicBezTo>
                    <a:lnTo>
                      <a:pt x="39023" y="9210"/>
                    </a:lnTo>
                    <a:lnTo>
                      <a:pt x="39026" y="9209"/>
                    </a:lnTo>
                    <a:lnTo>
                      <a:pt x="39023" y="9197"/>
                    </a:lnTo>
                    <a:lnTo>
                      <a:pt x="39017" y="9200"/>
                    </a:lnTo>
                    <a:lnTo>
                      <a:pt x="39017" y="9200"/>
                    </a:lnTo>
                    <a:cubicBezTo>
                      <a:pt x="38928" y="9046"/>
                      <a:pt x="38838" y="8893"/>
                      <a:pt x="38747" y="8741"/>
                    </a:cubicBezTo>
                    <a:lnTo>
                      <a:pt x="38747" y="8741"/>
                    </a:lnTo>
                    <a:lnTo>
                      <a:pt x="38776" y="8725"/>
                    </a:lnTo>
                    <a:lnTo>
                      <a:pt x="38770" y="8716"/>
                    </a:lnTo>
                    <a:lnTo>
                      <a:pt x="38742" y="8732"/>
                    </a:lnTo>
                    <a:lnTo>
                      <a:pt x="38742" y="8732"/>
                    </a:lnTo>
                    <a:cubicBezTo>
                      <a:pt x="38651" y="8580"/>
                      <a:pt x="38560" y="8429"/>
                      <a:pt x="38468" y="8279"/>
                    </a:cubicBezTo>
                    <a:lnTo>
                      <a:pt x="38468" y="8279"/>
                    </a:lnTo>
                    <a:lnTo>
                      <a:pt x="38476" y="8273"/>
                    </a:lnTo>
                    <a:lnTo>
                      <a:pt x="38468" y="8265"/>
                    </a:lnTo>
                    <a:lnTo>
                      <a:pt x="38463" y="8270"/>
                    </a:lnTo>
                    <a:lnTo>
                      <a:pt x="38463" y="8270"/>
                    </a:lnTo>
                    <a:cubicBezTo>
                      <a:pt x="38365" y="8110"/>
                      <a:pt x="38267" y="7950"/>
                      <a:pt x="38170" y="7793"/>
                    </a:cubicBezTo>
                    <a:lnTo>
                      <a:pt x="38170" y="7793"/>
                    </a:lnTo>
                    <a:lnTo>
                      <a:pt x="38179" y="7783"/>
                    </a:lnTo>
                    <a:lnTo>
                      <a:pt x="38170" y="7776"/>
                    </a:lnTo>
                    <a:lnTo>
                      <a:pt x="38164" y="7783"/>
                    </a:lnTo>
                    <a:lnTo>
                      <a:pt x="38164" y="7783"/>
                    </a:lnTo>
                    <a:cubicBezTo>
                      <a:pt x="38081" y="7649"/>
                      <a:pt x="37999" y="7516"/>
                      <a:pt x="37918" y="7384"/>
                    </a:cubicBezTo>
                    <a:cubicBezTo>
                      <a:pt x="37890" y="7340"/>
                      <a:pt x="37862" y="7295"/>
                      <a:pt x="37835" y="7251"/>
                    </a:cubicBezTo>
                    <a:lnTo>
                      <a:pt x="37835" y="7251"/>
                    </a:lnTo>
                    <a:lnTo>
                      <a:pt x="37844" y="7235"/>
                    </a:lnTo>
                    <a:lnTo>
                      <a:pt x="37835" y="7231"/>
                    </a:lnTo>
                    <a:lnTo>
                      <a:pt x="37829" y="7241"/>
                    </a:lnTo>
                    <a:lnTo>
                      <a:pt x="37829" y="7241"/>
                    </a:lnTo>
                    <a:cubicBezTo>
                      <a:pt x="36905" y="5747"/>
                      <a:pt x="36119" y="4457"/>
                      <a:pt x="36068" y="3658"/>
                    </a:cubicBezTo>
                    <a:lnTo>
                      <a:pt x="36068" y="3658"/>
                    </a:lnTo>
                    <a:cubicBezTo>
                      <a:pt x="36068" y="3644"/>
                      <a:pt x="36068" y="3629"/>
                      <a:pt x="36067" y="3615"/>
                    </a:cubicBezTo>
                    <a:lnTo>
                      <a:pt x="36066" y="3615"/>
                    </a:lnTo>
                    <a:cubicBezTo>
                      <a:pt x="36066" y="3615"/>
                      <a:pt x="36066" y="3614"/>
                      <a:pt x="36066" y="3614"/>
                    </a:cubicBezTo>
                    <a:lnTo>
                      <a:pt x="36040" y="3614"/>
                    </a:lnTo>
                    <a:cubicBezTo>
                      <a:pt x="36040" y="3629"/>
                      <a:pt x="36041" y="3643"/>
                      <a:pt x="36042" y="3658"/>
                    </a:cubicBezTo>
                    <a:lnTo>
                      <a:pt x="36042" y="3658"/>
                    </a:lnTo>
                    <a:cubicBezTo>
                      <a:pt x="36040" y="4159"/>
                      <a:pt x="35738" y="4851"/>
                      <a:pt x="35285" y="5666"/>
                    </a:cubicBez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lnTo>
                      <a:pt x="35285" y="5666"/>
                    </a:lnTo>
                    <a:cubicBezTo>
                      <a:pt x="34966" y="6240"/>
                      <a:pt x="34573" y="6874"/>
                      <a:pt x="34156" y="7545"/>
                    </a:cubicBezTo>
                    <a:cubicBezTo>
                      <a:pt x="33920" y="7926"/>
                      <a:pt x="33675" y="8321"/>
                      <a:pt x="33433" y="8722"/>
                    </a:cubicBezTo>
                    <a:lnTo>
                      <a:pt x="33433" y="8722"/>
                    </a:lnTo>
                    <a:lnTo>
                      <a:pt x="33423" y="8716"/>
                    </a:lnTo>
                    <a:lnTo>
                      <a:pt x="33417" y="8725"/>
                    </a:lnTo>
                    <a:lnTo>
                      <a:pt x="33428" y="8731"/>
                    </a:lnTo>
                    <a:lnTo>
                      <a:pt x="33428" y="8731"/>
                    </a:lnTo>
                    <a:cubicBezTo>
                      <a:pt x="32987" y="9464"/>
                      <a:pt x="32555" y="10221"/>
                      <a:pt x="32200" y="10963"/>
                    </a:cubicBezTo>
                    <a:lnTo>
                      <a:pt x="32200" y="10963"/>
                    </a:lnTo>
                    <a:lnTo>
                      <a:pt x="32191" y="10965"/>
                    </a:lnTo>
                    <a:lnTo>
                      <a:pt x="32193" y="10977"/>
                    </a:lnTo>
                    <a:lnTo>
                      <a:pt x="32194" y="10976"/>
                    </a:lnTo>
                    <a:lnTo>
                      <a:pt x="32194" y="10976"/>
                    </a:lnTo>
                    <a:cubicBezTo>
                      <a:pt x="32001" y="11381"/>
                      <a:pt x="31830" y="11782"/>
                      <a:pt x="31694" y="12172"/>
                    </a:cubicBezTo>
                    <a:cubicBezTo>
                      <a:pt x="31091" y="13904"/>
                      <a:pt x="31255" y="15153"/>
                      <a:pt x="32197" y="15990"/>
                    </a:cubicBezTo>
                    <a:lnTo>
                      <a:pt x="32198" y="15988"/>
                    </a:lnTo>
                    <a:lnTo>
                      <a:pt x="32198" y="15988"/>
                    </a:lnTo>
                    <a:cubicBezTo>
                      <a:pt x="32199" y="15989"/>
                      <a:pt x="32199" y="15990"/>
                      <a:pt x="32200" y="15990"/>
                    </a:cubicBezTo>
                    <a:lnTo>
                      <a:pt x="32206" y="15981"/>
                    </a:lnTo>
                    <a:lnTo>
                      <a:pt x="32206" y="15981"/>
                    </a:lnTo>
                    <a:cubicBezTo>
                      <a:pt x="31742" y="16870"/>
                      <a:pt x="31380" y="17983"/>
                      <a:pt x="31236" y="19483"/>
                    </a:cubicBezTo>
                    <a:lnTo>
                      <a:pt x="31236" y="19483"/>
                    </a:lnTo>
                    <a:cubicBezTo>
                      <a:pt x="29857" y="16085"/>
                      <a:pt x="28845" y="11845"/>
                      <a:pt x="28844" y="10875"/>
                    </a:cubicBezTo>
                    <a:cubicBezTo>
                      <a:pt x="28844" y="6903"/>
                      <a:pt x="32146" y="4437"/>
                      <a:pt x="34330" y="2805"/>
                    </a:cubicBezTo>
                    <a:cubicBezTo>
                      <a:pt x="35131" y="2208"/>
                      <a:pt x="35764" y="1733"/>
                      <a:pt x="36054" y="1329"/>
                    </a:cubicBezTo>
                    <a:close/>
                    <a:moveTo>
                      <a:pt x="31236" y="19483"/>
                    </a:moveTo>
                    <a:lnTo>
                      <a:pt x="31236" y="19483"/>
                    </a:lnTo>
                    <a:cubicBezTo>
                      <a:pt x="31237" y="19485"/>
                      <a:pt x="31237" y="19487"/>
                      <a:pt x="31238" y="19488"/>
                    </a:cubicBezTo>
                    <a:lnTo>
                      <a:pt x="31238" y="19488"/>
                    </a:lnTo>
                    <a:cubicBezTo>
                      <a:pt x="31236" y="19501"/>
                      <a:pt x="31234" y="19514"/>
                      <a:pt x="31232" y="19527"/>
                    </a:cubicBezTo>
                    <a:lnTo>
                      <a:pt x="31249" y="19528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29"/>
                      <a:pt x="31254" y="19528"/>
                      <a:pt x="31254" y="19528"/>
                    </a:cubicBezTo>
                    <a:lnTo>
                      <a:pt x="31254" y="19528"/>
                    </a:lnTo>
                    <a:cubicBezTo>
                      <a:pt x="31254" y="19528"/>
                      <a:pt x="31255" y="19529"/>
                      <a:pt x="31255" y="19530"/>
                    </a:cubicBezTo>
                    <a:lnTo>
                      <a:pt x="31255" y="19530"/>
                    </a:lnTo>
                    <a:lnTo>
                      <a:pt x="31254" y="19529"/>
                    </a:lnTo>
                    <a:lnTo>
                      <a:pt x="31254" y="19529"/>
                    </a:lnTo>
                    <a:cubicBezTo>
                      <a:pt x="31254" y="19530"/>
                      <a:pt x="31254" y="19531"/>
                      <a:pt x="31254" y="19532"/>
                    </a:cubicBezTo>
                    <a:lnTo>
                      <a:pt x="31232" y="19527"/>
                    </a:lnTo>
                    <a:cubicBezTo>
                      <a:pt x="31233" y="19512"/>
                      <a:pt x="31235" y="19498"/>
                      <a:pt x="31236" y="19483"/>
                    </a:cubicBezTo>
                    <a:close/>
                    <a:moveTo>
                      <a:pt x="17855" y="17715"/>
                    </a:moveTo>
                    <a:lnTo>
                      <a:pt x="15227" y="19550"/>
                    </a:lnTo>
                    <a:lnTo>
                      <a:pt x="15227" y="19550"/>
                    </a:lnTo>
                    <a:cubicBezTo>
                      <a:pt x="15177" y="19368"/>
                      <a:pt x="15127" y="19185"/>
                      <a:pt x="15080" y="19001"/>
                    </a:cubicBezTo>
                    <a:lnTo>
                      <a:pt x="15080" y="19001"/>
                    </a:lnTo>
                    <a:lnTo>
                      <a:pt x="17855" y="17715"/>
                    </a:lnTo>
                    <a:close/>
                    <a:moveTo>
                      <a:pt x="53130" y="18906"/>
                    </a:moveTo>
                    <a:lnTo>
                      <a:pt x="53130" y="18906"/>
                    </a:lnTo>
                    <a:cubicBezTo>
                      <a:pt x="52389" y="19647"/>
                      <a:pt x="49441" y="18959"/>
                      <a:pt x="48035" y="19645"/>
                    </a:cubicBezTo>
                    <a:cubicBezTo>
                      <a:pt x="48461" y="19670"/>
                      <a:pt x="49364" y="19893"/>
                      <a:pt x="50357" y="19893"/>
                    </a:cubicBezTo>
                    <a:cubicBezTo>
                      <a:pt x="51311" y="19893"/>
                      <a:pt x="52349" y="19688"/>
                      <a:pt x="53130" y="18906"/>
                    </a:cubicBezTo>
                    <a:close/>
                    <a:moveTo>
                      <a:pt x="13652" y="19416"/>
                    </a:moveTo>
                    <a:cubicBezTo>
                      <a:pt x="13583" y="19416"/>
                      <a:pt x="13515" y="19442"/>
                      <a:pt x="13462" y="19494"/>
                    </a:cubicBezTo>
                    <a:cubicBezTo>
                      <a:pt x="13357" y="19600"/>
                      <a:pt x="13357" y="19771"/>
                      <a:pt x="13462" y="19874"/>
                    </a:cubicBezTo>
                    <a:cubicBezTo>
                      <a:pt x="13515" y="19926"/>
                      <a:pt x="13583" y="19952"/>
                      <a:pt x="13652" y="19952"/>
                    </a:cubicBezTo>
                    <a:cubicBezTo>
                      <a:pt x="13721" y="19952"/>
                      <a:pt x="13789" y="19926"/>
                      <a:pt x="13841" y="19874"/>
                    </a:cubicBezTo>
                    <a:cubicBezTo>
                      <a:pt x="13946" y="19768"/>
                      <a:pt x="13946" y="19598"/>
                      <a:pt x="13841" y="19494"/>
                    </a:cubicBezTo>
                    <a:cubicBezTo>
                      <a:pt x="13789" y="19442"/>
                      <a:pt x="13721" y="19416"/>
                      <a:pt x="13652" y="19416"/>
                    </a:cubicBezTo>
                    <a:close/>
                    <a:moveTo>
                      <a:pt x="58391" y="19574"/>
                    </a:moveTo>
                    <a:cubicBezTo>
                      <a:pt x="58323" y="19574"/>
                      <a:pt x="58254" y="19600"/>
                      <a:pt x="58203" y="19652"/>
                    </a:cubicBezTo>
                    <a:cubicBezTo>
                      <a:pt x="58098" y="19758"/>
                      <a:pt x="58098" y="19927"/>
                      <a:pt x="58203" y="20031"/>
                    </a:cubicBezTo>
                    <a:cubicBezTo>
                      <a:pt x="58255" y="20084"/>
                      <a:pt x="58324" y="20110"/>
                      <a:pt x="58392" y="20110"/>
                    </a:cubicBezTo>
                    <a:cubicBezTo>
                      <a:pt x="58461" y="20110"/>
                      <a:pt x="58529" y="20084"/>
                      <a:pt x="58581" y="20031"/>
                    </a:cubicBezTo>
                    <a:cubicBezTo>
                      <a:pt x="58687" y="19926"/>
                      <a:pt x="58687" y="19756"/>
                      <a:pt x="58581" y="19652"/>
                    </a:cubicBezTo>
                    <a:cubicBezTo>
                      <a:pt x="58529" y="19600"/>
                      <a:pt x="58460" y="19574"/>
                      <a:pt x="58391" y="19574"/>
                    </a:cubicBezTo>
                    <a:close/>
                    <a:moveTo>
                      <a:pt x="54244" y="17928"/>
                    </a:moveTo>
                    <a:lnTo>
                      <a:pt x="56999" y="19204"/>
                    </a:lnTo>
                    <a:lnTo>
                      <a:pt x="56999" y="19204"/>
                    </a:lnTo>
                    <a:cubicBezTo>
                      <a:pt x="56895" y="19595"/>
                      <a:pt x="56784" y="19984"/>
                      <a:pt x="56664" y="20363"/>
                    </a:cubicBezTo>
                    <a:lnTo>
                      <a:pt x="56664" y="20363"/>
                    </a:lnTo>
                    <a:lnTo>
                      <a:pt x="54249" y="17945"/>
                    </a:lnTo>
                    <a:lnTo>
                      <a:pt x="56835" y="19750"/>
                    </a:lnTo>
                    <a:lnTo>
                      <a:pt x="56841" y="19742"/>
                    </a:lnTo>
                    <a:lnTo>
                      <a:pt x="54244" y="17928"/>
                    </a:lnTo>
                    <a:close/>
                    <a:moveTo>
                      <a:pt x="17852" y="17731"/>
                    </a:moveTo>
                    <a:lnTo>
                      <a:pt x="15414" y="20169"/>
                    </a:lnTo>
                    <a:lnTo>
                      <a:pt x="15422" y="20176"/>
                    </a:lnTo>
                    <a:lnTo>
                      <a:pt x="17866" y="17732"/>
                    </a:lnTo>
                    <a:lnTo>
                      <a:pt x="15650" y="20906"/>
                    </a:lnTo>
                    <a:lnTo>
                      <a:pt x="15650" y="20906"/>
                    </a:lnTo>
                    <a:cubicBezTo>
                      <a:pt x="15498" y="20473"/>
                      <a:pt x="15359" y="20020"/>
                      <a:pt x="15230" y="19560"/>
                    </a:cubicBezTo>
                    <a:lnTo>
                      <a:pt x="15230" y="19560"/>
                    </a:lnTo>
                    <a:lnTo>
                      <a:pt x="17852" y="17731"/>
                    </a:lnTo>
                    <a:close/>
                    <a:moveTo>
                      <a:pt x="44250" y="20980"/>
                    </a:moveTo>
                    <a:lnTo>
                      <a:pt x="44250" y="20980"/>
                    </a:lnTo>
                    <a:cubicBezTo>
                      <a:pt x="44249" y="20981"/>
                      <a:pt x="44249" y="20981"/>
                      <a:pt x="44249" y="20981"/>
                    </a:cubicBezTo>
                    <a:lnTo>
                      <a:pt x="44249" y="20981"/>
                    </a:lnTo>
                    <a:cubicBezTo>
                      <a:pt x="44247" y="20983"/>
                      <a:pt x="44245" y="20984"/>
                      <a:pt x="44243" y="20986"/>
                    </a:cubicBezTo>
                    <a:lnTo>
                      <a:pt x="44243" y="20986"/>
                    </a:lnTo>
                    <a:cubicBezTo>
                      <a:pt x="44245" y="20984"/>
                      <a:pt x="44247" y="20982"/>
                      <a:pt x="44250" y="20980"/>
                    </a:cubicBezTo>
                    <a:close/>
                    <a:moveTo>
                      <a:pt x="54235" y="17947"/>
                    </a:moveTo>
                    <a:lnTo>
                      <a:pt x="56661" y="20374"/>
                    </a:lnTo>
                    <a:lnTo>
                      <a:pt x="56661" y="20374"/>
                    </a:lnTo>
                    <a:cubicBezTo>
                      <a:pt x="56585" y="20614"/>
                      <a:pt x="56506" y="20850"/>
                      <a:pt x="56423" y="21080"/>
                    </a:cubicBezTo>
                    <a:lnTo>
                      <a:pt x="56423" y="21080"/>
                    </a:lnTo>
                    <a:lnTo>
                      <a:pt x="54235" y="17947"/>
                    </a:lnTo>
                    <a:close/>
                    <a:moveTo>
                      <a:pt x="14285" y="21029"/>
                    </a:moveTo>
                    <a:cubicBezTo>
                      <a:pt x="14239" y="21029"/>
                      <a:pt x="14193" y="21047"/>
                      <a:pt x="14157" y="21083"/>
                    </a:cubicBezTo>
                    <a:cubicBezTo>
                      <a:pt x="14086" y="21154"/>
                      <a:pt x="14086" y="21270"/>
                      <a:pt x="14157" y="21340"/>
                    </a:cubicBezTo>
                    <a:cubicBezTo>
                      <a:pt x="14191" y="21375"/>
                      <a:pt x="14238" y="21393"/>
                      <a:pt x="14284" y="21393"/>
                    </a:cubicBezTo>
                    <a:cubicBezTo>
                      <a:pt x="14331" y="21393"/>
                      <a:pt x="14377" y="21375"/>
                      <a:pt x="14413" y="21340"/>
                    </a:cubicBezTo>
                    <a:cubicBezTo>
                      <a:pt x="14484" y="21270"/>
                      <a:pt x="14484" y="21154"/>
                      <a:pt x="14413" y="21083"/>
                    </a:cubicBezTo>
                    <a:cubicBezTo>
                      <a:pt x="14377" y="21047"/>
                      <a:pt x="14331" y="21029"/>
                      <a:pt x="14285" y="21029"/>
                    </a:cubicBezTo>
                    <a:close/>
                    <a:moveTo>
                      <a:pt x="57759" y="21186"/>
                    </a:moveTo>
                    <a:cubicBezTo>
                      <a:pt x="57712" y="21186"/>
                      <a:pt x="57666" y="21204"/>
                      <a:pt x="57630" y="21239"/>
                    </a:cubicBezTo>
                    <a:cubicBezTo>
                      <a:pt x="57559" y="21310"/>
                      <a:pt x="57559" y="21425"/>
                      <a:pt x="57630" y="21496"/>
                    </a:cubicBezTo>
                    <a:cubicBezTo>
                      <a:pt x="57666" y="21532"/>
                      <a:pt x="57713" y="21550"/>
                      <a:pt x="57759" y="21550"/>
                    </a:cubicBezTo>
                    <a:cubicBezTo>
                      <a:pt x="57806" y="21550"/>
                      <a:pt x="57853" y="21532"/>
                      <a:pt x="57888" y="21496"/>
                    </a:cubicBezTo>
                    <a:cubicBezTo>
                      <a:pt x="57958" y="21425"/>
                      <a:pt x="57958" y="21310"/>
                      <a:pt x="57888" y="21239"/>
                    </a:cubicBezTo>
                    <a:cubicBezTo>
                      <a:pt x="57852" y="21204"/>
                      <a:pt x="57805" y="21186"/>
                      <a:pt x="57759" y="21186"/>
                    </a:cubicBezTo>
                    <a:close/>
                    <a:moveTo>
                      <a:pt x="17878" y="17734"/>
                    </a:moveTo>
                    <a:lnTo>
                      <a:pt x="17878" y="17734"/>
                    </a:lnTo>
                    <a:cubicBezTo>
                      <a:pt x="17878" y="17734"/>
                      <a:pt x="17878" y="17734"/>
                      <a:pt x="17878" y="17735"/>
                    </a:cubicBezTo>
                    <a:lnTo>
                      <a:pt x="17878" y="17735"/>
                    </a:lnTo>
                    <a:lnTo>
                      <a:pt x="15998" y="21795"/>
                    </a:lnTo>
                    <a:lnTo>
                      <a:pt x="15998" y="21795"/>
                    </a:lnTo>
                    <a:cubicBezTo>
                      <a:pt x="15876" y="21515"/>
                      <a:pt x="15762" y="21221"/>
                      <a:pt x="15654" y="20917"/>
                    </a:cubicBezTo>
                    <a:lnTo>
                      <a:pt x="15654" y="20917"/>
                    </a:lnTo>
                    <a:lnTo>
                      <a:pt x="17878" y="17734"/>
                    </a:lnTo>
                    <a:close/>
                    <a:moveTo>
                      <a:pt x="54227" y="17953"/>
                    </a:moveTo>
                    <a:lnTo>
                      <a:pt x="56417" y="21091"/>
                    </a:lnTo>
                    <a:lnTo>
                      <a:pt x="56419" y="21089"/>
                    </a:lnTo>
                    <a:lnTo>
                      <a:pt x="56419" y="21089"/>
                    </a:lnTo>
                    <a:cubicBezTo>
                      <a:pt x="56312" y="21385"/>
                      <a:pt x="56198" y="21672"/>
                      <a:pt x="56076" y="21945"/>
                    </a:cubicBezTo>
                    <a:lnTo>
                      <a:pt x="56076" y="21945"/>
                    </a:lnTo>
                    <a:lnTo>
                      <a:pt x="54227" y="17953"/>
                    </a:lnTo>
                    <a:close/>
                    <a:moveTo>
                      <a:pt x="36071" y="15758"/>
                    </a:moveTo>
                    <a:lnTo>
                      <a:pt x="36071" y="15758"/>
                    </a:lnTo>
                    <a:cubicBezTo>
                      <a:pt x="36392" y="16334"/>
                      <a:pt x="37190" y="16687"/>
                      <a:pt x="38032" y="17062"/>
                    </a:cubicBezTo>
                    <a:cubicBezTo>
                      <a:pt x="39196" y="17579"/>
                      <a:pt x="40514" y="18163"/>
                      <a:pt x="40843" y="19468"/>
                    </a:cubicBezTo>
                    <a:lnTo>
                      <a:pt x="40843" y="19468"/>
                    </a:lnTo>
                    <a:cubicBezTo>
                      <a:pt x="40844" y="19476"/>
                      <a:pt x="40846" y="19485"/>
                      <a:pt x="40847" y="19493"/>
                    </a:cubicBezTo>
                    <a:lnTo>
                      <a:pt x="40847" y="19493"/>
                    </a:lnTo>
                    <a:cubicBezTo>
                      <a:pt x="40848" y="19505"/>
                      <a:pt x="40849" y="19517"/>
                      <a:pt x="40851" y="19529"/>
                    </a:cubicBezTo>
                    <a:lnTo>
                      <a:pt x="40853" y="19529"/>
                    </a:lnTo>
                    <a:lnTo>
                      <a:pt x="40853" y="19529"/>
                    </a:lnTo>
                    <a:cubicBezTo>
                      <a:pt x="40853" y="19529"/>
                      <a:pt x="40853" y="19530"/>
                      <a:pt x="40853" y="19531"/>
                    </a:cubicBezTo>
                    <a:lnTo>
                      <a:pt x="40853" y="19531"/>
                    </a:lnTo>
                    <a:cubicBezTo>
                      <a:pt x="40854" y="19530"/>
                      <a:pt x="40854" y="19529"/>
                      <a:pt x="40854" y="19528"/>
                    </a:cubicBezTo>
                    <a:lnTo>
                      <a:pt x="40854" y="19528"/>
                    </a:lnTo>
                    <a:lnTo>
                      <a:pt x="40857" y="19528"/>
                    </a:lnTo>
                    <a:lnTo>
                      <a:pt x="40857" y="19528"/>
                    </a:lnTo>
                    <a:cubicBezTo>
                      <a:pt x="40857" y="19529"/>
                      <a:pt x="40858" y="19530"/>
                      <a:pt x="40858" y="19530"/>
                    </a:cubicBezTo>
                    <a:lnTo>
                      <a:pt x="40868" y="19528"/>
                    </a:lnTo>
                    <a:lnTo>
                      <a:pt x="40868" y="19528"/>
                    </a:lnTo>
                    <a:lnTo>
                      <a:pt x="40877" y="19527"/>
                    </a:lnTo>
                    <a:cubicBezTo>
                      <a:pt x="40877" y="19527"/>
                      <a:pt x="40876" y="19526"/>
                      <a:pt x="40876" y="19526"/>
                    </a:cubicBezTo>
                    <a:lnTo>
                      <a:pt x="40876" y="19526"/>
                    </a:lnTo>
                    <a:lnTo>
                      <a:pt x="40876" y="19526"/>
                    </a:lnTo>
                    <a:lnTo>
                      <a:pt x="40876" y="19526"/>
                    </a:lnTo>
                    <a:cubicBezTo>
                      <a:pt x="40877" y="19526"/>
                      <a:pt x="40877" y="19527"/>
                      <a:pt x="40877" y="19527"/>
                    </a:cubicBezTo>
                    <a:lnTo>
                      <a:pt x="40853" y="19532"/>
                    </a:lnTo>
                    <a:cubicBezTo>
                      <a:pt x="40853" y="19531"/>
                      <a:pt x="40853" y="19531"/>
                      <a:pt x="40853" y="19531"/>
                    </a:cubicBezTo>
                    <a:lnTo>
                      <a:pt x="40853" y="19531"/>
                    </a:lnTo>
                    <a:cubicBezTo>
                      <a:pt x="40435" y="20556"/>
                      <a:pt x="39984" y="21502"/>
                      <a:pt x="39517" y="22256"/>
                    </a:cubicBezTo>
                    <a:lnTo>
                      <a:pt x="37060" y="22256"/>
                    </a:lnTo>
                    <a:cubicBezTo>
                      <a:pt x="37061" y="22259"/>
                      <a:pt x="37061" y="22262"/>
                      <a:pt x="37061" y="22264"/>
                    </a:cubicBezTo>
                    <a:lnTo>
                      <a:pt x="37041" y="22267"/>
                    </a:lnTo>
                    <a:cubicBezTo>
                      <a:pt x="37041" y="22263"/>
                      <a:pt x="37040" y="22260"/>
                      <a:pt x="37040" y="22256"/>
                    </a:cubicBezTo>
                    <a:lnTo>
                      <a:pt x="35071" y="22256"/>
                    </a:lnTo>
                    <a:cubicBezTo>
                      <a:pt x="35071" y="22260"/>
                      <a:pt x="35071" y="22263"/>
                      <a:pt x="35070" y="22267"/>
                    </a:cubicBezTo>
                    <a:lnTo>
                      <a:pt x="35049" y="22266"/>
                    </a:lnTo>
                    <a:cubicBezTo>
                      <a:pt x="35049" y="22263"/>
                      <a:pt x="35049" y="22259"/>
                      <a:pt x="35050" y="22256"/>
                    </a:cubicBezTo>
                    <a:lnTo>
                      <a:pt x="32591" y="22256"/>
                    </a:lnTo>
                    <a:cubicBezTo>
                      <a:pt x="32124" y="21502"/>
                      <a:pt x="31673" y="20555"/>
                      <a:pt x="31255" y="19530"/>
                    </a:cubicBezTo>
                    <a:lnTo>
                      <a:pt x="31255" y="19530"/>
                    </a:lnTo>
                    <a:lnTo>
                      <a:pt x="31258" y="19530"/>
                    </a:lnTo>
                    <a:cubicBezTo>
                      <a:pt x="31561" y="18181"/>
                      <a:pt x="32901" y="17587"/>
                      <a:pt x="34084" y="17062"/>
                    </a:cubicBezTo>
                    <a:cubicBezTo>
                      <a:pt x="34925" y="16689"/>
                      <a:pt x="35719" y="16337"/>
                      <a:pt x="36042" y="15761"/>
                    </a:cubicBezTo>
                    <a:lnTo>
                      <a:pt x="36042" y="15761"/>
                    </a:lnTo>
                    <a:cubicBezTo>
                      <a:pt x="36026" y="15924"/>
                      <a:pt x="35960" y="16465"/>
                      <a:pt x="35718" y="17109"/>
                    </a:cubicBezTo>
                    <a:cubicBezTo>
                      <a:pt x="35449" y="17819"/>
                      <a:pt x="34905" y="18803"/>
                      <a:pt x="33837" y="19456"/>
                    </a:cubicBezTo>
                    <a:lnTo>
                      <a:pt x="33826" y="19463"/>
                    </a:lnTo>
                    <a:lnTo>
                      <a:pt x="33836" y="19472"/>
                    </a:lnTo>
                    <a:cubicBezTo>
                      <a:pt x="33847" y="19487"/>
                      <a:pt x="35172" y="20943"/>
                      <a:pt x="35050" y="22256"/>
                    </a:cubicBezTo>
                    <a:lnTo>
                      <a:pt x="35071" y="22256"/>
                    </a:lnTo>
                    <a:cubicBezTo>
                      <a:pt x="35188" y="20991"/>
                      <a:pt x="33976" y="19598"/>
                      <a:pt x="33860" y="19468"/>
                    </a:cubicBezTo>
                    <a:cubicBezTo>
                      <a:pt x="34927" y="18810"/>
                      <a:pt x="35470" y="17826"/>
                      <a:pt x="35737" y="17116"/>
                    </a:cubicBezTo>
                    <a:cubicBezTo>
                      <a:pt x="35954" y="16538"/>
                      <a:pt x="36031" y="16042"/>
                      <a:pt x="36056" y="15826"/>
                    </a:cubicBezTo>
                    <a:cubicBezTo>
                      <a:pt x="36082" y="16042"/>
                      <a:pt x="36156" y="16538"/>
                      <a:pt x="36374" y="17116"/>
                    </a:cubicBezTo>
                    <a:cubicBezTo>
                      <a:pt x="36643" y="17826"/>
                      <a:pt x="37186" y="18810"/>
                      <a:pt x="38251" y="19468"/>
                    </a:cubicBezTo>
                    <a:cubicBezTo>
                      <a:pt x="38135" y="19598"/>
                      <a:pt x="36924" y="20991"/>
                      <a:pt x="37040" y="22256"/>
                    </a:cubicBezTo>
                    <a:lnTo>
                      <a:pt x="37060" y="22256"/>
                    </a:lnTo>
                    <a:cubicBezTo>
                      <a:pt x="36937" y="20942"/>
                      <a:pt x="38261" y="19485"/>
                      <a:pt x="38276" y="19471"/>
                    </a:cubicBezTo>
                    <a:lnTo>
                      <a:pt x="38284" y="19462"/>
                    </a:lnTo>
                    <a:lnTo>
                      <a:pt x="38273" y="19455"/>
                    </a:lnTo>
                    <a:cubicBezTo>
                      <a:pt x="37205" y="18801"/>
                      <a:pt x="36661" y="17817"/>
                      <a:pt x="36395" y="17109"/>
                    </a:cubicBezTo>
                    <a:cubicBezTo>
                      <a:pt x="36151" y="16461"/>
                      <a:pt x="36086" y="15917"/>
                      <a:pt x="36071" y="15758"/>
                    </a:cubicBezTo>
                    <a:close/>
                    <a:moveTo>
                      <a:pt x="36054" y="1293"/>
                    </a:moveTo>
                    <a:lnTo>
                      <a:pt x="36046" y="1306"/>
                    </a:lnTo>
                    <a:cubicBezTo>
                      <a:pt x="35763" y="1710"/>
                      <a:pt x="35125" y="2187"/>
                      <a:pt x="34317" y="2790"/>
                    </a:cubicBezTo>
                    <a:cubicBezTo>
                      <a:pt x="32129" y="4423"/>
                      <a:pt x="28822" y="6892"/>
                      <a:pt x="28824" y="10875"/>
                    </a:cubicBezTo>
                    <a:cubicBezTo>
                      <a:pt x="28824" y="12146"/>
                      <a:pt x="30555" y="19013"/>
                      <a:pt x="32577" y="22272"/>
                    </a:cubicBezTo>
                    <a:lnTo>
                      <a:pt x="32581" y="22277"/>
                    </a:lnTo>
                    <a:lnTo>
                      <a:pt x="39530" y="22277"/>
                    </a:lnTo>
                    <a:lnTo>
                      <a:pt x="39532" y="22272"/>
                    </a:lnTo>
                    <a:cubicBezTo>
                      <a:pt x="41553" y="19013"/>
                      <a:pt x="43285" y="12146"/>
                      <a:pt x="43285" y="10875"/>
                    </a:cubicBezTo>
                    <a:cubicBezTo>
                      <a:pt x="43286" y="6892"/>
                      <a:pt x="39980" y="4423"/>
                      <a:pt x="37792" y="2790"/>
                    </a:cubicBezTo>
                    <a:cubicBezTo>
                      <a:pt x="36983" y="2187"/>
                      <a:pt x="36345" y="1710"/>
                      <a:pt x="36063" y="1306"/>
                    </a:cubicBezTo>
                    <a:lnTo>
                      <a:pt x="36054" y="1293"/>
                    </a:lnTo>
                    <a:close/>
                    <a:moveTo>
                      <a:pt x="15181" y="22337"/>
                    </a:moveTo>
                    <a:cubicBezTo>
                      <a:pt x="15144" y="22337"/>
                      <a:pt x="15108" y="22351"/>
                      <a:pt x="15080" y="22379"/>
                    </a:cubicBezTo>
                    <a:cubicBezTo>
                      <a:pt x="15023" y="22434"/>
                      <a:pt x="15023" y="22525"/>
                      <a:pt x="15080" y="22582"/>
                    </a:cubicBezTo>
                    <a:cubicBezTo>
                      <a:pt x="15108" y="22609"/>
                      <a:pt x="15144" y="22623"/>
                      <a:pt x="15181" y="22623"/>
                    </a:cubicBezTo>
                    <a:cubicBezTo>
                      <a:pt x="15218" y="22623"/>
                      <a:pt x="15254" y="22609"/>
                      <a:pt x="15282" y="22582"/>
                    </a:cubicBezTo>
                    <a:cubicBezTo>
                      <a:pt x="15339" y="22525"/>
                      <a:pt x="15339" y="22434"/>
                      <a:pt x="15282" y="22379"/>
                    </a:cubicBezTo>
                    <a:cubicBezTo>
                      <a:pt x="15254" y="22351"/>
                      <a:pt x="15218" y="22337"/>
                      <a:pt x="15181" y="22337"/>
                    </a:cubicBezTo>
                    <a:close/>
                    <a:moveTo>
                      <a:pt x="56862" y="22494"/>
                    </a:moveTo>
                    <a:cubicBezTo>
                      <a:pt x="56826" y="22494"/>
                      <a:pt x="56789" y="22508"/>
                      <a:pt x="56761" y="22535"/>
                    </a:cubicBezTo>
                    <a:cubicBezTo>
                      <a:pt x="56704" y="22592"/>
                      <a:pt x="56704" y="22683"/>
                      <a:pt x="56761" y="22738"/>
                    </a:cubicBezTo>
                    <a:cubicBezTo>
                      <a:pt x="56789" y="22767"/>
                      <a:pt x="56826" y="22781"/>
                      <a:pt x="56862" y="22781"/>
                    </a:cubicBezTo>
                    <a:cubicBezTo>
                      <a:pt x="56899" y="22781"/>
                      <a:pt x="56935" y="22767"/>
                      <a:pt x="56964" y="22738"/>
                    </a:cubicBezTo>
                    <a:cubicBezTo>
                      <a:pt x="57020" y="22683"/>
                      <a:pt x="57020" y="22592"/>
                      <a:pt x="56964" y="22535"/>
                    </a:cubicBezTo>
                    <a:cubicBezTo>
                      <a:pt x="56935" y="22508"/>
                      <a:pt x="56899" y="22494"/>
                      <a:pt x="56862" y="22494"/>
                    </a:cubicBezTo>
                    <a:close/>
                    <a:moveTo>
                      <a:pt x="17883" y="17747"/>
                    </a:moveTo>
                    <a:lnTo>
                      <a:pt x="16540" y="22837"/>
                    </a:lnTo>
                    <a:lnTo>
                      <a:pt x="16540" y="22837"/>
                    </a:lnTo>
                    <a:cubicBezTo>
                      <a:pt x="16405" y="22621"/>
                      <a:pt x="16275" y="22384"/>
                      <a:pt x="16150" y="22125"/>
                    </a:cubicBezTo>
                    <a:cubicBezTo>
                      <a:pt x="16100" y="22021"/>
                      <a:pt x="16051" y="21915"/>
                      <a:pt x="16003" y="21806"/>
                    </a:cubicBezTo>
                    <a:lnTo>
                      <a:pt x="16003" y="21806"/>
                    </a:lnTo>
                    <a:lnTo>
                      <a:pt x="17883" y="17747"/>
                    </a:lnTo>
                    <a:close/>
                    <a:moveTo>
                      <a:pt x="54216" y="17950"/>
                    </a:moveTo>
                    <a:lnTo>
                      <a:pt x="56070" y="21959"/>
                    </a:lnTo>
                    <a:lnTo>
                      <a:pt x="56070" y="21959"/>
                    </a:lnTo>
                    <a:cubicBezTo>
                      <a:pt x="55909" y="22320"/>
                      <a:pt x="55733" y="22658"/>
                      <a:pt x="55541" y="22964"/>
                    </a:cubicBezTo>
                    <a:lnTo>
                      <a:pt x="55541" y="22964"/>
                    </a:lnTo>
                    <a:lnTo>
                      <a:pt x="54216" y="17950"/>
                    </a:lnTo>
                    <a:close/>
                    <a:moveTo>
                      <a:pt x="36053" y="15"/>
                    </a:moveTo>
                    <a:cubicBezTo>
                      <a:pt x="36373" y="467"/>
                      <a:pt x="37087" y="1000"/>
                      <a:pt x="37989" y="1674"/>
                    </a:cubicBezTo>
                    <a:cubicBezTo>
                      <a:pt x="40438" y="3501"/>
                      <a:pt x="44138" y="6263"/>
                      <a:pt x="44137" y="10717"/>
                    </a:cubicBezTo>
                    <a:cubicBezTo>
                      <a:pt x="44137" y="11395"/>
                      <a:pt x="43695" y="13576"/>
                      <a:pt x="42878" y="16287"/>
                    </a:cubicBezTo>
                    <a:cubicBezTo>
                      <a:pt x="41633" y="20417"/>
                      <a:pt x="40501" y="22561"/>
                      <a:pt x="39936" y="23473"/>
                    </a:cubicBezTo>
                    <a:lnTo>
                      <a:pt x="32171" y="23473"/>
                    </a:lnTo>
                    <a:cubicBezTo>
                      <a:pt x="30858" y="21352"/>
                      <a:pt x="29764" y="18061"/>
                      <a:pt x="29228" y="16287"/>
                    </a:cubicBezTo>
                    <a:cubicBezTo>
                      <a:pt x="28411" y="13576"/>
                      <a:pt x="27969" y="11395"/>
                      <a:pt x="27969" y="10717"/>
                    </a:cubicBezTo>
                    <a:cubicBezTo>
                      <a:pt x="27967" y="6266"/>
                      <a:pt x="31668" y="3501"/>
                      <a:pt x="34117" y="1674"/>
                    </a:cubicBezTo>
                    <a:cubicBezTo>
                      <a:pt x="35018" y="1001"/>
                      <a:pt x="35733" y="470"/>
                      <a:pt x="36053" y="15"/>
                    </a:cubicBezTo>
                    <a:close/>
                    <a:moveTo>
                      <a:pt x="36054" y="0"/>
                    </a:moveTo>
                    <a:lnTo>
                      <a:pt x="36051" y="6"/>
                    </a:lnTo>
                    <a:cubicBezTo>
                      <a:pt x="35733" y="458"/>
                      <a:pt x="35018" y="993"/>
                      <a:pt x="34113" y="1668"/>
                    </a:cubicBezTo>
                    <a:cubicBezTo>
                      <a:pt x="31662" y="3498"/>
                      <a:pt x="27960" y="6261"/>
                      <a:pt x="27961" y="10721"/>
                    </a:cubicBezTo>
                    <a:cubicBezTo>
                      <a:pt x="27961" y="11397"/>
                      <a:pt x="28403" y="13580"/>
                      <a:pt x="29221" y="16293"/>
                    </a:cubicBezTo>
                    <a:cubicBezTo>
                      <a:pt x="29635" y="17672"/>
                      <a:pt x="30099" y="19011"/>
                      <a:pt x="30558" y="20165"/>
                    </a:cubicBezTo>
                    <a:cubicBezTo>
                      <a:pt x="31099" y="21520"/>
                      <a:pt x="31640" y="22635"/>
                      <a:pt x="32164" y="23482"/>
                    </a:cubicBezTo>
                    <a:lnTo>
                      <a:pt x="32165" y="23483"/>
                    </a:lnTo>
                    <a:lnTo>
                      <a:pt x="39943" y="23483"/>
                    </a:lnTo>
                    <a:cubicBezTo>
                      <a:pt x="41261" y="21360"/>
                      <a:pt x="42355" y="18068"/>
                      <a:pt x="42888" y="16293"/>
                    </a:cubicBezTo>
                    <a:cubicBezTo>
                      <a:pt x="43705" y="13580"/>
                      <a:pt x="44147" y="11398"/>
                      <a:pt x="44147" y="10721"/>
                    </a:cubicBezTo>
                    <a:cubicBezTo>
                      <a:pt x="44149" y="6261"/>
                      <a:pt x="40446" y="3498"/>
                      <a:pt x="37996" y="1668"/>
                    </a:cubicBezTo>
                    <a:cubicBezTo>
                      <a:pt x="37090" y="993"/>
                      <a:pt x="36374" y="459"/>
                      <a:pt x="36059" y="6"/>
                    </a:cubicBezTo>
                    <a:lnTo>
                      <a:pt x="36054" y="0"/>
                    </a:lnTo>
                    <a:close/>
                    <a:moveTo>
                      <a:pt x="17893" y="17757"/>
                    </a:moveTo>
                    <a:cubicBezTo>
                      <a:pt x="17893" y="17757"/>
                      <a:pt x="17893" y="17757"/>
                      <a:pt x="17893" y="17758"/>
                    </a:cubicBezTo>
                    <a:lnTo>
                      <a:pt x="17893" y="17758"/>
                    </a:lnTo>
                    <a:lnTo>
                      <a:pt x="17386" y="23847"/>
                    </a:lnTo>
                    <a:lnTo>
                      <a:pt x="17386" y="23847"/>
                    </a:lnTo>
                    <a:cubicBezTo>
                      <a:pt x="17087" y="23593"/>
                      <a:pt x="16808" y="23261"/>
                      <a:pt x="16548" y="22849"/>
                    </a:cubicBezTo>
                    <a:lnTo>
                      <a:pt x="16548" y="22849"/>
                    </a:lnTo>
                    <a:lnTo>
                      <a:pt x="17893" y="17757"/>
                    </a:lnTo>
                    <a:close/>
                    <a:moveTo>
                      <a:pt x="18909" y="18752"/>
                    </a:moveTo>
                    <a:cubicBezTo>
                      <a:pt x="18916" y="18758"/>
                      <a:pt x="18922" y="18765"/>
                      <a:pt x="18928" y="18771"/>
                    </a:cubicBezTo>
                    <a:lnTo>
                      <a:pt x="18928" y="18771"/>
                    </a:lnTo>
                    <a:cubicBezTo>
                      <a:pt x="18922" y="18765"/>
                      <a:pt x="18916" y="18760"/>
                      <a:pt x="18910" y="18754"/>
                    </a:cubicBezTo>
                    <a:lnTo>
                      <a:pt x="18910" y="18754"/>
                    </a:lnTo>
                    <a:cubicBezTo>
                      <a:pt x="18917" y="18761"/>
                      <a:pt x="18925" y="18769"/>
                      <a:pt x="18932" y="18776"/>
                    </a:cubicBezTo>
                    <a:lnTo>
                      <a:pt x="18932" y="18776"/>
                    </a:lnTo>
                    <a:cubicBezTo>
                      <a:pt x="19635" y="19554"/>
                      <a:pt x="18969" y="22456"/>
                      <a:pt x="19648" y="23850"/>
                    </a:cubicBezTo>
                    <a:cubicBezTo>
                      <a:pt x="19699" y="23021"/>
                      <a:pt x="20491" y="20392"/>
                      <a:pt x="18949" y="18792"/>
                    </a:cubicBezTo>
                    <a:lnTo>
                      <a:pt x="18949" y="18792"/>
                    </a:lnTo>
                    <a:cubicBezTo>
                      <a:pt x="19726" y="19542"/>
                      <a:pt x="20747" y="19740"/>
                      <a:pt x="21685" y="19740"/>
                    </a:cubicBezTo>
                    <a:cubicBezTo>
                      <a:pt x="22678" y="19740"/>
                      <a:pt x="23579" y="19518"/>
                      <a:pt x="24006" y="19492"/>
                    </a:cubicBezTo>
                    <a:cubicBezTo>
                      <a:pt x="22613" y="18813"/>
                      <a:pt x="19711" y="19480"/>
                      <a:pt x="18933" y="18776"/>
                    </a:cubicBezTo>
                    <a:lnTo>
                      <a:pt x="18933" y="18776"/>
                    </a:lnTo>
                    <a:cubicBezTo>
                      <a:pt x="18925" y="18768"/>
                      <a:pt x="18917" y="18760"/>
                      <a:pt x="18909" y="18752"/>
                    </a:cubicBezTo>
                    <a:close/>
                    <a:moveTo>
                      <a:pt x="54208" y="17961"/>
                    </a:moveTo>
                    <a:lnTo>
                      <a:pt x="55532" y="22977"/>
                    </a:lnTo>
                    <a:lnTo>
                      <a:pt x="55532" y="22977"/>
                    </a:lnTo>
                    <a:cubicBezTo>
                      <a:pt x="55287" y="23365"/>
                      <a:pt x="55014" y="23701"/>
                      <a:pt x="54708" y="23965"/>
                    </a:cubicBezTo>
                    <a:lnTo>
                      <a:pt x="54708" y="23965"/>
                    </a:lnTo>
                    <a:lnTo>
                      <a:pt x="54208" y="17961"/>
                    </a:lnTo>
                    <a:close/>
                    <a:moveTo>
                      <a:pt x="53131" y="18906"/>
                    </a:move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3131" y="18906"/>
                      <a:pt x="53131" y="18906"/>
                      <a:pt x="53130" y="18906"/>
                    </a:cubicBezTo>
                    <a:lnTo>
                      <a:pt x="53130" y="18906"/>
                    </a:lnTo>
                    <a:cubicBezTo>
                      <a:pt x="53131" y="18906"/>
                      <a:pt x="53131" y="18906"/>
                      <a:pt x="53131" y="18906"/>
                    </a:cubicBezTo>
                    <a:lnTo>
                      <a:pt x="53131" y="18906"/>
                    </a:lnTo>
                    <a:cubicBezTo>
                      <a:pt x="51536" y="20503"/>
                      <a:pt x="52340" y="23166"/>
                      <a:pt x="52392" y="24003"/>
                    </a:cubicBezTo>
                    <a:cubicBezTo>
                      <a:pt x="53079" y="22596"/>
                      <a:pt x="52391" y="19648"/>
                      <a:pt x="53131" y="18906"/>
                    </a:cubicBezTo>
                    <a:close/>
                    <a:moveTo>
                      <a:pt x="54198" y="17961"/>
                    </a:moveTo>
                    <a:lnTo>
                      <a:pt x="54699" y="23974"/>
                    </a:lnTo>
                    <a:lnTo>
                      <a:pt x="54699" y="23974"/>
                    </a:lnTo>
                    <a:cubicBezTo>
                      <a:pt x="54371" y="24255"/>
                      <a:pt x="54006" y="24455"/>
                      <a:pt x="53595" y="24552"/>
                    </a:cubicBezTo>
                    <a:lnTo>
                      <a:pt x="53595" y="24552"/>
                    </a:lnTo>
                    <a:lnTo>
                      <a:pt x="54198" y="17961"/>
                    </a:lnTo>
                    <a:close/>
                    <a:moveTo>
                      <a:pt x="54192" y="17909"/>
                    </a:moveTo>
                    <a:lnTo>
                      <a:pt x="53583" y="24555"/>
                    </a:lnTo>
                    <a:lnTo>
                      <a:pt x="53583" y="24555"/>
                    </a:lnTo>
                    <a:cubicBezTo>
                      <a:pt x="53403" y="24596"/>
                      <a:pt x="53215" y="24618"/>
                      <a:pt x="53018" y="24618"/>
                    </a:cubicBezTo>
                    <a:cubicBezTo>
                      <a:pt x="52966" y="24618"/>
                      <a:pt x="52914" y="24617"/>
                      <a:pt x="52861" y="24614"/>
                    </a:cubicBezTo>
                    <a:lnTo>
                      <a:pt x="52861" y="24614"/>
                    </a:lnTo>
                    <a:cubicBezTo>
                      <a:pt x="53208" y="23500"/>
                      <a:pt x="53244" y="22504"/>
                      <a:pt x="53277" y="21575"/>
                    </a:cubicBezTo>
                    <a:cubicBezTo>
                      <a:pt x="53323" y="20321"/>
                      <a:pt x="53366" y="19137"/>
                      <a:pt x="54157" y="17912"/>
                    </a:cubicBezTo>
                    <a:lnTo>
                      <a:pt x="54157" y="17912"/>
                    </a:lnTo>
                    <a:lnTo>
                      <a:pt x="54192" y="17909"/>
                    </a:lnTo>
                    <a:close/>
                    <a:moveTo>
                      <a:pt x="45554" y="20655"/>
                    </a:moveTo>
                    <a:cubicBezTo>
                      <a:pt x="46364" y="20655"/>
                      <a:pt x="47202" y="20978"/>
                      <a:pt x="47974" y="21275"/>
                    </a:cubicBezTo>
                    <a:cubicBezTo>
                      <a:pt x="48660" y="21540"/>
                      <a:pt x="49317" y="21793"/>
                      <a:pt x="49876" y="21793"/>
                    </a:cubicBezTo>
                    <a:cubicBezTo>
                      <a:pt x="50017" y="21793"/>
                      <a:pt x="50151" y="21777"/>
                      <a:pt x="50279" y="21741"/>
                    </a:cubicBezTo>
                    <a:lnTo>
                      <a:pt x="50279" y="21741"/>
                    </a:lnTo>
                    <a:cubicBezTo>
                      <a:pt x="50149" y="21847"/>
                      <a:pt x="49723" y="22181"/>
                      <a:pt x="49100" y="22463"/>
                    </a:cubicBezTo>
                    <a:cubicBezTo>
                      <a:pt x="48602" y="22688"/>
                      <a:pt x="47905" y="22912"/>
                      <a:pt x="47101" y="22912"/>
                    </a:cubicBezTo>
                    <a:cubicBezTo>
                      <a:pt x="46786" y="22912"/>
                      <a:pt x="46454" y="22877"/>
                      <a:pt x="46111" y="22795"/>
                    </a:cubicBezTo>
                    <a:lnTo>
                      <a:pt x="46097" y="22790"/>
                    </a:lnTo>
                    <a:lnTo>
                      <a:pt x="46097" y="22803"/>
                    </a:lnTo>
                    <a:cubicBezTo>
                      <a:pt x="46097" y="22824"/>
                      <a:pt x="46002" y="24791"/>
                      <a:pt x="44987" y="25630"/>
                    </a:cubicBezTo>
                    <a:lnTo>
                      <a:pt x="44987" y="25630"/>
                    </a:lnTo>
                    <a:lnTo>
                      <a:pt x="43250" y="23893"/>
                    </a:lnTo>
                    <a:cubicBezTo>
                      <a:pt x="43453" y="23031"/>
                      <a:pt x="43803" y="22043"/>
                      <a:pt x="44232" y="21023"/>
                    </a:cubicBezTo>
                    <a:lnTo>
                      <a:pt x="44232" y="21023"/>
                    </a:lnTo>
                    <a:lnTo>
                      <a:pt x="44229" y="21019"/>
                    </a:lnTo>
                    <a:lnTo>
                      <a:pt x="44218" y="21004"/>
                    </a:lnTo>
                    <a:cubicBezTo>
                      <a:pt x="44226" y="20998"/>
                      <a:pt x="44235" y="20992"/>
                      <a:pt x="44243" y="20986"/>
                    </a:cubicBezTo>
                    <a:lnTo>
                      <a:pt x="44243" y="20986"/>
                    </a:lnTo>
                    <a:cubicBezTo>
                      <a:pt x="44235" y="20992"/>
                      <a:pt x="44227" y="20999"/>
                      <a:pt x="44220" y="21005"/>
                    </a:cubicBezTo>
                    <a:lnTo>
                      <a:pt x="44224" y="21010"/>
                    </a:lnTo>
                    <a:lnTo>
                      <a:pt x="44229" y="21019"/>
                    </a:lnTo>
                    <a:lnTo>
                      <a:pt x="44231" y="21021"/>
                    </a:lnTo>
                    <a:cubicBezTo>
                      <a:pt x="44232" y="21021"/>
                      <a:pt x="44232" y="21020"/>
                      <a:pt x="44233" y="21020"/>
                    </a:cubicBezTo>
                    <a:lnTo>
                      <a:pt x="44233" y="21020"/>
                    </a:lnTo>
                    <a:lnTo>
                      <a:pt x="44233" y="21020"/>
                    </a:lnTo>
                    <a:lnTo>
                      <a:pt x="44233" y="21020"/>
                    </a:lnTo>
                    <a:cubicBezTo>
                      <a:pt x="44233" y="21021"/>
                      <a:pt x="44232" y="21022"/>
                      <a:pt x="44232" y="21023"/>
                    </a:cubicBezTo>
                    <a:lnTo>
                      <a:pt x="44232" y="21023"/>
                    </a:lnTo>
                    <a:lnTo>
                      <a:pt x="44233" y="21024"/>
                    </a:lnTo>
                    <a:cubicBezTo>
                      <a:pt x="44653" y="20757"/>
                      <a:pt x="45099" y="20655"/>
                      <a:pt x="45554" y="20655"/>
                    </a:cubicBezTo>
                    <a:close/>
                    <a:moveTo>
                      <a:pt x="17917" y="17754"/>
                    </a:moveTo>
                    <a:cubicBezTo>
                      <a:pt x="19145" y="18541"/>
                      <a:pt x="20326" y="18583"/>
                      <a:pt x="21577" y="18627"/>
                    </a:cubicBezTo>
                    <a:cubicBezTo>
                      <a:pt x="23275" y="18690"/>
                      <a:pt x="25194" y="18758"/>
                      <a:pt x="27647" y="20726"/>
                    </a:cubicBezTo>
                    <a:lnTo>
                      <a:pt x="27647" y="20726"/>
                    </a:lnTo>
                    <a:cubicBezTo>
                      <a:pt x="26880" y="20220"/>
                      <a:pt x="26120" y="20056"/>
                      <a:pt x="25387" y="20056"/>
                    </a:cubicBezTo>
                    <a:cubicBezTo>
                      <a:pt x="24669" y="20056"/>
                      <a:pt x="23976" y="20213"/>
                      <a:pt x="23325" y="20360"/>
                    </a:cubicBezTo>
                    <a:cubicBezTo>
                      <a:pt x="22730" y="20495"/>
                      <a:pt x="22156" y="20626"/>
                      <a:pt x="21617" y="20626"/>
                    </a:cubicBezTo>
                    <a:cubicBezTo>
                      <a:pt x="21255" y="20626"/>
                      <a:pt x="20909" y="20567"/>
                      <a:pt x="20583" y="20411"/>
                    </a:cubicBezTo>
                    <a:lnTo>
                      <a:pt x="20555" y="20398"/>
                    </a:lnTo>
                    <a:lnTo>
                      <a:pt x="20555" y="20398"/>
                    </a:lnTo>
                    <a:lnTo>
                      <a:pt x="20568" y="20426"/>
                    </a:lnTo>
                    <a:cubicBezTo>
                      <a:pt x="20954" y="21237"/>
                      <a:pt x="20742" y="22176"/>
                      <a:pt x="20518" y="23169"/>
                    </a:cubicBezTo>
                    <a:cubicBezTo>
                      <a:pt x="20224" y="24465"/>
                      <a:pt x="19890" y="25927"/>
                      <a:pt x="20839" y="27422"/>
                    </a:cubicBezTo>
                    <a:lnTo>
                      <a:pt x="20839" y="27422"/>
                    </a:lnTo>
                    <a:cubicBezTo>
                      <a:pt x="18917" y="25001"/>
                      <a:pt x="18849" y="23099"/>
                      <a:pt x="18789" y="21415"/>
                    </a:cubicBezTo>
                    <a:cubicBezTo>
                      <a:pt x="18744" y="20165"/>
                      <a:pt x="18702" y="18982"/>
                      <a:pt x="17918" y="17758"/>
                    </a:cubicBezTo>
                    <a:lnTo>
                      <a:pt x="17918" y="17758"/>
                    </a:lnTo>
                    <a:lnTo>
                      <a:pt x="17917" y="17754"/>
                    </a:lnTo>
                    <a:close/>
                    <a:moveTo>
                      <a:pt x="25385" y="20078"/>
                    </a:moveTo>
                    <a:cubicBezTo>
                      <a:pt x="26104" y="20078"/>
                      <a:pt x="26847" y="20236"/>
                      <a:pt x="27598" y="20721"/>
                    </a:cubicBezTo>
                    <a:lnTo>
                      <a:pt x="27598" y="20721"/>
                    </a:lnTo>
                    <a:cubicBezTo>
                      <a:pt x="27241" y="20545"/>
                      <a:pt x="26868" y="20475"/>
                      <a:pt x="26489" y="20475"/>
                    </a:cubicBezTo>
                    <a:cubicBezTo>
                      <a:pt x="25676" y="20475"/>
                      <a:pt x="24835" y="20799"/>
                      <a:pt x="24061" y="21098"/>
                    </a:cubicBezTo>
                    <a:cubicBezTo>
                      <a:pt x="23376" y="21362"/>
                      <a:pt x="22722" y="21614"/>
                      <a:pt x="22167" y="21614"/>
                    </a:cubicBezTo>
                    <a:cubicBezTo>
                      <a:pt x="22009" y="21614"/>
                      <a:pt x="21858" y="21594"/>
                      <a:pt x="21718" y="21547"/>
                    </a:cubicBezTo>
                    <a:lnTo>
                      <a:pt x="21699" y="21540"/>
                    </a:lnTo>
                    <a:lnTo>
                      <a:pt x="21705" y="21559"/>
                    </a:lnTo>
                    <a:cubicBezTo>
                      <a:pt x="21913" y="22193"/>
                      <a:pt x="21594" y="23022"/>
                      <a:pt x="21255" y="23902"/>
                    </a:cubicBezTo>
                    <a:cubicBezTo>
                      <a:pt x="20818" y="25037"/>
                      <a:pt x="20326" y="26317"/>
                      <a:pt x="20880" y="27440"/>
                    </a:cubicBezTo>
                    <a:lnTo>
                      <a:pt x="20880" y="27440"/>
                    </a:lnTo>
                    <a:cubicBezTo>
                      <a:pt x="19913" y="25943"/>
                      <a:pt x="20246" y="24474"/>
                      <a:pt x="20541" y="23172"/>
                    </a:cubicBezTo>
                    <a:cubicBezTo>
                      <a:pt x="20764" y="22186"/>
                      <a:pt x="20976" y="21256"/>
                      <a:pt x="20602" y="20444"/>
                    </a:cubicBezTo>
                    <a:lnTo>
                      <a:pt x="20602" y="20444"/>
                    </a:lnTo>
                    <a:cubicBezTo>
                      <a:pt x="20923" y="20592"/>
                      <a:pt x="21263" y="20648"/>
                      <a:pt x="21618" y="20648"/>
                    </a:cubicBezTo>
                    <a:cubicBezTo>
                      <a:pt x="22160" y="20648"/>
                      <a:pt x="22736" y="20517"/>
                      <a:pt x="23330" y="20382"/>
                    </a:cubicBezTo>
                    <a:cubicBezTo>
                      <a:pt x="23980" y="20234"/>
                      <a:pt x="24670" y="20078"/>
                      <a:pt x="25385" y="20078"/>
                    </a:cubicBezTo>
                    <a:close/>
                    <a:moveTo>
                      <a:pt x="46653" y="20235"/>
                    </a:moveTo>
                    <a:cubicBezTo>
                      <a:pt x="47369" y="20235"/>
                      <a:pt x="48060" y="20392"/>
                      <a:pt x="48710" y="20539"/>
                    </a:cubicBezTo>
                    <a:cubicBezTo>
                      <a:pt x="49306" y="20673"/>
                      <a:pt x="49881" y="20803"/>
                      <a:pt x="50422" y="20803"/>
                    </a:cubicBezTo>
                    <a:cubicBezTo>
                      <a:pt x="50776" y="20803"/>
                      <a:pt x="51116" y="20747"/>
                      <a:pt x="51437" y="20600"/>
                    </a:cubicBezTo>
                    <a:lnTo>
                      <a:pt x="51437" y="20600"/>
                    </a:lnTo>
                    <a:cubicBezTo>
                      <a:pt x="51065" y="21412"/>
                      <a:pt x="51276" y="22344"/>
                      <a:pt x="51499" y="23328"/>
                    </a:cubicBezTo>
                    <a:cubicBezTo>
                      <a:pt x="51794" y="24624"/>
                      <a:pt x="52124" y="26083"/>
                      <a:pt x="51175" y="27573"/>
                    </a:cubicBezTo>
                    <a:lnTo>
                      <a:pt x="51175" y="27573"/>
                    </a:lnTo>
                    <a:cubicBezTo>
                      <a:pt x="51710" y="26455"/>
                      <a:pt x="51222" y="25187"/>
                      <a:pt x="50788" y="24060"/>
                    </a:cubicBezTo>
                    <a:cubicBezTo>
                      <a:pt x="50449" y="23180"/>
                      <a:pt x="50130" y="22351"/>
                      <a:pt x="50339" y="21717"/>
                    </a:cubicBezTo>
                    <a:lnTo>
                      <a:pt x="50346" y="21698"/>
                    </a:lnTo>
                    <a:lnTo>
                      <a:pt x="50326" y="21705"/>
                    </a:lnTo>
                    <a:cubicBezTo>
                      <a:pt x="50324" y="21706"/>
                      <a:pt x="50322" y="21706"/>
                      <a:pt x="50320" y="21707"/>
                    </a:cubicBezTo>
                    <a:lnTo>
                      <a:pt x="50320" y="21707"/>
                    </a:lnTo>
                    <a:lnTo>
                      <a:pt x="50320" y="21707"/>
                    </a:lnTo>
                    <a:cubicBezTo>
                      <a:pt x="50320" y="21707"/>
                      <a:pt x="50319" y="21707"/>
                      <a:pt x="50319" y="21707"/>
                    </a:cubicBezTo>
                    <a:lnTo>
                      <a:pt x="50319" y="21707"/>
                    </a:lnTo>
                    <a:cubicBezTo>
                      <a:pt x="50181" y="21751"/>
                      <a:pt x="50034" y="21771"/>
                      <a:pt x="49879" y="21771"/>
                    </a:cubicBezTo>
                    <a:cubicBezTo>
                      <a:pt x="49323" y="21771"/>
                      <a:pt x="48668" y="21519"/>
                      <a:pt x="47983" y="21256"/>
                    </a:cubicBezTo>
                    <a:cubicBezTo>
                      <a:pt x="47208" y="20957"/>
                      <a:pt x="46367" y="20633"/>
                      <a:pt x="45554" y="20633"/>
                    </a:cubicBezTo>
                    <a:cubicBezTo>
                      <a:pt x="45164" y="20633"/>
                      <a:pt x="44780" y="20707"/>
                      <a:pt x="44413" y="20895"/>
                    </a:cubicBezTo>
                    <a:lnTo>
                      <a:pt x="44413" y="20895"/>
                    </a:lnTo>
                    <a:cubicBezTo>
                      <a:pt x="45173" y="20397"/>
                      <a:pt x="45925" y="20235"/>
                      <a:pt x="46653" y="20235"/>
                    </a:cubicBezTo>
                    <a:close/>
                    <a:moveTo>
                      <a:pt x="54130" y="17915"/>
                    </a:moveTo>
                    <a:cubicBezTo>
                      <a:pt x="53345" y="19142"/>
                      <a:pt x="53303" y="20324"/>
                      <a:pt x="53259" y="21575"/>
                    </a:cubicBezTo>
                    <a:cubicBezTo>
                      <a:pt x="53196" y="23275"/>
                      <a:pt x="53127" y="25197"/>
                      <a:pt x="51151" y="27653"/>
                    </a:cubicBezTo>
                    <a:lnTo>
                      <a:pt x="51151" y="27653"/>
                    </a:lnTo>
                    <a:cubicBezTo>
                      <a:pt x="52162" y="26134"/>
                      <a:pt x="51823" y="24645"/>
                      <a:pt x="51523" y="23324"/>
                    </a:cubicBezTo>
                    <a:cubicBezTo>
                      <a:pt x="51298" y="22331"/>
                      <a:pt x="51085" y="21395"/>
                      <a:pt x="51472" y="20582"/>
                    </a:cubicBezTo>
                    <a:lnTo>
                      <a:pt x="51485" y="20555"/>
                    </a:lnTo>
                    <a:lnTo>
                      <a:pt x="51485" y="20555"/>
                    </a:lnTo>
                    <a:lnTo>
                      <a:pt x="51457" y="20568"/>
                    </a:lnTo>
                    <a:cubicBezTo>
                      <a:pt x="51131" y="20722"/>
                      <a:pt x="50785" y="20781"/>
                      <a:pt x="50423" y="20781"/>
                    </a:cubicBezTo>
                    <a:cubicBezTo>
                      <a:pt x="49883" y="20781"/>
                      <a:pt x="49309" y="20651"/>
                      <a:pt x="48716" y="20517"/>
                    </a:cubicBezTo>
                    <a:cubicBezTo>
                      <a:pt x="48064" y="20369"/>
                      <a:pt x="47371" y="20211"/>
                      <a:pt x="46652" y="20211"/>
                    </a:cubicBezTo>
                    <a:cubicBezTo>
                      <a:pt x="45938" y="20211"/>
                      <a:pt x="45198" y="20368"/>
                      <a:pt x="44451" y="20845"/>
                    </a:cubicBezTo>
                    <a:lnTo>
                      <a:pt x="44451" y="20845"/>
                    </a:lnTo>
                    <a:cubicBezTo>
                      <a:pt x="46877" y="18915"/>
                      <a:pt x="48783" y="18846"/>
                      <a:pt x="50471" y="18787"/>
                    </a:cubicBezTo>
                    <a:cubicBezTo>
                      <a:pt x="51721" y="18742"/>
                      <a:pt x="52903" y="18700"/>
                      <a:pt x="54127" y="17915"/>
                    </a:cubicBezTo>
                    <a:lnTo>
                      <a:pt x="54127" y="17915"/>
                    </a:lnTo>
                    <a:lnTo>
                      <a:pt x="54130" y="17915"/>
                    </a:lnTo>
                    <a:close/>
                    <a:moveTo>
                      <a:pt x="17440" y="10874"/>
                    </a:moveTo>
                    <a:cubicBezTo>
                      <a:pt x="19498" y="10874"/>
                      <a:pt x="21684" y="11323"/>
                      <a:pt x="23397" y="13037"/>
                    </a:cubicBezTo>
                    <a:cubicBezTo>
                      <a:pt x="24084" y="13724"/>
                      <a:pt x="26367" y="17439"/>
                      <a:pt x="27794" y="20817"/>
                    </a:cubicBezTo>
                    <a:lnTo>
                      <a:pt x="27794" y="20817"/>
                    </a:lnTo>
                    <a:cubicBezTo>
                      <a:pt x="27805" y="20827"/>
                      <a:pt x="27817" y="20836"/>
                      <a:pt x="27828" y="20846"/>
                    </a:cubicBezTo>
                    <a:lnTo>
                      <a:pt x="27814" y="20862"/>
                    </a:lnTo>
                    <a:cubicBezTo>
                      <a:pt x="27814" y="20862"/>
                      <a:pt x="27814" y="20862"/>
                      <a:pt x="27813" y="20862"/>
                    </a:cubicBezTo>
                    <a:lnTo>
                      <a:pt x="27813" y="20862"/>
                    </a:ln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8242" y="21883"/>
                      <a:pt x="28592" y="22872"/>
                      <a:pt x="28795" y="23735"/>
                    </a:cubicBez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6042" y="24632"/>
                      <a:pt x="25947" y="22666"/>
                      <a:pt x="25947" y="22647"/>
                    </a:cubicBezTo>
                    <a:lnTo>
                      <a:pt x="25947" y="22634"/>
                    </a:lnTo>
                    <a:lnTo>
                      <a:pt x="25934" y="22637"/>
                    </a:lnTo>
                    <a:cubicBezTo>
                      <a:pt x="25590" y="22720"/>
                      <a:pt x="25257" y="22755"/>
                      <a:pt x="24940" y="22755"/>
                    </a:cubicBezTo>
                    <a:cubicBezTo>
                      <a:pt x="24137" y="22755"/>
                      <a:pt x="23442" y="22531"/>
                      <a:pt x="22946" y="22308"/>
                    </a:cubicBezTo>
                    <a:cubicBezTo>
                      <a:pt x="22322" y="22026"/>
                      <a:pt x="21895" y="21691"/>
                      <a:pt x="21766" y="21585"/>
                    </a:cubicBezTo>
                    <a:lnTo>
                      <a:pt x="21766" y="21585"/>
                    </a:lnTo>
                    <a:cubicBezTo>
                      <a:pt x="21892" y="21620"/>
                      <a:pt x="22025" y="21635"/>
                      <a:pt x="22165" y="21635"/>
                    </a:cubicBezTo>
                    <a:cubicBezTo>
                      <a:pt x="22724" y="21635"/>
                      <a:pt x="23382" y="21383"/>
                      <a:pt x="24069" y="21118"/>
                    </a:cubicBezTo>
                    <a:cubicBezTo>
                      <a:pt x="24841" y="20820"/>
                      <a:pt x="25679" y="20497"/>
                      <a:pt x="26488" y="20497"/>
                    </a:cubicBezTo>
                    <a:cubicBezTo>
                      <a:pt x="26940" y="20497"/>
                      <a:pt x="27383" y="20598"/>
                      <a:pt x="27800" y="20859"/>
                    </a:cubicBezTo>
                    <a:lnTo>
                      <a:pt x="27800" y="20859"/>
                    </a:lnTo>
                    <a:cubicBezTo>
                      <a:pt x="27803" y="20861"/>
                      <a:pt x="27806" y="20864"/>
                      <a:pt x="27809" y="20866"/>
                    </a:cubicBezTo>
                    <a:lnTo>
                      <a:pt x="27810" y="20865"/>
                    </a:lnTo>
                    <a:lnTo>
                      <a:pt x="27810" y="20865"/>
                    </a:lnTo>
                    <a:cubicBezTo>
                      <a:pt x="27810" y="20866"/>
                      <a:pt x="27810" y="20866"/>
                      <a:pt x="27811" y="20866"/>
                    </a:cubicBezTo>
                    <a:lnTo>
                      <a:pt x="27813" y="20863"/>
                    </a:lnTo>
                    <a:lnTo>
                      <a:pt x="27813" y="20863"/>
                    </a:lnTo>
                    <a:cubicBezTo>
                      <a:pt x="27813" y="20862"/>
                      <a:pt x="27812" y="20862"/>
                      <a:pt x="27812" y="20862"/>
                    </a:cubicBezTo>
                    <a:lnTo>
                      <a:pt x="27812" y="20862"/>
                    </a:lnTo>
                    <a:lnTo>
                      <a:pt x="27813" y="20861"/>
                    </a:lnTo>
                    <a:lnTo>
                      <a:pt x="27813" y="20861"/>
                    </a:lnTo>
                    <a:cubicBezTo>
                      <a:pt x="27813" y="20861"/>
                      <a:pt x="27813" y="20861"/>
                      <a:pt x="27813" y="20862"/>
                    </a:cubicBezTo>
                    <a:lnTo>
                      <a:pt x="27813" y="20862"/>
                    </a:lnTo>
                    <a:lnTo>
                      <a:pt x="27822" y="20847"/>
                    </a:lnTo>
                    <a:lnTo>
                      <a:pt x="27822" y="20847"/>
                    </a:lnTo>
                    <a:cubicBezTo>
                      <a:pt x="27815" y="20842"/>
                      <a:pt x="27807" y="20836"/>
                      <a:pt x="27799" y="20831"/>
                    </a:cubicBezTo>
                    <a:lnTo>
                      <a:pt x="27799" y="20831"/>
                    </a:lnTo>
                    <a:cubicBezTo>
                      <a:pt x="27797" y="20826"/>
                      <a:pt x="27796" y="20822"/>
                      <a:pt x="27794" y="20817"/>
                    </a:cubicBezTo>
                    <a:lnTo>
                      <a:pt x="27794" y="20817"/>
                    </a:lnTo>
                    <a:cubicBezTo>
                      <a:pt x="26634" y="19861"/>
                      <a:pt x="25593" y="19329"/>
                      <a:pt x="24637" y="19028"/>
                    </a:cubicBezTo>
                    <a:lnTo>
                      <a:pt x="24637" y="19028"/>
                    </a:lnTo>
                    <a:cubicBezTo>
                      <a:pt x="24637" y="19028"/>
                      <a:pt x="24637" y="19027"/>
                      <a:pt x="24637" y="19027"/>
                    </a:cubicBezTo>
                    <a:lnTo>
                      <a:pt x="24637" y="19027"/>
                    </a:lnTo>
                    <a:lnTo>
                      <a:pt x="24639" y="19027"/>
                    </a:lnTo>
                    <a:cubicBezTo>
                      <a:pt x="24708" y="17855"/>
                      <a:pt x="24043" y="16995"/>
                      <a:pt x="23000" y="16334"/>
                    </a:cubicBez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lnTo>
                      <a:pt x="23000" y="16334"/>
                    </a:lnTo>
                    <a:cubicBezTo>
                      <a:pt x="22691" y="16138"/>
                      <a:pt x="22349" y="15959"/>
                      <a:pt x="21983" y="15795"/>
                    </a:cubicBezTo>
                    <a:lnTo>
                      <a:pt x="21983" y="15795"/>
                    </a:lnTo>
                    <a:lnTo>
                      <a:pt x="21983" y="15793"/>
                    </a:lnTo>
                    <a:lnTo>
                      <a:pt x="21981" y="15794"/>
                    </a:lnTo>
                    <a:lnTo>
                      <a:pt x="21981" y="15794"/>
                    </a:lnTo>
                    <a:cubicBezTo>
                      <a:pt x="21488" y="15573"/>
                      <a:pt x="20953" y="15378"/>
                      <a:pt x="20396" y="15202"/>
                    </a:cubicBezTo>
                    <a:lnTo>
                      <a:pt x="20396" y="15202"/>
                    </a:lnTo>
                    <a:lnTo>
                      <a:pt x="20396" y="15202"/>
                    </a:lnTo>
                    <a:lnTo>
                      <a:pt x="20389" y="15195"/>
                    </a:lnTo>
                    <a:lnTo>
                      <a:pt x="20385" y="15199"/>
                    </a:lnTo>
                    <a:lnTo>
                      <a:pt x="20385" y="15199"/>
                    </a:lnTo>
                    <a:cubicBezTo>
                      <a:pt x="20004" y="15078"/>
                      <a:pt x="19613" y="14967"/>
                      <a:pt x="19219" y="14862"/>
                    </a:cubicBezTo>
                    <a:lnTo>
                      <a:pt x="19219" y="14862"/>
                    </a:lnTo>
                    <a:lnTo>
                      <a:pt x="19221" y="14858"/>
                    </a:lnTo>
                    <a:lnTo>
                      <a:pt x="19211" y="14854"/>
                    </a:lnTo>
                    <a:lnTo>
                      <a:pt x="19208" y="14859"/>
                    </a:lnTo>
                    <a:lnTo>
                      <a:pt x="19208" y="14859"/>
                    </a:lnTo>
                    <a:cubicBezTo>
                      <a:pt x="19037" y="14813"/>
                      <a:pt x="18864" y="14769"/>
                      <a:pt x="18692" y="14725"/>
                    </a:cubicBezTo>
                    <a:lnTo>
                      <a:pt x="18692" y="14725"/>
                    </a:lnTo>
                    <a:lnTo>
                      <a:pt x="18701" y="14693"/>
                    </a:lnTo>
                    <a:lnTo>
                      <a:pt x="18689" y="14689"/>
                    </a:lnTo>
                    <a:lnTo>
                      <a:pt x="18680" y="14722"/>
                    </a:lnTo>
                    <a:lnTo>
                      <a:pt x="18680" y="14722"/>
                    </a:lnTo>
                    <a:cubicBezTo>
                      <a:pt x="18510" y="14679"/>
                      <a:pt x="18339" y="14637"/>
                      <a:pt x="18169" y="14596"/>
                    </a:cubicBezTo>
                    <a:lnTo>
                      <a:pt x="18169" y="14596"/>
                    </a:lnTo>
                    <a:lnTo>
                      <a:pt x="18170" y="14585"/>
                    </a:lnTo>
                    <a:lnTo>
                      <a:pt x="18159" y="14585"/>
                    </a:lnTo>
                    <a:lnTo>
                      <a:pt x="18158" y="14593"/>
                    </a:lnTo>
                    <a:lnTo>
                      <a:pt x="18158" y="14593"/>
                    </a:lnTo>
                    <a:cubicBezTo>
                      <a:pt x="17976" y="14549"/>
                      <a:pt x="17795" y="14505"/>
                      <a:pt x="17615" y="14463"/>
                    </a:cubicBezTo>
                    <a:lnTo>
                      <a:pt x="17615" y="14463"/>
                    </a:lnTo>
                    <a:lnTo>
                      <a:pt x="17614" y="14448"/>
                    </a:lnTo>
                    <a:lnTo>
                      <a:pt x="17602" y="14450"/>
                    </a:lnTo>
                    <a:lnTo>
                      <a:pt x="17603" y="14460"/>
                    </a:lnTo>
                    <a:lnTo>
                      <a:pt x="17603" y="14460"/>
                    </a:lnTo>
                    <a:cubicBezTo>
                      <a:pt x="17450" y="14424"/>
                      <a:pt x="17299" y="14388"/>
                      <a:pt x="17149" y="14353"/>
                    </a:cubicBezTo>
                    <a:cubicBezTo>
                      <a:pt x="17098" y="14341"/>
                      <a:pt x="17047" y="14329"/>
                      <a:pt x="16996" y="14317"/>
                    </a:cubicBezTo>
                    <a:lnTo>
                      <a:pt x="16996" y="14317"/>
                    </a:lnTo>
                    <a:lnTo>
                      <a:pt x="16991" y="14298"/>
                    </a:lnTo>
                    <a:lnTo>
                      <a:pt x="16979" y="14302"/>
                    </a:lnTo>
                    <a:lnTo>
                      <a:pt x="16982" y="14314"/>
                    </a:lnTo>
                    <a:lnTo>
                      <a:pt x="16982" y="14314"/>
                    </a:lnTo>
                    <a:cubicBezTo>
                      <a:pt x="15241" y="13904"/>
                      <a:pt x="13753" y="13542"/>
                      <a:pt x="13172" y="12998"/>
                    </a:cubicBezTo>
                    <a:lnTo>
                      <a:pt x="13172" y="12998"/>
                    </a:lnTo>
                    <a:cubicBezTo>
                      <a:pt x="13171" y="12998"/>
                      <a:pt x="13170" y="12997"/>
                      <a:pt x="13170" y="12996"/>
                    </a:cubicBezTo>
                    <a:lnTo>
                      <a:pt x="13168" y="12998"/>
                    </a:lnTo>
                    <a:lnTo>
                      <a:pt x="13168" y="12998"/>
                    </a:lnTo>
                    <a:cubicBezTo>
                      <a:pt x="13168" y="12998"/>
                      <a:pt x="13168" y="12998"/>
                      <a:pt x="13168" y="12998"/>
                    </a:cubicBezTo>
                    <a:lnTo>
                      <a:pt x="13154" y="13014"/>
                    </a:lnTo>
                    <a:cubicBezTo>
                      <a:pt x="13773" y="13595"/>
                      <a:pt x="14157" y="15231"/>
                      <a:pt x="14600" y="17126"/>
                    </a:cubicBezTo>
                    <a:cubicBezTo>
                      <a:pt x="14702" y="17562"/>
                      <a:pt x="14808" y="18014"/>
                      <a:pt x="14921" y="18468"/>
                    </a:cubicBezTo>
                    <a:lnTo>
                      <a:pt x="14921" y="18468"/>
                    </a:lnTo>
                    <a:lnTo>
                      <a:pt x="14911" y="18471"/>
                    </a:lnTo>
                    <a:lnTo>
                      <a:pt x="14913" y="18482"/>
                    </a:lnTo>
                    <a:lnTo>
                      <a:pt x="14923" y="18480"/>
                    </a:lnTo>
                    <a:lnTo>
                      <a:pt x="14923" y="18480"/>
                    </a:lnTo>
                    <a:cubicBezTo>
                      <a:pt x="15130" y="19311"/>
                      <a:pt x="15359" y="20153"/>
                      <a:pt x="15634" y="20929"/>
                    </a:cubicBezTo>
                    <a:lnTo>
                      <a:pt x="15634" y="20929"/>
                    </a:lnTo>
                    <a:lnTo>
                      <a:pt x="15629" y="20937"/>
                    </a:lnTo>
                    <a:lnTo>
                      <a:pt x="15637" y="20941"/>
                    </a:lnTo>
                    <a:lnTo>
                      <a:pt x="15638" y="20940"/>
                    </a:lnTo>
                    <a:lnTo>
                      <a:pt x="15638" y="20940"/>
                    </a:lnTo>
                    <a:cubicBezTo>
                      <a:pt x="15788" y="21362"/>
                      <a:pt x="15950" y="21764"/>
                      <a:pt x="16130" y="22135"/>
                    </a:cubicBezTo>
                    <a:cubicBezTo>
                      <a:pt x="16892" y="23715"/>
                      <a:pt x="17840" y="24487"/>
                      <a:pt x="19021" y="24487"/>
                    </a:cubicBezTo>
                    <a:cubicBezTo>
                      <a:pt x="19073" y="24487"/>
                      <a:pt x="19128" y="24484"/>
                      <a:pt x="19185" y="24481"/>
                    </a:cubicBezTo>
                    <a:lnTo>
                      <a:pt x="19184" y="24480"/>
                    </a:lnTo>
                    <a:lnTo>
                      <a:pt x="19184" y="24480"/>
                    </a:lnTo>
                    <a:cubicBezTo>
                      <a:pt x="19185" y="24480"/>
                      <a:pt x="19186" y="24480"/>
                      <a:pt x="19186" y="24480"/>
                    </a:cubicBezTo>
                    <a:lnTo>
                      <a:pt x="19183" y="24458"/>
                    </a:lnTo>
                    <a:cubicBezTo>
                      <a:pt x="19128" y="24462"/>
                      <a:pt x="19074" y="24463"/>
                      <a:pt x="19020" y="24463"/>
                    </a:cubicBezTo>
                    <a:cubicBezTo>
                      <a:pt x="18421" y="24463"/>
                      <a:pt x="17882" y="24262"/>
                      <a:pt x="17397" y="23856"/>
                    </a:cubicBezTo>
                    <a:lnTo>
                      <a:pt x="17397" y="23856"/>
                    </a:lnTo>
                    <a:lnTo>
                      <a:pt x="17904" y="17774"/>
                    </a:lnTo>
                    <a:lnTo>
                      <a:pt x="17904" y="17774"/>
                    </a:lnTo>
                    <a:cubicBezTo>
                      <a:pt x="17905" y="17776"/>
                      <a:pt x="17906" y="17778"/>
                      <a:pt x="17908" y="17781"/>
                    </a:cubicBezTo>
                    <a:lnTo>
                      <a:pt x="17908" y="17781"/>
                    </a:lnTo>
                    <a:lnTo>
                      <a:pt x="18515" y="24402"/>
                    </a:lnTo>
                    <a:lnTo>
                      <a:pt x="18527" y="24400"/>
                    </a:lnTo>
                    <a:lnTo>
                      <a:pt x="17922" y="17802"/>
                    </a:lnTo>
                    <a:lnTo>
                      <a:pt x="17922" y="17802"/>
                    </a:lnTo>
                    <a:cubicBezTo>
                      <a:pt x="18682" y="19009"/>
                      <a:pt x="18723" y="20178"/>
                      <a:pt x="18769" y="21415"/>
                    </a:cubicBezTo>
                    <a:cubicBezTo>
                      <a:pt x="18832" y="23141"/>
                      <a:pt x="18902" y="25095"/>
                      <a:pt x="20959" y="27601"/>
                    </a:cubicBezTo>
                    <a:lnTo>
                      <a:pt x="20959" y="27601"/>
                    </a:lnTo>
                    <a:cubicBezTo>
                      <a:pt x="20966" y="27612"/>
                      <a:pt x="20974" y="27622"/>
                      <a:pt x="20981" y="27633"/>
                    </a:cubicBezTo>
                    <a:lnTo>
                      <a:pt x="20981" y="27633"/>
                    </a:lnTo>
                    <a:cubicBezTo>
                      <a:pt x="20983" y="27633"/>
                      <a:pt x="20985" y="27634"/>
                      <a:pt x="20987" y="27635"/>
                    </a:cubicBezTo>
                    <a:lnTo>
                      <a:pt x="20987" y="27635"/>
                    </a:lnTo>
                    <a:cubicBezTo>
                      <a:pt x="20989" y="27637"/>
                      <a:pt x="20991" y="27640"/>
                      <a:pt x="20993" y="27642"/>
                    </a:cubicBezTo>
                    <a:lnTo>
                      <a:pt x="20993" y="27642"/>
                    </a:lnTo>
                    <a:cubicBezTo>
                      <a:pt x="20997" y="27649"/>
                      <a:pt x="21002" y="27656"/>
                      <a:pt x="21006" y="27664"/>
                    </a:cubicBez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9" y="27662"/>
                    </a:lnTo>
                    <a:lnTo>
                      <a:pt x="21009" y="27662"/>
                    </a:lnTo>
                    <a:cubicBezTo>
                      <a:pt x="21009" y="27662"/>
                      <a:pt x="21009" y="27662"/>
                      <a:pt x="21009" y="27662"/>
                    </a:cubicBezTo>
                    <a:lnTo>
                      <a:pt x="21009" y="27662"/>
                    </a:ln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2"/>
                      <a:pt x="21025" y="27653"/>
                      <a:pt x="21025" y="27653"/>
                    </a:cubicBezTo>
                    <a:lnTo>
                      <a:pt x="21017" y="27658"/>
                    </a:lnTo>
                    <a:lnTo>
                      <a:pt x="21017" y="27658"/>
                    </a:lnTo>
                    <a:lnTo>
                      <a:pt x="21010" y="27664"/>
                    </a:lnTo>
                    <a:cubicBezTo>
                      <a:pt x="21010" y="27663"/>
                      <a:pt x="21010" y="27662"/>
                      <a:pt x="21009" y="27662"/>
                    </a:cubicBezTo>
                    <a:lnTo>
                      <a:pt x="21009" y="27662"/>
                    </a:lnTo>
                    <a:lnTo>
                      <a:pt x="21008" y="27662"/>
                    </a:lnTo>
                    <a:lnTo>
                      <a:pt x="21008" y="27662"/>
                    </a:lnTo>
                    <a:lnTo>
                      <a:pt x="21005" y="27665"/>
                    </a:lnTo>
                    <a:cubicBezTo>
                      <a:pt x="20997" y="27654"/>
                      <a:pt x="20989" y="27643"/>
                      <a:pt x="20981" y="27633"/>
                    </a:cubicBezTo>
                    <a:lnTo>
                      <a:pt x="20981" y="27633"/>
                    </a:lnTo>
                    <a:cubicBezTo>
                      <a:pt x="17603" y="26206"/>
                      <a:pt x="13888" y="23922"/>
                      <a:pt x="13200" y="23235"/>
                    </a:cubicBezTo>
                    <a:cubicBezTo>
                      <a:pt x="10389" y="20426"/>
                      <a:pt x="10980" y="16348"/>
                      <a:pt x="11371" y="13650"/>
                    </a:cubicBezTo>
                    <a:cubicBezTo>
                      <a:pt x="11515" y="12660"/>
                      <a:pt x="11629" y="11878"/>
                      <a:pt x="11548" y="11388"/>
                    </a:cubicBezTo>
                    <a:lnTo>
                      <a:pt x="11548" y="11388"/>
                    </a:lnTo>
                    <a:cubicBezTo>
                      <a:pt x="11661" y="11407"/>
                      <a:pt x="11789" y="11415"/>
                      <a:pt x="11931" y="11415"/>
                    </a:cubicBezTo>
                    <a:cubicBezTo>
                      <a:pt x="12408" y="11415"/>
                      <a:pt x="13048" y="11321"/>
                      <a:pt x="13812" y="11210"/>
                    </a:cubicBezTo>
                    <a:cubicBezTo>
                      <a:pt x="14864" y="11057"/>
                      <a:pt x="16126" y="10874"/>
                      <a:pt x="17440" y="10874"/>
                    </a:cubicBezTo>
                    <a:close/>
                    <a:moveTo>
                      <a:pt x="54605" y="11033"/>
                    </a:moveTo>
                    <a:cubicBezTo>
                      <a:pt x="55920" y="11033"/>
                      <a:pt x="57182" y="11217"/>
                      <a:pt x="58235" y="11369"/>
                    </a:cubicBezTo>
                    <a:cubicBezTo>
                      <a:pt x="58994" y="11479"/>
                      <a:pt x="59631" y="11572"/>
                      <a:pt x="60109" y="11572"/>
                    </a:cubicBezTo>
                    <a:cubicBezTo>
                      <a:pt x="60254" y="11572"/>
                      <a:pt x="60384" y="11564"/>
                      <a:pt x="60498" y="11545"/>
                    </a:cubicBezTo>
                    <a:lnTo>
                      <a:pt x="60498" y="11545"/>
                    </a:lnTo>
                    <a:cubicBezTo>
                      <a:pt x="60415" y="12034"/>
                      <a:pt x="60530" y="12818"/>
                      <a:pt x="60673" y="13808"/>
                    </a:cubicBezTo>
                    <a:cubicBezTo>
                      <a:pt x="61064" y="16506"/>
                      <a:pt x="61656" y="20585"/>
                      <a:pt x="58846" y="23393"/>
                    </a:cubicBezTo>
                    <a:cubicBezTo>
                      <a:pt x="58159" y="24081"/>
                      <a:pt x="54446" y="26362"/>
                      <a:pt x="51068" y="27789"/>
                    </a:cubicBezTo>
                    <a:lnTo>
                      <a:pt x="51068" y="27789"/>
                    </a:lnTo>
                    <a:cubicBezTo>
                      <a:pt x="52023" y="26630"/>
                      <a:pt x="52554" y="25589"/>
                      <a:pt x="52854" y="24634"/>
                    </a:cubicBezTo>
                    <a:lnTo>
                      <a:pt x="52854" y="24634"/>
                    </a:lnTo>
                    <a:lnTo>
                      <a:pt x="52854" y="24635"/>
                    </a:lnTo>
                    <a:cubicBezTo>
                      <a:pt x="52855" y="24635"/>
                      <a:pt x="52855" y="24635"/>
                      <a:pt x="52856" y="24635"/>
                    </a:cubicBezTo>
                    <a:lnTo>
                      <a:pt x="52856" y="24635"/>
                    </a:lnTo>
                    <a:lnTo>
                      <a:pt x="52856" y="24636"/>
                    </a:lnTo>
                    <a:cubicBezTo>
                      <a:pt x="52912" y="24641"/>
                      <a:pt x="52966" y="24642"/>
                      <a:pt x="53021" y="24642"/>
                    </a:cubicBezTo>
                    <a:cubicBezTo>
                      <a:pt x="54449" y="24642"/>
                      <a:pt x="55398" y="23523"/>
                      <a:pt x="56090" y="21978"/>
                    </a:cubicBezTo>
                    <a:lnTo>
                      <a:pt x="56090" y="21978"/>
                    </a:lnTo>
                    <a:lnTo>
                      <a:pt x="56091" y="21978"/>
                    </a:lnTo>
                    <a:lnTo>
                      <a:pt x="56091" y="21977"/>
                    </a:lnTo>
                    <a:lnTo>
                      <a:pt x="56091" y="21977"/>
                    </a:lnTo>
                    <a:cubicBezTo>
                      <a:pt x="56312" y="21484"/>
                      <a:pt x="56506" y="20949"/>
                      <a:pt x="56682" y="20393"/>
                    </a:cubicBezTo>
                    <a:lnTo>
                      <a:pt x="56682" y="20393"/>
                    </a:lnTo>
                    <a:lnTo>
                      <a:pt x="56688" y="20386"/>
                    </a:lnTo>
                    <a:lnTo>
                      <a:pt x="56685" y="20383"/>
                    </a:lnTo>
                    <a:lnTo>
                      <a:pt x="56685" y="20383"/>
                    </a:lnTo>
                    <a:cubicBezTo>
                      <a:pt x="56806" y="20001"/>
                      <a:pt x="56917" y="19609"/>
                      <a:pt x="57022" y="19215"/>
                    </a:cubicBezTo>
                    <a:lnTo>
                      <a:pt x="57022" y="19215"/>
                    </a:lnTo>
                    <a:lnTo>
                      <a:pt x="57027" y="19217"/>
                    </a:lnTo>
                    <a:lnTo>
                      <a:pt x="57030" y="19208"/>
                    </a:lnTo>
                    <a:lnTo>
                      <a:pt x="57025" y="19206"/>
                    </a:lnTo>
                    <a:lnTo>
                      <a:pt x="57025" y="19206"/>
                    </a:lnTo>
                    <a:cubicBezTo>
                      <a:pt x="57070" y="19035"/>
                      <a:pt x="57115" y="18863"/>
                      <a:pt x="57158" y="18691"/>
                    </a:cubicBezTo>
                    <a:lnTo>
                      <a:pt x="57158" y="18691"/>
                    </a:lnTo>
                    <a:lnTo>
                      <a:pt x="57191" y="18700"/>
                    </a:lnTo>
                    <a:lnTo>
                      <a:pt x="57194" y="18688"/>
                    </a:lnTo>
                    <a:lnTo>
                      <a:pt x="57161" y="18680"/>
                    </a:lnTo>
                    <a:lnTo>
                      <a:pt x="57161" y="18680"/>
                    </a:lnTo>
                    <a:cubicBezTo>
                      <a:pt x="57204" y="18508"/>
                      <a:pt x="57247" y="18336"/>
                      <a:pt x="57288" y="18166"/>
                    </a:cubicBezTo>
                    <a:lnTo>
                      <a:pt x="57288" y="18166"/>
                    </a:lnTo>
                    <a:lnTo>
                      <a:pt x="57298" y="18167"/>
                    </a:lnTo>
                    <a:lnTo>
                      <a:pt x="57298" y="18156"/>
                    </a:lnTo>
                    <a:lnTo>
                      <a:pt x="57290" y="18156"/>
                    </a:lnTo>
                    <a:lnTo>
                      <a:pt x="57290" y="18156"/>
                    </a:lnTo>
                    <a:cubicBezTo>
                      <a:pt x="57335" y="17973"/>
                      <a:pt x="57378" y="17792"/>
                      <a:pt x="57421" y="17611"/>
                    </a:cubicBezTo>
                    <a:lnTo>
                      <a:pt x="57421" y="17611"/>
                    </a:lnTo>
                    <a:lnTo>
                      <a:pt x="57435" y="17610"/>
                    </a:lnTo>
                    <a:lnTo>
                      <a:pt x="57433" y="17600"/>
                    </a:lnTo>
                    <a:lnTo>
                      <a:pt x="57423" y="17601"/>
                    </a:lnTo>
                    <a:lnTo>
                      <a:pt x="57423" y="17601"/>
                    </a:lnTo>
                    <a:cubicBezTo>
                      <a:pt x="57459" y="17448"/>
                      <a:pt x="57495" y="17296"/>
                      <a:pt x="57530" y="17145"/>
                    </a:cubicBezTo>
                    <a:cubicBezTo>
                      <a:pt x="57542" y="17094"/>
                      <a:pt x="57554" y="17044"/>
                      <a:pt x="57566" y="16994"/>
                    </a:cubicBezTo>
                    <a:lnTo>
                      <a:pt x="57566" y="16994"/>
                    </a:lnTo>
                    <a:lnTo>
                      <a:pt x="57585" y="16989"/>
                    </a:lnTo>
                    <a:lnTo>
                      <a:pt x="57581" y="16977"/>
                    </a:lnTo>
                    <a:lnTo>
                      <a:pt x="57569" y="16980"/>
                    </a:lnTo>
                    <a:lnTo>
                      <a:pt x="57569" y="16980"/>
                    </a:lnTo>
                    <a:cubicBezTo>
                      <a:pt x="57979" y="15239"/>
                      <a:pt x="58341" y="13750"/>
                      <a:pt x="58886" y="13169"/>
                    </a:cubicBezTo>
                    <a:lnTo>
                      <a:pt x="58886" y="13169"/>
                    </a:lnTo>
                    <a:cubicBezTo>
                      <a:pt x="58886" y="13168"/>
                      <a:pt x="58886" y="13168"/>
                      <a:pt x="58887" y="13167"/>
                    </a:cubicBezTo>
                    <a:lnTo>
                      <a:pt x="58887" y="13167"/>
                    </a:lnTo>
                    <a:cubicBezTo>
                      <a:pt x="58887" y="13167"/>
                      <a:pt x="58887" y="13167"/>
                      <a:pt x="58887" y="13167"/>
                    </a:cubicBezTo>
                    <a:lnTo>
                      <a:pt x="58885" y="13166"/>
                    </a:ln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85" y="13166"/>
                    </a:lnTo>
                    <a:cubicBezTo>
                      <a:pt x="58885" y="13166"/>
                      <a:pt x="58885" y="13166"/>
                      <a:pt x="58885" y="13166"/>
                    </a:cubicBezTo>
                    <a:lnTo>
                      <a:pt x="58869" y="13152"/>
                    </a:lnTo>
                    <a:cubicBezTo>
                      <a:pt x="58869" y="13152"/>
                      <a:pt x="58869" y="13152"/>
                      <a:pt x="58869" y="13152"/>
                    </a:cubicBezTo>
                    <a:lnTo>
                      <a:pt x="58869" y="13152"/>
                    </a:lnTo>
                    <a:cubicBezTo>
                      <a:pt x="58288" y="13769"/>
                      <a:pt x="56652" y="14153"/>
                      <a:pt x="54757" y="14598"/>
                    </a:cubicBezTo>
                    <a:cubicBezTo>
                      <a:pt x="54321" y="14700"/>
                      <a:pt x="53870" y="14806"/>
                      <a:pt x="53415" y="14918"/>
                    </a:cubicBezTo>
                    <a:lnTo>
                      <a:pt x="53415" y="14918"/>
                    </a:lnTo>
                    <a:lnTo>
                      <a:pt x="53412" y="14906"/>
                    </a:lnTo>
                    <a:lnTo>
                      <a:pt x="53401" y="14911"/>
                    </a:lnTo>
                    <a:lnTo>
                      <a:pt x="53403" y="14921"/>
                    </a:lnTo>
                    <a:lnTo>
                      <a:pt x="53403" y="14921"/>
                    </a:lnTo>
                    <a:cubicBezTo>
                      <a:pt x="52572" y="15127"/>
                      <a:pt x="51731" y="15357"/>
                      <a:pt x="50954" y="15632"/>
                    </a:cubicBezTo>
                    <a:lnTo>
                      <a:pt x="50954" y="15632"/>
                    </a:lnTo>
                    <a:lnTo>
                      <a:pt x="50949" y="15628"/>
                    </a:lnTo>
                    <a:lnTo>
                      <a:pt x="50944" y="15636"/>
                    </a:lnTo>
                    <a:lnTo>
                      <a:pt x="50944" y="15636"/>
                    </a:lnTo>
                    <a:cubicBezTo>
                      <a:pt x="50522" y="15785"/>
                      <a:pt x="50119" y="15948"/>
                      <a:pt x="49748" y="16128"/>
                    </a:cubicBezTo>
                    <a:cubicBezTo>
                      <a:pt x="48096" y="16926"/>
                      <a:pt x="47328" y="17925"/>
                      <a:pt x="47402" y="19181"/>
                    </a:cubicBezTo>
                    <a:lnTo>
                      <a:pt x="47403" y="19181"/>
                    </a:lnTo>
                    <a:lnTo>
                      <a:pt x="47403" y="19181"/>
                    </a:lnTo>
                    <a:cubicBezTo>
                      <a:pt x="47403" y="19181"/>
                      <a:pt x="47403" y="19182"/>
                      <a:pt x="47403" y="19182"/>
                    </a:cubicBezTo>
                    <a:lnTo>
                      <a:pt x="47426" y="19181"/>
                    </a:lnTo>
                    <a:cubicBezTo>
                      <a:pt x="47388" y="18515"/>
                      <a:pt x="47586" y="17922"/>
                      <a:pt x="48030" y="17394"/>
                    </a:cubicBezTo>
                    <a:lnTo>
                      <a:pt x="48030" y="17394"/>
                    </a:lnTo>
                    <a:lnTo>
                      <a:pt x="54106" y="17901"/>
                    </a:lnTo>
                    <a:lnTo>
                      <a:pt x="54106" y="17901"/>
                    </a:lnTo>
                    <a:cubicBezTo>
                      <a:pt x="54104" y="17903"/>
                      <a:pt x="54101" y="17904"/>
                      <a:pt x="54099" y="17906"/>
                    </a:cubicBezTo>
                    <a:lnTo>
                      <a:pt x="54099" y="17906"/>
                    </a:lnTo>
                    <a:lnTo>
                      <a:pt x="47481" y="18513"/>
                    </a:lnTo>
                    <a:lnTo>
                      <a:pt x="47484" y="18524"/>
                    </a:lnTo>
                    <a:lnTo>
                      <a:pt x="54077" y="17920"/>
                    </a:lnTo>
                    <a:lnTo>
                      <a:pt x="54077" y="17920"/>
                    </a:lnTo>
                    <a:cubicBezTo>
                      <a:pt x="52871" y="18677"/>
                      <a:pt x="51703" y="18718"/>
                      <a:pt x="50469" y="18765"/>
                    </a:cubicBezTo>
                    <a:cubicBezTo>
                      <a:pt x="48734" y="18829"/>
                      <a:pt x="46771" y="18898"/>
                      <a:pt x="44250" y="20980"/>
                    </a:cubicBezTo>
                    <a:lnTo>
                      <a:pt x="44250" y="20980"/>
                    </a:lnTo>
                    <a:cubicBezTo>
                      <a:pt x="45677" y="17601"/>
                      <a:pt x="47963" y="13883"/>
                      <a:pt x="48651" y="13196"/>
                    </a:cubicBezTo>
                    <a:cubicBezTo>
                      <a:pt x="50364" y="11482"/>
                      <a:pt x="52549" y="11033"/>
                      <a:pt x="54605" y="11033"/>
                    </a:cubicBezTo>
                    <a:close/>
                    <a:moveTo>
                      <a:pt x="21739" y="21599"/>
                    </a:moveTo>
                    <a:cubicBezTo>
                      <a:pt x="21839" y="21719"/>
                      <a:pt x="22181" y="22150"/>
                      <a:pt x="22468" y="22786"/>
                    </a:cubicBezTo>
                    <a:cubicBezTo>
                      <a:pt x="22781" y="23477"/>
                      <a:pt x="23093" y="24557"/>
                      <a:pt x="22800" y="25774"/>
                    </a:cubicBezTo>
                    <a:lnTo>
                      <a:pt x="22796" y="25787"/>
                    </a:lnTo>
                    <a:lnTo>
                      <a:pt x="22809" y="25787"/>
                    </a:lnTo>
                    <a:cubicBezTo>
                      <a:pt x="22829" y="25787"/>
                      <a:pt x="24793" y="25882"/>
                      <a:pt x="25634" y="26895"/>
                    </a:cubicBezTo>
                    <a:lnTo>
                      <a:pt x="25634" y="26895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4836" y="25904"/>
                      <a:pt x="22995" y="25777"/>
                      <a:pt x="22819" y="25765"/>
                    </a:cubicBezTo>
                    <a:cubicBezTo>
                      <a:pt x="23109" y="24547"/>
                      <a:pt x="22797" y="23467"/>
                      <a:pt x="22484" y="22774"/>
                    </a:cubicBezTo>
                    <a:cubicBezTo>
                      <a:pt x="22229" y="22212"/>
                      <a:pt x="21932" y="21808"/>
                      <a:pt x="21797" y="21637"/>
                    </a:cubicBezTo>
                    <a:lnTo>
                      <a:pt x="21797" y="21637"/>
                    </a:lnTo>
                    <a:cubicBezTo>
                      <a:pt x="21968" y="21772"/>
                      <a:pt x="22373" y="22070"/>
                      <a:pt x="22935" y="22324"/>
                    </a:cubicBezTo>
                    <a:cubicBezTo>
                      <a:pt x="23433" y="22549"/>
                      <a:pt x="24133" y="22774"/>
                      <a:pt x="24940" y="22774"/>
                    </a:cubicBezTo>
                    <a:cubicBezTo>
                      <a:pt x="25254" y="22774"/>
                      <a:pt x="25584" y="22740"/>
                      <a:pt x="25926" y="22659"/>
                    </a:cubicBezTo>
                    <a:cubicBezTo>
                      <a:pt x="25937" y="22832"/>
                      <a:pt x="26064" y="24676"/>
                      <a:pt x="27041" y="25489"/>
                    </a:cubicBezTo>
                    <a:lnTo>
                      <a:pt x="27041" y="25489"/>
                    </a:lnTo>
                    <a:lnTo>
                      <a:pt x="27057" y="25473"/>
                    </a:lnTo>
                    <a:lnTo>
                      <a:pt x="27057" y="25473"/>
                    </a:lnTo>
                    <a:cubicBezTo>
                      <a:pt x="27059" y="25475"/>
                      <a:pt x="27062" y="25478"/>
                      <a:pt x="27064" y="25480"/>
                    </a:cubicBezTo>
                    <a:lnTo>
                      <a:pt x="27050" y="25496"/>
                    </a:lnTo>
                    <a:cubicBezTo>
                      <a:pt x="27047" y="25493"/>
                      <a:pt x="27044" y="25491"/>
                      <a:pt x="27041" y="25489"/>
                    </a:cubicBezTo>
                    <a:lnTo>
                      <a:pt x="27041" y="25489"/>
                    </a:lnTo>
                    <a:lnTo>
                      <a:pt x="25649" y="26881"/>
                    </a:lnTo>
                    <a:lnTo>
                      <a:pt x="25649" y="26881"/>
                    </a:lnTo>
                    <a:cubicBezTo>
                      <a:pt x="25651" y="26884"/>
                      <a:pt x="25654" y="26887"/>
                      <a:pt x="25656" y="26890"/>
                    </a:cubicBezTo>
                    <a:lnTo>
                      <a:pt x="25642" y="26904"/>
                    </a:lnTo>
                    <a:cubicBezTo>
                      <a:pt x="25639" y="26901"/>
                      <a:pt x="25637" y="26898"/>
                      <a:pt x="25634" y="26895"/>
                    </a:cubicBezTo>
                    <a:lnTo>
                      <a:pt x="25634" y="26895"/>
                    </a:lnTo>
                    <a:lnTo>
                      <a:pt x="23897" y="28633"/>
                    </a:lnTo>
                    <a:cubicBezTo>
                      <a:pt x="23033" y="28430"/>
                      <a:pt x="22045" y="28080"/>
                      <a:pt x="21024" y="27651"/>
                    </a:cubicBezTo>
                    <a:lnTo>
                      <a:pt x="21024" y="27651"/>
                    </a:lnTo>
                    <a:lnTo>
                      <a:pt x="21024" y="27652"/>
                    </a:lnTo>
                    <a:lnTo>
                      <a:pt x="21024" y="27652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4" y="27651"/>
                    </a:lnTo>
                    <a:lnTo>
                      <a:pt x="21024" y="27651"/>
                    </a:lnTo>
                    <a:cubicBezTo>
                      <a:pt x="21024" y="27651"/>
                      <a:pt x="21024" y="27651"/>
                      <a:pt x="21024" y="27651"/>
                    </a:cubicBezTo>
                    <a:lnTo>
                      <a:pt x="21024" y="27651"/>
                    </a:lnTo>
                    <a:lnTo>
                      <a:pt x="21025" y="27650"/>
                    </a:lnTo>
                    <a:cubicBezTo>
                      <a:pt x="21020" y="27644"/>
                      <a:pt x="21016" y="27638"/>
                      <a:pt x="21011" y="27632"/>
                    </a:cubicBezTo>
                    <a:lnTo>
                      <a:pt x="21011" y="27632"/>
                    </a:lnTo>
                    <a:cubicBezTo>
                      <a:pt x="20290" y="26470"/>
                      <a:pt x="20815" y="25110"/>
                      <a:pt x="21276" y="23911"/>
                    </a:cubicBezTo>
                    <a:cubicBezTo>
                      <a:pt x="21609" y="23049"/>
                      <a:pt x="21923" y="22233"/>
                      <a:pt x="21739" y="21599"/>
                    </a:cubicBezTo>
                    <a:close/>
                    <a:moveTo>
                      <a:pt x="17441" y="10852"/>
                    </a:moveTo>
                    <a:cubicBezTo>
                      <a:pt x="16125" y="10852"/>
                      <a:pt x="14862" y="11035"/>
                      <a:pt x="13809" y="11188"/>
                    </a:cubicBezTo>
                    <a:cubicBezTo>
                      <a:pt x="13048" y="11299"/>
                      <a:pt x="12409" y="11391"/>
                      <a:pt x="11933" y="11391"/>
                    </a:cubicBezTo>
                    <a:cubicBezTo>
                      <a:pt x="11785" y="11391"/>
                      <a:pt x="11652" y="11382"/>
                      <a:pt x="11537" y="11362"/>
                    </a:cubicBezTo>
                    <a:lnTo>
                      <a:pt x="11522" y="11361"/>
                    </a:lnTo>
                    <a:lnTo>
                      <a:pt x="11522" y="11361"/>
                    </a:lnTo>
                    <a:lnTo>
                      <a:pt x="11524" y="11375"/>
                    </a:lnTo>
                    <a:cubicBezTo>
                      <a:pt x="11609" y="11860"/>
                      <a:pt x="11495" y="12649"/>
                      <a:pt x="11350" y="13646"/>
                    </a:cubicBezTo>
                    <a:cubicBezTo>
                      <a:pt x="10959" y="16348"/>
                      <a:pt x="10364" y="20434"/>
                      <a:pt x="13183" y="23250"/>
                    </a:cubicBezTo>
                    <a:cubicBezTo>
                      <a:pt x="14084" y="24148"/>
                      <a:pt x="20164" y="27779"/>
                      <a:pt x="23897" y="28655"/>
                    </a:cubicBezTo>
                    <a:lnTo>
                      <a:pt x="23903" y="28656"/>
                    </a:lnTo>
                    <a:lnTo>
                      <a:pt x="26360" y="26200"/>
                    </a:lnTo>
                    <a:lnTo>
                      <a:pt x="28818" y="23741"/>
                    </a:lnTo>
                    <a:lnTo>
                      <a:pt x="28816" y="23735"/>
                    </a:lnTo>
                    <a:cubicBezTo>
                      <a:pt x="27941" y="20003"/>
                      <a:pt x="24310" y="13921"/>
                      <a:pt x="23411" y="13021"/>
                    </a:cubicBezTo>
                    <a:cubicBezTo>
                      <a:pt x="21692" y="11301"/>
                      <a:pt x="19502" y="10852"/>
                      <a:pt x="17441" y="10852"/>
                    </a:cubicBezTo>
                    <a:close/>
                    <a:moveTo>
                      <a:pt x="50304" y="21757"/>
                    </a:moveTo>
                    <a:cubicBezTo>
                      <a:pt x="50123" y="22391"/>
                      <a:pt x="50435" y="23207"/>
                      <a:pt x="50768" y="24068"/>
                    </a:cubicBezTo>
                    <a:cubicBezTo>
                      <a:pt x="51225" y="25255"/>
                      <a:pt x="51741" y="26595"/>
                      <a:pt x="51058" y="27747"/>
                    </a:cubicBezTo>
                    <a:lnTo>
                      <a:pt x="51058" y="27747"/>
                    </a:lnTo>
                    <a:cubicBezTo>
                      <a:pt x="51044" y="27767"/>
                      <a:pt x="51030" y="27787"/>
                      <a:pt x="51015" y="27807"/>
                    </a:cubicBez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51020" y="27809"/>
                      <a:pt x="51020" y="27809"/>
                      <a:pt x="51020" y="27809"/>
                    </a:cubicBezTo>
                    <a:lnTo>
                      <a:pt x="51020" y="27809"/>
                    </a:lnTo>
                    <a:cubicBezTo>
                      <a:pt x="51020" y="27809"/>
                      <a:pt x="51020" y="27810"/>
                      <a:pt x="51020" y="27810"/>
                    </a:cubicBezTo>
                    <a:lnTo>
                      <a:pt x="51031" y="27817"/>
                    </a:lnTo>
                    <a:lnTo>
                      <a:pt x="51032" y="27819"/>
                    </a:lnTo>
                    <a:lnTo>
                      <a:pt x="51034" y="27820"/>
                    </a:lnTo>
                    <a:cubicBezTo>
                      <a:pt x="51034" y="27820"/>
                      <a:pt x="51034" y="27820"/>
                      <a:pt x="51035" y="27820"/>
                    </a:cubicBezTo>
                    <a:lnTo>
                      <a:pt x="51035" y="27820"/>
                    </a:lnTo>
                    <a:lnTo>
                      <a:pt x="51037" y="27821"/>
                    </a:lnTo>
                    <a:cubicBezTo>
                      <a:pt x="51043" y="27813"/>
                      <a:pt x="51048" y="27804"/>
                      <a:pt x="51054" y="27795"/>
                    </a:cubicBezTo>
                    <a:lnTo>
                      <a:pt x="51054" y="27795"/>
                    </a:lnTo>
                    <a:cubicBezTo>
                      <a:pt x="51058" y="27793"/>
                      <a:pt x="51063" y="27791"/>
                      <a:pt x="51068" y="27789"/>
                    </a:cubicBezTo>
                    <a:lnTo>
                      <a:pt x="51068" y="27789"/>
                    </a:lnTo>
                    <a:cubicBezTo>
                      <a:pt x="51058" y="27801"/>
                      <a:pt x="51048" y="27813"/>
                      <a:pt x="51039" y="27824"/>
                    </a:cubicBezTo>
                    <a:lnTo>
                      <a:pt x="51032" y="27819"/>
                    </a:lnTo>
                    <a:lnTo>
                      <a:pt x="51019" y="27810"/>
                    </a:lnTo>
                    <a:lnTo>
                      <a:pt x="51019" y="27810"/>
                    </a:lnTo>
                    <a:cubicBezTo>
                      <a:pt x="49999" y="28238"/>
                      <a:pt x="49011" y="28588"/>
                      <a:pt x="48148" y="28791"/>
                    </a:cubicBez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6410" y="27057"/>
                      <a:pt x="46408" y="27060"/>
                      <a:pt x="46406" y="27062"/>
                    </a:cubicBezTo>
                    <a:lnTo>
                      <a:pt x="46390" y="27048"/>
                    </a:lnTo>
                    <a:cubicBezTo>
                      <a:pt x="46392" y="27045"/>
                      <a:pt x="46395" y="27042"/>
                      <a:pt x="46397" y="27040"/>
                    </a:cubicBezTo>
                    <a:lnTo>
                      <a:pt x="46397" y="2704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001" y="25649"/>
                      <a:pt x="44998" y="25651"/>
                      <a:pt x="44995" y="25654"/>
                    </a:cubicBezTo>
                    <a:lnTo>
                      <a:pt x="44980" y="25636"/>
                    </a:lnTo>
                    <a:cubicBezTo>
                      <a:pt x="44983" y="25634"/>
                      <a:pt x="44985" y="25632"/>
                      <a:pt x="44987" y="25630"/>
                    </a:cubicBezTo>
                    <a:lnTo>
                      <a:pt x="44987" y="25630"/>
                    </a:lnTo>
                    <a:lnTo>
                      <a:pt x="45003" y="25647"/>
                    </a:lnTo>
                    <a:lnTo>
                      <a:pt x="45003" y="25647"/>
                    </a:lnTo>
                    <a:cubicBezTo>
                      <a:pt x="45981" y="24834"/>
                      <a:pt x="46109" y="22991"/>
                      <a:pt x="46119" y="22817"/>
                    </a:cubicBezTo>
                    <a:cubicBezTo>
                      <a:pt x="46461" y="22898"/>
                      <a:pt x="46792" y="22932"/>
                      <a:pt x="47106" y="22932"/>
                    </a:cubicBezTo>
                    <a:cubicBezTo>
                      <a:pt x="47914" y="22932"/>
                      <a:pt x="48612" y="22707"/>
                      <a:pt x="49110" y="22482"/>
                    </a:cubicBezTo>
                    <a:cubicBezTo>
                      <a:pt x="49674" y="22227"/>
                      <a:pt x="50078" y="21930"/>
                      <a:pt x="50247" y="21795"/>
                    </a:cubicBezTo>
                    <a:lnTo>
                      <a:pt x="50247" y="21795"/>
                    </a:lnTo>
                    <a:cubicBezTo>
                      <a:pt x="50114" y="21966"/>
                      <a:pt x="49814" y="22369"/>
                      <a:pt x="49561" y="22932"/>
                    </a:cubicBezTo>
                    <a:cubicBezTo>
                      <a:pt x="49248" y="23625"/>
                      <a:pt x="48936" y="24703"/>
                      <a:pt x="49226" y="25923"/>
                    </a:cubicBezTo>
                    <a:cubicBezTo>
                      <a:pt x="49053" y="25933"/>
                      <a:pt x="47207" y="26062"/>
                      <a:pt x="46397" y="27040"/>
                    </a:cubicBezTo>
                    <a:lnTo>
                      <a:pt x="46397" y="27040"/>
                    </a:lnTo>
                    <a:lnTo>
                      <a:pt x="46412" y="27055"/>
                    </a:lnTo>
                    <a:lnTo>
                      <a:pt x="46412" y="27055"/>
                    </a:lnTo>
                    <a:cubicBezTo>
                      <a:pt x="47251" y="26039"/>
                      <a:pt x="49219" y="25945"/>
                      <a:pt x="49239" y="25944"/>
                    </a:cubicBezTo>
                    <a:lnTo>
                      <a:pt x="49252" y="25944"/>
                    </a:lnTo>
                    <a:lnTo>
                      <a:pt x="49248" y="25930"/>
                    </a:lnTo>
                    <a:cubicBezTo>
                      <a:pt x="48955" y="24713"/>
                      <a:pt x="49266" y="23634"/>
                      <a:pt x="49578" y="22941"/>
                    </a:cubicBezTo>
                    <a:cubicBezTo>
                      <a:pt x="49862" y="22311"/>
                      <a:pt x="50201" y="21880"/>
                      <a:pt x="50304" y="21757"/>
                    </a:cubicBezTo>
                    <a:close/>
                    <a:moveTo>
                      <a:pt x="54603" y="11012"/>
                    </a:moveTo>
                    <a:cubicBezTo>
                      <a:pt x="52542" y="11012"/>
                      <a:pt x="50351" y="11461"/>
                      <a:pt x="48633" y="13180"/>
                    </a:cubicBezTo>
                    <a:cubicBezTo>
                      <a:pt x="47735" y="14080"/>
                      <a:pt x="44104" y="20162"/>
                      <a:pt x="43228" y="23895"/>
                    </a:cubicBezTo>
                    <a:lnTo>
                      <a:pt x="43227" y="23900"/>
                    </a:lnTo>
                    <a:lnTo>
                      <a:pt x="48141" y="28814"/>
                    </a:lnTo>
                    <a:lnTo>
                      <a:pt x="48148" y="28814"/>
                    </a:lnTo>
                    <a:cubicBezTo>
                      <a:pt x="51881" y="27939"/>
                      <a:pt x="57962" y="24308"/>
                      <a:pt x="58862" y="23409"/>
                    </a:cubicBezTo>
                    <a:cubicBezTo>
                      <a:pt x="61680" y="20592"/>
                      <a:pt x="61088" y="16507"/>
                      <a:pt x="60695" y="13805"/>
                    </a:cubicBezTo>
                    <a:cubicBezTo>
                      <a:pt x="60550" y="12807"/>
                      <a:pt x="60436" y="12020"/>
                      <a:pt x="60521" y="11534"/>
                    </a:cubicBezTo>
                    <a:lnTo>
                      <a:pt x="60523" y="11520"/>
                    </a:lnTo>
                    <a:lnTo>
                      <a:pt x="60508" y="11521"/>
                    </a:lnTo>
                    <a:cubicBezTo>
                      <a:pt x="60393" y="11542"/>
                      <a:pt x="60260" y="11551"/>
                      <a:pt x="60112" y="11551"/>
                    </a:cubicBezTo>
                    <a:cubicBezTo>
                      <a:pt x="59637" y="11551"/>
                      <a:pt x="58998" y="11458"/>
                      <a:pt x="58237" y="11347"/>
                    </a:cubicBezTo>
                    <a:cubicBezTo>
                      <a:pt x="57184" y="11195"/>
                      <a:pt x="55920" y="11012"/>
                      <a:pt x="54603" y="11012"/>
                    </a:cubicBezTo>
                    <a:close/>
                    <a:moveTo>
                      <a:pt x="17227" y="9887"/>
                    </a:moveTo>
                    <a:cubicBezTo>
                      <a:pt x="19533" y="9887"/>
                      <a:pt x="21984" y="10389"/>
                      <a:pt x="23904" y="12311"/>
                    </a:cubicBezTo>
                    <a:cubicBezTo>
                      <a:pt x="24382" y="12789"/>
                      <a:pt x="25614" y="14644"/>
                      <a:pt x="26953" y="17138"/>
                    </a:cubicBezTo>
                    <a:cubicBezTo>
                      <a:pt x="28992" y="20939"/>
                      <a:pt x="29707" y="23256"/>
                      <a:pt x="29952" y="24300"/>
                    </a:cubicBezTo>
                    <a:lnTo>
                      <a:pt x="27206" y="27046"/>
                    </a:lnTo>
                    <a:lnTo>
                      <a:pt x="24461" y="29792"/>
                    </a:lnTo>
                    <a:cubicBezTo>
                      <a:pt x="22029" y="29223"/>
                      <a:pt x="18931" y="27669"/>
                      <a:pt x="17298" y="26793"/>
                    </a:cubicBezTo>
                    <a:cubicBezTo>
                      <a:pt x="14804" y="25454"/>
                      <a:pt x="12949" y="24222"/>
                      <a:pt x="12471" y="23744"/>
                    </a:cubicBezTo>
                    <a:cubicBezTo>
                      <a:pt x="9321" y="20597"/>
                      <a:pt x="9985" y="16026"/>
                      <a:pt x="10422" y="13001"/>
                    </a:cubicBezTo>
                    <a:cubicBezTo>
                      <a:pt x="10585" y="11888"/>
                      <a:pt x="10712" y="11005"/>
                      <a:pt x="10618" y="10458"/>
                    </a:cubicBezTo>
                    <a:lnTo>
                      <a:pt x="10618" y="10458"/>
                    </a:lnTo>
                    <a:cubicBezTo>
                      <a:pt x="10747" y="10480"/>
                      <a:pt x="10895" y="10490"/>
                      <a:pt x="11060" y="10490"/>
                    </a:cubicBezTo>
                    <a:cubicBezTo>
                      <a:pt x="11595" y="10490"/>
                      <a:pt x="12311" y="10386"/>
                      <a:pt x="13161" y="10262"/>
                    </a:cubicBezTo>
                    <a:cubicBezTo>
                      <a:pt x="14340" y="10092"/>
                      <a:pt x="15754" y="9887"/>
                      <a:pt x="17227" y="9887"/>
                    </a:cubicBezTo>
                    <a:close/>
                    <a:moveTo>
                      <a:pt x="17227" y="9877"/>
                    </a:moveTo>
                    <a:cubicBezTo>
                      <a:pt x="15753" y="9877"/>
                      <a:pt x="14338" y="10082"/>
                      <a:pt x="13158" y="10253"/>
                    </a:cubicBezTo>
                    <a:cubicBezTo>
                      <a:pt x="12306" y="10376"/>
                      <a:pt x="11589" y="10480"/>
                      <a:pt x="11055" y="10480"/>
                    </a:cubicBezTo>
                    <a:cubicBezTo>
                      <a:pt x="10889" y="10480"/>
                      <a:pt x="10740" y="10470"/>
                      <a:pt x="10611" y="10448"/>
                    </a:cubicBezTo>
                    <a:lnTo>
                      <a:pt x="10603" y="10445"/>
                    </a:lnTo>
                    <a:lnTo>
                      <a:pt x="10606" y="10452"/>
                    </a:lnTo>
                    <a:cubicBezTo>
                      <a:pt x="10702" y="10998"/>
                      <a:pt x="10575" y="11882"/>
                      <a:pt x="10412" y="12999"/>
                    </a:cubicBezTo>
                    <a:cubicBezTo>
                      <a:pt x="9972" y="16026"/>
                      <a:pt x="9310" y="20600"/>
                      <a:pt x="12463" y="23751"/>
                    </a:cubicBezTo>
                    <a:cubicBezTo>
                      <a:pt x="12942" y="24229"/>
                      <a:pt x="14797" y="25461"/>
                      <a:pt x="17294" y="26801"/>
                    </a:cubicBezTo>
                    <a:cubicBezTo>
                      <a:pt x="18563" y="27482"/>
                      <a:pt x="19838" y="28103"/>
                      <a:pt x="20979" y="28592"/>
                    </a:cubicBezTo>
                    <a:cubicBezTo>
                      <a:pt x="22322" y="29169"/>
                      <a:pt x="23491" y="29576"/>
                      <a:pt x="24461" y="29802"/>
                    </a:cubicBezTo>
                    <a:lnTo>
                      <a:pt x="24463" y="29802"/>
                    </a:lnTo>
                    <a:lnTo>
                      <a:pt x="29960" y="24308"/>
                    </a:lnTo>
                    <a:lnTo>
                      <a:pt x="29961" y="24306"/>
                    </a:lnTo>
                    <a:lnTo>
                      <a:pt x="29961" y="24302"/>
                    </a:lnTo>
                    <a:cubicBezTo>
                      <a:pt x="29393" y="21869"/>
                      <a:pt x="27837" y="18768"/>
                      <a:pt x="26960" y="17135"/>
                    </a:cubicBezTo>
                    <a:cubicBezTo>
                      <a:pt x="25620" y="14638"/>
                      <a:pt x="24388" y="12783"/>
                      <a:pt x="23910" y="12304"/>
                    </a:cubicBezTo>
                    <a:cubicBezTo>
                      <a:pt x="21987" y="10380"/>
                      <a:pt x="19535" y="9877"/>
                      <a:pt x="17227" y="9877"/>
                    </a:cubicBezTo>
                    <a:close/>
                    <a:moveTo>
                      <a:pt x="54818" y="10045"/>
                    </a:moveTo>
                    <a:cubicBezTo>
                      <a:pt x="56291" y="10045"/>
                      <a:pt x="57705" y="10250"/>
                      <a:pt x="58884" y="10420"/>
                    </a:cubicBezTo>
                    <a:cubicBezTo>
                      <a:pt x="59737" y="10543"/>
                      <a:pt x="60454" y="10648"/>
                      <a:pt x="60988" y="10648"/>
                    </a:cubicBezTo>
                    <a:cubicBezTo>
                      <a:pt x="61152" y="10648"/>
                      <a:pt x="61299" y="10638"/>
                      <a:pt x="61427" y="10616"/>
                    </a:cubicBezTo>
                    <a:lnTo>
                      <a:pt x="61427" y="10616"/>
                    </a:lnTo>
                    <a:cubicBezTo>
                      <a:pt x="61333" y="11165"/>
                      <a:pt x="61462" y="12044"/>
                      <a:pt x="61622" y="13159"/>
                    </a:cubicBezTo>
                    <a:cubicBezTo>
                      <a:pt x="62061" y="16184"/>
                      <a:pt x="62724" y="20753"/>
                      <a:pt x="59573" y="23902"/>
                    </a:cubicBezTo>
                    <a:cubicBezTo>
                      <a:pt x="59095" y="24380"/>
                      <a:pt x="57240" y="25612"/>
                      <a:pt x="54747" y="26951"/>
                    </a:cubicBezTo>
                    <a:cubicBezTo>
                      <a:pt x="50947" y="28989"/>
                      <a:pt x="48630" y="29705"/>
                      <a:pt x="47586" y="29950"/>
                    </a:cubicBezTo>
                    <a:lnTo>
                      <a:pt x="42094" y="24458"/>
                    </a:lnTo>
                    <a:cubicBezTo>
                      <a:pt x="42662" y="22028"/>
                      <a:pt x="44217" y="18927"/>
                      <a:pt x="45093" y="17296"/>
                    </a:cubicBezTo>
                    <a:cubicBezTo>
                      <a:pt x="46431" y="14802"/>
                      <a:pt x="47662" y="12947"/>
                      <a:pt x="48141" y="12469"/>
                    </a:cubicBezTo>
                    <a:cubicBezTo>
                      <a:pt x="50062" y="10547"/>
                      <a:pt x="52513" y="10045"/>
                      <a:pt x="54818" y="10045"/>
                    </a:cubicBezTo>
                    <a:close/>
                    <a:moveTo>
                      <a:pt x="54813" y="10032"/>
                    </a:moveTo>
                    <a:cubicBezTo>
                      <a:pt x="52506" y="10032"/>
                      <a:pt x="50055" y="10536"/>
                      <a:pt x="48132" y="12460"/>
                    </a:cubicBezTo>
                    <a:cubicBezTo>
                      <a:pt x="47654" y="12940"/>
                      <a:pt x="46422" y="14795"/>
                      <a:pt x="45082" y="17290"/>
                    </a:cubicBezTo>
                    <a:cubicBezTo>
                      <a:pt x="44401" y="18561"/>
                      <a:pt x="43782" y="19836"/>
                      <a:pt x="43291" y="20976"/>
                    </a:cubicBezTo>
                    <a:cubicBezTo>
                      <a:pt x="42714" y="22318"/>
                      <a:pt x="42307" y="23489"/>
                      <a:pt x="42081" y="24458"/>
                    </a:cubicBezTo>
                    <a:lnTo>
                      <a:pt x="42081" y="24461"/>
                    </a:lnTo>
                    <a:lnTo>
                      <a:pt x="47578" y="29959"/>
                    </a:lnTo>
                    <a:lnTo>
                      <a:pt x="47580" y="29960"/>
                    </a:lnTo>
                    <a:lnTo>
                      <a:pt x="47581" y="29959"/>
                    </a:lnTo>
                    <a:cubicBezTo>
                      <a:pt x="50014" y="29389"/>
                      <a:pt x="53115" y="27834"/>
                      <a:pt x="54748" y="26958"/>
                    </a:cubicBezTo>
                    <a:cubicBezTo>
                      <a:pt x="57245" y="25617"/>
                      <a:pt x="59100" y="24386"/>
                      <a:pt x="59579" y="23908"/>
                    </a:cubicBezTo>
                    <a:cubicBezTo>
                      <a:pt x="62732" y="20756"/>
                      <a:pt x="62069" y="16181"/>
                      <a:pt x="61630" y="13156"/>
                    </a:cubicBezTo>
                    <a:cubicBezTo>
                      <a:pt x="61469" y="12037"/>
                      <a:pt x="61340" y="11153"/>
                      <a:pt x="61435" y="10608"/>
                    </a:cubicBezTo>
                    <a:lnTo>
                      <a:pt x="61437" y="10601"/>
                    </a:lnTo>
                    <a:lnTo>
                      <a:pt x="61430" y="10603"/>
                    </a:lnTo>
                    <a:cubicBezTo>
                      <a:pt x="61299" y="10626"/>
                      <a:pt x="61148" y="10636"/>
                      <a:pt x="60979" y="10636"/>
                    </a:cubicBezTo>
                    <a:cubicBezTo>
                      <a:pt x="60446" y="10636"/>
                      <a:pt x="59732" y="10533"/>
                      <a:pt x="58884" y="10410"/>
                    </a:cubicBezTo>
                    <a:cubicBezTo>
                      <a:pt x="57703" y="10238"/>
                      <a:pt x="56288" y="10032"/>
                      <a:pt x="54813" y="10032"/>
                    </a:cubicBezTo>
                    <a:close/>
                    <a:moveTo>
                      <a:pt x="11745" y="30409"/>
                    </a:moveTo>
                    <a:cubicBezTo>
                      <a:pt x="11666" y="30409"/>
                      <a:pt x="11600" y="30475"/>
                      <a:pt x="11600" y="30554"/>
                    </a:cubicBezTo>
                    <a:cubicBezTo>
                      <a:pt x="11600" y="30634"/>
                      <a:pt x="11666" y="30699"/>
                      <a:pt x="11745" y="30699"/>
                    </a:cubicBezTo>
                    <a:cubicBezTo>
                      <a:pt x="11825" y="30699"/>
                      <a:pt x="11890" y="30634"/>
                      <a:pt x="11890" y="30554"/>
                    </a:cubicBezTo>
                    <a:cubicBezTo>
                      <a:pt x="11890" y="30475"/>
                      <a:pt x="11825" y="30409"/>
                      <a:pt x="11745" y="30409"/>
                    </a:cubicBezTo>
                    <a:close/>
                    <a:moveTo>
                      <a:pt x="60141" y="30633"/>
                    </a:moveTo>
                    <a:cubicBezTo>
                      <a:pt x="60062" y="30633"/>
                      <a:pt x="59997" y="30698"/>
                      <a:pt x="59997" y="30777"/>
                    </a:cubicBezTo>
                    <a:cubicBezTo>
                      <a:pt x="59997" y="30857"/>
                      <a:pt x="60062" y="30922"/>
                      <a:pt x="60141" y="30922"/>
                    </a:cubicBezTo>
                    <a:cubicBezTo>
                      <a:pt x="60223" y="30922"/>
                      <a:pt x="60286" y="30857"/>
                      <a:pt x="60286" y="30777"/>
                    </a:cubicBezTo>
                    <a:cubicBezTo>
                      <a:pt x="60286" y="30698"/>
                      <a:pt x="60221" y="30633"/>
                      <a:pt x="60141" y="30633"/>
                    </a:cubicBezTo>
                    <a:close/>
                    <a:moveTo>
                      <a:pt x="10215" y="30634"/>
                    </a:moveTo>
                    <a:cubicBezTo>
                      <a:pt x="10114" y="30634"/>
                      <a:pt x="10031" y="30715"/>
                      <a:pt x="10031" y="30817"/>
                    </a:cubicBezTo>
                    <a:cubicBezTo>
                      <a:pt x="10031" y="30918"/>
                      <a:pt x="10114" y="31001"/>
                      <a:pt x="10215" y="31001"/>
                    </a:cubicBezTo>
                    <a:cubicBezTo>
                      <a:pt x="10317" y="31001"/>
                      <a:pt x="10398" y="30918"/>
                      <a:pt x="10398" y="30817"/>
                    </a:cubicBezTo>
                    <a:cubicBezTo>
                      <a:pt x="10398" y="30715"/>
                      <a:pt x="10317" y="30634"/>
                      <a:pt x="10215" y="30634"/>
                    </a:cubicBezTo>
                    <a:close/>
                    <a:moveTo>
                      <a:pt x="61672" y="30859"/>
                    </a:moveTo>
                    <a:cubicBezTo>
                      <a:pt x="61570" y="30859"/>
                      <a:pt x="61489" y="30940"/>
                      <a:pt x="61489" y="31041"/>
                    </a:cubicBezTo>
                    <a:cubicBezTo>
                      <a:pt x="61489" y="31143"/>
                      <a:pt x="61570" y="31224"/>
                      <a:pt x="61672" y="31224"/>
                    </a:cubicBezTo>
                    <a:cubicBezTo>
                      <a:pt x="61773" y="31222"/>
                      <a:pt x="61854" y="31141"/>
                      <a:pt x="61854" y="31041"/>
                    </a:cubicBezTo>
                    <a:cubicBezTo>
                      <a:pt x="61854" y="30940"/>
                      <a:pt x="61773" y="30859"/>
                      <a:pt x="61672" y="30859"/>
                    </a:cubicBezTo>
                    <a:close/>
                    <a:moveTo>
                      <a:pt x="8686" y="31183"/>
                    </a:moveTo>
                    <a:cubicBezTo>
                      <a:pt x="8537" y="31183"/>
                      <a:pt x="8418" y="31302"/>
                      <a:pt x="8418" y="31451"/>
                    </a:cubicBezTo>
                    <a:cubicBezTo>
                      <a:pt x="8418" y="31599"/>
                      <a:pt x="8537" y="31719"/>
                      <a:pt x="8686" y="31719"/>
                    </a:cubicBezTo>
                    <a:cubicBezTo>
                      <a:pt x="8834" y="31719"/>
                      <a:pt x="8954" y="31599"/>
                      <a:pt x="8954" y="31451"/>
                    </a:cubicBezTo>
                    <a:cubicBezTo>
                      <a:pt x="8954" y="31302"/>
                      <a:pt x="8834" y="31183"/>
                      <a:pt x="8686" y="31183"/>
                    </a:cubicBezTo>
                    <a:close/>
                    <a:moveTo>
                      <a:pt x="63200" y="31406"/>
                    </a:moveTo>
                    <a:cubicBezTo>
                      <a:pt x="63051" y="31406"/>
                      <a:pt x="62932" y="31525"/>
                      <a:pt x="62932" y="31674"/>
                    </a:cubicBezTo>
                    <a:cubicBezTo>
                      <a:pt x="62932" y="31822"/>
                      <a:pt x="63051" y="31942"/>
                      <a:pt x="63200" y="31942"/>
                    </a:cubicBezTo>
                    <a:cubicBezTo>
                      <a:pt x="63348" y="31942"/>
                      <a:pt x="63468" y="31821"/>
                      <a:pt x="63468" y="31674"/>
                    </a:cubicBezTo>
                    <a:cubicBezTo>
                      <a:pt x="63468" y="31525"/>
                      <a:pt x="63348" y="31406"/>
                      <a:pt x="63200" y="31406"/>
                    </a:cubicBezTo>
                    <a:close/>
                    <a:moveTo>
                      <a:pt x="7261" y="32087"/>
                    </a:moveTo>
                    <a:cubicBezTo>
                      <a:pt x="7159" y="32087"/>
                      <a:pt x="7078" y="32169"/>
                      <a:pt x="7078" y="32270"/>
                    </a:cubicBezTo>
                    <a:cubicBezTo>
                      <a:pt x="7078" y="32371"/>
                      <a:pt x="7159" y="32453"/>
                      <a:pt x="7261" y="32453"/>
                    </a:cubicBezTo>
                    <a:cubicBezTo>
                      <a:pt x="7362" y="32453"/>
                      <a:pt x="7443" y="32371"/>
                      <a:pt x="7443" y="32270"/>
                    </a:cubicBezTo>
                    <a:cubicBezTo>
                      <a:pt x="7443" y="32169"/>
                      <a:pt x="7362" y="32087"/>
                      <a:pt x="7261" y="32087"/>
                    </a:cubicBezTo>
                    <a:close/>
                    <a:moveTo>
                      <a:pt x="64626" y="32309"/>
                    </a:moveTo>
                    <a:cubicBezTo>
                      <a:pt x="64525" y="32309"/>
                      <a:pt x="64442" y="32392"/>
                      <a:pt x="64442" y="32493"/>
                    </a:cubicBezTo>
                    <a:cubicBezTo>
                      <a:pt x="64442" y="32595"/>
                      <a:pt x="64525" y="32676"/>
                      <a:pt x="64626" y="32676"/>
                    </a:cubicBezTo>
                    <a:cubicBezTo>
                      <a:pt x="64728" y="32676"/>
                      <a:pt x="64809" y="32595"/>
                      <a:pt x="64809" y="32493"/>
                    </a:cubicBezTo>
                    <a:cubicBezTo>
                      <a:pt x="64809" y="32392"/>
                      <a:pt x="64728" y="32309"/>
                      <a:pt x="64626" y="32309"/>
                    </a:cubicBezTo>
                    <a:close/>
                    <a:moveTo>
                      <a:pt x="6181" y="33047"/>
                    </a:moveTo>
                    <a:cubicBezTo>
                      <a:pt x="6101" y="33047"/>
                      <a:pt x="6036" y="33112"/>
                      <a:pt x="6036" y="33192"/>
                    </a:cubicBezTo>
                    <a:cubicBezTo>
                      <a:pt x="6038" y="33271"/>
                      <a:pt x="6101" y="33336"/>
                      <a:pt x="6181" y="33336"/>
                    </a:cubicBezTo>
                    <a:cubicBezTo>
                      <a:pt x="6261" y="33336"/>
                      <a:pt x="6326" y="33271"/>
                      <a:pt x="6326" y="33192"/>
                    </a:cubicBezTo>
                    <a:cubicBezTo>
                      <a:pt x="6326" y="33112"/>
                      <a:pt x="6261" y="33047"/>
                      <a:pt x="6181" y="33047"/>
                    </a:cubicBezTo>
                    <a:close/>
                    <a:moveTo>
                      <a:pt x="65706" y="33270"/>
                    </a:moveTo>
                    <a:cubicBezTo>
                      <a:pt x="65626" y="33270"/>
                      <a:pt x="65561" y="33335"/>
                      <a:pt x="65561" y="33415"/>
                    </a:cubicBezTo>
                    <a:cubicBezTo>
                      <a:pt x="65561" y="33494"/>
                      <a:pt x="65626" y="33560"/>
                      <a:pt x="65706" y="33560"/>
                    </a:cubicBezTo>
                    <a:cubicBezTo>
                      <a:pt x="65785" y="33560"/>
                      <a:pt x="65851" y="33494"/>
                      <a:pt x="65851" y="33415"/>
                    </a:cubicBezTo>
                    <a:cubicBezTo>
                      <a:pt x="65851" y="33335"/>
                      <a:pt x="65785" y="33270"/>
                      <a:pt x="65706" y="33270"/>
                    </a:cubicBezTo>
                    <a:close/>
                    <a:moveTo>
                      <a:pt x="11812" y="31598"/>
                    </a:moveTo>
                    <a:lnTo>
                      <a:pt x="10299" y="35721"/>
                    </a:lnTo>
                    <a:lnTo>
                      <a:pt x="10299" y="35721"/>
                    </a:lnTo>
                    <a:lnTo>
                      <a:pt x="10966" y="31964"/>
                    </a:lnTo>
                    <a:lnTo>
                      <a:pt x="10960" y="31963"/>
                    </a:lnTo>
                    <a:lnTo>
                      <a:pt x="10960" y="31963"/>
                    </a:lnTo>
                    <a:cubicBezTo>
                      <a:pt x="11247" y="31828"/>
                      <a:pt x="11531" y="31705"/>
                      <a:pt x="11812" y="31598"/>
                    </a:cubicBezTo>
                    <a:close/>
                    <a:moveTo>
                      <a:pt x="12912" y="31257"/>
                    </a:moveTo>
                    <a:lnTo>
                      <a:pt x="10312" y="35723"/>
                    </a:lnTo>
                    <a:lnTo>
                      <a:pt x="11825" y="31593"/>
                    </a:lnTo>
                    <a:lnTo>
                      <a:pt x="11825" y="31593"/>
                    </a:lnTo>
                    <a:cubicBezTo>
                      <a:pt x="12196" y="31451"/>
                      <a:pt x="12559" y="31337"/>
                      <a:pt x="12912" y="31257"/>
                    </a:cubicBezTo>
                    <a:close/>
                    <a:moveTo>
                      <a:pt x="9212" y="32889"/>
                    </a:moveTo>
                    <a:lnTo>
                      <a:pt x="10253" y="35729"/>
                    </a:lnTo>
                    <a:lnTo>
                      <a:pt x="10253" y="35729"/>
                    </a:lnTo>
                    <a:lnTo>
                      <a:pt x="8757" y="33157"/>
                    </a:lnTo>
                    <a:lnTo>
                      <a:pt x="8757" y="33157"/>
                    </a:lnTo>
                    <a:cubicBezTo>
                      <a:pt x="8908" y="33067"/>
                      <a:pt x="9059" y="32978"/>
                      <a:pt x="9212" y="32889"/>
                    </a:cubicBezTo>
                    <a:close/>
                    <a:moveTo>
                      <a:pt x="10275" y="32302"/>
                    </a:moveTo>
                    <a:lnTo>
                      <a:pt x="10275" y="35728"/>
                    </a:lnTo>
                    <a:lnTo>
                      <a:pt x="9722" y="32616"/>
                    </a:lnTo>
                    <a:lnTo>
                      <a:pt x="9711" y="32618"/>
                    </a:lnTo>
                    <a:lnTo>
                      <a:pt x="10265" y="35730"/>
                    </a:lnTo>
                    <a:lnTo>
                      <a:pt x="9221" y="32884"/>
                    </a:lnTo>
                    <a:lnTo>
                      <a:pt x="9221" y="32884"/>
                    </a:lnTo>
                    <a:cubicBezTo>
                      <a:pt x="9571" y="32682"/>
                      <a:pt x="9923" y="32486"/>
                      <a:pt x="10275" y="32302"/>
                    </a:cubicBezTo>
                    <a:close/>
                    <a:moveTo>
                      <a:pt x="10955" y="31965"/>
                    </a:moveTo>
                    <a:lnTo>
                      <a:pt x="10285" y="35738"/>
                    </a:lnTo>
                    <a:lnTo>
                      <a:pt x="10285" y="32297"/>
                    </a:lnTo>
                    <a:lnTo>
                      <a:pt x="10285" y="32297"/>
                    </a:lnTo>
                    <a:cubicBezTo>
                      <a:pt x="10509" y="32181"/>
                      <a:pt x="10732" y="32069"/>
                      <a:pt x="10955" y="31965"/>
                    </a:cubicBezTo>
                    <a:close/>
                    <a:moveTo>
                      <a:pt x="13957" y="31129"/>
                    </a:moveTo>
                    <a:cubicBezTo>
                      <a:pt x="14042" y="31129"/>
                      <a:pt x="14125" y="31132"/>
                      <a:pt x="14208" y="31138"/>
                    </a:cubicBezTo>
                    <a:lnTo>
                      <a:pt x="14208" y="31138"/>
                    </a:lnTo>
                    <a:lnTo>
                      <a:pt x="10315" y="35738"/>
                    </a:lnTo>
                    <a:lnTo>
                      <a:pt x="10315" y="35738"/>
                    </a:lnTo>
                    <a:lnTo>
                      <a:pt x="12926" y="31253"/>
                    </a:lnTo>
                    <a:lnTo>
                      <a:pt x="12926" y="31253"/>
                    </a:lnTo>
                    <a:cubicBezTo>
                      <a:pt x="13282" y="31173"/>
                      <a:pt x="13628" y="31129"/>
                      <a:pt x="13957" y="31129"/>
                    </a:cubicBezTo>
                    <a:close/>
                    <a:moveTo>
                      <a:pt x="8748" y="33162"/>
                    </a:moveTo>
                    <a:lnTo>
                      <a:pt x="10246" y="35738"/>
                    </a:lnTo>
                    <a:lnTo>
                      <a:pt x="8297" y="33435"/>
                    </a:lnTo>
                    <a:lnTo>
                      <a:pt x="8297" y="33435"/>
                    </a:lnTo>
                    <a:cubicBezTo>
                      <a:pt x="8446" y="33344"/>
                      <a:pt x="8596" y="33253"/>
                      <a:pt x="8748" y="33162"/>
                    </a:cubicBezTo>
                    <a:close/>
                    <a:moveTo>
                      <a:pt x="14220" y="31139"/>
                    </a:moveTo>
                    <a:lnTo>
                      <a:pt x="14220" y="31139"/>
                    </a:lnTo>
                    <a:cubicBezTo>
                      <a:pt x="14651" y="31172"/>
                      <a:pt x="15050" y="31289"/>
                      <a:pt x="15409" y="31510"/>
                    </a:cubicBezTo>
                    <a:lnTo>
                      <a:pt x="15409" y="31510"/>
                    </a:lnTo>
                    <a:lnTo>
                      <a:pt x="10321" y="35746"/>
                    </a:lnTo>
                    <a:lnTo>
                      <a:pt x="10321" y="35746"/>
                    </a:lnTo>
                    <a:lnTo>
                      <a:pt x="14220" y="31139"/>
                    </a:lnTo>
                    <a:close/>
                    <a:moveTo>
                      <a:pt x="7804" y="33737"/>
                    </a:moveTo>
                    <a:lnTo>
                      <a:pt x="10221" y="35747"/>
                    </a:lnTo>
                    <a:lnTo>
                      <a:pt x="7279" y="34062"/>
                    </a:lnTo>
                    <a:lnTo>
                      <a:pt x="7279" y="34062"/>
                    </a:lnTo>
                    <a:cubicBezTo>
                      <a:pt x="7319" y="34037"/>
                      <a:pt x="7359" y="34012"/>
                      <a:pt x="7400" y="33987"/>
                    </a:cubicBezTo>
                    <a:cubicBezTo>
                      <a:pt x="7533" y="33904"/>
                      <a:pt x="7668" y="33821"/>
                      <a:pt x="7804" y="33737"/>
                    </a:cubicBezTo>
                    <a:close/>
                    <a:moveTo>
                      <a:pt x="8288" y="33440"/>
                    </a:moveTo>
                    <a:lnTo>
                      <a:pt x="10243" y="35750"/>
                    </a:lnTo>
                    <a:lnTo>
                      <a:pt x="7814" y="33730"/>
                    </a:lnTo>
                    <a:lnTo>
                      <a:pt x="7814" y="33730"/>
                    </a:lnTo>
                    <a:cubicBezTo>
                      <a:pt x="7971" y="33634"/>
                      <a:pt x="8129" y="33537"/>
                      <a:pt x="8288" y="33440"/>
                    </a:cubicBezTo>
                    <a:close/>
                    <a:moveTo>
                      <a:pt x="7268" y="34068"/>
                    </a:moveTo>
                    <a:lnTo>
                      <a:pt x="10229" y="35763"/>
                    </a:lnTo>
                    <a:lnTo>
                      <a:pt x="10229" y="35763"/>
                    </a:lnTo>
                    <a:lnTo>
                      <a:pt x="6627" y="34463"/>
                    </a:lnTo>
                    <a:lnTo>
                      <a:pt x="6627" y="34463"/>
                    </a:lnTo>
                    <a:cubicBezTo>
                      <a:pt x="6836" y="34335"/>
                      <a:pt x="7050" y="34203"/>
                      <a:pt x="7268" y="34068"/>
                    </a:cubicBezTo>
                    <a:close/>
                    <a:moveTo>
                      <a:pt x="6614" y="34471"/>
                    </a:moveTo>
                    <a:lnTo>
                      <a:pt x="10219" y="35771"/>
                    </a:lnTo>
                    <a:lnTo>
                      <a:pt x="10219" y="35771"/>
                    </a:lnTo>
                    <a:lnTo>
                      <a:pt x="5741" y="34989"/>
                    </a:lnTo>
                    <a:lnTo>
                      <a:pt x="5741" y="34989"/>
                    </a:lnTo>
                    <a:cubicBezTo>
                      <a:pt x="6020" y="34830"/>
                      <a:pt x="6311" y="34655"/>
                      <a:pt x="6614" y="34471"/>
                    </a:cubicBezTo>
                    <a:close/>
                    <a:moveTo>
                      <a:pt x="19528" y="31008"/>
                    </a:move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30" y="31011"/>
                    </a:cubicBez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34" y="31030"/>
                    </a:lnTo>
                    <a:cubicBezTo>
                      <a:pt x="19534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20557" y="31448"/>
                      <a:pt x="21503" y="31899"/>
                      <a:pt x="22257" y="32366"/>
                    </a:cubicBez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260" y="34822"/>
                      <a:pt x="22263" y="34822"/>
                      <a:pt x="22267" y="34822"/>
                    </a:cubicBezTo>
                    <a:lnTo>
                      <a:pt x="22268" y="34843"/>
                    </a:lnTo>
                    <a:cubicBezTo>
                      <a:pt x="22264" y="34844"/>
                      <a:pt x="22260" y="34844"/>
                      <a:pt x="22257" y="34845"/>
                    </a:cubicBezTo>
                    <a:lnTo>
                      <a:pt x="22257" y="34845"/>
                    </a:lnTo>
                    <a:lnTo>
                      <a:pt x="22257" y="34823"/>
                    </a:lnTo>
                    <a:lnTo>
                      <a:pt x="22257" y="34823"/>
                    </a:lnTo>
                    <a:cubicBezTo>
                      <a:pt x="22198" y="34828"/>
                      <a:pt x="22140" y="34831"/>
                      <a:pt x="22082" y="34831"/>
                    </a:cubicBezTo>
                    <a:cubicBezTo>
                      <a:pt x="20819" y="34831"/>
                      <a:pt x="19488" y="33623"/>
                      <a:pt x="19474" y="33609"/>
                    </a:cubicBezTo>
                    <a:lnTo>
                      <a:pt x="19464" y="33599"/>
                    </a:lnTo>
                    <a:lnTo>
                      <a:pt x="19457" y="33610"/>
                    </a:lnTo>
                    <a:cubicBezTo>
                      <a:pt x="18804" y="34678"/>
                      <a:pt x="17820" y="35222"/>
                      <a:pt x="17113" y="35488"/>
                    </a:cubicBezTo>
                    <a:cubicBezTo>
                      <a:pt x="16473" y="35729"/>
                      <a:pt x="15934" y="35796"/>
                      <a:pt x="15768" y="35811"/>
                    </a:cubicBezTo>
                    <a:lnTo>
                      <a:pt x="15768" y="35811"/>
                    </a:lnTo>
                    <a:cubicBezTo>
                      <a:pt x="16339" y="35488"/>
                      <a:pt x="16692" y="34695"/>
                      <a:pt x="17065" y="33855"/>
                    </a:cubicBezTo>
                    <a:cubicBezTo>
                      <a:pt x="17588" y="32677"/>
                      <a:pt x="18179" y="31345"/>
                      <a:pt x="19513" y="31034"/>
                    </a:cubicBezTo>
                    <a:lnTo>
                      <a:pt x="19513" y="31034"/>
                    </a:lnTo>
                    <a:cubicBezTo>
                      <a:pt x="19520" y="31034"/>
                      <a:pt x="19526" y="31033"/>
                      <a:pt x="19532" y="31032"/>
                    </a:cubicBezTo>
                    <a:lnTo>
                      <a:pt x="19532" y="31030"/>
                    </a:lnTo>
                    <a:lnTo>
                      <a:pt x="19532" y="31030"/>
                    </a:lnTo>
                    <a:cubicBezTo>
                      <a:pt x="19532" y="31030"/>
                      <a:pt x="19533" y="31030"/>
                      <a:pt x="19533" y="31030"/>
                    </a:cubicBezTo>
                    <a:lnTo>
                      <a:pt x="19533" y="31030"/>
                    </a:lnTo>
                    <a:cubicBezTo>
                      <a:pt x="19533" y="31030"/>
                      <a:pt x="19533" y="31030"/>
                      <a:pt x="19532" y="31029"/>
                    </a:cubicBezTo>
                    <a:lnTo>
                      <a:pt x="19532" y="31029"/>
                    </a:lnTo>
                    <a:lnTo>
                      <a:pt x="19531" y="31024"/>
                    </a:lnTo>
                    <a:lnTo>
                      <a:pt x="19530" y="31016"/>
                    </a:lnTo>
                    <a:lnTo>
                      <a:pt x="19530" y="31016"/>
                    </a:lnTo>
                    <a:lnTo>
                      <a:pt x="19529" y="31011"/>
                    </a:lnTo>
                    <a:lnTo>
                      <a:pt x="19529" y="31011"/>
                    </a:lnTo>
                    <a:cubicBezTo>
                      <a:pt x="19529" y="31011"/>
                      <a:pt x="19529" y="31011"/>
                      <a:pt x="19529" y="31011"/>
                    </a:cubicBezTo>
                    <a:lnTo>
                      <a:pt x="19529" y="31011"/>
                    </a:lnTo>
                    <a:lnTo>
                      <a:pt x="19528" y="31008"/>
                    </a:lnTo>
                    <a:close/>
                    <a:moveTo>
                      <a:pt x="15419" y="31517"/>
                    </a:moveTo>
                    <a:cubicBezTo>
                      <a:pt x="15617" y="31641"/>
                      <a:pt x="15803" y="31797"/>
                      <a:pt x="15974" y="31989"/>
                    </a:cubicBezTo>
                    <a:lnTo>
                      <a:pt x="15974" y="31989"/>
                    </a:lnTo>
                    <a:cubicBezTo>
                      <a:pt x="14939" y="32531"/>
                      <a:pt x="14208" y="33211"/>
                      <a:pt x="13528" y="33845"/>
                    </a:cubicBezTo>
                    <a:cubicBezTo>
                      <a:pt x="12610" y="34699"/>
                      <a:pt x="11743" y="35505"/>
                      <a:pt x="10320" y="35813"/>
                    </a:cubicBezTo>
                    <a:lnTo>
                      <a:pt x="10320" y="35813"/>
                    </a:lnTo>
                    <a:lnTo>
                      <a:pt x="10289" y="35787"/>
                    </a:lnTo>
                    <a:lnTo>
                      <a:pt x="15419" y="31517"/>
                    </a:lnTo>
                    <a:close/>
                    <a:moveTo>
                      <a:pt x="10243" y="35825"/>
                    </a:moveTo>
                    <a:lnTo>
                      <a:pt x="10238" y="35830"/>
                    </a:lnTo>
                    <a:lnTo>
                      <a:pt x="10238" y="35830"/>
                    </a:lnTo>
                    <a:lnTo>
                      <a:pt x="10236" y="35830"/>
                    </a:lnTo>
                    <a:lnTo>
                      <a:pt x="10236" y="35830"/>
                    </a:lnTo>
                    <a:lnTo>
                      <a:pt x="10243" y="35825"/>
                    </a:lnTo>
                    <a:close/>
                    <a:moveTo>
                      <a:pt x="15871" y="32751"/>
                    </a:moveTo>
                    <a:lnTo>
                      <a:pt x="15871" y="32751"/>
                    </a:lnTo>
                    <a:cubicBezTo>
                      <a:pt x="14391" y="33261"/>
                      <a:pt x="12792" y="35833"/>
                      <a:pt x="11745" y="35833"/>
                    </a:cubicBezTo>
                    <a:cubicBezTo>
                      <a:pt x="14000" y="35833"/>
                      <a:pt x="15316" y="33378"/>
                      <a:pt x="15871" y="32751"/>
                    </a:cubicBezTo>
                    <a:close/>
                    <a:moveTo>
                      <a:pt x="60052" y="31843"/>
                    </a:moveTo>
                    <a:cubicBezTo>
                      <a:pt x="60335" y="31954"/>
                      <a:pt x="60622" y="32081"/>
                      <a:pt x="60912" y="32219"/>
                    </a:cubicBezTo>
                    <a:lnTo>
                      <a:pt x="60912" y="32219"/>
                    </a:lnTo>
                    <a:lnTo>
                      <a:pt x="61588" y="36026"/>
                    </a:lnTo>
                    <a:lnTo>
                      <a:pt x="60052" y="31843"/>
                    </a:lnTo>
                    <a:close/>
                    <a:moveTo>
                      <a:pt x="57604" y="31373"/>
                    </a:moveTo>
                    <a:lnTo>
                      <a:pt x="61541" y="36026"/>
                    </a:lnTo>
                    <a:lnTo>
                      <a:pt x="61541" y="36026"/>
                    </a:lnTo>
                    <a:cubicBezTo>
                      <a:pt x="61537" y="36025"/>
                      <a:pt x="61534" y="36024"/>
                      <a:pt x="61530" y="36024"/>
                    </a:cubicBezTo>
                    <a:lnTo>
                      <a:pt x="61530" y="36024"/>
                    </a:lnTo>
                    <a:lnTo>
                      <a:pt x="56428" y="31777"/>
                    </a:lnTo>
                    <a:lnTo>
                      <a:pt x="56420" y="31786"/>
                    </a:lnTo>
                    <a:lnTo>
                      <a:pt x="61506" y="36018"/>
                    </a:lnTo>
                    <a:lnTo>
                      <a:pt x="61506" y="36018"/>
                    </a:lnTo>
                    <a:cubicBezTo>
                      <a:pt x="60117" y="35702"/>
                      <a:pt x="59263" y="34904"/>
                      <a:pt x="58361" y="34065"/>
                    </a:cubicBezTo>
                    <a:cubicBezTo>
                      <a:pt x="57678" y="33430"/>
                      <a:pt x="56948" y="32750"/>
                      <a:pt x="55914" y="32209"/>
                    </a:cubicBezTo>
                    <a:lnTo>
                      <a:pt x="55914" y="32209"/>
                    </a:lnTo>
                    <a:cubicBezTo>
                      <a:pt x="56356" y="31711"/>
                      <a:pt x="56916" y="31432"/>
                      <a:pt x="57604" y="31373"/>
                    </a:cubicBezTo>
                    <a:close/>
                    <a:moveTo>
                      <a:pt x="60925" y="32226"/>
                    </a:moveTo>
                    <a:cubicBezTo>
                      <a:pt x="61338" y="32424"/>
                      <a:pt x="61756" y="32646"/>
                      <a:pt x="62172" y="32880"/>
                    </a:cubicBezTo>
                    <a:lnTo>
                      <a:pt x="62172" y="32880"/>
                    </a:lnTo>
                    <a:lnTo>
                      <a:pt x="61612" y="36029"/>
                    </a:lnTo>
                    <a:lnTo>
                      <a:pt x="61612" y="32577"/>
                    </a:lnTo>
                    <a:lnTo>
                      <a:pt x="61601" y="32577"/>
                    </a:lnTo>
                    <a:lnTo>
                      <a:pt x="61601" y="36029"/>
                    </a:lnTo>
                    <a:lnTo>
                      <a:pt x="60925" y="32226"/>
                    </a:lnTo>
                    <a:close/>
                    <a:moveTo>
                      <a:pt x="57894" y="31360"/>
                    </a:moveTo>
                    <a:cubicBezTo>
                      <a:pt x="58210" y="31360"/>
                      <a:pt x="58551" y="31402"/>
                      <a:pt x="58917" y="31485"/>
                    </a:cubicBezTo>
                    <a:lnTo>
                      <a:pt x="58917" y="31485"/>
                    </a:lnTo>
                    <a:lnTo>
                      <a:pt x="61562" y="36031"/>
                    </a:lnTo>
                    <a:lnTo>
                      <a:pt x="61562" y="36031"/>
                    </a:lnTo>
                    <a:cubicBezTo>
                      <a:pt x="61561" y="36030"/>
                      <a:pt x="61560" y="36030"/>
                      <a:pt x="61559" y="36030"/>
                    </a:cubicBezTo>
                    <a:lnTo>
                      <a:pt x="61559" y="36030"/>
                    </a:lnTo>
                    <a:lnTo>
                      <a:pt x="57617" y="31372"/>
                    </a:lnTo>
                    <a:lnTo>
                      <a:pt x="57617" y="31372"/>
                    </a:lnTo>
                    <a:cubicBezTo>
                      <a:pt x="57707" y="31364"/>
                      <a:pt x="57800" y="31360"/>
                      <a:pt x="57894" y="31360"/>
                    </a:cubicBezTo>
                    <a:close/>
                    <a:moveTo>
                      <a:pt x="62684" y="33175"/>
                    </a:moveTo>
                    <a:cubicBezTo>
                      <a:pt x="62837" y="33265"/>
                      <a:pt x="62989" y="33356"/>
                      <a:pt x="63141" y="33447"/>
                    </a:cubicBezTo>
                    <a:lnTo>
                      <a:pt x="63141" y="33447"/>
                    </a:lnTo>
                    <a:lnTo>
                      <a:pt x="61635" y="36034"/>
                    </a:lnTo>
                    <a:lnTo>
                      <a:pt x="61635" y="36034"/>
                    </a:lnTo>
                    <a:lnTo>
                      <a:pt x="62684" y="33175"/>
                    </a:lnTo>
                    <a:close/>
                    <a:moveTo>
                      <a:pt x="58931" y="31488"/>
                    </a:moveTo>
                    <a:cubicBezTo>
                      <a:pt x="59178" y="31545"/>
                      <a:pt x="59436" y="31621"/>
                      <a:pt x="59707" y="31715"/>
                    </a:cubicBezTo>
                    <a:cubicBezTo>
                      <a:pt x="59817" y="31753"/>
                      <a:pt x="59927" y="31794"/>
                      <a:pt x="60039" y="31838"/>
                    </a:cubicBezTo>
                    <a:lnTo>
                      <a:pt x="60039" y="31838"/>
                    </a:lnTo>
                    <a:lnTo>
                      <a:pt x="61578" y="36034"/>
                    </a:lnTo>
                    <a:lnTo>
                      <a:pt x="61578" y="36034"/>
                    </a:lnTo>
                    <a:cubicBezTo>
                      <a:pt x="61577" y="36034"/>
                      <a:pt x="61577" y="36034"/>
                      <a:pt x="61576" y="36034"/>
                    </a:cubicBezTo>
                    <a:lnTo>
                      <a:pt x="61576" y="36034"/>
                    </a:lnTo>
                    <a:lnTo>
                      <a:pt x="58931" y="31488"/>
                    </a:lnTo>
                    <a:close/>
                    <a:moveTo>
                      <a:pt x="63151" y="33453"/>
                    </a:moveTo>
                    <a:cubicBezTo>
                      <a:pt x="63303" y="33544"/>
                      <a:pt x="63453" y="33636"/>
                      <a:pt x="63602" y="33728"/>
                    </a:cubicBezTo>
                    <a:lnTo>
                      <a:pt x="63602" y="33728"/>
                    </a:lnTo>
                    <a:lnTo>
                      <a:pt x="61648" y="36035"/>
                    </a:lnTo>
                    <a:lnTo>
                      <a:pt x="61648" y="36035"/>
                    </a:lnTo>
                    <a:lnTo>
                      <a:pt x="63151" y="33453"/>
                    </a:lnTo>
                    <a:close/>
                    <a:moveTo>
                      <a:pt x="62183" y="32886"/>
                    </a:moveTo>
                    <a:lnTo>
                      <a:pt x="62183" y="32886"/>
                    </a:lnTo>
                    <a:cubicBezTo>
                      <a:pt x="62346" y="32979"/>
                      <a:pt x="62510" y="33073"/>
                      <a:pt x="62673" y="33168"/>
                    </a:cubicBezTo>
                    <a:lnTo>
                      <a:pt x="62673" y="33168"/>
                    </a:lnTo>
                    <a:lnTo>
                      <a:pt x="61621" y="36039"/>
                    </a:lnTo>
                    <a:lnTo>
                      <a:pt x="62183" y="32886"/>
                    </a:lnTo>
                    <a:close/>
                    <a:moveTo>
                      <a:pt x="63611" y="33733"/>
                    </a:moveTo>
                    <a:lnTo>
                      <a:pt x="63611" y="33733"/>
                    </a:lnTo>
                    <a:cubicBezTo>
                      <a:pt x="63770" y="33831"/>
                      <a:pt x="63928" y="33928"/>
                      <a:pt x="64083" y="34024"/>
                    </a:cubicBezTo>
                    <a:lnTo>
                      <a:pt x="64083" y="34024"/>
                    </a:lnTo>
                    <a:lnTo>
                      <a:pt x="61651" y="36047"/>
                    </a:lnTo>
                    <a:lnTo>
                      <a:pt x="63611" y="33733"/>
                    </a:lnTo>
                    <a:close/>
                    <a:moveTo>
                      <a:pt x="56016" y="32967"/>
                    </a:moveTo>
                    <a:lnTo>
                      <a:pt x="56016" y="32967"/>
                    </a:lnTo>
                    <a:cubicBezTo>
                      <a:pt x="56571" y="33596"/>
                      <a:pt x="57885" y="36048"/>
                      <a:pt x="60143" y="36048"/>
                    </a:cubicBezTo>
                    <a:cubicBezTo>
                      <a:pt x="59095" y="36048"/>
                      <a:pt x="57497" y="33476"/>
                      <a:pt x="56016" y="32967"/>
                    </a:cubicBezTo>
                    <a:close/>
                    <a:moveTo>
                      <a:pt x="64093" y="34031"/>
                    </a:moveTo>
                    <a:cubicBezTo>
                      <a:pt x="64171" y="34079"/>
                      <a:pt x="64249" y="34128"/>
                      <a:pt x="64326" y="34175"/>
                    </a:cubicBezTo>
                    <a:cubicBezTo>
                      <a:pt x="64427" y="34238"/>
                      <a:pt x="64527" y="34300"/>
                      <a:pt x="64625" y="34361"/>
                    </a:cubicBezTo>
                    <a:lnTo>
                      <a:pt x="64625" y="34361"/>
                    </a:lnTo>
                    <a:lnTo>
                      <a:pt x="61653" y="36060"/>
                    </a:lnTo>
                    <a:lnTo>
                      <a:pt x="61653" y="36060"/>
                    </a:lnTo>
                    <a:lnTo>
                      <a:pt x="64093" y="34031"/>
                    </a:lnTo>
                    <a:close/>
                    <a:moveTo>
                      <a:pt x="64635" y="34367"/>
                    </a:moveTo>
                    <a:cubicBezTo>
                      <a:pt x="64854" y="34503"/>
                      <a:pt x="65069" y="34635"/>
                      <a:pt x="65279" y="34762"/>
                    </a:cubicBezTo>
                    <a:lnTo>
                      <a:pt x="65279" y="34762"/>
                    </a:lnTo>
                    <a:lnTo>
                      <a:pt x="61663" y="36067"/>
                    </a:lnTo>
                    <a:lnTo>
                      <a:pt x="64635" y="34367"/>
                    </a:lnTo>
                    <a:close/>
                    <a:moveTo>
                      <a:pt x="65285" y="34766"/>
                    </a:moveTo>
                    <a:cubicBezTo>
                      <a:pt x="65596" y="34954"/>
                      <a:pt x="65895" y="35131"/>
                      <a:pt x="66179" y="35290"/>
                    </a:cubicBezTo>
                    <a:lnTo>
                      <a:pt x="66179" y="35290"/>
                    </a:lnTo>
                    <a:lnTo>
                      <a:pt x="61664" y="36078"/>
                    </a:lnTo>
                    <a:lnTo>
                      <a:pt x="61664" y="36078"/>
                    </a:lnTo>
                    <a:lnTo>
                      <a:pt x="65287" y="34771"/>
                    </a:lnTo>
                    <a:lnTo>
                      <a:pt x="65285" y="34766"/>
                    </a:lnTo>
                    <a:close/>
                    <a:moveTo>
                      <a:pt x="5728" y="34997"/>
                    </a:moveTo>
                    <a:lnTo>
                      <a:pt x="5728" y="34997"/>
                    </a:lnTo>
                    <a:lnTo>
                      <a:pt x="10222" y="35782"/>
                    </a:lnTo>
                    <a:lnTo>
                      <a:pt x="4036" y="35782"/>
                    </a:lnTo>
                    <a:lnTo>
                      <a:pt x="4036" y="35793"/>
                    </a:lnTo>
                    <a:lnTo>
                      <a:pt x="10222" y="35793"/>
                    </a:lnTo>
                    <a:lnTo>
                      <a:pt x="5694" y="36583"/>
                    </a:lnTo>
                    <a:lnTo>
                      <a:pt x="5694" y="36583"/>
                    </a:lnTo>
                    <a:cubicBezTo>
                      <a:pt x="4948" y="36168"/>
                      <a:pt x="4305" y="35877"/>
                      <a:pt x="3813" y="35824"/>
                    </a:cubicBezTo>
                    <a:lnTo>
                      <a:pt x="3813" y="35824"/>
                    </a:lnTo>
                    <a:cubicBezTo>
                      <a:pt x="4312" y="35744"/>
                      <a:pt x="4968" y="35430"/>
                      <a:pt x="5728" y="34997"/>
                    </a:cubicBezTo>
                    <a:close/>
                    <a:moveTo>
                      <a:pt x="66194" y="35298"/>
                    </a:moveTo>
                    <a:cubicBezTo>
                      <a:pt x="66940" y="35713"/>
                      <a:pt x="67585" y="36004"/>
                      <a:pt x="68077" y="36056"/>
                    </a:cubicBezTo>
                    <a:lnTo>
                      <a:pt x="68077" y="36056"/>
                    </a:lnTo>
                    <a:cubicBezTo>
                      <a:pt x="67577" y="36136"/>
                      <a:pt x="66919" y="36451"/>
                      <a:pt x="66158" y="36886"/>
                    </a:cubicBezTo>
                    <a:lnTo>
                      <a:pt x="66158" y="36886"/>
                    </a:lnTo>
                    <a:lnTo>
                      <a:pt x="66158" y="36885"/>
                    </a:lnTo>
                    <a:lnTo>
                      <a:pt x="61656" y="36098"/>
                    </a:lnTo>
                    <a:lnTo>
                      <a:pt x="67850" y="36098"/>
                    </a:lnTo>
                    <a:lnTo>
                      <a:pt x="67850" y="36088"/>
                    </a:lnTo>
                    <a:lnTo>
                      <a:pt x="61666" y="36088"/>
                    </a:lnTo>
                    <a:lnTo>
                      <a:pt x="66194" y="35298"/>
                    </a:lnTo>
                    <a:close/>
                    <a:moveTo>
                      <a:pt x="10219" y="35804"/>
                    </a:moveTo>
                    <a:lnTo>
                      <a:pt x="6600" y="37110"/>
                    </a:lnTo>
                    <a:lnTo>
                      <a:pt x="6601" y="37115"/>
                    </a:lnTo>
                    <a:lnTo>
                      <a:pt x="6601" y="37115"/>
                    </a:lnTo>
                    <a:cubicBezTo>
                      <a:pt x="6291" y="36927"/>
                      <a:pt x="5992" y="36750"/>
                      <a:pt x="5708" y="36591"/>
                    </a:cubicBezTo>
                    <a:lnTo>
                      <a:pt x="5708" y="36591"/>
                    </a:lnTo>
                    <a:lnTo>
                      <a:pt x="10219" y="35804"/>
                    </a:lnTo>
                    <a:close/>
                    <a:moveTo>
                      <a:pt x="61665" y="36110"/>
                    </a:moveTo>
                    <a:lnTo>
                      <a:pt x="66145" y="36893"/>
                    </a:lnTo>
                    <a:lnTo>
                      <a:pt x="66145" y="36893"/>
                    </a:lnTo>
                    <a:cubicBezTo>
                      <a:pt x="65866" y="37052"/>
                      <a:pt x="65575" y="37227"/>
                      <a:pt x="65272" y="37411"/>
                    </a:cubicBezTo>
                    <a:lnTo>
                      <a:pt x="65272" y="37411"/>
                    </a:lnTo>
                    <a:lnTo>
                      <a:pt x="61665" y="36110"/>
                    </a:lnTo>
                    <a:close/>
                    <a:moveTo>
                      <a:pt x="10222" y="35814"/>
                    </a:moveTo>
                    <a:lnTo>
                      <a:pt x="7251" y="37514"/>
                    </a:lnTo>
                    <a:lnTo>
                      <a:pt x="7251" y="37514"/>
                    </a:lnTo>
                    <a:cubicBezTo>
                      <a:pt x="7031" y="37378"/>
                      <a:pt x="6816" y="37246"/>
                      <a:pt x="6607" y="37118"/>
                    </a:cubicBezTo>
                    <a:lnTo>
                      <a:pt x="6607" y="37118"/>
                    </a:lnTo>
                    <a:lnTo>
                      <a:pt x="10222" y="35814"/>
                    </a:lnTo>
                    <a:close/>
                    <a:moveTo>
                      <a:pt x="61663" y="36121"/>
                    </a:moveTo>
                    <a:lnTo>
                      <a:pt x="65258" y="37420"/>
                    </a:lnTo>
                    <a:lnTo>
                      <a:pt x="65258" y="37420"/>
                    </a:lnTo>
                    <a:cubicBezTo>
                      <a:pt x="65050" y="37547"/>
                      <a:pt x="64836" y="37679"/>
                      <a:pt x="64618" y="37813"/>
                    </a:cubicBezTo>
                    <a:lnTo>
                      <a:pt x="64618" y="37813"/>
                    </a:lnTo>
                    <a:lnTo>
                      <a:pt x="61663" y="36121"/>
                    </a:lnTo>
                    <a:close/>
                    <a:moveTo>
                      <a:pt x="10226" y="35824"/>
                    </a:moveTo>
                    <a:lnTo>
                      <a:pt x="7790" y="37849"/>
                    </a:lnTo>
                    <a:lnTo>
                      <a:pt x="7790" y="37849"/>
                    </a:lnTo>
                    <a:cubicBezTo>
                      <a:pt x="7713" y="37801"/>
                      <a:pt x="7636" y="37753"/>
                      <a:pt x="7559" y="37705"/>
                    </a:cubicBezTo>
                    <a:cubicBezTo>
                      <a:pt x="7459" y="37643"/>
                      <a:pt x="7359" y="37581"/>
                      <a:pt x="7261" y="37520"/>
                    </a:cubicBezTo>
                    <a:lnTo>
                      <a:pt x="7261" y="37520"/>
                    </a:lnTo>
                    <a:lnTo>
                      <a:pt x="10226" y="35824"/>
                    </a:lnTo>
                    <a:close/>
                    <a:moveTo>
                      <a:pt x="19469" y="33634"/>
                    </a:moveTo>
                    <a:cubicBezTo>
                      <a:pt x="19592" y="33744"/>
                      <a:pt x="20867" y="34852"/>
                      <a:pt x="22083" y="34852"/>
                    </a:cubicBezTo>
                    <a:cubicBezTo>
                      <a:pt x="22140" y="34852"/>
                      <a:pt x="22199" y="34850"/>
                      <a:pt x="22257" y="34845"/>
                    </a:cubicBezTo>
                    <a:lnTo>
                      <a:pt x="22257" y="3484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199" y="36808"/>
                      <a:pt x="22141" y="36805"/>
                      <a:pt x="22083" y="36805"/>
                    </a:cubicBezTo>
                    <a:cubicBezTo>
                      <a:pt x="20867" y="36805"/>
                      <a:pt x="19593" y="37914"/>
                      <a:pt x="19469" y="38024"/>
                    </a:cubicBezTo>
                    <a:cubicBezTo>
                      <a:pt x="18811" y="36958"/>
                      <a:pt x="17827" y="36414"/>
                      <a:pt x="17117" y="36148"/>
                    </a:cubicBezTo>
                    <a:cubicBezTo>
                      <a:pt x="16540" y="35930"/>
                      <a:pt x="16043" y="35855"/>
                      <a:pt x="15827" y="35829"/>
                    </a:cubicBezTo>
                    <a:cubicBezTo>
                      <a:pt x="16043" y="35804"/>
                      <a:pt x="16540" y="35729"/>
                      <a:pt x="17117" y="35510"/>
                    </a:cubicBezTo>
                    <a:cubicBezTo>
                      <a:pt x="17827" y="35242"/>
                      <a:pt x="18811" y="34699"/>
                      <a:pt x="19469" y="33634"/>
                    </a:cubicBezTo>
                    <a:close/>
                    <a:moveTo>
                      <a:pt x="61653" y="36128"/>
                    </a:moveTo>
                    <a:lnTo>
                      <a:pt x="64609" y="37819"/>
                    </a:lnTo>
                    <a:lnTo>
                      <a:pt x="64609" y="37819"/>
                    </a:lnTo>
                    <a:cubicBezTo>
                      <a:pt x="64569" y="37844"/>
                      <a:pt x="64529" y="37869"/>
                      <a:pt x="64489" y="37894"/>
                    </a:cubicBezTo>
                    <a:cubicBezTo>
                      <a:pt x="64354" y="37977"/>
                      <a:pt x="64218" y="38061"/>
                      <a:pt x="64080" y="38146"/>
                    </a:cubicBezTo>
                    <a:lnTo>
                      <a:pt x="64080" y="38146"/>
                    </a:lnTo>
                    <a:lnTo>
                      <a:pt x="61653" y="36128"/>
                    </a:lnTo>
                    <a:close/>
                    <a:moveTo>
                      <a:pt x="10233" y="35833"/>
                    </a:moveTo>
                    <a:lnTo>
                      <a:pt x="10236" y="35833"/>
                    </a:lnTo>
                    <a:lnTo>
                      <a:pt x="10236" y="35833"/>
                    </a:lnTo>
                    <a:lnTo>
                      <a:pt x="8275" y="38148"/>
                    </a:lnTo>
                    <a:lnTo>
                      <a:pt x="8275" y="38148"/>
                    </a:lnTo>
                    <a:cubicBezTo>
                      <a:pt x="8116" y="38050"/>
                      <a:pt x="7958" y="37952"/>
                      <a:pt x="7801" y="37856"/>
                    </a:cubicBezTo>
                    <a:lnTo>
                      <a:pt x="7801" y="37856"/>
                    </a:lnTo>
                    <a:lnTo>
                      <a:pt x="10233" y="35833"/>
                    </a:lnTo>
                    <a:close/>
                    <a:moveTo>
                      <a:pt x="52420" y="33860"/>
                    </a:moveTo>
                    <a:cubicBezTo>
                      <a:pt x="53077" y="34927"/>
                      <a:pt x="54060" y="35471"/>
                      <a:pt x="54770" y="35736"/>
                    </a:cubicBezTo>
                    <a:cubicBezTo>
                      <a:pt x="55348" y="35953"/>
                      <a:pt x="55845" y="36030"/>
                      <a:pt x="56060" y="36055"/>
                    </a:cubicBezTo>
                    <a:cubicBezTo>
                      <a:pt x="55845" y="36081"/>
                      <a:pt x="55348" y="36155"/>
                      <a:pt x="54770" y="36374"/>
                    </a:cubicBezTo>
                    <a:cubicBezTo>
                      <a:pt x="54060" y="36642"/>
                      <a:pt x="53077" y="37185"/>
                      <a:pt x="52420" y="38250"/>
                    </a:cubicBezTo>
                    <a:cubicBezTo>
                      <a:pt x="52295" y="38140"/>
                      <a:pt x="51020" y="37031"/>
                      <a:pt x="49804" y="37031"/>
                    </a:cubicBezTo>
                    <a:cubicBezTo>
                      <a:pt x="49745" y="37031"/>
                      <a:pt x="49687" y="37034"/>
                      <a:pt x="49629" y="37039"/>
                    </a:cubicBezTo>
                    <a:lnTo>
                      <a:pt x="49629" y="37039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88" y="35076"/>
                      <a:pt x="49747" y="35079"/>
                      <a:pt x="49806" y="35079"/>
                    </a:cubicBezTo>
                    <a:cubicBezTo>
                      <a:pt x="51021" y="35079"/>
                      <a:pt x="52296" y="33970"/>
                      <a:pt x="52420" y="33860"/>
                    </a:cubicBezTo>
                    <a:close/>
                    <a:moveTo>
                      <a:pt x="10243" y="35840"/>
                    </a:moveTo>
                    <a:lnTo>
                      <a:pt x="8737" y="38429"/>
                    </a:lnTo>
                    <a:lnTo>
                      <a:pt x="8737" y="38429"/>
                    </a:lnTo>
                    <a:cubicBezTo>
                      <a:pt x="8585" y="38337"/>
                      <a:pt x="8434" y="38245"/>
                      <a:pt x="8284" y="38153"/>
                    </a:cubicBezTo>
                    <a:lnTo>
                      <a:pt x="8284" y="38153"/>
                    </a:lnTo>
                    <a:lnTo>
                      <a:pt x="10243" y="35840"/>
                    </a:lnTo>
                    <a:close/>
                    <a:moveTo>
                      <a:pt x="61656" y="36146"/>
                    </a:moveTo>
                    <a:lnTo>
                      <a:pt x="64070" y="38152"/>
                    </a:lnTo>
                    <a:lnTo>
                      <a:pt x="64070" y="38152"/>
                    </a:lnTo>
                    <a:cubicBezTo>
                      <a:pt x="63915" y="38248"/>
                      <a:pt x="63758" y="38345"/>
                      <a:pt x="63599" y="38441"/>
                    </a:cubicBezTo>
                    <a:lnTo>
                      <a:pt x="63599" y="38441"/>
                    </a:lnTo>
                    <a:lnTo>
                      <a:pt x="61656" y="36146"/>
                    </a:lnTo>
                    <a:close/>
                    <a:moveTo>
                      <a:pt x="6183" y="38321"/>
                    </a:moveTo>
                    <a:cubicBezTo>
                      <a:pt x="6101" y="38321"/>
                      <a:pt x="6038" y="38386"/>
                      <a:pt x="6038" y="38466"/>
                    </a:cubicBezTo>
                    <a:cubicBezTo>
                      <a:pt x="6038" y="38546"/>
                      <a:pt x="6103" y="38611"/>
                      <a:pt x="6183" y="38611"/>
                    </a:cubicBezTo>
                    <a:cubicBezTo>
                      <a:pt x="6262" y="38611"/>
                      <a:pt x="6327" y="38546"/>
                      <a:pt x="6327" y="38466"/>
                    </a:cubicBezTo>
                    <a:cubicBezTo>
                      <a:pt x="6327" y="38386"/>
                      <a:pt x="6262" y="38321"/>
                      <a:pt x="6183" y="38321"/>
                    </a:cubicBezTo>
                    <a:close/>
                    <a:moveTo>
                      <a:pt x="10254" y="35840"/>
                    </a:moveTo>
                    <a:lnTo>
                      <a:pt x="9204" y="38706"/>
                    </a:lnTo>
                    <a:lnTo>
                      <a:pt x="9204" y="38706"/>
                    </a:lnTo>
                    <a:cubicBezTo>
                      <a:pt x="9050" y="38616"/>
                      <a:pt x="8897" y="38525"/>
                      <a:pt x="8746" y="38434"/>
                    </a:cubicBezTo>
                    <a:lnTo>
                      <a:pt x="8746" y="38434"/>
                    </a:lnTo>
                    <a:lnTo>
                      <a:pt x="10254" y="35840"/>
                    </a:lnTo>
                    <a:close/>
                    <a:moveTo>
                      <a:pt x="61648" y="36152"/>
                    </a:moveTo>
                    <a:lnTo>
                      <a:pt x="63591" y="38446"/>
                    </a:lnTo>
                    <a:lnTo>
                      <a:pt x="63591" y="38446"/>
                    </a:lnTo>
                    <a:cubicBezTo>
                      <a:pt x="63442" y="38537"/>
                      <a:pt x="63291" y="38628"/>
                      <a:pt x="63140" y="38718"/>
                    </a:cubicBezTo>
                    <a:lnTo>
                      <a:pt x="63140" y="38718"/>
                    </a:lnTo>
                    <a:lnTo>
                      <a:pt x="61648" y="36152"/>
                    </a:lnTo>
                    <a:close/>
                    <a:moveTo>
                      <a:pt x="65706" y="38544"/>
                    </a:moveTo>
                    <a:cubicBezTo>
                      <a:pt x="65626" y="38544"/>
                      <a:pt x="65561" y="38609"/>
                      <a:pt x="65561" y="38689"/>
                    </a:cubicBezTo>
                    <a:cubicBezTo>
                      <a:pt x="65561" y="38769"/>
                      <a:pt x="65626" y="38834"/>
                      <a:pt x="65706" y="38834"/>
                    </a:cubicBezTo>
                    <a:cubicBezTo>
                      <a:pt x="65785" y="38834"/>
                      <a:pt x="65851" y="38769"/>
                      <a:pt x="65851" y="38689"/>
                    </a:cubicBezTo>
                    <a:cubicBezTo>
                      <a:pt x="65851" y="38609"/>
                      <a:pt x="65785" y="38544"/>
                      <a:pt x="65706" y="38544"/>
                    </a:cubicBezTo>
                    <a:close/>
                    <a:moveTo>
                      <a:pt x="11745" y="35833"/>
                    </a:moveTo>
                    <a:cubicBezTo>
                      <a:pt x="12792" y="35833"/>
                      <a:pt x="14391" y="38405"/>
                      <a:pt x="15871" y="38914"/>
                    </a:cubicBezTo>
                    <a:cubicBezTo>
                      <a:pt x="15316" y="38285"/>
                      <a:pt x="14000" y="35833"/>
                      <a:pt x="11745" y="35833"/>
                    </a:cubicBezTo>
                    <a:close/>
                    <a:moveTo>
                      <a:pt x="61635" y="36154"/>
                    </a:moveTo>
                    <a:lnTo>
                      <a:pt x="63130" y="38724"/>
                    </a:lnTo>
                    <a:lnTo>
                      <a:pt x="63130" y="38724"/>
                    </a:lnTo>
                    <a:cubicBezTo>
                      <a:pt x="62979" y="38814"/>
                      <a:pt x="62827" y="38903"/>
                      <a:pt x="62675" y="38991"/>
                    </a:cubicBezTo>
                    <a:lnTo>
                      <a:pt x="62675" y="38991"/>
                    </a:lnTo>
                    <a:lnTo>
                      <a:pt x="61635" y="36154"/>
                    </a:lnTo>
                    <a:close/>
                    <a:moveTo>
                      <a:pt x="10264" y="35845"/>
                    </a:moveTo>
                    <a:lnTo>
                      <a:pt x="9704" y="38994"/>
                    </a:lnTo>
                    <a:lnTo>
                      <a:pt x="9704" y="38994"/>
                    </a:lnTo>
                    <a:cubicBezTo>
                      <a:pt x="9540" y="38902"/>
                      <a:pt x="9376" y="38808"/>
                      <a:pt x="9213" y="38712"/>
                    </a:cubicBezTo>
                    <a:lnTo>
                      <a:pt x="9213" y="38712"/>
                    </a:lnTo>
                    <a:lnTo>
                      <a:pt x="10264" y="35845"/>
                    </a:lnTo>
                    <a:close/>
                    <a:moveTo>
                      <a:pt x="60141" y="36048"/>
                    </a:moveTo>
                    <a:cubicBezTo>
                      <a:pt x="57885" y="36048"/>
                      <a:pt x="56571" y="38502"/>
                      <a:pt x="56015" y="39130"/>
                    </a:cubicBezTo>
                    <a:cubicBezTo>
                      <a:pt x="57494" y="38620"/>
                      <a:pt x="59094" y="36048"/>
                      <a:pt x="60141" y="36048"/>
                    </a:cubicBezTo>
                    <a:close/>
                    <a:moveTo>
                      <a:pt x="7261" y="39205"/>
                    </a:moveTo>
                    <a:cubicBezTo>
                      <a:pt x="7159" y="39205"/>
                      <a:pt x="7078" y="39286"/>
                      <a:pt x="7078" y="39388"/>
                    </a:cubicBezTo>
                    <a:cubicBezTo>
                      <a:pt x="7078" y="39489"/>
                      <a:pt x="7159" y="39572"/>
                      <a:pt x="7261" y="39572"/>
                    </a:cubicBezTo>
                    <a:cubicBezTo>
                      <a:pt x="7362" y="39572"/>
                      <a:pt x="7443" y="39489"/>
                      <a:pt x="7443" y="39388"/>
                    </a:cubicBezTo>
                    <a:cubicBezTo>
                      <a:pt x="7443" y="39286"/>
                      <a:pt x="7362" y="39205"/>
                      <a:pt x="7261" y="39205"/>
                    </a:cubicBezTo>
                    <a:close/>
                    <a:moveTo>
                      <a:pt x="61621" y="36150"/>
                    </a:moveTo>
                    <a:lnTo>
                      <a:pt x="62665" y="38998"/>
                    </a:lnTo>
                    <a:lnTo>
                      <a:pt x="62665" y="38998"/>
                    </a:lnTo>
                    <a:cubicBezTo>
                      <a:pt x="62316" y="39200"/>
                      <a:pt x="61964" y="39395"/>
                      <a:pt x="61612" y="39578"/>
                    </a:cubicBezTo>
                    <a:lnTo>
                      <a:pt x="61612" y="39578"/>
                    </a:lnTo>
                    <a:lnTo>
                      <a:pt x="61612" y="36161"/>
                    </a:lnTo>
                    <a:lnTo>
                      <a:pt x="62164" y="39264"/>
                    </a:lnTo>
                    <a:lnTo>
                      <a:pt x="62174" y="39263"/>
                    </a:lnTo>
                    <a:lnTo>
                      <a:pt x="61621" y="36150"/>
                    </a:lnTo>
                    <a:close/>
                    <a:moveTo>
                      <a:pt x="10275" y="35844"/>
                    </a:moveTo>
                    <a:lnTo>
                      <a:pt x="10275" y="39305"/>
                    </a:lnTo>
                    <a:lnTo>
                      <a:pt x="10285" y="39305"/>
                    </a:lnTo>
                    <a:lnTo>
                      <a:pt x="10285" y="35844"/>
                    </a:lnTo>
                    <a:lnTo>
                      <a:pt x="10285" y="35844"/>
                    </a:lnTo>
                    <a:cubicBezTo>
                      <a:pt x="10285" y="35844"/>
                      <a:pt x="10286" y="35844"/>
                      <a:pt x="10286" y="35844"/>
                    </a:cubicBezTo>
                    <a:lnTo>
                      <a:pt x="10286" y="35844"/>
                    </a:lnTo>
                    <a:lnTo>
                      <a:pt x="10964" y="39656"/>
                    </a:lnTo>
                    <a:lnTo>
                      <a:pt x="10964" y="39656"/>
                    </a:lnTo>
                    <a:cubicBezTo>
                      <a:pt x="10549" y="39457"/>
                      <a:pt x="10130" y="39235"/>
                      <a:pt x="9714" y="39000"/>
                    </a:cubicBezTo>
                    <a:lnTo>
                      <a:pt x="9714" y="39000"/>
                    </a:lnTo>
                    <a:lnTo>
                      <a:pt x="10275" y="35844"/>
                    </a:lnTo>
                    <a:close/>
                    <a:moveTo>
                      <a:pt x="64628" y="39428"/>
                    </a:moveTo>
                    <a:cubicBezTo>
                      <a:pt x="64526" y="39428"/>
                      <a:pt x="64445" y="39509"/>
                      <a:pt x="64445" y="39611"/>
                    </a:cubicBezTo>
                    <a:cubicBezTo>
                      <a:pt x="64445" y="39712"/>
                      <a:pt x="64526" y="39793"/>
                      <a:pt x="64628" y="39793"/>
                    </a:cubicBezTo>
                    <a:cubicBezTo>
                      <a:pt x="64729" y="39793"/>
                      <a:pt x="64810" y="39712"/>
                      <a:pt x="64810" y="39611"/>
                    </a:cubicBezTo>
                    <a:cubicBezTo>
                      <a:pt x="64809" y="39509"/>
                      <a:pt x="64728" y="39428"/>
                      <a:pt x="64628" y="39428"/>
                    </a:cubicBezTo>
                    <a:close/>
                    <a:moveTo>
                      <a:pt x="61601" y="36161"/>
                    </a:moveTo>
                    <a:lnTo>
                      <a:pt x="61601" y="39584"/>
                    </a:lnTo>
                    <a:lnTo>
                      <a:pt x="61601" y="39584"/>
                    </a:lnTo>
                    <a:cubicBezTo>
                      <a:pt x="61378" y="39700"/>
                      <a:pt x="61155" y="39811"/>
                      <a:pt x="60934" y="39915"/>
                    </a:cubicBezTo>
                    <a:lnTo>
                      <a:pt x="60934" y="39915"/>
                    </a:lnTo>
                    <a:lnTo>
                      <a:pt x="61601" y="36161"/>
                    </a:lnTo>
                    <a:close/>
                    <a:moveTo>
                      <a:pt x="10300" y="35857"/>
                    </a:moveTo>
                    <a:lnTo>
                      <a:pt x="11834" y="40037"/>
                    </a:lnTo>
                    <a:lnTo>
                      <a:pt x="11834" y="40037"/>
                    </a:lnTo>
                    <a:cubicBezTo>
                      <a:pt x="11551" y="39926"/>
                      <a:pt x="11264" y="39800"/>
                      <a:pt x="10975" y="39661"/>
                    </a:cubicBezTo>
                    <a:lnTo>
                      <a:pt x="10975" y="39661"/>
                    </a:lnTo>
                    <a:lnTo>
                      <a:pt x="10300" y="35857"/>
                    </a:lnTo>
                    <a:close/>
                    <a:moveTo>
                      <a:pt x="61589" y="36158"/>
                    </a:moveTo>
                    <a:lnTo>
                      <a:pt x="60921" y="39918"/>
                    </a:lnTo>
                    <a:lnTo>
                      <a:pt x="60925" y="39919"/>
                    </a:lnTo>
                    <a:lnTo>
                      <a:pt x="60925" y="39919"/>
                    </a:lnTo>
                    <a:cubicBezTo>
                      <a:pt x="60639" y="40053"/>
                      <a:pt x="60355" y="40175"/>
                      <a:pt x="60075" y="40283"/>
                    </a:cubicBezTo>
                    <a:lnTo>
                      <a:pt x="60075" y="40283"/>
                    </a:lnTo>
                    <a:lnTo>
                      <a:pt x="61589" y="36158"/>
                    </a:lnTo>
                    <a:close/>
                    <a:moveTo>
                      <a:pt x="61569" y="36070"/>
                    </a:moveTo>
                    <a:lnTo>
                      <a:pt x="61597" y="36094"/>
                    </a:lnTo>
                    <a:lnTo>
                      <a:pt x="56468" y="40364"/>
                    </a:lnTo>
                    <a:lnTo>
                      <a:pt x="56468" y="40364"/>
                    </a:lnTo>
                    <a:cubicBezTo>
                      <a:pt x="56271" y="40240"/>
                      <a:pt x="56086" y="40084"/>
                      <a:pt x="55915" y="39893"/>
                    </a:cubicBezTo>
                    <a:lnTo>
                      <a:pt x="55915" y="39893"/>
                    </a:lnTo>
                    <a:cubicBezTo>
                      <a:pt x="56949" y="39352"/>
                      <a:pt x="57679" y="38673"/>
                      <a:pt x="58361" y="38039"/>
                    </a:cubicBezTo>
                    <a:cubicBezTo>
                      <a:pt x="59278" y="37184"/>
                      <a:pt x="60144" y="36378"/>
                      <a:pt x="61569" y="36070"/>
                    </a:cubicBezTo>
                    <a:close/>
                    <a:moveTo>
                      <a:pt x="10309" y="35849"/>
                    </a:moveTo>
                    <a:lnTo>
                      <a:pt x="10309" y="35849"/>
                    </a:lnTo>
                    <a:cubicBezTo>
                      <a:pt x="10309" y="35849"/>
                      <a:pt x="10310" y="35849"/>
                      <a:pt x="10310" y="35849"/>
                    </a:cubicBezTo>
                    <a:lnTo>
                      <a:pt x="10310" y="35849"/>
                    </a:lnTo>
                    <a:lnTo>
                      <a:pt x="12955" y="40392"/>
                    </a:lnTo>
                    <a:lnTo>
                      <a:pt x="12955" y="40392"/>
                    </a:lnTo>
                    <a:cubicBezTo>
                      <a:pt x="12708" y="40335"/>
                      <a:pt x="12450" y="40260"/>
                      <a:pt x="12180" y="40166"/>
                    </a:cubicBezTo>
                    <a:cubicBezTo>
                      <a:pt x="12070" y="40127"/>
                      <a:pt x="11960" y="40086"/>
                      <a:pt x="11849" y="40043"/>
                    </a:cubicBezTo>
                    <a:lnTo>
                      <a:pt x="11849" y="40043"/>
                    </a:lnTo>
                    <a:lnTo>
                      <a:pt x="10309" y="35849"/>
                    </a:lnTo>
                    <a:close/>
                    <a:moveTo>
                      <a:pt x="8686" y="39938"/>
                    </a:moveTo>
                    <a:cubicBezTo>
                      <a:pt x="8537" y="39938"/>
                      <a:pt x="8418" y="40060"/>
                      <a:pt x="8418" y="40206"/>
                    </a:cubicBezTo>
                    <a:cubicBezTo>
                      <a:pt x="8418" y="40356"/>
                      <a:pt x="8537" y="40474"/>
                      <a:pt x="8686" y="40474"/>
                    </a:cubicBezTo>
                    <a:cubicBezTo>
                      <a:pt x="8834" y="40474"/>
                      <a:pt x="8954" y="40356"/>
                      <a:pt x="8954" y="40206"/>
                    </a:cubicBezTo>
                    <a:cubicBezTo>
                      <a:pt x="8954" y="40058"/>
                      <a:pt x="8834" y="39938"/>
                      <a:pt x="8686" y="39938"/>
                    </a:cubicBezTo>
                    <a:close/>
                    <a:moveTo>
                      <a:pt x="10345" y="35857"/>
                    </a:moveTo>
                    <a:lnTo>
                      <a:pt x="10345" y="35857"/>
                    </a:lnTo>
                    <a:cubicBezTo>
                      <a:pt x="10350" y="35858"/>
                      <a:pt x="10354" y="35859"/>
                      <a:pt x="10359" y="35860"/>
                    </a:cubicBezTo>
                    <a:lnTo>
                      <a:pt x="10359" y="35860"/>
                    </a:lnTo>
                    <a:lnTo>
                      <a:pt x="15458" y="40103"/>
                    </a:lnTo>
                    <a:lnTo>
                      <a:pt x="15465" y="40095"/>
                    </a:lnTo>
                    <a:lnTo>
                      <a:pt x="10383" y="35866"/>
                    </a:lnTo>
                    <a:lnTo>
                      <a:pt x="10383" y="35866"/>
                    </a:lnTo>
                    <a:cubicBezTo>
                      <a:pt x="11771" y="36182"/>
                      <a:pt x="12624" y="36980"/>
                      <a:pt x="13528" y="37820"/>
                    </a:cubicBezTo>
                    <a:cubicBezTo>
                      <a:pt x="14209" y="38453"/>
                      <a:pt x="14939" y="39132"/>
                      <a:pt x="15972" y="39674"/>
                    </a:cubicBezTo>
                    <a:lnTo>
                      <a:pt x="15972" y="39674"/>
                    </a:lnTo>
                    <a:cubicBezTo>
                      <a:pt x="15529" y="40171"/>
                      <a:pt x="14969" y="40448"/>
                      <a:pt x="14281" y="40508"/>
                    </a:cubicBezTo>
                    <a:lnTo>
                      <a:pt x="14281" y="40508"/>
                    </a:lnTo>
                    <a:lnTo>
                      <a:pt x="10345" y="35857"/>
                    </a:lnTo>
                    <a:close/>
                    <a:moveTo>
                      <a:pt x="10324" y="35852"/>
                    </a:moveTo>
                    <a:cubicBezTo>
                      <a:pt x="10325" y="35853"/>
                      <a:pt x="10327" y="35853"/>
                      <a:pt x="10329" y="35854"/>
                    </a:cubicBezTo>
                    <a:lnTo>
                      <a:pt x="10329" y="35854"/>
                    </a:lnTo>
                    <a:lnTo>
                      <a:pt x="14269" y="40509"/>
                    </a:lnTo>
                    <a:lnTo>
                      <a:pt x="14269" y="40509"/>
                    </a:lnTo>
                    <a:cubicBezTo>
                      <a:pt x="14179" y="40517"/>
                      <a:pt x="14087" y="40520"/>
                      <a:pt x="13992" y="40520"/>
                    </a:cubicBezTo>
                    <a:cubicBezTo>
                      <a:pt x="13676" y="40520"/>
                      <a:pt x="13335" y="40479"/>
                      <a:pt x="12969" y="40395"/>
                    </a:cubicBezTo>
                    <a:lnTo>
                      <a:pt x="12969" y="40395"/>
                    </a:lnTo>
                    <a:lnTo>
                      <a:pt x="10324" y="35852"/>
                    </a:lnTo>
                    <a:close/>
                    <a:moveTo>
                      <a:pt x="19289" y="31075"/>
                    </a:moveTo>
                    <a:lnTo>
                      <a:pt x="19289" y="31075"/>
                    </a:lnTo>
                    <a:cubicBezTo>
                      <a:pt x="18098" y="31475"/>
                      <a:pt x="17540" y="32729"/>
                      <a:pt x="17044" y="33844"/>
                    </a:cubicBezTo>
                    <a:cubicBezTo>
                      <a:pt x="16663" y="34704"/>
                      <a:pt x="16303" y="35517"/>
                      <a:pt x="15707" y="35819"/>
                    </a:cubicBezTo>
                    <a:lnTo>
                      <a:pt x="15687" y="35827"/>
                    </a:lnTo>
                    <a:lnTo>
                      <a:pt x="15707" y="35836"/>
                    </a:lnTo>
                    <a:cubicBezTo>
                      <a:pt x="16303" y="36137"/>
                      <a:pt x="16663" y="36950"/>
                      <a:pt x="17044" y="37811"/>
                    </a:cubicBezTo>
                    <a:cubicBezTo>
                      <a:pt x="17545" y="38935"/>
                      <a:pt x="18106" y="40204"/>
                      <a:pt x="19323" y="40591"/>
                    </a:cubicBezTo>
                    <a:lnTo>
                      <a:pt x="19323" y="40591"/>
                    </a:lnTo>
                    <a:cubicBezTo>
                      <a:pt x="17551" y="40227"/>
                      <a:pt x="16740" y="38942"/>
                      <a:pt x="16023" y="37804"/>
                    </a:cubicBezTo>
                    <a:cubicBezTo>
                      <a:pt x="15485" y="36949"/>
                      <a:pt x="14977" y="36140"/>
                      <a:pt x="14138" y="35829"/>
                    </a:cubicBezTo>
                    <a:cubicBezTo>
                      <a:pt x="14977" y="35517"/>
                      <a:pt x="15485" y="34710"/>
                      <a:pt x="16023" y="33855"/>
                    </a:cubicBezTo>
                    <a:cubicBezTo>
                      <a:pt x="16737" y="32723"/>
                      <a:pt x="17541" y="31447"/>
                      <a:pt x="19289" y="31075"/>
                    </a:cubicBezTo>
                    <a:close/>
                    <a:moveTo>
                      <a:pt x="19239" y="31063"/>
                    </a:moveTo>
                    <a:cubicBezTo>
                      <a:pt x="17512" y="31450"/>
                      <a:pt x="16713" y="32717"/>
                      <a:pt x="16004" y="33844"/>
                    </a:cubicBezTo>
                    <a:cubicBezTo>
                      <a:pt x="15462" y="34704"/>
                      <a:pt x="14949" y="35517"/>
                      <a:pt x="14101" y="35819"/>
                    </a:cubicBezTo>
                    <a:lnTo>
                      <a:pt x="14072" y="35829"/>
                    </a:lnTo>
                    <a:lnTo>
                      <a:pt x="14101" y="35840"/>
                    </a:lnTo>
                    <a:cubicBezTo>
                      <a:pt x="14949" y="36140"/>
                      <a:pt x="15462" y="36953"/>
                      <a:pt x="16004" y="37814"/>
                    </a:cubicBezTo>
                    <a:cubicBezTo>
                      <a:pt x="16717" y="38946"/>
                      <a:pt x="17521" y="40222"/>
                      <a:pt x="19266" y="40602"/>
                    </a:cubicBezTo>
                    <a:lnTo>
                      <a:pt x="19266" y="40602"/>
                    </a:lnTo>
                    <a:cubicBezTo>
                      <a:pt x="16176" y="40253"/>
                      <a:pt x="14778" y="38952"/>
                      <a:pt x="13542" y="37801"/>
                    </a:cubicBezTo>
                    <a:cubicBezTo>
                      <a:pt x="12627" y="36951"/>
                      <a:pt x="11763" y="36145"/>
                      <a:pt x="10344" y="35833"/>
                    </a:cubicBezTo>
                    <a:lnTo>
                      <a:pt x="10344" y="35833"/>
                    </a:lnTo>
                    <a:lnTo>
                      <a:pt x="10339" y="35829"/>
                    </a:lnTo>
                    <a:lnTo>
                      <a:pt x="10339" y="35829"/>
                    </a:lnTo>
                    <a:cubicBezTo>
                      <a:pt x="11761" y="35516"/>
                      <a:pt x="12625" y="34712"/>
                      <a:pt x="13542" y="33860"/>
                    </a:cubicBezTo>
                    <a:cubicBezTo>
                      <a:pt x="14774" y="32712"/>
                      <a:pt x="16167" y="31417"/>
                      <a:pt x="19239" y="31063"/>
                    </a:cubicBezTo>
                    <a:close/>
                    <a:moveTo>
                      <a:pt x="61580" y="36147"/>
                    </a:moveTo>
                    <a:lnTo>
                      <a:pt x="60060" y="40288"/>
                    </a:lnTo>
                    <a:lnTo>
                      <a:pt x="60060" y="40288"/>
                    </a:lnTo>
                    <a:cubicBezTo>
                      <a:pt x="59690" y="40429"/>
                      <a:pt x="59327" y="40544"/>
                      <a:pt x="58974" y="40624"/>
                    </a:cubicBezTo>
                    <a:lnTo>
                      <a:pt x="58974" y="40624"/>
                    </a:lnTo>
                    <a:lnTo>
                      <a:pt x="61580" y="36147"/>
                    </a:lnTo>
                    <a:close/>
                    <a:moveTo>
                      <a:pt x="15759" y="35841"/>
                    </a:moveTo>
                    <a:cubicBezTo>
                      <a:pt x="15914" y="35856"/>
                      <a:pt x="16461" y="35921"/>
                      <a:pt x="17113" y="36166"/>
                    </a:cubicBezTo>
                    <a:cubicBezTo>
                      <a:pt x="17823" y="36434"/>
                      <a:pt x="18805" y="36978"/>
                      <a:pt x="19457" y="38044"/>
                    </a:cubicBezTo>
                    <a:lnTo>
                      <a:pt x="19464" y="38054"/>
                    </a:lnTo>
                    <a:lnTo>
                      <a:pt x="19474" y="38050"/>
                    </a:lnTo>
                    <a:cubicBezTo>
                      <a:pt x="19488" y="38038"/>
                      <a:pt x="20819" y="36827"/>
                      <a:pt x="22082" y="36827"/>
                    </a:cubicBezTo>
                    <a:cubicBezTo>
                      <a:pt x="22140" y="36827"/>
                      <a:pt x="22199" y="36829"/>
                      <a:pt x="22257" y="36835"/>
                    </a:cubicBezTo>
                    <a:lnTo>
                      <a:pt x="22257" y="36835"/>
                    </a:lnTo>
                    <a:lnTo>
                      <a:pt x="22257" y="36813"/>
                    </a:lnTo>
                    <a:lnTo>
                      <a:pt x="22257" y="36813"/>
                    </a:lnTo>
                    <a:cubicBezTo>
                      <a:pt x="22260" y="36813"/>
                      <a:pt x="22264" y="36814"/>
                      <a:pt x="22268" y="36814"/>
                    </a:cubicBezTo>
                    <a:lnTo>
                      <a:pt x="22267" y="36836"/>
                    </a:lnTo>
                    <a:cubicBezTo>
                      <a:pt x="22263" y="36836"/>
                      <a:pt x="22260" y="36835"/>
                      <a:pt x="22257" y="36835"/>
                    </a:cubicBezTo>
                    <a:lnTo>
                      <a:pt x="22257" y="36835"/>
                    </a:lnTo>
                    <a:lnTo>
                      <a:pt x="22257" y="39292"/>
                    </a:lnTo>
                    <a:cubicBezTo>
                      <a:pt x="21503" y="39759"/>
                      <a:pt x="20556" y="40211"/>
                      <a:pt x="19531" y="40629"/>
                    </a:cubicBezTo>
                    <a:lnTo>
                      <a:pt x="19531" y="40629"/>
                    </a:lnTo>
                    <a:cubicBezTo>
                      <a:pt x="18184" y="40325"/>
                      <a:pt x="17590" y="38985"/>
                      <a:pt x="17065" y="37804"/>
                    </a:cubicBezTo>
                    <a:cubicBezTo>
                      <a:pt x="16691" y="36960"/>
                      <a:pt x="16336" y="36161"/>
                      <a:pt x="15759" y="35841"/>
                    </a:cubicBezTo>
                    <a:close/>
                    <a:moveTo>
                      <a:pt x="63200" y="40161"/>
                    </a:moveTo>
                    <a:cubicBezTo>
                      <a:pt x="63051" y="40161"/>
                      <a:pt x="62932" y="40280"/>
                      <a:pt x="62932" y="40429"/>
                    </a:cubicBezTo>
                    <a:cubicBezTo>
                      <a:pt x="62932" y="40579"/>
                      <a:pt x="63051" y="40698"/>
                      <a:pt x="63200" y="40698"/>
                    </a:cubicBezTo>
                    <a:cubicBezTo>
                      <a:pt x="63348" y="40698"/>
                      <a:pt x="63468" y="40579"/>
                      <a:pt x="63468" y="40429"/>
                    </a:cubicBezTo>
                    <a:cubicBezTo>
                      <a:pt x="63468" y="40283"/>
                      <a:pt x="63348" y="40161"/>
                      <a:pt x="63200" y="40161"/>
                    </a:cubicBezTo>
                    <a:close/>
                    <a:moveTo>
                      <a:pt x="61560" y="36139"/>
                    </a:moveTo>
                    <a:lnTo>
                      <a:pt x="57665" y="40741"/>
                    </a:lnTo>
                    <a:lnTo>
                      <a:pt x="57665" y="40741"/>
                    </a:lnTo>
                    <a:cubicBezTo>
                      <a:pt x="57236" y="40708"/>
                      <a:pt x="56836" y="40591"/>
                      <a:pt x="56478" y="40370"/>
                    </a:cubicBezTo>
                    <a:lnTo>
                      <a:pt x="56478" y="40370"/>
                    </a:lnTo>
                    <a:lnTo>
                      <a:pt x="61560" y="36139"/>
                    </a:lnTo>
                    <a:close/>
                    <a:moveTo>
                      <a:pt x="61571" y="36143"/>
                    </a:moveTo>
                    <a:lnTo>
                      <a:pt x="58960" y="40627"/>
                    </a:lnTo>
                    <a:lnTo>
                      <a:pt x="58960" y="40627"/>
                    </a:lnTo>
                    <a:cubicBezTo>
                      <a:pt x="58604" y="40707"/>
                      <a:pt x="58259" y="40751"/>
                      <a:pt x="57930" y="40751"/>
                    </a:cubicBezTo>
                    <a:cubicBezTo>
                      <a:pt x="57845" y="40751"/>
                      <a:pt x="57761" y="40748"/>
                      <a:pt x="57678" y="40742"/>
                    </a:cubicBezTo>
                    <a:lnTo>
                      <a:pt x="57678" y="40742"/>
                    </a:lnTo>
                    <a:lnTo>
                      <a:pt x="61571" y="36143"/>
                    </a:lnTo>
                    <a:close/>
                    <a:moveTo>
                      <a:pt x="52577" y="31293"/>
                    </a:moveTo>
                    <a:cubicBezTo>
                      <a:pt x="54338" y="31662"/>
                      <a:pt x="55146" y="32942"/>
                      <a:pt x="55861" y="34077"/>
                    </a:cubicBezTo>
                    <a:cubicBezTo>
                      <a:pt x="56399" y="34932"/>
                      <a:pt x="56907" y="35740"/>
                      <a:pt x="57746" y="36052"/>
                    </a:cubicBezTo>
                    <a:cubicBezTo>
                      <a:pt x="56907" y="36363"/>
                      <a:pt x="56399" y="37171"/>
                      <a:pt x="55861" y="38026"/>
                    </a:cubicBezTo>
                    <a:cubicBezTo>
                      <a:pt x="55150" y="39153"/>
                      <a:pt x="54350" y="40422"/>
                      <a:pt x="52618" y="40801"/>
                    </a:cubicBezTo>
                    <a:lnTo>
                      <a:pt x="52618" y="40801"/>
                    </a:lnTo>
                    <a:cubicBezTo>
                      <a:pt x="53795" y="40391"/>
                      <a:pt x="54348" y="39145"/>
                      <a:pt x="54841" y="38034"/>
                    </a:cubicBezTo>
                    <a:cubicBezTo>
                      <a:pt x="55222" y="37179"/>
                      <a:pt x="55581" y="36369"/>
                      <a:pt x="56171" y="36065"/>
                    </a:cubicBezTo>
                    <a:lnTo>
                      <a:pt x="56171" y="36065"/>
                    </a:lnTo>
                    <a:cubicBezTo>
                      <a:pt x="56173" y="36065"/>
                      <a:pt x="56174" y="36065"/>
                      <a:pt x="56174" y="36065"/>
                    </a:cubicBezTo>
                    <a:lnTo>
                      <a:pt x="56174" y="36064"/>
                    </a:lnTo>
                    <a:lnTo>
                      <a:pt x="56174" y="36064"/>
                    </a:lnTo>
                    <a:cubicBezTo>
                      <a:pt x="56176" y="36063"/>
                      <a:pt x="56178" y="36062"/>
                      <a:pt x="56180" y="36061"/>
                    </a:cubicBezTo>
                    <a:lnTo>
                      <a:pt x="56200" y="36052"/>
                    </a:lnTo>
                    <a:lnTo>
                      <a:pt x="56180" y="36042"/>
                    </a:lnTo>
                    <a:cubicBezTo>
                      <a:pt x="55584" y="35742"/>
                      <a:pt x="55223" y="34929"/>
                      <a:pt x="54841" y="34068"/>
                    </a:cubicBezTo>
                    <a:cubicBezTo>
                      <a:pt x="54343" y="32947"/>
                      <a:pt x="53784" y="31686"/>
                      <a:pt x="52577" y="31293"/>
                    </a:cubicBezTo>
                    <a:close/>
                    <a:moveTo>
                      <a:pt x="52613" y="31278"/>
                    </a:moveTo>
                    <a:cubicBezTo>
                      <a:pt x="55709" y="31625"/>
                      <a:pt x="57108" y="32927"/>
                      <a:pt x="58346" y="34080"/>
                    </a:cubicBezTo>
                    <a:cubicBezTo>
                      <a:pt x="59259" y="34929"/>
                      <a:pt x="60124" y="35735"/>
                      <a:pt x="61541" y="36047"/>
                    </a:cubicBezTo>
                    <a:lnTo>
                      <a:pt x="61541" y="36047"/>
                    </a:lnTo>
                    <a:lnTo>
                      <a:pt x="61547" y="36052"/>
                    </a:lnTo>
                    <a:lnTo>
                      <a:pt x="61547" y="36052"/>
                    </a:lnTo>
                    <a:cubicBezTo>
                      <a:pt x="60126" y="36365"/>
                      <a:pt x="59263" y="37169"/>
                      <a:pt x="58346" y="38021"/>
                    </a:cubicBezTo>
                    <a:cubicBezTo>
                      <a:pt x="57111" y="39170"/>
                      <a:pt x="55717" y="40467"/>
                      <a:pt x="52641" y="40819"/>
                    </a:cubicBezTo>
                    <a:lnTo>
                      <a:pt x="52641" y="40819"/>
                    </a:lnTo>
                    <a:cubicBezTo>
                      <a:pt x="54370" y="40433"/>
                      <a:pt x="55170" y="39164"/>
                      <a:pt x="55880" y="38037"/>
                    </a:cubicBezTo>
                    <a:cubicBezTo>
                      <a:pt x="56423" y="37176"/>
                      <a:pt x="56935" y="36363"/>
                      <a:pt x="57782" y="36062"/>
                    </a:cubicBezTo>
                    <a:lnTo>
                      <a:pt x="57811" y="36052"/>
                    </a:lnTo>
                    <a:lnTo>
                      <a:pt x="57782" y="36040"/>
                    </a:lnTo>
                    <a:cubicBezTo>
                      <a:pt x="56935" y="35740"/>
                      <a:pt x="56422" y="34927"/>
                      <a:pt x="55880" y="34067"/>
                    </a:cubicBezTo>
                    <a:cubicBezTo>
                      <a:pt x="55166" y="32934"/>
                      <a:pt x="54362" y="31656"/>
                      <a:pt x="52613" y="31278"/>
                    </a:cubicBezTo>
                    <a:close/>
                    <a:moveTo>
                      <a:pt x="56122" y="36069"/>
                    </a:moveTo>
                    <a:cubicBezTo>
                      <a:pt x="55548" y="36391"/>
                      <a:pt x="55195" y="37187"/>
                      <a:pt x="54821" y="38028"/>
                    </a:cubicBezTo>
                    <a:cubicBezTo>
                      <a:pt x="54301" y="39199"/>
                      <a:pt x="53714" y="40524"/>
                      <a:pt x="52392" y="40845"/>
                    </a:cubicBezTo>
                    <a:lnTo>
                      <a:pt x="52392" y="40845"/>
                    </a:lnTo>
                    <a:cubicBezTo>
                      <a:pt x="52391" y="40845"/>
                      <a:pt x="52390" y="40845"/>
                      <a:pt x="52388" y="40845"/>
                    </a:cubicBezTo>
                    <a:lnTo>
                      <a:pt x="52388" y="40845"/>
                    </a:lnTo>
                    <a:cubicBezTo>
                      <a:pt x="52378" y="40846"/>
                      <a:pt x="52367" y="40847"/>
                      <a:pt x="52356" y="40848"/>
                    </a:cubicBezTo>
                    <a:lnTo>
                      <a:pt x="52356" y="40850"/>
                    </a:lnTo>
                    <a:lnTo>
                      <a:pt x="52356" y="40850"/>
                    </a:lnTo>
                    <a:cubicBezTo>
                      <a:pt x="52355" y="40850"/>
                      <a:pt x="52355" y="40851"/>
                      <a:pt x="52354" y="40851"/>
                    </a:cubicBezTo>
                    <a:lnTo>
                      <a:pt x="52354" y="40851"/>
                    </a:lnTo>
                    <a:cubicBezTo>
                      <a:pt x="51330" y="40433"/>
                      <a:pt x="50384" y="39982"/>
                      <a:pt x="49630" y="39515"/>
                    </a:cubicBezTo>
                    <a:lnTo>
                      <a:pt x="49629" y="39515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26" y="37061"/>
                      <a:pt x="49624" y="37062"/>
                      <a:pt x="49622" y="37062"/>
                    </a:cubicBezTo>
                    <a:lnTo>
                      <a:pt x="49619" y="37040"/>
                    </a:lnTo>
                    <a:cubicBezTo>
                      <a:pt x="49622" y="37040"/>
                      <a:pt x="49625" y="37040"/>
                      <a:pt x="49629" y="37039"/>
                    </a:cubicBezTo>
                    <a:lnTo>
                      <a:pt x="49629" y="37039"/>
                    </a:lnTo>
                    <a:lnTo>
                      <a:pt x="49629" y="37061"/>
                    </a:lnTo>
                    <a:lnTo>
                      <a:pt x="49629" y="37061"/>
                    </a:lnTo>
                    <a:cubicBezTo>
                      <a:pt x="49688" y="37056"/>
                      <a:pt x="49747" y="37053"/>
                      <a:pt x="49807" y="37053"/>
                    </a:cubicBezTo>
                    <a:cubicBezTo>
                      <a:pt x="51069" y="37053"/>
                      <a:pt x="52400" y="38262"/>
                      <a:pt x="52414" y="38276"/>
                    </a:cubicBezTo>
                    <a:lnTo>
                      <a:pt x="52422" y="38285"/>
                    </a:lnTo>
                    <a:lnTo>
                      <a:pt x="52430" y="38270"/>
                    </a:lnTo>
                    <a:cubicBezTo>
                      <a:pt x="53085" y="37201"/>
                      <a:pt x="54067" y="36658"/>
                      <a:pt x="54776" y="36392"/>
                    </a:cubicBezTo>
                    <a:cubicBezTo>
                      <a:pt x="55417" y="36151"/>
                      <a:pt x="55957" y="36085"/>
                      <a:pt x="56122" y="36069"/>
                    </a:cubicBezTo>
                    <a:close/>
                    <a:moveTo>
                      <a:pt x="52354" y="40851"/>
                    </a:moveTo>
                    <a:cubicBezTo>
                      <a:pt x="52355" y="40851"/>
                      <a:pt x="52355" y="40851"/>
                      <a:pt x="52356" y="40851"/>
                    </a:cubicBezTo>
                    <a:lnTo>
                      <a:pt x="52356" y="40851"/>
                    </a:lnTo>
                    <a:lnTo>
                      <a:pt x="52356" y="40853"/>
                    </a:lnTo>
                    <a:lnTo>
                      <a:pt x="52356" y="40853"/>
                    </a:lnTo>
                    <a:cubicBezTo>
                      <a:pt x="52355" y="40853"/>
                      <a:pt x="52353" y="40854"/>
                      <a:pt x="52352" y="40854"/>
                    </a:cubicBezTo>
                    <a:lnTo>
                      <a:pt x="52352" y="40854"/>
                    </a:lnTo>
                    <a:lnTo>
                      <a:pt x="52351" y="40851"/>
                    </a:lnTo>
                    <a:cubicBezTo>
                      <a:pt x="52352" y="40851"/>
                      <a:pt x="52353" y="40851"/>
                      <a:pt x="52354" y="40851"/>
                    </a:cubicBezTo>
                    <a:close/>
                    <a:moveTo>
                      <a:pt x="10215" y="40655"/>
                    </a:moveTo>
                    <a:cubicBezTo>
                      <a:pt x="10114" y="40655"/>
                      <a:pt x="10031" y="40740"/>
                      <a:pt x="10031" y="40840"/>
                    </a:cubicBezTo>
                    <a:cubicBezTo>
                      <a:pt x="10031" y="40941"/>
                      <a:pt x="10114" y="41022"/>
                      <a:pt x="10215" y="41022"/>
                    </a:cubicBezTo>
                    <a:cubicBezTo>
                      <a:pt x="10317" y="41022"/>
                      <a:pt x="10398" y="40941"/>
                      <a:pt x="10398" y="40840"/>
                    </a:cubicBezTo>
                    <a:cubicBezTo>
                      <a:pt x="10398" y="40738"/>
                      <a:pt x="10317" y="40655"/>
                      <a:pt x="10215" y="40655"/>
                    </a:cubicBezTo>
                    <a:close/>
                    <a:moveTo>
                      <a:pt x="61673" y="40880"/>
                    </a:moveTo>
                    <a:cubicBezTo>
                      <a:pt x="61572" y="40880"/>
                      <a:pt x="61490" y="40963"/>
                      <a:pt x="61490" y="41064"/>
                    </a:cubicBezTo>
                    <a:cubicBezTo>
                      <a:pt x="61490" y="41166"/>
                      <a:pt x="61572" y="41247"/>
                      <a:pt x="61673" y="41247"/>
                    </a:cubicBezTo>
                    <a:cubicBezTo>
                      <a:pt x="61775" y="41247"/>
                      <a:pt x="61856" y="41166"/>
                      <a:pt x="61856" y="41064"/>
                    </a:cubicBezTo>
                    <a:cubicBezTo>
                      <a:pt x="61854" y="40963"/>
                      <a:pt x="61773" y="40880"/>
                      <a:pt x="61673" y="40880"/>
                    </a:cubicBezTo>
                    <a:close/>
                    <a:moveTo>
                      <a:pt x="11745" y="40958"/>
                    </a:moveTo>
                    <a:cubicBezTo>
                      <a:pt x="11666" y="40960"/>
                      <a:pt x="11600" y="41024"/>
                      <a:pt x="11600" y="41103"/>
                    </a:cubicBezTo>
                    <a:cubicBezTo>
                      <a:pt x="11600" y="41183"/>
                      <a:pt x="11666" y="41248"/>
                      <a:pt x="11745" y="41248"/>
                    </a:cubicBezTo>
                    <a:cubicBezTo>
                      <a:pt x="11825" y="41248"/>
                      <a:pt x="11890" y="41183"/>
                      <a:pt x="11890" y="41103"/>
                    </a:cubicBezTo>
                    <a:cubicBezTo>
                      <a:pt x="11890" y="41024"/>
                      <a:pt x="11825" y="40958"/>
                      <a:pt x="11745" y="40958"/>
                    </a:cubicBezTo>
                    <a:close/>
                    <a:moveTo>
                      <a:pt x="60143" y="41183"/>
                    </a:moveTo>
                    <a:cubicBezTo>
                      <a:pt x="60063" y="41183"/>
                      <a:pt x="59998" y="41248"/>
                      <a:pt x="59998" y="41328"/>
                    </a:cubicBezTo>
                    <a:cubicBezTo>
                      <a:pt x="59998" y="41408"/>
                      <a:pt x="60063" y="41473"/>
                      <a:pt x="60143" y="41473"/>
                    </a:cubicBezTo>
                    <a:cubicBezTo>
                      <a:pt x="60223" y="41473"/>
                      <a:pt x="60288" y="41408"/>
                      <a:pt x="60288" y="41328"/>
                    </a:cubicBezTo>
                    <a:cubicBezTo>
                      <a:pt x="60286" y="41247"/>
                      <a:pt x="60223" y="41183"/>
                      <a:pt x="60143" y="41183"/>
                    </a:cubicBezTo>
                    <a:close/>
                    <a:moveTo>
                      <a:pt x="10876" y="28618"/>
                    </a:moveTo>
                    <a:cubicBezTo>
                      <a:pt x="11848" y="28618"/>
                      <a:pt x="16094" y="29632"/>
                      <a:pt x="19493" y="31013"/>
                    </a:cubicBezTo>
                    <a:lnTo>
                      <a:pt x="19493" y="31013"/>
                    </a:lnTo>
                    <a:cubicBezTo>
                      <a:pt x="19505" y="31012"/>
                      <a:pt x="19516" y="31010"/>
                      <a:pt x="19528" y="31008"/>
                    </a:cubicBezTo>
                    <a:lnTo>
                      <a:pt x="19528" y="31008"/>
                    </a:lnTo>
                    <a:cubicBezTo>
                      <a:pt x="19521" y="31010"/>
                      <a:pt x="19513" y="31011"/>
                      <a:pt x="19506" y="31013"/>
                    </a:cubicBezTo>
                    <a:lnTo>
                      <a:pt x="19506" y="31013"/>
                    </a:lnTo>
                    <a:cubicBezTo>
                      <a:pt x="19502" y="31013"/>
                      <a:pt x="19498" y="31014"/>
                      <a:pt x="19495" y="31014"/>
                    </a:cubicBezTo>
                    <a:lnTo>
                      <a:pt x="19495" y="31014"/>
                    </a:lnTo>
                    <a:cubicBezTo>
                      <a:pt x="19494" y="31014"/>
                      <a:pt x="19494" y="31014"/>
                      <a:pt x="19493" y="31013"/>
                    </a:cubicBezTo>
                    <a:lnTo>
                      <a:pt x="19493" y="31013"/>
                    </a:lnTo>
                    <a:cubicBezTo>
                      <a:pt x="19490" y="31014"/>
                      <a:pt x="19487" y="31015"/>
                      <a:pt x="19484" y="31015"/>
                    </a:cubicBezTo>
                    <a:lnTo>
                      <a:pt x="19484" y="31015"/>
                    </a:lnTo>
                    <a:cubicBezTo>
                      <a:pt x="17983" y="31159"/>
                      <a:pt x="16869" y="31522"/>
                      <a:pt x="15979" y="31987"/>
                    </a:cubicBezTo>
                    <a:lnTo>
                      <a:pt x="15979" y="31987"/>
                    </a:lnTo>
                    <a:lnTo>
                      <a:pt x="15991" y="31976"/>
                    </a:lnTo>
                    <a:cubicBezTo>
                      <a:pt x="15991" y="31975"/>
                      <a:pt x="15990" y="31975"/>
                      <a:pt x="15990" y="31974"/>
                    </a:cubicBezTo>
                    <a:lnTo>
                      <a:pt x="15990" y="31974"/>
                    </a:lnTo>
                    <a:lnTo>
                      <a:pt x="15991" y="31973"/>
                    </a:lnTo>
                    <a:cubicBezTo>
                      <a:pt x="15442" y="31355"/>
                      <a:pt x="14744" y="31104"/>
                      <a:pt x="13958" y="31104"/>
                    </a:cubicBezTo>
                    <a:cubicBezTo>
                      <a:pt x="13297" y="31104"/>
                      <a:pt x="12574" y="31281"/>
                      <a:pt x="11824" y="31567"/>
                    </a:cubicBez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lnTo>
                      <a:pt x="11824" y="31567"/>
                    </a:lnTo>
                    <a:cubicBezTo>
                      <a:pt x="11319" y="31759"/>
                      <a:pt x="10802" y="32001"/>
                      <a:pt x="10284" y="32270"/>
                    </a:cubicBezTo>
                    <a:lnTo>
                      <a:pt x="10275" y="32270"/>
                    </a:lnTo>
                    <a:lnTo>
                      <a:pt x="10275" y="32275"/>
                    </a:lnTo>
                    <a:lnTo>
                      <a:pt x="10275" y="32275"/>
                    </a:lnTo>
                    <a:cubicBezTo>
                      <a:pt x="9920" y="32460"/>
                      <a:pt x="9565" y="32657"/>
                      <a:pt x="9213" y="32861"/>
                    </a:cubicBezTo>
                    <a:lnTo>
                      <a:pt x="9213" y="32861"/>
                    </a:lnTo>
                    <a:lnTo>
                      <a:pt x="9211" y="32857"/>
                    </a:lnTo>
                    <a:lnTo>
                      <a:pt x="9201" y="32860"/>
                    </a:lnTo>
                    <a:lnTo>
                      <a:pt x="9203" y="32866"/>
                    </a:lnTo>
                    <a:lnTo>
                      <a:pt x="9203" y="32866"/>
                    </a:lnTo>
                    <a:cubicBezTo>
                      <a:pt x="9050" y="32955"/>
                      <a:pt x="8897" y="33046"/>
                      <a:pt x="8745" y="33136"/>
                    </a:cubicBezTo>
                    <a:lnTo>
                      <a:pt x="8745" y="33136"/>
                    </a:lnTo>
                    <a:lnTo>
                      <a:pt x="8727" y="33106"/>
                    </a:lnTo>
                    <a:lnTo>
                      <a:pt x="8718" y="33112"/>
                    </a:lnTo>
                    <a:lnTo>
                      <a:pt x="8736" y="33142"/>
                    </a:lnTo>
                    <a:lnTo>
                      <a:pt x="8736" y="33142"/>
                    </a:lnTo>
                    <a:cubicBezTo>
                      <a:pt x="8583" y="33233"/>
                      <a:pt x="8431" y="33324"/>
                      <a:pt x="8281" y="33416"/>
                    </a:cubicBezTo>
                    <a:lnTo>
                      <a:pt x="8281" y="33416"/>
                    </a:lnTo>
                    <a:lnTo>
                      <a:pt x="8275" y="33409"/>
                    </a:lnTo>
                    <a:lnTo>
                      <a:pt x="8268" y="33416"/>
                    </a:lnTo>
                    <a:lnTo>
                      <a:pt x="8272" y="33421"/>
                    </a:lnTo>
                    <a:lnTo>
                      <a:pt x="8272" y="33421"/>
                    </a:lnTo>
                    <a:cubicBezTo>
                      <a:pt x="8112" y="33519"/>
                      <a:pt x="7953" y="33617"/>
                      <a:pt x="7795" y="33714"/>
                    </a:cubicBezTo>
                    <a:lnTo>
                      <a:pt x="7795" y="33714"/>
                    </a:lnTo>
                    <a:lnTo>
                      <a:pt x="7785" y="33706"/>
                    </a:lnTo>
                    <a:lnTo>
                      <a:pt x="7778" y="33715"/>
                    </a:lnTo>
                    <a:lnTo>
                      <a:pt x="7785" y="33721"/>
                    </a:lnTo>
                    <a:lnTo>
                      <a:pt x="7785" y="33721"/>
                    </a:lnTo>
                    <a:cubicBezTo>
                      <a:pt x="7652" y="33803"/>
                      <a:pt x="7520" y="33884"/>
                      <a:pt x="7390" y="33965"/>
                    </a:cubicBezTo>
                    <a:cubicBezTo>
                      <a:pt x="7345" y="33993"/>
                      <a:pt x="7300" y="34021"/>
                      <a:pt x="7255" y="34049"/>
                    </a:cubicBezTo>
                    <a:lnTo>
                      <a:pt x="7255" y="34049"/>
                    </a:lnTo>
                    <a:lnTo>
                      <a:pt x="7239" y="34039"/>
                    </a:lnTo>
                    <a:lnTo>
                      <a:pt x="7233" y="34048"/>
                    </a:lnTo>
                    <a:lnTo>
                      <a:pt x="7245" y="34055"/>
                    </a:lnTo>
                    <a:lnTo>
                      <a:pt x="7245" y="34055"/>
                    </a:lnTo>
                    <a:cubicBezTo>
                      <a:pt x="5761" y="34972"/>
                      <a:pt x="4479" y="35753"/>
                      <a:pt x="3678" y="35815"/>
                    </a:cubicBezTo>
                    <a:lnTo>
                      <a:pt x="3678" y="35815"/>
                    </a:lnTo>
                    <a:cubicBezTo>
                      <a:pt x="3671" y="35815"/>
                      <a:pt x="3664" y="35815"/>
                      <a:pt x="3657" y="35815"/>
                    </a:cubicBezTo>
                    <a:cubicBezTo>
                      <a:pt x="3644" y="35815"/>
                      <a:pt x="3631" y="35815"/>
                      <a:pt x="3618" y="35816"/>
                    </a:cubicBezTo>
                    <a:lnTo>
                      <a:pt x="3618" y="35837"/>
                    </a:lnTo>
                    <a:lnTo>
                      <a:pt x="3618" y="35843"/>
                    </a:lnTo>
                    <a:cubicBezTo>
                      <a:pt x="3632" y="35843"/>
                      <a:pt x="3646" y="35842"/>
                      <a:pt x="3661" y="35841"/>
                    </a:cubicBezTo>
                    <a:lnTo>
                      <a:pt x="3661" y="35841"/>
                    </a:lnTo>
                    <a:cubicBezTo>
                      <a:pt x="4512" y="35845"/>
                      <a:pt x="5922" y="36718"/>
                      <a:pt x="7549" y="37727"/>
                    </a:cubicBezTo>
                    <a:cubicBezTo>
                      <a:pt x="7930" y="37963"/>
                      <a:pt x="8324" y="38207"/>
                      <a:pt x="8725" y="38449"/>
                    </a:cubicBezTo>
                    <a:lnTo>
                      <a:pt x="8725" y="38449"/>
                    </a:lnTo>
                    <a:lnTo>
                      <a:pt x="8718" y="38460"/>
                    </a:lnTo>
                    <a:lnTo>
                      <a:pt x="8727" y="38466"/>
                    </a:lnTo>
                    <a:lnTo>
                      <a:pt x="8734" y="38454"/>
                    </a:lnTo>
                    <a:lnTo>
                      <a:pt x="8734" y="38454"/>
                    </a:lnTo>
                    <a:cubicBezTo>
                      <a:pt x="9468" y="38896"/>
                      <a:pt x="10225" y="39329"/>
                      <a:pt x="10969" y="39684"/>
                    </a:cubicBezTo>
                    <a:lnTo>
                      <a:pt x="10969" y="39684"/>
                    </a:lnTo>
                    <a:lnTo>
                      <a:pt x="10970" y="39692"/>
                    </a:lnTo>
                    <a:lnTo>
                      <a:pt x="10980" y="39690"/>
                    </a:lnTo>
                    <a:lnTo>
                      <a:pt x="10980" y="39690"/>
                    </a:lnTo>
                    <a:lnTo>
                      <a:pt x="10980" y="39690"/>
                    </a:lnTo>
                    <a:cubicBezTo>
                      <a:pt x="11384" y="39883"/>
                      <a:pt x="11784" y="40053"/>
                      <a:pt x="12174" y="40189"/>
                    </a:cubicBezTo>
                    <a:cubicBezTo>
                      <a:pt x="12854" y="40425"/>
                      <a:pt x="13458" y="40544"/>
                      <a:pt x="13994" y="40544"/>
                    </a:cubicBezTo>
                    <a:cubicBezTo>
                      <a:pt x="13996" y="40544"/>
                      <a:pt x="13998" y="40544"/>
                      <a:pt x="14001" y="40544"/>
                    </a:cubicBezTo>
                    <a:cubicBezTo>
                      <a:pt x="14824" y="40544"/>
                      <a:pt x="15484" y="40260"/>
                      <a:pt x="15991" y="39689"/>
                    </a:cubicBezTo>
                    <a:lnTo>
                      <a:pt x="15989" y="39687"/>
                    </a:lnTo>
                    <a:lnTo>
                      <a:pt x="15989" y="39687"/>
                    </a:lnTo>
                    <a:cubicBezTo>
                      <a:pt x="15990" y="39686"/>
                      <a:pt x="15990" y="39685"/>
                      <a:pt x="15991" y="39685"/>
                    </a:cubicBezTo>
                    <a:lnTo>
                      <a:pt x="15989" y="39683"/>
                    </a:lnTo>
                    <a:lnTo>
                      <a:pt x="15989" y="39683"/>
                    </a:lnTo>
                    <a:cubicBezTo>
                      <a:pt x="16876" y="40145"/>
                      <a:pt x="17986" y="40505"/>
                      <a:pt x="19480" y="40649"/>
                    </a:cubicBezTo>
                    <a:lnTo>
                      <a:pt x="19480" y="40649"/>
                    </a:lnTo>
                    <a:cubicBezTo>
                      <a:pt x="19484" y="40648"/>
                      <a:pt x="19487" y="40647"/>
                      <a:pt x="19491" y="40645"/>
                    </a:cubicBezTo>
                    <a:lnTo>
                      <a:pt x="19491" y="40645"/>
                    </a:lnTo>
                    <a:cubicBezTo>
                      <a:pt x="19503" y="40647"/>
                      <a:pt x="19516" y="40649"/>
                      <a:pt x="19528" y="40651"/>
                    </a:cubicBezTo>
                    <a:lnTo>
                      <a:pt x="19530" y="40640"/>
                    </a:lnTo>
                    <a:lnTo>
                      <a:pt x="19530" y="40640"/>
                    </a:ln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2" y="40629"/>
                    </a:lnTo>
                    <a:cubicBezTo>
                      <a:pt x="19532" y="40629"/>
                      <a:pt x="19531" y="40629"/>
                      <a:pt x="19530" y="40629"/>
                    </a:cubicBezTo>
                    <a:lnTo>
                      <a:pt x="19530" y="40629"/>
                    </a:lnTo>
                    <a:cubicBezTo>
                      <a:pt x="19530" y="40629"/>
                      <a:pt x="19531" y="40629"/>
                      <a:pt x="19531" y="40629"/>
                    </a:cubicBezTo>
                    <a:lnTo>
                      <a:pt x="19531" y="40629"/>
                    </a:lnTo>
                    <a:cubicBezTo>
                      <a:pt x="19532" y="40629"/>
                      <a:pt x="19533" y="40629"/>
                      <a:pt x="19534" y="40629"/>
                    </a:cubicBezTo>
                    <a:lnTo>
                      <a:pt x="19532" y="40636"/>
                    </a:lnTo>
                    <a:lnTo>
                      <a:pt x="19532" y="40636"/>
                    </a:lnTo>
                    <a:lnTo>
                      <a:pt x="19530" y="40654"/>
                    </a:lnTo>
                    <a:cubicBezTo>
                      <a:pt x="19513" y="40653"/>
                      <a:pt x="19497" y="40651"/>
                      <a:pt x="19480" y="40649"/>
                    </a:cubicBezTo>
                    <a:lnTo>
                      <a:pt x="19480" y="40649"/>
                    </a:lnTo>
                    <a:cubicBezTo>
                      <a:pt x="16083" y="42028"/>
                      <a:pt x="11847" y="43039"/>
                      <a:pt x="10876" y="43039"/>
                    </a:cubicBezTo>
                    <a:lnTo>
                      <a:pt x="10874" y="43039"/>
                    </a:lnTo>
                    <a:cubicBezTo>
                      <a:pt x="6904" y="43039"/>
                      <a:pt x="4438" y="39737"/>
                      <a:pt x="2808" y="37553"/>
                    </a:cubicBezTo>
                    <a:cubicBezTo>
                      <a:pt x="2211" y="36753"/>
                      <a:pt x="1735" y="36119"/>
                      <a:pt x="1333" y="35829"/>
                    </a:cubicBezTo>
                    <a:cubicBezTo>
                      <a:pt x="1735" y="35539"/>
                      <a:pt x="2211" y="34906"/>
                      <a:pt x="2806" y="34104"/>
                    </a:cubicBezTo>
                    <a:cubicBezTo>
                      <a:pt x="4436" y="31918"/>
                      <a:pt x="6900" y="28618"/>
                      <a:pt x="10872" y="28618"/>
                    </a:cubicBezTo>
                    <a:close/>
                    <a:moveTo>
                      <a:pt x="10874" y="28600"/>
                    </a:moveTo>
                    <a:cubicBezTo>
                      <a:pt x="6893" y="28600"/>
                      <a:pt x="4423" y="31905"/>
                      <a:pt x="2790" y="34093"/>
                    </a:cubicBezTo>
                    <a:cubicBezTo>
                      <a:pt x="2188" y="34901"/>
                      <a:pt x="1711" y="35539"/>
                      <a:pt x="1307" y="35822"/>
                    </a:cubicBezTo>
                    <a:lnTo>
                      <a:pt x="1293" y="35830"/>
                    </a:lnTo>
                    <a:lnTo>
                      <a:pt x="1307" y="35839"/>
                    </a:lnTo>
                    <a:cubicBezTo>
                      <a:pt x="1711" y="36121"/>
                      <a:pt x="2188" y="36759"/>
                      <a:pt x="2790" y="37568"/>
                    </a:cubicBezTo>
                    <a:cubicBezTo>
                      <a:pt x="4423" y="39756"/>
                      <a:pt x="6893" y="43061"/>
                      <a:pt x="10874" y="43061"/>
                    </a:cubicBezTo>
                    <a:cubicBezTo>
                      <a:pt x="10876" y="43061"/>
                      <a:pt x="10876" y="43061"/>
                      <a:pt x="10877" y="43062"/>
                    </a:cubicBezTo>
                    <a:cubicBezTo>
                      <a:pt x="12150" y="43062"/>
                      <a:pt x="19015" y="41331"/>
                      <a:pt x="22274" y="39309"/>
                    </a:cubicBezTo>
                    <a:lnTo>
                      <a:pt x="22280" y="39306"/>
                    </a:lnTo>
                    <a:lnTo>
                      <a:pt x="22280" y="32357"/>
                    </a:lnTo>
                    <a:lnTo>
                      <a:pt x="22274" y="32353"/>
                    </a:lnTo>
                    <a:cubicBezTo>
                      <a:pt x="19015" y="30331"/>
                      <a:pt x="12150" y="28600"/>
                      <a:pt x="10877" y="28600"/>
                    </a:cubicBezTo>
                    <a:close/>
                    <a:moveTo>
                      <a:pt x="61012" y="28842"/>
                    </a:moveTo>
                    <a:cubicBezTo>
                      <a:pt x="64983" y="28842"/>
                      <a:pt x="67447" y="32142"/>
                      <a:pt x="69078" y="34328"/>
                    </a:cubicBezTo>
                    <a:cubicBezTo>
                      <a:pt x="69676" y="35127"/>
                      <a:pt x="70150" y="35762"/>
                      <a:pt x="70554" y="36052"/>
                    </a:cubicBezTo>
                    <a:cubicBezTo>
                      <a:pt x="70150" y="36342"/>
                      <a:pt x="69676" y="36975"/>
                      <a:pt x="69078" y="37776"/>
                    </a:cubicBezTo>
                    <a:cubicBezTo>
                      <a:pt x="67447" y="39963"/>
                      <a:pt x="64984" y="43262"/>
                      <a:pt x="61012" y="43262"/>
                    </a:cubicBezTo>
                    <a:lnTo>
                      <a:pt x="61011" y="43262"/>
                    </a:lnTo>
                    <a:cubicBezTo>
                      <a:pt x="60038" y="43262"/>
                      <a:pt x="55793" y="42248"/>
                      <a:pt x="52394" y="40867"/>
                    </a:cubicBezTo>
                    <a:lnTo>
                      <a:pt x="52394" y="40867"/>
                    </a:lnTo>
                    <a:cubicBezTo>
                      <a:pt x="52382" y="40870"/>
                      <a:pt x="52370" y="40873"/>
                      <a:pt x="52357" y="40876"/>
                    </a:cubicBez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56" y="40873"/>
                      <a:pt x="52356" y="40873"/>
                      <a:pt x="52356" y="40873"/>
                    </a:cubicBezTo>
                    <a:lnTo>
                      <a:pt x="52354" y="40863"/>
                    </a:lnTo>
                    <a:lnTo>
                      <a:pt x="52351" y="40854"/>
                    </a:lnTo>
                    <a:cubicBezTo>
                      <a:pt x="52352" y="40854"/>
                      <a:pt x="52352" y="40854"/>
                      <a:pt x="52352" y="40854"/>
                    </a:cubicBezTo>
                    <a:lnTo>
                      <a:pt x="52352" y="40854"/>
                    </a:lnTo>
                    <a:lnTo>
                      <a:pt x="52354" y="40863"/>
                    </a:lnTo>
                    <a:lnTo>
                      <a:pt x="52356" y="40873"/>
                    </a:lnTo>
                    <a:lnTo>
                      <a:pt x="52356" y="40873"/>
                    </a:lnTo>
                    <a:cubicBezTo>
                      <a:pt x="52369" y="40871"/>
                      <a:pt x="52381" y="40869"/>
                      <a:pt x="52394" y="40867"/>
                    </a:cubicBezTo>
                    <a:lnTo>
                      <a:pt x="52394" y="40867"/>
                    </a:lnTo>
                    <a:cubicBezTo>
                      <a:pt x="52394" y="40867"/>
                      <a:pt x="52394" y="40867"/>
                      <a:pt x="52394" y="40867"/>
                    </a:cubicBezTo>
                    <a:lnTo>
                      <a:pt x="52394" y="40867"/>
                    </a:lnTo>
                    <a:cubicBezTo>
                      <a:pt x="52396" y="40867"/>
                      <a:pt x="52397" y="40866"/>
                      <a:pt x="52398" y="40866"/>
                    </a:cubicBezTo>
                    <a:lnTo>
                      <a:pt x="52398" y="40866"/>
                    </a:lnTo>
                    <a:cubicBezTo>
                      <a:pt x="53899" y="40724"/>
                      <a:pt x="55014" y="40362"/>
                      <a:pt x="55905" y="39898"/>
                    </a:cubicBezTo>
                    <a:lnTo>
                      <a:pt x="55905" y="39898"/>
                    </a:lnTo>
                    <a:lnTo>
                      <a:pt x="55897" y="39905"/>
                    </a:lnTo>
                    <a:cubicBezTo>
                      <a:pt x="55898" y="39905"/>
                      <a:pt x="55898" y="39906"/>
                      <a:pt x="55899" y="39906"/>
                    </a:cubicBezTo>
                    <a:lnTo>
                      <a:pt x="55899" y="39906"/>
                    </a:lnTo>
                    <a:lnTo>
                      <a:pt x="55897" y="39908"/>
                    </a:lnTo>
                    <a:cubicBezTo>
                      <a:pt x="56446" y="40525"/>
                      <a:pt x="57143" y="40777"/>
                      <a:pt x="57929" y="40777"/>
                    </a:cubicBezTo>
                    <a:cubicBezTo>
                      <a:pt x="59035" y="40777"/>
                      <a:pt x="60316" y="40281"/>
                      <a:pt x="61605" y="39611"/>
                    </a:cubicBezTo>
                    <a:lnTo>
                      <a:pt x="61612" y="39611"/>
                    </a:lnTo>
                    <a:lnTo>
                      <a:pt x="61612" y="39607"/>
                    </a:lnTo>
                    <a:lnTo>
                      <a:pt x="61612" y="39607"/>
                    </a:lnTo>
                    <a:cubicBezTo>
                      <a:pt x="61967" y="39423"/>
                      <a:pt x="62321" y="39225"/>
                      <a:pt x="62673" y="39021"/>
                    </a:cubicBezTo>
                    <a:lnTo>
                      <a:pt x="62673" y="39021"/>
                    </a:lnTo>
                    <a:lnTo>
                      <a:pt x="62674" y="39024"/>
                    </a:lnTo>
                    <a:lnTo>
                      <a:pt x="62686" y="39021"/>
                    </a:lnTo>
                    <a:lnTo>
                      <a:pt x="62684" y="39015"/>
                    </a:lnTo>
                    <a:lnTo>
                      <a:pt x="62684" y="39015"/>
                    </a:lnTo>
                    <a:cubicBezTo>
                      <a:pt x="62837" y="38926"/>
                      <a:pt x="62991" y="38836"/>
                      <a:pt x="63143" y="38745"/>
                    </a:cubicBezTo>
                    <a:lnTo>
                      <a:pt x="63143" y="38745"/>
                    </a:lnTo>
                    <a:lnTo>
                      <a:pt x="63160" y="38775"/>
                    </a:lnTo>
                    <a:lnTo>
                      <a:pt x="63170" y="38769"/>
                    </a:lnTo>
                    <a:lnTo>
                      <a:pt x="63153" y="38739"/>
                    </a:lnTo>
                    <a:lnTo>
                      <a:pt x="63153" y="38739"/>
                    </a:lnTo>
                    <a:cubicBezTo>
                      <a:pt x="63305" y="38648"/>
                      <a:pt x="63456" y="38557"/>
                      <a:pt x="63607" y="38465"/>
                    </a:cubicBezTo>
                    <a:lnTo>
                      <a:pt x="63607" y="38465"/>
                    </a:lnTo>
                    <a:lnTo>
                      <a:pt x="63613" y="38473"/>
                    </a:lnTo>
                    <a:lnTo>
                      <a:pt x="63621" y="38466"/>
                    </a:lnTo>
                    <a:lnTo>
                      <a:pt x="63615" y="38460"/>
                    </a:lnTo>
                    <a:lnTo>
                      <a:pt x="63615" y="38460"/>
                    </a:lnTo>
                    <a:cubicBezTo>
                      <a:pt x="63775" y="38363"/>
                      <a:pt x="63933" y="38265"/>
                      <a:pt x="64090" y="38169"/>
                    </a:cubicBezTo>
                    <a:lnTo>
                      <a:pt x="64090" y="38169"/>
                    </a:lnTo>
                    <a:lnTo>
                      <a:pt x="64100" y="38178"/>
                    </a:lnTo>
                    <a:lnTo>
                      <a:pt x="64107" y="38169"/>
                    </a:lnTo>
                    <a:lnTo>
                      <a:pt x="64100" y="38162"/>
                    </a:lnTo>
                    <a:lnTo>
                      <a:pt x="64100" y="38162"/>
                    </a:lnTo>
                    <a:cubicBezTo>
                      <a:pt x="64234" y="38080"/>
                      <a:pt x="64367" y="37997"/>
                      <a:pt x="64499" y="37915"/>
                    </a:cubicBezTo>
                    <a:cubicBezTo>
                      <a:pt x="64543" y="37888"/>
                      <a:pt x="64588" y="37860"/>
                      <a:pt x="64632" y="37833"/>
                    </a:cubicBezTo>
                    <a:lnTo>
                      <a:pt x="64632" y="37833"/>
                    </a:lnTo>
                    <a:lnTo>
                      <a:pt x="64648" y="37841"/>
                    </a:lnTo>
                    <a:lnTo>
                      <a:pt x="64652" y="37833"/>
                    </a:lnTo>
                    <a:lnTo>
                      <a:pt x="64642" y="37827"/>
                    </a:lnTo>
                    <a:lnTo>
                      <a:pt x="64642" y="37827"/>
                    </a:lnTo>
                    <a:cubicBezTo>
                      <a:pt x="66131" y="36906"/>
                      <a:pt x="67415" y="36123"/>
                      <a:pt x="68217" y="36065"/>
                    </a:cubicBezTo>
                    <a:lnTo>
                      <a:pt x="68217" y="36065"/>
                    </a:lnTo>
                    <a:cubicBezTo>
                      <a:pt x="68221" y="36065"/>
                      <a:pt x="68225" y="36065"/>
                      <a:pt x="68230" y="36065"/>
                    </a:cubicBezTo>
                    <a:cubicBezTo>
                      <a:pt x="68233" y="36064"/>
                      <a:pt x="68236" y="36064"/>
                      <a:pt x="68239" y="36063"/>
                    </a:cubicBezTo>
                    <a:lnTo>
                      <a:pt x="68239" y="36063"/>
                    </a:lnTo>
                    <a:cubicBezTo>
                      <a:pt x="68250" y="36063"/>
                      <a:pt x="68260" y="36062"/>
                      <a:pt x="68271" y="36062"/>
                    </a:cubicBezTo>
                    <a:lnTo>
                      <a:pt x="68271" y="36059"/>
                    </a:lnTo>
                    <a:lnTo>
                      <a:pt x="68271" y="36037"/>
                    </a:lnTo>
                    <a:cubicBezTo>
                      <a:pt x="68270" y="36037"/>
                      <a:pt x="68270" y="36037"/>
                      <a:pt x="68269" y="36037"/>
                    </a:cubicBezTo>
                    <a:lnTo>
                      <a:pt x="68269" y="36037"/>
                    </a:lnTo>
                    <a:lnTo>
                      <a:pt x="68269" y="36037"/>
                    </a:lnTo>
                    <a:cubicBezTo>
                      <a:pt x="68258" y="36038"/>
                      <a:pt x="68246" y="36038"/>
                      <a:pt x="68234" y="36038"/>
                    </a:cubicBezTo>
                    <a:cubicBezTo>
                      <a:pt x="67384" y="36038"/>
                      <a:pt x="65970" y="35163"/>
                      <a:pt x="64339" y="34152"/>
                    </a:cubicBezTo>
                    <a:cubicBezTo>
                      <a:pt x="63959" y="33916"/>
                      <a:pt x="63565" y="33672"/>
                      <a:pt x="63164" y="33430"/>
                    </a:cubicBezTo>
                    <a:lnTo>
                      <a:pt x="63164" y="33430"/>
                    </a:lnTo>
                    <a:lnTo>
                      <a:pt x="63170" y="33420"/>
                    </a:lnTo>
                    <a:lnTo>
                      <a:pt x="63160" y="33415"/>
                    </a:lnTo>
                    <a:lnTo>
                      <a:pt x="63154" y="33424"/>
                    </a:lnTo>
                    <a:lnTo>
                      <a:pt x="63154" y="33424"/>
                    </a:lnTo>
                    <a:cubicBezTo>
                      <a:pt x="62420" y="32982"/>
                      <a:pt x="61662" y="32549"/>
                      <a:pt x="60919" y="32194"/>
                    </a:cubicBezTo>
                    <a:lnTo>
                      <a:pt x="60919" y="32194"/>
                    </a:lnTo>
                    <a:lnTo>
                      <a:pt x="60918" y="32189"/>
                    </a:lnTo>
                    <a:lnTo>
                      <a:pt x="60910" y="32190"/>
                    </a:lnTo>
                    <a:lnTo>
                      <a:pt x="60910" y="32190"/>
                    </a:lnTo>
                    <a:cubicBezTo>
                      <a:pt x="60505" y="31997"/>
                      <a:pt x="60104" y="31827"/>
                      <a:pt x="59714" y="31690"/>
                    </a:cubicBezTo>
                    <a:cubicBezTo>
                      <a:pt x="59034" y="31454"/>
                      <a:pt x="58428" y="31335"/>
                      <a:pt x="57893" y="31335"/>
                    </a:cubicBezTo>
                    <a:cubicBezTo>
                      <a:pt x="57064" y="31335"/>
                      <a:pt x="56404" y="31620"/>
                      <a:pt x="55896" y="32192"/>
                    </a:cubicBezTo>
                    <a:lnTo>
                      <a:pt x="55898" y="32194"/>
                    </a:lnTo>
                    <a:lnTo>
                      <a:pt x="55898" y="32194"/>
                    </a:lnTo>
                    <a:cubicBezTo>
                      <a:pt x="55897" y="32194"/>
                      <a:pt x="55897" y="32195"/>
                      <a:pt x="55896" y="32196"/>
                    </a:cubicBezTo>
                    <a:lnTo>
                      <a:pt x="55904" y="32204"/>
                    </a:lnTo>
                    <a:lnTo>
                      <a:pt x="55904" y="32204"/>
                    </a:lnTo>
                    <a:cubicBezTo>
                      <a:pt x="55014" y="31739"/>
                      <a:pt x="53900" y="31377"/>
                      <a:pt x="52399" y="31233"/>
                    </a:cubicBezTo>
                    <a:lnTo>
                      <a:pt x="52399" y="31233"/>
                    </a:lnTo>
                    <a:cubicBezTo>
                      <a:pt x="52397" y="31234"/>
                      <a:pt x="52395" y="31235"/>
                      <a:pt x="52394" y="31236"/>
                    </a:cubicBezTo>
                    <a:lnTo>
                      <a:pt x="52394" y="31236"/>
                    </a:lnTo>
                    <a:cubicBezTo>
                      <a:pt x="52382" y="31234"/>
                      <a:pt x="52369" y="31232"/>
                      <a:pt x="52357" y="31230"/>
                    </a:cubicBezTo>
                    <a:lnTo>
                      <a:pt x="52357" y="31230"/>
                    </a:lnTo>
                    <a:lnTo>
                      <a:pt x="52357" y="3123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3" y="31252"/>
                      <a:pt x="52354" y="31252"/>
                      <a:pt x="52354" y="31252"/>
                    </a:cubicBezTo>
                    <a:lnTo>
                      <a:pt x="52354" y="31252"/>
                    </a:lnTo>
                    <a:cubicBezTo>
                      <a:pt x="52353" y="31252"/>
                      <a:pt x="52353" y="31252"/>
                      <a:pt x="52352" y="31253"/>
                    </a:cubicBezTo>
                    <a:lnTo>
                      <a:pt x="52352" y="31253"/>
                    </a:lnTo>
                    <a:lnTo>
                      <a:pt x="52351" y="31254"/>
                    </a:lnTo>
                    <a:cubicBezTo>
                      <a:pt x="53702" y="31556"/>
                      <a:pt x="54296" y="32896"/>
                      <a:pt x="54821" y="34080"/>
                    </a:cubicBezTo>
                    <a:cubicBezTo>
                      <a:pt x="55193" y="34922"/>
                      <a:pt x="55548" y="35718"/>
                      <a:pt x="56125" y="36039"/>
                    </a:cubicBezTo>
                    <a:lnTo>
                      <a:pt x="56125" y="36039"/>
                    </a:lnTo>
                    <a:cubicBezTo>
                      <a:pt x="55963" y="36024"/>
                      <a:pt x="55421" y="35957"/>
                      <a:pt x="54776" y="35714"/>
                    </a:cubicBezTo>
                    <a:cubicBezTo>
                      <a:pt x="54066" y="35446"/>
                      <a:pt x="53082" y="34903"/>
                      <a:pt x="52430" y="33836"/>
                    </a:cubicBezTo>
                    <a:lnTo>
                      <a:pt x="52422" y="33826"/>
                    </a:lnTo>
                    <a:lnTo>
                      <a:pt x="52414" y="33835"/>
                    </a:lnTo>
                    <a:cubicBezTo>
                      <a:pt x="52400" y="33847"/>
                      <a:pt x="51068" y="35057"/>
                      <a:pt x="49806" y="35057"/>
                    </a:cubicBezTo>
                    <a:cubicBezTo>
                      <a:pt x="49747" y="35057"/>
                      <a:pt x="49688" y="35054"/>
                      <a:pt x="49629" y="35048"/>
                    </a:cubicBezTo>
                    <a:lnTo>
                      <a:pt x="49629" y="35048"/>
                    </a:lnTo>
                    <a:lnTo>
                      <a:pt x="49629" y="35070"/>
                    </a:lnTo>
                    <a:lnTo>
                      <a:pt x="49629" y="35070"/>
                    </a:lnTo>
                    <a:cubicBezTo>
                      <a:pt x="49625" y="35070"/>
                      <a:pt x="49622" y="35070"/>
                      <a:pt x="49619" y="35069"/>
                    </a:cubicBezTo>
                    <a:lnTo>
                      <a:pt x="49622" y="35048"/>
                    </a:lnTo>
                    <a:cubicBezTo>
                      <a:pt x="49624" y="35048"/>
                      <a:pt x="49626" y="35048"/>
                      <a:pt x="49629" y="35048"/>
                    </a:cubicBezTo>
                    <a:lnTo>
                      <a:pt x="49629" y="35048"/>
                    </a:lnTo>
                    <a:lnTo>
                      <a:pt x="49629" y="32589"/>
                    </a:lnTo>
                    <a:cubicBezTo>
                      <a:pt x="50382" y="32122"/>
                      <a:pt x="51328" y="31671"/>
                      <a:pt x="52352" y="31253"/>
                    </a:cubicBezTo>
                    <a:lnTo>
                      <a:pt x="52352" y="31253"/>
                    </a:lnTo>
                    <a:lnTo>
                      <a:pt x="52352" y="31251"/>
                    </a:lnTo>
                    <a:lnTo>
                      <a:pt x="52352" y="31251"/>
                    </a:lnTo>
                    <a:cubicBezTo>
                      <a:pt x="52352" y="31251"/>
                      <a:pt x="52352" y="31251"/>
                      <a:pt x="52351" y="31251"/>
                    </a:cubicBezTo>
                    <a:lnTo>
                      <a:pt x="52356" y="31230"/>
                    </a:lnTo>
                    <a:cubicBezTo>
                      <a:pt x="52356" y="31230"/>
                      <a:pt x="52357" y="31230"/>
                      <a:pt x="52357" y="31230"/>
                    </a:cubicBezTo>
                    <a:lnTo>
                      <a:pt x="52357" y="31230"/>
                    </a:lnTo>
                    <a:lnTo>
                      <a:pt x="52357" y="31230"/>
                    </a:lnTo>
                    <a:cubicBezTo>
                      <a:pt x="52371" y="31231"/>
                      <a:pt x="52385" y="31232"/>
                      <a:pt x="52399" y="31233"/>
                    </a:cubicBezTo>
                    <a:lnTo>
                      <a:pt x="52399" y="31233"/>
                    </a:lnTo>
                    <a:cubicBezTo>
                      <a:pt x="55796" y="29854"/>
                      <a:pt x="60037" y="28842"/>
                      <a:pt x="61008" y="28842"/>
                    </a:cubicBezTo>
                    <a:close/>
                    <a:moveTo>
                      <a:pt x="61011" y="28821"/>
                    </a:moveTo>
                    <a:cubicBezTo>
                      <a:pt x="59739" y="28821"/>
                      <a:pt x="52872" y="30553"/>
                      <a:pt x="49614" y="32574"/>
                    </a:cubicBezTo>
                    <a:lnTo>
                      <a:pt x="49608" y="32577"/>
                    </a:lnTo>
                    <a:lnTo>
                      <a:pt x="49608" y="39528"/>
                    </a:lnTo>
                    <a:lnTo>
                      <a:pt x="49614" y="39531"/>
                    </a:lnTo>
                    <a:cubicBezTo>
                      <a:pt x="52872" y="41552"/>
                      <a:pt x="59739" y="43284"/>
                      <a:pt x="61011" y="43284"/>
                    </a:cubicBezTo>
                    <a:lnTo>
                      <a:pt x="61012" y="43284"/>
                    </a:lnTo>
                    <a:cubicBezTo>
                      <a:pt x="64993" y="43284"/>
                      <a:pt x="67462" y="39977"/>
                      <a:pt x="69098" y="37789"/>
                    </a:cubicBezTo>
                    <a:cubicBezTo>
                      <a:pt x="69701" y="36981"/>
                      <a:pt x="70177" y="36343"/>
                      <a:pt x="70582" y="36061"/>
                    </a:cubicBezTo>
                    <a:lnTo>
                      <a:pt x="70593" y="36052"/>
                    </a:lnTo>
                    <a:lnTo>
                      <a:pt x="70582" y="36043"/>
                    </a:lnTo>
                    <a:cubicBezTo>
                      <a:pt x="70177" y="35761"/>
                      <a:pt x="69701" y="35123"/>
                      <a:pt x="69098" y="34315"/>
                    </a:cubicBezTo>
                    <a:cubicBezTo>
                      <a:pt x="67463" y="32127"/>
                      <a:pt x="64996" y="28821"/>
                      <a:pt x="61014" y="28821"/>
                    </a:cubicBezTo>
                    <a:close/>
                    <a:moveTo>
                      <a:pt x="10719" y="27748"/>
                    </a:moveTo>
                    <a:cubicBezTo>
                      <a:pt x="11398" y="27748"/>
                      <a:pt x="13578" y="28190"/>
                      <a:pt x="16289" y="29005"/>
                    </a:cubicBezTo>
                    <a:cubicBezTo>
                      <a:pt x="20419" y="30250"/>
                      <a:pt x="22564" y="31382"/>
                      <a:pt x="23475" y="31947"/>
                    </a:cubicBezTo>
                    <a:lnTo>
                      <a:pt x="23475" y="39712"/>
                    </a:lnTo>
                    <a:cubicBezTo>
                      <a:pt x="21354" y="41028"/>
                      <a:pt x="18063" y="42119"/>
                      <a:pt x="16289" y="42654"/>
                    </a:cubicBezTo>
                    <a:cubicBezTo>
                      <a:pt x="13578" y="43471"/>
                      <a:pt x="11398" y="43913"/>
                      <a:pt x="10719" y="43913"/>
                    </a:cubicBezTo>
                    <a:lnTo>
                      <a:pt x="10717" y="43913"/>
                    </a:lnTo>
                    <a:cubicBezTo>
                      <a:pt x="6267" y="43913"/>
                      <a:pt x="3503" y="40214"/>
                      <a:pt x="1676" y="37765"/>
                    </a:cubicBezTo>
                    <a:cubicBezTo>
                      <a:pt x="1004" y="36863"/>
                      <a:pt x="472" y="36149"/>
                      <a:pt x="17" y="35829"/>
                    </a:cubicBezTo>
                    <a:cubicBezTo>
                      <a:pt x="472" y="35509"/>
                      <a:pt x="1004" y="34794"/>
                      <a:pt x="1676" y="33894"/>
                    </a:cubicBezTo>
                    <a:cubicBezTo>
                      <a:pt x="3503" y="31445"/>
                      <a:pt x="6264" y="27748"/>
                      <a:pt x="10717" y="27748"/>
                    </a:cubicBezTo>
                    <a:close/>
                    <a:moveTo>
                      <a:pt x="10718" y="27737"/>
                    </a:moveTo>
                    <a:cubicBezTo>
                      <a:pt x="6262" y="27737"/>
                      <a:pt x="3497" y="31440"/>
                      <a:pt x="1669" y="33889"/>
                    </a:cubicBezTo>
                    <a:cubicBezTo>
                      <a:pt x="994" y="34794"/>
                      <a:pt x="460" y="35510"/>
                      <a:pt x="5" y="35827"/>
                    </a:cubicBezTo>
                    <a:lnTo>
                      <a:pt x="1" y="35830"/>
                    </a:lnTo>
                    <a:lnTo>
                      <a:pt x="5" y="35835"/>
                    </a:lnTo>
                    <a:cubicBezTo>
                      <a:pt x="459" y="36153"/>
                      <a:pt x="994" y="36866"/>
                      <a:pt x="1669" y="37772"/>
                    </a:cubicBezTo>
                    <a:cubicBezTo>
                      <a:pt x="3497" y="40221"/>
                      <a:pt x="6261" y="43923"/>
                      <a:pt x="10718" y="43923"/>
                    </a:cubicBezTo>
                    <a:cubicBezTo>
                      <a:pt x="10718" y="43923"/>
                      <a:pt x="10719" y="43923"/>
                      <a:pt x="10724" y="43926"/>
                    </a:cubicBezTo>
                    <a:cubicBezTo>
                      <a:pt x="11399" y="43926"/>
                      <a:pt x="13584" y="43484"/>
                      <a:pt x="16295" y="42667"/>
                    </a:cubicBezTo>
                    <a:cubicBezTo>
                      <a:pt x="17675" y="42252"/>
                      <a:pt x="19014" y="41789"/>
                      <a:pt x="20167" y="41328"/>
                    </a:cubicBezTo>
                    <a:cubicBezTo>
                      <a:pt x="21522" y="40789"/>
                      <a:pt x="22638" y="40247"/>
                      <a:pt x="23484" y="39724"/>
                    </a:cubicBezTo>
                    <a:lnTo>
                      <a:pt x="23485" y="39721"/>
                    </a:lnTo>
                    <a:lnTo>
                      <a:pt x="23485" y="31944"/>
                    </a:lnTo>
                    <a:lnTo>
                      <a:pt x="23484" y="31942"/>
                    </a:lnTo>
                    <a:cubicBezTo>
                      <a:pt x="21361" y="30625"/>
                      <a:pt x="18069" y="29531"/>
                      <a:pt x="16294" y="28997"/>
                    </a:cubicBezTo>
                    <a:cubicBezTo>
                      <a:pt x="13581" y="28179"/>
                      <a:pt x="11399" y="27737"/>
                      <a:pt x="10722" y="27737"/>
                    </a:cubicBezTo>
                    <a:close/>
                    <a:moveTo>
                      <a:pt x="20851" y="44061"/>
                    </a:moveTo>
                    <a:cubicBezTo>
                      <a:pt x="20851" y="44061"/>
                      <a:pt x="20851" y="44061"/>
                      <a:pt x="20851" y="44061"/>
                    </a:cubicBezTo>
                    <a:cubicBezTo>
                      <a:pt x="20851" y="44061"/>
                      <a:pt x="20851" y="44061"/>
                      <a:pt x="20851" y="44061"/>
                    </a:cubicBezTo>
                    <a:close/>
                    <a:moveTo>
                      <a:pt x="61170" y="27968"/>
                    </a:moveTo>
                    <a:cubicBezTo>
                      <a:pt x="65620" y="27968"/>
                      <a:pt x="68382" y="31666"/>
                      <a:pt x="70209" y="34115"/>
                    </a:cubicBezTo>
                    <a:cubicBezTo>
                      <a:pt x="70882" y="35017"/>
                      <a:pt x="71415" y="35732"/>
                      <a:pt x="71868" y="36052"/>
                    </a:cubicBezTo>
                    <a:cubicBezTo>
                      <a:pt x="71416" y="36372"/>
                      <a:pt x="70883" y="37085"/>
                      <a:pt x="70209" y="37988"/>
                    </a:cubicBezTo>
                    <a:cubicBezTo>
                      <a:pt x="68382" y="40437"/>
                      <a:pt x="65622" y="44136"/>
                      <a:pt x="61170" y="44136"/>
                    </a:cubicBezTo>
                    <a:lnTo>
                      <a:pt x="61166" y="44136"/>
                    </a:lnTo>
                    <a:cubicBezTo>
                      <a:pt x="60489" y="44136"/>
                      <a:pt x="58308" y="43694"/>
                      <a:pt x="55596" y="42877"/>
                    </a:cubicBezTo>
                    <a:cubicBezTo>
                      <a:pt x="51466" y="41632"/>
                      <a:pt x="49322" y="40500"/>
                      <a:pt x="48412" y="39935"/>
                    </a:cubicBezTo>
                    <a:lnTo>
                      <a:pt x="48412" y="32169"/>
                    </a:lnTo>
                    <a:cubicBezTo>
                      <a:pt x="50531" y="30853"/>
                      <a:pt x="53824" y="29760"/>
                      <a:pt x="55596" y="29227"/>
                    </a:cubicBezTo>
                    <a:cubicBezTo>
                      <a:pt x="58308" y="28410"/>
                      <a:pt x="60489" y="27968"/>
                      <a:pt x="61166" y="27968"/>
                    </a:cubicBezTo>
                    <a:close/>
                    <a:moveTo>
                      <a:pt x="61163" y="27959"/>
                    </a:moveTo>
                    <a:cubicBezTo>
                      <a:pt x="60486" y="27959"/>
                      <a:pt x="58303" y="28401"/>
                      <a:pt x="55590" y="29218"/>
                    </a:cubicBezTo>
                    <a:cubicBezTo>
                      <a:pt x="54211" y="29633"/>
                      <a:pt x="52872" y="30096"/>
                      <a:pt x="51718" y="30556"/>
                    </a:cubicBezTo>
                    <a:cubicBezTo>
                      <a:pt x="50363" y="31096"/>
                      <a:pt x="49248" y="31638"/>
                      <a:pt x="48401" y="32161"/>
                    </a:cubicBezTo>
                    <a:lnTo>
                      <a:pt x="48400" y="32163"/>
                    </a:lnTo>
                    <a:lnTo>
                      <a:pt x="48400" y="39941"/>
                    </a:lnTo>
                    <a:lnTo>
                      <a:pt x="48401" y="39943"/>
                    </a:lnTo>
                    <a:cubicBezTo>
                      <a:pt x="50524" y="41258"/>
                      <a:pt x="53818" y="42354"/>
                      <a:pt x="55593" y="42887"/>
                    </a:cubicBezTo>
                    <a:cubicBezTo>
                      <a:pt x="58304" y="43704"/>
                      <a:pt x="60486" y="44146"/>
                      <a:pt x="61164" y="44146"/>
                    </a:cubicBezTo>
                    <a:lnTo>
                      <a:pt x="61167" y="44146"/>
                    </a:lnTo>
                    <a:cubicBezTo>
                      <a:pt x="65625" y="44146"/>
                      <a:pt x="68389" y="40444"/>
                      <a:pt x="70215" y="37994"/>
                    </a:cubicBezTo>
                    <a:cubicBezTo>
                      <a:pt x="70890" y="37088"/>
                      <a:pt x="71424" y="36372"/>
                      <a:pt x="71879" y="36055"/>
                    </a:cubicBezTo>
                    <a:lnTo>
                      <a:pt x="71883" y="36052"/>
                    </a:lnTo>
                    <a:lnTo>
                      <a:pt x="71879" y="36048"/>
                    </a:lnTo>
                    <a:cubicBezTo>
                      <a:pt x="71425" y="35729"/>
                      <a:pt x="70890" y="35016"/>
                      <a:pt x="70215" y="34110"/>
                    </a:cubicBezTo>
                    <a:cubicBezTo>
                      <a:pt x="68386" y="31661"/>
                      <a:pt x="65623" y="27959"/>
                      <a:pt x="61166" y="27959"/>
                    </a:cubicBezTo>
                    <a:close/>
                    <a:moveTo>
                      <a:pt x="15024" y="49100"/>
                    </a:moveTo>
                    <a:cubicBezTo>
                      <a:pt x="14987" y="49100"/>
                      <a:pt x="14950" y="49114"/>
                      <a:pt x="14922" y="49142"/>
                    </a:cubicBezTo>
                    <a:cubicBezTo>
                      <a:pt x="14867" y="49198"/>
                      <a:pt x="14867" y="49289"/>
                      <a:pt x="14922" y="49345"/>
                    </a:cubicBezTo>
                    <a:cubicBezTo>
                      <a:pt x="14950" y="49373"/>
                      <a:pt x="14987" y="49387"/>
                      <a:pt x="15024" y="49387"/>
                    </a:cubicBezTo>
                    <a:cubicBezTo>
                      <a:pt x="15060" y="49387"/>
                      <a:pt x="15097" y="49373"/>
                      <a:pt x="15124" y="49345"/>
                    </a:cubicBezTo>
                    <a:cubicBezTo>
                      <a:pt x="15181" y="49289"/>
                      <a:pt x="15181" y="49198"/>
                      <a:pt x="15124" y="49142"/>
                    </a:cubicBezTo>
                    <a:cubicBezTo>
                      <a:pt x="15097" y="49114"/>
                      <a:pt x="15060" y="49100"/>
                      <a:pt x="15024" y="49100"/>
                    </a:cubicBezTo>
                    <a:close/>
                    <a:moveTo>
                      <a:pt x="56704" y="49258"/>
                    </a:moveTo>
                    <a:cubicBezTo>
                      <a:pt x="56668" y="49258"/>
                      <a:pt x="56631" y="49271"/>
                      <a:pt x="56603" y="49299"/>
                    </a:cubicBezTo>
                    <a:cubicBezTo>
                      <a:pt x="56546" y="49355"/>
                      <a:pt x="56546" y="49447"/>
                      <a:pt x="56603" y="49502"/>
                    </a:cubicBezTo>
                    <a:cubicBezTo>
                      <a:pt x="56631" y="49530"/>
                      <a:pt x="56668" y="49544"/>
                      <a:pt x="56704" y="49544"/>
                    </a:cubicBezTo>
                    <a:cubicBezTo>
                      <a:pt x="56741" y="49544"/>
                      <a:pt x="56778" y="49530"/>
                      <a:pt x="56806" y="49502"/>
                    </a:cubicBezTo>
                    <a:cubicBezTo>
                      <a:pt x="56862" y="49447"/>
                      <a:pt x="56862" y="49355"/>
                      <a:pt x="56806" y="49299"/>
                    </a:cubicBezTo>
                    <a:cubicBezTo>
                      <a:pt x="56778" y="49271"/>
                      <a:pt x="56741" y="49258"/>
                      <a:pt x="56704" y="49258"/>
                    </a:cubicBezTo>
                    <a:close/>
                    <a:moveTo>
                      <a:pt x="47988" y="43249"/>
                    </a:moveTo>
                    <a:cubicBezTo>
                      <a:pt x="48852" y="43452"/>
                      <a:pt x="49841" y="43802"/>
                      <a:pt x="50861" y="44232"/>
                    </a:cubicBezTo>
                    <a:lnTo>
                      <a:pt x="50861" y="44232"/>
                    </a:lnTo>
                    <a:cubicBezTo>
                      <a:pt x="50861" y="44231"/>
                      <a:pt x="50861" y="44231"/>
                      <a:pt x="50860" y="44230"/>
                    </a:cubicBez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8"/>
                      <a:pt x="50862" y="44228"/>
                      <a:pt x="50862" y="44227"/>
                    </a:cubicBezTo>
                    <a:lnTo>
                      <a:pt x="50879" y="44214"/>
                    </a:lnTo>
                    <a:cubicBezTo>
                      <a:pt x="50882" y="44218"/>
                      <a:pt x="50885" y="44222"/>
                      <a:pt x="50888" y="44226"/>
                    </a:cubicBezTo>
                    <a:lnTo>
                      <a:pt x="50888" y="44226"/>
                    </a:lnTo>
                    <a:cubicBezTo>
                      <a:pt x="50885" y="44223"/>
                      <a:pt x="50882" y="44219"/>
                      <a:pt x="50879" y="44216"/>
                    </a:cubicBezTo>
                    <a:lnTo>
                      <a:pt x="50871" y="44223"/>
                    </a:lnTo>
                    <a:lnTo>
                      <a:pt x="50871" y="44223"/>
                    </a:lnTo>
                    <a:lnTo>
                      <a:pt x="50863" y="44229"/>
                    </a:lnTo>
                    <a:lnTo>
                      <a:pt x="50863" y="44229"/>
                    </a:lnTo>
                    <a:cubicBezTo>
                      <a:pt x="50863" y="44229"/>
                      <a:pt x="50863" y="44229"/>
                      <a:pt x="50864" y="44230"/>
                    </a:cubicBezTo>
                    <a:lnTo>
                      <a:pt x="50864" y="44230"/>
                    </a:lnTo>
                    <a:lnTo>
                      <a:pt x="50863" y="44230"/>
                    </a:lnTo>
                    <a:cubicBezTo>
                      <a:pt x="50864" y="44231"/>
                      <a:pt x="50865" y="44232"/>
                      <a:pt x="50866" y="44234"/>
                    </a:cubicBezTo>
                    <a:lnTo>
                      <a:pt x="50866" y="44234"/>
                    </a:lnTo>
                    <a:cubicBezTo>
                      <a:pt x="50865" y="44233"/>
                      <a:pt x="50863" y="44232"/>
                      <a:pt x="50861" y="44232"/>
                    </a:cubicBezTo>
                    <a:lnTo>
                      <a:pt x="50861" y="44232"/>
                    </a:lnTo>
                    <a:cubicBezTo>
                      <a:pt x="51600" y="45398"/>
                      <a:pt x="51072" y="46766"/>
                      <a:pt x="50608" y="47972"/>
                    </a:cubicBezTo>
                    <a:cubicBezTo>
                      <a:pt x="50276" y="48829"/>
                      <a:pt x="49965" y="49643"/>
                      <a:pt x="50142" y="50277"/>
                    </a:cubicBezTo>
                    <a:lnTo>
                      <a:pt x="50142" y="50277"/>
                    </a:lnTo>
                    <a:cubicBezTo>
                      <a:pt x="50036" y="50147"/>
                      <a:pt x="49701" y="49720"/>
                      <a:pt x="49420" y="49096"/>
                    </a:cubicBezTo>
                    <a:cubicBezTo>
                      <a:pt x="49106" y="48406"/>
                      <a:pt x="48797" y="47327"/>
                      <a:pt x="49090" y="46108"/>
                    </a:cubicBezTo>
                    <a:lnTo>
                      <a:pt x="49094" y="46095"/>
                    </a:lnTo>
                    <a:lnTo>
                      <a:pt x="49081" y="46095"/>
                    </a:lnTo>
                    <a:cubicBezTo>
                      <a:pt x="49061" y="46095"/>
                      <a:pt x="47094" y="46000"/>
                      <a:pt x="46254" y="44985"/>
                    </a:cubicBezTo>
                    <a:lnTo>
                      <a:pt x="46254" y="44985"/>
                    </a:lnTo>
                    <a:lnTo>
                      <a:pt x="46238" y="45000"/>
                    </a:lnTo>
                    <a:lnTo>
                      <a:pt x="46238" y="45000"/>
                    </a:lnTo>
                    <a:cubicBezTo>
                      <a:pt x="46236" y="44997"/>
                      <a:pt x="46234" y="44995"/>
                      <a:pt x="46232" y="44992"/>
                    </a:cubicBezTo>
                    <a:lnTo>
                      <a:pt x="46248" y="44978"/>
                    </a:lnTo>
                    <a:cubicBezTo>
                      <a:pt x="46250" y="44980"/>
                      <a:pt x="46252" y="44982"/>
                      <a:pt x="46254" y="44985"/>
                    </a:cubicBezTo>
                    <a:lnTo>
                      <a:pt x="46254" y="44985"/>
                    </a:lnTo>
                    <a:lnTo>
                      <a:pt x="47988" y="43249"/>
                    </a:lnTo>
                    <a:close/>
                    <a:moveTo>
                      <a:pt x="14129" y="50331"/>
                    </a:moveTo>
                    <a:cubicBezTo>
                      <a:pt x="14082" y="50331"/>
                      <a:pt x="14036" y="50349"/>
                      <a:pt x="14000" y="50384"/>
                    </a:cubicBezTo>
                    <a:cubicBezTo>
                      <a:pt x="13929" y="50455"/>
                      <a:pt x="13929" y="50571"/>
                      <a:pt x="14000" y="50642"/>
                    </a:cubicBezTo>
                    <a:cubicBezTo>
                      <a:pt x="14036" y="50677"/>
                      <a:pt x="14082" y="50694"/>
                      <a:pt x="14128" y="50694"/>
                    </a:cubicBezTo>
                    <a:cubicBezTo>
                      <a:pt x="14175" y="50694"/>
                      <a:pt x="14222" y="50677"/>
                      <a:pt x="14258" y="50642"/>
                    </a:cubicBezTo>
                    <a:cubicBezTo>
                      <a:pt x="14327" y="50571"/>
                      <a:pt x="14327" y="50455"/>
                      <a:pt x="14258" y="50384"/>
                    </a:cubicBezTo>
                    <a:cubicBezTo>
                      <a:pt x="14222" y="50349"/>
                      <a:pt x="14176" y="50331"/>
                      <a:pt x="14129" y="50331"/>
                    </a:cubicBezTo>
                    <a:close/>
                    <a:moveTo>
                      <a:pt x="57601" y="50489"/>
                    </a:moveTo>
                    <a:cubicBezTo>
                      <a:pt x="57555" y="50489"/>
                      <a:pt x="57508" y="50507"/>
                      <a:pt x="57472" y="50542"/>
                    </a:cubicBezTo>
                    <a:cubicBezTo>
                      <a:pt x="57401" y="50613"/>
                      <a:pt x="57401" y="50729"/>
                      <a:pt x="57472" y="50799"/>
                    </a:cubicBezTo>
                    <a:cubicBezTo>
                      <a:pt x="57508" y="50834"/>
                      <a:pt x="57555" y="50852"/>
                      <a:pt x="57601" y="50852"/>
                    </a:cubicBezTo>
                    <a:cubicBezTo>
                      <a:pt x="57648" y="50852"/>
                      <a:pt x="57695" y="50834"/>
                      <a:pt x="57730" y="50799"/>
                    </a:cubicBezTo>
                    <a:cubicBezTo>
                      <a:pt x="57800" y="50729"/>
                      <a:pt x="57800" y="50613"/>
                      <a:pt x="57730" y="50542"/>
                    </a:cubicBezTo>
                    <a:cubicBezTo>
                      <a:pt x="57695" y="50507"/>
                      <a:pt x="57648" y="50489"/>
                      <a:pt x="57601" y="50489"/>
                    </a:cubicBezTo>
                    <a:close/>
                    <a:moveTo>
                      <a:pt x="27667" y="50875"/>
                    </a:moveTo>
                    <a:lnTo>
                      <a:pt x="27667" y="50875"/>
                    </a:lnTo>
                    <a:cubicBezTo>
                      <a:pt x="27667" y="50877"/>
                      <a:pt x="27666" y="50878"/>
                      <a:pt x="27666" y="50879"/>
                    </a:cubicBezTo>
                    <a:lnTo>
                      <a:pt x="27666" y="50879"/>
                    </a:lnTo>
                    <a:cubicBezTo>
                      <a:pt x="27667" y="50879"/>
                      <a:pt x="27668" y="50878"/>
                      <a:pt x="27669" y="50877"/>
                    </a:cubicBezTo>
                    <a:lnTo>
                      <a:pt x="27667" y="50875"/>
                    </a:lnTo>
                    <a:close/>
                    <a:moveTo>
                      <a:pt x="44060" y="51035"/>
                    </a:move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lnTo>
                      <a:pt x="44060" y="51035"/>
                    </a:lnTo>
                    <a:cubicBezTo>
                      <a:pt x="44060" y="51035"/>
                      <a:pt x="44060" y="51035"/>
                      <a:pt x="44060" y="51035"/>
                    </a:cubicBezTo>
                    <a:close/>
                    <a:moveTo>
                      <a:pt x="25491" y="44841"/>
                    </a:move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6887" y="46233"/>
                      <a:pt x="26889" y="46231"/>
                      <a:pt x="26891" y="46230"/>
                    </a:cubicBezTo>
                    <a:lnTo>
                      <a:pt x="26905" y="46246"/>
                    </a:lnTo>
                    <a:cubicBezTo>
                      <a:pt x="26903" y="46247"/>
                      <a:pt x="26902" y="46248"/>
                      <a:pt x="26900" y="46250"/>
                    </a:cubicBezTo>
                    <a:lnTo>
                      <a:pt x="26900" y="46250"/>
                    </a:lnTo>
                    <a:lnTo>
                      <a:pt x="28637" y="47986"/>
                    </a:lnTo>
                    <a:cubicBezTo>
                      <a:pt x="28434" y="48850"/>
                      <a:pt x="28084" y="49839"/>
                      <a:pt x="27654" y="50860"/>
                    </a:cubicBezTo>
                    <a:lnTo>
                      <a:pt x="27654" y="50860"/>
                    </a:lnTo>
                    <a:lnTo>
                      <a:pt x="27654" y="50860"/>
                    </a:lnTo>
                    <a:cubicBezTo>
                      <a:pt x="27651" y="50862"/>
                      <a:pt x="27648" y="50864"/>
                      <a:pt x="27644" y="50867"/>
                    </a:cubicBezTo>
                    <a:lnTo>
                      <a:pt x="27644" y="50867"/>
                    </a:lnTo>
                    <a:cubicBezTo>
                      <a:pt x="27228" y="51128"/>
                      <a:pt x="26786" y="51228"/>
                      <a:pt x="26335" y="51228"/>
                    </a:cubicBezTo>
                    <a:cubicBezTo>
                      <a:pt x="25525" y="51228"/>
                      <a:pt x="24686" y="50904"/>
                      <a:pt x="23913" y="50607"/>
                    </a:cubicBezTo>
                    <a:cubicBezTo>
                      <a:pt x="23227" y="50342"/>
                      <a:pt x="22570" y="50090"/>
                      <a:pt x="22011" y="50090"/>
                    </a:cubicBezTo>
                    <a:cubicBezTo>
                      <a:pt x="21868" y="50090"/>
                      <a:pt x="21732" y="50107"/>
                      <a:pt x="21603" y="50143"/>
                    </a:cubicBezTo>
                    <a:lnTo>
                      <a:pt x="21603" y="50143"/>
                    </a:lnTo>
                    <a:cubicBezTo>
                      <a:pt x="21728" y="50041"/>
                      <a:pt x="22159" y="49704"/>
                      <a:pt x="22787" y="49418"/>
                    </a:cubicBezTo>
                    <a:cubicBezTo>
                      <a:pt x="23281" y="49192"/>
                      <a:pt x="23976" y="48970"/>
                      <a:pt x="24779" y="48970"/>
                    </a:cubicBezTo>
                    <a:cubicBezTo>
                      <a:pt x="25096" y="48970"/>
                      <a:pt x="25430" y="49005"/>
                      <a:pt x="25775" y="49087"/>
                    </a:cubicBezTo>
                    <a:lnTo>
                      <a:pt x="25788" y="49092"/>
                    </a:lnTo>
                    <a:lnTo>
                      <a:pt x="25788" y="49079"/>
                    </a:lnTo>
                    <a:cubicBezTo>
                      <a:pt x="25788" y="49058"/>
                      <a:pt x="25883" y="47088"/>
                      <a:pt x="26900" y="46250"/>
                    </a:cubicBezTo>
                    <a:lnTo>
                      <a:pt x="26900" y="46250"/>
                    </a:lnTo>
                    <a:lnTo>
                      <a:pt x="26885" y="46234"/>
                    </a:lnTo>
                    <a:lnTo>
                      <a:pt x="26885" y="46234"/>
                    </a:lnTo>
                    <a:cubicBezTo>
                      <a:pt x="25905" y="47044"/>
                      <a:pt x="25776" y="48891"/>
                      <a:pt x="25766" y="49066"/>
                    </a:cubicBezTo>
                    <a:cubicBezTo>
                      <a:pt x="25425" y="48984"/>
                      <a:pt x="25094" y="48950"/>
                      <a:pt x="24780" y="48950"/>
                    </a:cubicBezTo>
                    <a:cubicBezTo>
                      <a:pt x="23973" y="48950"/>
                      <a:pt x="23274" y="49175"/>
                      <a:pt x="22775" y="49400"/>
                    </a:cubicBezTo>
                    <a:cubicBezTo>
                      <a:pt x="22212" y="49657"/>
                      <a:pt x="21809" y="49954"/>
                      <a:pt x="21638" y="50087"/>
                    </a:cubicBezTo>
                    <a:cubicBezTo>
                      <a:pt x="21773" y="49918"/>
                      <a:pt x="22071" y="49513"/>
                      <a:pt x="22325" y="48950"/>
                    </a:cubicBezTo>
                    <a:cubicBezTo>
                      <a:pt x="22638" y="48259"/>
                      <a:pt x="22949" y="47178"/>
                      <a:pt x="22659" y="45959"/>
                    </a:cubicBezTo>
                    <a:cubicBezTo>
                      <a:pt x="22833" y="45949"/>
                      <a:pt x="24680" y="45820"/>
                      <a:pt x="25491" y="44841"/>
                    </a:cubicBezTo>
                    <a:close/>
                    <a:moveTo>
                      <a:pt x="46238" y="45000"/>
                    </a:moveTo>
                    <a:lnTo>
                      <a:pt x="46238" y="45000"/>
                    </a:lnTo>
                    <a:cubicBezTo>
                      <a:pt x="47049" y="45978"/>
                      <a:pt x="48893" y="46107"/>
                      <a:pt x="49068" y="46117"/>
                    </a:cubicBezTo>
                    <a:cubicBezTo>
                      <a:pt x="48778" y="47336"/>
                      <a:pt x="49090" y="48415"/>
                      <a:pt x="49404" y="49108"/>
                    </a:cubicBezTo>
                    <a:cubicBezTo>
                      <a:pt x="49659" y="49671"/>
                      <a:pt x="49956" y="50074"/>
                      <a:pt x="50090" y="50245"/>
                    </a:cubicBezTo>
                    <a:cubicBezTo>
                      <a:pt x="49920" y="50110"/>
                      <a:pt x="49516" y="49812"/>
                      <a:pt x="48952" y="49558"/>
                    </a:cubicBezTo>
                    <a:cubicBezTo>
                      <a:pt x="48454" y="49333"/>
                      <a:pt x="47756" y="49108"/>
                      <a:pt x="46948" y="49108"/>
                    </a:cubicBezTo>
                    <a:cubicBezTo>
                      <a:pt x="46634" y="49108"/>
                      <a:pt x="46304" y="49142"/>
                      <a:pt x="45963" y="49224"/>
                    </a:cubicBezTo>
                    <a:cubicBezTo>
                      <a:pt x="45951" y="49050"/>
                      <a:pt x="45823" y="47206"/>
                      <a:pt x="44845" y="46393"/>
                    </a:cubicBezTo>
                    <a:lnTo>
                      <a:pt x="44845" y="46393"/>
                    </a:ln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5844" y="47249"/>
                      <a:pt x="45940" y="49216"/>
                      <a:pt x="45940" y="49237"/>
                    </a:cubicBezTo>
                    <a:lnTo>
                      <a:pt x="45940" y="49248"/>
                    </a:lnTo>
                    <a:lnTo>
                      <a:pt x="45953" y="49245"/>
                    </a:lnTo>
                    <a:cubicBezTo>
                      <a:pt x="46297" y="49162"/>
                      <a:pt x="46630" y="49127"/>
                      <a:pt x="46947" y="49127"/>
                    </a:cubicBezTo>
                    <a:cubicBezTo>
                      <a:pt x="47749" y="49127"/>
                      <a:pt x="48445" y="49351"/>
                      <a:pt x="48942" y="49574"/>
                    </a:cubicBezTo>
                    <a:cubicBezTo>
                      <a:pt x="49572" y="49859"/>
                      <a:pt x="50001" y="50198"/>
                      <a:pt x="50125" y="50301"/>
                    </a:cubicBezTo>
                    <a:lnTo>
                      <a:pt x="50125" y="50301"/>
                    </a:lnTo>
                    <a:cubicBezTo>
                      <a:pt x="49996" y="50264"/>
                      <a:pt x="49860" y="50247"/>
                      <a:pt x="49717" y="50247"/>
                    </a:cubicBezTo>
                    <a:cubicBezTo>
                      <a:pt x="49158" y="50247"/>
                      <a:pt x="48501" y="50500"/>
                      <a:pt x="47815" y="50764"/>
                    </a:cubicBezTo>
                    <a:cubicBezTo>
                      <a:pt x="47043" y="51062"/>
                      <a:pt x="46205" y="51386"/>
                      <a:pt x="45396" y="51386"/>
                    </a:cubicBezTo>
                    <a:cubicBezTo>
                      <a:pt x="44958" y="51386"/>
                      <a:pt x="44529" y="51291"/>
                      <a:pt x="44124" y="51047"/>
                    </a:cubicBezTo>
                    <a:lnTo>
                      <a:pt x="44124" y="51047"/>
                    </a:lnTo>
                    <a:cubicBezTo>
                      <a:pt x="44108" y="51036"/>
                      <a:pt x="44092" y="51025"/>
                      <a:pt x="44076" y="51013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3646" y="49996"/>
                      <a:pt x="43296" y="49008"/>
                      <a:pt x="43094" y="48146"/>
                    </a:cubicBezTo>
                    <a:lnTo>
                      <a:pt x="44829" y="46409"/>
                    </a:lnTo>
                    <a:lnTo>
                      <a:pt x="44829" y="46409"/>
                    </a:lnTo>
                    <a:cubicBezTo>
                      <a:pt x="44827" y="46408"/>
                      <a:pt x="44825" y="46406"/>
                      <a:pt x="44822" y="46404"/>
                    </a:cubicBezTo>
                    <a:lnTo>
                      <a:pt x="44837" y="46386"/>
                    </a:lnTo>
                    <a:cubicBezTo>
                      <a:pt x="44840" y="46389"/>
                      <a:pt x="44842" y="46391"/>
                      <a:pt x="44845" y="46393"/>
                    </a:cubicBezTo>
                    <a:lnTo>
                      <a:pt x="44845" y="46393"/>
                    </a:lnTo>
                    <a:lnTo>
                      <a:pt x="46238" y="45000"/>
                    </a:lnTo>
                    <a:close/>
                    <a:moveTo>
                      <a:pt x="20730" y="44275"/>
                    </a:moveTo>
                    <a:cubicBezTo>
                      <a:pt x="20168" y="45402"/>
                      <a:pt x="20662" y="46684"/>
                      <a:pt x="21100" y="47824"/>
                    </a:cubicBezTo>
                    <a:cubicBezTo>
                      <a:pt x="21438" y="48699"/>
                      <a:pt x="21756" y="49525"/>
                      <a:pt x="21552" y="50159"/>
                    </a:cubicBezTo>
                    <a:lnTo>
                      <a:pt x="21552" y="50159"/>
                    </a:lnTo>
                    <a:cubicBezTo>
                      <a:pt x="21551" y="50159"/>
                      <a:pt x="21551" y="50160"/>
                      <a:pt x="21551" y="50160"/>
                    </a:cubicBezTo>
                    <a:lnTo>
                      <a:pt x="21551" y="50160"/>
                    </a:lnTo>
                    <a:lnTo>
                      <a:pt x="21551" y="50160"/>
                    </a:lnTo>
                    <a:cubicBezTo>
                      <a:pt x="21551" y="50162"/>
                      <a:pt x="21550" y="50164"/>
                      <a:pt x="21549" y="50165"/>
                    </a:cubicBezTo>
                    <a:lnTo>
                      <a:pt x="21542" y="50186"/>
                    </a:lnTo>
                    <a:lnTo>
                      <a:pt x="21562" y="50178"/>
                    </a:lnTo>
                    <a:cubicBezTo>
                      <a:pt x="21703" y="50132"/>
                      <a:pt x="21852" y="50112"/>
                      <a:pt x="22010" y="50112"/>
                    </a:cubicBezTo>
                    <a:cubicBezTo>
                      <a:pt x="22566" y="50112"/>
                      <a:pt x="23220" y="50364"/>
                      <a:pt x="23904" y="50628"/>
                    </a:cubicBezTo>
                    <a:cubicBezTo>
                      <a:pt x="24679" y="50926"/>
                      <a:pt x="25520" y="51251"/>
                      <a:pt x="26333" y="51251"/>
                    </a:cubicBezTo>
                    <a:cubicBezTo>
                      <a:pt x="26716" y="51251"/>
                      <a:pt x="27094" y="51178"/>
                      <a:pt x="27454" y="50997"/>
                    </a:cubicBezTo>
                    <a:lnTo>
                      <a:pt x="27454" y="50997"/>
                    </a:lnTo>
                    <a:cubicBezTo>
                      <a:pt x="26700" y="51487"/>
                      <a:pt x="25954" y="51646"/>
                      <a:pt x="25232" y="51646"/>
                    </a:cubicBezTo>
                    <a:cubicBezTo>
                      <a:pt x="24516" y="51646"/>
                      <a:pt x="23825" y="51489"/>
                      <a:pt x="23174" y="51342"/>
                    </a:cubicBezTo>
                    <a:cubicBezTo>
                      <a:pt x="22579" y="51207"/>
                      <a:pt x="22004" y="51077"/>
                      <a:pt x="21463" y="51077"/>
                    </a:cubicBezTo>
                    <a:cubicBezTo>
                      <a:pt x="21109" y="51077"/>
                      <a:pt x="20768" y="51133"/>
                      <a:pt x="20447" y="51281"/>
                    </a:cubicBezTo>
                    <a:cubicBezTo>
                      <a:pt x="20819" y="50467"/>
                      <a:pt x="20608" y="49537"/>
                      <a:pt x="20384" y="48553"/>
                    </a:cubicBezTo>
                    <a:cubicBezTo>
                      <a:pt x="20089" y="47247"/>
                      <a:pt x="19755" y="45776"/>
                      <a:pt x="20730" y="44275"/>
                    </a:cubicBezTo>
                    <a:close/>
                    <a:moveTo>
                      <a:pt x="50984" y="44404"/>
                    </a:moveTo>
                    <a:lnTo>
                      <a:pt x="50984" y="44404"/>
                    </a:lnTo>
                    <a:cubicBezTo>
                      <a:pt x="51979" y="45914"/>
                      <a:pt x="51642" y="47394"/>
                      <a:pt x="51346" y="48706"/>
                    </a:cubicBezTo>
                    <a:cubicBezTo>
                      <a:pt x="51123" y="49692"/>
                      <a:pt x="50911" y="50623"/>
                      <a:pt x="51284" y="51435"/>
                    </a:cubicBezTo>
                    <a:cubicBezTo>
                      <a:pt x="50962" y="51287"/>
                      <a:pt x="50622" y="51231"/>
                      <a:pt x="50267" y="51231"/>
                    </a:cubicBezTo>
                    <a:cubicBezTo>
                      <a:pt x="49725" y="51231"/>
                      <a:pt x="49150" y="51362"/>
                      <a:pt x="48556" y="51496"/>
                    </a:cubicBezTo>
                    <a:cubicBezTo>
                      <a:pt x="47906" y="51643"/>
                      <a:pt x="47215" y="51800"/>
                      <a:pt x="46500" y="51800"/>
                    </a:cubicBezTo>
                    <a:cubicBezTo>
                      <a:pt x="45788" y="51800"/>
                      <a:pt x="45053" y="51645"/>
                      <a:pt x="44310" y="51173"/>
                    </a:cubicBezTo>
                    <a:lnTo>
                      <a:pt x="44310" y="51173"/>
                    </a:lnTo>
                    <a:cubicBezTo>
                      <a:pt x="44660" y="51340"/>
                      <a:pt x="45025" y="51406"/>
                      <a:pt x="45395" y="51406"/>
                    </a:cubicBezTo>
                    <a:cubicBezTo>
                      <a:pt x="45397" y="51406"/>
                      <a:pt x="45398" y="51406"/>
                      <a:pt x="45400" y="51406"/>
                    </a:cubicBezTo>
                    <a:cubicBezTo>
                      <a:pt x="46213" y="51406"/>
                      <a:pt x="47051" y="51083"/>
                      <a:pt x="47825" y="50784"/>
                    </a:cubicBezTo>
                    <a:cubicBezTo>
                      <a:pt x="48508" y="50521"/>
                      <a:pt x="49162" y="50268"/>
                      <a:pt x="49718" y="50268"/>
                    </a:cubicBezTo>
                    <a:cubicBezTo>
                      <a:pt x="49876" y="50268"/>
                      <a:pt x="50026" y="50288"/>
                      <a:pt x="50166" y="50335"/>
                    </a:cubicBezTo>
                    <a:lnTo>
                      <a:pt x="50187" y="50342"/>
                    </a:lnTo>
                    <a:lnTo>
                      <a:pt x="50179" y="50323"/>
                    </a:lnTo>
                    <a:cubicBezTo>
                      <a:pt x="49971" y="49689"/>
                      <a:pt x="50290" y="48860"/>
                      <a:pt x="50629" y="47980"/>
                    </a:cubicBezTo>
                    <a:cubicBezTo>
                      <a:pt x="51071" y="46832"/>
                      <a:pt x="51569" y="45537"/>
                      <a:pt x="50984" y="44404"/>
                    </a:cubicBezTo>
                    <a:close/>
                    <a:moveTo>
                      <a:pt x="13495" y="51771"/>
                    </a:moveTo>
                    <a:cubicBezTo>
                      <a:pt x="13427" y="51771"/>
                      <a:pt x="13358" y="51797"/>
                      <a:pt x="13306" y="51849"/>
                    </a:cubicBezTo>
                    <a:cubicBezTo>
                      <a:pt x="13202" y="51955"/>
                      <a:pt x="13202" y="52125"/>
                      <a:pt x="13306" y="52229"/>
                    </a:cubicBezTo>
                    <a:cubicBezTo>
                      <a:pt x="13358" y="52281"/>
                      <a:pt x="13427" y="52307"/>
                      <a:pt x="13495" y="52307"/>
                    </a:cubicBezTo>
                    <a:cubicBezTo>
                      <a:pt x="13564" y="52307"/>
                      <a:pt x="13633" y="52281"/>
                      <a:pt x="13686" y="52229"/>
                    </a:cubicBezTo>
                    <a:cubicBezTo>
                      <a:pt x="13790" y="52123"/>
                      <a:pt x="13790" y="51954"/>
                      <a:pt x="13686" y="51849"/>
                    </a:cubicBezTo>
                    <a:cubicBezTo>
                      <a:pt x="13633" y="51797"/>
                      <a:pt x="13564" y="51771"/>
                      <a:pt x="13495" y="51771"/>
                    </a:cubicBezTo>
                    <a:close/>
                    <a:moveTo>
                      <a:pt x="31014" y="52375"/>
                    </a:moveTo>
                    <a:cubicBezTo>
                      <a:pt x="31014" y="52378"/>
                      <a:pt x="31015" y="52381"/>
                      <a:pt x="31016" y="52384"/>
                    </a:cubicBezTo>
                    <a:lnTo>
                      <a:pt x="31016" y="52384"/>
                    </a:lnTo>
                    <a:cubicBezTo>
                      <a:pt x="31016" y="52386"/>
                      <a:pt x="31016" y="52388"/>
                      <a:pt x="31016" y="52390"/>
                    </a:cubicBezTo>
                    <a:lnTo>
                      <a:pt x="31016" y="52390"/>
                    </a:lnTo>
                    <a:cubicBezTo>
                      <a:pt x="31016" y="52391"/>
                      <a:pt x="31016" y="52391"/>
                      <a:pt x="31016" y="52391"/>
                    </a:cubicBezTo>
                    <a:lnTo>
                      <a:pt x="31016" y="52391"/>
                    </a:lnTo>
                    <a:cubicBezTo>
                      <a:pt x="31015" y="52385"/>
                      <a:pt x="31014" y="52380"/>
                      <a:pt x="31014" y="52375"/>
                    </a:cubicBezTo>
                    <a:close/>
                    <a:moveTo>
                      <a:pt x="40653" y="52355"/>
                    </a:moveTo>
                    <a:lnTo>
                      <a:pt x="40653" y="52355"/>
                    </a:lnTo>
                    <a:cubicBezTo>
                      <a:pt x="40652" y="52369"/>
                      <a:pt x="40651" y="52384"/>
                      <a:pt x="40649" y="52398"/>
                    </a:cubicBezTo>
                    <a:lnTo>
                      <a:pt x="40649" y="52398"/>
                    </a:lnTo>
                    <a:cubicBezTo>
                      <a:pt x="40649" y="52396"/>
                      <a:pt x="40648" y="52394"/>
                      <a:pt x="40647" y="52392"/>
                    </a:cubicBezTo>
                    <a:lnTo>
                      <a:pt x="40647" y="52392"/>
                    </a:lnTo>
                    <a:cubicBezTo>
                      <a:pt x="40649" y="52380"/>
                      <a:pt x="40651" y="52367"/>
                      <a:pt x="40653" y="52355"/>
                    </a:cubicBezTo>
                    <a:close/>
                    <a:moveTo>
                      <a:pt x="58234" y="51929"/>
                    </a:moveTo>
                    <a:cubicBezTo>
                      <a:pt x="58165" y="51929"/>
                      <a:pt x="58097" y="51955"/>
                      <a:pt x="58045" y="52007"/>
                    </a:cubicBezTo>
                    <a:cubicBezTo>
                      <a:pt x="57940" y="52113"/>
                      <a:pt x="57940" y="52282"/>
                      <a:pt x="58045" y="52385"/>
                    </a:cubicBezTo>
                    <a:cubicBezTo>
                      <a:pt x="58097" y="52438"/>
                      <a:pt x="58165" y="52465"/>
                      <a:pt x="58234" y="52465"/>
                    </a:cubicBezTo>
                    <a:cubicBezTo>
                      <a:pt x="58303" y="52465"/>
                      <a:pt x="58371" y="52438"/>
                      <a:pt x="58424" y="52385"/>
                    </a:cubicBezTo>
                    <a:cubicBezTo>
                      <a:pt x="58529" y="52281"/>
                      <a:pt x="58529" y="52110"/>
                      <a:pt x="58424" y="52007"/>
                    </a:cubicBezTo>
                    <a:cubicBezTo>
                      <a:pt x="58371" y="51955"/>
                      <a:pt x="58303" y="51929"/>
                      <a:pt x="58234" y="51929"/>
                    </a:cubicBezTo>
                    <a:close/>
                    <a:moveTo>
                      <a:pt x="19496" y="47879"/>
                    </a:moveTo>
                    <a:lnTo>
                      <a:pt x="19496" y="47879"/>
                    </a:lnTo>
                    <a:cubicBezTo>
                      <a:pt x="18822" y="49260"/>
                      <a:pt x="19473" y="52129"/>
                      <a:pt x="18796" y="52934"/>
                    </a:cubicBezTo>
                    <a:lnTo>
                      <a:pt x="18796" y="52934"/>
                    </a:lnTo>
                    <a:cubicBezTo>
                      <a:pt x="18782" y="52948"/>
                      <a:pt x="18768" y="52961"/>
                      <a:pt x="18754" y="52975"/>
                    </a:cubicBezTo>
                    <a:cubicBezTo>
                      <a:pt x="18765" y="52964"/>
                      <a:pt x="18776" y="52954"/>
                      <a:pt x="18787" y="52944"/>
                    </a:cubicBezTo>
                    <a:lnTo>
                      <a:pt x="18787" y="52944"/>
                    </a:lnTo>
                    <a:cubicBezTo>
                      <a:pt x="18778" y="52955"/>
                      <a:pt x="18769" y="52965"/>
                      <a:pt x="18759" y="52975"/>
                    </a:cubicBezTo>
                    <a:lnTo>
                      <a:pt x="18759" y="52975"/>
                    </a:lnTo>
                    <a:cubicBezTo>
                      <a:pt x="18771" y="52962"/>
                      <a:pt x="18784" y="52949"/>
                      <a:pt x="18797" y="52936"/>
                    </a:cubicBezTo>
                    <a:lnTo>
                      <a:pt x="18797" y="52936"/>
                    </a:lnTo>
                    <a:cubicBezTo>
                      <a:pt x="19602" y="52258"/>
                      <a:pt x="22470" y="52909"/>
                      <a:pt x="23852" y="52236"/>
                    </a:cubicBezTo>
                    <a:cubicBezTo>
                      <a:pt x="23426" y="52210"/>
                      <a:pt x="22524" y="51988"/>
                      <a:pt x="21530" y="51988"/>
                    </a:cubicBezTo>
                    <a:cubicBezTo>
                      <a:pt x="20603" y="51988"/>
                      <a:pt x="19597" y="52181"/>
                      <a:pt x="18823" y="52908"/>
                    </a:cubicBezTo>
                    <a:lnTo>
                      <a:pt x="18823" y="52908"/>
                    </a:lnTo>
                    <a:cubicBezTo>
                      <a:pt x="20329" y="51303"/>
                      <a:pt x="19546" y="48703"/>
                      <a:pt x="19496" y="47879"/>
                    </a:cubicBezTo>
                    <a:close/>
                    <a:moveTo>
                      <a:pt x="18759" y="52975"/>
                    </a:moveTo>
                    <a:cubicBezTo>
                      <a:pt x="18758" y="52976"/>
                      <a:pt x="18758" y="52976"/>
                      <a:pt x="18757" y="52977"/>
                    </a:cubicBezTo>
                    <a:cubicBezTo>
                      <a:pt x="18758" y="52976"/>
                      <a:pt x="18758" y="52976"/>
                      <a:pt x="18759" y="52975"/>
                    </a:cubicBezTo>
                    <a:close/>
                    <a:moveTo>
                      <a:pt x="52238" y="48031"/>
                    </a:moveTo>
                    <a:lnTo>
                      <a:pt x="52238" y="48031"/>
                    </a:lnTo>
                    <a:cubicBezTo>
                      <a:pt x="52188" y="48862"/>
                      <a:pt x="51395" y="51490"/>
                      <a:pt x="52939" y="53089"/>
                    </a:cubicBezTo>
                    <a:lnTo>
                      <a:pt x="52939" y="53089"/>
                    </a:lnTo>
                    <a:cubicBezTo>
                      <a:pt x="52161" y="52340"/>
                      <a:pt x="51140" y="52141"/>
                      <a:pt x="50202" y="52141"/>
                    </a:cubicBezTo>
                    <a:cubicBezTo>
                      <a:pt x="49209" y="52141"/>
                      <a:pt x="48308" y="52363"/>
                      <a:pt x="47883" y="52390"/>
                    </a:cubicBezTo>
                    <a:cubicBezTo>
                      <a:pt x="49275" y="53069"/>
                      <a:pt x="52176" y="52403"/>
                      <a:pt x="52955" y="53106"/>
                    </a:cubicBezTo>
                    <a:lnTo>
                      <a:pt x="52955" y="53106"/>
                    </a:lnTo>
                    <a:cubicBezTo>
                      <a:pt x="52962" y="53113"/>
                      <a:pt x="52970" y="53121"/>
                      <a:pt x="52977" y="53129"/>
                    </a:cubicBezTo>
                    <a:cubicBezTo>
                      <a:pt x="52972" y="53123"/>
                      <a:pt x="52966" y="53117"/>
                      <a:pt x="52960" y="53111"/>
                    </a:cubicBezTo>
                    <a:lnTo>
                      <a:pt x="52960" y="53111"/>
                    </a:lnTo>
                    <a:cubicBezTo>
                      <a:pt x="52966" y="53116"/>
                      <a:pt x="52973" y="53123"/>
                      <a:pt x="52979" y="53129"/>
                    </a:cubicBezTo>
                    <a:cubicBezTo>
                      <a:pt x="52971" y="53121"/>
                      <a:pt x="52963" y="53113"/>
                      <a:pt x="52955" y="53105"/>
                    </a:cubicBezTo>
                    <a:lnTo>
                      <a:pt x="52955" y="53105"/>
                    </a:lnTo>
                    <a:cubicBezTo>
                      <a:pt x="52251" y="52327"/>
                      <a:pt x="52918" y="49425"/>
                      <a:pt x="52238" y="48031"/>
                    </a:cubicBezTo>
                    <a:close/>
                    <a:moveTo>
                      <a:pt x="13065" y="53446"/>
                    </a:moveTo>
                    <a:cubicBezTo>
                      <a:pt x="13019" y="53446"/>
                      <a:pt x="12972" y="53464"/>
                      <a:pt x="12936" y="53500"/>
                    </a:cubicBezTo>
                    <a:cubicBezTo>
                      <a:pt x="12867" y="53571"/>
                      <a:pt x="12867" y="53687"/>
                      <a:pt x="12936" y="53758"/>
                    </a:cubicBezTo>
                    <a:cubicBezTo>
                      <a:pt x="12972" y="53792"/>
                      <a:pt x="13019" y="53810"/>
                      <a:pt x="13065" y="53810"/>
                    </a:cubicBezTo>
                    <a:cubicBezTo>
                      <a:pt x="13112" y="53810"/>
                      <a:pt x="13159" y="53792"/>
                      <a:pt x="13194" y="53758"/>
                    </a:cubicBezTo>
                    <a:cubicBezTo>
                      <a:pt x="13265" y="53687"/>
                      <a:pt x="13265" y="53571"/>
                      <a:pt x="13194" y="53500"/>
                    </a:cubicBezTo>
                    <a:cubicBezTo>
                      <a:pt x="13159" y="53464"/>
                      <a:pt x="13112" y="53446"/>
                      <a:pt x="13065" y="53446"/>
                    </a:cubicBezTo>
                    <a:close/>
                    <a:moveTo>
                      <a:pt x="17177" y="47915"/>
                    </a:moveTo>
                    <a:lnTo>
                      <a:pt x="17676" y="53912"/>
                    </a:lnTo>
                    <a:lnTo>
                      <a:pt x="17676" y="53912"/>
                    </a:lnTo>
                    <a:lnTo>
                      <a:pt x="16353" y="48903"/>
                    </a:lnTo>
                    <a:lnTo>
                      <a:pt x="16353" y="48903"/>
                    </a:lnTo>
                    <a:cubicBezTo>
                      <a:pt x="16599" y="48516"/>
                      <a:pt x="16871" y="48180"/>
                      <a:pt x="17177" y="47915"/>
                    </a:cubicBezTo>
                    <a:close/>
                    <a:moveTo>
                      <a:pt x="16346" y="48915"/>
                    </a:moveTo>
                    <a:lnTo>
                      <a:pt x="17666" y="53916"/>
                    </a:lnTo>
                    <a:lnTo>
                      <a:pt x="15816" y="49921"/>
                    </a:lnTo>
                    <a:lnTo>
                      <a:pt x="15816" y="49921"/>
                    </a:lnTo>
                    <a:cubicBezTo>
                      <a:pt x="15977" y="49559"/>
                      <a:pt x="16153" y="49221"/>
                      <a:pt x="16346" y="48915"/>
                    </a:cubicBezTo>
                    <a:close/>
                    <a:moveTo>
                      <a:pt x="18293" y="47328"/>
                    </a:moveTo>
                    <a:lnTo>
                      <a:pt x="17689" y="53927"/>
                    </a:lnTo>
                    <a:lnTo>
                      <a:pt x="17188" y="47906"/>
                    </a:lnTo>
                    <a:lnTo>
                      <a:pt x="17188" y="47906"/>
                    </a:lnTo>
                    <a:cubicBezTo>
                      <a:pt x="17516" y="47625"/>
                      <a:pt x="17882" y="47424"/>
                      <a:pt x="18293" y="47328"/>
                    </a:cubicBezTo>
                    <a:close/>
                    <a:moveTo>
                      <a:pt x="15810" y="49932"/>
                    </a:moveTo>
                    <a:lnTo>
                      <a:pt x="17662" y="53929"/>
                    </a:lnTo>
                    <a:lnTo>
                      <a:pt x="15469" y="50789"/>
                    </a:lnTo>
                    <a:lnTo>
                      <a:pt x="15466" y="50791"/>
                    </a:lnTo>
                    <a:lnTo>
                      <a:pt x="15466" y="50791"/>
                    </a:lnTo>
                    <a:cubicBezTo>
                      <a:pt x="15574" y="50494"/>
                      <a:pt x="15688" y="50206"/>
                      <a:pt x="15810" y="49932"/>
                    </a:cubicBezTo>
                    <a:close/>
                    <a:moveTo>
                      <a:pt x="15463" y="50798"/>
                    </a:moveTo>
                    <a:lnTo>
                      <a:pt x="17658" y="53941"/>
                    </a:lnTo>
                    <a:lnTo>
                      <a:pt x="17658" y="53941"/>
                    </a:lnTo>
                    <a:lnTo>
                      <a:pt x="15224" y="51507"/>
                    </a:lnTo>
                    <a:lnTo>
                      <a:pt x="15224" y="51507"/>
                    </a:lnTo>
                    <a:cubicBezTo>
                      <a:pt x="15300" y="51266"/>
                      <a:pt x="15380" y="51029"/>
                      <a:pt x="15463" y="50798"/>
                    </a:cubicBezTo>
                    <a:close/>
                    <a:moveTo>
                      <a:pt x="15221" y="51518"/>
                    </a:moveTo>
                    <a:lnTo>
                      <a:pt x="17644" y="53941"/>
                    </a:lnTo>
                    <a:lnTo>
                      <a:pt x="17644" y="53941"/>
                    </a:lnTo>
                    <a:lnTo>
                      <a:pt x="15052" y="52132"/>
                    </a:lnTo>
                    <a:lnTo>
                      <a:pt x="15048" y="52142"/>
                    </a:lnTo>
                    <a:lnTo>
                      <a:pt x="17631" y="53945"/>
                    </a:lnTo>
                    <a:lnTo>
                      <a:pt x="14887" y="52674"/>
                    </a:lnTo>
                    <a:lnTo>
                      <a:pt x="14887" y="52674"/>
                    </a:lnTo>
                    <a:cubicBezTo>
                      <a:pt x="14991" y="52284"/>
                      <a:pt x="15102" y="51896"/>
                      <a:pt x="15221" y="51518"/>
                    </a:cubicBezTo>
                    <a:close/>
                    <a:moveTo>
                      <a:pt x="14884" y="52684"/>
                    </a:moveTo>
                    <a:lnTo>
                      <a:pt x="17631" y="53957"/>
                    </a:lnTo>
                    <a:lnTo>
                      <a:pt x="17631" y="53957"/>
                    </a:lnTo>
                    <a:lnTo>
                      <a:pt x="14752" y="53196"/>
                    </a:lnTo>
                    <a:lnTo>
                      <a:pt x="14752" y="53196"/>
                    </a:lnTo>
                    <a:cubicBezTo>
                      <a:pt x="14795" y="53025"/>
                      <a:pt x="14839" y="52855"/>
                      <a:pt x="14884" y="52684"/>
                    </a:cubicBezTo>
                    <a:close/>
                    <a:moveTo>
                      <a:pt x="20718" y="44253"/>
                    </a:moveTo>
                    <a:lnTo>
                      <a:pt x="20718" y="44253"/>
                    </a:lnTo>
                    <a:cubicBezTo>
                      <a:pt x="19730" y="45764"/>
                      <a:pt x="20067" y="47245"/>
                      <a:pt x="20363" y="48558"/>
                    </a:cubicBezTo>
                    <a:cubicBezTo>
                      <a:pt x="20587" y="49551"/>
                      <a:pt x="20802" y="50487"/>
                      <a:pt x="20413" y="51301"/>
                    </a:cubicBezTo>
                    <a:lnTo>
                      <a:pt x="20402" y="51328"/>
                    </a:lnTo>
                    <a:lnTo>
                      <a:pt x="20402" y="51328"/>
                    </a:lnTo>
                    <a:lnTo>
                      <a:pt x="20428" y="51316"/>
                    </a:lnTo>
                    <a:cubicBezTo>
                      <a:pt x="20754" y="51161"/>
                      <a:pt x="21100" y="51102"/>
                      <a:pt x="21462" y="51102"/>
                    </a:cubicBezTo>
                    <a:cubicBezTo>
                      <a:pt x="22002" y="51102"/>
                      <a:pt x="22577" y="51232"/>
                      <a:pt x="23171" y="51367"/>
                    </a:cubicBezTo>
                    <a:cubicBezTo>
                      <a:pt x="23823" y="51514"/>
                      <a:pt x="24514" y="51671"/>
                      <a:pt x="25234" y="51671"/>
                    </a:cubicBezTo>
                    <a:cubicBezTo>
                      <a:pt x="25957" y="51668"/>
                      <a:pt x="26707" y="51508"/>
                      <a:pt x="27465" y="51015"/>
                    </a:cubicBezTo>
                    <a:lnTo>
                      <a:pt x="27465" y="51015"/>
                    </a:lnTo>
                    <a:cubicBezTo>
                      <a:pt x="25024" y="52967"/>
                      <a:pt x="23111" y="53036"/>
                      <a:pt x="21418" y="53095"/>
                    </a:cubicBezTo>
                    <a:cubicBezTo>
                      <a:pt x="20169" y="53142"/>
                      <a:pt x="18987" y="53182"/>
                      <a:pt x="17763" y="53965"/>
                    </a:cubicBezTo>
                    <a:lnTo>
                      <a:pt x="17763" y="53965"/>
                    </a:lnTo>
                    <a:lnTo>
                      <a:pt x="17758" y="53965"/>
                    </a:lnTo>
                    <a:lnTo>
                      <a:pt x="17758" y="53965"/>
                    </a:lnTo>
                    <a:cubicBezTo>
                      <a:pt x="18543" y="52740"/>
                      <a:pt x="18585" y="51558"/>
                      <a:pt x="18630" y="50309"/>
                    </a:cubicBezTo>
                    <a:cubicBezTo>
                      <a:pt x="18692" y="48613"/>
                      <a:pt x="18761" y="46698"/>
                      <a:pt x="20718" y="44253"/>
                    </a:cubicBezTo>
                    <a:close/>
                    <a:moveTo>
                      <a:pt x="14749" y="53207"/>
                    </a:moveTo>
                    <a:lnTo>
                      <a:pt x="17624" y="53967"/>
                    </a:lnTo>
                    <a:lnTo>
                      <a:pt x="17624" y="53967"/>
                    </a:lnTo>
                    <a:lnTo>
                      <a:pt x="14622" y="53717"/>
                    </a:lnTo>
                    <a:lnTo>
                      <a:pt x="14622" y="53717"/>
                    </a:lnTo>
                    <a:cubicBezTo>
                      <a:pt x="14664" y="53548"/>
                      <a:pt x="14706" y="53377"/>
                      <a:pt x="14749" y="53207"/>
                    </a:cubicBezTo>
                    <a:close/>
                    <a:moveTo>
                      <a:pt x="58663" y="53603"/>
                    </a:moveTo>
                    <a:cubicBezTo>
                      <a:pt x="58617" y="53603"/>
                      <a:pt x="58570" y="53621"/>
                      <a:pt x="58534" y="53656"/>
                    </a:cubicBezTo>
                    <a:cubicBezTo>
                      <a:pt x="58463" y="53726"/>
                      <a:pt x="58463" y="53842"/>
                      <a:pt x="58534" y="53913"/>
                    </a:cubicBezTo>
                    <a:cubicBezTo>
                      <a:pt x="58570" y="53949"/>
                      <a:pt x="58617" y="53967"/>
                      <a:pt x="58663" y="53967"/>
                    </a:cubicBezTo>
                    <a:cubicBezTo>
                      <a:pt x="58710" y="53967"/>
                      <a:pt x="58756" y="53949"/>
                      <a:pt x="58791" y="53913"/>
                    </a:cubicBezTo>
                    <a:cubicBezTo>
                      <a:pt x="58862" y="53842"/>
                      <a:pt x="58862" y="53726"/>
                      <a:pt x="58791" y="53656"/>
                    </a:cubicBezTo>
                    <a:cubicBezTo>
                      <a:pt x="58756" y="53621"/>
                      <a:pt x="58710" y="53603"/>
                      <a:pt x="58663" y="53603"/>
                    </a:cubicBezTo>
                    <a:close/>
                    <a:moveTo>
                      <a:pt x="18868" y="47263"/>
                    </a:moveTo>
                    <a:cubicBezTo>
                      <a:pt x="18920" y="47263"/>
                      <a:pt x="18972" y="47264"/>
                      <a:pt x="19025" y="47267"/>
                    </a:cubicBezTo>
                    <a:lnTo>
                      <a:pt x="19025" y="47267"/>
                    </a:lnTo>
                    <a:cubicBezTo>
                      <a:pt x="18677" y="48380"/>
                      <a:pt x="18641" y="49376"/>
                      <a:pt x="18608" y="50306"/>
                    </a:cubicBezTo>
                    <a:cubicBezTo>
                      <a:pt x="18563" y="51560"/>
                      <a:pt x="18520" y="52744"/>
                      <a:pt x="17730" y="53968"/>
                    </a:cubicBezTo>
                    <a:lnTo>
                      <a:pt x="17730" y="53968"/>
                    </a:lnTo>
                    <a:lnTo>
                      <a:pt x="17696" y="53971"/>
                    </a:lnTo>
                    <a:lnTo>
                      <a:pt x="17696" y="53971"/>
                    </a:lnTo>
                    <a:lnTo>
                      <a:pt x="18303" y="47325"/>
                    </a:lnTo>
                    <a:lnTo>
                      <a:pt x="18303" y="47325"/>
                    </a:lnTo>
                    <a:cubicBezTo>
                      <a:pt x="18483" y="47284"/>
                      <a:pt x="18671" y="47263"/>
                      <a:pt x="18868" y="47263"/>
                    </a:cubicBezTo>
                    <a:close/>
                    <a:moveTo>
                      <a:pt x="52868" y="47420"/>
                    </a:moveTo>
                    <a:cubicBezTo>
                      <a:pt x="53467" y="47420"/>
                      <a:pt x="54005" y="47621"/>
                      <a:pt x="54489" y="48028"/>
                    </a:cubicBezTo>
                    <a:lnTo>
                      <a:pt x="54489" y="48028"/>
                    </a:lnTo>
                    <a:lnTo>
                      <a:pt x="53984" y="54102"/>
                    </a:lnTo>
                    <a:lnTo>
                      <a:pt x="53984" y="54102"/>
                    </a:lnTo>
                    <a:cubicBezTo>
                      <a:pt x="53981" y="54098"/>
                      <a:pt x="53979" y="54094"/>
                      <a:pt x="53976" y="54090"/>
                    </a:cubicBezTo>
                    <a:lnTo>
                      <a:pt x="53976" y="54090"/>
                    </a:lnTo>
                    <a:lnTo>
                      <a:pt x="53370" y="47480"/>
                    </a:lnTo>
                    <a:lnTo>
                      <a:pt x="53360" y="47483"/>
                    </a:lnTo>
                    <a:lnTo>
                      <a:pt x="53964" y="54071"/>
                    </a:lnTo>
                    <a:lnTo>
                      <a:pt x="53964" y="54071"/>
                    </a:lnTo>
                    <a:cubicBezTo>
                      <a:pt x="53207" y="52865"/>
                      <a:pt x="53166" y="51699"/>
                      <a:pt x="53121" y="50464"/>
                    </a:cubicBezTo>
                    <a:cubicBezTo>
                      <a:pt x="53087" y="49534"/>
                      <a:pt x="53051" y="48538"/>
                      <a:pt x="52703" y="47425"/>
                    </a:cubicBezTo>
                    <a:lnTo>
                      <a:pt x="52703" y="47425"/>
                    </a:lnTo>
                    <a:cubicBezTo>
                      <a:pt x="52759" y="47422"/>
                      <a:pt x="52814" y="47420"/>
                      <a:pt x="52868" y="47420"/>
                    </a:cubicBezTo>
                    <a:close/>
                    <a:moveTo>
                      <a:pt x="54499" y="48036"/>
                    </a:moveTo>
                    <a:cubicBezTo>
                      <a:pt x="54798" y="48289"/>
                      <a:pt x="55077" y="48621"/>
                      <a:pt x="55338" y="49033"/>
                    </a:cubicBezTo>
                    <a:lnTo>
                      <a:pt x="55338" y="49033"/>
                    </a:lnTo>
                    <a:lnTo>
                      <a:pt x="53995" y="54120"/>
                    </a:lnTo>
                    <a:lnTo>
                      <a:pt x="53995" y="54120"/>
                    </a:lnTo>
                    <a:cubicBezTo>
                      <a:pt x="53994" y="54118"/>
                      <a:pt x="53994" y="54117"/>
                      <a:pt x="53993" y="54116"/>
                    </a:cubicBezTo>
                    <a:lnTo>
                      <a:pt x="53993" y="54116"/>
                    </a:lnTo>
                    <a:lnTo>
                      <a:pt x="54499" y="48036"/>
                    </a:lnTo>
                    <a:close/>
                    <a:moveTo>
                      <a:pt x="51032" y="44438"/>
                    </a:moveTo>
                    <a:lnTo>
                      <a:pt x="51032" y="44438"/>
                    </a:lnTo>
                    <a:cubicBezTo>
                      <a:pt x="52970" y="46869"/>
                      <a:pt x="53039" y="48777"/>
                      <a:pt x="53099" y="50465"/>
                    </a:cubicBezTo>
                    <a:cubicBezTo>
                      <a:pt x="53144" y="51715"/>
                      <a:pt x="53186" y="52899"/>
                      <a:pt x="53969" y="54122"/>
                    </a:cubicBezTo>
                    <a:lnTo>
                      <a:pt x="53969" y="54122"/>
                    </a:lnTo>
                    <a:lnTo>
                      <a:pt x="53969" y="54126"/>
                    </a:lnTo>
                    <a:lnTo>
                      <a:pt x="53969" y="54126"/>
                    </a:lnTo>
                    <a:cubicBezTo>
                      <a:pt x="52743" y="53340"/>
                      <a:pt x="51562" y="53298"/>
                      <a:pt x="50311" y="53253"/>
                    </a:cubicBezTo>
                    <a:cubicBezTo>
                      <a:pt x="48609" y="53191"/>
                      <a:pt x="46687" y="53123"/>
                      <a:pt x="44229" y="51145"/>
                    </a:cubicBezTo>
                    <a:lnTo>
                      <a:pt x="44229" y="51145"/>
                    </a:lnTo>
                    <a:cubicBezTo>
                      <a:pt x="44999" y="51656"/>
                      <a:pt x="45761" y="51822"/>
                      <a:pt x="46499" y="51822"/>
                    </a:cubicBezTo>
                    <a:cubicBezTo>
                      <a:pt x="46508" y="51822"/>
                      <a:pt x="46518" y="51822"/>
                      <a:pt x="46528" y="51822"/>
                    </a:cubicBezTo>
                    <a:cubicBezTo>
                      <a:pt x="47232" y="51822"/>
                      <a:pt x="47916" y="51666"/>
                      <a:pt x="48559" y="51520"/>
                    </a:cubicBezTo>
                    <a:cubicBezTo>
                      <a:pt x="49154" y="51386"/>
                      <a:pt x="49728" y="51255"/>
                      <a:pt x="50267" y="51255"/>
                    </a:cubicBezTo>
                    <a:cubicBezTo>
                      <a:pt x="50629" y="51255"/>
                      <a:pt x="50976" y="51314"/>
                      <a:pt x="51302" y="51470"/>
                    </a:cubicBezTo>
                    <a:lnTo>
                      <a:pt x="51328" y="51481"/>
                    </a:lnTo>
                    <a:lnTo>
                      <a:pt x="51328" y="51481"/>
                    </a:lnTo>
                    <a:lnTo>
                      <a:pt x="51317" y="51455"/>
                    </a:lnTo>
                    <a:cubicBezTo>
                      <a:pt x="50930" y="50644"/>
                      <a:pt x="51143" y="49705"/>
                      <a:pt x="51368" y="48712"/>
                    </a:cubicBezTo>
                    <a:cubicBezTo>
                      <a:pt x="51662" y="47409"/>
                      <a:pt x="51996" y="45940"/>
                      <a:pt x="51032" y="44438"/>
                    </a:cubicBezTo>
                    <a:close/>
                    <a:moveTo>
                      <a:pt x="55346" y="49047"/>
                    </a:moveTo>
                    <a:lnTo>
                      <a:pt x="55346" y="49047"/>
                    </a:lnTo>
                    <a:cubicBezTo>
                      <a:pt x="55481" y="49262"/>
                      <a:pt x="55611" y="49499"/>
                      <a:pt x="55736" y="49758"/>
                    </a:cubicBezTo>
                    <a:cubicBezTo>
                      <a:pt x="55786" y="49862"/>
                      <a:pt x="55835" y="49968"/>
                      <a:pt x="55883" y="50076"/>
                    </a:cubicBezTo>
                    <a:lnTo>
                      <a:pt x="55883" y="50076"/>
                    </a:lnTo>
                    <a:lnTo>
                      <a:pt x="54004" y="54133"/>
                    </a:lnTo>
                    <a:lnTo>
                      <a:pt x="54004" y="54133"/>
                    </a:lnTo>
                    <a:cubicBezTo>
                      <a:pt x="54004" y="54133"/>
                      <a:pt x="54003" y="54132"/>
                      <a:pt x="54003" y="54131"/>
                    </a:cubicBezTo>
                    <a:lnTo>
                      <a:pt x="54003" y="54131"/>
                    </a:lnTo>
                    <a:lnTo>
                      <a:pt x="55346" y="49047"/>
                    </a:lnTo>
                    <a:close/>
                    <a:moveTo>
                      <a:pt x="55888" y="50088"/>
                    </a:moveTo>
                    <a:lnTo>
                      <a:pt x="55888" y="50088"/>
                    </a:lnTo>
                    <a:cubicBezTo>
                      <a:pt x="56010" y="50367"/>
                      <a:pt x="56124" y="50660"/>
                      <a:pt x="56231" y="50963"/>
                    </a:cubicBezTo>
                    <a:lnTo>
                      <a:pt x="56231" y="50963"/>
                    </a:lnTo>
                    <a:lnTo>
                      <a:pt x="54011" y="54144"/>
                    </a:lnTo>
                    <a:lnTo>
                      <a:pt x="54011" y="54144"/>
                    </a:lnTo>
                    <a:cubicBezTo>
                      <a:pt x="54010" y="54143"/>
                      <a:pt x="54010" y="54143"/>
                      <a:pt x="54010" y="54142"/>
                    </a:cubicBezTo>
                    <a:lnTo>
                      <a:pt x="54010" y="54142"/>
                    </a:lnTo>
                    <a:lnTo>
                      <a:pt x="55888" y="50088"/>
                    </a:lnTo>
                    <a:close/>
                    <a:moveTo>
                      <a:pt x="56235" y="50975"/>
                    </a:moveTo>
                    <a:cubicBezTo>
                      <a:pt x="56388" y="51408"/>
                      <a:pt x="56526" y="51861"/>
                      <a:pt x="56655" y="52321"/>
                    </a:cubicBezTo>
                    <a:lnTo>
                      <a:pt x="56655" y="52321"/>
                    </a:lnTo>
                    <a:lnTo>
                      <a:pt x="54031" y="54153"/>
                    </a:lnTo>
                    <a:lnTo>
                      <a:pt x="56471" y="51712"/>
                    </a:lnTo>
                    <a:lnTo>
                      <a:pt x="56464" y="51704"/>
                    </a:lnTo>
                    <a:lnTo>
                      <a:pt x="54018" y="54151"/>
                    </a:lnTo>
                    <a:lnTo>
                      <a:pt x="56235" y="50975"/>
                    </a:lnTo>
                    <a:close/>
                    <a:moveTo>
                      <a:pt x="56658" y="52333"/>
                    </a:moveTo>
                    <a:cubicBezTo>
                      <a:pt x="56709" y="52515"/>
                      <a:pt x="56759" y="52699"/>
                      <a:pt x="56807" y="52883"/>
                    </a:cubicBezTo>
                    <a:lnTo>
                      <a:pt x="56807" y="52883"/>
                    </a:lnTo>
                    <a:lnTo>
                      <a:pt x="54027" y="54170"/>
                    </a:lnTo>
                    <a:lnTo>
                      <a:pt x="54027" y="54170"/>
                    </a:lnTo>
                    <a:lnTo>
                      <a:pt x="56658" y="52333"/>
                    </a:lnTo>
                    <a:close/>
                    <a:moveTo>
                      <a:pt x="56809" y="52892"/>
                    </a:moveTo>
                    <a:cubicBezTo>
                      <a:pt x="56854" y="53063"/>
                      <a:pt x="56897" y="53235"/>
                      <a:pt x="56940" y="53407"/>
                    </a:cubicBezTo>
                    <a:lnTo>
                      <a:pt x="56940" y="53407"/>
                    </a:lnTo>
                    <a:lnTo>
                      <a:pt x="54042" y="54173"/>
                    </a:lnTo>
                    <a:lnTo>
                      <a:pt x="54042" y="54173"/>
                    </a:lnTo>
                    <a:lnTo>
                      <a:pt x="56809" y="52892"/>
                    </a:lnTo>
                    <a:close/>
                    <a:moveTo>
                      <a:pt x="56943" y="53419"/>
                    </a:moveTo>
                    <a:lnTo>
                      <a:pt x="56943" y="53419"/>
                    </a:lnTo>
                    <a:cubicBezTo>
                      <a:pt x="56986" y="53591"/>
                      <a:pt x="57027" y="53762"/>
                      <a:pt x="57068" y="53933"/>
                    </a:cubicBezTo>
                    <a:lnTo>
                      <a:pt x="57068" y="53933"/>
                    </a:lnTo>
                    <a:lnTo>
                      <a:pt x="54046" y="54184"/>
                    </a:lnTo>
                    <a:lnTo>
                      <a:pt x="54046" y="54184"/>
                    </a:lnTo>
                    <a:lnTo>
                      <a:pt x="56943" y="53419"/>
                    </a:lnTo>
                    <a:close/>
                    <a:moveTo>
                      <a:pt x="47269" y="52859"/>
                    </a:moveTo>
                    <a:cubicBezTo>
                      <a:pt x="48383" y="53207"/>
                      <a:pt x="49379" y="53243"/>
                      <a:pt x="50310" y="53275"/>
                    </a:cubicBezTo>
                    <a:cubicBezTo>
                      <a:pt x="51562" y="53320"/>
                      <a:pt x="52746" y="53363"/>
                      <a:pt x="53972" y="54153"/>
                    </a:cubicBezTo>
                    <a:lnTo>
                      <a:pt x="53972" y="54153"/>
                    </a:lnTo>
                    <a:lnTo>
                      <a:pt x="53975" y="54189"/>
                    </a:lnTo>
                    <a:lnTo>
                      <a:pt x="53975" y="54189"/>
                    </a:lnTo>
                    <a:lnTo>
                      <a:pt x="47328" y="53581"/>
                    </a:lnTo>
                    <a:lnTo>
                      <a:pt x="47328" y="53581"/>
                    </a:lnTo>
                    <a:cubicBezTo>
                      <a:pt x="47276" y="53354"/>
                      <a:pt x="47255" y="53114"/>
                      <a:pt x="47269" y="52859"/>
                    </a:cubicBezTo>
                    <a:close/>
                    <a:moveTo>
                      <a:pt x="14620" y="53727"/>
                    </a:moveTo>
                    <a:lnTo>
                      <a:pt x="17621" y="53978"/>
                    </a:lnTo>
                    <a:lnTo>
                      <a:pt x="17621" y="53978"/>
                    </a:lnTo>
                    <a:lnTo>
                      <a:pt x="14491" y="54265"/>
                    </a:lnTo>
                    <a:lnTo>
                      <a:pt x="14491" y="54265"/>
                    </a:lnTo>
                    <a:cubicBezTo>
                      <a:pt x="14533" y="54087"/>
                      <a:pt x="14576" y="53908"/>
                      <a:pt x="14620" y="53727"/>
                    </a:cubicBezTo>
                    <a:close/>
                    <a:moveTo>
                      <a:pt x="57071" y="53942"/>
                    </a:moveTo>
                    <a:cubicBezTo>
                      <a:pt x="57114" y="54125"/>
                      <a:pt x="57157" y="54306"/>
                      <a:pt x="57199" y="54485"/>
                    </a:cubicBezTo>
                    <a:lnTo>
                      <a:pt x="57199" y="54485"/>
                    </a:lnTo>
                    <a:lnTo>
                      <a:pt x="54048" y="54195"/>
                    </a:lnTo>
                    <a:lnTo>
                      <a:pt x="54048" y="54195"/>
                    </a:lnTo>
                    <a:lnTo>
                      <a:pt x="57071" y="53942"/>
                    </a:lnTo>
                    <a:close/>
                    <a:moveTo>
                      <a:pt x="24461" y="52700"/>
                    </a:moveTo>
                    <a:lnTo>
                      <a:pt x="24461" y="52700"/>
                    </a:lnTo>
                    <a:cubicBezTo>
                      <a:pt x="24499" y="53365"/>
                      <a:pt x="24301" y="53957"/>
                      <a:pt x="23858" y="54486"/>
                    </a:cubicBezTo>
                    <a:lnTo>
                      <a:pt x="23858" y="54486"/>
                    </a:lnTo>
                    <a:lnTo>
                      <a:pt x="17783" y="53980"/>
                    </a:lnTo>
                    <a:lnTo>
                      <a:pt x="17783" y="53980"/>
                    </a:lnTo>
                    <a:cubicBezTo>
                      <a:pt x="17787" y="53978"/>
                      <a:pt x="17790" y="53976"/>
                      <a:pt x="17793" y="53974"/>
                    </a:cubicBezTo>
                    <a:lnTo>
                      <a:pt x="17793" y="53974"/>
                    </a:lnTo>
                    <a:lnTo>
                      <a:pt x="24403" y="53368"/>
                    </a:lnTo>
                    <a:lnTo>
                      <a:pt x="24400" y="53356"/>
                    </a:lnTo>
                    <a:lnTo>
                      <a:pt x="17815" y="53960"/>
                    </a:lnTo>
                    <a:lnTo>
                      <a:pt x="17815" y="53960"/>
                    </a:lnTo>
                    <a:cubicBezTo>
                      <a:pt x="19020" y="53205"/>
                      <a:pt x="20186" y="53164"/>
                      <a:pt x="21419" y="53117"/>
                    </a:cubicBezTo>
                    <a:cubicBezTo>
                      <a:pt x="22349" y="53084"/>
                      <a:pt x="23347" y="53048"/>
                      <a:pt x="24461" y="52700"/>
                    </a:cubicBezTo>
                    <a:close/>
                    <a:moveTo>
                      <a:pt x="47331" y="53593"/>
                    </a:moveTo>
                    <a:lnTo>
                      <a:pt x="53913" y="54195"/>
                    </a:lnTo>
                    <a:lnTo>
                      <a:pt x="53913" y="54195"/>
                    </a:lnTo>
                    <a:lnTo>
                      <a:pt x="47908" y="54695"/>
                    </a:lnTo>
                    <a:lnTo>
                      <a:pt x="47908" y="54695"/>
                    </a:lnTo>
                    <a:cubicBezTo>
                      <a:pt x="47628" y="54368"/>
                      <a:pt x="47428" y="54003"/>
                      <a:pt x="47331" y="53593"/>
                    </a:cubicBezTo>
                    <a:close/>
                    <a:moveTo>
                      <a:pt x="17621" y="53990"/>
                    </a:moveTo>
                    <a:lnTo>
                      <a:pt x="14346" y="54880"/>
                    </a:lnTo>
                    <a:lnTo>
                      <a:pt x="14346" y="54880"/>
                    </a:lnTo>
                    <a:cubicBezTo>
                      <a:pt x="14357" y="54835"/>
                      <a:pt x="14367" y="54789"/>
                      <a:pt x="14378" y="54743"/>
                    </a:cubicBezTo>
                    <a:cubicBezTo>
                      <a:pt x="14414" y="54589"/>
                      <a:pt x="14451" y="54434"/>
                      <a:pt x="14488" y="54278"/>
                    </a:cubicBezTo>
                    <a:lnTo>
                      <a:pt x="14488" y="54278"/>
                    </a:lnTo>
                    <a:lnTo>
                      <a:pt x="17621" y="53990"/>
                    </a:lnTo>
                    <a:close/>
                    <a:moveTo>
                      <a:pt x="54049" y="54207"/>
                    </a:moveTo>
                    <a:lnTo>
                      <a:pt x="57202" y="54497"/>
                    </a:lnTo>
                    <a:lnTo>
                      <a:pt x="57202" y="54497"/>
                    </a:lnTo>
                    <a:cubicBezTo>
                      <a:pt x="57223" y="54587"/>
                      <a:pt x="57244" y="54676"/>
                      <a:pt x="57265" y="54765"/>
                    </a:cubicBezTo>
                    <a:cubicBezTo>
                      <a:pt x="57292" y="54878"/>
                      <a:pt x="57318" y="54991"/>
                      <a:pt x="57344" y="55103"/>
                    </a:cubicBezTo>
                    <a:lnTo>
                      <a:pt x="57344" y="55103"/>
                    </a:lnTo>
                    <a:lnTo>
                      <a:pt x="54049" y="54207"/>
                    </a:lnTo>
                    <a:close/>
                    <a:moveTo>
                      <a:pt x="12955" y="54899"/>
                    </a:moveTo>
                    <a:cubicBezTo>
                      <a:pt x="12919" y="54899"/>
                      <a:pt x="12882" y="54913"/>
                      <a:pt x="12854" y="54941"/>
                    </a:cubicBezTo>
                    <a:cubicBezTo>
                      <a:pt x="12797" y="54998"/>
                      <a:pt x="12797" y="55088"/>
                      <a:pt x="12854" y="55144"/>
                    </a:cubicBezTo>
                    <a:cubicBezTo>
                      <a:pt x="12882" y="55173"/>
                      <a:pt x="12919" y="55187"/>
                      <a:pt x="12955" y="55187"/>
                    </a:cubicBezTo>
                    <a:cubicBezTo>
                      <a:pt x="12992" y="55187"/>
                      <a:pt x="13028" y="55173"/>
                      <a:pt x="13057" y="55144"/>
                    </a:cubicBezTo>
                    <a:cubicBezTo>
                      <a:pt x="13113" y="55088"/>
                      <a:pt x="13113" y="54998"/>
                      <a:pt x="13057" y="54941"/>
                    </a:cubicBezTo>
                    <a:cubicBezTo>
                      <a:pt x="13028" y="54913"/>
                      <a:pt x="12992" y="54899"/>
                      <a:pt x="12955" y="54899"/>
                    </a:cubicBezTo>
                    <a:close/>
                    <a:moveTo>
                      <a:pt x="17767" y="53990"/>
                    </a:moveTo>
                    <a:lnTo>
                      <a:pt x="23849" y="54497"/>
                    </a:lnTo>
                    <a:lnTo>
                      <a:pt x="23849" y="54497"/>
                    </a:lnTo>
                    <a:cubicBezTo>
                      <a:pt x="23595" y="54797"/>
                      <a:pt x="23262" y="55076"/>
                      <a:pt x="22849" y="55336"/>
                    </a:cubicBezTo>
                    <a:lnTo>
                      <a:pt x="22849" y="55336"/>
                    </a:lnTo>
                    <a:lnTo>
                      <a:pt x="17762" y="53994"/>
                    </a:lnTo>
                    <a:lnTo>
                      <a:pt x="17762" y="53994"/>
                    </a:lnTo>
                    <a:cubicBezTo>
                      <a:pt x="17764" y="53993"/>
                      <a:pt x="17765" y="53992"/>
                      <a:pt x="17767" y="53990"/>
                    </a:cubicBezTo>
                    <a:close/>
                    <a:moveTo>
                      <a:pt x="58775" y="55057"/>
                    </a:moveTo>
                    <a:cubicBezTo>
                      <a:pt x="58738" y="55057"/>
                      <a:pt x="58702" y="55071"/>
                      <a:pt x="58674" y="55099"/>
                    </a:cubicBezTo>
                    <a:cubicBezTo>
                      <a:pt x="58617" y="55156"/>
                      <a:pt x="58617" y="55246"/>
                      <a:pt x="58674" y="55302"/>
                    </a:cubicBezTo>
                    <a:cubicBezTo>
                      <a:pt x="58701" y="55331"/>
                      <a:pt x="58737" y="55345"/>
                      <a:pt x="58774" y="55345"/>
                    </a:cubicBezTo>
                    <a:cubicBezTo>
                      <a:pt x="58811" y="55345"/>
                      <a:pt x="58847" y="55331"/>
                      <a:pt x="58876" y="55302"/>
                    </a:cubicBezTo>
                    <a:cubicBezTo>
                      <a:pt x="58933" y="55246"/>
                      <a:pt x="58933" y="55156"/>
                      <a:pt x="58876" y="55099"/>
                    </a:cubicBezTo>
                    <a:cubicBezTo>
                      <a:pt x="58848" y="55071"/>
                      <a:pt x="58812" y="55057"/>
                      <a:pt x="58775" y="55057"/>
                    </a:cubicBezTo>
                    <a:close/>
                    <a:moveTo>
                      <a:pt x="53916" y="54206"/>
                    </a:moveTo>
                    <a:lnTo>
                      <a:pt x="48906" y="55530"/>
                    </a:lnTo>
                    <a:lnTo>
                      <a:pt x="48906" y="55530"/>
                    </a:lnTo>
                    <a:cubicBezTo>
                      <a:pt x="48518" y="55285"/>
                      <a:pt x="48183" y="55012"/>
                      <a:pt x="47918" y="54706"/>
                    </a:cubicBezTo>
                    <a:lnTo>
                      <a:pt x="47918" y="54706"/>
                    </a:lnTo>
                    <a:lnTo>
                      <a:pt x="53916" y="54206"/>
                    </a:lnTo>
                    <a:close/>
                    <a:moveTo>
                      <a:pt x="17638" y="53997"/>
                    </a:moveTo>
                    <a:lnTo>
                      <a:pt x="14168" y="55626"/>
                    </a:lnTo>
                    <a:lnTo>
                      <a:pt x="14168" y="55626"/>
                    </a:lnTo>
                    <a:cubicBezTo>
                      <a:pt x="14226" y="55388"/>
                      <a:pt x="14284" y="55143"/>
                      <a:pt x="14343" y="54893"/>
                    </a:cubicBezTo>
                    <a:lnTo>
                      <a:pt x="14343" y="54893"/>
                    </a:lnTo>
                    <a:lnTo>
                      <a:pt x="17638" y="53997"/>
                    </a:lnTo>
                    <a:close/>
                    <a:moveTo>
                      <a:pt x="17757" y="54003"/>
                    </a:moveTo>
                    <a:lnTo>
                      <a:pt x="22836" y="55345"/>
                    </a:lnTo>
                    <a:lnTo>
                      <a:pt x="22836" y="55345"/>
                    </a:lnTo>
                    <a:cubicBezTo>
                      <a:pt x="22621" y="55479"/>
                      <a:pt x="22385" y="55608"/>
                      <a:pt x="22128" y="55733"/>
                    </a:cubicBezTo>
                    <a:cubicBezTo>
                      <a:pt x="22023" y="55783"/>
                      <a:pt x="21917" y="55832"/>
                      <a:pt x="21808" y="55880"/>
                    </a:cubicBezTo>
                    <a:lnTo>
                      <a:pt x="21808" y="55880"/>
                    </a:lnTo>
                    <a:lnTo>
                      <a:pt x="17757" y="54003"/>
                    </a:lnTo>
                    <a:close/>
                    <a:moveTo>
                      <a:pt x="53929" y="54215"/>
                    </a:moveTo>
                    <a:lnTo>
                      <a:pt x="49924" y="56068"/>
                    </a:lnTo>
                    <a:lnTo>
                      <a:pt x="49924" y="56068"/>
                    </a:lnTo>
                    <a:cubicBezTo>
                      <a:pt x="49563" y="55906"/>
                      <a:pt x="49225" y="55731"/>
                      <a:pt x="48920" y="55539"/>
                    </a:cubicBezTo>
                    <a:lnTo>
                      <a:pt x="48920" y="55539"/>
                    </a:lnTo>
                    <a:lnTo>
                      <a:pt x="53929" y="54215"/>
                    </a:lnTo>
                    <a:close/>
                    <a:moveTo>
                      <a:pt x="34846" y="49616"/>
                    </a:moveTo>
                    <a:lnTo>
                      <a:pt x="34846" y="49616"/>
                    </a:lnTo>
                    <a:cubicBezTo>
                      <a:pt x="34846" y="49620"/>
                      <a:pt x="34847" y="49624"/>
                      <a:pt x="34847" y="49628"/>
                    </a:cubicBezTo>
                    <a:lnTo>
                      <a:pt x="36815" y="49628"/>
                    </a:lnTo>
                    <a:cubicBezTo>
                      <a:pt x="36816" y="49624"/>
                      <a:pt x="36816" y="49620"/>
                      <a:pt x="36816" y="49616"/>
                    </a:cubicBezTo>
                    <a:lnTo>
                      <a:pt x="36816" y="49616"/>
                    </a:lnTo>
                    <a:lnTo>
                      <a:pt x="36838" y="49618"/>
                    </a:lnTo>
                    <a:cubicBezTo>
                      <a:pt x="36838" y="49621"/>
                      <a:pt x="36838" y="49624"/>
                      <a:pt x="36837" y="49628"/>
                    </a:cubicBezTo>
                    <a:lnTo>
                      <a:pt x="39294" y="49628"/>
                    </a:lnTo>
                    <a:cubicBezTo>
                      <a:pt x="39761" y="50381"/>
                      <a:pt x="40212" y="51326"/>
                      <a:pt x="40630" y="52350"/>
                    </a:cubicBezTo>
                    <a:lnTo>
                      <a:pt x="40630" y="52350"/>
                    </a:lnTo>
                    <a:cubicBezTo>
                      <a:pt x="40630" y="52349"/>
                      <a:pt x="40630" y="52348"/>
                      <a:pt x="40630" y="52348"/>
                    </a:cubicBezTo>
                    <a:lnTo>
                      <a:pt x="40648" y="52352"/>
                    </a:lnTo>
                    <a:lnTo>
                      <a:pt x="40653" y="52353"/>
                    </a:lnTo>
                    <a:cubicBezTo>
                      <a:pt x="40653" y="52354"/>
                      <a:pt x="40653" y="52354"/>
                      <a:pt x="40653" y="52355"/>
                    </a:cubicBezTo>
                    <a:lnTo>
                      <a:pt x="40653" y="52355"/>
                    </a:lnTo>
                    <a:lnTo>
                      <a:pt x="40652" y="52355"/>
                    </a:lnTo>
                    <a:lnTo>
                      <a:pt x="40652" y="52355"/>
                    </a:lnTo>
                    <a:cubicBezTo>
                      <a:pt x="40652" y="52354"/>
                      <a:pt x="40652" y="52354"/>
                      <a:pt x="40652" y="52353"/>
                    </a:cubicBezTo>
                    <a:lnTo>
                      <a:pt x="40648" y="52352"/>
                    </a:lnTo>
                    <a:lnTo>
                      <a:pt x="40632" y="52349"/>
                    </a:lnTo>
                    <a:cubicBezTo>
                      <a:pt x="40632" y="52350"/>
                      <a:pt x="40631" y="52352"/>
                      <a:pt x="40631" y="52353"/>
                    </a:cubicBezTo>
                    <a:lnTo>
                      <a:pt x="40631" y="52353"/>
                    </a:lnTo>
                    <a:cubicBezTo>
                      <a:pt x="40631" y="52352"/>
                      <a:pt x="40630" y="52351"/>
                      <a:pt x="40630" y="52350"/>
                    </a:cubicBezTo>
                    <a:lnTo>
                      <a:pt x="40630" y="52350"/>
                    </a:lnTo>
                    <a:cubicBezTo>
                      <a:pt x="40326" y="53697"/>
                      <a:pt x="38986" y="54291"/>
                      <a:pt x="37805" y="54817"/>
                    </a:cubicBezTo>
                    <a:cubicBezTo>
                      <a:pt x="36965" y="55188"/>
                      <a:pt x="36170" y="55540"/>
                      <a:pt x="35846" y="56115"/>
                    </a:cubicBezTo>
                    <a:lnTo>
                      <a:pt x="35846" y="56115"/>
                    </a:lnTo>
                    <a:cubicBezTo>
                      <a:pt x="35864" y="55944"/>
                      <a:pt x="35931" y="55408"/>
                      <a:pt x="36170" y="54773"/>
                    </a:cubicBezTo>
                    <a:cubicBezTo>
                      <a:pt x="36438" y="54063"/>
                      <a:pt x="36982" y="53079"/>
                      <a:pt x="38051" y="52427"/>
                    </a:cubicBezTo>
                    <a:lnTo>
                      <a:pt x="38061" y="52420"/>
                    </a:lnTo>
                    <a:lnTo>
                      <a:pt x="38052" y="52411"/>
                    </a:lnTo>
                    <a:cubicBezTo>
                      <a:pt x="38039" y="52397"/>
                      <a:pt x="36715" y="50941"/>
                      <a:pt x="36837" y="49628"/>
                    </a:cubicBezTo>
                    <a:lnTo>
                      <a:pt x="36815" y="49628"/>
                    </a:lnTo>
                    <a:cubicBezTo>
                      <a:pt x="36699" y="50893"/>
                      <a:pt x="37911" y="52287"/>
                      <a:pt x="38026" y="52417"/>
                    </a:cubicBezTo>
                    <a:cubicBezTo>
                      <a:pt x="36960" y="53074"/>
                      <a:pt x="36416" y="54058"/>
                      <a:pt x="36150" y="54768"/>
                    </a:cubicBezTo>
                    <a:cubicBezTo>
                      <a:pt x="35933" y="55346"/>
                      <a:pt x="35857" y="55841"/>
                      <a:pt x="35831" y="56057"/>
                    </a:cubicBezTo>
                    <a:cubicBezTo>
                      <a:pt x="35806" y="55841"/>
                      <a:pt x="35733" y="55346"/>
                      <a:pt x="35512" y="54768"/>
                    </a:cubicBezTo>
                    <a:cubicBezTo>
                      <a:pt x="35244" y="54058"/>
                      <a:pt x="34701" y="53074"/>
                      <a:pt x="33636" y="52417"/>
                    </a:cubicBezTo>
                    <a:cubicBezTo>
                      <a:pt x="33751" y="52287"/>
                      <a:pt x="34964" y="50893"/>
                      <a:pt x="34847" y="49628"/>
                    </a:cubicBezTo>
                    <a:lnTo>
                      <a:pt x="34825" y="49628"/>
                    </a:lnTo>
                    <a:cubicBezTo>
                      <a:pt x="34948" y="50941"/>
                      <a:pt x="33626" y="52397"/>
                      <a:pt x="33611" y="52411"/>
                    </a:cubicBezTo>
                    <a:lnTo>
                      <a:pt x="33602" y="52420"/>
                    </a:lnTo>
                    <a:lnTo>
                      <a:pt x="33613" y="52427"/>
                    </a:lnTo>
                    <a:cubicBezTo>
                      <a:pt x="34682" y="53081"/>
                      <a:pt x="35225" y="54065"/>
                      <a:pt x="35491" y="54773"/>
                    </a:cubicBezTo>
                    <a:cubicBezTo>
                      <a:pt x="35732" y="55414"/>
                      <a:pt x="35799" y="55953"/>
                      <a:pt x="35815" y="56119"/>
                    </a:cubicBezTo>
                    <a:lnTo>
                      <a:pt x="35815" y="56119"/>
                    </a:lnTo>
                    <a:cubicBezTo>
                      <a:pt x="35494" y="55545"/>
                      <a:pt x="34698" y="55191"/>
                      <a:pt x="33856" y="54817"/>
                    </a:cubicBezTo>
                    <a:cubicBezTo>
                      <a:pt x="32680" y="54294"/>
                      <a:pt x="31350" y="53705"/>
                      <a:pt x="31037" y="52376"/>
                    </a:cubicBezTo>
                    <a:lnTo>
                      <a:pt x="31037" y="52376"/>
                    </a:lnTo>
                    <a:cubicBezTo>
                      <a:pt x="31036" y="52368"/>
                      <a:pt x="31035" y="52361"/>
                      <a:pt x="31035" y="52353"/>
                    </a:cubicBezTo>
                    <a:lnTo>
                      <a:pt x="31033" y="52354"/>
                    </a:lnTo>
                    <a:lnTo>
                      <a:pt x="31033" y="52354"/>
                    </a:lnTo>
                    <a:cubicBezTo>
                      <a:pt x="31033" y="52353"/>
                      <a:pt x="31032" y="52352"/>
                      <a:pt x="31032" y="52351"/>
                    </a:cubicBezTo>
                    <a:lnTo>
                      <a:pt x="31032" y="52351"/>
                    </a:lnTo>
                    <a:cubicBezTo>
                      <a:pt x="31032" y="52352"/>
                      <a:pt x="31032" y="52352"/>
                      <a:pt x="31032" y="52353"/>
                    </a:cubicBezTo>
                    <a:lnTo>
                      <a:pt x="31032" y="52353"/>
                    </a:lnTo>
                    <a:cubicBezTo>
                      <a:pt x="31031" y="52352"/>
                      <a:pt x="31031" y="52351"/>
                      <a:pt x="31031" y="52349"/>
                    </a:cubicBezTo>
                    <a:lnTo>
                      <a:pt x="31031" y="52349"/>
                    </a:lnTo>
                    <a:lnTo>
                      <a:pt x="31010" y="52353"/>
                    </a:lnTo>
                    <a:cubicBezTo>
                      <a:pt x="31011" y="52361"/>
                      <a:pt x="31012" y="52368"/>
                      <a:pt x="31014" y="52375"/>
                    </a:cubicBezTo>
                    <a:lnTo>
                      <a:pt x="31014" y="52375"/>
                    </a:lnTo>
                    <a:cubicBezTo>
                      <a:pt x="31012" y="52368"/>
                      <a:pt x="31010" y="52361"/>
                      <a:pt x="31009" y="52353"/>
                    </a:cubicBezTo>
                    <a:lnTo>
                      <a:pt x="31030" y="52348"/>
                    </a:lnTo>
                    <a:cubicBezTo>
                      <a:pt x="31031" y="52348"/>
                      <a:pt x="31031" y="52349"/>
                      <a:pt x="31031" y="52349"/>
                    </a:cubicBezTo>
                    <a:lnTo>
                      <a:pt x="31031" y="52349"/>
                    </a:lnTo>
                    <a:lnTo>
                      <a:pt x="31032" y="52349"/>
                    </a:lnTo>
                    <a:cubicBezTo>
                      <a:pt x="31032" y="52350"/>
                      <a:pt x="31032" y="52351"/>
                      <a:pt x="31032" y="52351"/>
                    </a:cubicBezTo>
                    <a:lnTo>
                      <a:pt x="31032" y="52351"/>
                    </a:lnTo>
                    <a:cubicBezTo>
                      <a:pt x="31450" y="51327"/>
                      <a:pt x="31901" y="50381"/>
                      <a:pt x="32368" y="49628"/>
                    </a:cubicBezTo>
                    <a:lnTo>
                      <a:pt x="34825" y="49628"/>
                    </a:lnTo>
                    <a:cubicBezTo>
                      <a:pt x="34825" y="49624"/>
                      <a:pt x="34824" y="49621"/>
                      <a:pt x="34824" y="49618"/>
                    </a:cubicBezTo>
                    <a:lnTo>
                      <a:pt x="34846" y="49616"/>
                    </a:lnTo>
                    <a:close/>
                    <a:moveTo>
                      <a:pt x="17747" y="54010"/>
                    </a:moveTo>
                    <a:lnTo>
                      <a:pt x="21795" y="55885"/>
                    </a:lnTo>
                    <a:lnTo>
                      <a:pt x="21795" y="55885"/>
                    </a:lnTo>
                    <a:cubicBezTo>
                      <a:pt x="21517" y="56007"/>
                      <a:pt x="21224" y="56121"/>
                      <a:pt x="20922" y="56228"/>
                    </a:cubicBezTo>
                    <a:lnTo>
                      <a:pt x="20922" y="56228"/>
                    </a:lnTo>
                    <a:lnTo>
                      <a:pt x="17747" y="54010"/>
                    </a:lnTo>
                    <a:close/>
                    <a:moveTo>
                      <a:pt x="53921" y="54230"/>
                    </a:moveTo>
                    <a:lnTo>
                      <a:pt x="50792" y="56414"/>
                    </a:lnTo>
                    <a:lnTo>
                      <a:pt x="50794" y="56417"/>
                    </a:lnTo>
                    <a:lnTo>
                      <a:pt x="50794" y="56417"/>
                    </a:lnTo>
                    <a:cubicBezTo>
                      <a:pt x="50498" y="56310"/>
                      <a:pt x="50210" y="56196"/>
                      <a:pt x="49936" y="56073"/>
                    </a:cubicBezTo>
                    <a:lnTo>
                      <a:pt x="49936" y="56073"/>
                    </a:lnTo>
                    <a:lnTo>
                      <a:pt x="53921" y="54230"/>
                    </a:lnTo>
                    <a:close/>
                    <a:moveTo>
                      <a:pt x="17643" y="54005"/>
                    </a:moveTo>
                    <a:lnTo>
                      <a:pt x="13914" y="56623"/>
                    </a:lnTo>
                    <a:lnTo>
                      <a:pt x="13914" y="56623"/>
                    </a:lnTo>
                    <a:cubicBezTo>
                      <a:pt x="13999" y="56313"/>
                      <a:pt x="14082" y="55983"/>
                      <a:pt x="14165" y="55638"/>
                    </a:cubicBezTo>
                    <a:lnTo>
                      <a:pt x="14165" y="55638"/>
                    </a:lnTo>
                    <a:lnTo>
                      <a:pt x="17643" y="54005"/>
                    </a:lnTo>
                    <a:close/>
                    <a:moveTo>
                      <a:pt x="17731" y="54014"/>
                    </a:moveTo>
                    <a:lnTo>
                      <a:pt x="20910" y="56232"/>
                    </a:lnTo>
                    <a:lnTo>
                      <a:pt x="20910" y="56232"/>
                    </a:lnTo>
                    <a:cubicBezTo>
                      <a:pt x="20476" y="56385"/>
                      <a:pt x="20023" y="56524"/>
                      <a:pt x="19562" y="56653"/>
                    </a:cubicBezTo>
                    <a:lnTo>
                      <a:pt x="19562" y="56653"/>
                    </a:lnTo>
                    <a:lnTo>
                      <a:pt x="17727" y="54024"/>
                    </a:lnTo>
                    <a:lnTo>
                      <a:pt x="17727" y="54024"/>
                    </a:lnTo>
                    <a:lnTo>
                      <a:pt x="20171" y="56469"/>
                    </a:lnTo>
                    <a:lnTo>
                      <a:pt x="20179" y="56461"/>
                    </a:lnTo>
                    <a:lnTo>
                      <a:pt x="17731" y="54014"/>
                    </a:lnTo>
                    <a:lnTo>
                      <a:pt x="17731" y="54014"/>
                    </a:lnTo>
                    <a:cubicBezTo>
                      <a:pt x="17731" y="54014"/>
                      <a:pt x="17731" y="54014"/>
                      <a:pt x="17731" y="54014"/>
                    </a:cubicBezTo>
                    <a:close/>
                    <a:moveTo>
                      <a:pt x="53937" y="54233"/>
                    </a:moveTo>
                    <a:lnTo>
                      <a:pt x="51511" y="56659"/>
                    </a:lnTo>
                    <a:lnTo>
                      <a:pt x="51511" y="56659"/>
                    </a:lnTo>
                    <a:cubicBezTo>
                      <a:pt x="51270" y="56583"/>
                      <a:pt x="51034" y="56504"/>
                      <a:pt x="50803" y="56420"/>
                    </a:cubicBezTo>
                    <a:lnTo>
                      <a:pt x="50803" y="56420"/>
                    </a:lnTo>
                    <a:lnTo>
                      <a:pt x="53937" y="54233"/>
                    </a:lnTo>
                    <a:close/>
                    <a:moveTo>
                      <a:pt x="17714" y="54024"/>
                    </a:moveTo>
                    <a:lnTo>
                      <a:pt x="19551" y="56656"/>
                    </a:lnTo>
                    <a:lnTo>
                      <a:pt x="19551" y="56656"/>
                    </a:lnTo>
                    <a:cubicBezTo>
                      <a:pt x="19369" y="56707"/>
                      <a:pt x="19185" y="56756"/>
                      <a:pt x="19002" y="56804"/>
                    </a:cubicBezTo>
                    <a:lnTo>
                      <a:pt x="19002" y="56804"/>
                    </a:lnTo>
                    <a:lnTo>
                      <a:pt x="17714" y="54024"/>
                    </a:lnTo>
                    <a:close/>
                    <a:moveTo>
                      <a:pt x="22483" y="56558"/>
                    </a:moveTo>
                    <a:cubicBezTo>
                      <a:pt x="22446" y="56558"/>
                      <a:pt x="22409" y="56572"/>
                      <a:pt x="22381" y="56601"/>
                    </a:cubicBezTo>
                    <a:cubicBezTo>
                      <a:pt x="22325" y="56657"/>
                      <a:pt x="22325" y="56747"/>
                      <a:pt x="22381" y="56803"/>
                    </a:cubicBezTo>
                    <a:cubicBezTo>
                      <a:pt x="22409" y="56832"/>
                      <a:pt x="22446" y="56846"/>
                      <a:pt x="22483" y="56846"/>
                    </a:cubicBezTo>
                    <a:cubicBezTo>
                      <a:pt x="22519" y="56846"/>
                      <a:pt x="22556" y="56832"/>
                      <a:pt x="22584" y="56803"/>
                    </a:cubicBezTo>
                    <a:cubicBezTo>
                      <a:pt x="22641" y="56747"/>
                      <a:pt x="22641" y="56657"/>
                      <a:pt x="22584" y="56601"/>
                    </a:cubicBezTo>
                    <a:cubicBezTo>
                      <a:pt x="22556" y="56572"/>
                      <a:pt x="22519" y="56558"/>
                      <a:pt x="22483" y="56558"/>
                    </a:cubicBezTo>
                    <a:close/>
                    <a:moveTo>
                      <a:pt x="54048" y="54220"/>
                    </a:moveTo>
                    <a:lnTo>
                      <a:pt x="57348" y="55117"/>
                    </a:lnTo>
                    <a:lnTo>
                      <a:pt x="57348" y="55117"/>
                    </a:lnTo>
                    <a:cubicBezTo>
                      <a:pt x="57495" y="55743"/>
                      <a:pt x="57637" y="56335"/>
                      <a:pt x="57786" y="56861"/>
                    </a:cubicBezTo>
                    <a:lnTo>
                      <a:pt x="57786" y="56861"/>
                    </a:lnTo>
                    <a:lnTo>
                      <a:pt x="54027" y="54222"/>
                    </a:lnTo>
                    <a:lnTo>
                      <a:pt x="57520" y="55862"/>
                    </a:lnTo>
                    <a:lnTo>
                      <a:pt x="57523" y="55853"/>
                    </a:lnTo>
                    <a:lnTo>
                      <a:pt x="54048" y="54220"/>
                    </a:lnTo>
                    <a:close/>
                    <a:moveTo>
                      <a:pt x="17710" y="54040"/>
                    </a:moveTo>
                    <a:lnTo>
                      <a:pt x="18991" y="56807"/>
                    </a:lnTo>
                    <a:lnTo>
                      <a:pt x="18991" y="56807"/>
                    </a:lnTo>
                    <a:cubicBezTo>
                      <a:pt x="18820" y="56851"/>
                      <a:pt x="18647" y="56895"/>
                      <a:pt x="18476" y="56938"/>
                    </a:cubicBezTo>
                    <a:lnTo>
                      <a:pt x="18476" y="56938"/>
                    </a:lnTo>
                    <a:lnTo>
                      <a:pt x="17710" y="54040"/>
                    </a:lnTo>
                    <a:close/>
                    <a:moveTo>
                      <a:pt x="53947" y="54237"/>
                    </a:moveTo>
                    <a:lnTo>
                      <a:pt x="52133" y="56832"/>
                    </a:lnTo>
                    <a:lnTo>
                      <a:pt x="52143" y="56838"/>
                    </a:lnTo>
                    <a:lnTo>
                      <a:pt x="53952" y="54248"/>
                    </a:lnTo>
                    <a:lnTo>
                      <a:pt x="53952" y="54248"/>
                    </a:lnTo>
                    <a:lnTo>
                      <a:pt x="52679" y="56997"/>
                    </a:lnTo>
                    <a:lnTo>
                      <a:pt x="52679" y="56997"/>
                    </a:lnTo>
                    <a:cubicBezTo>
                      <a:pt x="52288" y="56892"/>
                      <a:pt x="51900" y="56782"/>
                      <a:pt x="51522" y="56662"/>
                    </a:cubicBezTo>
                    <a:lnTo>
                      <a:pt x="51522" y="56662"/>
                    </a:lnTo>
                    <a:lnTo>
                      <a:pt x="53947" y="54237"/>
                    </a:lnTo>
                    <a:close/>
                    <a:moveTo>
                      <a:pt x="49246" y="56716"/>
                    </a:moveTo>
                    <a:cubicBezTo>
                      <a:pt x="49210" y="56716"/>
                      <a:pt x="49173" y="56730"/>
                      <a:pt x="49145" y="56759"/>
                    </a:cubicBezTo>
                    <a:cubicBezTo>
                      <a:pt x="49088" y="56815"/>
                      <a:pt x="49088" y="56905"/>
                      <a:pt x="49145" y="56961"/>
                    </a:cubicBezTo>
                    <a:cubicBezTo>
                      <a:pt x="49173" y="56990"/>
                      <a:pt x="49210" y="57004"/>
                      <a:pt x="49246" y="57004"/>
                    </a:cubicBezTo>
                    <a:cubicBezTo>
                      <a:pt x="49283" y="57004"/>
                      <a:pt x="49319" y="56990"/>
                      <a:pt x="49348" y="56961"/>
                    </a:cubicBezTo>
                    <a:cubicBezTo>
                      <a:pt x="49404" y="56905"/>
                      <a:pt x="49404" y="56815"/>
                      <a:pt x="49348" y="56759"/>
                    </a:cubicBezTo>
                    <a:cubicBezTo>
                      <a:pt x="49319" y="56730"/>
                      <a:pt x="49283" y="56716"/>
                      <a:pt x="49246" y="56716"/>
                    </a:cubicBezTo>
                    <a:close/>
                    <a:moveTo>
                      <a:pt x="17699" y="54044"/>
                    </a:moveTo>
                    <a:lnTo>
                      <a:pt x="18466" y="56940"/>
                    </a:lnTo>
                    <a:lnTo>
                      <a:pt x="18466" y="56940"/>
                    </a:lnTo>
                    <a:cubicBezTo>
                      <a:pt x="18294" y="56983"/>
                      <a:pt x="18122" y="57024"/>
                      <a:pt x="17952" y="57065"/>
                    </a:cubicBezTo>
                    <a:lnTo>
                      <a:pt x="17952" y="57065"/>
                    </a:lnTo>
                    <a:lnTo>
                      <a:pt x="17699" y="54044"/>
                    </a:lnTo>
                    <a:close/>
                    <a:moveTo>
                      <a:pt x="53961" y="54250"/>
                    </a:moveTo>
                    <a:lnTo>
                      <a:pt x="53198" y="57132"/>
                    </a:lnTo>
                    <a:lnTo>
                      <a:pt x="53198" y="57132"/>
                    </a:lnTo>
                    <a:cubicBezTo>
                      <a:pt x="53028" y="57088"/>
                      <a:pt x="52858" y="57044"/>
                      <a:pt x="52688" y="56999"/>
                    </a:cubicBezTo>
                    <a:lnTo>
                      <a:pt x="52688" y="56999"/>
                    </a:lnTo>
                    <a:lnTo>
                      <a:pt x="53961" y="54250"/>
                    </a:lnTo>
                    <a:close/>
                    <a:moveTo>
                      <a:pt x="17688" y="54044"/>
                    </a:moveTo>
                    <a:lnTo>
                      <a:pt x="17940" y="57068"/>
                    </a:lnTo>
                    <a:lnTo>
                      <a:pt x="17940" y="57068"/>
                    </a:lnTo>
                    <a:cubicBezTo>
                      <a:pt x="17758" y="57112"/>
                      <a:pt x="17577" y="57154"/>
                      <a:pt x="17398" y="57196"/>
                    </a:cubicBezTo>
                    <a:lnTo>
                      <a:pt x="17398" y="57196"/>
                    </a:lnTo>
                    <a:lnTo>
                      <a:pt x="17688" y="54044"/>
                    </a:lnTo>
                    <a:close/>
                    <a:moveTo>
                      <a:pt x="53971" y="54254"/>
                    </a:moveTo>
                    <a:lnTo>
                      <a:pt x="53719" y="57261"/>
                    </a:lnTo>
                    <a:lnTo>
                      <a:pt x="53719" y="57261"/>
                    </a:lnTo>
                    <a:cubicBezTo>
                      <a:pt x="53550" y="57219"/>
                      <a:pt x="53380" y="57177"/>
                      <a:pt x="53210" y="57134"/>
                    </a:cubicBezTo>
                    <a:lnTo>
                      <a:pt x="53210" y="57134"/>
                    </a:lnTo>
                    <a:lnTo>
                      <a:pt x="53971" y="54254"/>
                    </a:lnTo>
                    <a:close/>
                    <a:moveTo>
                      <a:pt x="17676" y="54045"/>
                    </a:moveTo>
                    <a:lnTo>
                      <a:pt x="17386" y="57199"/>
                    </a:lnTo>
                    <a:lnTo>
                      <a:pt x="17386" y="57199"/>
                    </a:lnTo>
                    <a:cubicBezTo>
                      <a:pt x="17297" y="57220"/>
                      <a:pt x="17209" y="57241"/>
                      <a:pt x="17121" y="57261"/>
                    </a:cubicBezTo>
                    <a:cubicBezTo>
                      <a:pt x="17006" y="57288"/>
                      <a:pt x="16893" y="57315"/>
                      <a:pt x="16780" y="57341"/>
                    </a:cubicBezTo>
                    <a:lnTo>
                      <a:pt x="16780" y="57341"/>
                    </a:lnTo>
                    <a:lnTo>
                      <a:pt x="17676" y="54045"/>
                    </a:lnTo>
                    <a:close/>
                    <a:moveTo>
                      <a:pt x="53981" y="54254"/>
                    </a:moveTo>
                    <a:lnTo>
                      <a:pt x="54269" y="57392"/>
                    </a:lnTo>
                    <a:lnTo>
                      <a:pt x="54269" y="57392"/>
                    </a:lnTo>
                    <a:cubicBezTo>
                      <a:pt x="54091" y="57350"/>
                      <a:pt x="53910" y="57307"/>
                      <a:pt x="53729" y="57263"/>
                    </a:cubicBezTo>
                    <a:lnTo>
                      <a:pt x="53729" y="57263"/>
                    </a:lnTo>
                    <a:lnTo>
                      <a:pt x="53981" y="54254"/>
                    </a:lnTo>
                    <a:close/>
                    <a:moveTo>
                      <a:pt x="53991" y="54254"/>
                    </a:moveTo>
                    <a:lnTo>
                      <a:pt x="54884" y="57537"/>
                    </a:lnTo>
                    <a:lnTo>
                      <a:pt x="54884" y="57537"/>
                    </a:lnTo>
                    <a:cubicBezTo>
                      <a:pt x="54838" y="57527"/>
                      <a:pt x="54792" y="57516"/>
                      <a:pt x="54745" y="57505"/>
                    </a:cubicBezTo>
                    <a:cubicBezTo>
                      <a:pt x="54592" y="57469"/>
                      <a:pt x="54436" y="57432"/>
                      <a:pt x="54280" y="57395"/>
                    </a:cubicBezTo>
                    <a:lnTo>
                      <a:pt x="54280" y="57395"/>
                    </a:lnTo>
                    <a:lnTo>
                      <a:pt x="53991" y="54254"/>
                    </a:lnTo>
                    <a:close/>
                    <a:moveTo>
                      <a:pt x="54000" y="54245"/>
                    </a:moveTo>
                    <a:lnTo>
                      <a:pt x="55628" y="57715"/>
                    </a:lnTo>
                    <a:lnTo>
                      <a:pt x="55628" y="57715"/>
                    </a:lnTo>
                    <a:cubicBezTo>
                      <a:pt x="55391" y="57657"/>
                      <a:pt x="55146" y="57599"/>
                      <a:pt x="54896" y="57540"/>
                    </a:cubicBezTo>
                    <a:lnTo>
                      <a:pt x="54896" y="57540"/>
                    </a:lnTo>
                    <a:lnTo>
                      <a:pt x="54000" y="54245"/>
                    </a:lnTo>
                    <a:close/>
                    <a:moveTo>
                      <a:pt x="40589" y="52583"/>
                    </a:moveTo>
                    <a:cubicBezTo>
                      <a:pt x="40218" y="54338"/>
                      <a:pt x="38939" y="55145"/>
                      <a:pt x="37806" y="55859"/>
                    </a:cubicBezTo>
                    <a:cubicBezTo>
                      <a:pt x="36951" y="56396"/>
                      <a:pt x="36143" y="56905"/>
                      <a:pt x="35831" y="57744"/>
                    </a:cubicBezTo>
                    <a:cubicBezTo>
                      <a:pt x="35520" y="56905"/>
                      <a:pt x="34712" y="56396"/>
                      <a:pt x="33858" y="55859"/>
                    </a:cubicBezTo>
                    <a:cubicBezTo>
                      <a:pt x="32729" y="55147"/>
                      <a:pt x="31457" y="54345"/>
                      <a:pt x="31080" y="52606"/>
                    </a:cubicBezTo>
                    <a:lnTo>
                      <a:pt x="31080" y="52606"/>
                    </a:lnTo>
                    <a:cubicBezTo>
                      <a:pt x="31485" y="53788"/>
                      <a:pt x="32734" y="54344"/>
                      <a:pt x="33844" y="54837"/>
                    </a:cubicBezTo>
                    <a:cubicBezTo>
                      <a:pt x="34705" y="55218"/>
                      <a:pt x="35518" y="55579"/>
                      <a:pt x="35819" y="56175"/>
                    </a:cubicBezTo>
                    <a:lnTo>
                      <a:pt x="35828" y="56195"/>
                    </a:lnTo>
                    <a:lnTo>
                      <a:pt x="35841" y="56175"/>
                    </a:lnTo>
                    <a:cubicBezTo>
                      <a:pt x="36141" y="55579"/>
                      <a:pt x="36954" y="55218"/>
                      <a:pt x="37815" y="54837"/>
                    </a:cubicBezTo>
                    <a:cubicBezTo>
                      <a:pt x="38933" y="54340"/>
                      <a:pt x="40192" y="53783"/>
                      <a:pt x="40589" y="52583"/>
                    </a:cubicBezTo>
                    <a:close/>
                    <a:moveTo>
                      <a:pt x="21215" y="57417"/>
                    </a:moveTo>
                    <a:cubicBezTo>
                      <a:pt x="21168" y="57417"/>
                      <a:pt x="21121" y="57434"/>
                      <a:pt x="21086" y="57470"/>
                    </a:cubicBezTo>
                    <a:cubicBezTo>
                      <a:pt x="21013" y="57541"/>
                      <a:pt x="21013" y="57657"/>
                      <a:pt x="21086" y="57728"/>
                    </a:cubicBezTo>
                    <a:cubicBezTo>
                      <a:pt x="21121" y="57763"/>
                      <a:pt x="21168" y="57780"/>
                      <a:pt x="21215" y="57780"/>
                    </a:cubicBezTo>
                    <a:cubicBezTo>
                      <a:pt x="21261" y="57780"/>
                      <a:pt x="21308" y="57763"/>
                      <a:pt x="21344" y="57728"/>
                    </a:cubicBezTo>
                    <a:cubicBezTo>
                      <a:pt x="21413" y="57657"/>
                      <a:pt x="21413" y="57541"/>
                      <a:pt x="21344" y="57470"/>
                    </a:cubicBezTo>
                    <a:cubicBezTo>
                      <a:pt x="21308" y="57434"/>
                      <a:pt x="21261" y="57417"/>
                      <a:pt x="21215" y="57417"/>
                    </a:cubicBezTo>
                    <a:close/>
                    <a:moveTo>
                      <a:pt x="17659" y="54031"/>
                    </a:moveTo>
                    <a:lnTo>
                      <a:pt x="16021" y="57518"/>
                    </a:lnTo>
                    <a:lnTo>
                      <a:pt x="16030" y="57521"/>
                    </a:lnTo>
                    <a:lnTo>
                      <a:pt x="17664" y="54042"/>
                    </a:lnTo>
                    <a:lnTo>
                      <a:pt x="17664" y="54042"/>
                    </a:lnTo>
                    <a:lnTo>
                      <a:pt x="16766" y="57345"/>
                    </a:lnTo>
                    <a:lnTo>
                      <a:pt x="16766" y="57345"/>
                    </a:lnTo>
                    <a:cubicBezTo>
                      <a:pt x="16140" y="57492"/>
                      <a:pt x="15549" y="57635"/>
                      <a:pt x="15023" y="57784"/>
                    </a:cubicBezTo>
                    <a:lnTo>
                      <a:pt x="15023" y="57784"/>
                    </a:lnTo>
                    <a:lnTo>
                      <a:pt x="17659" y="54031"/>
                    </a:lnTo>
                    <a:close/>
                    <a:moveTo>
                      <a:pt x="50516" y="57573"/>
                    </a:moveTo>
                    <a:cubicBezTo>
                      <a:pt x="50469" y="57573"/>
                      <a:pt x="50422" y="57591"/>
                      <a:pt x="50387" y="57626"/>
                    </a:cubicBezTo>
                    <a:cubicBezTo>
                      <a:pt x="50317" y="57696"/>
                      <a:pt x="50317" y="57812"/>
                      <a:pt x="50387" y="57883"/>
                    </a:cubicBezTo>
                    <a:cubicBezTo>
                      <a:pt x="50422" y="57918"/>
                      <a:pt x="50469" y="57936"/>
                      <a:pt x="50516" y="57936"/>
                    </a:cubicBezTo>
                    <a:cubicBezTo>
                      <a:pt x="50562" y="57936"/>
                      <a:pt x="50609" y="57918"/>
                      <a:pt x="50645" y="57883"/>
                    </a:cubicBezTo>
                    <a:cubicBezTo>
                      <a:pt x="50716" y="57812"/>
                      <a:pt x="50716" y="57699"/>
                      <a:pt x="50645" y="57626"/>
                    </a:cubicBezTo>
                    <a:cubicBezTo>
                      <a:pt x="50609" y="57591"/>
                      <a:pt x="50562" y="57573"/>
                      <a:pt x="50516" y="57573"/>
                    </a:cubicBezTo>
                    <a:close/>
                    <a:moveTo>
                      <a:pt x="54008" y="54240"/>
                    </a:moveTo>
                    <a:lnTo>
                      <a:pt x="56625" y="57969"/>
                    </a:lnTo>
                    <a:lnTo>
                      <a:pt x="56625" y="57969"/>
                    </a:lnTo>
                    <a:cubicBezTo>
                      <a:pt x="56316" y="57884"/>
                      <a:pt x="55986" y="57801"/>
                      <a:pt x="55641" y="57718"/>
                    </a:cubicBezTo>
                    <a:lnTo>
                      <a:pt x="55641" y="57718"/>
                    </a:lnTo>
                    <a:lnTo>
                      <a:pt x="54008" y="54240"/>
                    </a:lnTo>
                    <a:close/>
                    <a:moveTo>
                      <a:pt x="19687" y="57963"/>
                    </a:moveTo>
                    <a:cubicBezTo>
                      <a:pt x="19618" y="57963"/>
                      <a:pt x="19550" y="57989"/>
                      <a:pt x="19498" y="58042"/>
                    </a:cubicBezTo>
                    <a:cubicBezTo>
                      <a:pt x="19392" y="58145"/>
                      <a:pt x="19392" y="58316"/>
                      <a:pt x="19498" y="58421"/>
                    </a:cubicBezTo>
                    <a:cubicBezTo>
                      <a:pt x="19550" y="58473"/>
                      <a:pt x="19619" y="58500"/>
                      <a:pt x="19687" y="58500"/>
                    </a:cubicBezTo>
                    <a:cubicBezTo>
                      <a:pt x="19756" y="58500"/>
                      <a:pt x="19824" y="58473"/>
                      <a:pt x="19876" y="58421"/>
                    </a:cubicBezTo>
                    <a:cubicBezTo>
                      <a:pt x="19982" y="58316"/>
                      <a:pt x="19982" y="58145"/>
                      <a:pt x="19876" y="58042"/>
                    </a:cubicBezTo>
                    <a:cubicBezTo>
                      <a:pt x="19824" y="57989"/>
                      <a:pt x="19755" y="57963"/>
                      <a:pt x="19687" y="57963"/>
                    </a:cubicBezTo>
                    <a:close/>
                    <a:moveTo>
                      <a:pt x="17654" y="54020"/>
                    </a:moveTo>
                    <a:lnTo>
                      <a:pt x="15007" y="57788"/>
                    </a:lnTo>
                    <a:lnTo>
                      <a:pt x="15007" y="57788"/>
                    </a:lnTo>
                    <a:cubicBezTo>
                      <a:pt x="14183" y="58023"/>
                      <a:pt x="13521" y="58274"/>
                      <a:pt x="13136" y="58586"/>
                    </a:cubicBezTo>
                    <a:lnTo>
                      <a:pt x="13136" y="58586"/>
                    </a:lnTo>
                    <a:cubicBezTo>
                      <a:pt x="13434" y="58178"/>
                      <a:pt x="13677" y="57488"/>
                      <a:pt x="13910" y="56638"/>
                    </a:cubicBezTo>
                    <a:lnTo>
                      <a:pt x="13910" y="56638"/>
                    </a:lnTo>
                    <a:lnTo>
                      <a:pt x="13910" y="56638"/>
                    </a:lnTo>
                    <a:lnTo>
                      <a:pt x="17639" y="54021"/>
                    </a:lnTo>
                    <a:lnTo>
                      <a:pt x="17639" y="54021"/>
                    </a:lnTo>
                    <a:lnTo>
                      <a:pt x="13268" y="58390"/>
                    </a:lnTo>
                    <a:lnTo>
                      <a:pt x="13275" y="58397"/>
                    </a:lnTo>
                    <a:lnTo>
                      <a:pt x="17654" y="54020"/>
                    </a:lnTo>
                    <a:close/>
                    <a:moveTo>
                      <a:pt x="52041" y="58121"/>
                    </a:moveTo>
                    <a:cubicBezTo>
                      <a:pt x="51973" y="58121"/>
                      <a:pt x="51904" y="58147"/>
                      <a:pt x="51853" y="58200"/>
                    </a:cubicBezTo>
                    <a:cubicBezTo>
                      <a:pt x="51747" y="58305"/>
                      <a:pt x="51747" y="58476"/>
                      <a:pt x="51853" y="58579"/>
                    </a:cubicBezTo>
                    <a:cubicBezTo>
                      <a:pt x="51905" y="58631"/>
                      <a:pt x="51974" y="58658"/>
                      <a:pt x="52043" y="58658"/>
                    </a:cubicBezTo>
                    <a:cubicBezTo>
                      <a:pt x="52111" y="58658"/>
                      <a:pt x="52180" y="58631"/>
                      <a:pt x="52231" y="58579"/>
                    </a:cubicBezTo>
                    <a:cubicBezTo>
                      <a:pt x="52336" y="58474"/>
                      <a:pt x="52336" y="58303"/>
                      <a:pt x="52231" y="58200"/>
                    </a:cubicBezTo>
                    <a:cubicBezTo>
                      <a:pt x="52178" y="58147"/>
                      <a:pt x="52109" y="58121"/>
                      <a:pt x="52041" y="58121"/>
                    </a:cubicBezTo>
                    <a:close/>
                    <a:moveTo>
                      <a:pt x="54027" y="54235"/>
                    </a:moveTo>
                    <a:lnTo>
                      <a:pt x="57791" y="56877"/>
                    </a:lnTo>
                    <a:lnTo>
                      <a:pt x="57791" y="56877"/>
                    </a:lnTo>
                    <a:cubicBezTo>
                      <a:pt x="58025" y="57701"/>
                      <a:pt x="58276" y="58363"/>
                      <a:pt x="58587" y="58748"/>
                    </a:cubicBezTo>
                    <a:lnTo>
                      <a:pt x="58587" y="58748"/>
                    </a:lnTo>
                    <a:cubicBezTo>
                      <a:pt x="58178" y="58449"/>
                      <a:pt x="57488" y="58205"/>
                      <a:pt x="56640" y="57973"/>
                    </a:cubicBezTo>
                    <a:lnTo>
                      <a:pt x="56640" y="57973"/>
                    </a:lnTo>
                    <a:lnTo>
                      <a:pt x="54024" y="54246"/>
                    </a:lnTo>
                    <a:lnTo>
                      <a:pt x="54024" y="54246"/>
                    </a:lnTo>
                    <a:lnTo>
                      <a:pt x="58392" y="58615"/>
                    </a:lnTo>
                    <a:lnTo>
                      <a:pt x="58400" y="58607"/>
                    </a:lnTo>
                    <a:lnTo>
                      <a:pt x="54027" y="54235"/>
                    </a:lnTo>
                    <a:close/>
                    <a:moveTo>
                      <a:pt x="18099" y="58479"/>
                    </a:moveTo>
                    <a:cubicBezTo>
                      <a:pt x="18053" y="58479"/>
                      <a:pt x="18006" y="58497"/>
                      <a:pt x="17970" y="58532"/>
                    </a:cubicBezTo>
                    <a:cubicBezTo>
                      <a:pt x="17898" y="58602"/>
                      <a:pt x="17898" y="58718"/>
                      <a:pt x="17970" y="58789"/>
                    </a:cubicBezTo>
                    <a:cubicBezTo>
                      <a:pt x="18006" y="58824"/>
                      <a:pt x="18053" y="58842"/>
                      <a:pt x="18099" y="58842"/>
                    </a:cubicBezTo>
                    <a:cubicBezTo>
                      <a:pt x="18146" y="58842"/>
                      <a:pt x="18193" y="58824"/>
                      <a:pt x="18228" y="58789"/>
                    </a:cubicBezTo>
                    <a:cubicBezTo>
                      <a:pt x="18298" y="58718"/>
                      <a:pt x="18298" y="58602"/>
                      <a:pt x="18228" y="58532"/>
                    </a:cubicBezTo>
                    <a:cubicBezTo>
                      <a:pt x="18193" y="58497"/>
                      <a:pt x="18146" y="58479"/>
                      <a:pt x="18099" y="58479"/>
                    </a:cubicBezTo>
                    <a:close/>
                    <a:moveTo>
                      <a:pt x="16683" y="58629"/>
                    </a:moveTo>
                    <a:cubicBezTo>
                      <a:pt x="16646" y="58629"/>
                      <a:pt x="16609" y="58643"/>
                      <a:pt x="16581" y="58671"/>
                    </a:cubicBezTo>
                    <a:cubicBezTo>
                      <a:pt x="16526" y="58725"/>
                      <a:pt x="16526" y="58816"/>
                      <a:pt x="16581" y="58874"/>
                    </a:cubicBezTo>
                    <a:cubicBezTo>
                      <a:pt x="16609" y="58902"/>
                      <a:pt x="16646" y="58916"/>
                      <a:pt x="16683" y="58916"/>
                    </a:cubicBezTo>
                    <a:cubicBezTo>
                      <a:pt x="16719" y="58916"/>
                      <a:pt x="16756" y="58902"/>
                      <a:pt x="16784" y="58874"/>
                    </a:cubicBezTo>
                    <a:cubicBezTo>
                      <a:pt x="16840" y="58818"/>
                      <a:pt x="16840" y="58728"/>
                      <a:pt x="16784" y="58671"/>
                    </a:cubicBezTo>
                    <a:cubicBezTo>
                      <a:pt x="16756" y="58643"/>
                      <a:pt x="16719" y="58629"/>
                      <a:pt x="16683" y="58629"/>
                    </a:cubicBezTo>
                    <a:close/>
                    <a:moveTo>
                      <a:pt x="53631" y="58636"/>
                    </a:moveTo>
                    <a:cubicBezTo>
                      <a:pt x="53584" y="58636"/>
                      <a:pt x="53538" y="58654"/>
                      <a:pt x="53502" y="58689"/>
                    </a:cubicBezTo>
                    <a:cubicBezTo>
                      <a:pt x="53432" y="58760"/>
                      <a:pt x="53432" y="58876"/>
                      <a:pt x="53502" y="58947"/>
                    </a:cubicBezTo>
                    <a:cubicBezTo>
                      <a:pt x="53538" y="58982"/>
                      <a:pt x="53584" y="59000"/>
                      <a:pt x="53631" y="59000"/>
                    </a:cubicBezTo>
                    <a:cubicBezTo>
                      <a:pt x="53678" y="59000"/>
                      <a:pt x="53724" y="58982"/>
                      <a:pt x="53760" y="58947"/>
                    </a:cubicBezTo>
                    <a:cubicBezTo>
                      <a:pt x="53831" y="58876"/>
                      <a:pt x="53831" y="58760"/>
                      <a:pt x="53760" y="58689"/>
                    </a:cubicBezTo>
                    <a:cubicBezTo>
                      <a:pt x="53724" y="58654"/>
                      <a:pt x="53678" y="58636"/>
                      <a:pt x="53631" y="58636"/>
                    </a:cubicBezTo>
                    <a:close/>
                    <a:moveTo>
                      <a:pt x="55046" y="58785"/>
                    </a:moveTo>
                    <a:cubicBezTo>
                      <a:pt x="55009" y="58785"/>
                      <a:pt x="54972" y="58799"/>
                      <a:pt x="54944" y="58826"/>
                    </a:cubicBezTo>
                    <a:cubicBezTo>
                      <a:pt x="54889" y="58883"/>
                      <a:pt x="54889" y="58974"/>
                      <a:pt x="54944" y="59029"/>
                    </a:cubicBezTo>
                    <a:cubicBezTo>
                      <a:pt x="54972" y="59057"/>
                      <a:pt x="55009" y="59072"/>
                      <a:pt x="55046" y="59072"/>
                    </a:cubicBezTo>
                    <a:cubicBezTo>
                      <a:pt x="55083" y="59072"/>
                      <a:pt x="55119" y="59057"/>
                      <a:pt x="55147" y="59029"/>
                    </a:cubicBezTo>
                    <a:cubicBezTo>
                      <a:pt x="55203" y="58974"/>
                      <a:pt x="55203" y="58883"/>
                      <a:pt x="55147" y="58826"/>
                    </a:cubicBezTo>
                    <a:cubicBezTo>
                      <a:pt x="55119" y="58799"/>
                      <a:pt x="55083" y="58785"/>
                      <a:pt x="55046" y="58785"/>
                    </a:cubicBezTo>
                    <a:close/>
                    <a:moveTo>
                      <a:pt x="32755" y="56012"/>
                    </a:moveTo>
                    <a:lnTo>
                      <a:pt x="32755" y="56012"/>
                    </a:lnTo>
                    <a:cubicBezTo>
                      <a:pt x="33263" y="57492"/>
                      <a:pt x="35835" y="59091"/>
                      <a:pt x="35835" y="60138"/>
                    </a:cubicBezTo>
                    <a:cubicBezTo>
                      <a:pt x="35835" y="57883"/>
                      <a:pt x="33381" y="56569"/>
                      <a:pt x="32755" y="56012"/>
                    </a:cubicBezTo>
                    <a:close/>
                    <a:moveTo>
                      <a:pt x="38916" y="56014"/>
                    </a:moveTo>
                    <a:cubicBezTo>
                      <a:pt x="38287" y="56569"/>
                      <a:pt x="35835" y="57883"/>
                      <a:pt x="35835" y="60141"/>
                    </a:cubicBezTo>
                    <a:cubicBezTo>
                      <a:pt x="35835" y="59093"/>
                      <a:pt x="38407" y="57493"/>
                      <a:pt x="38916" y="56014"/>
                    </a:cubicBezTo>
                    <a:close/>
                    <a:moveTo>
                      <a:pt x="41106" y="59993"/>
                    </a:moveTo>
                    <a:cubicBezTo>
                      <a:pt x="41026" y="59993"/>
                      <a:pt x="40961" y="60058"/>
                      <a:pt x="40961" y="60138"/>
                    </a:cubicBezTo>
                    <a:cubicBezTo>
                      <a:pt x="40964" y="60220"/>
                      <a:pt x="41026" y="60283"/>
                      <a:pt x="41106" y="60283"/>
                    </a:cubicBezTo>
                    <a:cubicBezTo>
                      <a:pt x="41185" y="60283"/>
                      <a:pt x="41250" y="60217"/>
                      <a:pt x="41250" y="60138"/>
                    </a:cubicBezTo>
                    <a:cubicBezTo>
                      <a:pt x="41250" y="60058"/>
                      <a:pt x="41185" y="59993"/>
                      <a:pt x="41106" y="59993"/>
                    </a:cubicBezTo>
                    <a:close/>
                    <a:moveTo>
                      <a:pt x="30557" y="59996"/>
                    </a:moveTo>
                    <a:cubicBezTo>
                      <a:pt x="30477" y="59996"/>
                      <a:pt x="30412" y="60061"/>
                      <a:pt x="30412" y="60141"/>
                    </a:cubicBezTo>
                    <a:cubicBezTo>
                      <a:pt x="30412" y="60220"/>
                      <a:pt x="30477" y="60285"/>
                      <a:pt x="30557" y="60285"/>
                    </a:cubicBezTo>
                    <a:cubicBezTo>
                      <a:pt x="30636" y="60283"/>
                      <a:pt x="30702" y="60220"/>
                      <a:pt x="30702" y="60141"/>
                    </a:cubicBezTo>
                    <a:cubicBezTo>
                      <a:pt x="30702" y="60061"/>
                      <a:pt x="30636" y="59996"/>
                      <a:pt x="30557" y="59996"/>
                    </a:cubicBezTo>
                    <a:close/>
                    <a:moveTo>
                      <a:pt x="23739" y="43088"/>
                    </a:move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5477" y="44823"/>
                      <a:pt x="25478" y="44822"/>
                      <a:pt x="25479" y="44820"/>
                    </a:cubicBezTo>
                    <a:lnTo>
                      <a:pt x="25497" y="44834"/>
                    </a:lnTo>
                    <a:cubicBezTo>
                      <a:pt x="25495" y="44837"/>
                      <a:pt x="25493" y="44839"/>
                      <a:pt x="25491" y="44841"/>
                    </a:cubicBezTo>
                    <a:lnTo>
                      <a:pt x="25491" y="44841"/>
                    </a:lnTo>
                    <a:lnTo>
                      <a:pt x="25475" y="44825"/>
                    </a:lnTo>
                    <a:lnTo>
                      <a:pt x="25475" y="44825"/>
                    </a:lnTo>
                    <a:cubicBezTo>
                      <a:pt x="24637" y="45842"/>
                      <a:pt x="22667" y="45937"/>
                      <a:pt x="22646" y="45937"/>
                    </a:cubicBezTo>
                    <a:lnTo>
                      <a:pt x="22635" y="45937"/>
                    </a:lnTo>
                    <a:lnTo>
                      <a:pt x="22638" y="45950"/>
                    </a:lnTo>
                    <a:cubicBezTo>
                      <a:pt x="22932" y="47167"/>
                      <a:pt x="22620" y="48247"/>
                      <a:pt x="22309" y="48938"/>
                    </a:cubicBezTo>
                    <a:cubicBezTo>
                      <a:pt x="22028" y="49560"/>
                      <a:pt x="21695" y="49987"/>
                      <a:pt x="21587" y="50118"/>
                    </a:cubicBezTo>
                    <a:lnTo>
                      <a:pt x="21587" y="50118"/>
                    </a:lnTo>
                    <a:cubicBezTo>
                      <a:pt x="21763" y="49485"/>
                      <a:pt x="21451" y="48672"/>
                      <a:pt x="21121" y="47814"/>
                    </a:cubicBezTo>
                    <a:cubicBezTo>
                      <a:pt x="20657" y="46610"/>
                      <a:pt x="20131" y="45247"/>
                      <a:pt x="20861" y="44083"/>
                    </a:cubicBezTo>
                    <a:lnTo>
                      <a:pt x="20861" y="44083"/>
                    </a:lnTo>
                    <a:cubicBezTo>
                      <a:pt x="20864" y="44080"/>
                      <a:pt x="20866" y="44077"/>
                      <a:pt x="20868" y="44074"/>
                    </a:cubicBezTo>
                    <a:lnTo>
                      <a:pt x="20868" y="44073"/>
                    </a:lnTo>
                    <a:lnTo>
                      <a:pt x="20868" y="44073"/>
                    </a:lnTo>
                    <a:cubicBezTo>
                      <a:pt x="20868" y="44073"/>
                      <a:pt x="20868" y="44073"/>
                      <a:pt x="20868" y="44072"/>
                    </a:cubicBez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0865" y="44071"/>
                      <a:pt x="20865" y="44071"/>
                      <a:pt x="20865" y="44071"/>
                    </a:cubicBezTo>
                    <a:lnTo>
                      <a:pt x="20865" y="44071"/>
                    </a:lnTo>
                    <a:lnTo>
                      <a:pt x="20857" y="44065"/>
                    </a:ln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lnTo>
                      <a:pt x="20851" y="44061"/>
                    </a:lnTo>
                    <a:cubicBezTo>
                      <a:pt x="20845" y="44068"/>
                      <a:pt x="20840" y="44076"/>
                      <a:pt x="20834" y="44084"/>
                    </a:cubicBezTo>
                    <a:lnTo>
                      <a:pt x="20834" y="44084"/>
                    </a:lnTo>
                    <a:cubicBezTo>
                      <a:pt x="20830" y="44086"/>
                      <a:pt x="20826" y="44087"/>
                      <a:pt x="20822" y="44089"/>
                    </a:cubicBezTo>
                    <a:lnTo>
                      <a:pt x="20822" y="44089"/>
                    </a:lnTo>
                    <a:cubicBezTo>
                      <a:pt x="19865" y="45249"/>
                      <a:pt x="19333" y="46290"/>
                      <a:pt x="19032" y="47246"/>
                    </a:cubicBezTo>
                    <a:lnTo>
                      <a:pt x="19032" y="47246"/>
                    </a:lnTo>
                    <a:cubicBezTo>
                      <a:pt x="19031" y="47246"/>
                      <a:pt x="19029" y="47245"/>
                      <a:pt x="19028" y="47245"/>
                    </a:cubicBezTo>
                    <a:lnTo>
                      <a:pt x="19028" y="47245"/>
                    </a:lnTo>
                    <a:lnTo>
                      <a:pt x="19028" y="47244"/>
                    </a:lnTo>
                    <a:cubicBezTo>
                      <a:pt x="18972" y="47241"/>
                      <a:pt x="18916" y="47239"/>
                      <a:pt x="18862" y="47239"/>
                    </a:cubicBezTo>
                    <a:cubicBezTo>
                      <a:pt x="16980" y="47239"/>
                      <a:pt x="15931" y="49186"/>
                      <a:pt x="15203" y="51488"/>
                    </a:cubicBezTo>
                    <a:lnTo>
                      <a:pt x="15203" y="51488"/>
                    </a:lnTo>
                    <a:lnTo>
                      <a:pt x="15197" y="51494"/>
                    </a:lnTo>
                    <a:lnTo>
                      <a:pt x="15200" y="51498"/>
                    </a:lnTo>
                    <a:lnTo>
                      <a:pt x="15200" y="51498"/>
                    </a:lnTo>
                    <a:cubicBezTo>
                      <a:pt x="15080" y="51879"/>
                      <a:pt x="14969" y="52270"/>
                      <a:pt x="14864" y="52663"/>
                    </a:cubicBezTo>
                    <a:lnTo>
                      <a:pt x="14864" y="52663"/>
                    </a:lnTo>
                    <a:lnTo>
                      <a:pt x="14859" y="52661"/>
                    </a:lnTo>
                    <a:lnTo>
                      <a:pt x="14855" y="52671"/>
                    </a:lnTo>
                    <a:lnTo>
                      <a:pt x="14861" y="52674"/>
                    </a:lnTo>
                    <a:lnTo>
                      <a:pt x="14861" y="52674"/>
                    </a:lnTo>
                    <a:cubicBezTo>
                      <a:pt x="14815" y="52845"/>
                      <a:pt x="14771" y="53017"/>
                      <a:pt x="14727" y="53189"/>
                    </a:cubicBezTo>
                    <a:lnTo>
                      <a:pt x="14727" y="53189"/>
                    </a:lnTo>
                    <a:lnTo>
                      <a:pt x="14696" y="53181"/>
                    </a:lnTo>
                    <a:lnTo>
                      <a:pt x="14694" y="53192"/>
                    </a:lnTo>
                    <a:lnTo>
                      <a:pt x="14725" y="53201"/>
                    </a:lnTo>
                    <a:lnTo>
                      <a:pt x="14725" y="53201"/>
                    </a:lnTo>
                    <a:cubicBezTo>
                      <a:pt x="14681" y="53372"/>
                      <a:pt x="14639" y="53544"/>
                      <a:pt x="14597" y="53715"/>
                    </a:cubicBezTo>
                    <a:lnTo>
                      <a:pt x="14597" y="53715"/>
                    </a:lnTo>
                    <a:lnTo>
                      <a:pt x="14587" y="53714"/>
                    </a:lnTo>
                    <a:lnTo>
                      <a:pt x="14587" y="53724"/>
                    </a:lnTo>
                    <a:lnTo>
                      <a:pt x="14595" y="53725"/>
                    </a:lnTo>
                    <a:lnTo>
                      <a:pt x="14595" y="53725"/>
                    </a:lnTo>
                    <a:cubicBezTo>
                      <a:pt x="14551" y="53907"/>
                      <a:pt x="14508" y="54088"/>
                      <a:pt x="14465" y="54268"/>
                    </a:cubicBezTo>
                    <a:lnTo>
                      <a:pt x="14465" y="54268"/>
                    </a:lnTo>
                    <a:lnTo>
                      <a:pt x="14451" y="54269"/>
                    </a:lnTo>
                    <a:lnTo>
                      <a:pt x="14454" y="54281"/>
                    </a:lnTo>
                    <a:lnTo>
                      <a:pt x="14462" y="54280"/>
                    </a:lnTo>
                    <a:lnTo>
                      <a:pt x="14462" y="54280"/>
                    </a:lnTo>
                    <a:cubicBezTo>
                      <a:pt x="14426" y="54433"/>
                      <a:pt x="14390" y="54585"/>
                      <a:pt x="14355" y="54736"/>
                    </a:cubicBezTo>
                    <a:cubicBezTo>
                      <a:pt x="14343" y="54786"/>
                      <a:pt x="14331" y="54837"/>
                      <a:pt x="14319" y="54887"/>
                    </a:cubicBezTo>
                    <a:lnTo>
                      <a:pt x="14319" y="54887"/>
                    </a:lnTo>
                    <a:lnTo>
                      <a:pt x="14301" y="54892"/>
                    </a:lnTo>
                    <a:lnTo>
                      <a:pt x="14304" y="54904"/>
                    </a:lnTo>
                    <a:lnTo>
                      <a:pt x="14316" y="54901"/>
                    </a:lnTo>
                    <a:lnTo>
                      <a:pt x="14316" y="54901"/>
                    </a:lnTo>
                    <a:cubicBezTo>
                      <a:pt x="13907" y="56642"/>
                      <a:pt x="13546" y="58131"/>
                      <a:pt x="13000" y="58712"/>
                    </a:cubicBezTo>
                    <a:lnTo>
                      <a:pt x="13000" y="58712"/>
                    </a:lnTo>
                    <a:cubicBezTo>
                      <a:pt x="12999" y="58713"/>
                      <a:pt x="12999" y="58713"/>
                      <a:pt x="12999" y="58713"/>
                    </a:cubicBezTo>
                    <a:lnTo>
                      <a:pt x="13001" y="58715"/>
                    </a:lnTo>
                    <a:lnTo>
                      <a:pt x="13001" y="58715"/>
                    </a:lnTo>
                    <a:cubicBezTo>
                      <a:pt x="13001" y="58716"/>
                      <a:pt x="13000" y="58716"/>
                      <a:pt x="13000" y="58716"/>
                    </a:cubicBezTo>
                    <a:lnTo>
                      <a:pt x="13016" y="58731"/>
                    </a:lnTo>
                    <a:cubicBezTo>
                      <a:pt x="13017" y="58730"/>
                      <a:pt x="13017" y="58729"/>
                      <a:pt x="13018" y="58728"/>
                    </a:cubicBezTo>
                    <a:lnTo>
                      <a:pt x="13018" y="58728"/>
                    </a:lnTo>
                    <a:lnTo>
                      <a:pt x="13019" y="58729"/>
                    </a:lnTo>
                    <a:cubicBezTo>
                      <a:pt x="13027" y="58721"/>
                      <a:pt x="13035" y="58712"/>
                      <a:pt x="13043" y="58703"/>
                    </a:cubicBezTo>
                    <a:lnTo>
                      <a:pt x="13043" y="58703"/>
                    </a:lnTo>
                    <a:cubicBezTo>
                      <a:pt x="13644" y="58101"/>
                      <a:pt x="15261" y="57723"/>
                      <a:pt x="17128" y="57286"/>
                    </a:cubicBezTo>
                    <a:cubicBezTo>
                      <a:pt x="17565" y="57183"/>
                      <a:pt x="18017" y="57077"/>
                      <a:pt x="18472" y="56964"/>
                    </a:cubicBezTo>
                    <a:lnTo>
                      <a:pt x="18472" y="56964"/>
                    </a:lnTo>
                    <a:lnTo>
                      <a:pt x="18475" y="56974"/>
                    </a:lnTo>
                    <a:lnTo>
                      <a:pt x="18485" y="56972"/>
                    </a:lnTo>
                    <a:lnTo>
                      <a:pt x="18482" y="56962"/>
                    </a:lnTo>
                    <a:lnTo>
                      <a:pt x="18482" y="56962"/>
                    </a:lnTo>
                    <a:cubicBezTo>
                      <a:pt x="19315" y="56755"/>
                      <a:pt x="20157" y="56525"/>
                      <a:pt x="20934" y="56249"/>
                    </a:cubicBezTo>
                    <a:lnTo>
                      <a:pt x="20934" y="56249"/>
                    </a:lnTo>
                    <a:lnTo>
                      <a:pt x="20939" y="56253"/>
                    </a:lnTo>
                    <a:lnTo>
                      <a:pt x="20944" y="56246"/>
                    </a:lnTo>
                    <a:lnTo>
                      <a:pt x="20944" y="56246"/>
                    </a:lnTo>
                    <a:cubicBezTo>
                      <a:pt x="21365" y="56096"/>
                      <a:pt x="21767" y="55934"/>
                      <a:pt x="22138" y="55754"/>
                    </a:cubicBezTo>
                    <a:cubicBezTo>
                      <a:pt x="23790" y="54956"/>
                      <a:pt x="24558" y="53958"/>
                      <a:pt x="24484" y="52701"/>
                    </a:cubicBezTo>
                    <a:lnTo>
                      <a:pt x="24484" y="52701"/>
                    </a:lnTo>
                    <a:lnTo>
                      <a:pt x="24483" y="52701"/>
                    </a:lnTo>
                    <a:lnTo>
                      <a:pt x="24483" y="52701"/>
                    </a:lnTo>
                    <a:cubicBezTo>
                      <a:pt x="24482" y="52700"/>
                      <a:pt x="24482" y="52698"/>
                      <a:pt x="24482" y="52697"/>
                    </a:cubicBezTo>
                    <a:lnTo>
                      <a:pt x="24482" y="52697"/>
                    </a:lnTo>
                    <a:lnTo>
                      <a:pt x="24461" y="52700"/>
                    </a:lnTo>
                    <a:lnTo>
                      <a:pt x="24461" y="52700"/>
                    </a:lnTo>
                    <a:cubicBezTo>
                      <a:pt x="25422" y="52400"/>
                      <a:pt x="26469" y="51867"/>
                      <a:pt x="27635" y="50905"/>
                    </a:cubicBezTo>
                    <a:lnTo>
                      <a:pt x="27635" y="50905"/>
                    </a:lnTo>
                    <a:cubicBezTo>
                      <a:pt x="26208" y="54283"/>
                      <a:pt x="23925" y="57997"/>
                      <a:pt x="23239" y="58684"/>
                    </a:cubicBezTo>
                    <a:cubicBezTo>
                      <a:pt x="21526" y="60399"/>
                      <a:pt x="19341" y="60847"/>
                      <a:pt x="17284" y="60847"/>
                    </a:cubicBezTo>
                    <a:cubicBezTo>
                      <a:pt x="15969" y="60847"/>
                      <a:pt x="14707" y="60664"/>
                      <a:pt x="13654" y="60512"/>
                    </a:cubicBezTo>
                    <a:cubicBezTo>
                      <a:pt x="12893" y="60401"/>
                      <a:pt x="12255" y="60309"/>
                      <a:pt x="11777" y="60309"/>
                    </a:cubicBezTo>
                    <a:cubicBezTo>
                      <a:pt x="11632" y="60309"/>
                      <a:pt x="11505" y="60317"/>
                      <a:pt x="11390" y="60333"/>
                    </a:cubicBezTo>
                    <a:cubicBezTo>
                      <a:pt x="11471" y="59845"/>
                      <a:pt x="11357" y="59060"/>
                      <a:pt x="11215" y="58071"/>
                    </a:cubicBezTo>
                    <a:cubicBezTo>
                      <a:pt x="10824" y="55372"/>
                      <a:pt x="10233" y="51294"/>
                      <a:pt x="13042" y="48486"/>
                    </a:cubicBezTo>
                    <a:cubicBezTo>
                      <a:pt x="13730" y="47799"/>
                      <a:pt x="17444" y="45516"/>
                      <a:pt x="20822" y="44089"/>
                    </a:cubicBezTo>
                    <a:lnTo>
                      <a:pt x="20822" y="44089"/>
                    </a:lnTo>
                    <a:cubicBezTo>
                      <a:pt x="20831" y="44079"/>
                      <a:pt x="20840" y="44068"/>
                      <a:pt x="20848" y="44058"/>
                    </a:cubicBezTo>
                    <a:lnTo>
                      <a:pt x="20854" y="44063"/>
                    </a:lnTo>
                    <a:lnTo>
                      <a:pt x="20854" y="44063"/>
                    </a:lnTo>
                    <a:lnTo>
                      <a:pt x="20866" y="44071"/>
                    </a:lnTo>
                    <a:lnTo>
                      <a:pt x="20866" y="44071"/>
                    </a:lnTo>
                    <a:cubicBezTo>
                      <a:pt x="21887" y="43641"/>
                      <a:pt x="22875" y="43291"/>
                      <a:pt x="23739" y="43088"/>
                    </a:cubicBezTo>
                    <a:close/>
                    <a:moveTo>
                      <a:pt x="23745" y="43064"/>
                    </a:moveTo>
                    <a:lnTo>
                      <a:pt x="23739" y="43065"/>
                    </a:lnTo>
                    <a:cubicBezTo>
                      <a:pt x="20006" y="43940"/>
                      <a:pt x="13926" y="47572"/>
                      <a:pt x="13025" y="48470"/>
                    </a:cubicBezTo>
                    <a:cubicBezTo>
                      <a:pt x="10208" y="51287"/>
                      <a:pt x="10799" y="55370"/>
                      <a:pt x="11193" y="58073"/>
                    </a:cubicBezTo>
                    <a:cubicBezTo>
                      <a:pt x="11338" y="59071"/>
                      <a:pt x="11451" y="59859"/>
                      <a:pt x="11367" y="60345"/>
                    </a:cubicBezTo>
                    <a:lnTo>
                      <a:pt x="11364" y="60359"/>
                    </a:lnTo>
                    <a:lnTo>
                      <a:pt x="11379" y="60358"/>
                    </a:lnTo>
                    <a:cubicBezTo>
                      <a:pt x="11494" y="60338"/>
                      <a:pt x="11627" y="60329"/>
                      <a:pt x="11775" y="60329"/>
                    </a:cubicBezTo>
                    <a:cubicBezTo>
                      <a:pt x="12251" y="60329"/>
                      <a:pt x="12890" y="60421"/>
                      <a:pt x="13651" y="60532"/>
                    </a:cubicBezTo>
                    <a:cubicBezTo>
                      <a:pt x="14704" y="60685"/>
                      <a:pt x="15968" y="60868"/>
                      <a:pt x="17284" y="60868"/>
                    </a:cubicBezTo>
                    <a:cubicBezTo>
                      <a:pt x="19344" y="60868"/>
                      <a:pt x="21535" y="60419"/>
                      <a:pt x="23252" y="58696"/>
                    </a:cubicBezTo>
                    <a:cubicBezTo>
                      <a:pt x="23941" y="58006"/>
                      <a:pt x="26238" y="54268"/>
                      <a:pt x="27666" y="50879"/>
                    </a:cubicBezTo>
                    <a:lnTo>
                      <a:pt x="27666" y="50879"/>
                    </a:lnTo>
                    <a:cubicBezTo>
                      <a:pt x="27656" y="50888"/>
                      <a:pt x="27645" y="50896"/>
                      <a:pt x="27635" y="50905"/>
                    </a:cubicBezTo>
                    <a:lnTo>
                      <a:pt x="27635" y="50905"/>
                    </a:lnTo>
                    <a:cubicBezTo>
                      <a:pt x="27636" y="50902"/>
                      <a:pt x="27638" y="50899"/>
                      <a:pt x="27639" y="50897"/>
                    </a:cubicBezTo>
                    <a:lnTo>
                      <a:pt x="27639" y="50897"/>
                    </a:lnTo>
                    <a:cubicBezTo>
                      <a:pt x="27648" y="50890"/>
                      <a:pt x="27657" y="50884"/>
                      <a:pt x="27666" y="50877"/>
                    </a:cubicBezTo>
                    <a:lnTo>
                      <a:pt x="27661" y="50868"/>
                    </a:lnTo>
                    <a:lnTo>
                      <a:pt x="27658" y="50865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4" y="50860"/>
                      <a:pt x="27654" y="50861"/>
                      <a:pt x="27654" y="50861"/>
                    </a:cubicBezTo>
                    <a:lnTo>
                      <a:pt x="27654" y="50861"/>
                    </a:lnTo>
                    <a:cubicBezTo>
                      <a:pt x="27654" y="50860"/>
                      <a:pt x="27654" y="50860"/>
                      <a:pt x="27654" y="50860"/>
                    </a:cubicBezTo>
                    <a:lnTo>
                      <a:pt x="27654" y="50860"/>
                    </a:lnTo>
                    <a:lnTo>
                      <a:pt x="27655" y="50860"/>
                    </a:lnTo>
                    <a:lnTo>
                      <a:pt x="27655" y="50860"/>
                    </a:lnTo>
                    <a:cubicBezTo>
                      <a:pt x="27655" y="50860"/>
                      <a:pt x="27655" y="50860"/>
                      <a:pt x="27656" y="50860"/>
                    </a:cubicBezTo>
                    <a:lnTo>
                      <a:pt x="27661" y="50868"/>
                    </a:lnTo>
                    <a:lnTo>
                      <a:pt x="27667" y="50875"/>
                    </a:lnTo>
                    <a:lnTo>
                      <a:pt x="27667" y="50875"/>
                    </a:lnTo>
                    <a:cubicBezTo>
                      <a:pt x="28100" y="49848"/>
                      <a:pt x="28453" y="48852"/>
                      <a:pt x="28657" y="47983"/>
                    </a:cubicBezTo>
                    <a:lnTo>
                      <a:pt x="28658" y="47977"/>
                    </a:lnTo>
                    <a:lnTo>
                      <a:pt x="23745" y="43064"/>
                    </a:lnTo>
                    <a:close/>
                    <a:moveTo>
                      <a:pt x="50888" y="44226"/>
                    </a:moveTo>
                    <a:cubicBezTo>
                      <a:pt x="50895" y="44234"/>
                      <a:pt x="50902" y="44243"/>
                      <a:pt x="50909" y="44252"/>
                    </a:cubicBezTo>
                    <a:lnTo>
                      <a:pt x="50909" y="44252"/>
                    </a:lnTo>
                    <a:cubicBezTo>
                      <a:pt x="54287" y="45679"/>
                      <a:pt x="57999" y="47962"/>
                      <a:pt x="58687" y="48647"/>
                    </a:cubicBezTo>
                    <a:cubicBezTo>
                      <a:pt x="61498" y="51457"/>
                      <a:pt x="60905" y="55534"/>
                      <a:pt x="60514" y="58232"/>
                    </a:cubicBezTo>
                    <a:cubicBezTo>
                      <a:pt x="60370" y="59222"/>
                      <a:pt x="60257" y="60004"/>
                      <a:pt x="60339" y="60496"/>
                    </a:cubicBezTo>
                    <a:cubicBezTo>
                      <a:pt x="60225" y="60476"/>
                      <a:pt x="60095" y="60468"/>
                      <a:pt x="59950" y="60468"/>
                    </a:cubicBezTo>
                    <a:cubicBezTo>
                      <a:pt x="59473" y="60468"/>
                      <a:pt x="58835" y="60561"/>
                      <a:pt x="58077" y="60671"/>
                    </a:cubicBezTo>
                    <a:cubicBezTo>
                      <a:pt x="57025" y="60823"/>
                      <a:pt x="55764" y="61006"/>
                      <a:pt x="54450" y="61006"/>
                    </a:cubicBezTo>
                    <a:cubicBezTo>
                      <a:pt x="52392" y="61006"/>
                      <a:pt x="50204" y="60558"/>
                      <a:pt x="48491" y="58844"/>
                    </a:cubicBezTo>
                    <a:cubicBezTo>
                      <a:pt x="47804" y="58156"/>
                      <a:pt x="45521" y="54442"/>
                      <a:pt x="44095" y="51063"/>
                    </a:cubicBezTo>
                    <a:lnTo>
                      <a:pt x="44095" y="51063"/>
                    </a:lnTo>
                    <a:cubicBezTo>
                      <a:pt x="45253" y="52019"/>
                      <a:pt x="46293" y="52551"/>
                      <a:pt x="47248" y="52852"/>
                    </a:cubicBezTo>
                    <a:lnTo>
                      <a:pt x="47248" y="52852"/>
                    </a:lnTo>
                    <a:cubicBezTo>
                      <a:pt x="47248" y="52853"/>
                      <a:pt x="47248" y="52854"/>
                      <a:pt x="47248" y="52855"/>
                    </a:cubicBezTo>
                    <a:lnTo>
                      <a:pt x="47248" y="52855"/>
                    </a:lnTo>
                    <a:lnTo>
                      <a:pt x="47247" y="52855"/>
                    </a:lnTo>
                    <a:lnTo>
                      <a:pt x="47247" y="52855"/>
                    </a:lnTo>
                    <a:cubicBezTo>
                      <a:pt x="47130" y="54841"/>
                      <a:pt x="49123" y="55932"/>
                      <a:pt x="51492" y="56680"/>
                    </a:cubicBezTo>
                    <a:lnTo>
                      <a:pt x="51492" y="56680"/>
                    </a:lnTo>
                    <a:lnTo>
                      <a:pt x="51498" y="56686"/>
                    </a:lnTo>
                    <a:lnTo>
                      <a:pt x="51501" y="56683"/>
                    </a:lnTo>
                    <a:lnTo>
                      <a:pt x="51501" y="56683"/>
                    </a:lnTo>
                    <a:cubicBezTo>
                      <a:pt x="51883" y="56804"/>
                      <a:pt x="52274" y="56915"/>
                      <a:pt x="52668" y="57020"/>
                    </a:cubicBezTo>
                    <a:lnTo>
                      <a:pt x="52668" y="57020"/>
                    </a:lnTo>
                    <a:lnTo>
                      <a:pt x="52666" y="57025"/>
                    </a:lnTo>
                    <a:lnTo>
                      <a:pt x="52675" y="57028"/>
                    </a:lnTo>
                    <a:lnTo>
                      <a:pt x="52677" y="57023"/>
                    </a:lnTo>
                    <a:lnTo>
                      <a:pt x="52677" y="57023"/>
                    </a:lnTo>
                    <a:cubicBezTo>
                      <a:pt x="52848" y="57068"/>
                      <a:pt x="53020" y="57113"/>
                      <a:pt x="53192" y="57156"/>
                    </a:cubicBezTo>
                    <a:lnTo>
                      <a:pt x="53192" y="57156"/>
                    </a:lnTo>
                    <a:lnTo>
                      <a:pt x="53183" y="57189"/>
                    </a:lnTo>
                    <a:lnTo>
                      <a:pt x="53195" y="57192"/>
                    </a:lnTo>
                    <a:lnTo>
                      <a:pt x="53203" y="57159"/>
                    </a:lnTo>
                    <a:lnTo>
                      <a:pt x="53203" y="57159"/>
                    </a:lnTo>
                    <a:cubicBezTo>
                      <a:pt x="53375" y="57202"/>
                      <a:pt x="53547" y="57244"/>
                      <a:pt x="53717" y="57286"/>
                    </a:cubicBezTo>
                    <a:lnTo>
                      <a:pt x="53717" y="57286"/>
                    </a:lnTo>
                    <a:lnTo>
                      <a:pt x="53716" y="57296"/>
                    </a:lnTo>
                    <a:lnTo>
                      <a:pt x="53727" y="57296"/>
                    </a:lnTo>
                    <a:lnTo>
                      <a:pt x="53727" y="57288"/>
                    </a:lnTo>
                    <a:lnTo>
                      <a:pt x="53727" y="57288"/>
                    </a:lnTo>
                    <a:cubicBezTo>
                      <a:pt x="53910" y="57333"/>
                      <a:pt x="54092" y="57376"/>
                      <a:pt x="54272" y="57418"/>
                    </a:cubicBezTo>
                    <a:lnTo>
                      <a:pt x="54272" y="57418"/>
                    </a:lnTo>
                    <a:lnTo>
                      <a:pt x="54273" y="57432"/>
                    </a:lnTo>
                    <a:lnTo>
                      <a:pt x="54283" y="57431"/>
                    </a:lnTo>
                    <a:lnTo>
                      <a:pt x="54282" y="57421"/>
                    </a:lnTo>
                    <a:lnTo>
                      <a:pt x="54282" y="57421"/>
                    </a:lnTo>
                    <a:cubicBezTo>
                      <a:pt x="54435" y="57457"/>
                      <a:pt x="54588" y="57493"/>
                      <a:pt x="54738" y="57528"/>
                    </a:cubicBezTo>
                    <a:cubicBezTo>
                      <a:pt x="54789" y="57540"/>
                      <a:pt x="54840" y="57552"/>
                      <a:pt x="54891" y="57564"/>
                    </a:cubicBezTo>
                    <a:lnTo>
                      <a:pt x="54891" y="57564"/>
                    </a:lnTo>
                    <a:lnTo>
                      <a:pt x="54896" y="57582"/>
                    </a:lnTo>
                    <a:lnTo>
                      <a:pt x="54906" y="57579"/>
                    </a:lnTo>
                    <a:lnTo>
                      <a:pt x="54903" y="57567"/>
                    </a:lnTo>
                    <a:lnTo>
                      <a:pt x="54903" y="57567"/>
                    </a:lnTo>
                    <a:cubicBezTo>
                      <a:pt x="56609" y="57968"/>
                      <a:pt x="58073" y="58324"/>
                      <a:pt x="58678" y="58850"/>
                    </a:cubicBezTo>
                    <a:lnTo>
                      <a:pt x="58678" y="58850"/>
                    </a:lnTo>
                    <a:cubicBezTo>
                      <a:pt x="58691" y="58863"/>
                      <a:pt x="58703" y="58875"/>
                      <a:pt x="58716" y="58887"/>
                    </a:cubicBezTo>
                    <a:lnTo>
                      <a:pt x="58730" y="58870"/>
                    </a:lnTo>
                    <a:cubicBezTo>
                      <a:pt x="58730" y="58870"/>
                      <a:pt x="58730" y="58869"/>
                      <a:pt x="58729" y="58869"/>
                    </a:cubicBezTo>
                    <a:lnTo>
                      <a:pt x="58729" y="58869"/>
                    </a:lnTo>
                    <a:lnTo>
                      <a:pt x="58732" y="58867"/>
                    </a:lnTo>
                    <a:cubicBezTo>
                      <a:pt x="58114" y="58286"/>
                      <a:pt x="57730" y="56650"/>
                      <a:pt x="57287" y="54755"/>
                    </a:cubicBezTo>
                    <a:cubicBezTo>
                      <a:pt x="57184" y="54318"/>
                      <a:pt x="57078" y="53867"/>
                      <a:pt x="56965" y="53413"/>
                    </a:cubicBezTo>
                    <a:lnTo>
                      <a:pt x="56965" y="53413"/>
                    </a:lnTo>
                    <a:lnTo>
                      <a:pt x="56977" y="53410"/>
                    </a:lnTo>
                    <a:lnTo>
                      <a:pt x="56974" y="53398"/>
                    </a:lnTo>
                    <a:lnTo>
                      <a:pt x="56963" y="53401"/>
                    </a:lnTo>
                    <a:lnTo>
                      <a:pt x="56963" y="53401"/>
                    </a:lnTo>
                    <a:cubicBezTo>
                      <a:pt x="56756" y="52570"/>
                      <a:pt x="56526" y="51729"/>
                      <a:pt x="56251" y="50952"/>
                    </a:cubicBezTo>
                    <a:lnTo>
                      <a:pt x="56251" y="50952"/>
                    </a:lnTo>
                    <a:lnTo>
                      <a:pt x="56255" y="50946"/>
                    </a:lnTo>
                    <a:lnTo>
                      <a:pt x="56248" y="50941"/>
                    </a:lnTo>
                    <a:lnTo>
                      <a:pt x="56248" y="50941"/>
                    </a:lnTo>
                    <a:cubicBezTo>
                      <a:pt x="56098" y="50519"/>
                      <a:pt x="55935" y="50117"/>
                      <a:pt x="55755" y="49745"/>
                    </a:cubicBezTo>
                    <a:cubicBezTo>
                      <a:pt x="54992" y="48166"/>
                      <a:pt x="54046" y="47394"/>
                      <a:pt x="52866" y="47394"/>
                    </a:cubicBezTo>
                    <a:cubicBezTo>
                      <a:pt x="52812" y="47394"/>
                      <a:pt x="52757" y="47396"/>
                      <a:pt x="52702" y="47399"/>
                    </a:cubicBezTo>
                    <a:lnTo>
                      <a:pt x="52702" y="47404"/>
                    </a:lnTo>
                    <a:lnTo>
                      <a:pt x="52702" y="47404"/>
                    </a:lnTo>
                    <a:cubicBezTo>
                      <a:pt x="52702" y="47404"/>
                      <a:pt x="52701" y="47404"/>
                      <a:pt x="52701" y="47404"/>
                    </a:cubicBezTo>
                    <a:lnTo>
                      <a:pt x="52702" y="47421"/>
                    </a:lnTo>
                    <a:lnTo>
                      <a:pt x="52702" y="47421"/>
                    </a:lnTo>
                    <a:cubicBezTo>
                      <a:pt x="52402" y="46462"/>
                      <a:pt x="51870" y="45417"/>
                      <a:pt x="50909" y="44252"/>
                    </a:cubicBezTo>
                    <a:lnTo>
                      <a:pt x="50909" y="44252"/>
                    </a:lnTo>
                    <a:cubicBezTo>
                      <a:pt x="50908" y="44251"/>
                      <a:pt x="50906" y="44251"/>
                      <a:pt x="50905" y="44250"/>
                    </a:cubicBezTo>
                    <a:lnTo>
                      <a:pt x="50905" y="44250"/>
                    </a:lnTo>
                    <a:cubicBezTo>
                      <a:pt x="50899" y="44242"/>
                      <a:pt x="50893" y="44234"/>
                      <a:pt x="50888" y="44226"/>
                    </a:cubicBezTo>
                    <a:close/>
                    <a:moveTo>
                      <a:pt x="47986" y="43223"/>
                    </a:moveTo>
                    <a:lnTo>
                      <a:pt x="45528" y="45681"/>
                    </a:lnTo>
                    <a:lnTo>
                      <a:pt x="43069" y="48138"/>
                    </a:lnTo>
                    <a:lnTo>
                      <a:pt x="43072" y="48144"/>
                    </a:lnTo>
                    <a:cubicBezTo>
                      <a:pt x="43275" y="49012"/>
                      <a:pt x="43628" y="50007"/>
                      <a:pt x="44060" y="51035"/>
                    </a:cubicBezTo>
                    <a:lnTo>
                      <a:pt x="44060" y="51035"/>
                    </a:lnTo>
                    <a:lnTo>
                      <a:pt x="44065" y="51030"/>
                    </a:lnTo>
                    <a:lnTo>
                      <a:pt x="44073" y="51016"/>
                    </a:lnTo>
                    <a:cubicBezTo>
                      <a:pt x="44073" y="51016"/>
                      <a:pt x="44074" y="51016"/>
                      <a:pt x="44074" y="51016"/>
                    </a:cubicBezTo>
                    <a:lnTo>
                      <a:pt x="44074" y="51016"/>
                    </a:lnTo>
                    <a:lnTo>
                      <a:pt x="44074" y="51016"/>
                    </a:lnTo>
                    <a:lnTo>
                      <a:pt x="44074" y="51016"/>
                    </a:lnTo>
                    <a:cubicBezTo>
                      <a:pt x="44075" y="51016"/>
                      <a:pt x="44075" y="51017"/>
                      <a:pt x="44075" y="51017"/>
                    </a:cubicBezTo>
                    <a:lnTo>
                      <a:pt x="44075" y="51017"/>
                    </a:lnTo>
                    <a:cubicBezTo>
                      <a:pt x="44075" y="51017"/>
                      <a:pt x="44074" y="51017"/>
                      <a:pt x="44074" y="51016"/>
                    </a:cubicBezTo>
                    <a:lnTo>
                      <a:pt x="44074" y="51016"/>
                    </a:lnTo>
                    <a:lnTo>
                      <a:pt x="44066" y="51029"/>
                    </a:lnTo>
                    <a:lnTo>
                      <a:pt x="44066" y="51029"/>
                    </a:lnTo>
                    <a:lnTo>
                      <a:pt x="44065" y="51030"/>
                    </a:lnTo>
                    <a:lnTo>
                      <a:pt x="44062" y="51035"/>
                    </a:lnTo>
                    <a:cubicBezTo>
                      <a:pt x="44071" y="51041"/>
                      <a:pt x="44081" y="51047"/>
                      <a:pt x="44090" y="51053"/>
                    </a:cubicBezTo>
                    <a:lnTo>
                      <a:pt x="44090" y="51053"/>
                    </a:lnTo>
                    <a:cubicBezTo>
                      <a:pt x="44092" y="51056"/>
                      <a:pt x="44093" y="51060"/>
                      <a:pt x="44095" y="51063"/>
                    </a:cubicBezTo>
                    <a:lnTo>
                      <a:pt x="44095" y="51063"/>
                    </a:lnTo>
                    <a:cubicBezTo>
                      <a:pt x="44083" y="51054"/>
                      <a:pt x="44072" y="51044"/>
                      <a:pt x="44060" y="51035"/>
                    </a:cubicBezTo>
                    <a:lnTo>
                      <a:pt x="44060" y="51035"/>
                    </a:lnTo>
                    <a:cubicBezTo>
                      <a:pt x="45488" y="54425"/>
                      <a:pt x="47787" y="58167"/>
                      <a:pt x="48477" y="58858"/>
                    </a:cubicBezTo>
                    <a:cubicBezTo>
                      <a:pt x="50195" y="60577"/>
                      <a:pt x="52385" y="61026"/>
                      <a:pt x="54447" y="61026"/>
                    </a:cubicBezTo>
                    <a:cubicBezTo>
                      <a:pt x="55761" y="61026"/>
                      <a:pt x="57026" y="60843"/>
                      <a:pt x="58079" y="60691"/>
                    </a:cubicBezTo>
                    <a:cubicBezTo>
                      <a:pt x="58841" y="60581"/>
                      <a:pt x="59479" y="60488"/>
                      <a:pt x="59955" y="60488"/>
                    </a:cubicBezTo>
                    <a:cubicBezTo>
                      <a:pt x="60104" y="60488"/>
                      <a:pt x="60236" y="60497"/>
                      <a:pt x="60352" y="60517"/>
                    </a:cubicBezTo>
                    <a:lnTo>
                      <a:pt x="60366" y="60519"/>
                    </a:lnTo>
                    <a:lnTo>
                      <a:pt x="60363" y="60504"/>
                    </a:lnTo>
                    <a:cubicBezTo>
                      <a:pt x="60279" y="60019"/>
                      <a:pt x="60392" y="59231"/>
                      <a:pt x="60537" y="58232"/>
                    </a:cubicBezTo>
                    <a:cubicBezTo>
                      <a:pt x="60928" y="55530"/>
                      <a:pt x="61522" y="51443"/>
                      <a:pt x="58704" y="48629"/>
                    </a:cubicBezTo>
                    <a:cubicBezTo>
                      <a:pt x="57804" y="47731"/>
                      <a:pt x="51724" y="44100"/>
                      <a:pt x="47991" y="43225"/>
                    </a:cubicBezTo>
                    <a:lnTo>
                      <a:pt x="47986" y="43223"/>
                    </a:lnTo>
                    <a:close/>
                    <a:moveTo>
                      <a:pt x="39675" y="55910"/>
                    </a:moveTo>
                    <a:lnTo>
                      <a:pt x="39675" y="55910"/>
                    </a:lnTo>
                    <a:cubicBezTo>
                      <a:pt x="40173" y="56353"/>
                      <a:pt x="40451" y="56913"/>
                      <a:pt x="40511" y="57601"/>
                    </a:cubicBezTo>
                    <a:lnTo>
                      <a:pt x="40511" y="57601"/>
                    </a:lnTo>
                    <a:lnTo>
                      <a:pt x="35857" y="61540"/>
                    </a:lnTo>
                    <a:lnTo>
                      <a:pt x="35857" y="61540"/>
                    </a:lnTo>
                    <a:cubicBezTo>
                      <a:pt x="35858" y="61536"/>
                      <a:pt x="35858" y="61532"/>
                      <a:pt x="35859" y="61528"/>
                    </a:cubicBezTo>
                    <a:lnTo>
                      <a:pt x="35859" y="61528"/>
                    </a:lnTo>
                    <a:lnTo>
                      <a:pt x="40106" y="56425"/>
                    </a:lnTo>
                    <a:lnTo>
                      <a:pt x="40097" y="56418"/>
                    </a:lnTo>
                    <a:lnTo>
                      <a:pt x="35865" y="61503"/>
                    </a:lnTo>
                    <a:lnTo>
                      <a:pt x="35865" y="61503"/>
                    </a:lnTo>
                    <a:cubicBezTo>
                      <a:pt x="36181" y="60115"/>
                      <a:pt x="36979" y="59261"/>
                      <a:pt x="37819" y="58358"/>
                    </a:cubicBezTo>
                    <a:cubicBezTo>
                      <a:pt x="38453" y="57676"/>
                      <a:pt x="39133" y="56945"/>
                      <a:pt x="39675" y="55910"/>
                    </a:cubicBezTo>
                    <a:close/>
                    <a:moveTo>
                      <a:pt x="40605" y="52611"/>
                    </a:moveTo>
                    <a:cubicBezTo>
                      <a:pt x="40258" y="55706"/>
                      <a:pt x="38956" y="57105"/>
                      <a:pt x="37805" y="58342"/>
                    </a:cubicBezTo>
                    <a:cubicBezTo>
                      <a:pt x="36954" y="59256"/>
                      <a:pt x="36148" y="60121"/>
                      <a:pt x="35837" y="61536"/>
                    </a:cubicBezTo>
                    <a:lnTo>
                      <a:pt x="35837" y="61536"/>
                    </a:lnTo>
                    <a:lnTo>
                      <a:pt x="35832" y="61543"/>
                    </a:lnTo>
                    <a:lnTo>
                      <a:pt x="35832" y="61543"/>
                    </a:lnTo>
                    <a:cubicBezTo>
                      <a:pt x="35519" y="60124"/>
                      <a:pt x="34714" y="59259"/>
                      <a:pt x="33863" y="58342"/>
                    </a:cubicBezTo>
                    <a:cubicBezTo>
                      <a:pt x="32713" y="57109"/>
                      <a:pt x="31416" y="55715"/>
                      <a:pt x="31064" y="52638"/>
                    </a:cubicBezTo>
                    <a:lnTo>
                      <a:pt x="31064" y="52638"/>
                    </a:lnTo>
                    <a:cubicBezTo>
                      <a:pt x="31450" y="54368"/>
                      <a:pt x="32718" y="55168"/>
                      <a:pt x="33846" y="55878"/>
                    </a:cubicBezTo>
                    <a:cubicBezTo>
                      <a:pt x="34707" y="56419"/>
                      <a:pt x="35520" y="56932"/>
                      <a:pt x="35821" y="57780"/>
                    </a:cubicBezTo>
                    <a:lnTo>
                      <a:pt x="35831" y="57809"/>
                    </a:lnTo>
                    <a:lnTo>
                      <a:pt x="35843" y="57780"/>
                    </a:lnTo>
                    <a:cubicBezTo>
                      <a:pt x="36143" y="56932"/>
                      <a:pt x="36957" y="56419"/>
                      <a:pt x="37816" y="55878"/>
                    </a:cubicBezTo>
                    <a:cubicBezTo>
                      <a:pt x="38949" y="55164"/>
                      <a:pt x="40227" y="54359"/>
                      <a:pt x="40605" y="52611"/>
                    </a:cubicBezTo>
                    <a:close/>
                    <a:moveTo>
                      <a:pt x="31514" y="56476"/>
                    </a:moveTo>
                    <a:lnTo>
                      <a:pt x="35744" y="61558"/>
                    </a:lnTo>
                    <a:lnTo>
                      <a:pt x="31143" y="57664"/>
                    </a:lnTo>
                    <a:lnTo>
                      <a:pt x="31143" y="57664"/>
                    </a:lnTo>
                    <a:cubicBezTo>
                      <a:pt x="31176" y="57234"/>
                      <a:pt x="31293" y="56834"/>
                      <a:pt x="31514" y="56476"/>
                    </a:cubicBezTo>
                    <a:close/>
                    <a:moveTo>
                      <a:pt x="40512" y="57614"/>
                    </a:moveTo>
                    <a:cubicBezTo>
                      <a:pt x="40544" y="58006"/>
                      <a:pt x="40506" y="58439"/>
                      <a:pt x="40398" y="58915"/>
                    </a:cubicBezTo>
                    <a:lnTo>
                      <a:pt x="40398" y="58915"/>
                    </a:lnTo>
                    <a:lnTo>
                      <a:pt x="35852" y="61561"/>
                    </a:lnTo>
                    <a:lnTo>
                      <a:pt x="35852" y="61561"/>
                    </a:lnTo>
                    <a:cubicBezTo>
                      <a:pt x="35852" y="61559"/>
                      <a:pt x="35853" y="61558"/>
                      <a:pt x="35853" y="61556"/>
                    </a:cubicBezTo>
                    <a:lnTo>
                      <a:pt x="35853" y="61556"/>
                    </a:lnTo>
                    <a:lnTo>
                      <a:pt x="40512" y="57614"/>
                    </a:lnTo>
                    <a:close/>
                    <a:moveTo>
                      <a:pt x="31142" y="57677"/>
                    </a:moveTo>
                    <a:lnTo>
                      <a:pt x="35740" y="61568"/>
                    </a:lnTo>
                    <a:lnTo>
                      <a:pt x="35740" y="61568"/>
                    </a:lnTo>
                    <a:lnTo>
                      <a:pt x="31257" y="58959"/>
                    </a:lnTo>
                    <a:lnTo>
                      <a:pt x="31257" y="58959"/>
                    </a:lnTo>
                    <a:cubicBezTo>
                      <a:pt x="31156" y="58510"/>
                      <a:pt x="31112" y="58080"/>
                      <a:pt x="31142" y="57677"/>
                    </a:cubicBezTo>
                    <a:close/>
                    <a:moveTo>
                      <a:pt x="40394" y="58929"/>
                    </a:moveTo>
                    <a:cubicBezTo>
                      <a:pt x="40338" y="59176"/>
                      <a:pt x="40262" y="59433"/>
                      <a:pt x="40168" y="59703"/>
                    </a:cubicBezTo>
                    <a:cubicBezTo>
                      <a:pt x="40130" y="59813"/>
                      <a:pt x="40089" y="59923"/>
                      <a:pt x="40046" y="60034"/>
                    </a:cubicBezTo>
                    <a:lnTo>
                      <a:pt x="40046" y="60034"/>
                    </a:lnTo>
                    <a:lnTo>
                      <a:pt x="35849" y="61575"/>
                    </a:lnTo>
                    <a:lnTo>
                      <a:pt x="35849" y="61575"/>
                    </a:lnTo>
                    <a:cubicBezTo>
                      <a:pt x="35849" y="61575"/>
                      <a:pt x="35849" y="61575"/>
                      <a:pt x="35849" y="61575"/>
                    </a:cubicBezTo>
                    <a:lnTo>
                      <a:pt x="35849" y="61575"/>
                    </a:lnTo>
                    <a:lnTo>
                      <a:pt x="40394" y="58929"/>
                    </a:lnTo>
                    <a:close/>
                    <a:moveTo>
                      <a:pt x="31260" y="58973"/>
                    </a:moveTo>
                    <a:lnTo>
                      <a:pt x="35736" y="61578"/>
                    </a:lnTo>
                    <a:lnTo>
                      <a:pt x="31595" y="60057"/>
                    </a:lnTo>
                    <a:lnTo>
                      <a:pt x="31595" y="60057"/>
                    </a:lnTo>
                    <a:cubicBezTo>
                      <a:pt x="31454" y="59688"/>
                      <a:pt x="31340" y="59325"/>
                      <a:pt x="31260" y="58973"/>
                    </a:cubicBezTo>
                    <a:close/>
                    <a:moveTo>
                      <a:pt x="40040" y="60049"/>
                    </a:moveTo>
                    <a:cubicBezTo>
                      <a:pt x="39929" y="60332"/>
                      <a:pt x="39803" y="60619"/>
                      <a:pt x="39665" y="60908"/>
                    </a:cubicBezTo>
                    <a:lnTo>
                      <a:pt x="39665" y="60908"/>
                    </a:lnTo>
                    <a:lnTo>
                      <a:pt x="35852" y="61586"/>
                    </a:lnTo>
                    <a:lnTo>
                      <a:pt x="35852" y="61586"/>
                    </a:lnTo>
                    <a:lnTo>
                      <a:pt x="40040" y="60049"/>
                    </a:lnTo>
                    <a:close/>
                    <a:moveTo>
                      <a:pt x="31601" y="60072"/>
                    </a:moveTo>
                    <a:lnTo>
                      <a:pt x="35731" y="61588"/>
                    </a:lnTo>
                    <a:lnTo>
                      <a:pt x="35731" y="61588"/>
                    </a:lnTo>
                    <a:lnTo>
                      <a:pt x="31965" y="60919"/>
                    </a:lnTo>
                    <a:lnTo>
                      <a:pt x="31964" y="60922"/>
                    </a:lnTo>
                    <a:lnTo>
                      <a:pt x="31964" y="60922"/>
                    </a:lnTo>
                    <a:cubicBezTo>
                      <a:pt x="31831" y="60636"/>
                      <a:pt x="31708" y="60352"/>
                      <a:pt x="31601" y="60072"/>
                    </a:cubicBezTo>
                    <a:close/>
                    <a:moveTo>
                      <a:pt x="31993" y="55912"/>
                    </a:moveTo>
                    <a:cubicBezTo>
                      <a:pt x="32534" y="56947"/>
                      <a:pt x="33214" y="57677"/>
                      <a:pt x="33849" y="58358"/>
                    </a:cubicBezTo>
                    <a:cubicBezTo>
                      <a:pt x="34703" y="59274"/>
                      <a:pt x="35508" y="60141"/>
                      <a:pt x="35815" y="61563"/>
                    </a:cubicBezTo>
                    <a:lnTo>
                      <a:pt x="35815" y="61563"/>
                    </a:lnTo>
                    <a:lnTo>
                      <a:pt x="35789" y="61594"/>
                    </a:lnTo>
                    <a:lnTo>
                      <a:pt x="31521" y="56465"/>
                    </a:lnTo>
                    <a:lnTo>
                      <a:pt x="31521" y="56465"/>
                    </a:lnTo>
                    <a:cubicBezTo>
                      <a:pt x="31645" y="56268"/>
                      <a:pt x="31801" y="56083"/>
                      <a:pt x="31993" y="55912"/>
                    </a:cubicBezTo>
                    <a:close/>
                    <a:moveTo>
                      <a:pt x="31969" y="60931"/>
                    </a:moveTo>
                    <a:lnTo>
                      <a:pt x="35730" y="61598"/>
                    </a:lnTo>
                    <a:lnTo>
                      <a:pt x="32299" y="61598"/>
                    </a:lnTo>
                    <a:cubicBezTo>
                      <a:pt x="32183" y="61375"/>
                      <a:pt x="32073" y="61153"/>
                      <a:pt x="31969" y="60931"/>
                    </a:cubicBezTo>
                    <a:close/>
                    <a:moveTo>
                      <a:pt x="35832" y="61644"/>
                    </a:moveTo>
                    <a:lnTo>
                      <a:pt x="35833" y="61645"/>
                    </a:lnTo>
                    <a:lnTo>
                      <a:pt x="35833" y="61646"/>
                    </a:lnTo>
                    <a:lnTo>
                      <a:pt x="35832" y="61644"/>
                    </a:lnTo>
                    <a:close/>
                    <a:moveTo>
                      <a:pt x="24303" y="41934"/>
                    </a:moveTo>
                    <a:lnTo>
                      <a:pt x="29794" y="47425"/>
                    </a:lnTo>
                    <a:cubicBezTo>
                      <a:pt x="29226" y="49855"/>
                      <a:pt x="27672" y="52955"/>
                      <a:pt x="26795" y="54586"/>
                    </a:cubicBezTo>
                    <a:cubicBezTo>
                      <a:pt x="25456" y="57080"/>
                      <a:pt x="24224" y="58935"/>
                      <a:pt x="23746" y="59413"/>
                    </a:cubicBezTo>
                    <a:cubicBezTo>
                      <a:pt x="21826" y="61336"/>
                      <a:pt x="19375" y="61838"/>
                      <a:pt x="17069" y="61838"/>
                    </a:cubicBezTo>
                    <a:cubicBezTo>
                      <a:pt x="15597" y="61838"/>
                      <a:pt x="14183" y="61633"/>
                      <a:pt x="13005" y="61462"/>
                    </a:cubicBezTo>
                    <a:cubicBezTo>
                      <a:pt x="12153" y="61337"/>
                      <a:pt x="11437" y="61235"/>
                      <a:pt x="10903" y="61235"/>
                    </a:cubicBezTo>
                    <a:cubicBezTo>
                      <a:pt x="10738" y="61235"/>
                      <a:pt x="10589" y="61243"/>
                      <a:pt x="10461" y="61266"/>
                    </a:cubicBezTo>
                    <a:cubicBezTo>
                      <a:pt x="10556" y="60717"/>
                      <a:pt x="10427" y="59838"/>
                      <a:pt x="10266" y="58723"/>
                    </a:cubicBezTo>
                    <a:cubicBezTo>
                      <a:pt x="9827" y="55699"/>
                      <a:pt x="9165" y="51129"/>
                      <a:pt x="12313" y="47980"/>
                    </a:cubicBezTo>
                    <a:cubicBezTo>
                      <a:pt x="12792" y="47502"/>
                      <a:pt x="14646" y="46270"/>
                      <a:pt x="17142" y="44933"/>
                    </a:cubicBezTo>
                    <a:cubicBezTo>
                      <a:pt x="20941" y="42893"/>
                      <a:pt x="23258" y="42177"/>
                      <a:pt x="24303" y="41934"/>
                    </a:cubicBezTo>
                    <a:close/>
                    <a:moveTo>
                      <a:pt x="24304" y="41922"/>
                    </a:moveTo>
                    <a:cubicBezTo>
                      <a:pt x="21873" y="42490"/>
                      <a:pt x="18772" y="44046"/>
                      <a:pt x="17137" y="44923"/>
                    </a:cubicBezTo>
                    <a:cubicBezTo>
                      <a:pt x="14642" y="46263"/>
                      <a:pt x="12787" y="47495"/>
                      <a:pt x="12306" y="47973"/>
                    </a:cubicBezTo>
                    <a:cubicBezTo>
                      <a:pt x="9153" y="51125"/>
                      <a:pt x="9818" y="55699"/>
                      <a:pt x="10256" y="58725"/>
                    </a:cubicBezTo>
                    <a:cubicBezTo>
                      <a:pt x="10418" y="59844"/>
                      <a:pt x="10546" y="60727"/>
                      <a:pt x="10450" y="61272"/>
                    </a:cubicBezTo>
                    <a:lnTo>
                      <a:pt x="10448" y="61279"/>
                    </a:lnTo>
                    <a:lnTo>
                      <a:pt x="10456" y="61278"/>
                    </a:lnTo>
                    <a:cubicBezTo>
                      <a:pt x="10587" y="61255"/>
                      <a:pt x="10737" y="61244"/>
                      <a:pt x="10906" y="61244"/>
                    </a:cubicBezTo>
                    <a:cubicBezTo>
                      <a:pt x="11439" y="61244"/>
                      <a:pt x="12153" y="61348"/>
                      <a:pt x="13002" y="61471"/>
                    </a:cubicBezTo>
                    <a:cubicBezTo>
                      <a:pt x="14181" y="61643"/>
                      <a:pt x="15595" y="61848"/>
                      <a:pt x="17071" y="61848"/>
                    </a:cubicBezTo>
                    <a:cubicBezTo>
                      <a:pt x="19377" y="61848"/>
                      <a:pt x="21831" y="61345"/>
                      <a:pt x="23756" y="59422"/>
                    </a:cubicBezTo>
                    <a:cubicBezTo>
                      <a:pt x="24235" y="58942"/>
                      <a:pt x="25466" y="57087"/>
                      <a:pt x="26807" y="54592"/>
                    </a:cubicBezTo>
                    <a:cubicBezTo>
                      <a:pt x="27488" y="53323"/>
                      <a:pt x="28106" y="52048"/>
                      <a:pt x="28598" y="50906"/>
                    </a:cubicBezTo>
                    <a:cubicBezTo>
                      <a:pt x="29173" y="49564"/>
                      <a:pt x="29581" y="48393"/>
                      <a:pt x="29807" y="47425"/>
                    </a:cubicBezTo>
                    <a:lnTo>
                      <a:pt x="29807" y="47421"/>
                    </a:lnTo>
                    <a:lnTo>
                      <a:pt x="24310" y="41923"/>
                    </a:lnTo>
                    <a:lnTo>
                      <a:pt x="24308" y="41922"/>
                    </a:lnTo>
                    <a:close/>
                    <a:moveTo>
                      <a:pt x="40842" y="61485"/>
                    </a:moveTo>
                    <a:cubicBezTo>
                      <a:pt x="40740" y="61485"/>
                      <a:pt x="40659" y="61568"/>
                      <a:pt x="40659" y="61669"/>
                    </a:cubicBezTo>
                    <a:cubicBezTo>
                      <a:pt x="40661" y="61771"/>
                      <a:pt x="40742" y="61852"/>
                      <a:pt x="40842" y="61852"/>
                    </a:cubicBezTo>
                    <a:cubicBezTo>
                      <a:pt x="40943" y="61852"/>
                      <a:pt x="41024" y="61771"/>
                      <a:pt x="41024" y="61669"/>
                    </a:cubicBezTo>
                    <a:cubicBezTo>
                      <a:pt x="41024" y="61568"/>
                      <a:pt x="40943" y="61485"/>
                      <a:pt x="40842" y="61485"/>
                    </a:cubicBezTo>
                    <a:close/>
                    <a:moveTo>
                      <a:pt x="30820" y="61488"/>
                    </a:moveTo>
                    <a:cubicBezTo>
                      <a:pt x="30719" y="61488"/>
                      <a:pt x="30636" y="61569"/>
                      <a:pt x="30636" y="61671"/>
                    </a:cubicBezTo>
                    <a:cubicBezTo>
                      <a:pt x="30636" y="61772"/>
                      <a:pt x="30719" y="61853"/>
                      <a:pt x="30820" y="61853"/>
                    </a:cubicBezTo>
                    <a:cubicBezTo>
                      <a:pt x="30922" y="61852"/>
                      <a:pt x="31003" y="61771"/>
                      <a:pt x="31003" y="61671"/>
                    </a:cubicBezTo>
                    <a:cubicBezTo>
                      <a:pt x="31003" y="61569"/>
                      <a:pt x="30922" y="61488"/>
                      <a:pt x="30820" y="61488"/>
                    </a:cubicBezTo>
                    <a:close/>
                    <a:moveTo>
                      <a:pt x="47428" y="42089"/>
                    </a:moveTo>
                    <a:cubicBezTo>
                      <a:pt x="49858" y="42657"/>
                      <a:pt x="52957" y="44211"/>
                      <a:pt x="54589" y="45088"/>
                    </a:cubicBezTo>
                    <a:cubicBezTo>
                      <a:pt x="57083" y="46427"/>
                      <a:pt x="58937" y="47659"/>
                      <a:pt x="59415" y="48137"/>
                    </a:cubicBezTo>
                    <a:cubicBezTo>
                      <a:pt x="62566" y="51284"/>
                      <a:pt x="61903" y="55854"/>
                      <a:pt x="61464" y="58878"/>
                    </a:cubicBezTo>
                    <a:cubicBezTo>
                      <a:pt x="61304" y="59993"/>
                      <a:pt x="61175" y="60875"/>
                      <a:pt x="61269" y="61421"/>
                    </a:cubicBezTo>
                    <a:cubicBezTo>
                      <a:pt x="61141" y="61400"/>
                      <a:pt x="60995" y="61390"/>
                      <a:pt x="60832" y="61390"/>
                    </a:cubicBezTo>
                    <a:cubicBezTo>
                      <a:pt x="60297" y="61390"/>
                      <a:pt x="59580" y="61494"/>
                      <a:pt x="58726" y="61619"/>
                    </a:cubicBezTo>
                    <a:cubicBezTo>
                      <a:pt x="57547" y="61789"/>
                      <a:pt x="56133" y="61994"/>
                      <a:pt x="54660" y="61994"/>
                    </a:cubicBezTo>
                    <a:cubicBezTo>
                      <a:pt x="52355" y="61994"/>
                      <a:pt x="49905" y="61492"/>
                      <a:pt x="47984" y="59570"/>
                    </a:cubicBezTo>
                    <a:cubicBezTo>
                      <a:pt x="47506" y="59091"/>
                      <a:pt x="46274" y="57237"/>
                      <a:pt x="44935" y="54743"/>
                    </a:cubicBezTo>
                    <a:cubicBezTo>
                      <a:pt x="42895" y="50942"/>
                      <a:pt x="42181" y="48625"/>
                      <a:pt x="41936" y="47580"/>
                    </a:cubicBezTo>
                    <a:lnTo>
                      <a:pt x="47428" y="42089"/>
                    </a:lnTo>
                    <a:close/>
                    <a:moveTo>
                      <a:pt x="47423" y="42078"/>
                    </a:moveTo>
                    <a:lnTo>
                      <a:pt x="44675" y="44827"/>
                    </a:lnTo>
                    <a:lnTo>
                      <a:pt x="41927" y="47575"/>
                    </a:lnTo>
                    <a:lnTo>
                      <a:pt x="41924" y="47577"/>
                    </a:lnTo>
                    <a:lnTo>
                      <a:pt x="41924" y="47580"/>
                    </a:lnTo>
                    <a:cubicBezTo>
                      <a:pt x="42494" y="50013"/>
                      <a:pt x="44050" y="53114"/>
                      <a:pt x="44927" y="54747"/>
                    </a:cubicBezTo>
                    <a:cubicBezTo>
                      <a:pt x="46267" y="57244"/>
                      <a:pt x="47499" y="59099"/>
                      <a:pt x="47977" y="59578"/>
                    </a:cubicBezTo>
                    <a:cubicBezTo>
                      <a:pt x="49900" y="61503"/>
                      <a:pt x="52353" y="62005"/>
                      <a:pt x="54660" y="62005"/>
                    </a:cubicBezTo>
                    <a:cubicBezTo>
                      <a:pt x="56132" y="62005"/>
                      <a:pt x="57546" y="61800"/>
                      <a:pt x="58730" y="61627"/>
                    </a:cubicBezTo>
                    <a:cubicBezTo>
                      <a:pt x="59583" y="61505"/>
                      <a:pt x="60299" y="61400"/>
                      <a:pt x="60833" y="61400"/>
                    </a:cubicBezTo>
                    <a:cubicBezTo>
                      <a:pt x="60999" y="61400"/>
                      <a:pt x="61147" y="61410"/>
                      <a:pt x="61276" y="61433"/>
                    </a:cubicBezTo>
                    <a:lnTo>
                      <a:pt x="61283" y="61435"/>
                    </a:lnTo>
                    <a:lnTo>
                      <a:pt x="61282" y="61427"/>
                    </a:lnTo>
                    <a:cubicBezTo>
                      <a:pt x="61186" y="60882"/>
                      <a:pt x="61312" y="59999"/>
                      <a:pt x="61476" y="58881"/>
                    </a:cubicBezTo>
                    <a:cubicBezTo>
                      <a:pt x="61917" y="55854"/>
                      <a:pt x="62579" y="51281"/>
                      <a:pt x="59426" y="48130"/>
                    </a:cubicBezTo>
                    <a:cubicBezTo>
                      <a:pt x="58946" y="47651"/>
                      <a:pt x="57091" y="46420"/>
                      <a:pt x="54595" y="45079"/>
                    </a:cubicBezTo>
                    <a:cubicBezTo>
                      <a:pt x="53325" y="44398"/>
                      <a:pt x="52050" y="43778"/>
                      <a:pt x="50908" y="43288"/>
                    </a:cubicBezTo>
                    <a:cubicBezTo>
                      <a:pt x="49566" y="42712"/>
                      <a:pt x="48397" y="42304"/>
                      <a:pt x="47428" y="42078"/>
                    </a:cubicBezTo>
                    <a:close/>
                    <a:moveTo>
                      <a:pt x="39659" y="60920"/>
                    </a:moveTo>
                    <a:lnTo>
                      <a:pt x="39659" y="60920"/>
                    </a:lnTo>
                    <a:cubicBezTo>
                      <a:pt x="39461" y="61334"/>
                      <a:pt x="39238" y="61753"/>
                      <a:pt x="39003" y="62170"/>
                    </a:cubicBezTo>
                    <a:lnTo>
                      <a:pt x="39003" y="62170"/>
                    </a:lnTo>
                    <a:lnTo>
                      <a:pt x="35848" y="61608"/>
                    </a:lnTo>
                    <a:lnTo>
                      <a:pt x="39306" y="61608"/>
                    </a:lnTo>
                    <a:lnTo>
                      <a:pt x="39306" y="61598"/>
                    </a:lnTo>
                    <a:lnTo>
                      <a:pt x="35844" y="61598"/>
                    </a:lnTo>
                    <a:cubicBezTo>
                      <a:pt x="35844" y="61598"/>
                      <a:pt x="35844" y="61598"/>
                      <a:pt x="35844" y="61598"/>
                    </a:cubicBezTo>
                    <a:lnTo>
                      <a:pt x="35844" y="61598"/>
                    </a:lnTo>
                    <a:lnTo>
                      <a:pt x="39659" y="60920"/>
                    </a:lnTo>
                    <a:close/>
                    <a:moveTo>
                      <a:pt x="35731" y="61608"/>
                    </a:moveTo>
                    <a:lnTo>
                      <a:pt x="32619" y="62162"/>
                    </a:lnTo>
                    <a:lnTo>
                      <a:pt x="32620" y="62172"/>
                    </a:lnTo>
                    <a:lnTo>
                      <a:pt x="35731" y="61619"/>
                    </a:lnTo>
                    <a:lnTo>
                      <a:pt x="35731" y="61619"/>
                    </a:lnTo>
                    <a:lnTo>
                      <a:pt x="32886" y="62662"/>
                    </a:lnTo>
                    <a:lnTo>
                      <a:pt x="32886" y="62662"/>
                    </a:lnTo>
                    <a:cubicBezTo>
                      <a:pt x="32684" y="62313"/>
                      <a:pt x="32488" y="61960"/>
                      <a:pt x="32305" y="61608"/>
                    </a:cubicBezTo>
                    <a:close/>
                    <a:moveTo>
                      <a:pt x="35847" y="61619"/>
                    </a:moveTo>
                    <a:lnTo>
                      <a:pt x="38997" y="62180"/>
                    </a:lnTo>
                    <a:lnTo>
                      <a:pt x="38997" y="62180"/>
                    </a:lnTo>
                    <a:cubicBezTo>
                      <a:pt x="38905" y="62344"/>
                      <a:pt x="38811" y="62508"/>
                      <a:pt x="38715" y="62671"/>
                    </a:cubicBezTo>
                    <a:lnTo>
                      <a:pt x="38715" y="62671"/>
                    </a:lnTo>
                    <a:lnTo>
                      <a:pt x="35847" y="61619"/>
                    </a:lnTo>
                    <a:close/>
                    <a:moveTo>
                      <a:pt x="35729" y="61632"/>
                    </a:moveTo>
                    <a:lnTo>
                      <a:pt x="33159" y="63127"/>
                    </a:lnTo>
                    <a:lnTo>
                      <a:pt x="33159" y="63127"/>
                    </a:lnTo>
                    <a:cubicBezTo>
                      <a:pt x="33069" y="62977"/>
                      <a:pt x="32980" y="62825"/>
                      <a:pt x="32892" y="62673"/>
                    </a:cubicBezTo>
                    <a:lnTo>
                      <a:pt x="32892" y="62673"/>
                    </a:lnTo>
                    <a:lnTo>
                      <a:pt x="35729" y="61632"/>
                    </a:lnTo>
                    <a:close/>
                    <a:moveTo>
                      <a:pt x="35842" y="61629"/>
                    </a:moveTo>
                    <a:lnTo>
                      <a:pt x="38709" y="62681"/>
                    </a:lnTo>
                    <a:lnTo>
                      <a:pt x="38709" y="62681"/>
                    </a:lnTo>
                    <a:cubicBezTo>
                      <a:pt x="38619" y="62835"/>
                      <a:pt x="38528" y="62987"/>
                      <a:pt x="38436" y="63139"/>
                    </a:cubicBezTo>
                    <a:lnTo>
                      <a:pt x="38436" y="63139"/>
                    </a:lnTo>
                    <a:lnTo>
                      <a:pt x="35842" y="61629"/>
                    </a:lnTo>
                    <a:close/>
                    <a:moveTo>
                      <a:pt x="31454" y="62930"/>
                    </a:moveTo>
                    <a:cubicBezTo>
                      <a:pt x="31306" y="62930"/>
                      <a:pt x="31186" y="63049"/>
                      <a:pt x="31186" y="63198"/>
                    </a:cubicBezTo>
                    <a:cubicBezTo>
                      <a:pt x="31186" y="63346"/>
                      <a:pt x="31306" y="63466"/>
                      <a:pt x="31454" y="63466"/>
                    </a:cubicBezTo>
                    <a:cubicBezTo>
                      <a:pt x="31603" y="63466"/>
                      <a:pt x="31722" y="63346"/>
                      <a:pt x="31722" y="63198"/>
                    </a:cubicBezTo>
                    <a:cubicBezTo>
                      <a:pt x="31722" y="63049"/>
                      <a:pt x="31603" y="62930"/>
                      <a:pt x="31454" y="62930"/>
                    </a:cubicBezTo>
                    <a:close/>
                    <a:moveTo>
                      <a:pt x="40210" y="62928"/>
                    </a:moveTo>
                    <a:cubicBezTo>
                      <a:pt x="40061" y="62928"/>
                      <a:pt x="39942" y="63049"/>
                      <a:pt x="39942" y="63197"/>
                    </a:cubicBezTo>
                    <a:cubicBezTo>
                      <a:pt x="39942" y="63346"/>
                      <a:pt x="40062" y="63466"/>
                      <a:pt x="40210" y="63466"/>
                    </a:cubicBezTo>
                    <a:cubicBezTo>
                      <a:pt x="40358" y="63466"/>
                      <a:pt x="40478" y="63346"/>
                      <a:pt x="40478" y="63197"/>
                    </a:cubicBezTo>
                    <a:cubicBezTo>
                      <a:pt x="40478" y="63049"/>
                      <a:pt x="40358" y="62928"/>
                      <a:pt x="40210" y="62928"/>
                    </a:cubicBezTo>
                    <a:close/>
                    <a:moveTo>
                      <a:pt x="35746" y="61634"/>
                    </a:moveTo>
                    <a:lnTo>
                      <a:pt x="33438" y="63589"/>
                    </a:lnTo>
                    <a:lnTo>
                      <a:pt x="33438" y="63589"/>
                    </a:lnTo>
                    <a:cubicBezTo>
                      <a:pt x="33346" y="63439"/>
                      <a:pt x="33255" y="63288"/>
                      <a:pt x="33164" y="63136"/>
                    </a:cubicBezTo>
                    <a:lnTo>
                      <a:pt x="33164" y="63136"/>
                    </a:lnTo>
                    <a:lnTo>
                      <a:pt x="35746" y="61634"/>
                    </a:lnTo>
                    <a:close/>
                    <a:moveTo>
                      <a:pt x="35848" y="61644"/>
                    </a:moveTo>
                    <a:lnTo>
                      <a:pt x="38431" y="63147"/>
                    </a:lnTo>
                    <a:lnTo>
                      <a:pt x="38431" y="63147"/>
                    </a:lnTo>
                    <a:cubicBezTo>
                      <a:pt x="38340" y="63299"/>
                      <a:pt x="38248" y="63449"/>
                      <a:pt x="38157" y="63598"/>
                    </a:cubicBezTo>
                    <a:lnTo>
                      <a:pt x="38157" y="63598"/>
                    </a:lnTo>
                    <a:lnTo>
                      <a:pt x="35848" y="61644"/>
                    </a:lnTo>
                    <a:close/>
                    <a:moveTo>
                      <a:pt x="35744" y="61649"/>
                    </a:moveTo>
                    <a:lnTo>
                      <a:pt x="33732" y="64068"/>
                    </a:lnTo>
                    <a:lnTo>
                      <a:pt x="33732" y="64068"/>
                    </a:lnTo>
                    <a:cubicBezTo>
                      <a:pt x="33636" y="63913"/>
                      <a:pt x="33539" y="63756"/>
                      <a:pt x="33443" y="63597"/>
                    </a:cubicBezTo>
                    <a:lnTo>
                      <a:pt x="33443" y="63597"/>
                    </a:lnTo>
                    <a:lnTo>
                      <a:pt x="35744" y="61649"/>
                    </a:lnTo>
                    <a:close/>
                    <a:moveTo>
                      <a:pt x="35837" y="61648"/>
                    </a:moveTo>
                    <a:lnTo>
                      <a:pt x="38151" y="63607"/>
                    </a:lnTo>
                    <a:lnTo>
                      <a:pt x="38151" y="63607"/>
                    </a:lnTo>
                    <a:cubicBezTo>
                      <a:pt x="38053" y="63767"/>
                      <a:pt x="37955" y="63925"/>
                      <a:pt x="37859" y="64081"/>
                    </a:cubicBezTo>
                    <a:lnTo>
                      <a:pt x="37859" y="64081"/>
                    </a:lnTo>
                    <a:lnTo>
                      <a:pt x="35836" y="61650"/>
                    </a:lnTo>
                    <a:lnTo>
                      <a:pt x="35837" y="61648"/>
                    </a:lnTo>
                    <a:close/>
                    <a:moveTo>
                      <a:pt x="35752" y="61657"/>
                    </a:moveTo>
                    <a:lnTo>
                      <a:pt x="34064" y="64605"/>
                    </a:lnTo>
                    <a:lnTo>
                      <a:pt x="34064" y="64605"/>
                    </a:lnTo>
                    <a:cubicBezTo>
                      <a:pt x="34039" y="64565"/>
                      <a:pt x="34014" y="64525"/>
                      <a:pt x="33989" y="64485"/>
                    </a:cubicBezTo>
                    <a:cubicBezTo>
                      <a:pt x="33906" y="64351"/>
                      <a:pt x="33822" y="64215"/>
                      <a:pt x="33738" y="64078"/>
                    </a:cubicBezTo>
                    <a:lnTo>
                      <a:pt x="33738" y="64078"/>
                    </a:lnTo>
                    <a:lnTo>
                      <a:pt x="35752" y="61657"/>
                    </a:lnTo>
                    <a:close/>
                    <a:moveTo>
                      <a:pt x="35827" y="61657"/>
                    </a:moveTo>
                    <a:lnTo>
                      <a:pt x="37852" y="64091"/>
                    </a:lnTo>
                    <a:lnTo>
                      <a:pt x="37852" y="64091"/>
                    </a:lnTo>
                    <a:cubicBezTo>
                      <a:pt x="37804" y="64169"/>
                      <a:pt x="37756" y="64247"/>
                      <a:pt x="37708" y="64324"/>
                    </a:cubicBezTo>
                    <a:cubicBezTo>
                      <a:pt x="37646" y="64423"/>
                      <a:pt x="37585" y="64522"/>
                      <a:pt x="37524" y="64620"/>
                    </a:cubicBezTo>
                    <a:lnTo>
                      <a:pt x="37524" y="64620"/>
                    </a:lnTo>
                    <a:lnTo>
                      <a:pt x="35827" y="61657"/>
                    </a:lnTo>
                    <a:close/>
                    <a:moveTo>
                      <a:pt x="39391" y="64440"/>
                    </a:moveTo>
                    <a:cubicBezTo>
                      <a:pt x="39288" y="64440"/>
                      <a:pt x="39207" y="64521"/>
                      <a:pt x="39207" y="64622"/>
                    </a:cubicBezTo>
                    <a:cubicBezTo>
                      <a:pt x="39207" y="64724"/>
                      <a:pt x="39290" y="64806"/>
                      <a:pt x="39391" y="64806"/>
                    </a:cubicBezTo>
                    <a:cubicBezTo>
                      <a:pt x="39493" y="64806"/>
                      <a:pt x="39574" y="64724"/>
                      <a:pt x="39574" y="64622"/>
                    </a:cubicBezTo>
                    <a:cubicBezTo>
                      <a:pt x="39574" y="64521"/>
                      <a:pt x="39493" y="64440"/>
                      <a:pt x="39391" y="64440"/>
                    </a:cubicBezTo>
                    <a:close/>
                    <a:moveTo>
                      <a:pt x="32272" y="64441"/>
                    </a:moveTo>
                    <a:cubicBezTo>
                      <a:pt x="32171" y="64441"/>
                      <a:pt x="32090" y="64524"/>
                      <a:pt x="32090" y="64625"/>
                    </a:cubicBezTo>
                    <a:cubicBezTo>
                      <a:pt x="32090" y="64727"/>
                      <a:pt x="32171" y="64808"/>
                      <a:pt x="32272" y="64808"/>
                    </a:cubicBezTo>
                    <a:cubicBezTo>
                      <a:pt x="32374" y="64808"/>
                      <a:pt x="32455" y="64724"/>
                      <a:pt x="32455" y="64625"/>
                    </a:cubicBezTo>
                    <a:cubicBezTo>
                      <a:pt x="32455" y="64524"/>
                      <a:pt x="32374" y="64441"/>
                      <a:pt x="32272" y="64441"/>
                    </a:cubicBezTo>
                    <a:close/>
                    <a:moveTo>
                      <a:pt x="35766" y="61654"/>
                    </a:moveTo>
                    <a:lnTo>
                      <a:pt x="34465" y="65256"/>
                    </a:lnTo>
                    <a:lnTo>
                      <a:pt x="34465" y="65256"/>
                    </a:lnTo>
                    <a:cubicBezTo>
                      <a:pt x="34338" y="65047"/>
                      <a:pt x="34206" y="64834"/>
                      <a:pt x="34071" y="64616"/>
                    </a:cubicBezTo>
                    <a:lnTo>
                      <a:pt x="34071" y="64616"/>
                    </a:lnTo>
                    <a:lnTo>
                      <a:pt x="35766" y="61654"/>
                    </a:lnTo>
                    <a:close/>
                    <a:moveTo>
                      <a:pt x="35814" y="61654"/>
                    </a:moveTo>
                    <a:lnTo>
                      <a:pt x="37518" y="64630"/>
                    </a:lnTo>
                    <a:lnTo>
                      <a:pt x="37518" y="64630"/>
                    </a:lnTo>
                    <a:cubicBezTo>
                      <a:pt x="37382" y="64850"/>
                      <a:pt x="37249" y="65066"/>
                      <a:pt x="37122" y="65276"/>
                    </a:cubicBezTo>
                    <a:lnTo>
                      <a:pt x="37122" y="65276"/>
                    </a:lnTo>
                    <a:lnTo>
                      <a:pt x="35814" y="61654"/>
                    </a:lnTo>
                    <a:close/>
                    <a:moveTo>
                      <a:pt x="33194" y="65557"/>
                    </a:moveTo>
                    <a:cubicBezTo>
                      <a:pt x="33114" y="65557"/>
                      <a:pt x="33049" y="65622"/>
                      <a:pt x="33049" y="65702"/>
                    </a:cubicBezTo>
                    <a:cubicBezTo>
                      <a:pt x="33049" y="65782"/>
                      <a:pt x="33114" y="65847"/>
                      <a:pt x="33194" y="65847"/>
                    </a:cubicBezTo>
                    <a:cubicBezTo>
                      <a:pt x="33274" y="65847"/>
                      <a:pt x="33339" y="65782"/>
                      <a:pt x="33339" y="65702"/>
                    </a:cubicBezTo>
                    <a:cubicBezTo>
                      <a:pt x="33339" y="65622"/>
                      <a:pt x="33274" y="65557"/>
                      <a:pt x="33194" y="65557"/>
                    </a:cubicBezTo>
                    <a:close/>
                    <a:moveTo>
                      <a:pt x="38468" y="65557"/>
                    </a:moveTo>
                    <a:cubicBezTo>
                      <a:pt x="38389" y="65557"/>
                      <a:pt x="38323" y="65622"/>
                      <a:pt x="38323" y="65702"/>
                    </a:cubicBezTo>
                    <a:cubicBezTo>
                      <a:pt x="38323" y="65782"/>
                      <a:pt x="38389" y="65847"/>
                      <a:pt x="38468" y="65847"/>
                    </a:cubicBezTo>
                    <a:cubicBezTo>
                      <a:pt x="38548" y="65847"/>
                      <a:pt x="38613" y="65782"/>
                      <a:pt x="38613" y="65702"/>
                    </a:cubicBezTo>
                    <a:cubicBezTo>
                      <a:pt x="38613" y="65622"/>
                      <a:pt x="38548" y="65557"/>
                      <a:pt x="38468" y="65557"/>
                    </a:cubicBezTo>
                    <a:close/>
                    <a:moveTo>
                      <a:pt x="35774" y="61664"/>
                    </a:moveTo>
                    <a:lnTo>
                      <a:pt x="34991" y="66142"/>
                    </a:lnTo>
                    <a:lnTo>
                      <a:pt x="34991" y="66142"/>
                    </a:lnTo>
                    <a:cubicBezTo>
                      <a:pt x="34833" y="65864"/>
                      <a:pt x="34658" y="65572"/>
                      <a:pt x="34473" y="65269"/>
                    </a:cubicBezTo>
                    <a:lnTo>
                      <a:pt x="34473" y="65269"/>
                    </a:lnTo>
                    <a:lnTo>
                      <a:pt x="35774" y="61664"/>
                    </a:lnTo>
                    <a:close/>
                    <a:moveTo>
                      <a:pt x="35805" y="61661"/>
                    </a:moveTo>
                    <a:lnTo>
                      <a:pt x="37112" y="65285"/>
                    </a:lnTo>
                    <a:lnTo>
                      <a:pt x="37118" y="65282"/>
                    </a:lnTo>
                    <a:lnTo>
                      <a:pt x="37118" y="65282"/>
                    </a:lnTo>
                    <a:cubicBezTo>
                      <a:pt x="36930" y="65593"/>
                      <a:pt x="36754" y="65892"/>
                      <a:pt x="36595" y="66176"/>
                    </a:cubicBezTo>
                    <a:lnTo>
                      <a:pt x="36595" y="66176"/>
                    </a:lnTo>
                    <a:lnTo>
                      <a:pt x="35805" y="61661"/>
                    </a:lnTo>
                    <a:close/>
                    <a:moveTo>
                      <a:pt x="35785" y="61662"/>
                    </a:moveTo>
                    <a:lnTo>
                      <a:pt x="35785" y="67846"/>
                    </a:lnTo>
                    <a:lnTo>
                      <a:pt x="35795" y="67846"/>
                    </a:lnTo>
                    <a:lnTo>
                      <a:pt x="35795" y="61664"/>
                    </a:lnTo>
                    <a:lnTo>
                      <a:pt x="36586" y="66192"/>
                    </a:lnTo>
                    <a:lnTo>
                      <a:pt x="36586" y="66192"/>
                    </a:lnTo>
                    <a:cubicBezTo>
                      <a:pt x="36170" y="66939"/>
                      <a:pt x="35879" y="67584"/>
                      <a:pt x="35827" y="68076"/>
                    </a:cubicBezTo>
                    <a:lnTo>
                      <a:pt x="35827" y="68076"/>
                    </a:lnTo>
                    <a:cubicBezTo>
                      <a:pt x="35749" y="67576"/>
                      <a:pt x="35434" y="66917"/>
                      <a:pt x="34999" y="66155"/>
                    </a:cubicBezTo>
                    <a:lnTo>
                      <a:pt x="34999" y="66155"/>
                    </a:lnTo>
                    <a:lnTo>
                      <a:pt x="35001" y="66155"/>
                    </a:lnTo>
                    <a:lnTo>
                      <a:pt x="35785" y="61662"/>
                    </a:lnTo>
                    <a:close/>
                    <a:moveTo>
                      <a:pt x="31016" y="52391"/>
                    </a:moveTo>
                    <a:lnTo>
                      <a:pt x="31016" y="52391"/>
                    </a:lnTo>
                    <a:cubicBezTo>
                      <a:pt x="31016" y="52392"/>
                      <a:pt x="31017" y="52393"/>
                      <a:pt x="31017" y="52394"/>
                    </a:cubicBezTo>
                    <a:lnTo>
                      <a:pt x="31017" y="52394"/>
                    </a:lnTo>
                    <a:cubicBezTo>
                      <a:pt x="31161" y="53898"/>
                      <a:pt x="31524" y="55014"/>
                      <a:pt x="31989" y="55905"/>
                    </a:cubicBezTo>
                    <a:lnTo>
                      <a:pt x="31989" y="55905"/>
                    </a:lnTo>
                    <a:lnTo>
                      <a:pt x="31980" y="55895"/>
                    </a:lnTo>
                    <a:lnTo>
                      <a:pt x="31980" y="55895"/>
                    </a:lnTo>
                    <a:cubicBezTo>
                      <a:pt x="31979" y="55896"/>
                      <a:pt x="31978" y="55896"/>
                      <a:pt x="31977" y="55897"/>
                    </a:cubicBezTo>
                    <a:lnTo>
                      <a:pt x="31977" y="55897"/>
                    </a:lnTo>
                    <a:lnTo>
                      <a:pt x="31975" y="55895"/>
                    </a:lnTo>
                    <a:lnTo>
                      <a:pt x="31975" y="55895"/>
                    </a:lnTo>
                    <a:cubicBezTo>
                      <a:pt x="30488" y="57217"/>
                      <a:pt x="31127" y="59397"/>
                      <a:pt x="32272" y="61602"/>
                    </a:cubicBezTo>
                    <a:lnTo>
                      <a:pt x="32272" y="61602"/>
                    </a:lnTo>
                    <a:lnTo>
                      <a:pt x="32272" y="61608"/>
                    </a:lnTo>
                    <a:lnTo>
                      <a:pt x="32276" y="61608"/>
                    </a:lnTo>
                    <a:cubicBezTo>
                      <a:pt x="32460" y="61963"/>
                      <a:pt x="32658" y="62318"/>
                      <a:pt x="32862" y="62671"/>
                    </a:cubicBezTo>
                    <a:lnTo>
                      <a:pt x="32862" y="62671"/>
                    </a:lnTo>
                    <a:lnTo>
                      <a:pt x="32859" y="62672"/>
                    </a:lnTo>
                    <a:lnTo>
                      <a:pt x="32863" y="62684"/>
                    </a:lnTo>
                    <a:lnTo>
                      <a:pt x="32868" y="62682"/>
                    </a:lnTo>
                    <a:lnTo>
                      <a:pt x="32868" y="62682"/>
                    </a:lnTo>
                    <a:cubicBezTo>
                      <a:pt x="32957" y="62835"/>
                      <a:pt x="33047" y="62988"/>
                      <a:pt x="33138" y="63140"/>
                    </a:cubicBezTo>
                    <a:lnTo>
                      <a:pt x="33138" y="63140"/>
                    </a:lnTo>
                    <a:lnTo>
                      <a:pt x="33110" y="63156"/>
                    </a:lnTo>
                    <a:lnTo>
                      <a:pt x="33114" y="63165"/>
                    </a:lnTo>
                    <a:lnTo>
                      <a:pt x="33143" y="63148"/>
                    </a:lnTo>
                    <a:lnTo>
                      <a:pt x="33143" y="63148"/>
                    </a:lnTo>
                    <a:cubicBezTo>
                      <a:pt x="33234" y="63301"/>
                      <a:pt x="33326" y="63454"/>
                      <a:pt x="33418" y="63605"/>
                    </a:cubicBezTo>
                    <a:lnTo>
                      <a:pt x="33418" y="63605"/>
                    </a:lnTo>
                    <a:lnTo>
                      <a:pt x="33411" y="63611"/>
                    </a:lnTo>
                    <a:lnTo>
                      <a:pt x="33418" y="63618"/>
                    </a:lnTo>
                    <a:lnTo>
                      <a:pt x="33424" y="63614"/>
                    </a:lnTo>
                    <a:lnTo>
                      <a:pt x="33424" y="63614"/>
                    </a:lnTo>
                    <a:cubicBezTo>
                      <a:pt x="33521" y="63773"/>
                      <a:pt x="33618" y="63931"/>
                      <a:pt x="33715" y="64088"/>
                    </a:cubicBezTo>
                    <a:lnTo>
                      <a:pt x="33715" y="64088"/>
                    </a:lnTo>
                    <a:lnTo>
                      <a:pt x="33707" y="64098"/>
                    </a:lnTo>
                    <a:lnTo>
                      <a:pt x="33716" y="64105"/>
                    </a:lnTo>
                    <a:lnTo>
                      <a:pt x="33721" y="64098"/>
                    </a:lnTo>
                    <a:lnTo>
                      <a:pt x="33721" y="64098"/>
                    </a:lnTo>
                    <a:cubicBezTo>
                      <a:pt x="33804" y="64232"/>
                      <a:pt x="33886" y="64365"/>
                      <a:pt x="33968" y="64496"/>
                    </a:cubicBezTo>
                    <a:cubicBezTo>
                      <a:pt x="33995" y="64541"/>
                      <a:pt x="34023" y="64585"/>
                      <a:pt x="34050" y="64629"/>
                    </a:cubicBezTo>
                    <a:lnTo>
                      <a:pt x="34050" y="64629"/>
                    </a:lnTo>
                    <a:lnTo>
                      <a:pt x="34042" y="64644"/>
                    </a:lnTo>
                    <a:lnTo>
                      <a:pt x="34052" y="64650"/>
                    </a:lnTo>
                    <a:lnTo>
                      <a:pt x="34057" y="64641"/>
                    </a:lnTo>
                    <a:lnTo>
                      <a:pt x="34057" y="64641"/>
                    </a:lnTo>
                    <a:cubicBezTo>
                      <a:pt x="34981" y="66135"/>
                      <a:pt x="35767" y="67425"/>
                      <a:pt x="35819" y="68224"/>
                    </a:cubicBezTo>
                    <a:lnTo>
                      <a:pt x="35819" y="68224"/>
                    </a:lnTo>
                    <a:cubicBezTo>
                      <a:pt x="35819" y="68238"/>
                      <a:pt x="35819" y="68252"/>
                      <a:pt x="35819" y="68265"/>
                    </a:cubicBezTo>
                    <a:lnTo>
                      <a:pt x="35821" y="68265"/>
                    </a:lnTo>
                    <a:lnTo>
                      <a:pt x="35821" y="68265"/>
                    </a:lnTo>
                    <a:cubicBezTo>
                      <a:pt x="35821" y="68266"/>
                      <a:pt x="35821" y="68266"/>
                      <a:pt x="35821" y="68267"/>
                    </a:cubicBezTo>
                    <a:lnTo>
                      <a:pt x="35846" y="68267"/>
                    </a:lnTo>
                    <a:cubicBezTo>
                      <a:pt x="35846" y="68266"/>
                      <a:pt x="35846" y="68266"/>
                      <a:pt x="35846" y="68266"/>
                    </a:cubicBezTo>
                    <a:lnTo>
                      <a:pt x="35846" y="68266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46" y="68265"/>
                      <a:pt x="35846" y="68265"/>
                      <a:pt x="35846" y="68265"/>
                    </a:cubicBezTo>
                    <a:lnTo>
                      <a:pt x="35846" y="68265"/>
                    </a:lnTo>
                    <a:cubicBezTo>
                      <a:pt x="35821" y="67417"/>
                      <a:pt x="36707" y="65989"/>
                      <a:pt x="37732" y="64337"/>
                    </a:cubicBezTo>
                    <a:cubicBezTo>
                      <a:pt x="37968" y="63956"/>
                      <a:pt x="38213" y="63562"/>
                      <a:pt x="38454" y="63161"/>
                    </a:cubicBezTo>
                    <a:lnTo>
                      <a:pt x="38454" y="63161"/>
                    </a:lnTo>
                    <a:lnTo>
                      <a:pt x="38464" y="63166"/>
                    </a:lnTo>
                    <a:lnTo>
                      <a:pt x="38468" y="63157"/>
                    </a:lnTo>
                    <a:lnTo>
                      <a:pt x="38459" y="63152"/>
                    </a:lnTo>
                    <a:lnTo>
                      <a:pt x="38459" y="63152"/>
                    </a:lnTo>
                    <a:cubicBezTo>
                      <a:pt x="38902" y="62417"/>
                      <a:pt x="39335" y="61659"/>
                      <a:pt x="39690" y="60914"/>
                    </a:cubicBezTo>
                    <a:lnTo>
                      <a:pt x="39690" y="60914"/>
                    </a:lnTo>
                    <a:lnTo>
                      <a:pt x="39697" y="60913"/>
                    </a:lnTo>
                    <a:lnTo>
                      <a:pt x="39696" y="60903"/>
                    </a:lnTo>
                    <a:lnTo>
                      <a:pt x="39695" y="60903"/>
                    </a:lnTo>
                    <a:lnTo>
                      <a:pt x="39695" y="60903"/>
                    </a:lnTo>
                    <a:cubicBezTo>
                      <a:pt x="39888" y="60499"/>
                      <a:pt x="40057" y="60100"/>
                      <a:pt x="40193" y="59710"/>
                    </a:cubicBezTo>
                    <a:cubicBezTo>
                      <a:pt x="40797" y="57979"/>
                      <a:pt x="40633" y="56730"/>
                      <a:pt x="39691" y="55892"/>
                    </a:cubicBezTo>
                    <a:lnTo>
                      <a:pt x="39690" y="55893"/>
                    </a:lnTo>
                    <a:lnTo>
                      <a:pt x="39690" y="55893"/>
                    </a:lnTo>
                    <a:cubicBezTo>
                      <a:pt x="39690" y="55893"/>
                      <a:pt x="39689" y="55892"/>
                      <a:pt x="39688" y="55892"/>
                    </a:cubicBezTo>
                    <a:lnTo>
                      <a:pt x="39678" y="55905"/>
                    </a:lnTo>
                    <a:lnTo>
                      <a:pt x="39678" y="55905"/>
                    </a:lnTo>
                    <a:cubicBezTo>
                      <a:pt x="40143" y="55015"/>
                      <a:pt x="40505" y="53900"/>
                      <a:pt x="40649" y="52398"/>
                    </a:cubicBezTo>
                    <a:lnTo>
                      <a:pt x="40649" y="52398"/>
                    </a:lnTo>
                    <a:cubicBezTo>
                      <a:pt x="42029" y="55795"/>
                      <a:pt x="43041" y="60036"/>
                      <a:pt x="43041" y="61007"/>
                    </a:cubicBezTo>
                    <a:cubicBezTo>
                      <a:pt x="43041" y="64980"/>
                      <a:pt x="39741" y="67445"/>
                      <a:pt x="37555" y="69077"/>
                    </a:cubicBezTo>
                    <a:cubicBezTo>
                      <a:pt x="36756" y="69675"/>
                      <a:pt x="36121" y="70149"/>
                      <a:pt x="35831" y="70553"/>
                    </a:cubicBezTo>
                    <a:cubicBezTo>
                      <a:pt x="35541" y="70149"/>
                      <a:pt x="34908" y="69675"/>
                      <a:pt x="34107" y="69077"/>
                    </a:cubicBezTo>
                    <a:cubicBezTo>
                      <a:pt x="31922" y="67445"/>
                      <a:pt x="28619" y="64980"/>
                      <a:pt x="28621" y="61007"/>
                    </a:cubicBezTo>
                    <a:cubicBezTo>
                      <a:pt x="28621" y="60035"/>
                      <a:pt x="29635" y="55789"/>
                      <a:pt x="31016" y="52391"/>
                    </a:cubicBezTo>
                    <a:close/>
                    <a:moveTo>
                      <a:pt x="32358" y="49606"/>
                    </a:moveTo>
                    <a:lnTo>
                      <a:pt x="32353" y="49610"/>
                    </a:lnTo>
                    <a:cubicBezTo>
                      <a:pt x="30332" y="52869"/>
                      <a:pt x="28600" y="59736"/>
                      <a:pt x="28600" y="61007"/>
                    </a:cubicBezTo>
                    <a:cubicBezTo>
                      <a:pt x="28599" y="64990"/>
                      <a:pt x="31907" y="67460"/>
                      <a:pt x="34095" y="69093"/>
                    </a:cubicBezTo>
                    <a:cubicBezTo>
                      <a:pt x="34902" y="69697"/>
                      <a:pt x="35540" y="70172"/>
                      <a:pt x="35822" y="70576"/>
                    </a:cubicBezTo>
                    <a:lnTo>
                      <a:pt x="35831" y="70589"/>
                    </a:lnTo>
                    <a:lnTo>
                      <a:pt x="35843" y="70576"/>
                    </a:lnTo>
                    <a:cubicBezTo>
                      <a:pt x="36125" y="70172"/>
                      <a:pt x="36763" y="69697"/>
                      <a:pt x="37570" y="69093"/>
                    </a:cubicBezTo>
                    <a:cubicBezTo>
                      <a:pt x="39758" y="67460"/>
                      <a:pt x="43066" y="64990"/>
                      <a:pt x="43063" y="61007"/>
                    </a:cubicBezTo>
                    <a:cubicBezTo>
                      <a:pt x="43063" y="59736"/>
                      <a:pt x="41333" y="52869"/>
                      <a:pt x="39310" y="49610"/>
                    </a:cubicBezTo>
                    <a:lnTo>
                      <a:pt x="39307" y="49606"/>
                    </a:lnTo>
                    <a:close/>
                    <a:moveTo>
                      <a:pt x="39717" y="48408"/>
                    </a:moveTo>
                    <a:cubicBezTo>
                      <a:pt x="41032" y="50529"/>
                      <a:pt x="42124" y="53820"/>
                      <a:pt x="42657" y="55594"/>
                    </a:cubicBezTo>
                    <a:cubicBezTo>
                      <a:pt x="43475" y="58305"/>
                      <a:pt x="43917" y="60485"/>
                      <a:pt x="43917" y="61164"/>
                    </a:cubicBezTo>
                    <a:cubicBezTo>
                      <a:pt x="43920" y="65615"/>
                      <a:pt x="40219" y="68380"/>
                      <a:pt x="37770" y="70207"/>
                    </a:cubicBezTo>
                    <a:cubicBezTo>
                      <a:pt x="36867" y="70879"/>
                      <a:pt x="36154" y="71411"/>
                      <a:pt x="35834" y="71866"/>
                    </a:cubicBezTo>
                    <a:cubicBezTo>
                      <a:pt x="35512" y="71414"/>
                      <a:pt x="34799" y="70881"/>
                      <a:pt x="33897" y="70207"/>
                    </a:cubicBezTo>
                    <a:cubicBezTo>
                      <a:pt x="31448" y="68380"/>
                      <a:pt x="27748" y="65618"/>
                      <a:pt x="27750" y="61164"/>
                    </a:cubicBezTo>
                    <a:cubicBezTo>
                      <a:pt x="27750" y="60485"/>
                      <a:pt x="28192" y="58305"/>
                      <a:pt x="29009" y="55594"/>
                    </a:cubicBezTo>
                    <a:cubicBezTo>
                      <a:pt x="30252" y="51464"/>
                      <a:pt x="31385" y="49319"/>
                      <a:pt x="31951" y="48408"/>
                    </a:cubicBezTo>
                    <a:close/>
                    <a:moveTo>
                      <a:pt x="31945" y="48399"/>
                    </a:moveTo>
                    <a:lnTo>
                      <a:pt x="31943" y="48401"/>
                    </a:lnTo>
                    <a:cubicBezTo>
                      <a:pt x="30626" y="50523"/>
                      <a:pt x="29532" y="53817"/>
                      <a:pt x="28997" y="55592"/>
                    </a:cubicBezTo>
                    <a:cubicBezTo>
                      <a:pt x="28180" y="58303"/>
                      <a:pt x="27738" y="60485"/>
                      <a:pt x="27738" y="61164"/>
                    </a:cubicBezTo>
                    <a:cubicBezTo>
                      <a:pt x="27737" y="65622"/>
                      <a:pt x="31439" y="68387"/>
                      <a:pt x="33889" y="70216"/>
                    </a:cubicBezTo>
                    <a:cubicBezTo>
                      <a:pt x="34795" y="70892"/>
                      <a:pt x="35511" y="71424"/>
                      <a:pt x="35828" y="71879"/>
                    </a:cubicBezTo>
                    <a:lnTo>
                      <a:pt x="35831" y="71885"/>
                    </a:lnTo>
                    <a:lnTo>
                      <a:pt x="35837" y="71876"/>
                    </a:lnTo>
                    <a:cubicBezTo>
                      <a:pt x="36156" y="71424"/>
                      <a:pt x="36870" y="70889"/>
                      <a:pt x="37776" y="70214"/>
                    </a:cubicBezTo>
                    <a:cubicBezTo>
                      <a:pt x="40226" y="68386"/>
                      <a:pt x="43928" y="65621"/>
                      <a:pt x="43927" y="61161"/>
                    </a:cubicBezTo>
                    <a:cubicBezTo>
                      <a:pt x="43927" y="60484"/>
                      <a:pt x="43485" y="58302"/>
                      <a:pt x="42668" y="55589"/>
                    </a:cubicBezTo>
                    <a:cubicBezTo>
                      <a:pt x="42253" y="54210"/>
                      <a:pt x="41789" y="52871"/>
                      <a:pt x="41329" y="51717"/>
                    </a:cubicBezTo>
                    <a:cubicBezTo>
                      <a:pt x="40790" y="50363"/>
                      <a:pt x="40248" y="49247"/>
                      <a:pt x="39725" y="48401"/>
                    </a:cubicBezTo>
                    <a:lnTo>
                      <a:pt x="39722" y="483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55;p3"/>
              <p:cNvSpPr/>
              <p:nvPr/>
            </p:nvSpPr>
            <p:spPr>
              <a:xfrm>
                <a:off x="6687097" y="201809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3"/>
              <p:cNvSpPr/>
              <p:nvPr/>
            </p:nvSpPr>
            <p:spPr>
              <a:xfrm>
                <a:off x="7225969" y="2246988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3"/>
              <p:cNvSpPr/>
              <p:nvPr/>
            </p:nvSpPr>
            <p:spPr>
              <a:xfrm>
                <a:off x="7445314" y="278986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3"/>
              <p:cNvSpPr/>
              <p:nvPr/>
            </p:nvSpPr>
            <p:spPr>
              <a:xfrm>
                <a:off x="7216358" y="3328799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59;p3"/>
              <p:cNvSpPr/>
              <p:nvPr/>
            </p:nvSpPr>
            <p:spPr>
              <a:xfrm>
                <a:off x="6673357" y="3548081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60;p3"/>
              <p:cNvSpPr/>
              <p:nvPr/>
            </p:nvSpPr>
            <p:spPr>
              <a:xfrm>
                <a:off x="6134424" y="3319064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3"/>
              <p:cNvSpPr/>
              <p:nvPr/>
            </p:nvSpPr>
            <p:spPr>
              <a:xfrm>
                <a:off x="5915264" y="2776125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3"/>
              <p:cNvSpPr/>
              <p:nvPr/>
            </p:nvSpPr>
            <p:spPr>
              <a:xfrm>
                <a:off x="6144158" y="2237253"/>
                <a:ext cx="62" cy="62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lose/>
                  </a:path>
                </a:pathLst>
              </a:custGeom>
              <a:solidFill>
                <a:srgbClr val="3F512A"/>
              </a:solidFill>
              <a:ln w="175" cap="flat" cmpd="sng">
                <a:solidFill>
                  <a:srgbClr val="5C7242"/>
                </a:solidFill>
                <a:prstDash val="solid"/>
                <a:miter lim="1449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63;p3"/>
              <p:cNvSpPr/>
              <p:nvPr/>
            </p:nvSpPr>
            <p:spPr>
              <a:xfrm>
                <a:off x="5241212" y="1343979"/>
                <a:ext cx="2878221" cy="2878283"/>
              </a:xfrm>
              <a:custGeom>
                <a:avLst/>
                <a:gdLst/>
                <a:ahLst/>
                <a:cxnLst/>
                <a:rect l="l" t="t" r="r" b="b"/>
                <a:pathLst>
                  <a:path w="46713" h="46714" extrusionOk="0">
                    <a:moveTo>
                      <a:pt x="23356" y="1"/>
                    </a:moveTo>
                    <a:cubicBezTo>
                      <a:pt x="17161" y="1"/>
                      <a:pt x="11220" y="2461"/>
                      <a:pt x="6841" y="6842"/>
                    </a:cubicBezTo>
                    <a:cubicBezTo>
                      <a:pt x="2461" y="11222"/>
                      <a:pt x="0" y="17163"/>
                      <a:pt x="0" y="23356"/>
                    </a:cubicBezTo>
                    <a:cubicBezTo>
                      <a:pt x="0" y="29551"/>
                      <a:pt x="2461" y="35492"/>
                      <a:pt x="6841" y="39872"/>
                    </a:cubicBezTo>
                    <a:cubicBezTo>
                      <a:pt x="11220" y="44253"/>
                      <a:pt x="17161" y="46713"/>
                      <a:pt x="23356" y="46713"/>
                    </a:cubicBezTo>
                    <a:cubicBezTo>
                      <a:pt x="29550" y="46713"/>
                      <a:pt x="35491" y="44253"/>
                      <a:pt x="39872" y="39872"/>
                    </a:cubicBezTo>
                    <a:cubicBezTo>
                      <a:pt x="44252" y="35492"/>
                      <a:pt x="46713" y="29551"/>
                      <a:pt x="46713" y="23356"/>
                    </a:cubicBezTo>
                    <a:cubicBezTo>
                      <a:pt x="46713" y="17163"/>
                      <a:pt x="44252" y="11222"/>
                      <a:pt x="39872" y="6842"/>
                    </a:cubicBezTo>
                    <a:cubicBezTo>
                      <a:pt x="35491" y="2461"/>
                      <a:pt x="29550" y="1"/>
                      <a:pt x="2335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3"/>
              <p:cNvSpPr/>
              <p:nvPr/>
            </p:nvSpPr>
            <p:spPr>
              <a:xfrm>
                <a:off x="5328272" y="1431039"/>
                <a:ext cx="2704221" cy="2704159"/>
              </a:xfrm>
              <a:custGeom>
                <a:avLst/>
                <a:gdLst/>
                <a:ahLst/>
                <a:cxnLst/>
                <a:rect l="l" t="t" r="r" b="b"/>
                <a:pathLst>
                  <a:path w="43889" h="43888" extrusionOk="0">
                    <a:moveTo>
                      <a:pt x="21944" y="1"/>
                    </a:moveTo>
                    <a:cubicBezTo>
                      <a:pt x="34064" y="1"/>
                      <a:pt x="43888" y="9825"/>
                      <a:pt x="43888" y="21945"/>
                    </a:cubicBezTo>
                    <a:cubicBezTo>
                      <a:pt x="43888" y="34063"/>
                      <a:pt x="34064" y="43887"/>
                      <a:pt x="21944" y="43887"/>
                    </a:cubicBezTo>
                    <a:cubicBezTo>
                      <a:pt x="9824" y="43887"/>
                      <a:pt x="0" y="34063"/>
                      <a:pt x="0" y="21945"/>
                    </a:cubicBezTo>
                    <a:cubicBezTo>
                      <a:pt x="0" y="9825"/>
                      <a:pt x="9824" y="1"/>
                      <a:pt x="2194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3"/>
              <p:cNvSpPr/>
              <p:nvPr/>
            </p:nvSpPr>
            <p:spPr>
              <a:xfrm>
                <a:off x="5390809" y="1493577"/>
                <a:ext cx="2578957" cy="2579019"/>
              </a:xfrm>
              <a:custGeom>
                <a:avLst/>
                <a:gdLst/>
                <a:ahLst/>
                <a:cxnLst/>
                <a:rect l="l" t="t" r="r" b="b"/>
                <a:pathLst>
                  <a:path w="41856" h="41857" extrusionOk="0">
                    <a:moveTo>
                      <a:pt x="20929" y="0"/>
                    </a:moveTo>
                    <a:cubicBezTo>
                      <a:pt x="9369" y="0"/>
                      <a:pt x="1" y="9371"/>
                      <a:pt x="1" y="20930"/>
                    </a:cubicBezTo>
                    <a:cubicBezTo>
                      <a:pt x="1" y="32487"/>
                      <a:pt x="9372" y="41857"/>
                      <a:pt x="20929" y="41857"/>
                    </a:cubicBezTo>
                    <a:cubicBezTo>
                      <a:pt x="32487" y="41857"/>
                      <a:pt x="41856" y="32486"/>
                      <a:pt x="41856" y="20927"/>
                    </a:cubicBezTo>
                    <a:cubicBezTo>
                      <a:pt x="41856" y="9369"/>
                      <a:pt x="32487" y="0"/>
                      <a:pt x="2092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3"/>
              <p:cNvSpPr/>
              <p:nvPr/>
            </p:nvSpPr>
            <p:spPr>
              <a:xfrm>
                <a:off x="5460494" y="1563385"/>
                <a:ext cx="2439461" cy="2439461"/>
              </a:xfrm>
              <a:custGeom>
                <a:avLst/>
                <a:gdLst/>
                <a:ahLst/>
                <a:cxnLst/>
                <a:rect l="l" t="t" r="r" b="b"/>
                <a:pathLst>
                  <a:path w="39592" h="39592" extrusionOk="0">
                    <a:moveTo>
                      <a:pt x="19782" y="34"/>
                    </a:moveTo>
                    <a:lnTo>
                      <a:pt x="19782" y="3162"/>
                    </a:lnTo>
                    <a:cubicBezTo>
                      <a:pt x="18816" y="3163"/>
                      <a:pt x="17862" y="3245"/>
                      <a:pt x="16925" y="3408"/>
                    </a:cubicBezTo>
                    <a:lnTo>
                      <a:pt x="16381" y="326"/>
                    </a:lnTo>
                    <a:cubicBezTo>
                      <a:pt x="17496" y="134"/>
                      <a:pt x="18632" y="35"/>
                      <a:pt x="19782" y="34"/>
                    </a:cubicBezTo>
                    <a:close/>
                    <a:moveTo>
                      <a:pt x="19814" y="34"/>
                    </a:moveTo>
                    <a:cubicBezTo>
                      <a:pt x="20965" y="35"/>
                      <a:pt x="22101" y="134"/>
                      <a:pt x="23213" y="326"/>
                    </a:cubicBezTo>
                    <a:lnTo>
                      <a:pt x="22670" y="3408"/>
                    </a:lnTo>
                    <a:cubicBezTo>
                      <a:pt x="21734" y="3245"/>
                      <a:pt x="20779" y="3163"/>
                      <a:pt x="19814" y="3162"/>
                    </a:cubicBezTo>
                    <a:lnTo>
                      <a:pt x="19814" y="34"/>
                    </a:lnTo>
                    <a:close/>
                    <a:moveTo>
                      <a:pt x="16349" y="332"/>
                    </a:moveTo>
                    <a:lnTo>
                      <a:pt x="16893" y="3413"/>
                    </a:lnTo>
                    <a:cubicBezTo>
                      <a:pt x="15951" y="3579"/>
                      <a:pt x="15025" y="3826"/>
                      <a:pt x="14124" y="4155"/>
                    </a:cubicBezTo>
                    <a:lnTo>
                      <a:pt x="13053" y="1214"/>
                    </a:lnTo>
                    <a:cubicBezTo>
                      <a:pt x="14127" y="825"/>
                      <a:pt x="15226" y="529"/>
                      <a:pt x="16349" y="332"/>
                    </a:cubicBezTo>
                    <a:close/>
                    <a:moveTo>
                      <a:pt x="23247" y="332"/>
                    </a:moveTo>
                    <a:cubicBezTo>
                      <a:pt x="24368" y="529"/>
                      <a:pt x="25470" y="825"/>
                      <a:pt x="26543" y="1214"/>
                    </a:cubicBezTo>
                    <a:lnTo>
                      <a:pt x="25473" y="4155"/>
                    </a:lnTo>
                    <a:cubicBezTo>
                      <a:pt x="24571" y="3826"/>
                      <a:pt x="23645" y="3578"/>
                      <a:pt x="22703" y="3413"/>
                    </a:cubicBezTo>
                    <a:lnTo>
                      <a:pt x="23247" y="332"/>
                    </a:lnTo>
                    <a:close/>
                    <a:moveTo>
                      <a:pt x="13022" y="1226"/>
                    </a:moveTo>
                    <a:lnTo>
                      <a:pt x="14092" y="4166"/>
                    </a:lnTo>
                    <a:cubicBezTo>
                      <a:pt x="13835" y="4260"/>
                      <a:pt x="13577" y="4362"/>
                      <a:pt x="13324" y="4469"/>
                    </a:cubicBezTo>
                    <a:cubicBezTo>
                      <a:pt x="12694" y="4736"/>
                      <a:pt x="12083" y="5040"/>
                      <a:pt x="11495" y="5379"/>
                    </a:cubicBezTo>
                    <a:lnTo>
                      <a:pt x="9930" y="2669"/>
                    </a:lnTo>
                    <a:cubicBezTo>
                      <a:pt x="10629" y="2266"/>
                      <a:pt x="11353" y="1904"/>
                      <a:pt x="12105" y="1587"/>
                    </a:cubicBezTo>
                    <a:cubicBezTo>
                      <a:pt x="12408" y="1459"/>
                      <a:pt x="12714" y="1339"/>
                      <a:pt x="13022" y="1226"/>
                    </a:cubicBezTo>
                    <a:close/>
                    <a:moveTo>
                      <a:pt x="26574" y="1229"/>
                    </a:moveTo>
                    <a:cubicBezTo>
                      <a:pt x="26880" y="1339"/>
                      <a:pt x="27187" y="1459"/>
                      <a:pt x="27488" y="1587"/>
                    </a:cubicBezTo>
                    <a:cubicBezTo>
                      <a:pt x="28239" y="1904"/>
                      <a:pt x="28965" y="2266"/>
                      <a:pt x="29666" y="2671"/>
                    </a:cubicBezTo>
                    <a:lnTo>
                      <a:pt x="28101" y="5380"/>
                    </a:lnTo>
                    <a:cubicBezTo>
                      <a:pt x="27513" y="5041"/>
                      <a:pt x="26901" y="4737"/>
                      <a:pt x="26271" y="4470"/>
                    </a:cubicBezTo>
                    <a:cubicBezTo>
                      <a:pt x="26017" y="4363"/>
                      <a:pt x="25761" y="4262"/>
                      <a:pt x="25503" y="4168"/>
                    </a:cubicBezTo>
                    <a:lnTo>
                      <a:pt x="26574" y="1229"/>
                    </a:lnTo>
                    <a:close/>
                    <a:moveTo>
                      <a:pt x="9900" y="2687"/>
                    </a:moveTo>
                    <a:lnTo>
                      <a:pt x="11465" y="5396"/>
                    </a:lnTo>
                    <a:cubicBezTo>
                      <a:pt x="10636" y="5876"/>
                      <a:pt x="9852" y="6425"/>
                      <a:pt x="9117" y="7042"/>
                    </a:cubicBezTo>
                    <a:lnTo>
                      <a:pt x="7106" y="4647"/>
                    </a:lnTo>
                    <a:cubicBezTo>
                      <a:pt x="7981" y="3911"/>
                      <a:pt x="8916" y="3256"/>
                      <a:pt x="9900" y="2687"/>
                    </a:cubicBezTo>
                    <a:close/>
                    <a:moveTo>
                      <a:pt x="29695" y="2687"/>
                    </a:moveTo>
                    <a:cubicBezTo>
                      <a:pt x="30680" y="3256"/>
                      <a:pt x="31613" y="3911"/>
                      <a:pt x="32487" y="4647"/>
                    </a:cubicBezTo>
                    <a:lnTo>
                      <a:pt x="30477" y="7042"/>
                    </a:lnTo>
                    <a:cubicBezTo>
                      <a:pt x="29741" y="6425"/>
                      <a:pt x="28957" y="5875"/>
                      <a:pt x="28130" y="5396"/>
                    </a:cubicBezTo>
                    <a:lnTo>
                      <a:pt x="29695" y="2687"/>
                    </a:lnTo>
                    <a:close/>
                    <a:moveTo>
                      <a:pt x="7081" y="4666"/>
                    </a:moveTo>
                    <a:lnTo>
                      <a:pt x="9091" y="7063"/>
                    </a:lnTo>
                    <a:cubicBezTo>
                      <a:pt x="8728" y="7371"/>
                      <a:pt x="8374" y="7693"/>
                      <a:pt x="8035" y="8034"/>
                    </a:cubicBezTo>
                    <a:cubicBezTo>
                      <a:pt x="7694" y="8374"/>
                      <a:pt x="7373" y="8726"/>
                      <a:pt x="7064" y="9090"/>
                    </a:cubicBezTo>
                    <a:lnTo>
                      <a:pt x="4667" y="7079"/>
                    </a:lnTo>
                    <a:cubicBezTo>
                      <a:pt x="5034" y="6647"/>
                      <a:pt x="5419" y="6227"/>
                      <a:pt x="5824" y="5822"/>
                    </a:cubicBezTo>
                    <a:cubicBezTo>
                      <a:pt x="6228" y="5418"/>
                      <a:pt x="6648" y="5033"/>
                      <a:pt x="7081" y="4666"/>
                    </a:cubicBezTo>
                    <a:close/>
                    <a:moveTo>
                      <a:pt x="32513" y="4666"/>
                    </a:moveTo>
                    <a:cubicBezTo>
                      <a:pt x="32947" y="5033"/>
                      <a:pt x="33367" y="5418"/>
                      <a:pt x="33770" y="5822"/>
                    </a:cubicBezTo>
                    <a:cubicBezTo>
                      <a:pt x="34174" y="6227"/>
                      <a:pt x="34559" y="6647"/>
                      <a:pt x="34926" y="7079"/>
                    </a:cubicBezTo>
                    <a:lnTo>
                      <a:pt x="32529" y="9090"/>
                    </a:lnTo>
                    <a:cubicBezTo>
                      <a:pt x="32222" y="8726"/>
                      <a:pt x="31899" y="8373"/>
                      <a:pt x="31558" y="8034"/>
                    </a:cubicBezTo>
                    <a:cubicBezTo>
                      <a:pt x="31218" y="7693"/>
                      <a:pt x="30867" y="7371"/>
                      <a:pt x="30502" y="7063"/>
                    </a:cubicBezTo>
                    <a:lnTo>
                      <a:pt x="32513" y="4666"/>
                    </a:lnTo>
                    <a:close/>
                    <a:moveTo>
                      <a:pt x="4649" y="7105"/>
                    </a:moveTo>
                    <a:lnTo>
                      <a:pt x="7045" y="9115"/>
                    </a:lnTo>
                    <a:cubicBezTo>
                      <a:pt x="6426" y="9851"/>
                      <a:pt x="5876" y="10635"/>
                      <a:pt x="5398" y="11462"/>
                    </a:cubicBezTo>
                    <a:lnTo>
                      <a:pt x="2688" y="9897"/>
                    </a:lnTo>
                    <a:cubicBezTo>
                      <a:pt x="3257" y="8915"/>
                      <a:pt x="3912" y="7980"/>
                      <a:pt x="4649" y="7105"/>
                    </a:cubicBezTo>
                    <a:close/>
                    <a:moveTo>
                      <a:pt x="34948" y="7105"/>
                    </a:moveTo>
                    <a:cubicBezTo>
                      <a:pt x="35681" y="7980"/>
                      <a:pt x="36337" y="8915"/>
                      <a:pt x="36907" y="9897"/>
                    </a:cubicBezTo>
                    <a:lnTo>
                      <a:pt x="34197" y="11462"/>
                    </a:lnTo>
                    <a:cubicBezTo>
                      <a:pt x="33717" y="10635"/>
                      <a:pt x="33168" y="9851"/>
                      <a:pt x="32551" y="9115"/>
                    </a:cubicBezTo>
                    <a:lnTo>
                      <a:pt x="34948" y="7105"/>
                    </a:lnTo>
                    <a:close/>
                    <a:moveTo>
                      <a:pt x="2672" y="9926"/>
                    </a:moveTo>
                    <a:lnTo>
                      <a:pt x="5382" y="11491"/>
                    </a:lnTo>
                    <a:cubicBezTo>
                      <a:pt x="5043" y="12081"/>
                      <a:pt x="4738" y="12691"/>
                      <a:pt x="4473" y="13321"/>
                    </a:cubicBezTo>
                    <a:cubicBezTo>
                      <a:pt x="4366" y="13575"/>
                      <a:pt x="4265" y="13831"/>
                      <a:pt x="4170" y="14089"/>
                    </a:cubicBezTo>
                    <a:lnTo>
                      <a:pt x="1230" y="13018"/>
                    </a:lnTo>
                    <a:cubicBezTo>
                      <a:pt x="1340" y="12713"/>
                      <a:pt x="1461" y="12407"/>
                      <a:pt x="1590" y="12104"/>
                    </a:cubicBezTo>
                    <a:cubicBezTo>
                      <a:pt x="1905" y="11353"/>
                      <a:pt x="2268" y="10627"/>
                      <a:pt x="2672" y="9926"/>
                    </a:cubicBezTo>
                    <a:close/>
                    <a:moveTo>
                      <a:pt x="36924" y="9927"/>
                    </a:moveTo>
                    <a:cubicBezTo>
                      <a:pt x="37327" y="10627"/>
                      <a:pt x="37688" y="11352"/>
                      <a:pt x="38005" y="12104"/>
                    </a:cubicBezTo>
                    <a:cubicBezTo>
                      <a:pt x="38134" y="12407"/>
                      <a:pt x="38253" y="12713"/>
                      <a:pt x="38366" y="13020"/>
                    </a:cubicBezTo>
                    <a:lnTo>
                      <a:pt x="35426" y="14091"/>
                    </a:lnTo>
                    <a:cubicBezTo>
                      <a:pt x="35332" y="13834"/>
                      <a:pt x="35230" y="13576"/>
                      <a:pt x="35123" y="13323"/>
                    </a:cubicBezTo>
                    <a:cubicBezTo>
                      <a:pt x="34856" y="12692"/>
                      <a:pt x="34552" y="12082"/>
                      <a:pt x="34215" y="11492"/>
                    </a:cubicBezTo>
                    <a:lnTo>
                      <a:pt x="36924" y="9927"/>
                    </a:lnTo>
                    <a:close/>
                    <a:moveTo>
                      <a:pt x="1216" y="13052"/>
                    </a:moveTo>
                    <a:lnTo>
                      <a:pt x="4156" y="14121"/>
                    </a:lnTo>
                    <a:cubicBezTo>
                      <a:pt x="3828" y="15024"/>
                      <a:pt x="3579" y="15950"/>
                      <a:pt x="3415" y="16892"/>
                    </a:cubicBezTo>
                    <a:lnTo>
                      <a:pt x="333" y="16348"/>
                    </a:lnTo>
                    <a:cubicBezTo>
                      <a:pt x="532" y="15225"/>
                      <a:pt x="826" y="14125"/>
                      <a:pt x="1216" y="13052"/>
                    </a:cubicBezTo>
                    <a:close/>
                    <a:moveTo>
                      <a:pt x="38378" y="13052"/>
                    </a:moveTo>
                    <a:cubicBezTo>
                      <a:pt x="38767" y="14125"/>
                      <a:pt x="39063" y="15225"/>
                      <a:pt x="39260" y="16348"/>
                    </a:cubicBezTo>
                    <a:lnTo>
                      <a:pt x="36179" y="16892"/>
                    </a:lnTo>
                    <a:cubicBezTo>
                      <a:pt x="36013" y="15950"/>
                      <a:pt x="35766" y="15024"/>
                      <a:pt x="35439" y="14121"/>
                    </a:cubicBezTo>
                    <a:lnTo>
                      <a:pt x="38378" y="13052"/>
                    </a:lnTo>
                    <a:close/>
                    <a:moveTo>
                      <a:pt x="329" y="16380"/>
                    </a:moveTo>
                    <a:lnTo>
                      <a:pt x="3410" y="16923"/>
                    </a:lnTo>
                    <a:cubicBezTo>
                      <a:pt x="3246" y="17859"/>
                      <a:pt x="3165" y="18814"/>
                      <a:pt x="3163" y="19779"/>
                    </a:cubicBezTo>
                    <a:lnTo>
                      <a:pt x="35" y="19779"/>
                    </a:lnTo>
                    <a:cubicBezTo>
                      <a:pt x="36" y="18629"/>
                      <a:pt x="135" y="17494"/>
                      <a:pt x="329" y="16380"/>
                    </a:cubicBezTo>
                    <a:close/>
                    <a:moveTo>
                      <a:pt x="39266" y="16380"/>
                    </a:moveTo>
                    <a:cubicBezTo>
                      <a:pt x="39460" y="17494"/>
                      <a:pt x="39557" y="18629"/>
                      <a:pt x="39559" y="19779"/>
                    </a:cubicBezTo>
                    <a:lnTo>
                      <a:pt x="36432" y="19779"/>
                    </a:lnTo>
                    <a:cubicBezTo>
                      <a:pt x="36429" y="18814"/>
                      <a:pt x="36347" y="17859"/>
                      <a:pt x="36185" y="16923"/>
                    </a:cubicBezTo>
                    <a:lnTo>
                      <a:pt x="39266" y="16380"/>
                    </a:lnTo>
                    <a:close/>
                    <a:moveTo>
                      <a:pt x="3163" y="19813"/>
                    </a:moveTo>
                    <a:cubicBezTo>
                      <a:pt x="3165" y="20778"/>
                      <a:pt x="3246" y="21733"/>
                      <a:pt x="3410" y="22669"/>
                    </a:cubicBezTo>
                    <a:lnTo>
                      <a:pt x="329" y="23212"/>
                    </a:lnTo>
                    <a:cubicBezTo>
                      <a:pt x="135" y="22096"/>
                      <a:pt x="36" y="20963"/>
                      <a:pt x="35" y="19813"/>
                    </a:cubicBezTo>
                    <a:close/>
                    <a:moveTo>
                      <a:pt x="39559" y="19813"/>
                    </a:moveTo>
                    <a:cubicBezTo>
                      <a:pt x="39557" y="20963"/>
                      <a:pt x="39460" y="22096"/>
                      <a:pt x="39266" y="23212"/>
                    </a:cubicBezTo>
                    <a:lnTo>
                      <a:pt x="36184" y="22669"/>
                    </a:lnTo>
                    <a:cubicBezTo>
                      <a:pt x="36347" y="21733"/>
                      <a:pt x="36429" y="20778"/>
                      <a:pt x="36432" y="19813"/>
                    </a:cubicBezTo>
                    <a:close/>
                    <a:moveTo>
                      <a:pt x="3415" y="22699"/>
                    </a:moveTo>
                    <a:cubicBezTo>
                      <a:pt x="3582" y="23641"/>
                      <a:pt x="3828" y="24567"/>
                      <a:pt x="4156" y="25470"/>
                    </a:cubicBezTo>
                    <a:lnTo>
                      <a:pt x="1216" y="26539"/>
                    </a:lnTo>
                    <a:cubicBezTo>
                      <a:pt x="826" y="25467"/>
                      <a:pt x="532" y="24366"/>
                      <a:pt x="333" y="23243"/>
                    </a:cubicBezTo>
                    <a:lnTo>
                      <a:pt x="3415" y="22699"/>
                    </a:lnTo>
                    <a:close/>
                    <a:moveTo>
                      <a:pt x="36179" y="22702"/>
                    </a:moveTo>
                    <a:lnTo>
                      <a:pt x="39260" y="23245"/>
                    </a:lnTo>
                    <a:cubicBezTo>
                      <a:pt x="39063" y="24366"/>
                      <a:pt x="38767" y="25467"/>
                      <a:pt x="38378" y="26542"/>
                    </a:cubicBezTo>
                    <a:lnTo>
                      <a:pt x="35439" y="25471"/>
                    </a:lnTo>
                    <a:cubicBezTo>
                      <a:pt x="35766" y="24568"/>
                      <a:pt x="36014" y="23644"/>
                      <a:pt x="36179" y="22702"/>
                    </a:cubicBezTo>
                    <a:close/>
                    <a:moveTo>
                      <a:pt x="4169" y="25500"/>
                    </a:moveTo>
                    <a:cubicBezTo>
                      <a:pt x="4263" y="25757"/>
                      <a:pt x="4365" y="26015"/>
                      <a:pt x="4470" y="26268"/>
                    </a:cubicBezTo>
                    <a:cubicBezTo>
                      <a:pt x="4737" y="26898"/>
                      <a:pt x="5041" y="27509"/>
                      <a:pt x="5380" y="28097"/>
                    </a:cubicBezTo>
                    <a:lnTo>
                      <a:pt x="2671" y="29662"/>
                    </a:lnTo>
                    <a:cubicBezTo>
                      <a:pt x="2268" y="28965"/>
                      <a:pt x="1905" y="28239"/>
                      <a:pt x="1590" y="27487"/>
                    </a:cubicBezTo>
                    <a:cubicBezTo>
                      <a:pt x="1461" y="27184"/>
                      <a:pt x="1340" y="26878"/>
                      <a:pt x="1229" y="26571"/>
                    </a:cubicBezTo>
                    <a:lnTo>
                      <a:pt x="4169" y="25500"/>
                    </a:lnTo>
                    <a:close/>
                    <a:moveTo>
                      <a:pt x="35426" y="25502"/>
                    </a:moveTo>
                    <a:lnTo>
                      <a:pt x="38366" y="26572"/>
                    </a:lnTo>
                    <a:cubicBezTo>
                      <a:pt x="38254" y="26878"/>
                      <a:pt x="38134" y="27184"/>
                      <a:pt x="38005" y="27487"/>
                    </a:cubicBezTo>
                    <a:cubicBezTo>
                      <a:pt x="37688" y="28237"/>
                      <a:pt x="37326" y="28963"/>
                      <a:pt x="36921" y="29663"/>
                    </a:cubicBezTo>
                    <a:lnTo>
                      <a:pt x="34215" y="28100"/>
                    </a:lnTo>
                    <a:cubicBezTo>
                      <a:pt x="34552" y="27510"/>
                      <a:pt x="34856" y="26900"/>
                      <a:pt x="35123" y="26270"/>
                    </a:cubicBezTo>
                    <a:cubicBezTo>
                      <a:pt x="35230" y="26016"/>
                      <a:pt x="35332" y="25760"/>
                      <a:pt x="35426" y="25502"/>
                    </a:cubicBezTo>
                    <a:close/>
                    <a:moveTo>
                      <a:pt x="5398" y="28129"/>
                    </a:moveTo>
                    <a:cubicBezTo>
                      <a:pt x="5879" y="28956"/>
                      <a:pt x="6426" y="29740"/>
                      <a:pt x="7045" y="30476"/>
                    </a:cubicBezTo>
                    <a:lnTo>
                      <a:pt x="4649" y="32486"/>
                    </a:lnTo>
                    <a:cubicBezTo>
                      <a:pt x="3912" y="31611"/>
                      <a:pt x="3257" y="30679"/>
                      <a:pt x="2688" y="29694"/>
                    </a:cubicBezTo>
                    <a:lnTo>
                      <a:pt x="5398" y="28129"/>
                    </a:lnTo>
                    <a:close/>
                    <a:moveTo>
                      <a:pt x="34197" y="28129"/>
                    </a:moveTo>
                    <a:lnTo>
                      <a:pt x="36907" y="29694"/>
                    </a:lnTo>
                    <a:cubicBezTo>
                      <a:pt x="36337" y="30679"/>
                      <a:pt x="35681" y="31611"/>
                      <a:pt x="34948" y="32486"/>
                    </a:cubicBezTo>
                    <a:lnTo>
                      <a:pt x="32551" y="30476"/>
                    </a:lnTo>
                    <a:cubicBezTo>
                      <a:pt x="33168" y="29740"/>
                      <a:pt x="33719" y="28956"/>
                      <a:pt x="34197" y="28129"/>
                    </a:cubicBezTo>
                    <a:close/>
                    <a:moveTo>
                      <a:pt x="7064" y="30501"/>
                    </a:moveTo>
                    <a:cubicBezTo>
                      <a:pt x="7373" y="30864"/>
                      <a:pt x="7694" y="31218"/>
                      <a:pt x="8035" y="31557"/>
                    </a:cubicBezTo>
                    <a:cubicBezTo>
                      <a:pt x="8375" y="31898"/>
                      <a:pt x="8728" y="32219"/>
                      <a:pt x="9091" y="32528"/>
                    </a:cubicBezTo>
                    <a:lnTo>
                      <a:pt x="7081" y="34925"/>
                    </a:lnTo>
                    <a:cubicBezTo>
                      <a:pt x="6648" y="34558"/>
                      <a:pt x="6228" y="34174"/>
                      <a:pt x="5824" y="33768"/>
                    </a:cubicBezTo>
                    <a:cubicBezTo>
                      <a:pt x="5419" y="33364"/>
                      <a:pt x="5034" y="32944"/>
                      <a:pt x="4669" y="32512"/>
                    </a:cubicBezTo>
                    <a:lnTo>
                      <a:pt x="7064" y="30501"/>
                    </a:lnTo>
                    <a:close/>
                    <a:moveTo>
                      <a:pt x="32529" y="30501"/>
                    </a:moveTo>
                    <a:lnTo>
                      <a:pt x="34926" y="32512"/>
                    </a:lnTo>
                    <a:cubicBezTo>
                      <a:pt x="34559" y="32944"/>
                      <a:pt x="34175" y="33364"/>
                      <a:pt x="33770" y="33768"/>
                    </a:cubicBezTo>
                    <a:cubicBezTo>
                      <a:pt x="33367" y="34173"/>
                      <a:pt x="32947" y="34558"/>
                      <a:pt x="32513" y="34925"/>
                    </a:cubicBezTo>
                    <a:lnTo>
                      <a:pt x="30502" y="32528"/>
                    </a:lnTo>
                    <a:cubicBezTo>
                      <a:pt x="30867" y="32219"/>
                      <a:pt x="31219" y="31898"/>
                      <a:pt x="31558" y="31557"/>
                    </a:cubicBezTo>
                    <a:cubicBezTo>
                      <a:pt x="31899" y="31217"/>
                      <a:pt x="32222" y="30864"/>
                      <a:pt x="32529" y="30501"/>
                    </a:cubicBezTo>
                    <a:close/>
                    <a:moveTo>
                      <a:pt x="19798" y="3188"/>
                    </a:moveTo>
                    <a:cubicBezTo>
                      <a:pt x="22040" y="3188"/>
                      <a:pt x="24213" y="3627"/>
                      <a:pt x="26262" y="4492"/>
                    </a:cubicBezTo>
                    <a:cubicBezTo>
                      <a:pt x="28240" y="5330"/>
                      <a:pt x="30015" y="6527"/>
                      <a:pt x="31540" y="8051"/>
                    </a:cubicBezTo>
                    <a:cubicBezTo>
                      <a:pt x="33065" y="9577"/>
                      <a:pt x="34262" y="11352"/>
                      <a:pt x="35100" y="13330"/>
                    </a:cubicBezTo>
                    <a:cubicBezTo>
                      <a:pt x="35965" y="15377"/>
                      <a:pt x="36404" y="17552"/>
                      <a:pt x="36404" y="19794"/>
                    </a:cubicBezTo>
                    <a:cubicBezTo>
                      <a:pt x="36404" y="22037"/>
                      <a:pt x="35965" y="24211"/>
                      <a:pt x="35100" y="26259"/>
                    </a:cubicBezTo>
                    <a:cubicBezTo>
                      <a:pt x="34262" y="28237"/>
                      <a:pt x="33065" y="30012"/>
                      <a:pt x="31540" y="31537"/>
                    </a:cubicBezTo>
                    <a:cubicBezTo>
                      <a:pt x="30015" y="33063"/>
                      <a:pt x="28240" y="34260"/>
                      <a:pt x="26262" y="35096"/>
                    </a:cubicBezTo>
                    <a:cubicBezTo>
                      <a:pt x="24215" y="35962"/>
                      <a:pt x="22040" y="36400"/>
                      <a:pt x="19798" y="36400"/>
                    </a:cubicBezTo>
                    <a:cubicBezTo>
                      <a:pt x="19791" y="36400"/>
                      <a:pt x="19783" y="36400"/>
                      <a:pt x="19776" y="36400"/>
                    </a:cubicBezTo>
                    <a:cubicBezTo>
                      <a:pt x="17541" y="36400"/>
                      <a:pt x="15373" y="35959"/>
                      <a:pt x="13334" y="35096"/>
                    </a:cubicBezTo>
                    <a:cubicBezTo>
                      <a:pt x="11356" y="34260"/>
                      <a:pt x="9581" y="33063"/>
                      <a:pt x="8055" y="31537"/>
                    </a:cubicBezTo>
                    <a:cubicBezTo>
                      <a:pt x="6531" y="30012"/>
                      <a:pt x="5332" y="28237"/>
                      <a:pt x="4496" y="26259"/>
                    </a:cubicBezTo>
                    <a:cubicBezTo>
                      <a:pt x="3630" y="24212"/>
                      <a:pt x="3192" y="22037"/>
                      <a:pt x="3192" y="19794"/>
                    </a:cubicBezTo>
                    <a:cubicBezTo>
                      <a:pt x="3192" y="17552"/>
                      <a:pt x="3630" y="15379"/>
                      <a:pt x="4496" y="13330"/>
                    </a:cubicBezTo>
                    <a:cubicBezTo>
                      <a:pt x="5332" y="11352"/>
                      <a:pt x="6531" y="9577"/>
                      <a:pt x="8055" y="8051"/>
                    </a:cubicBezTo>
                    <a:cubicBezTo>
                      <a:pt x="9581" y="6527"/>
                      <a:pt x="11356" y="5330"/>
                      <a:pt x="13334" y="4492"/>
                    </a:cubicBezTo>
                    <a:cubicBezTo>
                      <a:pt x="15380" y="3627"/>
                      <a:pt x="17555" y="3188"/>
                      <a:pt x="19798" y="3188"/>
                    </a:cubicBezTo>
                    <a:close/>
                    <a:moveTo>
                      <a:pt x="9117" y="32550"/>
                    </a:moveTo>
                    <a:cubicBezTo>
                      <a:pt x="9852" y="33167"/>
                      <a:pt x="10636" y="33718"/>
                      <a:pt x="11465" y="34196"/>
                    </a:cubicBezTo>
                    <a:lnTo>
                      <a:pt x="9900" y="36905"/>
                    </a:lnTo>
                    <a:cubicBezTo>
                      <a:pt x="8916" y="36335"/>
                      <a:pt x="7981" y="35680"/>
                      <a:pt x="7106" y="34946"/>
                    </a:cubicBezTo>
                    <a:lnTo>
                      <a:pt x="9117" y="32550"/>
                    </a:lnTo>
                    <a:close/>
                    <a:moveTo>
                      <a:pt x="30477" y="32550"/>
                    </a:moveTo>
                    <a:lnTo>
                      <a:pt x="32487" y="34946"/>
                    </a:lnTo>
                    <a:cubicBezTo>
                      <a:pt x="31613" y="35680"/>
                      <a:pt x="30680" y="36335"/>
                      <a:pt x="29695" y="36905"/>
                    </a:cubicBezTo>
                    <a:lnTo>
                      <a:pt x="28130" y="34196"/>
                    </a:lnTo>
                    <a:cubicBezTo>
                      <a:pt x="28957" y="33716"/>
                      <a:pt x="29741" y="33167"/>
                      <a:pt x="30477" y="32550"/>
                    </a:cubicBezTo>
                    <a:close/>
                    <a:moveTo>
                      <a:pt x="11494" y="34210"/>
                    </a:moveTo>
                    <a:cubicBezTo>
                      <a:pt x="12082" y="34549"/>
                      <a:pt x="12692" y="34854"/>
                      <a:pt x="13322" y="35120"/>
                    </a:cubicBezTo>
                    <a:cubicBezTo>
                      <a:pt x="13576" y="35226"/>
                      <a:pt x="13832" y="35327"/>
                      <a:pt x="14090" y="35422"/>
                    </a:cubicBezTo>
                    <a:lnTo>
                      <a:pt x="13020" y="38362"/>
                    </a:lnTo>
                    <a:cubicBezTo>
                      <a:pt x="12714" y="38253"/>
                      <a:pt x="12408" y="38131"/>
                      <a:pt x="12105" y="38004"/>
                    </a:cubicBezTo>
                    <a:cubicBezTo>
                      <a:pt x="11356" y="37686"/>
                      <a:pt x="10629" y="37324"/>
                      <a:pt x="9929" y="36920"/>
                    </a:cubicBezTo>
                    <a:lnTo>
                      <a:pt x="11494" y="34210"/>
                    </a:lnTo>
                    <a:close/>
                    <a:moveTo>
                      <a:pt x="28098" y="34212"/>
                    </a:moveTo>
                    <a:lnTo>
                      <a:pt x="29663" y="36921"/>
                    </a:lnTo>
                    <a:cubicBezTo>
                      <a:pt x="28966" y="37326"/>
                      <a:pt x="28240" y="37686"/>
                      <a:pt x="27488" y="38004"/>
                    </a:cubicBezTo>
                    <a:cubicBezTo>
                      <a:pt x="27187" y="38131"/>
                      <a:pt x="26880" y="38252"/>
                      <a:pt x="26572" y="38363"/>
                    </a:cubicBezTo>
                    <a:lnTo>
                      <a:pt x="25501" y="35425"/>
                    </a:lnTo>
                    <a:cubicBezTo>
                      <a:pt x="25758" y="35330"/>
                      <a:pt x="26016" y="35229"/>
                      <a:pt x="26269" y="35122"/>
                    </a:cubicBezTo>
                    <a:cubicBezTo>
                      <a:pt x="26900" y="34855"/>
                      <a:pt x="27510" y="34551"/>
                      <a:pt x="28098" y="34212"/>
                    </a:cubicBezTo>
                    <a:close/>
                    <a:moveTo>
                      <a:pt x="14124" y="35436"/>
                    </a:moveTo>
                    <a:cubicBezTo>
                      <a:pt x="15025" y="35765"/>
                      <a:pt x="15951" y="36013"/>
                      <a:pt x="16893" y="36178"/>
                    </a:cubicBezTo>
                    <a:lnTo>
                      <a:pt x="16349" y="39259"/>
                    </a:lnTo>
                    <a:cubicBezTo>
                      <a:pt x="15226" y="39062"/>
                      <a:pt x="14127" y="38766"/>
                      <a:pt x="13053" y="38376"/>
                    </a:cubicBezTo>
                    <a:lnTo>
                      <a:pt x="14124" y="35436"/>
                    </a:lnTo>
                    <a:close/>
                    <a:moveTo>
                      <a:pt x="25471" y="35436"/>
                    </a:moveTo>
                    <a:lnTo>
                      <a:pt x="26542" y="38376"/>
                    </a:lnTo>
                    <a:cubicBezTo>
                      <a:pt x="25470" y="38766"/>
                      <a:pt x="24368" y="39062"/>
                      <a:pt x="23245" y="39259"/>
                    </a:cubicBezTo>
                    <a:lnTo>
                      <a:pt x="22702" y="36178"/>
                    </a:lnTo>
                    <a:cubicBezTo>
                      <a:pt x="23644" y="36011"/>
                      <a:pt x="24568" y="35765"/>
                      <a:pt x="25471" y="35436"/>
                    </a:cubicBezTo>
                    <a:close/>
                    <a:moveTo>
                      <a:pt x="16925" y="36182"/>
                    </a:moveTo>
                    <a:cubicBezTo>
                      <a:pt x="17862" y="36346"/>
                      <a:pt x="18816" y="36427"/>
                      <a:pt x="19782" y="36429"/>
                    </a:cubicBezTo>
                    <a:lnTo>
                      <a:pt x="19782" y="39557"/>
                    </a:lnTo>
                    <a:cubicBezTo>
                      <a:pt x="18632" y="39556"/>
                      <a:pt x="17496" y="39457"/>
                      <a:pt x="16381" y="39264"/>
                    </a:cubicBezTo>
                    <a:lnTo>
                      <a:pt x="16925" y="36182"/>
                    </a:lnTo>
                    <a:close/>
                    <a:moveTo>
                      <a:pt x="22670" y="36182"/>
                    </a:moveTo>
                    <a:lnTo>
                      <a:pt x="23213" y="39264"/>
                    </a:lnTo>
                    <a:cubicBezTo>
                      <a:pt x="22098" y="39457"/>
                      <a:pt x="20965" y="39556"/>
                      <a:pt x="19814" y="39557"/>
                    </a:cubicBezTo>
                    <a:lnTo>
                      <a:pt x="19814" y="36429"/>
                    </a:lnTo>
                    <a:cubicBezTo>
                      <a:pt x="20779" y="36427"/>
                      <a:pt x="21734" y="36346"/>
                      <a:pt x="22670" y="36182"/>
                    </a:cubicBezTo>
                    <a:close/>
                    <a:moveTo>
                      <a:pt x="19797" y="0"/>
                    </a:moveTo>
                    <a:cubicBezTo>
                      <a:pt x="17125" y="0"/>
                      <a:pt x="14531" y="525"/>
                      <a:pt x="12091" y="1556"/>
                    </a:cubicBezTo>
                    <a:cubicBezTo>
                      <a:pt x="9735" y="2553"/>
                      <a:pt x="7618" y="3981"/>
                      <a:pt x="5799" y="5799"/>
                    </a:cubicBezTo>
                    <a:cubicBezTo>
                      <a:pt x="3981" y="7618"/>
                      <a:pt x="2553" y="9733"/>
                      <a:pt x="1556" y="12091"/>
                    </a:cubicBezTo>
                    <a:cubicBezTo>
                      <a:pt x="525" y="14531"/>
                      <a:pt x="0" y="17123"/>
                      <a:pt x="0" y="19797"/>
                    </a:cubicBezTo>
                    <a:cubicBezTo>
                      <a:pt x="0" y="22467"/>
                      <a:pt x="525" y="25061"/>
                      <a:pt x="1556" y="27501"/>
                    </a:cubicBezTo>
                    <a:cubicBezTo>
                      <a:pt x="2553" y="29857"/>
                      <a:pt x="3981" y="31976"/>
                      <a:pt x="5799" y="33794"/>
                    </a:cubicBezTo>
                    <a:cubicBezTo>
                      <a:pt x="7618" y="35613"/>
                      <a:pt x="9733" y="37040"/>
                      <a:pt x="12091" y="38036"/>
                    </a:cubicBezTo>
                    <a:cubicBezTo>
                      <a:pt x="14531" y="39069"/>
                      <a:pt x="17125" y="39592"/>
                      <a:pt x="19797" y="39592"/>
                    </a:cubicBezTo>
                    <a:cubicBezTo>
                      <a:pt x="22467" y="39592"/>
                      <a:pt x="25060" y="39069"/>
                      <a:pt x="27501" y="38036"/>
                    </a:cubicBezTo>
                    <a:cubicBezTo>
                      <a:pt x="29857" y="37040"/>
                      <a:pt x="31976" y="35613"/>
                      <a:pt x="33794" y="33794"/>
                    </a:cubicBezTo>
                    <a:cubicBezTo>
                      <a:pt x="35613" y="31976"/>
                      <a:pt x="37040" y="29860"/>
                      <a:pt x="38036" y="27501"/>
                    </a:cubicBezTo>
                    <a:cubicBezTo>
                      <a:pt x="39069" y="25061"/>
                      <a:pt x="39592" y="22470"/>
                      <a:pt x="39592" y="19797"/>
                    </a:cubicBezTo>
                    <a:cubicBezTo>
                      <a:pt x="39592" y="17123"/>
                      <a:pt x="39069" y="14531"/>
                      <a:pt x="38036" y="12091"/>
                    </a:cubicBezTo>
                    <a:cubicBezTo>
                      <a:pt x="37040" y="9735"/>
                      <a:pt x="35613" y="7618"/>
                      <a:pt x="33794" y="5799"/>
                    </a:cubicBezTo>
                    <a:cubicBezTo>
                      <a:pt x="31976" y="3981"/>
                      <a:pt x="29860" y="2553"/>
                      <a:pt x="27501" y="1556"/>
                    </a:cubicBezTo>
                    <a:cubicBezTo>
                      <a:pt x="25061" y="525"/>
                      <a:pt x="22470" y="0"/>
                      <a:pt x="1979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3"/>
              <p:cNvSpPr/>
              <p:nvPr/>
            </p:nvSpPr>
            <p:spPr>
              <a:xfrm>
                <a:off x="6263442" y="2366271"/>
                <a:ext cx="833528" cy="833466"/>
              </a:xfrm>
              <a:custGeom>
                <a:avLst/>
                <a:gdLst/>
                <a:ahLst/>
                <a:cxnLst/>
                <a:rect l="l" t="t" r="r" b="b"/>
                <a:pathLst>
                  <a:path w="13528" h="13527" extrusionOk="0">
                    <a:moveTo>
                      <a:pt x="6765" y="0"/>
                    </a:moveTo>
                    <a:cubicBezTo>
                      <a:pt x="5753" y="786"/>
                      <a:pt x="5091" y="2001"/>
                      <a:pt x="5091" y="3382"/>
                    </a:cubicBezTo>
                    <a:cubicBezTo>
                      <a:pt x="5091" y="4378"/>
                      <a:pt x="5440" y="5288"/>
                      <a:pt x="6013" y="6012"/>
                    </a:cubicBezTo>
                    <a:cubicBezTo>
                      <a:pt x="5288" y="5440"/>
                      <a:pt x="4381" y="5089"/>
                      <a:pt x="3383" y="5089"/>
                    </a:cubicBezTo>
                    <a:cubicBezTo>
                      <a:pt x="2002" y="5089"/>
                      <a:pt x="787" y="5753"/>
                      <a:pt x="1" y="6763"/>
                    </a:cubicBezTo>
                    <a:cubicBezTo>
                      <a:pt x="787" y="7774"/>
                      <a:pt x="2002" y="8437"/>
                      <a:pt x="3383" y="8437"/>
                    </a:cubicBezTo>
                    <a:cubicBezTo>
                      <a:pt x="4378" y="8437"/>
                      <a:pt x="5287" y="8087"/>
                      <a:pt x="6013" y="7515"/>
                    </a:cubicBezTo>
                    <a:lnTo>
                      <a:pt x="6013" y="7515"/>
                    </a:lnTo>
                    <a:cubicBezTo>
                      <a:pt x="5440" y="8239"/>
                      <a:pt x="5091" y="9147"/>
                      <a:pt x="5091" y="10145"/>
                    </a:cubicBezTo>
                    <a:cubicBezTo>
                      <a:pt x="5091" y="11524"/>
                      <a:pt x="5752" y="12740"/>
                      <a:pt x="6765" y="13527"/>
                    </a:cubicBezTo>
                    <a:cubicBezTo>
                      <a:pt x="7775" y="12740"/>
                      <a:pt x="8438" y="11524"/>
                      <a:pt x="8438" y="10145"/>
                    </a:cubicBezTo>
                    <a:cubicBezTo>
                      <a:pt x="8438" y="9148"/>
                      <a:pt x="8088" y="8239"/>
                      <a:pt x="7515" y="7515"/>
                    </a:cubicBezTo>
                    <a:lnTo>
                      <a:pt x="7515" y="7515"/>
                    </a:lnTo>
                    <a:cubicBezTo>
                      <a:pt x="8240" y="8087"/>
                      <a:pt x="9148" y="8437"/>
                      <a:pt x="10145" y="8437"/>
                    </a:cubicBezTo>
                    <a:cubicBezTo>
                      <a:pt x="11526" y="8437"/>
                      <a:pt x="12742" y="7776"/>
                      <a:pt x="13527" y="6763"/>
                    </a:cubicBezTo>
                    <a:cubicBezTo>
                      <a:pt x="12742" y="5753"/>
                      <a:pt x="11526" y="5089"/>
                      <a:pt x="10145" y="5089"/>
                    </a:cubicBezTo>
                    <a:cubicBezTo>
                      <a:pt x="9150" y="5089"/>
                      <a:pt x="8240" y="5440"/>
                      <a:pt x="7515" y="6012"/>
                    </a:cubicBezTo>
                    <a:cubicBezTo>
                      <a:pt x="8088" y="5288"/>
                      <a:pt x="8438" y="4379"/>
                      <a:pt x="8438" y="3382"/>
                    </a:cubicBezTo>
                    <a:cubicBezTo>
                      <a:pt x="8438" y="2001"/>
                      <a:pt x="7776" y="786"/>
                      <a:pt x="676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3"/>
              <p:cNvSpPr/>
              <p:nvPr/>
            </p:nvSpPr>
            <p:spPr>
              <a:xfrm>
                <a:off x="5709105" y="1811934"/>
                <a:ext cx="1942290" cy="1942290"/>
              </a:xfrm>
              <a:custGeom>
                <a:avLst/>
                <a:gdLst/>
                <a:ahLst/>
                <a:cxnLst/>
                <a:rect l="l" t="t" r="r" b="b"/>
                <a:pathLst>
                  <a:path w="31523" h="31523" extrusionOk="0">
                    <a:moveTo>
                      <a:pt x="15763" y="0"/>
                    </a:moveTo>
                    <a:cubicBezTo>
                      <a:pt x="15155" y="476"/>
                      <a:pt x="14756" y="1204"/>
                      <a:pt x="14756" y="2036"/>
                    </a:cubicBezTo>
                    <a:cubicBezTo>
                      <a:pt x="14756" y="2868"/>
                      <a:pt x="15155" y="3600"/>
                      <a:pt x="15763" y="4072"/>
                    </a:cubicBezTo>
                    <a:cubicBezTo>
                      <a:pt x="16372" y="3598"/>
                      <a:pt x="16770" y="2868"/>
                      <a:pt x="16770" y="2036"/>
                    </a:cubicBezTo>
                    <a:cubicBezTo>
                      <a:pt x="16770" y="1204"/>
                      <a:pt x="16372" y="476"/>
                      <a:pt x="15763" y="0"/>
                    </a:cubicBezTo>
                    <a:close/>
                    <a:moveTo>
                      <a:pt x="11683" y="538"/>
                    </a:moveTo>
                    <a:cubicBezTo>
                      <a:pt x="11216" y="1152"/>
                      <a:pt x="11020" y="1962"/>
                      <a:pt x="11236" y="2765"/>
                    </a:cubicBezTo>
                    <a:cubicBezTo>
                      <a:pt x="11452" y="3566"/>
                      <a:pt x="12026" y="4171"/>
                      <a:pt x="12736" y="4471"/>
                    </a:cubicBezTo>
                    <a:cubicBezTo>
                      <a:pt x="13201" y="3856"/>
                      <a:pt x="13397" y="3048"/>
                      <a:pt x="13182" y="2245"/>
                    </a:cubicBezTo>
                    <a:cubicBezTo>
                      <a:pt x="12968" y="1441"/>
                      <a:pt x="12394" y="838"/>
                      <a:pt x="11683" y="538"/>
                    </a:cubicBezTo>
                    <a:close/>
                    <a:moveTo>
                      <a:pt x="19842" y="538"/>
                    </a:moveTo>
                    <a:cubicBezTo>
                      <a:pt x="19132" y="839"/>
                      <a:pt x="18558" y="1441"/>
                      <a:pt x="18342" y="2245"/>
                    </a:cubicBezTo>
                    <a:cubicBezTo>
                      <a:pt x="18126" y="3048"/>
                      <a:pt x="18322" y="3856"/>
                      <a:pt x="18787" y="4471"/>
                    </a:cubicBezTo>
                    <a:cubicBezTo>
                      <a:pt x="19497" y="4172"/>
                      <a:pt x="20073" y="3569"/>
                      <a:pt x="20287" y="2766"/>
                    </a:cubicBezTo>
                    <a:cubicBezTo>
                      <a:pt x="20503" y="1962"/>
                      <a:pt x="20307" y="1152"/>
                      <a:pt x="19842" y="538"/>
                    </a:cubicBezTo>
                    <a:close/>
                    <a:moveTo>
                      <a:pt x="7882" y="2113"/>
                    </a:moveTo>
                    <a:lnTo>
                      <a:pt x="7882" y="2113"/>
                    </a:lnTo>
                    <a:cubicBezTo>
                      <a:pt x="7592" y="2826"/>
                      <a:pt x="7612" y="3659"/>
                      <a:pt x="8027" y="4378"/>
                    </a:cubicBezTo>
                    <a:cubicBezTo>
                      <a:pt x="8441" y="5098"/>
                      <a:pt x="9154" y="5533"/>
                      <a:pt x="9916" y="5637"/>
                    </a:cubicBezTo>
                    <a:cubicBezTo>
                      <a:pt x="10206" y="4923"/>
                      <a:pt x="10186" y="4089"/>
                      <a:pt x="9771" y="3371"/>
                    </a:cubicBezTo>
                    <a:cubicBezTo>
                      <a:pt x="9357" y="2652"/>
                      <a:pt x="8647" y="2217"/>
                      <a:pt x="7882" y="2113"/>
                    </a:cubicBezTo>
                    <a:close/>
                    <a:moveTo>
                      <a:pt x="23641" y="2113"/>
                    </a:moveTo>
                    <a:cubicBezTo>
                      <a:pt x="22878" y="2217"/>
                      <a:pt x="22168" y="2652"/>
                      <a:pt x="21751" y="3371"/>
                    </a:cubicBezTo>
                    <a:cubicBezTo>
                      <a:pt x="21336" y="4091"/>
                      <a:pt x="21314" y="4924"/>
                      <a:pt x="21606" y="5637"/>
                    </a:cubicBezTo>
                    <a:cubicBezTo>
                      <a:pt x="22371" y="5533"/>
                      <a:pt x="23081" y="5098"/>
                      <a:pt x="23497" y="4378"/>
                    </a:cubicBezTo>
                    <a:cubicBezTo>
                      <a:pt x="23912" y="3659"/>
                      <a:pt x="23934" y="2826"/>
                      <a:pt x="23641" y="2113"/>
                    </a:cubicBezTo>
                    <a:close/>
                    <a:moveTo>
                      <a:pt x="4949" y="4596"/>
                    </a:moveTo>
                    <a:cubicBezTo>
                      <a:pt x="4839" y="4596"/>
                      <a:pt x="4728" y="4603"/>
                      <a:pt x="4619" y="4617"/>
                    </a:cubicBezTo>
                    <a:cubicBezTo>
                      <a:pt x="4522" y="5382"/>
                      <a:pt x="4758" y="6180"/>
                      <a:pt x="5345" y="6769"/>
                    </a:cubicBezTo>
                    <a:cubicBezTo>
                      <a:pt x="5846" y="7270"/>
                      <a:pt x="6503" y="7516"/>
                      <a:pt x="7161" y="7516"/>
                    </a:cubicBezTo>
                    <a:cubicBezTo>
                      <a:pt x="7273" y="7516"/>
                      <a:pt x="7385" y="7509"/>
                      <a:pt x="7496" y="7495"/>
                    </a:cubicBezTo>
                    <a:cubicBezTo>
                      <a:pt x="7592" y="6731"/>
                      <a:pt x="7357" y="5930"/>
                      <a:pt x="6770" y="5344"/>
                    </a:cubicBezTo>
                    <a:cubicBezTo>
                      <a:pt x="6265" y="4842"/>
                      <a:pt x="5607" y="4596"/>
                      <a:pt x="4949" y="4596"/>
                    </a:cubicBezTo>
                    <a:close/>
                    <a:moveTo>
                      <a:pt x="26575" y="4596"/>
                    </a:moveTo>
                    <a:cubicBezTo>
                      <a:pt x="25916" y="4596"/>
                      <a:pt x="25258" y="4842"/>
                      <a:pt x="24754" y="5344"/>
                    </a:cubicBezTo>
                    <a:cubicBezTo>
                      <a:pt x="24167" y="5931"/>
                      <a:pt x="23931" y="6730"/>
                      <a:pt x="24028" y="7495"/>
                    </a:cubicBezTo>
                    <a:cubicBezTo>
                      <a:pt x="24139" y="7509"/>
                      <a:pt x="24251" y="7516"/>
                      <a:pt x="24362" y="7516"/>
                    </a:cubicBezTo>
                    <a:cubicBezTo>
                      <a:pt x="25020" y="7516"/>
                      <a:pt x="25677" y="7270"/>
                      <a:pt x="26180" y="6769"/>
                    </a:cubicBezTo>
                    <a:cubicBezTo>
                      <a:pt x="26767" y="6180"/>
                      <a:pt x="27002" y="5382"/>
                      <a:pt x="26906" y="4617"/>
                    </a:cubicBezTo>
                    <a:cubicBezTo>
                      <a:pt x="26796" y="4603"/>
                      <a:pt x="26686" y="4596"/>
                      <a:pt x="26575" y="4596"/>
                    </a:cubicBezTo>
                    <a:close/>
                    <a:moveTo>
                      <a:pt x="28417" y="7686"/>
                    </a:moveTo>
                    <a:cubicBezTo>
                      <a:pt x="27985" y="7686"/>
                      <a:pt x="27547" y="7795"/>
                      <a:pt x="27145" y="8026"/>
                    </a:cubicBezTo>
                    <a:cubicBezTo>
                      <a:pt x="26427" y="8441"/>
                      <a:pt x="25992" y="9152"/>
                      <a:pt x="25886" y="9916"/>
                    </a:cubicBezTo>
                    <a:cubicBezTo>
                      <a:pt x="26201" y="10044"/>
                      <a:pt x="26539" y="10111"/>
                      <a:pt x="26880" y="10111"/>
                    </a:cubicBezTo>
                    <a:cubicBezTo>
                      <a:pt x="27313" y="10111"/>
                      <a:pt x="27751" y="10003"/>
                      <a:pt x="28152" y="9771"/>
                    </a:cubicBezTo>
                    <a:cubicBezTo>
                      <a:pt x="28871" y="9355"/>
                      <a:pt x="29306" y="8645"/>
                      <a:pt x="29412" y="7882"/>
                    </a:cubicBezTo>
                    <a:cubicBezTo>
                      <a:pt x="29097" y="7754"/>
                      <a:pt x="28758" y="7686"/>
                      <a:pt x="28417" y="7686"/>
                    </a:cubicBezTo>
                    <a:close/>
                    <a:moveTo>
                      <a:pt x="3106" y="7686"/>
                    </a:moveTo>
                    <a:cubicBezTo>
                      <a:pt x="2765" y="7686"/>
                      <a:pt x="2428" y="7754"/>
                      <a:pt x="2113" y="7882"/>
                    </a:cubicBezTo>
                    <a:cubicBezTo>
                      <a:pt x="2218" y="8645"/>
                      <a:pt x="2652" y="9355"/>
                      <a:pt x="3372" y="9773"/>
                    </a:cubicBezTo>
                    <a:cubicBezTo>
                      <a:pt x="3775" y="10004"/>
                      <a:pt x="4212" y="10113"/>
                      <a:pt x="4645" y="10113"/>
                    </a:cubicBezTo>
                    <a:cubicBezTo>
                      <a:pt x="4986" y="10113"/>
                      <a:pt x="5323" y="10046"/>
                      <a:pt x="5637" y="9917"/>
                    </a:cubicBezTo>
                    <a:cubicBezTo>
                      <a:pt x="5533" y="9152"/>
                      <a:pt x="5098" y="8442"/>
                      <a:pt x="4380" y="8026"/>
                    </a:cubicBezTo>
                    <a:cubicBezTo>
                      <a:pt x="3977" y="7795"/>
                      <a:pt x="3539" y="7686"/>
                      <a:pt x="3106" y="7686"/>
                    </a:cubicBezTo>
                    <a:close/>
                    <a:moveTo>
                      <a:pt x="29421" y="11148"/>
                    </a:moveTo>
                    <a:cubicBezTo>
                      <a:pt x="29204" y="11148"/>
                      <a:pt x="28982" y="11177"/>
                      <a:pt x="28761" y="11236"/>
                    </a:cubicBezTo>
                    <a:cubicBezTo>
                      <a:pt x="27958" y="11452"/>
                      <a:pt x="27355" y="12026"/>
                      <a:pt x="27054" y="12736"/>
                    </a:cubicBezTo>
                    <a:cubicBezTo>
                      <a:pt x="27499" y="13073"/>
                      <a:pt x="28047" y="13268"/>
                      <a:pt x="28620" y="13268"/>
                    </a:cubicBezTo>
                    <a:cubicBezTo>
                      <a:pt x="28838" y="13268"/>
                      <a:pt x="29060" y="13240"/>
                      <a:pt x="29281" y="13181"/>
                    </a:cubicBezTo>
                    <a:cubicBezTo>
                      <a:pt x="30082" y="12968"/>
                      <a:pt x="30687" y="12394"/>
                      <a:pt x="30987" y="11681"/>
                    </a:cubicBezTo>
                    <a:cubicBezTo>
                      <a:pt x="30541" y="11344"/>
                      <a:pt x="29994" y="11148"/>
                      <a:pt x="29421" y="11148"/>
                    </a:cubicBezTo>
                    <a:close/>
                    <a:moveTo>
                      <a:pt x="2105" y="11149"/>
                    </a:moveTo>
                    <a:cubicBezTo>
                      <a:pt x="1531" y="11149"/>
                      <a:pt x="984" y="11346"/>
                      <a:pt x="540" y="11684"/>
                    </a:cubicBezTo>
                    <a:cubicBezTo>
                      <a:pt x="838" y="12394"/>
                      <a:pt x="1441" y="12968"/>
                      <a:pt x="2245" y="13184"/>
                    </a:cubicBezTo>
                    <a:cubicBezTo>
                      <a:pt x="2465" y="13242"/>
                      <a:pt x="2686" y="13270"/>
                      <a:pt x="2903" y="13270"/>
                    </a:cubicBezTo>
                    <a:cubicBezTo>
                      <a:pt x="3478" y="13270"/>
                      <a:pt x="4026" y="13075"/>
                      <a:pt x="4471" y="12737"/>
                    </a:cubicBezTo>
                    <a:cubicBezTo>
                      <a:pt x="4172" y="12027"/>
                      <a:pt x="3570" y="11453"/>
                      <a:pt x="2767" y="11237"/>
                    </a:cubicBezTo>
                    <a:cubicBezTo>
                      <a:pt x="2545" y="11178"/>
                      <a:pt x="2323" y="11149"/>
                      <a:pt x="2105" y="11149"/>
                    </a:cubicBezTo>
                    <a:close/>
                    <a:moveTo>
                      <a:pt x="2028" y="14756"/>
                    </a:moveTo>
                    <a:cubicBezTo>
                      <a:pt x="1201" y="14756"/>
                      <a:pt x="474" y="15156"/>
                      <a:pt x="1" y="15763"/>
                    </a:cubicBezTo>
                    <a:cubicBezTo>
                      <a:pt x="474" y="16370"/>
                      <a:pt x="1206" y="16768"/>
                      <a:pt x="2036" y="16768"/>
                    </a:cubicBezTo>
                    <a:cubicBezTo>
                      <a:pt x="2868" y="16768"/>
                      <a:pt x="3599" y="16370"/>
                      <a:pt x="4072" y="15763"/>
                    </a:cubicBezTo>
                    <a:cubicBezTo>
                      <a:pt x="3600" y="15154"/>
                      <a:pt x="2868" y="14756"/>
                      <a:pt x="2036" y="14756"/>
                    </a:cubicBezTo>
                    <a:cubicBezTo>
                      <a:pt x="2033" y="14756"/>
                      <a:pt x="2031" y="14756"/>
                      <a:pt x="2028" y="14756"/>
                    </a:cubicBezTo>
                    <a:close/>
                    <a:moveTo>
                      <a:pt x="29487" y="14756"/>
                    </a:moveTo>
                    <a:cubicBezTo>
                      <a:pt x="28655" y="14756"/>
                      <a:pt x="27926" y="15154"/>
                      <a:pt x="27451" y="15763"/>
                    </a:cubicBezTo>
                    <a:cubicBezTo>
                      <a:pt x="27923" y="16370"/>
                      <a:pt x="28655" y="16768"/>
                      <a:pt x="29487" y="16768"/>
                    </a:cubicBezTo>
                    <a:cubicBezTo>
                      <a:pt x="30319" y="16768"/>
                      <a:pt x="31050" y="16370"/>
                      <a:pt x="31523" y="15763"/>
                    </a:cubicBezTo>
                    <a:cubicBezTo>
                      <a:pt x="31050" y="15154"/>
                      <a:pt x="30319" y="14756"/>
                      <a:pt x="29487" y="14756"/>
                    </a:cubicBezTo>
                    <a:close/>
                    <a:moveTo>
                      <a:pt x="2906" y="18254"/>
                    </a:moveTo>
                    <a:cubicBezTo>
                      <a:pt x="2688" y="18254"/>
                      <a:pt x="2466" y="18283"/>
                      <a:pt x="2245" y="18342"/>
                    </a:cubicBezTo>
                    <a:cubicBezTo>
                      <a:pt x="1441" y="18555"/>
                      <a:pt x="838" y="19129"/>
                      <a:pt x="540" y="19842"/>
                    </a:cubicBezTo>
                    <a:cubicBezTo>
                      <a:pt x="984" y="20179"/>
                      <a:pt x="1531" y="20374"/>
                      <a:pt x="2105" y="20374"/>
                    </a:cubicBezTo>
                    <a:cubicBezTo>
                      <a:pt x="2323" y="20374"/>
                      <a:pt x="2544" y="20346"/>
                      <a:pt x="2765" y="20287"/>
                    </a:cubicBezTo>
                    <a:cubicBezTo>
                      <a:pt x="3568" y="20071"/>
                      <a:pt x="4171" y="19497"/>
                      <a:pt x="4471" y="18787"/>
                    </a:cubicBezTo>
                    <a:cubicBezTo>
                      <a:pt x="4027" y="18450"/>
                      <a:pt x="3479" y="18254"/>
                      <a:pt x="2906" y="18254"/>
                    </a:cubicBezTo>
                    <a:close/>
                    <a:moveTo>
                      <a:pt x="28620" y="18254"/>
                    </a:moveTo>
                    <a:cubicBezTo>
                      <a:pt x="28047" y="18254"/>
                      <a:pt x="27499" y="18450"/>
                      <a:pt x="27054" y="18787"/>
                    </a:cubicBezTo>
                    <a:cubicBezTo>
                      <a:pt x="27354" y="19497"/>
                      <a:pt x="27957" y="20071"/>
                      <a:pt x="28759" y="20287"/>
                    </a:cubicBezTo>
                    <a:cubicBezTo>
                      <a:pt x="28980" y="20346"/>
                      <a:pt x="29201" y="20374"/>
                      <a:pt x="29419" y="20374"/>
                    </a:cubicBezTo>
                    <a:cubicBezTo>
                      <a:pt x="29992" y="20374"/>
                      <a:pt x="30540" y="20179"/>
                      <a:pt x="30987" y="19842"/>
                    </a:cubicBezTo>
                    <a:cubicBezTo>
                      <a:pt x="30687" y="19132"/>
                      <a:pt x="30085" y="18557"/>
                      <a:pt x="29281" y="18342"/>
                    </a:cubicBezTo>
                    <a:cubicBezTo>
                      <a:pt x="29060" y="18283"/>
                      <a:pt x="28838" y="18254"/>
                      <a:pt x="28620" y="18254"/>
                    </a:cubicBezTo>
                    <a:close/>
                    <a:moveTo>
                      <a:pt x="4644" y="21411"/>
                    </a:moveTo>
                    <a:cubicBezTo>
                      <a:pt x="4212" y="21411"/>
                      <a:pt x="3774" y="21520"/>
                      <a:pt x="3372" y="21752"/>
                    </a:cubicBezTo>
                    <a:cubicBezTo>
                      <a:pt x="2652" y="22166"/>
                      <a:pt x="2218" y="22879"/>
                      <a:pt x="2113" y="23641"/>
                    </a:cubicBezTo>
                    <a:cubicBezTo>
                      <a:pt x="2428" y="23769"/>
                      <a:pt x="2765" y="23836"/>
                      <a:pt x="3106" y="23836"/>
                    </a:cubicBezTo>
                    <a:cubicBezTo>
                      <a:pt x="3539" y="23836"/>
                      <a:pt x="3977" y="23728"/>
                      <a:pt x="4380" y="23496"/>
                    </a:cubicBezTo>
                    <a:cubicBezTo>
                      <a:pt x="5098" y="23082"/>
                      <a:pt x="5533" y="22370"/>
                      <a:pt x="5637" y="21607"/>
                    </a:cubicBezTo>
                    <a:cubicBezTo>
                      <a:pt x="5323" y="21479"/>
                      <a:pt x="4985" y="21411"/>
                      <a:pt x="4644" y="21411"/>
                    </a:cubicBezTo>
                    <a:close/>
                    <a:moveTo>
                      <a:pt x="26879" y="21409"/>
                    </a:moveTo>
                    <a:cubicBezTo>
                      <a:pt x="26539" y="21409"/>
                      <a:pt x="26201" y="21477"/>
                      <a:pt x="25886" y="21605"/>
                    </a:cubicBezTo>
                    <a:cubicBezTo>
                      <a:pt x="25992" y="22369"/>
                      <a:pt x="26427" y="23080"/>
                      <a:pt x="27145" y="23496"/>
                    </a:cubicBezTo>
                    <a:cubicBezTo>
                      <a:pt x="27547" y="23728"/>
                      <a:pt x="27985" y="23837"/>
                      <a:pt x="28418" y="23837"/>
                    </a:cubicBezTo>
                    <a:cubicBezTo>
                      <a:pt x="28759" y="23837"/>
                      <a:pt x="29097" y="23769"/>
                      <a:pt x="29412" y="23641"/>
                    </a:cubicBezTo>
                    <a:cubicBezTo>
                      <a:pt x="29306" y="22878"/>
                      <a:pt x="28871" y="22166"/>
                      <a:pt x="28152" y="21750"/>
                    </a:cubicBezTo>
                    <a:cubicBezTo>
                      <a:pt x="27750" y="21518"/>
                      <a:pt x="27312" y="21409"/>
                      <a:pt x="26879" y="21409"/>
                    </a:cubicBezTo>
                    <a:close/>
                    <a:moveTo>
                      <a:pt x="7166" y="24006"/>
                    </a:moveTo>
                    <a:cubicBezTo>
                      <a:pt x="6506" y="24006"/>
                      <a:pt x="5847" y="24251"/>
                      <a:pt x="5345" y="24754"/>
                    </a:cubicBezTo>
                    <a:cubicBezTo>
                      <a:pt x="4758" y="25342"/>
                      <a:pt x="4522" y="26141"/>
                      <a:pt x="4619" y="26906"/>
                    </a:cubicBezTo>
                    <a:cubicBezTo>
                      <a:pt x="4728" y="26920"/>
                      <a:pt x="4839" y="26926"/>
                      <a:pt x="4949" y="26926"/>
                    </a:cubicBezTo>
                    <a:cubicBezTo>
                      <a:pt x="5607" y="26926"/>
                      <a:pt x="6265" y="26681"/>
                      <a:pt x="6770" y="26178"/>
                    </a:cubicBezTo>
                    <a:cubicBezTo>
                      <a:pt x="7357" y="25592"/>
                      <a:pt x="7592" y="24793"/>
                      <a:pt x="7496" y="24027"/>
                    </a:cubicBezTo>
                    <a:cubicBezTo>
                      <a:pt x="7387" y="24013"/>
                      <a:pt x="7276" y="24006"/>
                      <a:pt x="7166" y="24006"/>
                    </a:cubicBezTo>
                    <a:close/>
                    <a:moveTo>
                      <a:pt x="24359" y="24006"/>
                    </a:moveTo>
                    <a:cubicBezTo>
                      <a:pt x="24249" y="24006"/>
                      <a:pt x="24138" y="24013"/>
                      <a:pt x="24028" y="24027"/>
                    </a:cubicBezTo>
                    <a:cubicBezTo>
                      <a:pt x="23931" y="24792"/>
                      <a:pt x="24167" y="25592"/>
                      <a:pt x="24754" y="26178"/>
                    </a:cubicBezTo>
                    <a:cubicBezTo>
                      <a:pt x="25258" y="26681"/>
                      <a:pt x="25916" y="26926"/>
                      <a:pt x="26575" y="26926"/>
                    </a:cubicBezTo>
                    <a:cubicBezTo>
                      <a:pt x="26686" y="26926"/>
                      <a:pt x="26796" y="26920"/>
                      <a:pt x="26906" y="26906"/>
                    </a:cubicBezTo>
                    <a:cubicBezTo>
                      <a:pt x="27002" y="26141"/>
                      <a:pt x="26767" y="25342"/>
                      <a:pt x="26180" y="24754"/>
                    </a:cubicBezTo>
                    <a:cubicBezTo>
                      <a:pt x="25678" y="24251"/>
                      <a:pt x="25019" y="24006"/>
                      <a:pt x="24359" y="24006"/>
                    </a:cubicBezTo>
                    <a:close/>
                    <a:moveTo>
                      <a:pt x="9918" y="25886"/>
                    </a:moveTo>
                    <a:lnTo>
                      <a:pt x="9918" y="25886"/>
                    </a:lnTo>
                    <a:cubicBezTo>
                      <a:pt x="9154" y="25990"/>
                      <a:pt x="8444" y="26425"/>
                      <a:pt x="8027" y="27145"/>
                    </a:cubicBezTo>
                    <a:cubicBezTo>
                      <a:pt x="7612" y="27864"/>
                      <a:pt x="7592" y="28697"/>
                      <a:pt x="7882" y="29410"/>
                    </a:cubicBezTo>
                    <a:cubicBezTo>
                      <a:pt x="8647" y="29305"/>
                      <a:pt x="9357" y="28871"/>
                      <a:pt x="9773" y="28152"/>
                    </a:cubicBezTo>
                    <a:cubicBezTo>
                      <a:pt x="10187" y="27432"/>
                      <a:pt x="10209" y="26599"/>
                      <a:pt x="9918" y="25886"/>
                    </a:cubicBezTo>
                    <a:close/>
                    <a:moveTo>
                      <a:pt x="21608" y="25886"/>
                    </a:moveTo>
                    <a:cubicBezTo>
                      <a:pt x="21319" y="26599"/>
                      <a:pt x="21338" y="27432"/>
                      <a:pt x="21753" y="28152"/>
                    </a:cubicBezTo>
                    <a:cubicBezTo>
                      <a:pt x="22168" y="28871"/>
                      <a:pt x="22879" y="29305"/>
                      <a:pt x="23641" y="29410"/>
                    </a:cubicBezTo>
                    <a:cubicBezTo>
                      <a:pt x="23931" y="28697"/>
                      <a:pt x="23912" y="27864"/>
                      <a:pt x="23497" y="27145"/>
                    </a:cubicBezTo>
                    <a:cubicBezTo>
                      <a:pt x="23082" y="26425"/>
                      <a:pt x="22371" y="25990"/>
                      <a:pt x="21608" y="25886"/>
                    </a:cubicBezTo>
                    <a:close/>
                    <a:moveTo>
                      <a:pt x="12738" y="27054"/>
                    </a:moveTo>
                    <a:cubicBezTo>
                      <a:pt x="12028" y="27352"/>
                      <a:pt x="11454" y="27956"/>
                      <a:pt x="11238" y="28758"/>
                    </a:cubicBezTo>
                    <a:cubicBezTo>
                      <a:pt x="11020" y="29560"/>
                      <a:pt x="11219" y="30370"/>
                      <a:pt x="11684" y="30986"/>
                    </a:cubicBezTo>
                    <a:cubicBezTo>
                      <a:pt x="12394" y="30688"/>
                      <a:pt x="12968" y="30084"/>
                      <a:pt x="13184" y="29279"/>
                    </a:cubicBezTo>
                    <a:cubicBezTo>
                      <a:pt x="13400" y="28478"/>
                      <a:pt x="13204" y="27668"/>
                      <a:pt x="12738" y="27054"/>
                    </a:cubicBezTo>
                    <a:close/>
                    <a:moveTo>
                      <a:pt x="18787" y="27054"/>
                    </a:moveTo>
                    <a:cubicBezTo>
                      <a:pt x="18322" y="27668"/>
                      <a:pt x="18126" y="28478"/>
                      <a:pt x="18342" y="29279"/>
                    </a:cubicBezTo>
                    <a:cubicBezTo>
                      <a:pt x="18555" y="30082"/>
                      <a:pt x="19131" y="30685"/>
                      <a:pt x="19842" y="30986"/>
                    </a:cubicBezTo>
                    <a:cubicBezTo>
                      <a:pt x="20307" y="30372"/>
                      <a:pt x="20503" y="29562"/>
                      <a:pt x="20287" y="28761"/>
                    </a:cubicBezTo>
                    <a:cubicBezTo>
                      <a:pt x="20073" y="27958"/>
                      <a:pt x="19497" y="27355"/>
                      <a:pt x="18787" y="27054"/>
                    </a:cubicBezTo>
                    <a:close/>
                    <a:moveTo>
                      <a:pt x="15763" y="27451"/>
                    </a:moveTo>
                    <a:cubicBezTo>
                      <a:pt x="15155" y="27923"/>
                      <a:pt x="14756" y="28655"/>
                      <a:pt x="14756" y="29487"/>
                    </a:cubicBezTo>
                    <a:cubicBezTo>
                      <a:pt x="14755" y="30318"/>
                      <a:pt x="15155" y="31050"/>
                      <a:pt x="15763" y="31522"/>
                    </a:cubicBezTo>
                    <a:cubicBezTo>
                      <a:pt x="16372" y="31050"/>
                      <a:pt x="16770" y="30318"/>
                      <a:pt x="16770" y="29487"/>
                    </a:cubicBezTo>
                    <a:cubicBezTo>
                      <a:pt x="16770" y="28655"/>
                      <a:pt x="16372" y="27924"/>
                      <a:pt x="15763" y="2745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69;p3"/>
              <p:cNvSpPr/>
              <p:nvPr/>
            </p:nvSpPr>
            <p:spPr>
              <a:xfrm>
                <a:off x="6056421" y="2159250"/>
                <a:ext cx="1247704" cy="1247642"/>
              </a:xfrm>
              <a:custGeom>
                <a:avLst/>
                <a:gdLst/>
                <a:ahLst/>
                <a:cxnLst/>
                <a:rect l="l" t="t" r="r" b="b"/>
                <a:pathLst>
                  <a:path w="20250" h="20249" extrusionOk="0">
                    <a:moveTo>
                      <a:pt x="10126" y="0"/>
                    </a:moveTo>
                    <a:cubicBezTo>
                      <a:pt x="9735" y="304"/>
                      <a:pt x="9480" y="774"/>
                      <a:pt x="9480" y="1308"/>
                    </a:cubicBezTo>
                    <a:cubicBezTo>
                      <a:pt x="9480" y="1842"/>
                      <a:pt x="9735" y="2311"/>
                      <a:pt x="10126" y="2615"/>
                    </a:cubicBezTo>
                    <a:cubicBezTo>
                      <a:pt x="10517" y="2311"/>
                      <a:pt x="10772" y="1842"/>
                      <a:pt x="10772" y="1308"/>
                    </a:cubicBezTo>
                    <a:cubicBezTo>
                      <a:pt x="10772" y="775"/>
                      <a:pt x="10516" y="304"/>
                      <a:pt x="10126" y="0"/>
                    </a:cubicBezTo>
                    <a:close/>
                    <a:moveTo>
                      <a:pt x="7505" y="346"/>
                    </a:moveTo>
                    <a:cubicBezTo>
                      <a:pt x="7206" y="740"/>
                      <a:pt x="7082" y="1261"/>
                      <a:pt x="7219" y="1777"/>
                    </a:cubicBezTo>
                    <a:cubicBezTo>
                      <a:pt x="7357" y="2294"/>
                      <a:pt x="7727" y="2679"/>
                      <a:pt x="8182" y="2873"/>
                    </a:cubicBezTo>
                    <a:cubicBezTo>
                      <a:pt x="8481" y="2478"/>
                      <a:pt x="8608" y="1958"/>
                      <a:pt x="8468" y="1442"/>
                    </a:cubicBezTo>
                    <a:cubicBezTo>
                      <a:pt x="8331" y="926"/>
                      <a:pt x="7961" y="538"/>
                      <a:pt x="7505" y="346"/>
                    </a:cubicBezTo>
                    <a:close/>
                    <a:moveTo>
                      <a:pt x="12745" y="346"/>
                    </a:moveTo>
                    <a:cubicBezTo>
                      <a:pt x="12288" y="538"/>
                      <a:pt x="11919" y="926"/>
                      <a:pt x="11781" y="1442"/>
                    </a:cubicBezTo>
                    <a:cubicBezTo>
                      <a:pt x="11643" y="1958"/>
                      <a:pt x="11769" y="2478"/>
                      <a:pt x="12068" y="2873"/>
                    </a:cubicBezTo>
                    <a:cubicBezTo>
                      <a:pt x="12524" y="2681"/>
                      <a:pt x="12894" y="2294"/>
                      <a:pt x="13031" y="1777"/>
                    </a:cubicBezTo>
                    <a:cubicBezTo>
                      <a:pt x="13171" y="1261"/>
                      <a:pt x="13044" y="740"/>
                      <a:pt x="12745" y="346"/>
                    </a:cubicBezTo>
                    <a:close/>
                    <a:moveTo>
                      <a:pt x="5063" y="1356"/>
                    </a:moveTo>
                    <a:cubicBezTo>
                      <a:pt x="4876" y="1816"/>
                      <a:pt x="4889" y="2352"/>
                      <a:pt x="5157" y="2813"/>
                    </a:cubicBezTo>
                    <a:cubicBezTo>
                      <a:pt x="5424" y="3275"/>
                      <a:pt x="5880" y="3554"/>
                      <a:pt x="6372" y="3621"/>
                    </a:cubicBezTo>
                    <a:cubicBezTo>
                      <a:pt x="6557" y="3163"/>
                      <a:pt x="6546" y="2627"/>
                      <a:pt x="6279" y="2165"/>
                    </a:cubicBezTo>
                    <a:cubicBezTo>
                      <a:pt x="6011" y="1703"/>
                      <a:pt x="5554" y="1426"/>
                      <a:pt x="5063" y="1356"/>
                    </a:cubicBezTo>
                    <a:close/>
                    <a:moveTo>
                      <a:pt x="15186" y="1356"/>
                    </a:moveTo>
                    <a:lnTo>
                      <a:pt x="15186" y="1356"/>
                    </a:lnTo>
                    <a:cubicBezTo>
                      <a:pt x="14696" y="1424"/>
                      <a:pt x="14240" y="1703"/>
                      <a:pt x="13973" y="2166"/>
                    </a:cubicBezTo>
                    <a:cubicBezTo>
                      <a:pt x="13707" y="2629"/>
                      <a:pt x="13692" y="3163"/>
                      <a:pt x="13879" y="3623"/>
                    </a:cubicBezTo>
                    <a:cubicBezTo>
                      <a:pt x="14370" y="3556"/>
                      <a:pt x="14827" y="3276"/>
                      <a:pt x="15092" y="2815"/>
                    </a:cubicBezTo>
                    <a:cubicBezTo>
                      <a:pt x="15360" y="2352"/>
                      <a:pt x="15373" y="1816"/>
                      <a:pt x="15186" y="1356"/>
                    </a:cubicBezTo>
                    <a:close/>
                    <a:moveTo>
                      <a:pt x="3177" y="2952"/>
                    </a:moveTo>
                    <a:cubicBezTo>
                      <a:pt x="3107" y="2952"/>
                      <a:pt x="3037" y="2956"/>
                      <a:pt x="2966" y="2965"/>
                    </a:cubicBezTo>
                    <a:cubicBezTo>
                      <a:pt x="2904" y="3456"/>
                      <a:pt x="3055" y="3970"/>
                      <a:pt x="3433" y="4347"/>
                    </a:cubicBezTo>
                    <a:cubicBezTo>
                      <a:pt x="3757" y="4670"/>
                      <a:pt x="4181" y="4828"/>
                      <a:pt x="4605" y="4828"/>
                    </a:cubicBezTo>
                    <a:cubicBezTo>
                      <a:pt x="4675" y="4828"/>
                      <a:pt x="4746" y="4824"/>
                      <a:pt x="4815" y="4815"/>
                    </a:cubicBezTo>
                    <a:cubicBezTo>
                      <a:pt x="4876" y="4324"/>
                      <a:pt x="4727" y="3809"/>
                      <a:pt x="4347" y="3433"/>
                    </a:cubicBezTo>
                    <a:cubicBezTo>
                      <a:pt x="4023" y="3110"/>
                      <a:pt x="3602" y="2952"/>
                      <a:pt x="3177" y="2952"/>
                    </a:cubicBezTo>
                    <a:close/>
                    <a:moveTo>
                      <a:pt x="17073" y="2952"/>
                    </a:moveTo>
                    <a:cubicBezTo>
                      <a:pt x="16649" y="2952"/>
                      <a:pt x="16225" y="3109"/>
                      <a:pt x="15902" y="3433"/>
                    </a:cubicBezTo>
                    <a:cubicBezTo>
                      <a:pt x="15525" y="3811"/>
                      <a:pt x="15373" y="4324"/>
                      <a:pt x="15435" y="4815"/>
                    </a:cubicBezTo>
                    <a:cubicBezTo>
                      <a:pt x="15505" y="4824"/>
                      <a:pt x="15576" y="4828"/>
                      <a:pt x="15647" y="4828"/>
                    </a:cubicBezTo>
                    <a:cubicBezTo>
                      <a:pt x="16069" y="4828"/>
                      <a:pt x="16493" y="4671"/>
                      <a:pt x="16816" y="4347"/>
                    </a:cubicBezTo>
                    <a:cubicBezTo>
                      <a:pt x="17193" y="3969"/>
                      <a:pt x="17345" y="3457"/>
                      <a:pt x="17284" y="2965"/>
                    </a:cubicBezTo>
                    <a:cubicBezTo>
                      <a:pt x="17214" y="2956"/>
                      <a:pt x="17143" y="2952"/>
                      <a:pt x="17073" y="2952"/>
                    </a:cubicBezTo>
                    <a:close/>
                    <a:moveTo>
                      <a:pt x="1996" y="4937"/>
                    </a:moveTo>
                    <a:cubicBezTo>
                      <a:pt x="1777" y="4937"/>
                      <a:pt x="1560" y="4981"/>
                      <a:pt x="1358" y="5063"/>
                    </a:cubicBezTo>
                    <a:cubicBezTo>
                      <a:pt x="1425" y="5553"/>
                      <a:pt x="1703" y="6011"/>
                      <a:pt x="2167" y="6276"/>
                    </a:cubicBezTo>
                    <a:cubicBezTo>
                      <a:pt x="2426" y="6425"/>
                      <a:pt x="2707" y="6495"/>
                      <a:pt x="2986" y="6495"/>
                    </a:cubicBezTo>
                    <a:cubicBezTo>
                      <a:pt x="3204" y="6495"/>
                      <a:pt x="3421" y="6452"/>
                      <a:pt x="3623" y="6370"/>
                    </a:cubicBezTo>
                    <a:cubicBezTo>
                      <a:pt x="3556" y="5880"/>
                      <a:pt x="3277" y="5424"/>
                      <a:pt x="2816" y="5157"/>
                    </a:cubicBezTo>
                    <a:cubicBezTo>
                      <a:pt x="2556" y="5007"/>
                      <a:pt x="2274" y="4937"/>
                      <a:pt x="1996" y="4937"/>
                    </a:cubicBezTo>
                    <a:close/>
                    <a:moveTo>
                      <a:pt x="18255" y="4937"/>
                    </a:moveTo>
                    <a:cubicBezTo>
                      <a:pt x="17977" y="4937"/>
                      <a:pt x="17695" y="5007"/>
                      <a:pt x="17436" y="5157"/>
                    </a:cubicBezTo>
                    <a:cubicBezTo>
                      <a:pt x="16974" y="5424"/>
                      <a:pt x="16696" y="5880"/>
                      <a:pt x="16628" y="6370"/>
                    </a:cubicBezTo>
                    <a:cubicBezTo>
                      <a:pt x="16831" y="6453"/>
                      <a:pt x="17049" y="6496"/>
                      <a:pt x="17269" y="6496"/>
                    </a:cubicBezTo>
                    <a:cubicBezTo>
                      <a:pt x="17546" y="6496"/>
                      <a:pt x="17827" y="6427"/>
                      <a:pt x="18084" y="6279"/>
                    </a:cubicBezTo>
                    <a:cubicBezTo>
                      <a:pt x="18546" y="6011"/>
                      <a:pt x="18826" y="5554"/>
                      <a:pt x="18893" y="5063"/>
                    </a:cubicBezTo>
                    <a:cubicBezTo>
                      <a:pt x="18691" y="4981"/>
                      <a:pt x="18474" y="4937"/>
                      <a:pt x="18255" y="4937"/>
                    </a:cubicBezTo>
                    <a:close/>
                    <a:moveTo>
                      <a:pt x="1355" y="7161"/>
                    </a:moveTo>
                    <a:cubicBezTo>
                      <a:pt x="986" y="7161"/>
                      <a:pt x="634" y="7288"/>
                      <a:pt x="347" y="7505"/>
                    </a:cubicBezTo>
                    <a:cubicBezTo>
                      <a:pt x="539" y="7961"/>
                      <a:pt x="926" y="8330"/>
                      <a:pt x="1442" y="8468"/>
                    </a:cubicBezTo>
                    <a:cubicBezTo>
                      <a:pt x="1584" y="8506"/>
                      <a:pt x="1726" y="8524"/>
                      <a:pt x="1865" y="8524"/>
                    </a:cubicBezTo>
                    <a:cubicBezTo>
                      <a:pt x="2234" y="8524"/>
                      <a:pt x="2587" y="8398"/>
                      <a:pt x="2874" y="8181"/>
                    </a:cubicBezTo>
                    <a:cubicBezTo>
                      <a:pt x="2681" y="7725"/>
                      <a:pt x="2294" y="7355"/>
                      <a:pt x="1778" y="7218"/>
                    </a:cubicBezTo>
                    <a:cubicBezTo>
                      <a:pt x="1636" y="7179"/>
                      <a:pt x="1494" y="7161"/>
                      <a:pt x="1355" y="7161"/>
                    </a:cubicBezTo>
                    <a:close/>
                    <a:moveTo>
                      <a:pt x="18895" y="7162"/>
                    </a:moveTo>
                    <a:cubicBezTo>
                      <a:pt x="18756" y="7162"/>
                      <a:pt x="18614" y="7180"/>
                      <a:pt x="18473" y="7218"/>
                    </a:cubicBezTo>
                    <a:cubicBezTo>
                      <a:pt x="17957" y="7355"/>
                      <a:pt x="17570" y="7725"/>
                      <a:pt x="17377" y="8181"/>
                    </a:cubicBezTo>
                    <a:cubicBezTo>
                      <a:pt x="17663" y="8399"/>
                      <a:pt x="18014" y="8525"/>
                      <a:pt x="18383" y="8525"/>
                    </a:cubicBezTo>
                    <a:cubicBezTo>
                      <a:pt x="18523" y="8525"/>
                      <a:pt x="18665" y="8506"/>
                      <a:pt x="18807" y="8468"/>
                    </a:cubicBezTo>
                    <a:cubicBezTo>
                      <a:pt x="19323" y="8330"/>
                      <a:pt x="19711" y="7961"/>
                      <a:pt x="19903" y="7505"/>
                    </a:cubicBezTo>
                    <a:cubicBezTo>
                      <a:pt x="19617" y="7288"/>
                      <a:pt x="19264" y="7162"/>
                      <a:pt x="18895" y="7162"/>
                    </a:cubicBezTo>
                    <a:close/>
                    <a:moveTo>
                      <a:pt x="1304" y="9478"/>
                    </a:moveTo>
                    <a:cubicBezTo>
                      <a:pt x="773" y="9478"/>
                      <a:pt x="304" y="9736"/>
                      <a:pt x="0" y="10126"/>
                    </a:cubicBezTo>
                    <a:cubicBezTo>
                      <a:pt x="305" y="10516"/>
                      <a:pt x="774" y="10772"/>
                      <a:pt x="1309" y="10772"/>
                    </a:cubicBezTo>
                    <a:cubicBezTo>
                      <a:pt x="1843" y="10772"/>
                      <a:pt x="2311" y="10516"/>
                      <a:pt x="2616" y="10126"/>
                    </a:cubicBezTo>
                    <a:cubicBezTo>
                      <a:pt x="2311" y="9735"/>
                      <a:pt x="1843" y="9478"/>
                      <a:pt x="1309" y="9478"/>
                    </a:cubicBezTo>
                    <a:cubicBezTo>
                      <a:pt x="1307" y="9478"/>
                      <a:pt x="1306" y="9478"/>
                      <a:pt x="1304" y="9478"/>
                    </a:cubicBezTo>
                    <a:close/>
                    <a:moveTo>
                      <a:pt x="18942" y="9478"/>
                    </a:moveTo>
                    <a:cubicBezTo>
                      <a:pt x="18407" y="9478"/>
                      <a:pt x="17938" y="9735"/>
                      <a:pt x="17634" y="10126"/>
                    </a:cubicBezTo>
                    <a:cubicBezTo>
                      <a:pt x="17938" y="10516"/>
                      <a:pt x="18407" y="10772"/>
                      <a:pt x="18942" y="10772"/>
                    </a:cubicBezTo>
                    <a:cubicBezTo>
                      <a:pt x="19475" y="10772"/>
                      <a:pt x="19945" y="10514"/>
                      <a:pt x="20249" y="10126"/>
                    </a:cubicBezTo>
                    <a:cubicBezTo>
                      <a:pt x="19945" y="9735"/>
                      <a:pt x="19475" y="9478"/>
                      <a:pt x="18942" y="9478"/>
                    </a:cubicBezTo>
                    <a:close/>
                    <a:moveTo>
                      <a:pt x="1867" y="11724"/>
                    </a:moveTo>
                    <a:cubicBezTo>
                      <a:pt x="1727" y="11724"/>
                      <a:pt x="1585" y="11742"/>
                      <a:pt x="1442" y="11781"/>
                    </a:cubicBezTo>
                    <a:cubicBezTo>
                      <a:pt x="926" y="11920"/>
                      <a:pt x="539" y="12288"/>
                      <a:pt x="347" y="12744"/>
                    </a:cubicBezTo>
                    <a:cubicBezTo>
                      <a:pt x="634" y="12961"/>
                      <a:pt x="986" y="13087"/>
                      <a:pt x="1355" y="13087"/>
                    </a:cubicBezTo>
                    <a:cubicBezTo>
                      <a:pt x="1495" y="13087"/>
                      <a:pt x="1637" y="13069"/>
                      <a:pt x="1778" y="13031"/>
                    </a:cubicBezTo>
                    <a:cubicBezTo>
                      <a:pt x="2294" y="12893"/>
                      <a:pt x="2680" y="12524"/>
                      <a:pt x="2874" y="12068"/>
                    </a:cubicBezTo>
                    <a:cubicBezTo>
                      <a:pt x="2587" y="11850"/>
                      <a:pt x="2236" y="11724"/>
                      <a:pt x="1867" y="11724"/>
                    </a:cubicBezTo>
                    <a:close/>
                    <a:moveTo>
                      <a:pt x="18383" y="11725"/>
                    </a:moveTo>
                    <a:cubicBezTo>
                      <a:pt x="18015" y="11725"/>
                      <a:pt x="17663" y="11850"/>
                      <a:pt x="17377" y="12068"/>
                    </a:cubicBezTo>
                    <a:cubicBezTo>
                      <a:pt x="17568" y="12524"/>
                      <a:pt x="17957" y="12893"/>
                      <a:pt x="18473" y="13031"/>
                    </a:cubicBezTo>
                    <a:cubicBezTo>
                      <a:pt x="18614" y="13069"/>
                      <a:pt x="18756" y="13087"/>
                      <a:pt x="18895" y="13087"/>
                    </a:cubicBezTo>
                    <a:cubicBezTo>
                      <a:pt x="19264" y="13087"/>
                      <a:pt x="19617" y="12961"/>
                      <a:pt x="19903" y="12744"/>
                    </a:cubicBezTo>
                    <a:cubicBezTo>
                      <a:pt x="19711" y="12288"/>
                      <a:pt x="19323" y="11918"/>
                      <a:pt x="18807" y="11781"/>
                    </a:cubicBezTo>
                    <a:cubicBezTo>
                      <a:pt x="18665" y="11743"/>
                      <a:pt x="18523" y="11725"/>
                      <a:pt x="18383" y="11725"/>
                    </a:cubicBezTo>
                    <a:close/>
                    <a:moveTo>
                      <a:pt x="2982" y="13753"/>
                    </a:moveTo>
                    <a:cubicBezTo>
                      <a:pt x="2704" y="13753"/>
                      <a:pt x="2423" y="13822"/>
                      <a:pt x="2165" y="13970"/>
                    </a:cubicBezTo>
                    <a:cubicBezTo>
                      <a:pt x="1703" y="14238"/>
                      <a:pt x="1426" y="14695"/>
                      <a:pt x="1358" y="15186"/>
                    </a:cubicBezTo>
                    <a:cubicBezTo>
                      <a:pt x="1560" y="15268"/>
                      <a:pt x="1777" y="15312"/>
                      <a:pt x="1996" y="15312"/>
                    </a:cubicBezTo>
                    <a:cubicBezTo>
                      <a:pt x="2274" y="15312"/>
                      <a:pt x="2556" y="15242"/>
                      <a:pt x="2814" y="15092"/>
                    </a:cubicBezTo>
                    <a:cubicBezTo>
                      <a:pt x="3275" y="14825"/>
                      <a:pt x="3555" y="14369"/>
                      <a:pt x="3621" y="13879"/>
                    </a:cubicBezTo>
                    <a:cubicBezTo>
                      <a:pt x="3419" y="13796"/>
                      <a:pt x="3201" y="13753"/>
                      <a:pt x="2982" y="13753"/>
                    </a:cubicBezTo>
                    <a:close/>
                    <a:moveTo>
                      <a:pt x="17264" y="13753"/>
                    </a:moveTo>
                    <a:cubicBezTo>
                      <a:pt x="17046" y="13753"/>
                      <a:pt x="16829" y="13797"/>
                      <a:pt x="16626" y="13879"/>
                    </a:cubicBezTo>
                    <a:cubicBezTo>
                      <a:pt x="16693" y="14369"/>
                      <a:pt x="16973" y="14825"/>
                      <a:pt x="17435" y="15092"/>
                    </a:cubicBezTo>
                    <a:cubicBezTo>
                      <a:pt x="17694" y="15242"/>
                      <a:pt x="17976" y="15312"/>
                      <a:pt x="18255" y="15312"/>
                    </a:cubicBezTo>
                    <a:cubicBezTo>
                      <a:pt x="18474" y="15312"/>
                      <a:pt x="18691" y="15268"/>
                      <a:pt x="18893" y="15186"/>
                    </a:cubicBezTo>
                    <a:cubicBezTo>
                      <a:pt x="18826" y="14695"/>
                      <a:pt x="18546" y="14238"/>
                      <a:pt x="18083" y="13973"/>
                    </a:cubicBezTo>
                    <a:cubicBezTo>
                      <a:pt x="17824" y="13824"/>
                      <a:pt x="17542" y="13753"/>
                      <a:pt x="17264" y="13753"/>
                    </a:cubicBezTo>
                    <a:close/>
                    <a:moveTo>
                      <a:pt x="15645" y="15421"/>
                    </a:moveTo>
                    <a:cubicBezTo>
                      <a:pt x="15575" y="15421"/>
                      <a:pt x="15505" y="15425"/>
                      <a:pt x="15435" y="15434"/>
                    </a:cubicBezTo>
                    <a:cubicBezTo>
                      <a:pt x="15373" y="15925"/>
                      <a:pt x="15524" y="16439"/>
                      <a:pt x="15902" y="16816"/>
                    </a:cubicBezTo>
                    <a:cubicBezTo>
                      <a:pt x="16225" y="17139"/>
                      <a:pt x="16648" y="17297"/>
                      <a:pt x="17073" y="17297"/>
                    </a:cubicBezTo>
                    <a:cubicBezTo>
                      <a:pt x="17144" y="17297"/>
                      <a:pt x="17214" y="17293"/>
                      <a:pt x="17284" y="17284"/>
                    </a:cubicBezTo>
                    <a:cubicBezTo>
                      <a:pt x="17345" y="16793"/>
                      <a:pt x="17196" y="16278"/>
                      <a:pt x="16816" y="15902"/>
                    </a:cubicBezTo>
                    <a:cubicBezTo>
                      <a:pt x="16493" y="15578"/>
                      <a:pt x="16069" y="15421"/>
                      <a:pt x="15645" y="15421"/>
                    </a:cubicBezTo>
                    <a:close/>
                    <a:moveTo>
                      <a:pt x="4604" y="15421"/>
                    </a:moveTo>
                    <a:cubicBezTo>
                      <a:pt x="4180" y="15421"/>
                      <a:pt x="3756" y="15578"/>
                      <a:pt x="3433" y="15902"/>
                    </a:cubicBezTo>
                    <a:cubicBezTo>
                      <a:pt x="3056" y="16278"/>
                      <a:pt x="2904" y="16791"/>
                      <a:pt x="2966" y="17284"/>
                    </a:cubicBezTo>
                    <a:cubicBezTo>
                      <a:pt x="3037" y="17293"/>
                      <a:pt x="3107" y="17297"/>
                      <a:pt x="3178" y="17297"/>
                    </a:cubicBezTo>
                    <a:cubicBezTo>
                      <a:pt x="3601" y="17297"/>
                      <a:pt x="4025" y="17140"/>
                      <a:pt x="4347" y="16816"/>
                    </a:cubicBezTo>
                    <a:cubicBezTo>
                      <a:pt x="4724" y="16439"/>
                      <a:pt x="4876" y="15925"/>
                      <a:pt x="4815" y="15434"/>
                    </a:cubicBezTo>
                    <a:cubicBezTo>
                      <a:pt x="4745" y="15425"/>
                      <a:pt x="4674" y="15421"/>
                      <a:pt x="4604" y="15421"/>
                    </a:cubicBezTo>
                    <a:close/>
                    <a:moveTo>
                      <a:pt x="6372" y="16626"/>
                    </a:moveTo>
                    <a:lnTo>
                      <a:pt x="6372" y="16626"/>
                    </a:lnTo>
                    <a:cubicBezTo>
                      <a:pt x="5880" y="16693"/>
                      <a:pt x="5424" y="16972"/>
                      <a:pt x="5157" y="17433"/>
                    </a:cubicBezTo>
                    <a:cubicBezTo>
                      <a:pt x="4889" y="17897"/>
                      <a:pt x="4876" y="18433"/>
                      <a:pt x="5063" y="18892"/>
                    </a:cubicBezTo>
                    <a:cubicBezTo>
                      <a:pt x="5554" y="18824"/>
                      <a:pt x="6011" y="18546"/>
                      <a:pt x="6277" y="18082"/>
                    </a:cubicBezTo>
                    <a:cubicBezTo>
                      <a:pt x="6543" y="17620"/>
                      <a:pt x="6557" y="17085"/>
                      <a:pt x="6372" y="16626"/>
                    </a:cubicBezTo>
                    <a:close/>
                    <a:moveTo>
                      <a:pt x="13879" y="16628"/>
                    </a:moveTo>
                    <a:cubicBezTo>
                      <a:pt x="13692" y="17085"/>
                      <a:pt x="13705" y="17622"/>
                      <a:pt x="13972" y="18084"/>
                    </a:cubicBezTo>
                    <a:cubicBezTo>
                      <a:pt x="14240" y="18546"/>
                      <a:pt x="14696" y="18824"/>
                      <a:pt x="15186" y="18892"/>
                    </a:cubicBezTo>
                    <a:cubicBezTo>
                      <a:pt x="15373" y="18433"/>
                      <a:pt x="15360" y="17897"/>
                      <a:pt x="15092" y="17435"/>
                    </a:cubicBezTo>
                    <a:cubicBezTo>
                      <a:pt x="14827" y="16974"/>
                      <a:pt x="14370" y="16694"/>
                      <a:pt x="13879" y="16628"/>
                    </a:cubicBezTo>
                    <a:close/>
                    <a:moveTo>
                      <a:pt x="8182" y="17375"/>
                    </a:moveTo>
                    <a:cubicBezTo>
                      <a:pt x="7727" y="17568"/>
                      <a:pt x="7356" y="17955"/>
                      <a:pt x="7219" y="18472"/>
                    </a:cubicBezTo>
                    <a:cubicBezTo>
                      <a:pt x="7079" y="18988"/>
                      <a:pt x="7206" y="19508"/>
                      <a:pt x="7505" y="19902"/>
                    </a:cubicBezTo>
                    <a:cubicBezTo>
                      <a:pt x="7961" y="19711"/>
                      <a:pt x="8331" y="19323"/>
                      <a:pt x="8468" y="18807"/>
                    </a:cubicBezTo>
                    <a:cubicBezTo>
                      <a:pt x="8606" y="18291"/>
                      <a:pt x="8481" y="17771"/>
                      <a:pt x="8182" y="17375"/>
                    </a:cubicBezTo>
                    <a:close/>
                    <a:moveTo>
                      <a:pt x="12068" y="17375"/>
                    </a:moveTo>
                    <a:cubicBezTo>
                      <a:pt x="11769" y="17771"/>
                      <a:pt x="11642" y="18291"/>
                      <a:pt x="11781" y="18807"/>
                    </a:cubicBezTo>
                    <a:cubicBezTo>
                      <a:pt x="11921" y="19323"/>
                      <a:pt x="12288" y="19711"/>
                      <a:pt x="12745" y="19902"/>
                    </a:cubicBezTo>
                    <a:cubicBezTo>
                      <a:pt x="13044" y="19508"/>
                      <a:pt x="13169" y="18988"/>
                      <a:pt x="13031" y="18472"/>
                    </a:cubicBezTo>
                    <a:cubicBezTo>
                      <a:pt x="12894" y="17955"/>
                      <a:pt x="12524" y="17569"/>
                      <a:pt x="12068" y="17375"/>
                    </a:cubicBezTo>
                    <a:close/>
                    <a:moveTo>
                      <a:pt x="10126" y="17633"/>
                    </a:moveTo>
                    <a:cubicBezTo>
                      <a:pt x="9735" y="17938"/>
                      <a:pt x="9480" y="18407"/>
                      <a:pt x="9480" y="18940"/>
                    </a:cubicBezTo>
                    <a:cubicBezTo>
                      <a:pt x="9477" y="19475"/>
                      <a:pt x="9735" y="19944"/>
                      <a:pt x="10126" y="20249"/>
                    </a:cubicBezTo>
                    <a:cubicBezTo>
                      <a:pt x="10517" y="19944"/>
                      <a:pt x="10772" y="19475"/>
                      <a:pt x="10772" y="18940"/>
                    </a:cubicBezTo>
                    <a:cubicBezTo>
                      <a:pt x="10772" y="18407"/>
                      <a:pt x="10517" y="17938"/>
                      <a:pt x="10126" y="17633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2"/>
                  </a:gs>
                  <a:gs pos="50000">
                    <a:schemeClr val="accent1"/>
                  </a:gs>
                  <a:gs pos="100000">
                    <a:schemeClr val="accent2"/>
                  </a:gs>
                </a:gsLst>
                <a:lin ang="10800025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"/>
          <p:cNvSpPr/>
          <p:nvPr/>
        </p:nvSpPr>
        <p:spPr>
          <a:xfrm>
            <a:off x="0" y="3674247"/>
            <a:ext cx="9144124" cy="1469273"/>
          </a:xfrm>
          <a:custGeom>
            <a:avLst/>
            <a:gdLst/>
            <a:ahLst/>
            <a:cxnLst/>
            <a:rect l="l" t="t" r="r" b="b"/>
            <a:pathLst>
              <a:path w="146758" h="23581" extrusionOk="0">
                <a:moveTo>
                  <a:pt x="146753" y="23581"/>
                </a:moveTo>
                <a:lnTo>
                  <a:pt x="1" y="23581"/>
                </a:lnTo>
                <a:lnTo>
                  <a:pt x="1" y="1"/>
                </a:lnTo>
                <a:lnTo>
                  <a:pt x="102" y="347"/>
                </a:lnTo>
                <a:cubicBezTo>
                  <a:pt x="1093" y="3729"/>
                  <a:pt x="3867" y="9402"/>
                  <a:pt x="11297" y="9402"/>
                </a:cubicBezTo>
                <a:lnTo>
                  <a:pt x="11347" y="9402"/>
                </a:lnTo>
                <a:lnTo>
                  <a:pt x="11351" y="9451"/>
                </a:lnTo>
                <a:cubicBezTo>
                  <a:pt x="11353" y="9470"/>
                  <a:pt x="11483" y="11510"/>
                  <a:pt x="12622" y="13519"/>
                </a:cubicBezTo>
                <a:cubicBezTo>
                  <a:pt x="13672" y="15370"/>
                  <a:pt x="15821" y="17577"/>
                  <a:pt x="20093" y="17577"/>
                </a:cubicBezTo>
                <a:lnTo>
                  <a:pt x="126694" y="17577"/>
                </a:lnTo>
                <a:cubicBezTo>
                  <a:pt x="129051" y="17577"/>
                  <a:pt x="132262" y="16873"/>
                  <a:pt x="134165" y="13519"/>
                </a:cubicBezTo>
                <a:cubicBezTo>
                  <a:pt x="135305" y="11507"/>
                  <a:pt x="135434" y="9470"/>
                  <a:pt x="135436" y="9450"/>
                </a:cubicBezTo>
                <a:lnTo>
                  <a:pt x="135440" y="9402"/>
                </a:lnTo>
                <a:lnTo>
                  <a:pt x="135489" y="9402"/>
                </a:lnTo>
                <a:cubicBezTo>
                  <a:pt x="138714" y="9402"/>
                  <a:pt x="141377" y="8341"/>
                  <a:pt x="143410" y="6252"/>
                </a:cubicBezTo>
                <a:cubicBezTo>
                  <a:pt x="145208" y="4401"/>
                  <a:pt x="146169" y="2073"/>
                  <a:pt x="146656" y="447"/>
                </a:cubicBezTo>
                <a:lnTo>
                  <a:pt x="146757" y="108"/>
                </a:lnTo>
                <a:lnTo>
                  <a:pt x="146757" y="23581"/>
                </a:lnTo>
                <a:close/>
                <a:moveTo>
                  <a:pt x="104" y="23478"/>
                </a:moveTo>
                <a:lnTo>
                  <a:pt x="146650" y="23478"/>
                </a:lnTo>
                <a:lnTo>
                  <a:pt x="146650" y="803"/>
                </a:lnTo>
                <a:cubicBezTo>
                  <a:pt x="145562" y="4194"/>
                  <a:pt x="142713" y="9483"/>
                  <a:pt x="135534" y="9506"/>
                </a:cubicBezTo>
                <a:cubicBezTo>
                  <a:pt x="135507" y="9831"/>
                  <a:pt x="135308" y="11712"/>
                  <a:pt x="134255" y="13569"/>
                </a:cubicBezTo>
                <a:cubicBezTo>
                  <a:pt x="133193" y="15446"/>
                  <a:pt x="131015" y="17685"/>
                  <a:pt x="126691" y="17685"/>
                </a:cubicBezTo>
                <a:lnTo>
                  <a:pt x="20092" y="17685"/>
                </a:lnTo>
                <a:cubicBezTo>
                  <a:pt x="15768" y="17685"/>
                  <a:pt x="13591" y="15447"/>
                  <a:pt x="12528" y="13569"/>
                </a:cubicBezTo>
                <a:cubicBezTo>
                  <a:pt x="11476" y="11713"/>
                  <a:pt x="11276" y="9831"/>
                  <a:pt x="11248" y="9506"/>
                </a:cubicBezTo>
                <a:cubicBezTo>
                  <a:pt x="4025" y="9483"/>
                  <a:pt x="1183" y="4140"/>
                  <a:pt x="104" y="714"/>
                </a:cubicBezTo>
                <a:lnTo>
                  <a:pt x="104" y="23478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4"/>
          <p:cNvSpPr/>
          <p:nvPr/>
        </p:nvSpPr>
        <p:spPr>
          <a:xfrm>
            <a:off x="3178" y="3696802"/>
            <a:ext cx="9137395" cy="1443540"/>
          </a:xfrm>
          <a:custGeom>
            <a:avLst/>
            <a:gdLst/>
            <a:ahLst/>
            <a:cxnLst/>
            <a:rect l="l" t="t" r="r" b="b"/>
            <a:pathLst>
              <a:path w="146650" h="23168" extrusionOk="0">
                <a:moveTo>
                  <a:pt x="1" y="1"/>
                </a:moveTo>
                <a:lnTo>
                  <a:pt x="1" y="23168"/>
                </a:lnTo>
                <a:lnTo>
                  <a:pt x="146650" y="23168"/>
                </a:lnTo>
                <a:lnTo>
                  <a:pt x="146650" y="99"/>
                </a:lnTo>
                <a:cubicBezTo>
                  <a:pt x="145589" y="3645"/>
                  <a:pt x="142765" y="9092"/>
                  <a:pt x="135434" y="9092"/>
                </a:cubicBezTo>
                <a:cubicBezTo>
                  <a:pt x="135434" y="9092"/>
                  <a:pt x="134962" y="17267"/>
                  <a:pt x="126638" y="17267"/>
                </a:cubicBezTo>
                <a:lnTo>
                  <a:pt x="20041" y="17267"/>
                </a:lnTo>
                <a:cubicBezTo>
                  <a:pt x="11717" y="17267"/>
                  <a:pt x="11245" y="9092"/>
                  <a:pt x="11245" y="9092"/>
                </a:cubicBezTo>
                <a:cubicBezTo>
                  <a:pt x="3848" y="9092"/>
                  <a:pt x="1041" y="3544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3" name="Google Shape;173;p4"/>
          <p:cNvGrpSpPr/>
          <p:nvPr/>
        </p:nvGrpSpPr>
        <p:grpSpPr>
          <a:xfrm>
            <a:off x="646624" y="-765464"/>
            <a:ext cx="337791" cy="2753228"/>
            <a:chOff x="3437350" y="1096700"/>
            <a:chExt cx="451955" cy="3683741"/>
          </a:xfrm>
        </p:grpSpPr>
        <p:sp>
          <p:nvSpPr>
            <p:cNvPr id="174" name="Google Shape;174;p4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4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4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" name="Google Shape;177;p4"/>
          <p:cNvGrpSpPr/>
          <p:nvPr/>
        </p:nvGrpSpPr>
        <p:grpSpPr>
          <a:xfrm>
            <a:off x="1082136" y="-1443511"/>
            <a:ext cx="337791" cy="2753228"/>
            <a:chOff x="3437350" y="1096700"/>
            <a:chExt cx="451955" cy="3683741"/>
          </a:xfrm>
        </p:grpSpPr>
        <p:sp>
          <p:nvSpPr>
            <p:cNvPr id="178" name="Google Shape;178;p4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4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4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1" name="Google Shape;181;p4"/>
          <p:cNvSpPr txBox="1">
            <a:spLocks noGrp="1"/>
          </p:cNvSpPr>
          <p:nvPr>
            <p:ph type="title"/>
          </p:nvPr>
        </p:nvSpPr>
        <p:spPr>
          <a:xfrm>
            <a:off x="713225" y="441960"/>
            <a:ext cx="77175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82" name="Google Shape;182;p4"/>
          <p:cNvSpPr txBox="1">
            <a:spLocks noGrp="1"/>
          </p:cNvSpPr>
          <p:nvPr>
            <p:ph type="body" idx="1"/>
          </p:nvPr>
        </p:nvSpPr>
        <p:spPr>
          <a:xfrm>
            <a:off x="3881775" y="1757900"/>
            <a:ext cx="3858900" cy="20355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i="0"/>
            </a:lvl1pPr>
            <a:lvl2pPr marL="914400" lvl="1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5"/>
          <p:cNvSpPr/>
          <p:nvPr/>
        </p:nvSpPr>
        <p:spPr>
          <a:xfrm rot="5400000">
            <a:off x="-1054261" y="1051896"/>
            <a:ext cx="5148259" cy="3039717"/>
          </a:xfrm>
          <a:custGeom>
            <a:avLst/>
            <a:gdLst/>
            <a:ahLst/>
            <a:cxnLst/>
            <a:rect l="l" t="t" r="r" b="b"/>
            <a:pathLst>
              <a:path w="69677" h="31163" extrusionOk="0">
                <a:moveTo>
                  <a:pt x="69677" y="0"/>
                </a:moveTo>
                <a:cubicBezTo>
                  <a:pt x="61222" y="2830"/>
                  <a:pt x="62404" y="18916"/>
                  <a:pt x="56428" y="18916"/>
                </a:cubicBezTo>
                <a:cubicBezTo>
                  <a:pt x="55878" y="18916"/>
                  <a:pt x="55267" y="18780"/>
                  <a:pt x="54582" y="18484"/>
                </a:cubicBezTo>
                <a:cubicBezTo>
                  <a:pt x="53192" y="24859"/>
                  <a:pt x="38994" y="25271"/>
                  <a:pt x="25412" y="25271"/>
                </a:cubicBezTo>
                <a:cubicBezTo>
                  <a:pt x="23394" y="25271"/>
                  <a:pt x="21390" y="25262"/>
                  <a:pt x="19443" y="25262"/>
                </a:cubicBezTo>
                <a:cubicBezTo>
                  <a:pt x="9775" y="25262"/>
                  <a:pt x="1527" y="25486"/>
                  <a:pt x="93" y="28165"/>
                </a:cubicBezTo>
                <a:lnTo>
                  <a:pt x="0" y="31163"/>
                </a:lnTo>
                <a:lnTo>
                  <a:pt x="69677" y="31163"/>
                </a:lnTo>
                <a:lnTo>
                  <a:pt x="69677" y="0"/>
                </a:lnTo>
                <a:close/>
              </a:path>
            </a:pathLst>
          </a:custGeom>
          <a:solidFill>
            <a:srgbClr val="3F512A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85" name="Google Shape;185;p5"/>
          <p:cNvGrpSpPr/>
          <p:nvPr/>
        </p:nvGrpSpPr>
        <p:grpSpPr>
          <a:xfrm>
            <a:off x="1028677" y="1599092"/>
            <a:ext cx="961479" cy="3561115"/>
            <a:chOff x="6119515" y="728876"/>
            <a:chExt cx="1153960" cy="4274022"/>
          </a:xfrm>
        </p:grpSpPr>
        <p:sp>
          <p:nvSpPr>
            <p:cNvPr id="186" name="Google Shape;186;p5"/>
            <p:cNvSpPr/>
            <p:nvPr/>
          </p:nvSpPr>
          <p:spPr>
            <a:xfrm>
              <a:off x="6669579" y="919802"/>
              <a:ext cx="53786" cy="115911"/>
            </a:xfrm>
            <a:custGeom>
              <a:avLst/>
              <a:gdLst/>
              <a:ahLst/>
              <a:cxnLst/>
              <a:rect l="l" t="t" r="r" b="b"/>
              <a:pathLst>
                <a:path w="902" h="1944" extrusionOk="0">
                  <a:moveTo>
                    <a:pt x="0" y="1"/>
                  </a:moveTo>
                  <a:lnTo>
                    <a:pt x="0" y="1944"/>
                  </a:lnTo>
                  <a:lnTo>
                    <a:pt x="902" y="1944"/>
                  </a:lnTo>
                  <a:lnTo>
                    <a:pt x="902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6683114" y="779499"/>
              <a:ext cx="26893" cy="57955"/>
            </a:xfrm>
            <a:custGeom>
              <a:avLst/>
              <a:gdLst/>
              <a:ahLst/>
              <a:cxnLst/>
              <a:rect l="l" t="t" r="r" b="b"/>
              <a:pathLst>
                <a:path w="451" h="972" extrusionOk="0">
                  <a:moveTo>
                    <a:pt x="1" y="0"/>
                  </a:moveTo>
                  <a:lnTo>
                    <a:pt x="1" y="971"/>
                  </a:lnTo>
                  <a:lnTo>
                    <a:pt x="450" y="97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6611442" y="1035657"/>
              <a:ext cx="170065" cy="66780"/>
            </a:xfrm>
            <a:custGeom>
              <a:avLst/>
              <a:gdLst/>
              <a:ahLst/>
              <a:cxnLst/>
              <a:rect l="l" t="t" r="r" b="b"/>
              <a:pathLst>
                <a:path w="2852" h="1120" extrusionOk="0">
                  <a:moveTo>
                    <a:pt x="812" y="1"/>
                  </a:moveTo>
                  <a:cubicBezTo>
                    <a:pt x="364" y="1"/>
                    <a:pt x="0" y="363"/>
                    <a:pt x="0" y="812"/>
                  </a:cubicBezTo>
                  <a:lnTo>
                    <a:pt x="0" y="1119"/>
                  </a:lnTo>
                  <a:lnTo>
                    <a:pt x="2852" y="1119"/>
                  </a:lnTo>
                  <a:lnTo>
                    <a:pt x="2852" y="812"/>
                  </a:lnTo>
                  <a:cubicBezTo>
                    <a:pt x="2852" y="364"/>
                    <a:pt x="2490" y="1"/>
                    <a:pt x="204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6347053" y="1794949"/>
              <a:ext cx="699042" cy="726531"/>
            </a:xfrm>
            <a:custGeom>
              <a:avLst/>
              <a:gdLst/>
              <a:ahLst/>
              <a:cxnLst/>
              <a:rect l="l" t="t" r="r" b="b"/>
              <a:pathLst>
                <a:path w="11723" h="12185" extrusionOk="0">
                  <a:moveTo>
                    <a:pt x="0" y="1"/>
                  </a:moveTo>
                  <a:lnTo>
                    <a:pt x="0" y="12184"/>
                  </a:lnTo>
                  <a:lnTo>
                    <a:pt x="11723" y="12184"/>
                  </a:lnTo>
                  <a:lnTo>
                    <a:pt x="11723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6154516" y="1719103"/>
              <a:ext cx="1083954" cy="962646"/>
            </a:xfrm>
            <a:custGeom>
              <a:avLst/>
              <a:gdLst/>
              <a:ahLst/>
              <a:cxnLst/>
              <a:rect l="l" t="t" r="r" b="b"/>
              <a:pathLst>
                <a:path w="18178" h="16145" extrusionOk="0">
                  <a:moveTo>
                    <a:pt x="2897" y="1"/>
                  </a:moveTo>
                  <a:cubicBezTo>
                    <a:pt x="2545" y="1"/>
                    <a:pt x="2261" y="285"/>
                    <a:pt x="2261" y="637"/>
                  </a:cubicBezTo>
                  <a:cubicBezTo>
                    <a:pt x="2261" y="987"/>
                    <a:pt x="2545" y="1273"/>
                    <a:pt x="2899" y="1273"/>
                  </a:cubicBezTo>
                  <a:lnTo>
                    <a:pt x="15279" y="1273"/>
                  </a:lnTo>
                  <a:cubicBezTo>
                    <a:pt x="15630" y="1273"/>
                    <a:pt x="15915" y="987"/>
                    <a:pt x="15915" y="637"/>
                  </a:cubicBezTo>
                  <a:cubicBezTo>
                    <a:pt x="15915" y="285"/>
                    <a:pt x="15630" y="1"/>
                    <a:pt x="15279" y="1"/>
                  </a:cubicBezTo>
                  <a:close/>
                  <a:moveTo>
                    <a:pt x="146" y="13459"/>
                  </a:moveTo>
                  <a:cubicBezTo>
                    <a:pt x="66" y="13459"/>
                    <a:pt x="1" y="13524"/>
                    <a:pt x="1" y="13604"/>
                  </a:cubicBezTo>
                  <a:lnTo>
                    <a:pt x="1" y="15999"/>
                  </a:lnTo>
                  <a:cubicBezTo>
                    <a:pt x="1" y="16079"/>
                    <a:pt x="66" y="16144"/>
                    <a:pt x="146" y="16144"/>
                  </a:cubicBezTo>
                  <a:lnTo>
                    <a:pt x="18032" y="16144"/>
                  </a:lnTo>
                  <a:cubicBezTo>
                    <a:pt x="18112" y="16144"/>
                    <a:pt x="18177" y="16079"/>
                    <a:pt x="18177" y="15999"/>
                  </a:cubicBezTo>
                  <a:lnTo>
                    <a:pt x="18177" y="13604"/>
                  </a:lnTo>
                  <a:cubicBezTo>
                    <a:pt x="18177" y="13524"/>
                    <a:pt x="18112" y="13459"/>
                    <a:pt x="18032" y="1345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6342999" y="3586565"/>
              <a:ext cx="706973" cy="1416332"/>
            </a:xfrm>
            <a:custGeom>
              <a:avLst/>
              <a:gdLst/>
              <a:ahLst/>
              <a:cxnLst/>
              <a:rect l="l" t="t" r="r" b="b"/>
              <a:pathLst>
                <a:path w="11856" h="23754" extrusionOk="0">
                  <a:moveTo>
                    <a:pt x="0" y="1"/>
                  </a:moveTo>
                  <a:lnTo>
                    <a:pt x="0" y="23753"/>
                  </a:lnTo>
                  <a:lnTo>
                    <a:pt x="11856" y="23753"/>
                  </a:lnTo>
                  <a:lnTo>
                    <a:pt x="1185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012" scaled="0"/>
            </a:gra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6349439" y="3272092"/>
              <a:ext cx="694093" cy="154250"/>
            </a:xfrm>
            <a:custGeom>
              <a:avLst/>
              <a:gdLst/>
              <a:ahLst/>
              <a:cxnLst/>
              <a:rect l="l" t="t" r="r" b="b"/>
              <a:pathLst>
                <a:path w="11640" h="2587" extrusionOk="0">
                  <a:moveTo>
                    <a:pt x="1" y="0"/>
                  </a:moveTo>
                  <a:lnTo>
                    <a:pt x="1" y="2587"/>
                  </a:lnTo>
                  <a:lnTo>
                    <a:pt x="11639" y="2587"/>
                  </a:lnTo>
                  <a:lnTo>
                    <a:pt x="11639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6119515" y="728876"/>
              <a:ext cx="1153960" cy="3858572"/>
            </a:xfrm>
            <a:custGeom>
              <a:avLst/>
              <a:gdLst/>
              <a:ahLst/>
              <a:cxnLst/>
              <a:rect l="l" t="t" r="r" b="b"/>
              <a:pathLst>
                <a:path w="19352" h="64714" extrusionOk="0">
                  <a:moveTo>
                    <a:pt x="9669" y="0"/>
                  </a:moveTo>
                  <a:cubicBezTo>
                    <a:pt x="9334" y="0"/>
                    <a:pt x="9062" y="276"/>
                    <a:pt x="9062" y="613"/>
                  </a:cubicBezTo>
                  <a:cubicBezTo>
                    <a:pt x="9062" y="952"/>
                    <a:pt x="9337" y="1228"/>
                    <a:pt x="9675" y="1228"/>
                  </a:cubicBezTo>
                  <a:cubicBezTo>
                    <a:pt x="10014" y="1228"/>
                    <a:pt x="10289" y="952"/>
                    <a:pt x="10289" y="613"/>
                  </a:cubicBezTo>
                  <a:cubicBezTo>
                    <a:pt x="10289" y="276"/>
                    <a:pt x="10014" y="0"/>
                    <a:pt x="9675" y="0"/>
                  </a:cubicBezTo>
                  <a:cubicBezTo>
                    <a:pt x="9673" y="0"/>
                    <a:pt x="9671" y="0"/>
                    <a:pt x="9669" y="0"/>
                  </a:cubicBezTo>
                  <a:close/>
                  <a:moveTo>
                    <a:pt x="9677" y="1645"/>
                  </a:moveTo>
                  <a:cubicBezTo>
                    <a:pt x="9209" y="1645"/>
                    <a:pt x="8831" y="2023"/>
                    <a:pt x="8831" y="2491"/>
                  </a:cubicBezTo>
                  <a:cubicBezTo>
                    <a:pt x="8831" y="2958"/>
                    <a:pt x="9209" y="3336"/>
                    <a:pt x="9677" y="3336"/>
                  </a:cubicBezTo>
                  <a:cubicBezTo>
                    <a:pt x="10144" y="3336"/>
                    <a:pt x="10522" y="2958"/>
                    <a:pt x="10522" y="2491"/>
                  </a:cubicBezTo>
                  <a:cubicBezTo>
                    <a:pt x="10522" y="2023"/>
                    <a:pt x="10144" y="1645"/>
                    <a:pt x="9677" y="1645"/>
                  </a:cubicBezTo>
                  <a:close/>
                  <a:moveTo>
                    <a:pt x="8250" y="6264"/>
                  </a:moveTo>
                  <a:cubicBezTo>
                    <a:pt x="6624" y="8790"/>
                    <a:pt x="2135" y="9383"/>
                    <a:pt x="2135" y="13467"/>
                  </a:cubicBezTo>
                  <a:cubicBezTo>
                    <a:pt x="2135" y="14346"/>
                    <a:pt x="2411" y="15377"/>
                    <a:pt x="3594" y="16606"/>
                  </a:cubicBezTo>
                  <a:lnTo>
                    <a:pt x="15755" y="16606"/>
                  </a:lnTo>
                  <a:cubicBezTo>
                    <a:pt x="16941" y="15376"/>
                    <a:pt x="17215" y="14346"/>
                    <a:pt x="17215" y="13467"/>
                  </a:cubicBezTo>
                  <a:cubicBezTo>
                    <a:pt x="17215" y="9384"/>
                    <a:pt x="12725" y="8790"/>
                    <a:pt x="11100" y="6264"/>
                  </a:cubicBezTo>
                  <a:close/>
                  <a:moveTo>
                    <a:pt x="7129" y="20917"/>
                  </a:moveTo>
                  <a:cubicBezTo>
                    <a:pt x="6410" y="20917"/>
                    <a:pt x="5826" y="21499"/>
                    <a:pt x="5826" y="22220"/>
                  </a:cubicBezTo>
                  <a:lnTo>
                    <a:pt x="5826" y="27026"/>
                  </a:lnTo>
                  <a:lnTo>
                    <a:pt x="8431" y="27026"/>
                  </a:lnTo>
                  <a:lnTo>
                    <a:pt x="8431" y="22220"/>
                  </a:lnTo>
                  <a:cubicBezTo>
                    <a:pt x="8431" y="21499"/>
                    <a:pt x="7847" y="20917"/>
                    <a:pt x="7129" y="20917"/>
                  </a:cubicBezTo>
                  <a:close/>
                  <a:moveTo>
                    <a:pt x="12225" y="20917"/>
                  </a:moveTo>
                  <a:cubicBezTo>
                    <a:pt x="11506" y="20917"/>
                    <a:pt x="10924" y="21499"/>
                    <a:pt x="10924" y="22220"/>
                  </a:cubicBezTo>
                  <a:lnTo>
                    <a:pt x="10924" y="27026"/>
                  </a:lnTo>
                  <a:lnTo>
                    <a:pt x="13528" y="27026"/>
                  </a:lnTo>
                  <a:lnTo>
                    <a:pt x="13528" y="22220"/>
                  </a:lnTo>
                  <a:cubicBezTo>
                    <a:pt x="13528" y="21499"/>
                    <a:pt x="12945" y="20917"/>
                    <a:pt x="12225" y="20917"/>
                  </a:cubicBezTo>
                  <a:close/>
                  <a:moveTo>
                    <a:pt x="1874" y="32751"/>
                  </a:moveTo>
                  <a:cubicBezTo>
                    <a:pt x="353" y="34329"/>
                    <a:pt x="1" y="35654"/>
                    <a:pt x="1" y="36779"/>
                  </a:cubicBezTo>
                  <a:cubicBezTo>
                    <a:pt x="1" y="39760"/>
                    <a:pt x="1864" y="41290"/>
                    <a:pt x="3857" y="42654"/>
                  </a:cubicBezTo>
                  <a:lnTo>
                    <a:pt x="15495" y="42654"/>
                  </a:lnTo>
                  <a:cubicBezTo>
                    <a:pt x="17485" y="41290"/>
                    <a:pt x="19351" y="39760"/>
                    <a:pt x="19351" y="36779"/>
                  </a:cubicBezTo>
                  <a:cubicBezTo>
                    <a:pt x="19351" y="35654"/>
                    <a:pt x="18999" y="34329"/>
                    <a:pt x="17478" y="32751"/>
                  </a:cubicBezTo>
                  <a:close/>
                  <a:moveTo>
                    <a:pt x="3393" y="45239"/>
                  </a:moveTo>
                  <a:cubicBezTo>
                    <a:pt x="2651" y="45239"/>
                    <a:pt x="2050" y="45840"/>
                    <a:pt x="2050" y="46582"/>
                  </a:cubicBezTo>
                  <a:cubicBezTo>
                    <a:pt x="2050" y="47325"/>
                    <a:pt x="2651" y="47927"/>
                    <a:pt x="3393" y="47927"/>
                  </a:cubicBezTo>
                  <a:lnTo>
                    <a:pt x="15959" y="47927"/>
                  </a:lnTo>
                  <a:cubicBezTo>
                    <a:pt x="16701" y="47927"/>
                    <a:pt x="17302" y="47325"/>
                    <a:pt x="17302" y="46582"/>
                  </a:cubicBezTo>
                  <a:cubicBezTo>
                    <a:pt x="17302" y="45840"/>
                    <a:pt x="16701" y="45239"/>
                    <a:pt x="15959" y="45239"/>
                  </a:cubicBezTo>
                  <a:close/>
                  <a:moveTo>
                    <a:pt x="9675" y="52433"/>
                  </a:moveTo>
                  <a:cubicBezTo>
                    <a:pt x="8230" y="52433"/>
                    <a:pt x="7058" y="53604"/>
                    <a:pt x="7058" y="55050"/>
                  </a:cubicBezTo>
                  <a:lnTo>
                    <a:pt x="7058" y="64714"/>
                  </a:lnTo>
                  <a:lnTo>
                    <a:pt x="12293" y="64714"/>
                  </a:lnTo>
                  <a:lnTo>
                    <a:pt x="12293" y="55050"/>
                  </a:lnTo>
                  <a:cubicBezTo>
                    <a:pt x="12293" y="53604"/>
                    <a:pt x="11121" y="52433"/>
                    <a:pt x="9675" y="52433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4" name="Google Shape;194;p5"/>
          <p:cNvGrpSpPr/>
          <p:nvPr/>
        </p:nvGrpSpPr>
        <p:grpSpPr>
          <a:xfrm>
            <a:off x="1938802" y="3243553"/>
            <a:ext cx="961621" cy="1916638"/>
            <a:chOff x="4572000" y="1840743"/>
            <a:chExt cx="1547756" cy="3084884"/>
          </a:xfrm>
        </p:grpSpPr>
        <p:sp>
          <p:nvSpPr>
            <p:cNvPr id="195" name="Google Shape;195;p5"/>
            <p:cNvSpPr/>
            <p:nvPr/>
          </p:nvSpPr>
          <p:spPr>
            <a:xfrm>
              <a:off x="5199282" y="1927858"/>
              <a:ext cx="292962" cy="555824"/>
            </a:xfrm>
            <a:custGeom>
              <a:avLst/>
              <a:gdLst/>
              <a:ahLst/>
              <a:cxnLst/>
              <a:rect l="l" t="t" r="r" b="b"/>
              <a:pathLst>
                <a:path w="4913" h="9322" extrusionOk="0">
                  <a:moveTo>
                    <a:pt x="2071" y="0"/>
                  </a:moveTo>
                  <a:lnTo>
                    <a:pt x="2071" y="1673"/>
                  </a:lnTo>
                  <a:lnTo>
                    <a:pt x="2846" y="1673"/>
                  </a:lnTo>
                  <a:lnTo>
                    <a:pt x="2846" y="0"/>
                  </a:lnTo>
                  <a:close/>
                  <a:moveTo>
                    <a:pt x="1683" y="4053"/>
                  </a:moveTo>
                  <a:lnTo>
                    <a:pt x="1683" y="7395"/>
                  </a:lnTo>
                  <a:lnTo>
                    <a:pt x="3232" y="7395"/>
                  </a:lnTo>
                  <a:lnTo>
                    <a:pt x="3232" y="4053"/>
                  </a:lnTo>
                  <a:close/>
                  <a:moveTo>
                    <a:pt x="1399" y="7395"/>
                  </a:moveTo>
                  <a:cubicBezTo>
                    <a:pt x="626" y="7395"/>
                    <a:pt x="0" y="8021"/>
                    <a:pt x="0" y="8793"/>
                  </a:cubicBezTo>
                  <a:lnTo>
                    <a:pt x="0" y="9322"/>
                  </a:lnTo>
                  <a:lnTo>
                    <a:pt x="4912" y="9322"/>
                  </a:lnTo>
                  <a:lnTo>
                    <a:pt x="4912" y="8793"/>
                  </a:lnTo>
                  <a:cubicBezTo>
                    <a:pt x="4912" y="8021"/>
                    <a:pt x="4285" y="7395"/>
                    <a:pt x="3514" y="7395"/>
                  </a:cubicBezTo>
                  <a:lnTo>
                    <a:pt x="3232" y="7395"/>
                  </a:lnTo>
                  <a:lnTo>
                    <a:pt x="3232" y="7396"/>
                  </a:lnTo>
                  <a:lnTo>
                    <a:pt x="1683" y="7396"/>
                  </a:lnTo>
                  <a:lnTo>
                    <a:pt x="1683" y="7395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4645163" y="3544707"/>
              <a:ext cx="1401365" cy="130638"/>
            </a:xfrm>
            <a:custGeom>
              <a:avLst/>
              <a:gdLst/>
              <a:ahLst/>
              <a:cxnLst/>
              <a:rect l="l" t="t" r="r" b="b"/>
              <a:pathLst>
                <a:path w="23501" h="2191" extrusionOk="0">
                  <a:moveTo>
                    <a:pt x="122" y="0"/>
                  </a:moveTo>
                  <a:cubicBezTo>
                    <a:pt x="56" y="0"/>
                    <a:pt x="1" y="54"/>
                    <a:pt x="1" y="122"/>
                  </a:cubicBezTo>
                  <a:lnTo>
                    <a:pt x="1" y="2071"/>
                  </a:lnTo>
                  <a:cubicBezTo>
                    <a:pt x="1" y="2137"/>
                    <a:pt x="56" y="2191"/>
                    <a:pt x="122" y="2191"/>
                  </a:cubicBezTo>
                  <a:lnTo>
                    <a:pt x="23379" y="2191"/>
                  </a:lnTo>
                  <a:cubicBezTo>
                    <a:pt x="23446" y="2191"/>
                    <a:pt x="23501" y="2137"/>
                    <a:pt x="23501" y="2071"/>
                  </a:cubicBezTo>
                  <a:lnTo>
                    <a:pt x="23501" y="122"/>
                  </a:lnTo>
                  <a:cubicBezTo>
                    <a:pt x="23501" y="54"/>
                    <a:pt x="23446" y="0"/>
                    <a:pt x="2337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4744264" y="3675410"/>
              <a:ext cx="1203095" cy="1250217"/>
            </a:xfrm>
            <a:custGeom>
              <a:avLst/>
              <a:gdLst/>
              <a:ahLst/>
              <a:cxnLst/>
              <a:rect l="l" t="t" r="r" b="b"/>
              <a:pathLst>
                <a:path w="20176" h="20968" extrusionOk="0">
                  <a:moveTo>
                    <a:pt x="1" y="0"/>
                  </a:moveTo>
                  <a:lnTo>
                    <a:pt x="1" y="20968"/>
                  </a:lnTo>
                  <a:lnTo>
                    <a:pt x="20175" y="20968"/>
                  </a:lnTo>
                  <a:lnTo>
                    <a:pt x="20175" y="0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012" scaled="0"/>
            </a:gra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5"/>
            <p:cNvSpPr/>
            <p:nvPr/>
          </p:nvSpPr>
          <p:spPr>
            <a:xfrm>
              <a:off x="4572000" y="1840743"/>
              <a:ext cx="1547756" cy="2429361"/>
            </a:xfrm>
            <a:custGeom>
              <a:avLst/>
              <a:gdLst/>
              <a:ahLst/>
              <a:cxnLst/>
              <a:rect l="l" t="t" r="r" b="b"/>
              <a:pathLst>
                <a:path w="25956" h="40744" extrusionOk="0">
                  <a:moveTo>
                    <a:pt x="12978" y="1"/>
                  </a:moveTo>
                  <a:cubicBezTo>
                    <a:pt x="12392" y="1"/>
                    <a:pt x="11920" y="473"/>
                    <a:pt x="11920" y="1059"/>
                  </a:cubicBezTo>
                  <a:cubicBezTo>
                    <a:pt x="11920" y="1643"/>
                    <a:pt x="12392" y="2115"/>
                    <a:pt x="12978" y="2115"/>
                  </a:cubicBezTo>
                  <a:cubicBezTo>
                    <a:pt x="13563" y="2115"/>
                    <a:pt x="14036" y="1643"/>
                    <a:pt x="14036" y="1059"/>
                  </a:cubicBezTo>
                  <a:cubicBezTo>
                    <a:pt x="14036" y="473"/>
                    <a:pt x="13563" y="1"/>
                    <a:pt x="12978" y="1"/>
                  </a:cubicBezTo>
                  <a:close/>
                  <a:moveTo>
                    <a:pt x="12978" y="2831"/>
                  </a:moveTo>
                  <a:cubicBezTo>
                    <a:pt x="12174" y="2831"/>
                    <a:pt x="11523" y="3483"/>
                    <a:pt x="11523" y="4286"/>
                  </a:cubicBezTo>
                  <a:cubicBezTo>
                    <a:pt x="11523" y="5088"/>
                    <a:pt x="12175" y="5740"/>
                    <a:pt x="12978" y="5740"/>
                  </a:cubicBezTo>
                  <a:cubicBezTo>
                    <a:pt x="13781" y="5740"/>
                    <a:pt x="14433" y="5088"/>
                    <a:pt x="14433" y="4286"/>
                  </a:cubicBezTo>
                  <a:cubicBezTo>
                    <a:pt x="14433" y="3483"/>
                    <a:pt x="13782" y="2831"/>
                    <a:pt x="12978" y="2831"/>
                  </a:cubicBezTo>
                  <a:close/>
                  <a:moveTo>
                    <a:pt x="10522" y="10783"/>
                  </a:moveTo>
                  <a:cubicBezTo>
                    <a:pt x="7726" y="15129"/>
                    <a:pt x="0" y="16147"/>
                    <a:pt x="0" y="23174"/>
                  </a:cubicBezTo>
                  <a:cubicBezTo>
                    <a:pt x="0" y="24685"/>
                    <a:pt x="473" y="26461"/>
                    <a:pt x="2511" y="28577"/>
                  </a:cubicBezTo>
                  <a:lnTo>
                    <a:pt x="23444" y="28577"/>
                  </a:lnTo>
                  <a:cubicBezTo>
                    <a:pt x="25483" y="26461"/>
                    <a:pt x="25955" y="24686"/>
                    <a:pt x="25955" y="23174"/>
                  </a:cubicBezTo>
                  <a:cubicBezTo>
                    <a:pt x="25955" y="16146"/>
                    <a:pt x="18230" y="15126"/>
                    <a:pt x="15434" y="10783"/>
                  </a:cubicBezTo>
                  <a:close/>
                  <a:moveTo>
                    <a:pt x="5628" y="33565"/>
                  </a:moveTo>
                  <a:cubicBezTo>
                    <a:pt x="5534" y="33565"/>
                    <a:pt x="5459" y="33641"/>
                    <a:pt x="5459" y="33734"/>
                  </a:cubicBezTo>
                  <a:lnTo>
                    <a:pt x="5459" y="40743"/>
                  </a:lnTo>
                  <a:lnTo>
                    <a:pt x="8519" y="40743"/>
                  </a:lnTo>
                  <a:lnTo>
                    <a:pt x="8519" y="33734"/>
                  </a:lnTo>
                  <a:cubicBezTo>
                    <a:pt x="8519" y="33640"/>
                    <a:pt x="8442" y="33565"/>
                    <a:pt x="8350" y="33565"/>
                  </a:cubicBezTo>
                  <a:close/>
                  <a:moveTo>
                    <a:pt x="12976" y="33565"/>
                  </a:moveTo>
                  <a:cubicBezTo>
                    <a:pt x="12130" y="33565"/>
                    <a:pt x="11446" y="34250"/>
                    <a:pt x="11446" y="35096"/>
                  </a:cubicBezTo>
                  <a:lnTo>
                    <a:pt x="11446" y="40743"/>
                  </a:lnTo>
                  <a:lnTo>
                    <a:pt x="14506" y="40743"/>
                  </a:lnTo>
                  <a:lnTo>
                    <a:pt x="14506" y="35096"/>
                  </a:lnTo>
                  <a:cubicBezTo>
                    <a:pt x="14506" y="34250"/>
                    <a:pt x="13823" y="33565"/>
                    <a:pt x="12976" y="33565"/>
                  </a:cubicBezTo>
                  <a:close/>
                  <a:moveTo>
                    <a:pt x="18964" y="33565"/>
                  </a:moveTo>
                  <a:cubicBezTo>
                    <a:pt x="18119" y="33565"/>
                    <a:pt x="17434" y="34250"/>
                    <a:pt x="17434" y="35096"/>
                  </a:cubicBezTo>
                  <a:lnTo>
                    <a:pt x="17434" y="40743"/>
                  </a:lnTo>
                  <a:lnTo>
                    <a:pt x="20494" y="40743"/>
                  </a:lnTo>
                  <a:lnTo>
                    <a:pt x="20494" y="35096"/>
                  </a:lnTo>
                  <a:cubicBezTo>
                    <a:pt x="20494" y="34250"/>
                    <a:pt x="19810" y="33565"/>
                    <a:pt x="18964" y="33565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" name="Google Shape;199;p5"/>
          <p:cNvSpPr txBox="1">
            <a:spLocks noGrp="1"/>
          </p:cNvSpPr>
          <p:nvPr>
            <p:ph type="title"/>
          </p:nvPr>
        </p:nvSpPr>
        <p:spPr>
          <a:xfrm>
            <a:off x="713225" y="441960"/>
            <a:ext cx="77175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p5"/>
          <p:cNvSpPr txBox="1">
            <a:spLocks noGrp="1"/>
          </p:cNvSpPr>
          <p:nvPr>
            <p:ph type="subTitle" idx="1"/>
          </p:nvPr>
        </p:nvSpPr>
        <p:spPr>
          <a:xfrm>
            <a:off x="3549291" y="1548921"/>
            <a:ext cx="2670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None/>
              <a:defRPr sz="2300" i="0">
                <a:solidFill>
                  <a:schemeClr val="accent3"/>
                </a:solidFill>
                <a:latin typeface="El Messiri Medium"/>
                <a:ea typeface="El Messiri Medium"/>
                <a:cs typeface="El Messiri Medium"/>
                <a:sym typeface="El Messiri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None/>
              <a:defRPr sz="22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201" name="Google Shape;201;p5"/>
          <p:cNvSpPr txBox="1">
            <a:spLocks noGrp="1"/>
          </p:cNvSpPr>
          <p:nvPr>
            <p:ph type="body" idx="2"/>
          </p:nvPr>
        </p:nvSpPr>
        <p:spPr>
          <a:xfrm>
            <a:off x="3549291" y="1867225"/>
            <a:ext cx="26700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i="0">
                <a:solidFill>
                  <a:schemeClr val="accent4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2" name="Google Shape;202;p5"/>
          <p:cNvSpPr txBox="1">
            <a:spLocks noGrp="1"/>
          </p:cNvSpPr>
          <p:nvPr>
            <p:ph type="subTitle" idx="3"/>
          </p:nvPr>
        </p:nvSpPr>
        <p:spPr>
          <a:xfrm>
            <a:off x="5752373" y="3293238"/>
            <a:ext cx="2670000" cy="36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None/>
              <a:defRPr sz="2300" i="0">
                <a:solidFill>
                  <a:schemeClr val="accent3"/>
                </a:solidFill>
                <a:latin typeface="El Messiri Medium"/>
                <a:ea typeface="El Messiri Medium"/>
                <a:cs typeface="El Messiri Medium"/>
                <a:sym typeface="El Messiri Medium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None/>
              <a:defRPr sz="22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203" name="Google Shape;203;p5"/>
          <p:cNvSpPr txBox="1">
            <a:spLocks noGrp="1"/>
          </p:cNvSpPr>
          <p:nvPr>
            <p:ph type="body" idx="4"/>
          </p:nvPr>
        </p:nvSpPr>
        <p:spPr>
          <a:xfrm>
            <a:off x="5752373" y="3611542"/>
            <a:ext cx="2670000" cy="100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 i="0">
                <a:solidFill>
                  <a:schemeClr val="accent4"/>
                </a:solidFill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grpSp>
        <p:nvGrpSpPr>
          <p:cNvPr id="204" name="Google Shape;204;p5"/>
          <p:cNvGrpSpPr/>
          <p:nvPr/>
        </p:nvGrpSpPr>
        <p:grpSpPr>
          <a:xfrm>
            <a:off x="144391" y="2687971"/>
            <a:ext cx="1240372" cy="2472226"/>
            <a:chOff x="4572000" y="1840743"/>
            <a:chExt cx="1547756" cy="3084884"/>
          </a:xfrm>
        </p:grpSpPr>
        <p:sp>
          <p:nvSpPr>
            <p:cNvPr id="205" name="Google Shape;205;p5"/>
            <p:cNvSpPr/>
            <p:nvPr/>
          </p:nvSpPr>
          <p:spPr>
            <a:xfrm>
              <a:off x="5199282" y="1927858"/>
              <a:ext cx="292962" cy="555824"/>
            </a:xfrm>
            <a:custGeom>
              <a:avLst/>
              <a:gdLst/>
              <a:ahLst/>
              <a:cxnLst/>
              <a:rect l="l" t="t" r="r" b="b"/>
              <a:pathLst>
                <a:path w="4913" h="9322" extrusionOk="0">
                  <a:moveTo>
                    <a:pt x="2071" y="0"/>
                  </a:moveTo>
                  <a:lnTo>
                    <a:pt x="2071" y="1673"/>
                  </a:lnTo>
                  <a:lnTo>
                    <a:pt x="2846" y="1673"/>
                  </a:lnTo>
                  <a:lnTo>
                    <a:pt x="2846" y="0"/>
                  </a:lnTo>
                  <a:close/>
                  <a:moveTo>
                    <a:pt x="1683" y="4053"/>
                  </a:moveTo>
                  <a:lnTo>
                    <a:pt x="1683" y="7395"/>
                  </a:lnTo>
                  <a:lnTo>
                    <a:pt x="3232" y="7395"/>
                  </a:lnTo>
                  <a:lnTo>
                    <a:pt x="3232" y="4053"/>
                  </a:lnTo>
                  <a:close/>
                  <a:moveTo>
                    <a:pt x="1399" y="7395"/>
                  </a:moveTo>
                  <a:cubicBezTo>
                    <a:pt x="626" y="7395"/>
                    <a:pt x="0" y="8021"/>
                    <a:pt x="0" y="8793"/>
                  </a:cubicBezTo>
                  <a:lnTo>
                    <a:pt x="0" y="9322"/>
                  </a:lnTo>
                  <a:lnTo>
                    <a:pt x="4912" y="9322"/>
                  </a:lnTo>
                  <a:lnTo>
                    <a:pt x="4912" y="8793"/>
                  </a:lnTo>
                  <a:cubicBezTo>
                    <a:pt x="4912" y="8021"/>
                    <a:pt x="4285" y="7395"/>
                    <a:pt x="3514" y="7395"/>
                  </a:cubicBezTo>
                  <a:lnTo>
                    <a:pt x="3232" y="7395"/>
                  </a:lnTo>
                  <a:lnTo>
                    <a:pt x="3232" y="7396"/>
                  </a:lnTo>
                  <a:lnTo>
                    <a:pt x="1683" y="7396"/>
                  </a:lnTo>
                  <a:lnTo>
                    <a:pt x="1683" y="7395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4645163" y="3544707"/>
              <a:ext cx="1401365" cy="130638"/>
            </a:xfrm>
            <a:custGeom>
              <a:avLst/>
              <a:gdLst/>
              <a:ahLst/>
              <a:cxnLst/>
              <a:rect l="l" t="t" r="r" b="b"/>
              <a:pathLst>
                <a:path w="23501" h="2191" extrusionOk="0">
                  <a:moveTo>
                    <a:pt x="122" y="0"/>
                  </a:moveTo>
                  <a:cubicBezTo>
                    <a:pt x="56" y="0"/>
                    <a:pt x="1" y="54"/>
                    <a:pt x="1" y="122"/>
                  </a:cubicBezTo>
                  <a:lnTo>
                    <a:pt x="1" y="2071"/>
                  </a:lnTo>
                  <a:cubicBezTo>
                    <a:pt x="1" y="2137"/>
                    <a:pt x="56" y="2191"/>
                    <a:pt x="122" y="2191"/>
                  </a:cubicBezTo>
                  <a:lnTo>
                    <a:pt x="23379" y="2191"/>
                  </a:lnTo>
                  <a:cubicBezTo>
                    <a:pt x="23446" y="2191"/>
                    <a:pt x="23501" y="2137"/>
                    <a:pt x="23501" y="2071"/>
                  </a:cubicBezTo>
                  <a:lnTo>
                    <a:pt x="23501" y="122"/>
                  </a:lnTo>
                  <a:cubicBezTo>
                    <a:pt x="23501" y="54"/>
                    <a:pt x="23446" y="0"/>
                    <a:pt x="2337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4744264" y="3675410"/>
              <a:ext cx="1203095" cy="1250217"/>
            </a:xfrm>
            <a:custGeom>
              <a:avLst/>
              <a:gdLst/>
              <a:ahLst/>
              <a:cxnLst/>
              <a:rect l="l" t="t" r="r" b="b"/>
              <a:pathLst>
                <a:path w="20176" h="20968" extrusionOk="0">
                  <a:moveTo>
                    <a:pt x="1" y="0"/>
                  </a:moveTo>
                  <a:lnTo>
                    <a:pt x="1" y="20968"/>
                  </a:lnTo>
                  <a:lnTo>
                    <a:pt x="20175" y="20968"/>
                  </a:lnTo>
                  <a:lnTo>
                    <a:pt x="2017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4572000" y="1840743"/>
              <a:ext cx="1547756" cy="2429361"/>
            </a:xfrm>
            <a:custGeom>
              <a:avLst/>
              <a:gdLst/>
              <a:ahLst/>
              <a:cxnLst/>
              <a:rect l="l" t="t" r="r" b="b"/>
              <a:pathLst>
                <a:path w="25956" h="40744" extrusionOk="0">
                  <a:moveTo>
                    <a:pt x="12978" y="1"/>
                  </a:moveTo>
                  <a:cubicBezTo>
                    <a:pt x="12392" y="1"/>
                    <a:pt x="11920" y="473"/>
                    <a:pt x="11920" y="1059"/>
                  </a:cubicBezTo>
                  <a:cubicBezTo>
                    <a:pt x="11920" y="1643"/>
                    <a:pt x="12392" y="2115"/>
                    <a:pt x="12978" y="2115"/>
                  </a:cubicBezTo>
                  <a:cubicBezTo>
                    <a:pt x="13563" y="2115"/>
                    <a:pt x="14036" y="1643"/>
                    <a:pt x="14036" y="1059"/>
                  </a:cubicBezTo>
                  <a:cubicBezTo>
                    <a:pt x="14036" y="473"/>
                    <a:pt x="13563" y="1"/>
                    <a:pt x="12978" y="1"/>
                  </a:cubicBezTo>
                  <a:close/>
                  <a:moveTo>
                    <a:pt x="12978" y="2831"/>
                  </a:moveTo>
                  <a:cubicBezTo>
                    <a:pt x="12174" y="2831"/>
                    <a:pt x="11523" y="3483"/>
                    <a:pt x="11523" y="4286"/>
                  </a:cubicBezTo>
                  <a:cubicBezTo>
                    <a:pt x="11523" y="5088"/>
                    <a:pt x="12175" y="5740"/>
                    <a:pt x="12978" y="5740"/>
                  </a:cubicBezTo>
                  <a:cubicBezTo>
                    <a:pt x="13781" y="5740"/>
                    <a:pt x="14433" y="5088"/>
                    <a:pt x="14433" y="4286"/>
                  </a:cubicBezTo>
                  <a:cubicBezTo>
                    <a:pt x="14433" y="3483"/>
                    <a:pt x="13782" y="2831"/>
                    <a:pt x="12978" y="2831"/>
                  </a:cubicBezTo>
                  <a:close/>
                  <a:moveTo>
                    <a:pt x="10522" y="10783"/>
                  </a:moveTo>
                  <a:cubicBezTo>
                    <a:pt x="7726" y="15129"/>
                    <a:pt x="0" y="16147"/>
                    <a:pt x="0" y="23174"/>
                  </a:cubicBezTo>
                  <a:cubicBezTo>
                    <a:pt x="0" y="24685"/>
                    <a:pt x="473" y="26461"/>
                    <a:pt x="2511" y="28577"/>
                  </a:cubicBezTo>
                  <a:lnTo>
                    <a:pt x="23444" y="28577"/>
                  </a:lnTo>
                  <a:cubicBezTo>
                    <a:pt x="25483" y="26461"/>
                    <a:pt x="25955" y="24686"/>
                    <a:pt x="25955" y="23174"/>
                  </a:cubicBezTo>
                  <a:cubicBezTo>
                    <a:pt x="25955" y="16146"/>
                    <a:pt x="18230" y="15126"/>
                    <a:pt x="15434" y="10783"/>
                  </a:cubicBezTo>
                  <a:close/>
                  <a:moveTo>
                    <a:pt x="5628" y="33565"/>
                  </a:moveTo>
                  <a:cubicBezTo>
                    <a:pt x="5534" y="33565"/>
                    <a:pt x="5459" y="33641"/>
                    <a:pt x="5459" y="33734"/>
                  </a:cubicBezTo>
                  <a:lnTo>
                    <a:pt x="5459" y="40743"/>
                  </a:lnTo>
                  <a:lnTo>
                    <a:pt x="8519" y="40743"/>
                  </a:lnTo>
                  <a:lnTo>
                    <a:pt x="8519" y="33734"/>
                  </a:lnTo>
                  <a:cubicBezTo>
                    <a:pt x="8519" y="33640"/>
                    <a:pt x="8442" y="33565"/>
                    <a:pt x="8350" y="33565"/>
                  </a:cubicBezTo>
                  <a:close/>
                  <a:moveTo>
                    <a:pt x="12976" y="33565"/>
                  </a:moveTo>
                  <a:cubicBezTo>
                    <a:pt x="12130" y="33565"/>
                    <a:pt x="11446" y="34250"/>
                    <a:pt x="11446" y="35096"/>
                  </a:cubicBezTo>
                  <a:lnTo>
                    <a:pt x="11446" y="40743"/>
                  </a:lnTo>
                  <a:lnTo>
                    <a:pt x="14506" y="40743"/>
                  </a:lnTo>
                  <a:lnTo>
                    <a:pt x="14506" y="35096"/>
                  </a:lnTo>
                  <a:cubicBezTo>
                    <a:pt x="14506" y="34250"/>
                    <a:pt x="13823" y="33565"/>
                    <a:pt x="12976" y="33565"/>
                  </a:cubicBezTo>
                  <a:close/>
                  <a:moveTo>
                    <a:pt x="18964" y="33565"/>
                  </a:moveTo>
                  <a:cubicBezTo>
                    <a:pt x="18119" y="33565"/>
                    <a:pt x="17434" y="34250"/>
                    <a:pt x="17434" y="35096"/>
                  </a:cubicBezTo>
                  <a:lnTo>
                    <a:pt x="17434" y="40743"/>
                  </a:lnTo>
                  <a:lnTo>
                    <a:pt x="20494" y="40743"/>
                  </a:lnTo>
                  <a:lnTo>
                    <a:pt x="20494" y="35096"/>
                  </a:lnTo>
                  <a:cubicBezTo>
                    <a:pt x="20494" y="34250"/>
                    <a:pt x="19810" y="33565"/>
                    <a:pt x="18964" y="33565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oogle Shape;210;p6"/>
          <p:cNvGrpSpPr/>
          <p:nvPr/>
        </p:nvGrpSpPr>
        <p:grpSpPr>
          <a:xfrm>
            <a:off x="221630" y="-87188"/>
            <a:ext cx="349678" cy="2850111"/>
            <a:chOff x="3437350" y="1096700"/>
            <a:chExt cx="451955" cy="3683741"/>
          </a:xfrm>
        </p:grpSpPr>
        <p:sp>
          <p:nvSpPr>
            <p:cNvPr id="211" name="Google Shape;211;p6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6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4" name="Google Shape;214;p6"/>
          <p:cNvSpPr/>
          <p:nvPr/>
        </p:nvSpPr>
        <p:spPr>
          <a:xfrm rot="10800000">
            <a:off x="3552" y="11452"/>
            <a:ext cx="9137395" cy="1443540"/>
          </a:xfrm>
          <a:custGeom>
            <a:avLst/>
            <a:gdLst/>
            <a:ahLst/>
            <a:cxnLst/>
            <a:rect l="l" t="t" r="r" b="b"/>
            <a:pathLst>
              <a:path w="146650" h="23168" extrusionOk="0">
                <a:moveTo>
                  <a:pt x="1" y="1"/>
                </a:moveTo>
                <a:lnTo>
                  <a:pt x="1" y="23168"/>
                </a:lnTo>
                <a:lnTo>
                  <a:pt x="146650" y="23168"/>
                </a:lnTo>
                <a:lnTo>
                  <a:pt x="146650" y="99"/>
                </a:lnTo>
                <a:cubicBezTo>
                  <a:pt x="145589" y="3645"/>
                  <a:pt x="142765" y="9092"/>
                  <a:pt x="135434" y="9092"/>
                </a:cubicBezTo>
                <a:cubicBezTo>
                  <a:pt x="135434" y="9092"/>
                  <a:pt x="134962" y="17267"/>
                  <a:pt x="126638" y="17267"/>
                </a:cubicBezTo>
                <a:lnTo>
                  <a:pt x="20041" y="17267"/>
                </a:lnTo>
                <a:cubicBezTo>
                  <a:pt x="11717" y="17267"/>
                  <a:pt x="11245" y="9092"/>
                  <a:pt x="11245" y="9092"/>
                </a:cubicBezTo>
                <a:cubicBezTo>
                  <a:pt x="3848" y="9092"/>
                  <a:pt x="1041" y="3544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6"/>
          <p:cNvSpPr/>
          <p:nvPr/>
        </p:nvSpPr>
        <p:spPr>
          <a:xfrm>
            <a:off x="3178" y="3696802"/>
            <a:ext cx="9137395" cy="1443540"/>
          </a:xfrm>
          <a:custGeom>
            <a:avLst/>
            <a:gdLst/>
            <a:ahLst/>
            <a:cxnLst/>
            <a:rect l="l" t="t" r="r" b="b"/>
            <a:pathLst>
              <a:path w="146650" h="23168" extrusionOk="0">
                <a:moveTo>
                  <a:pt x="1" y="1"/>
                </a:moveTo>
                <a:lnTo>
                  <a:pt x="1" y="23168"/>
                </a:lnTo>
                <a:lnTo>
                  <a:pt x="146650" y="23168"/>
                </a:lnTo>
                <a:lnTo>
                  <a:pt x="146650" y="99"/>
                </a:lnTo>
                <a:cubicBezTo>
                  <a:pt x="145589" y="3645"/>
                  <a:pt x="142765" y="9092"/>
                  <a:pt x="135434" y="9092"/>
                </a:cubicBezTo>
                <a:cubicBezTo>
                  <a:pt x="135434" y="9092"/>
                  <a:pt x="134962" y="17267"/>
                  <a:pt x="126638" y="17267"/>
                </a:cubicBezTo>
                <a:lnTo>
                  <a:pt x="20041" y="17267"/>
                </a:lnTo>
                <a:cubicBezTo>
                  <a:pt x="11717" y="17267"/>
                  <a:pt x="11245" y="9092"/>
                  <a:pt x="11245" y="9092"/>
                </a:cubicBezTo>
                <a:cubicBezTo>
                  <a:pt x="3848" y="9092"/>
                  <a:pt x="1041" y="3544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6"/>
          <p:cNvSpPr/>
          <p:nvPr/>
        </p:nvSpPr>
        <p:spPr>
          <a:xfrm>
            <a:off x="0" y="3674247"/>
            <a:ext cx="9144124" cy="1469273"/>
          </a:xfrm>
          <a:custGeom>
            <a:avLst/>
            <a:gdLst/>
            <a:ahLst/>
            <a:cxnLst/>
            <a:rect l="l" t="t" r="r" b="b"/>
            <a:pathLst>
              <a:path w="146758" h="23581" extrusionOk="0">
                <a:moveTo>
                  <a:pt x="146753" y="23581"/>
                </a:moveTo>
                <a:lnTo>
                  <a:pt x="1" y="23581"/>
                </a:lnTo>
                <a:lnTo>
                  <a:pt x="1" y="1"/>
                </a:lnTo>
                <a:lnTo>
                  <a:pt x="102" y="347"/>
                </a:lnTo>
                <a:cubicBezTo>
                  <a:pt x="1093" y="3729"/>
                  <a:pt x="3867" y="9402"/>
                  <a:pt x="11297" y="9402"/>
                </a:cubicBezTo>
                <a:lnTo>
                  <a:pt x="11347" y="9402"/>
                </a:lnTo>
                <a:lnTo>
                  <a:pt x="11351" y="9451"/>
                </a:lnTo>
                <a:cubicBezTo>
                  <a:pt x="11353" y="9470"/>
                  <a:pt x="11483" y="11510"/>
                  <a:pt x="12622" y="13519"/>
                </a:cubicBezTo>
                <a:cubicBezTo>
                  <a:pt x="13672" y="15370"/>
                  <a:pt x="15821" y="17577"/>
                  <a:pt x="20093" y="17577"/>
                </a:cubicBezTo>
                <a:lnTo>
                  <a:pt x="126694" y="17577"/>
                </a:lnTo>
                <a:cubicBezTo>
                  <a:pt x="129051" y="17577"/>
                  <a:pt x="132262" y="16873"/>
                  <a:pt x="134165" y="13519"/>
                </a:cubicBezTo>
                <a:cubicBezTo>
                  <a:pt x="135305" y="11507"/>
                  <a:pt x="135434" y="9470"/>
                  <a:pt x="135436" y="9450"/>
                </a:cubicBezTo>
                <a:lnTo>
                  <a:pt x="135440" y="9402"/>
                </a:lnTo>
                <a:lnTo>
                  <a:pt x="135489" y="9402"/>
                </a:lnTo>
                <a:cubicBezTo>
                  <a:pt x="138714" y="9402"/>
                  <a:pt x="141377" y="8341"/>
                  <a:pt x="143410" y="6252"/>
                </a:cubicBezTo>
                <a:cubicBezTo>
                  <a:pt x="145208" y="4401"/>
                  <a:pt x="146169" y="2073"/>
                  <a:pt x="146656" y="447"/>
                </a:cubicBezTo>
                <a:lnTo>
                  <a:pt x="146757" y="108"/>
                </a:lnTo>
                <a:lnTo>
                  <a:pt x="146757" y="23581"/>
                </a:lnTo>
                <a:close/>
                <a:moveTo>
                  <a:pt x="104" y="23478"/>
                </a:moveTo>
                <a:lnTo>
                  <a:pt x="146650" y="23478"/>
                </a:lnTo>
                <a:lnTo>
                  <a:pt x="146650" y="803"/>
                </a:lnTo>
                <a:cubicBezTo>
                  <a:pt x="145562" y="4194"/>
                  <a:pt x="142713" y="9483"/>
                  <a:pt x="135534" y="9506"/>
                </a:cubicBezTo>
                <a:cubicBezTo>
                  <a:pt x="135507" y="9831"/>
                  <a:pt x="135308" y="11712"/>
                  <a:pt x="134255" y="13569"/>
                </a:cubicBezTo>
                <a:cubicBezTo>
                  <a:pt x="133193" y="15446"/>
                  <a:pt x="131015" y="17685"/>
                  <a:pt x="126691" y="17685"/>
                </a:cubicBezTo>
                <a:lnTo>
                  <a:pt x="20092" y="17685"/>
                </a:lnTo>
                <a:cubicBezTo>
                  <a:pt x="15768" y="17685"/>
                  <a:pt x="13591" y="15447"/>
                  <a:pt x="12528" y="13569"/>
                </a:cubicBezTo>
                <a:cubicBezTo>
                  <a:pt x="11476" y="11713"/>
                  <a:pt x="11276" y="9831"/>
                  <a:pt x="11248" y="9506"/>
                </a:cubicBezTo>
                <a:cubicBezTo>
                  <a:pt x="4025" y="9483"/>
                  <a:pt x="1183" y="4140"/>
                  <a:pt x="104" y="714"/>
                </a:cubicBezTo>
                <a:lnTo>
                  <a:pt x="104" y="23478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6"/>
          <p:cNvSpPr/>
          <p:nvPr/>
        </p:nvSpPr>
        <p:spPr>
          <a:xfrm rot="10800000">
            <a:off x="0" y="-9"/>
            <a:ext cx="9144124" cy="1469273"/>
          </a:xfrm>
          <a:custGeom>
            <a:avLst/>
            <a:gdLst/>
            <a:ahLst/>
            <a:cxnLst/>
            <a:rect l="l" t="t" r="r" b="b"/>
            <a:pathLst>
              <a:path w="146758" h="23581" extrusionOk="0">
                <a:moveTo>
                  <a:pt x="146753" y="23581"/>
                </a:moveTo>
                <a:lnTo>
                  <a:pt x="1" y="23581"/>
                </a:lnTo>
                <a:lnTo>
                  <a:pt x="1" y="1"/>
                </a:lnTo>
                <a:lnTo>
                  <a:pt x="102" y="347"/>
                </a:lnTo>
                <a:cubicBezTo>
                  <a:pt x="1093" y="3729"/>
                  <a:pt x="3867" y="9402"/>
                  <a:pt x="11297" y="9402"/>
                </a:cubicBezTo>
                <a:lnTo>
                  <a:pt x="11347" y="9402"/>
                </a:lnTo>
                <a:lnTo>
                  <a:pt x="11351" y="9451"/>
                </a:lnTo>
                <a:cubicBezTo>
                  <a:pt x="11353" y="9470"/>
                  <a:pt x="11483" y="11510"/>
                  <a:pt x="12622" y="13519"/>
                </a:cubicBezTo>
                <a:cubicBezTo>
                  <a:pt x="13672" y="15370"/>
                  <a:pt x="15821" y="17577"/>
                  <a:pt x="20093" y="17577"/>
                </a:cubicBezTo>
                <a:lnTo>
                  <a:pt x="126694" y="17577"/>
                </a:lnTo>
                <a:cubicBezTo>
                  <a:pt x="129051" y="17577"/>
                  <a:pt x="132262" y="16873"/>
                  <a:pt x="134165" y="13519"/>
                </a:cubicBezTo>
                <a:cubicBezTo>
                  <a:pt x="135305" y="11507"/>
                  <a:pt x="135434" y="9470"/>
                  <a:pt x="135436" y="9450"/>
                </a:cubicBezTo>
                <a:lnTo>
                  <a:pt x="135440" y="9402"/>
                </a:lnTo>
                <a:lnTo>
                  <a:pt x="135489" y="9402"/>
                </a:lnTo>
                <a:cubicBezTo>
                  <a:pt x="138714" y="9402"/>
                  <a:pt x="141377" y="8341"/>
                  <a:pt x="143410" y="6252"/>
                </a:cubicBezTo>
                <a:cubicBezTo>
                  <a:pt x="145208" y="4401"/>
                  <a:pt x="146169" y="2073"/>
                  <a:pt x="146656" y="447"/>
                </a:cubicBezTo>
                <a:lnTo>
                  <a:pt x="146757" y="108"/>
                </a:lnTo>
                <a:lnTo>
                  <a:pt x="146757" y="23581"/>
                </a:lnTo>
                <a:close/>
                <a:moveTo>
                  <a:pt x="104" y="23478"/>
                </a:moveTo>
                <a:lnTo>
                  <a:pt x="146650" y="23478"/>
                </a:lnTo>
                <a:lnTo>
                  <a:pt x="146650" y="803"/>
                </a:lnTo>
                <a:cubicBezTo>
                  <a:pt x="145562" y="4194"/>
                  <a:pt x="142713" y="9483"/>
                  <a:pt x="135534" y="9506"/>
                </a:cubicBezTo>
                <a:cubicBezTo>
                  <a:pt x="135507" y="9831"/>
                  <a:pt x="135308" y="11712"/>
                  <a:pt x="134255" y="13569"/>
                </a:cubicBezTo>
                <a:cubicBezTo>
                  <a:pt x="133193" y="15446"/>
                  <a:pt x="131015" y="17685"/>
                  <a:pt x="126691" y="17685"/>
                </a:cubicBezTo>
                <a:lnTo>
                  <a:pt x="20092" y="17685"/>
                </a:lnTo>
                <a:cubicBezTo>
                  <a:pt x="15768" y="17685"/>
                  <a:pt x="13591" y="15447"/>
                  <a:pt x="12528" y="13569"/>
                </a:cubicBezTo>
                <a:cubicBezTo>
                  <a:pt x="11476" y="11713"/>
                  <a:pt x="11276" y="9831"/>
                  <a:pt x="11248" y="9506"/>
                </a:cubicBezTo>
                <a:cubicBezTo>
                  <a:pt x="4025" y="9483"/>
                  <a:pt x="1183" y="4140"/>
                  <a:pt x="104" y="714"/>
                </a:cubicBezTo>
                <a:lnTo>
                  <a:pt x="104" y="23478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8" name="Google Shape;218;p6"/>
          <p:cNvGrpSpPr/>
          <p:nvPr/>
        </p:nvGrpSpPr>
        <p:grpSpPr>
          <a:xfrm>
            <a:off x="8149564" y="621796"/>
            <a:ext cx="828775" cy="847366"/>
            <a:chOff x="83557" y="-8744"/>
            <a:chExt cx="840457" cy="859311"/>
          </a:xfrm>
        </p:grpSpPr>
        <p:sp>
          <p:nvSpPr>
            <p:cNvPr id="219" name="Google Shape;219;p6"/>
            <p:cNvSpPr/>
            <p:nvPr/>
          </p:nvSpPr>
          <p:spPr>
            <a:xfrm>
              <a:off x="83557" y="-8744"/>
              <a:ext cx="840457" cy="859311"/>
            </a:xfrm>
            <a:custGeom>
              <a:avLst/>
              <a:gdLst/>
              <a:ahLst/>
              <a:cxnLst/>
              <a:rect l="l" t="t" r="r" b="b"/>
              <a:pathLst>
                <a:path w="20729" h="21194" extrusionOk="0">
                  <a:moveTo>
                    <a:pt x="20072" y="14382"/>
                  </a:moveTo>
                  <a:cubicBezTo>
                    <a:pt x="16257" y="17684"/>
                    <a:pt x="10484" y="17267"/>
                    <a:pt x="7182" y="13452"/>
                  </a:cubicBezTo>
                  <a:cubicBezTo>
                    <a:pt x="3878" y="9633"/>
                    <a:pt x="4297" y="3861"/>
                    <a:pt x="8114" y="558"/>
                  </a:cubicBezTo>
                  <a:cubicBezTo>
                    <a:pt x="8345" y="360"/>
                    <a:pt x="8584" y="173"/>
                    <a:pt x="8829" y="0"/>
                  </a:cubicBezTo>
                  <a:cubicBezTo>
                    <a:pt x="7354" y="379"/>
                    <a:pt x="5940" y="1086"/>
                    <a:pt x="4710" y="2148"/>
                  </a:cubicBezTo>
                  <a:cubicBezTo>
                    <a:pt x="464" y="5821"/>
                    <a:pt x="0" y="12242"/>
                    <a:pt x="3674" y="16484"/>
                  </a:cubicBezTo>
                  <a:cubicBezTo>
                    <a:pt x="7347" y="20730"/>
                    <a:pt x="13766" y="21194"/>
                    <a:pt x="18010" y="17521"/>
                  </a:cubicBezTo>
                  <a:cubicBezTo>
                    <a:pt x="19239" y="16458"/>
                    <a:pt x="20142" y="15159"/>
                    <a:pt x="20729" y="13753"/>
                  </a:cubicBezTo>
                  <a:cubicBezTo>
                    <a:pt x="20523" y="13972"/>
                    <a:pt x="20306" y="14181"/>
                    <a:pt x="20072" y="1438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83557" y="-8744"/>
              <a:ext cx="840457" cy="859311"/>
            </a:xfrm>
            <a:custGeom>
              <a:avLst/>
              <a:gdLst/>
              <a:ahLst/>
              <a:cxnLst/>
              <a:rect l="l" t="t" r="r" b="b"/>
              <a:pathLst>
                <a:path w="20729" h="21194" extrusionOk="0">
                  <a:moveTo>
                    <a:pt x="5518" y="14889"/>
                  </a:moveTo>
                  <a:cubicBezTo>
                    <a:pt x="841" y="9484"/>
                    <a:pt x="3349" y="2797"/>
                    <a:pt x="8829" y="0"/>
                  </a:cubicBezTo>
                  <a:cubicBezTo>
                    <a:pt x="7354" y="379"/>
                    <a:pt x="5940" y="1086"/>
                    <a:pt x="4710" y="2149"/>
                  </a:cubicBezTo>
                  <a:cubicBezTo>
                    <a:pt x="464" y="5823"/>
                    <a:pt x="0" y="12242"/>
                    <a:pt x="3674" y="16484"/>
                  </a:cubicBezTo>
                  <a:cubicBezTo>
                    <a:pt x="7347" y="20730"/>
                    <a:pt x="13766" y="21194"/>
                    <a:pt x="18010" y="17521"/>
                  </a:cubicBezTo>
                  <a:cubicBezTo>
                    <a:pt x="19239" y="16458"/>
                    <a:pt x="20142" y="15159"/>
                    <a:pt x="20729" y="13753"/>
                  </a:cubicBezTo>
                  <a:cubicBezTo>
                    <a:pt x="17171" y="18774"/>
                    <a:pt x="10194" y="20295"/>
                    <a:pt x="5518" y="14889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1" name="Google Shape;221;p6"/>
          <p:cNvGrpSpPr/>
          <p:nvPr/>
        </p:nvGrpSpPr>
        <p:grpSpPr>
          <a:xfrm>
            <a:off x="8560555" y="-1818713"/>
            <a:ext cx="349678" cy="2850111"/>
            <a:chOff x="3437350" y="1096700"/>
            <a:chExt cx="451955" cy="3683741"/>
          </a:xfrm>
        </p:grpSpPr>
        <p:sp>
          <p:nvSpPr>
            <p:cNvPr id="222" name="Google Shape;222;p6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5" name="Google Shape;225;p6"/>
          <p:cNvSpPr/>
          <p:nvPr/>
        </p:nvSpPr>
        <p:spPr>
          <a:xfrm rot="2316183">
            <a:off x="3731784" y="3852631"/>
            <a:ext cx="161" cy="161"/>
          </a:xfrm>
          <a:custGeom>
            <a:avLst/>
            <a:gdLst/>
            <a:ahLst/>
            <a:cxnLst/>
            <a:rect l="l" t="t" r="r" b="b"/>
            <a:pathLst>
              <a:path w="1" h="1" extrusionOk="0">
                <a:moveTo>
                  <a:pt x="1" y="1"/>
                </a:move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6"/>
          <p:cNvSpPr txBox="1">
            <a:spLocks noGrp="1"/>
          </p:cNvSpPr>
          <p:nvPr>
            <p:ph type="title"/>
          </p:nvPr>
        </p:nvSpPr>
        <p:spPr>
          <a:xfrm>
            <a:off x="713225" y="428686"/>
            <a:ext cx="771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A45C37"/>
              </a:buClr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Google Shape;228;p7"/>
          <p:cNvGrpSpPr/>
          <p:nvPr/>
        </p:nvGrpSpPr>
        <p:grpSpPr>
          <a:xfrm>
            <a:off x="8213890" y="-28928"/>
            <a:ext cx="416431" cy="3394199"/>
            <a:chOff x="3437350" y="1096700"/>
            <a:chExt cx="451955" cy="3683741"/>
          </a:xfrm>
        </p:grpSpPr>
        <p:sp>
          <p:nvSpPr>
            <p:cNvPr id="229" name="Google Shape;229;p7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7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7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2" name="Google Shape;232;p7"/>
          <p:cNvGrpSpPr/>
          <p:nvPr/>
        </p:nvGrpSpPr>
        <p:grpSpPr>
          <a:xfrm>
            <a:off x="280213" y="-738703"/>
            <a:ext cx="416431" cy="3394199"/>
            <a:chOff x="3437350" y="1096700"/>
            <a:chExt cx="451955" cy="3683741"/>
          </a:xfrm>
        </p:grpSpPr>
        <p:sp>
          <p:nvSpPr>
            <p:cNvPr id="233" name="Google Shape;233;p7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7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7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6" name="Google Shape;236;p7"/>
          <p:cNvSpPr/>
          <p:nvPr/>
        </p:nvSpPr>
        <p:spPr>
          <a:xfrm rot="10800000">
            <a:off x="3552" y="-5113"/>
            <a:ext cx="9137395" cy="1443540"/>
          </a:xfrm>
          <a:custGeom>
            <a:avLst/>
            <a:gdLst/>
            <a:ahLst/>
            <a:cxnLst/>
            <a:rect l="l" t="t" r="r" b="b"/>
            <a:pathLst>
              <a:path w="146650" h="23168" extrusionOk="0">
                <a:moveTo>
                  <a:pt x="1" y="1"/>
                </a:moveTo>
                <a:lnTo>
                  <a:pt x="1" y="23168"/>
                </a:lnTo>
                <a:lnTo>
                  <a:pt x="146650" y="23168"/>
                </a:lnTo>
                <a:lnTo>
                  <a:pt x="146650" y="99"/>
                </a:lnTo>
                <a:cubicBezTo>
                  <a:pt x="145589" y="3645"/>
                  <a:pt x="142765" y="9092"/>
                  <a:pt x="135434" y="9092"/>
                </a:cubicBezTo>
                <a:cubicBezTo>
                  <a:pt x="135434" y="9092"/>
                  <a:pt x="134962" y="17267"/>
                  <a:pt x="126638" y="17267"/>
                </a:cubicBezTo>
                <a:lnTo>
                  <a:pt x="20041" y="17267"/>
                </a:lnTo>
                <a:cubicBezTo>
                  <a:pt x="11717" y="17267"/>
                  <a:pt x="11245" y="9092"/>
                  <a:pt x="11245" y="9092"/>
                </a:cubicBezTo>
                <a:cubicBezTo>
                  <a:pt x="3848" y="9092"/>
                  <a:pt x="1041" y="3544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7"/>
          <p:cNvSpPr/>
          <p:nvPr/>
        </p:nvSpPr>
        <p:spPr>
          <a:xfrm rot="10800000">
            <a:off x="0" y="-8291"/>
            <a:ext cx="9144124" cy="1469273"/>
          </a:xfrm>
          <a:custGeom>
            <a:avLst/>
            <a:gdLst/>
            <a:ahLst/>
            <a:cxnLst/>
            <a:rect l="l" t="t" r="r" b="b"/>
            <a:pathLst>
              <a:path w="146758" h="23581" extrusionOk="0">
                <a:moveTo>
                  <a:pt x="146753" y="23581"/>
                </a:moveTo>
                <a:lnTo>
                  <a:pt x="1" y="23581"/>
                </a:lnTo>
                <a:lnTo>
                  <a:pt x="1" y="1"/>
                </a:lnTo>
                <a:lnTo>
                  <a:pt x="102" y="347"/>
                </a:lnTo>
                <a:cubicBezTo>
                  <a:pt x="1093" y="3729"/>
                  <a:pt x="3867" y="9402"/>
                  <a:pt x="11297" y="9402"/>
                </a:cubicBezTo>
                <a:lnTo>
                  <a:pt x="11347" y="9402"/>
                </a:lnTo>
                <a:lnTo>
                  <a:pt x="11351" y="9451"/>
                </a:lnTo>
                <a:cubicBezTo>
                  <a:pt x="11353" y="9470"/>
                  <a:pt x="11483" y="11510"/>
                  <a:pt x="12622" y="13519"/>
                </a:cubicBezTo>
                <a:cubicBezTo>
                  <a:pt x="13672" y="15370"/>
                  <a:pt x="15821" y="17577"/>
                  <a:pt x="20093" y="17577"/>
                </a:cubicBezTo>
                <a:lnTo>
                  <a:pt x="126694" y="17577"/>
                </a:lnTo>
                <a:cubicBezTo>
                  <a:pt x="129051" y="17577"/>
                  <a:pt x="132262" y="16873"/>
                  <a:pt x="134165" y="13519"/>
                </a:cubicBezTo>
                <a:cubicBezTo>
                  <a:pt x="135305" y="11507"/>
                  <a:pt x="135434" y="9470"/>
                  <a:pt x="135436" y="9450"/>
                </a:cubicBezTo>
                <a:lnTo>
                  <a:pt x="135440" y="9402"/>
                </a:lnTo>
                <a:lnTo>
                  <a:pt x="135489" y="9402"/>
                </a:lnTo>
                <a:cubicBezTo>
                  <a:pt x="138714" y="9402"/>
                  <a:pt x="141377" y="8341"/>
                  <a:pt x="143410" y="6252"/>
                </a:cubicBezTo>
                <a:cubicBezTo>
                  <a:pt x="145208" y="4401"/>
                  <a:pt x="146169" y="2073"/>
                  <a:pt x="146656" y="447"/>
                </a:cubicBezTo>
                <a:lnTo>
                  <a:pt x="146757" y="108"/>
                </a:lnTo>
                <a:lnTo>
                  <a:pt x="146757" y="23581"/>
                </a:lnTo>
                <a:close/>
                <a:moveTo>
                  <a:pt x="104" y="23478"/>
                </a:moveTo>
                <a:lnTo>
                  <a:pt x="146650" y="23478"/>
                </a:lnTo>
                <a:lnTo>
                  <a:pt x="146650" y="803"/>
                </a:lnTo>
                <a:cubicBezTo>
                  <a:pt x="145562" y="4194"/>
                  <a:pt x="142713" y="9483"/>
                  <a:pt x="135534" y="9506"/>
                </a:cubicBezTo>
                <a:cubicBezTo>
                  <a:pt x="135507" y="9831"/>
                  <a:pt x="135308" y="11712"/>
                  <a:pt x="134255" y="13569"/>
                </a:cubicBezTo>
                <a:cubicBezTo>
                  <a:pt x="133193" y="15446"/>
                  <a:pt x="131015" y="17685"/>
                  <a:pt x="126691" y="17685"/>
                </a:cubicBezTo>
                <a:lnTo>
                  <a:pt x="20092" y="17685"/>
                </a:lnTo>
                <a:cubicBezTo>
                  <a:pt x="15768" y="17685"/>
                  <a:pt x="13591" y="15447"/>
                  <a:pt x="12528" y="13569"/>
                </a:cubicBezTo>
                <a:cubicBezTo>
                  <a:pt x="11476" y="11713"/>
                  <a:pt x="11276" y="9831"/>
                  <a:pt x="11248" y="9506"/>
                </a:cubicBezTo>
                <a:cubicBezTo>
                  <a:pt x="4025" y="9483"/>
                  <a:pt x="1183" y="4140"/>
                  <a:pt x="104" y="714"/>
                </a:cubicBezTo>
                <a:lnTo>
                  <a:pt x="104" y="23478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7"/>
          <p:cNvSpPr txBox="1">
            <a:spLocks noGrp="1"/>
          </p:cNvSpPr>
          <p:nvPr>
            <p:ph type="title"/>
          </p:nvPr>
        </p:nvSpPr>
        <p:spPr>
          <a:xfrm>
            <a:off x="713225" y="654357"/>
            <a:ext cx="7717500" cy="640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7"/>
          <p:cNvSpPr txBox="1">
            <a:spLocks noGrp="1"/>
          </p:cNvSpPr>
          <p:nvPr>
            <p:ph type="body" idx="1"/>
          </p:nvPr>
        </p:nvSpPr>
        <p:spPr>
          <a:xfrm>
            <a:off x="5375400" y="2405275"/>
            <a:ext cx="2625600" cy="102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i="0"/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0" name="Google Shape;240;p7"/>
          <p:cNvSpPr>
            <a:spLocks noGrp="1"/>
          </p:cNvSpPr>
          <p:nvPr>
            <p:ph type="pic" idx="2"/>
          </p:nvPr>
        </p:nvSpPr>
        <p:spPr>
          <a:xfrm>
            <a:off x="795550" y="1725275"/>
            <a:ext cx="4308600" cy="2374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8"/>
          <p:cNvSpPr txBox="1">
            <a:spLocks noGrp="1"/>
          </p:cNvSpPr>
          <p:nvPr>
            <p:ph type="title"/>
          </p:nvPr>
        </p:nvSpPr>
        <p:spPr>
          <a:xfrm>
            <a:off x="2008500" y="1304550"/>
            <a:ext cx="5127000" cy="253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Font typeface="Merriweather"/>
              <a:buNone/>
              <a:defRPr sz="90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grpSp>
        <p:nvGrpSpPr>
          <p:cNvPr id="244" name="Google Shape;244;p8"/>
          <p:cNvGrpSpPr/>
          <p:nvPr/>
        </p:nvGrpSpPr>
        <p:grpSpPr>
          <a:xfrm flipH="1">
            <a:off x="8475745" y="-31"/>
            <a:ext cx="517482" cy="3646322"/>
            <a:chOff x="1344975" y="-1122275"/>
            <a:chExt cx="675299" cy="4758348"/>
          </a:xfrm>
        </p:grpSpPr>
        <p:sp>
          <p:nvSpPr>
            <p:cNvPr id="245" name="Google Shape;245;p8"/>
            <p:cNvSpPr/>
            <p:nvPr/>
          </p:nvSpPr>
          <p:spPr>
            <a:xfrm>
              <a:off x="1685044" y="-1122275"/>
              <a:ext cx="56" cy="3299969"/>
            </a:xfrm>
            <a:custGeom>
              <a:avLst/>
              <a:gdLst/>
              <a:ahLst/>
              <a:cxnLst/>
              <a:rect l="l" t="t" r="r" b="b"/>
              <a:pathLst>
                <a:path w="1" h="59272" extrusionOk="0">
                  <a:moveTo>
                    <a:pt x="0" y="59271"/>
                  </a:moveTo>
                  <a:lnTo>
                    <a:pt x="0" y="0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8"/>
            <p:cNvSpPr/>
            <p:nvPr/>
          </p:nvSpPr>
          <p:spPr>
            <a:xfrm>
              <a:off x="1681648" y="-1122275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8"/>
            <p:cNvSpPr/>
            <p:nvPr/>
          </p:nvSpPr>
          <p:spPr>
            <a:xfrm>
              <a:off x="1525866" y="2477081"/>
              <a:ext cx="313464" cy="772379"/>
            </a:xfrm>
            <a:custGeom>
              <a:avLst/>
              <a:gdLst/>
              <a:ahLst/>
              <a:cxnLst/>
              <a:rect l="l" t="t" r="r" b="b"/>
              <a:pathLst>
                <a:path w="5630" h="13873" extrusionOk="0">
                  <a:moveTo>
                    <a:pt x="0" y="1"/>
                  </a:moveTo>
                  <a:lnTo>
                    <a:pt x="0" y="13872"/>
                  </a:lnTo>
                  <a:lnTo>
                    <a:pt x="5630" y="13872"/>
                  </a:lnTo>
                  <a:lnTo>
                    <a:pt x="5630" y="1"/>
                  </a:lnTo>
                  <a:close/>
                  <a:moveTo>
                    <a:pt x="4527" y="13158"/>
                  </a:moveTo>
                  <a:lnTo>
                    <a:pt x="1104" y="13158"/>
                  </a:lnTo>
                  <a:lnTo>
                    <a:pt x="1104" y="3403"/>
                  </a:lnTo>
                  <a:cubicBezTo>
                    <a:pt x="1104" y="1560"/>
                    <a:pt x="2649" y="1666"/>
                    <a:pt x="2816" y="956"/>
                  </a:cubicBezTo>
                  <a:cubicBezTo>
                    <a:pt x="2984" y="1666"/>
                    <a:pt x="4527" y="1560"/>
                    <a:pt x="4527" y="3403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8"/>
            <p:cNvSpPr/>
            <p:nvPr/>
          </p:nvSpPr>
          <p:spPr>
            <a:xfrm>
              <a:off x="1356055" y="2477081"/>
              <a:ext cx="169872" cy="772379"/>
            </a:xfrm>
            <a:custGeom>
              <a:avLst/>
              <a:gdLst/>
              <a:ahLst/>
              <a:cxnLst/>
              <a:rect l="l" t="t" r="r" b="b"/>
              <a:pathLst>
                <a:path w="3051" h="13873" extrusionOk="0">
                  <a:moveTo>
                    <a:pt x="3050" y="1"/>
                  </a:moveTo>
                  <a:lnTo>
                    <a:pt x="3050" y="13872"/>
                  </a:lnTo>
                  <a:lnTo>
                    <a:pt x="0" y="13872"/>
                  </a:lnTo>
                  <a:lnTo>
                    <a:pt x="0" y="1"/>
                  </a:lnTo>
                  <a:close/>
                  <a:moveTo>
                    <a:pt x="597" y="13158"/>
                  </a:moveTo>
                  <a:lnTo>
                    <a:pt x="2452" y="13158"/>
                  </a:lnTo>
                  <a:lnTo>
                    <a:pt x="2452" y="3403"/>
                  </a:lnTo>
                  <a:cubicBezTo>
                    <a:pt x="2452" y="1560"/>
                    <a:pt x="1616" y="1666"/>
                    <a:pt x="1524" y="956"/>
                  </a:cubicBezTo>
                  <a:cubicBezTo>
                    <a:pt x="1435" y="1666"/>
                    <a:pt x="597" y="1560"/>
                    <a:pt x="597" y="3403"/>
                  </a:cubicBezTo>
                  <a:lnTo>
                    <a:pt x="597" y="131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8"/>
            <p:cNvSpPr/>
            <p:nvPr/>
          </p:nvSpPr>
          <p:spPr>
            <a:xfrm>
              <a:off x="1839378" y="2477081"/>
              <a:ext cx="169872" cy="772379"/>
            </a:xfrm>
            <a:custGeom>
              <a:avLst/>
              <a:gdLst/>
              <a:ahLst/>
              <a:cxnLst/>
              <a:rect l="l" t="t" r="r" b="b"/>
              <a:pathLst>
                <a:path w="3051" h="13873" extrusionOk="0">
                  <a:moveTo>
                    <a:pt x="3050" y="1"/>
                  </a:moveTo>
                  <a:lnTo>
                    <a:pt x="3050" y="13872"/>
                  </a:lnTo>
                  <a:lnTo>
                    <a:pt x="0" y="13872"/>
                  </a:lnTo>
                  <a:lnTo>
                    <a:pt x="0" y="1"/>
                  </a:lnTo>
                  <a:close/>
                  <a:moveTo>
                    <a:pt x="2452" y="3403"/>
                  </a:moveTo>
                  <a:cubicBezTo>
                    <a:pt x="2452" y="1560"/>
                    <a:pt x="1616" y="1666"/>
                    <a:pt x="1525" y="956"/>
                  </a:cubicBezTo>
                  <a:cubicBezTo>
                    <a:pt x="1435" y="1666"/>
                    <a:pt x="597" y="1560"/>
                    <a:pt x="597" y="3403"/>
                  </a:cubicBezTo>
                  <a:lnTo>
                    <a:pt x="597" y="13158"/>
                  </a:lnTo>
                  <a:lnTo>
                    <a:pt x="2452" y="131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8"/>
            <p:cNvSpPr/>
            <p:nvPr/>
          </p:nvSpPr>
          <p:spPr>
            <a:xfrm>
              <a:off x="1356055" y="2090583"/>
              <a:ext cx="653097" cy="351810"/>
            </a:xfrm>
            <a:custGeom>
              <a:avLst/>
              <a:gdLst/>
              <a:ahLst/>
              <a:cxnLst/>
              <a:rect l="l" t="t" r="r" b="b"/>
              <a:pathLst>
                <a:path w="11730" h="6319" extrusionOk="0">
                  <a:moveTo>
                    <a:pt x="0" y="6318"/>
                  </a:moveTo>
                  <a:cubicBezTo>
                    <a:pt x="0" y="1561"/>
                    <a:pt x="5290" y="1834"/>
                    <a:pt x="5864" y="1"/>
                  </a:cubicBezTo>
                  <a:cubicBezTo>
                    <a:pt x="6441" y="1834"/>
                    <a:pt x="11730" y="1561"/>
                    <a:pt x="11730" y="631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8"/>
            <p:cNvSpPr/>
            <p:nvPr/>
          </p:nvSpPr>
          <p:spPr>
            <a:xfrm>
              <a:off x="1525755" y="2442340"/>
              <a:ext cx="313520" cy="34797"/>
            </a:xfrm>
            <a:custGeom>
              <a:avLst/>
              <a:gdLst/>
              <a:ahLst/>
              <a:cxnLst/>
              <a:rect l="l" t="t" r="r" b="b"/>
              <a:pathLst>
                <a:path w="5631" h="625" extrusionOk="0">
                  <a:moveTo>
                    <a:pt x="1" y="0"/>
                  </a:moveTo>
                  <a:lnTo>
                    <a:pt x="5630" y="0"/>
                  </a:lnTo>
                  <a:lnTo>
                    <a:pt x="5630" y="625"/>
                  </a:lnTo>
                  <a:lnTo>
                    <a:pt x="1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8"/>
            <p:cNvSpPr/>
            <p:nvPr/>
          </p:nvSpPr>
          <p:spPr>
            <a:xfrm>
              <a:off x="1839378" y="2442340"/>
              <a:ext cx="180896" cy="34797"/>
            </a:xfrm>
            <a:custGeom>
              <a:avLst/>
              <a:gdLst/>
              <a:ahLst/>
              <a:cxnLst/>
              <a:rect l="l" t="t" r="r" b="b"/>
              <a:pathLst>
                <a:path w="3249" h="625" extrusionOk="0">
                  <a:moveTo>
                    <a:pt x="0" y="0"/>
                  </a:moveTo>
                  <a:lnTo>
                    <a:pt x="3249" y="0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8"/>
            <p:cNvSpPr/>
            <p:nvPr/>
          </p:nvSpPr>
          <p:spPr>
            <a:xfrm>
              <a:off x="1344975" y="2442340"/>
              <a:ext cx="180952" cy="34797"/>
            </a:xfrm>
            <a:custGeom>
              <a:avLst/>
              <a:gdLst/>
              <a:ahLst/>
              <a:cxnLst/>
              <a:rect l="l" t="t" r="r" b="b"/>
              <a:pathLst>
                <a:path w="3250" h="625" extrusionOk="0">
                  <a:moveTo>
                    <a:pt x="0" y="0"/>
                  </a:moveTo>
                  <a:lnTo>
                    <a:pt x="3249" y="0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8"/>
            <p:cNvSpPr/>
            <p:nvPr/>
          </p:nvSpPr>
          <p:spPr>
            <a:xfrm>
              <a:off x="1356055" y="3284263"/>
              <a:ext cx="653097" cy="351810"/>
            </a:xfrm>
            <a:custGeom>
              <a:avLst/>
              <a:gdLst/>
              <a:ahLst/>
              <a:cxnLst/>
              <a:rect l="l" t="t" r="r" b="b"/>
              <a:pathLst>
                <a:path w="11730" h="6319" extrusionOk="0">
                  <a:moveTo>
                    <a:pt x="0" y="0"/>
                  </a:moveTo>
                  <a:cubicBezTo>
                    <a:pt x="0" y="4758"/>
                    <a:pt x="5290" y="4485"/>
                    <a:pt x="5864" y="6318"/>
                  </a:cubicBezTo>
                  <a:cubicBezTo>
                    <a:pt x="6441" y="4485"/>
                    <a:pt x="11730" y="4758"/>
                    <a:pt x="1173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8"/>
            <p:cNvSpPr/>
            <p:nvPr/>
          </p:nvSpPr>
          <p:spPr>
            <a:xfrm>
              <a:off x="1525755" y="3249466"/>
              <a:ext cx="313520" cy="34853"/>
            </a:xfrm>
            <a:custGeom>
              <a:avLst/>
              <a:gdLst/>
              <a:ahLst/>
              <a:cxnLst/>
              <a:rect l="l" t="t" r="r" b="b"/>
              <a:pathLst>
                <a:path w="5631" h="626" extrusionOk="0">
                  <a:moveTo>
                    <a:pt x="1" y="1"/>
                  </a:moveTo>
                  <a:lnTo>
                    <a:pt x="5630" y="1"/>
                  </a:lnTo>
                  <a:lnTo>
                    <a:pt x="5630" y="625"/>
                  </a:lnTo>
                  <a:lnTo>
                    <a:pt x="1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8"/>
            <p:cNvSpPr/>
            <p:nvPr/>
          </p:nvSpPr>
          <p:spPr>
            <a:xfrm>
              <a:off x="1839378" y="3249466"/>
              <a:ext cx="180896" cy="34853"/>
            </a:xfrm>
            <a:custGeom>
              <a:avLst/>
              <a:gdLst/>
              <a:ahLst/>
              <a:cxnLst/>
              <a:rect l="l" t="t" r="r" b="b"/>
              <a:pathLst>
                <a:path w="3249" h="626" extrusionOk="0">
                  <a:moveTo>
                    <a:pt x="0" y="1"/>
                  </a:moveTo>
                  <a:lnTo>
                    <a:pt x="3249" y="1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8"/>
            <p:cNvSpPr/>
            <p:nvPr/>
          </p:nvSpPr>
          <p:spPr>
            <a:xfrm>
              <a:off x="1344975" y="3249466"/>
              <a:ext cx="180952" cy="34853"/>
            </a:xfrm>
            <a:custGeom>
              <a:avLst/>
              <a:gdLst/>
              <a:ahLst/>
              <a:cxnLst/>
              <a:rect l="l" t="t" r="r" b="b"/>
              <a:pathLst>
                <a:path w="3250" h="626" extrusionOk="0">
                  <a:moveTo>
                    <a:pt x="0" y="625"/>
                  </a:moveTo>
                  <a:lnTo>
                    <a:pt x="3249" y="625"/>
                  </a:lnTo>
                  <a:lnTo>
                    <a:pt x="3249" y="1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58" name="Google Shape;258;p8"/>
          <p:cNvGrpSpPr/>
          <p:nvPr/>
        </p:nvGrpSpPr>
        <p:grpSpPr>
          <a:xfrm flipH="1">
            <a:off x="7598498" y="-1401957"/>
            <a:ext cx="420092" cy="3424038"/>
            <a:chOff x="3437350" y="1096700"/>
            <a:chExt cx="451955" cy="3683741"/>
          </a:xfrm>
        </p:grpSpPr>
        <p:sp>
          <p:nvSpPr>
            <p:cNvPr id="259" name="Google Shape;259;p8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8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8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2" name="Google Shape;262;p8"/>
          <p:cNvGrpSpPr/>
          <p:nvPr/>
        </p:nvGrpSpPr>
        <p:grpSpPr>
          <a:xfrm flipH="1">
            <a:off x="8110747" y="-1903431"/>
            <a:ext cx="420092" cy="3424038"/>
            <a:chOff x="3437350" y="1096700"/>
            <a:chExt cx="451955" cy="3683741"/>
          </a:xfrm>
        </p:grpSpPr>
        <p:sp>
          <p:nvSpPr>
            <p:cNvPr id="263" name="Google Shape;263;p8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8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" name="Google Shape;266;p8"/>
          <p:cNvGrpSpPr/>
          <p:nvPr/>
        </p:nvGrpSpPr>
        <p:grpSpPr>
          <a:xfrm>
            <a:off x="150773" y="3969"/>
            <a:ext cx="517482" cy="3646322"/>
            <a:chOff x="1344975" y="-1122275"/>
            <a:chExt cx="675299" cy="4758348"/>
          </a:xfrm>
        </p:grpSpPr>
        <p:sp>
          <p:nvSpPr>
            <p:cNvPr id="267" name="Google Shape;267;p8"/>
            <p:cNvSpPr/>
            <p:nvPr/>
          </p:nvSpPr>
          <p:spPr>
            <a:xfrm>
              <a:off x="1685044" y="-1122275"/>
              <a:ext cx="56" cy="3299969"/>
            </a:xfrm>
            <a:custGeom>
              <a:avLst/>
              <a:gdLst/>
              <a:ahLst/>
              <a:cxnLst/>
              <a:rect l="l" t="t" r="r" b="b"/>
              <a:pathLst>
                <a:path w="1" h="59272" extrusionOk="0">
                  <a:moveTo>
                    <a:pt x="0" y="59271"/>
                  </a:moveTo>
                  <a:lnTo>
                    <a:pt x="0" y="0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8"/>
            <p:cNvSpPr/>
            <p:nvPr/>
          </p:nvSpPr>
          <p:spPr>
            <a:xfrm>
              <a:off x="1681648" y="-1122275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8"/>
            <p:cNvSpPr/>
            <p:nvPr/>
          </p:nvSpPr>
          <p:spPr>
            <a:xfrm>
              <a:off x="1525866" y="2477081"/>
              <a:ext cx="313464" cy="772379"/>
            </a:xfrm>
            <a:custGeom>
              <a:avLst/>
              <a:gdLst/>
              <a:ahLst/>
              <a:cxnLst/>
              <a:rect l="l" t="t" r="r" b="b"/>
              <a:pathLst>
                <a:path w="5630" h="13873" extrusionOk="0">
                  <a:moveTo>
                    <a:pt x="0" y="1"/>
                  </a:moveTo>
                  <a:lnTo>
                    <a:pt x="0" y="13872"/>
                  </a:lnTo>
                  <a:lnTo>
                    <a:pt x="5630" y="13872"/>
                  </a:lnTo>
                  <a:lnTo>
                    <a:pt x="5630" y="1"/>
                  </a:lnTo>
                  <a:close/>
                  <a:moveTo>
                    <a:pt x="4527" y="13158"/>
                  </a:moveTo>
                  <a:lnTo>
                    <a:pt x="1104" y="13158"/>
                  </a:lnTo>
                  <a:lnTo>
                    <a:pt x="1104" y="3403"/>
                  </a:lnTo>
                  <a:cubicBezTo>
                    <a:pt x="1104" y="1560"/>
                    <a:pt x="2649" y="1666"/>
                    <a:pt x="2816" y="956"/>
                  </a:cubicBezTo>
                  <a:cubicBezTo>
                    <a:pt x="2984" y="1666"/>
                    <a:pt x="4527" y="1560"/>
                    <a:pt x="4527" y="3403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8"/>
            <p:cNvSpPr/>
            <p:nvPr/>
          </p:nvSpPr>
          <p:spPr>
            <a:xfrm>
              <a:off x="1356055" y="2477081"/>
              <a:ext cx="169872" cy="772379"/>
            </a:xfrm>
            <a:custGeom>
              <a:avLst/>
              <a:gdLst/>
              <a:ahLst/>
              <a:cxnLst/>
              <a:rect l="l" t="t" r="r" b="b"/>
              <a:pathLst>
                <a:path w="3051" h="13873" extrusionOk="0">
                  <a:moveTo>
                    <a:pt x="3050" y="1"/>
                  </a:moveTo>
                  <a:lnTo>
                    <a:pt x="3050" y="13872"/>
                  </a:lnTo>
                  <a:lnTo>
                    <a:pt x="0" y="13872"/>
                  </a:lnTo>
                  <a:lnTo>
                    <a:pt x="0" y="1"/>
                  </a:lnTo>
                  <a:close/>
                  <a:moveTo>
                    <a:pt x="597" y="13158"/>
                  </a:moveTo>
                  <a:lnTo>
                    <a:pt x="2452" y="13158"/>
                  </a:lnTo>
                  <a:lnTo>
                    <a:pt x="2452" y="3403"/>
                  </a:lnTo>
                  <a:cubicBezTo>
                    <a:pt x="2452" y="1560"/>
                    <a:pt x="1616" y="1666"/>
                    <a:pt x="1524" y="956"/>
                  </a:cubicBezTo>
                  <a:cubicBezTo>
                    <a:pt x="1435" y="1666"/>
                    <a:pt x="597" y="1560"/>
                    <a:pt x="597" y="3403"/>
                  </a:cubicBezTo>
                  <a:lnTo>
                    <a:pt x="597" y="131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8"/>
            <p:cNvSpPr/>
            <p:nvPr/>
          </p:nvSpPr>
          <p:spPr>
            <a:xfrm>
              <a:off x="1839378" y="2477081"/>
              <a:ext cx="169872" cy="772379"/>
            </a:xfrm>
            <a:custGeom>
              <a:avLst/>
              <a:gdLst/>
              <a:ahLst/>
              <a:cxnLst/>
              <a:rect l="l" t="t" r="r" b="b"/>
              <a:pathLst>
                <a:path w="3051" h="13873" extrusionOk="0">
                  <a:moveTo>
                    <a:pt x="3050" y="1"/>
                  </a:moveTo>
                  <a:lnTo>
                    <a:pt x="3050" y="13872"/>
                  </a:lnTo>
                  <a:lnTo>
                    <a:pt x="0" y="13872"/>
                  </a:lnTo>
                  <a:lnTo>
                    <a:pt x="0" y="1"/>
                  </a:lnTo>
                  <a:close/>
                  <a:moveTo>
                    <a:pt x="2452" y="3403"/>
                  </a:moveTo>
                  <a:cubicBezTo>
                    <a:pt x="2452" y="1560"/>
                    <a:pt x="1616" y="1666"/>
                    <a:pt x="1525" y="956"/>
                  </a:cubicBezTo>
                  <a:cubicBezTo>
                    <a:pt x="1435" y="1666"/>
                    <a:pt x="597" y="1560"/>
                    <a:pt x="597" y="3403"/>
                  </a:cubicBezTo>
                  <a:lnTo>
                    <a:pt x="597" y="13158"/>
                  </a:lnTo>
                  <a:lnTo>
                    <a:pt x="2452" y="131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8"/>
            <p:cNvSpPr/>
            <p:nvPr/>
          </p:nvSpPr>
          <p:spPr>
            <a:xfrm>
              <a:off x="1356055" y="2090583"/>
              <a:ext cx="653097" cy="351810"/>
            </a:xfrm>
            <a:custGeom>
              <a:avLst/>
              <a:gdLst/>
              <a:ahLst/>
              <a:cxnLst/>
              <a:rect l="l" t="t" r="r" b="b"/>
              <a:pathLst>
                <a:path w="11730" h="6319" extrusionOk="0">
                  <a:moveTo>
                    <a:pt x="0" y="6318"/>
                  </a:moveTo>
                  <a:cubicBezTo>
                    <a:pt x="0" y="1561"/>
                    <a:pt x="5290" y="1834"/>
                    <a:pt x="5864" y="1"/>
                  </a:cubicBezTo>
                  <a:cubicBezTo>
                    <a:pt x="6441" y="1834"/>
                    <a:pt x="11730" y="1561"/>
                    <a:pt x="11730" y="631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8"/>
            <p:cNvSpPr/>
            <p:nvPr/>
          </p:nvSpPr>
          <p:spPr>
            <a:xfrm>
              <a:off x="1525755" y="2442340"/>
              <a:ext cx="313520" cy="34797"/>
            </a:xfrm>
            <a:custGeom>
              <a:avLst/>
              <a:gdLst/>
              <a:ahLst/>
              <a:cxnLst/>
              <a:rect l="l" t="t" r="r" b="b"/>
              <a:pathLst>
                <a:path w="5631" h="625" extrusionOk="0">
                  <a:moveTo>
                    <a:pt x="1" y="0"/>
                  </a:moveTo>
                  <a:lnTo>
                    <a:pt x="5630" y="0"/>
                  </a:lnTo>
                  <a:lnTo>
                    <a:pt x="5630" y="625"/>
                  </a:lnTo>
                  <a:lnTo>
                    <a:pt x="1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8"/>
            <p:cNvSpPr/>
            <p:nvPr/>
          </p:nvSpPr>
          <p:spPr>
            <a:xfrm>
              <a:off x="1839378" y="2442340"/>
              <a:ext cx="180896" cy="34797"/>
            </a:xfrm>
            <a:custGeom>
              <a:avLst/>
              <a:gdLst/>
              <a:ahLst/>
              <a:cxnLst/>
              <a:rect l="l" t="t" r="r" b="b"/>
              <a:pathLst>
                <a:path w="3249" h="625" extrusionOk="0">
                  <a:moveTo>
                    <a:pt x="0" y="0"/>
                  </a:moveTo>
                  <a:lnTo>
                    <a:pt x="3249" y="0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8"/>
            <p:cNvSpPr/>
            <p:nvPr/>
          </p:nvSpPr>
          <p:spPr>
            <a:xfrm>
              <a:off x="1344975" y="2442340"/>
              <a:ext cx="180952" cy="34797"/>
            </a:xfrm>
            <a:custGeom>
              <a:avLst/>
              <a:gdLst/>
              <a:ahLst/>
              <a:cxnLst/>
              <a:rect l="l" t="t" r="r" b="b"/>
              <a:pathLst>
                <a:path w="3250" h="625" extrusionOk="0">
                  <a:moveTo>
                    <a:pt x="0" y="0"/>
                  </a:moveTo>
                  <a:lnTo>
                    <a:pt x="3249" y="0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8"/>
            <p:cNvSpPr/>
            <p:nvPr/>
          </p:nvSpPr>
          <p:spPr>
            <a:xfrm>
              <a:off x="1356055" y="3284263"/>
              <a:ext cx="653097" cy="351810"/>
            </a:xfrm>
            <a:custGeom>
              <a:avLst/>
              <a:gdLst/>
              <a:ahLst/>
              <a:cxnLst/>
              <a:rect l="l" t="t" r="r" b="b"/>
              <a:pathLst>
                <a:path w="11730" h="6319" extrusionOk="0">
                  <a:moveTo>
                    <a:pt x="0" y="0"/>
                  </a:moveTo>
                  <a:cubicBezTo>
                    <a:pt x="0" y="4758"/>
                    <a:pt x="5290" y="4485"/>
                    <a:pt x="5864" y="6318"/>
                  </a:cubicBezTo>
                  <a:cubicBezTo>
                    <a:pt x="6441" y="4485"/>
                    <a:pt x="11730" y="4758"/>
                    <a:pt x="1173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8"/>
            <p:cNvSpPr/>
            <p:nvPr/>
          </p:nvSpPr>
          <p:spPr>
            <a:xfrm>
              <a:off x="1525755" y="3249466"/>
              <a:ext cx="313520" cy="34853"/>
            </a:xfrm>
            <a:custGeom>
              <a:avLst/>
              <a:gdLst/>
              <a:ahLst/>
              <a:cxnLst/>
              <a:rect l="l" t="t" r="r" b="b"/>
              <a:pathLst>
                <a:path w="5631" h="626" extrusionOk="0">
                  <a:moveTo>
                    <a:pt x="1" y="1"/>
                  </a:moveTo>
                  <a:lnTo>
                    <a:pt x="5630" y="1"/>
                  </a:lnTo>
                  <a:lnTo>
                    <a:pt x="5630" y="625"/>
                  </a:lnTo>
                  <a:lnTo>
                    <a:pt x="1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8"/>
            <p:cNvSpPr/>
            <p:nvPr/>
          </p:nvSpPr>
          <p:spPr>
            <a:xfrm>
              <a:off x="1839378" y="3249466"/>
              <a:ext cx="180896" cy="34853"/>
            </a:xfrm>
            <a:custGeom>
              <a:avLst/>
              <a:gdLst/>
              <a:ahLst/>
              <a:cxnLst/>
              <a:rect l="l" t="t" r="r" b="b"/>
              <a:pathLst>
                <a:path w="3249" h="626" extrusionOk="0">
                  <a:moveTo>
                    <a:pt x="0" y="1"/>
                  </a:moveTo>
                  <a:lnTo>
                    <a:pt x="3249" y="1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8"/>
            <p:cNvSpPr/>
            <p:nvPr/>
          </p:nvSpPr>
          <p:spPr>
            <a:xfrm>
              <a:off x="1344975" y="3249466"/>
              <a:ext cx="180952" cy="34853"/>
            </a:xfrm>
            <a:custGeom>
              <a:avLst/>
              <a:gdLst/>
              <a:ahLst/>
              <a:cxnLst/>
              <a:rect l="l" t="t" r="r" b="b"/>
              <a:pathLst>
                <a:path w="3250" h="626" extrusionOk="0">
                  <a:moveTo>
                    <a:pt x="0" y="625"/>
                  </a:moveTo>
                  <a:lnTo>
                    <a:pt x="3249" y="625"/>
                  </a:lnTo>
                  <a:lnTo>
                    <a:pt x="3249" y="1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" name="Google Shape;280;p8"/>
          <p:cNvGrpSpPr/>
          <p:nvPr/>
        </p:nvGrpSpPr>
        <p:grpSpPr>
          <a:xfrm>
            <a:off x="1125410" y="-1397957"/>
            <a:ext cx="420092" cy="3424038"/>
            <a:chOff x="3437350" y="1096700"/>
            <a:chExt cx="451955" cy="3683741"/>
          </a:xfrm>
        </p:grpSpPr>
        <p:sp>
          <p:nvSpPr>
            <p:cNvPr id="281" name="Google Shape;281;p8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8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8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4" name="Google Shape;284;p8"/>
          <p:cNvGrpSpPr/>
          <p:nvPr/>
        </p:nvGrpSpPr>
        <p:grpSpPr>
          <a:xfrm>
            <a:off x="613160" y="-1899431"/>
            <a:ext cx="420092" cy="3424038"/>
            <a:chOff x="3437350" y="1096700"/>
            <a:chExt cx="451955" cy="3683741"/>
          </a:xfrm>
        </p:grpSpPr>
        <p:sp>
          <p:nvSpPr>
            <p:cNvPr id="285" name="Google Shape;285;p8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8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9"/>
          <p:cNvSpPr/>
          <p:nvPr/>
        </p:nvSpPr>
        <p:spPr>
          <a:xfrm rot="5400000">
            <a:off x="-2119323" y="2128152"/>
            <a:ext cx="5139716" cy="886987"/>
          </a:xfrm>
          <a:custGeom>
            <a:avLst/>
            <a:gdLst/>
            <a:ahLst/>
            <a:cxnLst/>
            <a:rect l="l" t="t" r="r" b="b"/>
            <a:pathLst>
              <a:path w="146650" h="23168" extrusionOk="0">
                <a:moveTo>
                  <a:pt x="1" y="1"/>
                </a:moveTo>
                <a:lnTo>
                  <a:pt x="1" y="23168"/>
                </a:lnTo>
                <a:lnTo>
                  <a:pt x="146650" y="23168"/>
                </a:lnTo>
                <a:lnTo>
                  <a:pt x="146650" y="99"/>
                </a:lnTo>
                <a:cubicBezTo>
                  <a:pt x="145589" y="3645"/>
                  <a:pt x="142765" y="9092"/>
                  <a:pt x="135434" y="9092"/>
                </a:cubicBezTo>
                <a:cubicBezTo>
                  <a:pt x="135434" y="9092"/>
                  <a:pt x="134962" y="17267"/>
                  <a:pt x="126638" y="17267"/>
                </a:cubicBezTo>
                <a:lnTo>
                  <a:pt x="20041" y="17267"/>
                </a:lnTo>
                <a:cubicBezTo>
                  <a:pt x="11717" y="17267"/>
                  <a:pt x="11245" y="9092"/>
                  <a:pt x="11245" y="9092"/>
                </a:cubicBezTo>
                <a:cubicBezTo>
                  <a:pt x="3848" y="9092"/>
                  <a:pt x="1041" y="3544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9"/>
          <p:cNvSpPr/>
          <p:nvPr/>
        </p:nvSpPr>
        <p:spPr>
          <a:xfrm rot="5400000">
            <a:off x="-2120351" y="2120351"/>
            <a:ext cx="5143501" cy="902799"/>
          </a:xfrm>
          <a:custGeom>
            <a:avLst/>
            <a:gdLst/>
            <a:ahLst/>
            <a:cxnLst/>
            <a:rect l="l" t="t" r="r" b="b"/>
            <a:pathLst>
              <a:path w="146758" h="23581" extrusionOk="0">
                <a:moveTo>
                  <a:pt x="146753" y="23581"/>
                </a:moveTo>
                <a:lnTo>
                  <a:pt x="1" y="23581"/>
                </a:lnTo>
                <a:lnTo>
                  <a:pt x="1" y="1"/>
                </a:lnTo>
                <a:lnTo>
                  <a:pt x="102" y="347"/>
                </a:lnTo>
                <a:cubicBezTo>
                  <a:pt x="1093" y="3729"/>
                  <a:pt x="3867" y="9402"/>
                  <a:pt x="11297" y="9402"/>
                </a:cubicBezTo>
                <a:lnTo>
                  <a:pt x="11347" y="9402"/>
                </a:lnTo>
                <a:lnTo>
                  <a:pt x="11351" y="9451"/>
                </a:lnTo>
                <a:cubicBezTo>
                  <a:pt x="11353" y="9470"/>
                  <a:pt x="11483" y="11510"/>
                  <a:pt x="12622" y="13519"/>
                </a:cubicBezTo>
                <a:cubicBezTo>
                  <a:pt x="13672" y="15370"/>
                  <a:pt x="15821" y="17577"/>
                  <a:pt x="20093" y="17577"/>
                </a:cubicBezTo>
                <a:lnTo>
                  <a:pt x="126694" y="17577"/>
                </a:lnTo>
                <a:cubicBezTo>
                  <a:pt x="129051" y="17577"/>
                  <a:pt x="132262" y="16873"/>
                  <a:pt x="134165" y="13519"/>
                </a:cubicBezTo>
                <a:cubicBezTo>
                  <a:pt x="135305" y="11507"/>
                  <a:pt x="135434" y="9470"/>
                  <a:pt x="135436" y="9450"/>
                </a:cubicBezTo>
                <a:lnTo>
                  <a:pt x="135440" y="9402"/>
                </a:lnTo>
                <a:lnTo>
                  <a:pt x="135489" y="9402"/>
                </a:lnTo>
                <a:cubicBezTo>
                  <a:pt x="138714" y="9402"/>
                  <a:pt x="141377" y="8341"/>
                  <a:pt x="143410" y="6252"/>
                </a:cubicBezTo>
                <a:cubicBezTo>
                  <a:pt x="145208" y="4401"/>
                  <a:pt x="146169" y="2073"/>
                  <a:pt x="146656" y="447"/>
                </a:cubicBezTo>
                <a:lnTo>
                  <a:pt x="146757" y="108"/>
                </a:lnTo>
                <a:lnTo>
                  <a:pt x="146757" y="23581"/>
                </a:lnTo>
                <a:close/>
                <a:moveTo>
                  <a:pt x="104" y="23478"/>
                </a:moveTo>
                <a:lnTo>
                  <a:pt x="146650" y="23478"/>
                </a:lnTo>
                <a:lnTo>
                  <a:pt x="146650" y="803"/>
                </a:lnTo>
                <a:cubicBezTo>
                  <a:pt x="145562" y="4194"/>
                  <a:pt x="142713" y="9483"/>
                  <a:pt x="135534" y="9506"/>
                </a:cubicBezTo>
                <a:cubicBezTo>
                  <a:pt x="135507" y="9831"/>
                  <a:pt x="135308" y="11712"/>
                  <a:pt x="134255" y="13569"/>
                </a:cubicBezTo>
                <a:cubicBezTo>
                  <a:pt x="133193" y="15446"/>
                  <a:pt x="131015" y="17685"/>
                  <a:pt x="126691" y="17685"/>
                </a:cubicBezTo>
                <a:lnTo>
                  <a:pt x="20092" y="17685"/>
                </a:lnTo>
                <a:cubicBezTo>
                  <a:pt x="15768" y="17685"/>
                  <a:pt x="13591" y="15447"/>
                  <a:pt x="12528" y="13569"/>
                </a:cubicBezTo>
                <a:cubicBezTo>
                  <a:pt x="11476" y="11713"/>
                  <a:pt x="11276" y="9831"/>
                  <a:pt x="11248" y="9506"/>
                </a:cubicBezTo>
                <a:cubicBezTo>
                  <a:pt x="4025" y="9483"/>
                  <a:pt x="1183" y="4140"/>
                  <a:pt x="104" y="714"/>
                </a:cubicBezTo>
                <a:lnTo>
                  <a:pt x="104" y="23478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9"/>
          <p:cNvSpPr txBox="1">
            <a:spLocks noGrp="1"/>
          </p:cNvSpPr>
          <p:nvPr>
            <p:ph type="title"/>
          </p:nvPr>
        </p:nvSpPr>
        <p:spPr>
          <a:xfrm>
            <a:off x="711725" y="1440025"/>
            <a:ext cx="3794700" cy="45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Nunito Medium"/>
                <a:ea typeface="Nunito Medium"/>
                <a:cs typeface="Nunito Medium"/>
                <a:sym typeface="Nunito Medium"/>
              </a:defRPr>
            </a:lvl9pPr>
          </a:lstStyle>
          <a:p>
            <a:endParaRPr/>
          </a:p>
        </p:txBody>
      </p:sp>
      <p:sp>
        <p:nvSpPr>
          <p:cNvPr id="292" name="Google Shape;292;p9"/>
          <p:cNvSpPr txBox="1">
            <a:spLocks noGrp="1"/>
          </p:cNvSpPr>
          <p:nvPr>
            <p:ph type="subTitle" idx="1"/>
          </p:nvPr>
        </p:nvSpPr>
        <p:spPr>
          <a:xfrm>
            <a:off x="713225" y="1912175"/>
            <a:ext cx="3791700" cy="1867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p9"/>
          <p:cNvSpPr/>
          <p:nvPr/>
        </p:nvSpPr>
        <p:spPr>
          <a:xfrm rot="10800000">
            <a:off x="7348850" y="-388075"/>
            <a:ext cx="1948554" cy="5540978"/>
          </a:xfrm>
          <a:custGeom>
            <a:avLst/>
            <a:gdLst/>
            <a:ahLst/>
            <a:cxnLst/>
            <a:rect l="l" t="t" r="r" b="b"/>
            <a:pathLst>
              <a:path w="21371" h="60773" extrusionOk="0">
                <a:moveTo>
                  <a:pt x="2281" y="1"/>
                </a:moveTo>
                <a:cubicBezTo>
                  <a:pt x="1521" y="447"/>
                  <a:pt x="748" y="984"/>
                  <a:pt x="1" y="1629"/>
                </a:cubicBezTo>
                <a:lnTo>
                  <a:pt x="1" y="58293"/>
                </a:lnTo>
                <a:cubicBezTo>
                  <a:pt x="1305" y="59418"/>
                  <a:pt x="2680" y="60213"/>
                  <a:pt x="3941" y="60773"/>
                </a:cubicBezTo>
                <a:lnTo>
                  <a:pt x="21371" y="60773"/>
                </a:lnTo>
                <a:cubicBezTo>
                  <a:pt x="20741" y="58854"/>
                  <a:pt x="20368" y="56626"/>
                  <a:pt x="20368" y="54033"/>
                </a:cubicBezTo>
                <a:cubicBezTo>
                  <a:pt x="20368" y="54033"/>
                  <a:pt x="9537" y="53299"/>
                  <a:pt x="9537" y="40339"/>
                </a:cubicBezTo>
                <a:lnTo>
                  <a:pt x="9537" y="29961"/>
                </a:lnTo>
                <a:lnTo>
                  <a:pt x="9537" y="19584"/>
                </a:lnTo>
                <a:cubicBezTo>
                  <a:pt x="9537" y="6626"/>
                  <a:pt x="20368" y="5889"/>
                  <a:pt x="20368" y="5889"/>
                </a:cubicBezTo>
                <a:cubicBezTo>
                  <a:pt x="20368" y="3672"/>
                  <a:pt x="20641" y="1721"/>
                  <a:pt x="2111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4" name="Google Shape;294;p9"/>
          <p:cNvGrpSpPr/>
          <p:nvPr/>
        </p:nvGrpSpPr>
        <p:grpSpPr>
          <a:xfrm>
            <a:off x="7595419" y="539500"/>
            <a:ext cx="293779" cy="1370248"/>
            <a:chOff x="7595419" y="539500"/>
            <a:chExt cx="293779" cy="1370248"/>
          </a:xfrm>
        </p:grpSpPr>
        <p:sp>
          <p:nvSpPr>
            <p:cNvPr id="295" name="Google Shape;295;p9"/>
            <p:cNvSpPr/>
            <p:nvPr/>
          </p:nvSpPr>
          <p:spPr>
            <a:xfrm>
              <a:off x="7742312" y="539500"/>
              <a:ext cx="4488" cy="1214059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9"/>
            <p:cNvSpPr/>
            <p:nvPr/>
          </p:nvSpPr>
          <p:spPr>
            <a:xfrm>
              <a:off x="7595419" y="1630332"/>
              <a:ext cx="293779" cy="279416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7" name="Google Shape;297;p9"/>
          <p:cNvGrpSpPr/>
          <p:nvPr/>
        </p:nvGrpSpPr>
        <p:grpSpPr>
          <a:xfrm>
            <a:off x="5659894" y="941225"/>
            <a:ext cx="293779" cy="1370248"/>
            <a:chOff x="7595419" y="539500"/>
            <a:chExt cx="293779" cy="1370248"/>
          </a:xfrm>
        </p:grpSpPr>
        <p:sp>
          <p:nvSpPr>
            <p:cNvPr id="298" name="Google Shape;298;p9"/>
            <p:cNvSpPr/>
            <p:nvPr/>
          </p:nvSpPr>
          <p:spPr>
            <a:xfrm>
              <a:off x="7742312" y="539500"/>
              <a:ext cx="4488" cy="1214059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9"/>
            <p:cNvSpPr/>
            <p:nvPr/>
          </p:nvSpPr>
          <p:spPr>
            <a:xfrm>
              <a:off x="7595419" y="1630332"/>
              <a:ext cx="293779" cy="279416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0" name="Google Shape;300;p9"/>
          <p:cNvGrpSpPr/>
          <p:nvPr/>
        </p:nvGrpSpPr>
        <p:grpSpPr>
          <a:xfrm>
            <a:off x="6550965" y="1325713"/>
            <a:ext cx="660768" cy="675418"/>
            <a:chOff x="83557" y="-8744"/>
            <a:chExt cx="840457" cy="859311"/>
          </a:xfrm>
        </p:grpSpPr>
        <p:sp>
          <p:nvSpPr>
            <p:cNvPr id="301" name="Google Shape;301;p9"/>
            <p:cNvSpPr/>
            <p:nvPr/>
          </p:nvSpPr>
          <p:spPr>
            <a:xfrm>
              <a:off x="83557" y="-8744"/>
              <a:ext cx="840457" cy="859311"/>
            </a:xfrm>
            <a:custGeom>
              <a:avLst/>
              <a:gdLst/>
              <a:ahLst/>
              <a:cxnLst/>
              <a:rect l="l" t="t" r="r" b="b"/>
              <a:pathLst>
                <a:path w="20729" h="21194" extrusionOk="0">
                  <a:moveTo>
                    <a:pt x="20072" y="14382"/>
                  </a:moveTo>
                  <a:cubicBezTo>
                    <a:pt x="16257" y="17684"/>
                    <a:pt x="10484" y="17267"/>
                    <a:pt x="7182" y="13452"/>
                  </a:cubicBezTo>
                  <a:cubicBezTo>
                    <a:pt x="3878" y="9633"/>
                    <a:pt x="4297" y="3861"/>
                    <a:pt x="8114" y="558"/>
                  </a:cubicBezTo>
                  <a:cubicBezTo>
                    <a:pt x="8345" y="360"/>
                    <a:pt x="8584" y="173"/>
                    <a:pt x="8829" y="0"/>
                  </a:cubicBezTo>
                  <a:cubicBezTo>
                    <a:pt x="7354" y="379"/>
                    <a:pt x="5940" y="1086"/>
                    <a:pt x="4710" y="2148"/>
                  </a:cubicBezTo>
                  <a:cubicBezTo>
                    <a:pt x="464" y="5821"/>
                    <a:pt x="0" y="12242"/>
                    <a:pt x="3674" y="16484"/>
                  </a:cubicBezTo>
                  <a:cubicBezTo>
                    <a:pt x="7347" y="20730"/>
                    <a:pt x="13766" y="21194"/>
                    <a:pt x="18010" y="17521"/>
                  </a:cubicBezTo>
                  <a:cubicBezTo>
                    <a:pt x="19239" y="16458"/>
                    <a:pt x="20142" y="15159"/>
                    <a:pt x="20729" y="13753"/>
                  </a:cubicBezTo>
                  <a:cubicBezTo>
                    <a:pt x="20523" y="13972"/>
                    <a:pt x="20306" y="14181"/>
                    <a:pt x="20072" y="14382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9"/>
            <p:cNvSpPr/>
            <p:nvPr/>
          </p:nvSpPr>
          <p:spPr>
            <a:xfrm>
              <a:off x="83557" y="-8744"/>
              <a:ext cx="840457" cy="859311"/>
            </a:xfrm>
            <a:custGeom>
              <a:avLst/>
              <a:gdLst/>
              <a:ahLst/>
              <a:cxnLst/>
              <a:rect l="l" t="t" r="r" b="b"/>
              <a:pathLst>
                <a:path w="20729" h="21194" extrusionOk="0">
                  <a:moveTo>
                    <a:pt x="5518" y="14889"/>
                  </a:moveTo>
                  <a:cubicBezTo>
                    <a:pt x="841" y="9484"/>
                    <a:pt x="3349" y="2797"/>
                    <a:pt x="8829" y="0"/>
                  </a:cubicBezTo>
                  <a:cubicBezTo>
                    <a:pt x="7354" y="379"/>
                    <a:pt x="5940" y="1086"/>
                    <a:pt x="4710" y="2149"/>
                  </a:cubicBezTo>
                  <a:cubicBezTo>
                    <a:pt x="464" y="5823"/>
                    <a:pt x="0" y="12242"/>
                    <a:pt x="3674" y="16484"/>
                  </a:cubicBezTo>
                  <a:cubicBezTo>
                    <a:pt x="7347" y="20730"/>
                    <a:pt x="13766" y="21194"/>
                    <a:pt x="18010" y="17521"/>
                  </a:cubicBezTo>
                  <a:cubicBezTo>
                    <a:pt x="19239" y="16458"/>
                    <a:pt x="20142" y="15159"/>
                    <a:pt x="20729" y="13753"/>
                  </a:cubicBezTo>
                  <a:cubicBezTo>
                    <a:pt x="17171" y="18774"/>
                    <a:pt x="10194" y="20295"/>
                    <a:pt x="5518" y="14889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3" name="Google Shape;303;p9"/>
          <p:cNvGrpSpPr/>
          <p:nvPr/>
        </p:nvGrpSpPr>
        <p:grpSpPr>
          <a:xfrm>
            <a:off x="6949108" y="-388066"/>
            <a:ext cx="227605" cy="1855132"/>
            <a:chOff x="3437350" y="1096700"/>
            <a:chExt cx="451955" cy="3683741"/>
          </a:xfrm>
        </p:grpSpPr>
        <p:sp>
          <p:nvSpPr>
            <p:cNvPr id="304" name="Google Shape;304;p9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9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9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7" name="Google Shape;307;p9"/>
          <p:cNvGrpSpPr/>
          <p:nvPr/>
        </p:nvGrpSpPr>
        <p:grpSpPr>
          <a:xfrm>
            <a:off x="5617649" y="3009758"/>
            <a:ext cx="618483" cy="1232720"/>
            <a:chOff x="4572000" y="1840743"/>
            <a:chExt cx="1547756" cy="3084884"/>
          </a:xfrm>
        </p:grpSpPr>
        <p:sp>
          <p:nvSpPr>
            <p:cNvPr id="308" name="Google Shape;308;p9"/>
            <p:cNvSpPr/>
            <p:nvPr/>
          </p:nvSpPr>
          <p:spPr>
            <a:xfrm>
              <a:off x="5199282" y="1927858"/>
              <a:ext cx="292962" cy="555824"/>
            </a:xfrm>
            <a:custGeom>
              <a:avLst/>
              <a:gdLst/>
              <a:ahLst/>
              <a:cxnLst/>
              <a:rect l="l" t="t" r="r" b="b"/>
              <a:pathLst>
                <a:path w="4913" h="9322" extrusionOk="0">
                  <a:moveTo>
                    <a:pt x="2071" y="0"/>
                  </a:moveTo>
                  <a:lnTo>
                    <a:pt x="2071" y="1673"/>
                  </a:lnTo>
                  <a:lnTo>
                    <a:pt x="2846" y="1673"/>
                  </a:lnTo>
                  <a:lnTo>
                    <a:pt x="2846" y="0"/>
                  </a:lnTo>
                  <a:close/>
                  <a:moveTo>
                    <a:pt x="1683" y="4053"/>
                  </a:moveTo>
                  <a:lnTo>
                    <a:pt x="1683" y="7395"/>
                  </a:lnTo>
                  <a:lnTo>
                    <a:pt x="3232" y="7395"/>
                  </a:lnTo>
                  <a:lnTo>
                    <a:pt x="3232" y="4053"/>
                  </a:lnTo>
                  <a:close/>
                  <a:moveTo>
                    <a:pt x="1399" y="7395"/>
                  </a:moveTo>
                  <a:cubicBezTo>
                    <a:pt x="626" y="7395"/>
                    <a:pt x="0" y="8021"/>
                    <a:pt x="0" y="8793"/>
                  </a:cubicBezTo>
                  <a:lnTo>
                    <a:pt x="0" y="9322"/>
                  </a:lnTo>
                  <a:lnTo>
                    <a:pt x="4912" y="9322"/>
                  </a:lnTo>
                  <a:lnTo>
                    <a:pt x="4912" y="8793"/>
                  </a:lnTo>
                  <a:cubicBezTo>
                    <a:pt x="4912" y="8021"/>
                    <a:pt x="4285" y="7395"/>
                    <a:pt x="3514" y="7395"/>
                  </a:cubicBezTo>
                  <a:lnTo>
                    <a:pt x="3232" y="7395"/>
                  </a:lnTo>
                  <a:lnTo>
                    <a:pt x="3232" y="7396"/>
                  </a:lnTo>
                  <a:lnTo>
                    <a:pt x="1683" y="7396"/>
                  </a:lnTo>
                  <a:lnTo>
                    <a:pt x="1683" y="7395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9"/>
            <p:cNvSpPr/>
            <p:nvPr/>
          </p:nvSpPr>
          <p:spPr>
            <a:xfrm>
              <a:off x="4645163" y="3544707"/>
              <a:ext cx="1401365" cy="130638"/>
            </a:xfrm>
            <a:custGeom>
              <a:avLst/>
              <a:gdLst/>
              <a:ahLst/>
              <a:cxnLst/>
              <a:rect l="l" t="t" r="r" b="b"/>
              <a:pathLst>
                <a:path w="23501" h="2191" extrusionOk="0">
                  <a:moveTo>
                    <a:pt x="122" y="0"/>
                  </a:moveTo>
                  <a:cubicBezTo>
                    <a:pt x="56" y="0"/>
                    <a:pt x="1" y="54"/>
                    <a:pt x="1" y="122"/>
                  </a:cubicBezTo>
                  <a:lnTo>
                    <a:pt x="1" y="2071"/>
                  </a:lnTo>
                  <a:cubicBezTo>
                    <a:pt x="1" y="2137"/>
                    <a:pt x="56" y="2191"/>
                    <a:pt x="122" y="2191"/>
                  </a:cubicBezTo>
                  <a:lnTo>
                    <a:pt x="23379" y="2191"/>
                  </a:lnTo>
                  <a:cubicBezTo>
                    <a:pt x="23446" y="2191"/>
                    <a:pt x="23501" y="2137"/>
                    <a:pt x="23501" y="2071"/>
                  </a:cubicBezTo>
                  <a:lnTo>
                    <a:pt x="23501" y="122"/>
                  </a:lnTo>
                  <a:cubicBezTo>
                    <a:pt x="23501" y="54"/>
                    <a:pt x="23446" y="0"/>
                    <a:pt x="2337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9"/>
            <p:cNvSpPr/>
            <p:nvPr/>
          </p:nvSpPr>
          <p:spPr>
            <a:xfrm>
              <a:off x="4744264" y="3675410"/>
              <a:ext cx="1203095" cy="1250217"/>
            </a:xfrm>
            <a:custGeom>
              <a:avLst/>
              <a:gdLst/>
              <a:ahLst/>
              <a:cxnLst/>
              <a:rect l="l" t="t" r="r" b="b"/>
              <a:pathLst>
                <a:path w="20176" h="20968" extrusionOk="0">
                  <a:moveTo>
                    <a:pt x="1" y="0"/>
                  </a:moveTo>
                  <a:lnTo>
                    <a:pt x="1" y="20968"/>
                  </a:lnTo>
                  <a:lnTo>
                    <a:pt x="20175" y="20968"/>
                  </a:lnTo>
                  <a:lnTo>
                    <a:pt x="2017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9"/>
            <p:cNvSpPr/>
            <p:nvPr/>
          </p:nvSpPr>
          <p:spPr>
            <a:xfrm>
              <a:off x="4572000" y="1840743"/>
              <a:ext cx="1547756" cy="2429361"/>
            </a:xfrm>
            <a:custGeom>
              <a:avLst/>
              <a:gdLst/>
              <a:ahLst/>
              <a:cxnLst/>
              <a:rect l="l" t="t" r="r" b="b"/>
              <a:pathLst>
                <a:path w="25956" h="40744" extrusionOk="0">
                  <a:moveTo>
                    <a:pt x="12978" y="1"/>
                  </a:moveTo>
                  <a:cubicBezTo>
                    <a:pt x="12392" y="1"/>
                    <a:pt x="11920" y="473"/>
                    <a:pt x="11920" y="1059"/>
                  </a:cubicBezTo>
                  <a:cubicBezTo>
                    <a:pt x="11920" y="1643"/>
                    <a:pt x="12392" y="2115"/>
                    <a:pt x="12978" y="2115"/>
                  </a:cubicBezTo>
                  <a:cubicBezTo>
                    <a:pt x="13563" y="2115"/>
                    <a:pt x="14036" y="1643"/>
                    <a:pt x="14036" y="1059"/>
                  </a:cubicBezTo>
                  <a:cubicBezTo>
                    <a:pt x="14036" y="473"/>
                    <a:pt x="13563" y="1"/>
                    <a:pt x="12978" y="1"/>
                  </a:cubicBezTo>
                  <a:close/>
                  <a:moveTo>
                    <a:pt x="12978" y="2831"/>
                  </a:moveTo>
                  <a:cubicBezTo>
                    <a:pt x="12174" y="2831"/>
                    <a:pt x="11523" y="3483"/>
                    <a:pt x="11523" y="4286"/>
                  </a:cubicBezTo>
                  <a:cubicBezTo>
                    <a:pt x="11523" y="5088"/>
                    <a:pt x="12175" y="5740"/>
                    <a:pt x="12978" y="5740"/>
                  </a:cubicBezTo>
                  <a:cubicBezTo>
                    <a:pt x="13781" y="5740"/>
                    <a:pt x="14433" y="5088"/>
                    <a:pt x="14433" y="4286"/>
                  </a:cubicBezTo>
                  <a:cubicBezTo>
                    <a:pt x="14433" y="3483"/>
                    <a:pt x="13782" y="2831"/>
                    <a:pt x="12978" y="2831"/>
                  </a:cubicBezTo>
                  <a:close/>
                  <a:moveTo>
                    <a:pt x="10522" y="10783"/>
                  </a:moveTo>
                  <a:cubicBezTo>
                    <a:pt x="7726" y="15129"/>
                    <a:pt x="0" y="16147"/>
                    <a:pt x="0" y="23174"/>
                  </a:cubicBezTo>
                  <a:cubicBezTo>
                    <a:pt x="0" y="24685"/>
                    <a:pt x="473" y="26461"/>
                    <a:pt x="2511" y="28577"/>
                  </a:cubicBezTo>
                  <a:lnTo>
                    <a:pt x="23444" y="28577"/>
                  </a:lnTo>
                  <a:cubicBezTo>
                    <a:pt x="25483" y="26461"/>
                    <a:pt x="25955" y="24686"/>
                    <a:pt x="25955" y="23174"/>
                  </a:cubicBezTo>
                  <a:cubicBezTo>
                    <a:pt x="25955" y="16146"/>
                    <a:pt x="18230" y="15126"/>
                    <a:pt x="15434" y="10783"/>
                  </a:cubicBezTo>
                  <a:close/>
                  <a:moveTo>
                    <a:pt x="5628" y="33565"/>
                  </a:moveTo>
                  <a:cubicBezTo>
                    <a:pt x="5534" y="33565"/>
                    <a:pt x="5459" y="33641"/>
                    <a:pt x="5459" y="33734"/>
                  </a:cubicBezTo>
                  <a:lnTo>
                    <a:pt x="5459" y="40743"/>
                  </a:lnTo>
                  <a:lnTo>
                    <a:pt x="8519" y="40743"/>
                  </a:lnTo>
                  <a:lnTo>
                    <a:pt x="8519" y="33734"/>
                  </a:lnTo>
                  <a:cubicBezTo>
                    <a:pt x="8519" y="33640"/>
                    <a:pt x="8442" y="33565"/>
                    <a:pt x="8350" y="33565"/>
                  </a:cubicBezTo>
                  <a:close/>
                  <a:moveTo>
                    <a:pt x="12976" y="33565"/>
                  </a:moveTo>
                  <a:cubicBezTo>
                    <a:pt x="12130" y="33565"/>
                    <a:pt x="11446" y="34250"/>
                    <a:pt x="11446" y="35096"/>
                  </a:cubicBezTo>
                  <a:lnTo>
                    <a:pt x="11446" y="40743"/>
                  </a:lnTo>
                  <a:lnTo>
                    <a:pt x="14506" y="40743"/>
                  </a:lnTo>
                  <a:lnTo>
                    <a:pt x="14506" y="35096"/>
                  </a:lnTo>
                  <a:cubicBezTo>
                    <a:pt x="14506" y="34250"/>
                    <a:pt x="13823" y="33565"/>
                    <a:pt x="12976" y="33565"/>
                  </a:cubicBezTo>
                  <a:close/>
                  <a:moveTo>
                    <a:pt x="18964" y="33565"/>
                  </a:moveTo>
                  <a:cubicBezTo>
                    <a:pt x="18119" y="33565"/>
                    <a:pt x="17434" y="34250"/>
                    <a:pt x="17434" y="35096"/>
                  </a:cubicBezTo>
                  <a:lnTo>
                    <a:pt x="17434" y="40743"/>
                  </a:lnTo>
                  <a:lnTo>
                    <a:pt x="20494" y="40743"/>
                  </a:lnTo>
                  <a:lnTo>
                    <a:pt x="20494" y="35096"/>
                  </a:lnTo>
                  <a:cubicBezTo>
                    <a:pt x="20494" y="34250"/>
                    <a:pt x="19810" y="33565"/>
                    <a:pt x="18964" y="33565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2" name="Google Shape;312;p9"/>
          <p:cNvGrpSpPr/>
          <p:nvPr/>
        </p:nvGrpSpPr>
        <p:grpSpPr>
          <a:xfrm>
            <a:off x="7579974" y="3009758"/>
            <a:ext cx="618483" cy="1232720"/>
            <a:chOff x="4572000" y="1840743"/>
            <a:chExt cx="1547756" cy="3084884"/>
          </a:xfrm>
        </p:grpSpPr>
        <p:sp>
          <p:nvSpPr>
            <p:cNvPr id="313" name="Google Shape;313;p9"/>
            <p:cNvSpPr/>
            <p:nvPr/>
          </p:nvSpPr>
          <p:spPr>
            <a:xfrm>
              <a:off x="5199282" y="1927858"/>
              <a:ext cx="292962" cy="555824"/>
            </a:xfrm>
            <a:custGeom>
              <a:avLst/>
              <a:gdLst/>
              <a:ahLst/>
              <a:cxnLst/>
              <a:rect l="l" t="t" r="r" b="b"/>
              <a:pathLst>
                <a:path w="4913" h="9322" extrusionOk="0">
                  <a:moveTo>
                    <a:pt x="2071" y="0"/>
                  </a:moveTo>
                  <a:lnTo>
                    <a:pt x="2071" y="1673"/>
                  </a:lnTo>
                  <a:lnTo>
                    <a:pt x="2846" y="1673"/>
                  </a:lnTo>
                  <a:lnTo>
                    <a:pt x="2846" y="0"/>
                  </a:lnTo>
                  <a:close/>
                  <a:moveTo>
                    <a:pt x="1683" y="4053"/>
                  </a:moveTo>
                  <a:lnTo>
                    <a:pt x="1683" y="7395"/>
                  </a:lnTo>
                  <a:lnTo>
                    <a:pt x="3232" y="7395"/>
                  </a:lnTo>
                  <a:lnTo>
                    <a:pt x="3232" y="4053"/>
                  </a:lnTo>
                  <a:close/>
                  <a:moveTo>
                    <a:pt x="1399" y="7395"/>
                  </a:moveTo>
                  <a:cubicBezTo>
                    <a:pt x="626" y="7395"/>
                    <a:pt x="0" y="8021"/>
                    <a:pt x="0" y="8793"/>
                  </a:cubicBezTo>
                  <a:lnTo>
                    <a:pt x="0" y="9322"/>
                  </a:lnTo>
                  <a:lnTo>
                    <a:pt x="4912" y="9322"/>
                  </a:lnTo>
                  <a:lnTo>
                    <a:pt x="4912" y="8793"/>
                  </a:lnTo>
                  <a:cubicBezTo>
                    <a:pt x="4912" y="8021"/>
                    <a:pt x="4285" y="7395"/>
                    <a:pt x="3514" y="7395"/>
                  </a:cubicBezTo>
                  <a:lnTo>
                    <a:pt x="3232" y="7395"/>
                  </a:lnTo>
                  <a:lnTo>
                    <a:pt x="3232" y="7396"/>
                  </a:lnTo>
                  <a:lnTo>
                    <a:pt x="1683" y="7396"/>
                  </a:lnTo>
                  <a:lnTo>
                    <a:pt x="1683" y="7395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9"/>
            <p:cNvSpPr/>
            <p:nvPr/>
          </p:nvSpPr>
          <p:spPr>
            <a:xfrm>
              <a:off x="4645163" y="3544707"/>
              <a:ext cx="1401365" cy="130638"/>
            </a:xfrm>
            <a:custGeom>
              <a:avLst/>
              <a:gdLst/>
              <a:ahLst/>
              <a:cxnLst/>
              <a:rect l="l" t="t" r="r" b="b"/>
              <a:pathLst>
                <a:path w="23501" h="2191" extrusionOk="0">
                  <a:moveTo>
                    <a:pt x="122" y="0"/>
                  </a:moveTo>
                  <a:cubicBezTo>
                    <a:pt x="56" y="0"/>
                    <a:pt x="1" y="54"/>
                    <a:pt x="1" y="122"/>
                  </a:cubicBezTo>
                  <a:lnTo>
                    <a:pt x="1" y="2071"/>
                  </a:lnTo>
                  <a:cubicBezTo>
                    <a:pt x="1" y="2137"/>
                    <a:pt x="56" y="2191"/>
                    <a:pt x="122" y="2191"/>
                  </a:cubicBezTo>
                  <a:lnTo>
                    <a:pt x="23379" y="2191"/>
                  </a:lnTo>
                  <a:cubicBezTo>
                    <a:pt x="23446" y="2191"/>
                    <a:pt x="23501" y="2137"/>
                    <a:pt x="23501" y="2071"/>
                  </a:cubicBezTo>
                  <a:lnTo>
                    <a:pt x="23501" y="122"/>
                  </a:lnTo>
                  <a:cubicBezTo>
                    <a:pt x="23501" y="54"/>
                    <a:pt x="23446" y="0"/>
                    <a:pt x="2337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9"/>
            <p:cNvSpPr/>
            <p:nvPr/>
          </p:nvSpPr>
          <p:spPr>
            <a:xfrm>
              <a:off x="4744264" y="3675410"/>
              <a:ext cx="1203095" cy="1250217"/>
            </a:xfrm>
            <a:custGeom>
              <a:avLst/>
              <a:gdLst/>
              <a:ahLst/>
              <a:cxnLst/>
              <a:rect l="l" t="t" r="r" b="b"/>
              <a:pathLst>
                <a:path w="20176" h="20968" extrusionOk="0">
                  <a:moveTo>
                    <a:pt x="1" y="0"/>
                  </a:moveTo>
                  <a:lnTo>
                    <a:pt x="1" y="20968"/>
                  </a:lnTo>
                  <a:lnTo>
                    <a:pt x="20175" y="20968"/>
                  </a:lnTo>
                  <a:lnTo>
                    <a:pt x="2017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9"/>
            <p:cNvSpPr/>
            <p:nvPr/>
          </p:nvSpPr>
          <p:spPr>
            <a:xfrm>
              <a:off x="4572000" y="1840743"/>
              <a:ext cx="1547756" cy="2429361"/>
            </a:xfrm>
            <a:custGeom>
              <a:avLst/>
              <a:gdLst/>
              <a:ahLst/>
              <a:cxnLst/>
              <a:rect l="l" t="t" r="r" b="b"/>
              <a:pathLst>
                <a:path w="25956" h="40744" extrusionOk="0">
                  <a:moveTo>
                    <a:pt x="12978" y="1"/>
                  </a:moveTo>
                  <a:cubicBezTo>
                    <a:pt x="12392" y="1"/>
                    <a:pt x="11920" y="473"/>
                    <a:pt x="11920" y="1059"/>
                  </a:cubicBezTo>
                  <a:cubicBezTo>
                    <a:pt x="11920" y="1643"/>
                    <a:pt x="12392" y="2115"/>
                    <a:pt x="12978" y="2115"/>
                  </a:cubicBezTo>
                  <a:cubicBezTo>
                    <a:pt x="13563" y="2115"/>
                    <a:pt x="14036" y="1643"/>
                    <a:pt x="14036" y="1059"/>
                  </a:cubicBezTo>
                  <a:cubicBezTo>
                    <a:pt x="14036" y="473"/>
                    <a:pt x="13563" y="1"/>
                    <a:pt x="12978" y="1"/>
                  </a:cubicBezTo>
                  <a:close/>
                  <a:moveTo>
                    <a:pt x="12978" y="2831"/>
                  </a:moveTo>
                  <a:cubicBezTo>
                    <a:pt x="12174" y="2831"/>
                    <a:pt x="11523" y="3483"/>
                    <a:pt x="11523" y="4286"/>
                  </a:cubicBezTo>
                  <a:cubicBezTo>
                    <a:pt x="11523" y="5088"/>
                    <a:pt x="12175" y="5740"/>
                    <a:pt x="12978" y="5740"/>
                  </a:cubicBezTo>
                  <a:cubicBezTo>
                    <a:pt x="13781" y="5740"/>
                    <a:pt x="14433" y="5088"/>
                    <a:pt x="14433" y="4286"/>
                  </a:cubicBezTo>
                  <a:cubicBezTo>
                    <a:pt x="14433" y="3483"/>
                    <a:pt x="13782" y="2831"/>
                    <a:pt x="12978" y="2831"/>
                  </a:cubicBezTo>
                  <a:close/>
                  <a:moveTo>
                    <a:pt x="10522" y="10783"/>
                  </a:moveTo>
                  <a:cubicBezTo>
                    <a:pt x="7726" y="15129"/>
                    <a:pt x="0" y="16147"/>
                    <a:pt x="0" y="23174"/>
                  </a:cubicBezTo>
                  <a:cubicBezTo>
                    <a:pt x="0" y="24685"/>
                    <a:pt x="473" y="26461"/>
                    <a:pt x="2511" y="28577"/>
                  </a:cubicBezTo>
                  <a:lnTo>
                    <a:pt x="23444" y="28577"/>
                  </a:lnTo>
                  <a:cubicBezTo>
                    <a:pt x="25483" y="26461"/>
                    <a:pt x="25955" y="24686"/>
                    <a:pt x="25955" y="23174"/>
                  </a:cubicBezTo>
                  <a:cubicBezTo>
                    <a:pt x="25955" y="16146"/>
                    <a:pt x="18230" y="15126"/>
                    <a:pt x="15434" y="10783"/>
                  </a:cubicBezTo>
                  <a:close/>
                  <a:moveTo>
                    <a:pt x="5628" y="33565"/>
                  </a:moveTo>
                  <a:cubicBezTo>
                    <a:pt x="5534" y="33565"/>
                    <a:pt x="5459" y="33641"/>
                    <a:pt x="5459" y="33734"/>
                  </a:cubicBezTo>
                  <a:lnTo>
                    <a:pt x="5459" y="40743"/>
                  </a:lnTo>
                  <a:lnTo>
                    <a:pt x="8519" y="40743"/>
                  </a:lnTo>
                  <a:lnTo>
                    <a:pt x="8519" y="33734"/>
                  </a:lnTo>
                  <a:cubicBezTo>
                    <a:pt x="8519" y="33640"/>
                    <a:pt x="8442" y="33565"/>
                    <a:pt x="8350" y="33565"/>
                  </a:cubicBezTo>
                  <a:close/>
                  <a:moveTo>
                    <a:pt x="12976" y="33565"/>
                  </a:moveTo>
                  <a:cubicBezTo>
                    <a:pt x="12130" y="33565"/>
                    <a:pt x="11446" y="34250"/>
                    <a:pt x="11446" y="35096"/>
                  </a:cubicBezTo>
                  <a:lnTo>
                    <a:pt x="11446" y="40743"/>
                  </a:lnTo>
                  <a:lnTo>
                    <a:pt x="14506" y="40743"/>
                  </a:lnTo>
                  <a:lnTo>
                    <a:pt x="14506" y="35096"/>
                  </a:lnTo>
                  <a:cubicBezTo>
                    <a:pt x="14506" y="34250"/>
                    <a:pt x="13823" y="33565"/>
                    <a:pt x="12976" y="33565"/>
                  </a:cubicBezTo>
                  <a:close/>
                  <a:moveTo>
                    <a:pt x="18964" y="33565"/>
                  </a:moveTo>
                  <a:cubicBezTo>
                    <a:pt x="18119" y="33565"/>
                    <a:pt x="17434" y="34250"/>
                    <a:pt x="17434" y="35096"/>
                  </a:cubicBezTo>
                  <a:lnTo>
                    <a:pt x="17434" y="40743"/>
                  </a:lnTo>
                  <a:lnTo>
                    <a:pt x="20494" y="40743"/>
                  </a:lnTo>
                  <a:lnTo>
                    <a:pt x="20494" y="35096"/>
                  </a:lnTo>
                  <a:cubicBezTo>
                    <a:pt x="20494" y="34250"/>
                    <a:pt x="19810" y="33565"/>
                    <a:pt x="18964" y="33565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7" name="Google Shape;317;p9"/>
          <p:cNvGrpSpPr/>
          <p:nvPr/>
        </p:nvGrpSpPr>
        <p:grpSpPr>
          <a:xfrm>
            <a:off x="6107415" y="2509548"/>
            <a:ext cx="527129" cy="1952373"/>
            <a:chOff x="6119515" y="728876"/>
            <a:chExt cx="1153960" cy="4274022"/>
          </a:xfrm>
        </p:grpSpPr>
        <p:sp>
          <p:nvSpPr>
            <p:cNvPr id="318" name="Google Shape;318;p9"/>
            <p:cNvSpPr/>
            <p:nvPr/>
          </p:nvSpPr>
          <p:spPr>
            <a:xfrm>
              <a:off x="6669579" y="919802"/>
              <a:ext cx="53786" cy="115911"/>
            </a:xfrm>
            <a:custGeom>
              <a:avLst/>
              <a:gdLst/>
              <a:ahLst/>
              <a:cxnLst/>
              <a:rect l="l" t="t" r="r" b="b"/>
              <a:pathLst>
                <a:path w="902" h="1944" extrusionOk="0">
                  <a:moveTo>
                    <a:pt x="0" y="1"/>
                  </a:moveTo>
                  <a:lnTo>
                    <a:pt x="0" y="1944"/>
                  </a:lnTo>
                  <a:lnTo>
                    <a:pt x="902" y="1944"/>
                  </a:lnTo>
                  <a:lnTo>
                    <a:pt x="902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9"/>
            <p:cNvSpPr/>
            <p:nvPr/>
          </p:nvSpPr>
          <p:spPr>
            <a:xfrm>
              <a:off x="6683114" y="779499"/>
              <a:ext cx="26893" cy="57955"/>
            </a:xfrm>
            <a:custGeom>
              <a:avLst/>
              <a:gdLst/>
              <a:ahLst/>
              <a:cxnLst/>
              <a:rect l="l" t="t" r="r" b="b"/>
              <a:pathLst>
                <a:path w="451" h="972" extrusionOk="0">
                  <a:moveTo>
                    <a:pt x="1" y="0"/>
                  </a:moveTo>
                  <a:lnTo>
                    <a:pt x="1" y="971"/>
                  </a:lnTo>
                  <a:lnTo>
                    <a:pt x="450" y="97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9"/>
            <p:cNvSpPr/>
            <p:nvPr/>
          </p:nvSpPr>
          <p:spPr>
            <a:xfrm>
              <a:off x="6611442" y="1035657"/>
              <a:ext cx="170065" cy="66780"/>
            </a:xfrm>
            <a:custGeom>
              <a:avLst/>
              <a:gdLst/>
              <a:ahLst/>
              <a:cxnLst/>
              <a:rect l="l" t="t" r="r" b="b"/>
              <a:pathLst>
                <a:path w="2852" h="1120" extrusionOk="0">
                  <a:moveTo>
                    <a:pt x="812" y="1"/>
                  </a:moveTo>
                  <a:cubicBezTo>
                    <a:pt x="364" y="1"/>
                    <a:pt x="0" y="363"/>
                    <a:pt x="0" y="812"/>
                  </a:cubicBezTo>
                  <a:lnTo>
                    <a:pt x="0" y="1119"/>
                  </a:lnTo>
                  <a:lnTo>
                    <a:pt x="2852" y="1119"/>
                  </a:lnTo>
                  <a:lnTo>
                    <a:pt x="2852" y="812"/>
                  </a:lnTo>
                  <a:cubicBezTo>
                    <a:pt x="2852" y="364"/>
                    <a:pt x="2490" y="1"/>
                    <a:pt x="204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9"/>
            <p:cNvSpPr/>
            <p:nvPr/>
          </p:nvSpPr>
          <p:spPr>
            <a:xfrm>
              <a:off x="6347053" y="1794949"/>
              <a:ext cx="699042" cy="726531"/>
            </a:xfrm>
            <a:custGeom>
              <a:avLst/>
              <a:gdLst/>
              <a:ahLst/>
              <a:cxnLst/>
              <a:rect l="l" t="t" r="r" b="b"/>
              <a:pathLst>
                <a:path w="11723" h="12185" extrusionOk="0">
                  <a:moveTo>
                    <a:pt x="0" y="1"/>
                  </a:moveTo>
                  <a:lnTo>
                    <a:pt x="0" y="12184"/>
                  </a:lnTo>
                  <a:lnTo>
                    <a:pt x="11723" y="12184"/>
                  </a:lnTo>
                  <a:lnTo>
                    <a:pt x="11723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9"/>
            <p:cNvSpPr/>
            <p:nvPr/>
          </p:nvSpPr>
          <p:spPr>
            <a:xfrm>
              <a:off x="6154516" y="1719103"/>
              <a:ext cx="1083954" cy="962646"/>
            </a:xfrm>
            <a:custGeom>
              <a:avLst/>
              <a:gdLst/>
              <a:ahLst/>
              <a:cxnLst/>
              <a:rect l="l" t="t" r="r" b="b"/>
              <a:pathLst>
                <a:path w="18178" h="16145" extrusionOk="0">
                  <a:moveTo>
                    <a:pt x="2897" y="1"/>
                  </a:moveTo>
                  <a:cubicBezTo>
                    <a:pt x="2545" y="1"/>
                    <a:pt x="2261" y="285"/>
                    <a:pt x="2261" y="637"/>
                  </a:cubicBezTo>
                  <a:cubicBezTo>
                    <a:pt x="2261" y="987"/>
                    <a:pt x="2545" y="1273"/>
                    <a:pt x="2899" y="1273"/>
                  </a:cubicBezTo>
                  <a:lnTo>
                    <a:pt x="15279" y="1273"/>
                  </a:lnTo>
                  <a:cubicBezTo>
                    <a:pt x="15630" y="1273"/>
                    <a:pt x="15915" y="987"/>
                    <a:pt x="15915" y="637"/>
                  </a:cubicBezTo>
                  <a:cubicBezTo>
                    <a:pt x="15915" y="285"/>
                    <a:pt x="15630" y="1"/>
                    <a:pt x="15279" y="1"/>
                  </a:cubicBezTo>
                  <a:close/>
                  <a:moveTo>
                    <a:pt x="146" y="13459"/>
                  </a:moveTo>
                  <a:cubicBezTo>
                    <a:pt x="66" y="13459"/>
                    <a:pt x="1" y="13524"/>
                    <a:pt x="1" y="13604"/>
                  </a:cubicBezTo>
                  <a:lnTo>
                    <a:pt x="1" y="15999"/>
                  </a:lnTo>
                  <a:cubicBezTo>
                    <a:pt x="1" y="16079"/>
                    <a:pt x="66" y="16144"/>
                    <a:pt x="146" y="16144"/>
                  </a:cubicBezTo>
                  <a:lnTo>
                    <a:pt x="18032" y="16144"/>
                  </a:lnTo>
                  <a:cubicBezTo>
                    <a:pt x="18112" y="16144"/>
                    <a:pt x="18177" y="16079"/>
                    <a:pt x="18177" y="15999"/>
                  </a:cubicBezTo>
                  <a:lnTo>
                    <a:pt x="18177" y="13604"/>
                  </a:lnTo>
                  <a:cubicBezTo>
                    <a:pt x="18177" y="13524"/>
                    <a:pt x="18112" y="13459"/>
                    <a:pt x="18032" y="1345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9"/>
            <p:cNvSpPr/>
            <p:nvPr/>
          </p:nvSpPr>
          <p:spPr>
            <a:xfrm>
              <a:off x="6342999" y="3586565"/>
              <a:ext cx="706973" cy="1416332"/>
            </a:xfrm>
            <a:custGeom>
              <a:avLst/>
              <a:gdLst/>
              <a:ahLst/>
              <a:cxnLst/>
              <a:rect l="l" t="t" r="r" b="b"/>
              <a:pathLst>
                <a:path w="11856" h="23754" extrusionOk="0">
                  <a:moveTo>
                    <a:pt x="0" y="1"/>
                  </a:moveTo>
                  <a:lnTo>
                    <a:pt x="0" y="23753"/>
                  </a:lnTo>
                  <a:lnTo>
                    <a:pt x="11856" y="23753"/>
                  </a:lnTo>
                  <a:lnTo>
                    <a:pt x="1185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012" scaled="0"/>
            </a:gra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9"/>
            <p:cNvSpPr/>
            <p:nvPr/>
          </p:nvSpPr>
          <p:spPr>
            <a:xfrm>
              <a:off x="6349439" y="3272092"/>
              <a:ext cx="694093" cy="154250"/>
            </a:xfrm>
            <a:custGeom>
              <a:avLst/>
              <a:gdLst/>
              <a:ahLst/>
              <a:cxnLst/>
              <a:rect l="l" t="t" r="r" b="b"/>
              <a:pathLst>
                <a:path w="11640" h="2587" extrusionOk="0">
                  <a:moveTo>
                    <a:pt x="1" y="0"/>
                  </a:moveTo>
                  <a:lnTo>
                    <a:pt x="1" y="2587"/>
                  </a:lnTo>
                  <a:lnTo>
                    <a:pt x="11639" y="2587"/>
                  </a:lnTo>
                  <a:lnTo>
                    <a:pt x="11639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9"/>
            <p:cNvSpPr/>
            <p:nvPr/>
          </p:nvSpPr>
          <p:spPr>
            <a:xfrm>
              <a:off x="6119515" y="728876"/>
              <a:ext cx="1153960" cy="3858572"/>
            </a:xfrm>
            <a:custGeom>
              <a:avLst/>
              <a:gdLst/>
              <a:ahLst/>
              <a:cxnLst/>
              <a:rect l="l" t="t" r="r" b="b"/>
              <a:pathLst>
                <a:path w="19352" h="64714" extrusionOk="0">
                  <a:moveTo>
                    <a:pt x="9669" y="0"/>
                  </a:moveTo>
                  <a:cubicBezTo>
                    <a:pt x="9334" y="0"/>
                    <a:pt x="9062" y="276"/>
                    <a:pt x="9062" y="613"/>
                  </a:cubicBezTo>
                  <a:cubicBezTo>
                    <a:pt x="9062" y="952"/>
                    <a:pt x="9337" y="1228"/>
                    <a:pt x="9675" y="1228"/>
                  </a:cubicBezTo>
                  <a:cubicBezTo>
                    <a:pt x="10014" y="1228"/>
                    <a:pt x="10289" y="952"/>
                    <a:pt x="10289" y="613"/>
                  </a:cubicBezTo>
                  <a:cubicBezTo>
                    <a:pt x="10289" y="276"/>
                    <a:pt x="10014" y="0"/>
                    <a:pt x="9675" y="0"/>
                  </a:cubicBezTo>
                  <a:cubicBezTo>
                    <a:pt x="9673" y="0"/>
                    <a:pt x="9671" y="0"/>
                    <a:pt x="9669" y="0"/>
                  </a:cubicBezTo>
                  <a:close/>
                  <a:moveTo>
                    <a:pt x="9677" y="1645"/>
                  </a:moveTo>
                  <a:cubicBezTo>
                    <a:pt x="9209" y="1645"/>
                    <a:pt x="8831" y="2023"/>
                    <a:pt x="8831" y="2491"/>
                  </a:cubicBezTo>
                  <a:cubicBezTo>
                    <a:pt x="8831" y="2958"/>
                    <a:pt x="9209" y="3336"/>
                    <a:pt x="9677" y="3336"/>
                  </a:cubicBezTo>
                  <a:cubicBezTo>
                    <a:pt x="10144" y="3336"/>
                    <a:pt x="10522" y="2958"/>
                    <a:pt x="10522" y="2491"/>
                  </a:cubicBezTo>
                  <a:cubicBezTo>
                    <a:pt x="10522" y="2023"/>
                    <a:pt x="10144" y="1645"/>
                    <a:pt x="9677" y="1645"/>
                  </a:cubicBezTo>
                  <a:close/>
                  <a:moveTo>
                    <a:pt x="8250" y="6264"/>
                  </a:moveTo>
                  <a:cubicBezTo>
                    <a:pt x="6624" y="8790"/>
                    <a:pt x="2135" y="9383"/>
                    <a:pt x="2135" y="13467"/>
                  </a:cubicBezTo>
                  <a:cubicBezTo>
                    <a:pt x="2135" y="14346"/>
                    <a:pt x="2411" y="15377"/>
                    <a:pt x="3594" y="16606"/>
                  </a:cubicBezTo>
                  <a:lnTo>
                    <a:pt x="15755" y="16606"/>
                  </a:lnTo>
                  <a:cubicBezTo>
                    <a:pt x="16941" y="15376"/>
                    <a:pt x="17215" y="14346"/>
                    <a:pt x="17215" y="13467"/>
                  </a:cubicBezTo>
                  <a:cubicBezTo>
                    <a:pt x="17215" y="9384"/>
                    <a:pt x="12725" y="8790"/>
                    <a:pt x="11100" y="6264"/>
                  </a:cubicBezTo>
                  <a:close/>
                  <a:moveTo>
                    <a:pt x="7129" y="20917"/>
                  </a:moveTo>
                  <a:cubicBezTo>
                    <a:pt x="6410" y="20917"/>
                    <a:pt x="5826" y="21499"/>
                    <a:pt x="5826" y="22220"/>
                  </a:cubicBezTo>
                  <a:lnTo>
                    <a:pt x="5826" y="27026"/>
                  </a:lnTo>
                  <a:lnTo>
                    <a:pt x="8431" y="27026"/>
                  </a:lnTo>
                  <a:lnTo>
                    <a:pt x="8431" y="22220"/>
                  </a:lnTo>
                  <a:cubicBezTo>
                    <a:pt x="8431" y="21499"/>
                    <a:pt x="7847" y="20917"/>
                    <a:pt x="7129" y="20917"/>
                  </a:cubicBezTo>
                  <a:close/>
                  <a:moveTo>
                    <a:pt x="12225" y="20917"/>
                  </a:moveTo>
                  <a:cubicBezTo>
                    <a:pt x="11506" y="20917"/>
                    <a:pt x="10924" y="21499"/>
                    <a:pt x="10924" y="22220"/>
                  </a:cubicBezTo>
                  <a:lnTo>
                    <a:pt x="10924" y="27026"/>
                  </a:lnTo>
                  <a:lnTo>
                    <a:pt x="13528" y="27026"/>
                  </a:lnTo>
                  <a:lnTo>
                    <a:pt x="13528" y="22220"/>
                  </a:lnTo>
                  <a:cubicBezTo>
                    <a:pt x="13528" y="21499"/>
                    <a:pt x="12945" y="20917"/>
                    <a:pt x="12225" y="20917"/>
                  </a:cubicBezTo>
                  <a:close/>
                  <a:moveTo>
                    <a:pt x="1874" y="32751"/>
                  </a:moveTo>
                  <a:cubicBezTo>
                    <a:pt x="353" y="34329"/>
                    <a:pt x="1" y="35654"/>
                    <a:pt x="1" y="36779"/>
                  </a:cubicBezTo>
                  <a:cubicBezTo>
                    <a:pt x="1" y="39760"/>
                    <a:pt x="1864" y="41290"/>
                    <a:pt x="3857" y="42654"/>
                  </a:cubicBezTo>
                  <a:lnTo>
                    <a:pt x="15495" y="42654"/>
                  </a:lnTo>
                  <a:cubicBezTo>
                    <a:pt x="17485" y="41290"/>
                    <a:pt x="19351" y="39760"/>
                    <a:pt x="19351" y="36779"/>
                  </a:cubicBezTo>
                  <a:cubicBezTo>
                    <a:pt x="19351" y="35654"/>
                    <a:pt x="18999" y="34329"/>
                    <a:pt x="17478" y="32751"/>
                  </a:cubicBezTo>
                  <a:close/>
                  <a:moveTo>
                    <a:pt x="3393" y="45239"/>
                  </a:moveTo>
                  <a:cubicBezTo>
                    <a:pt x="2651" y="45239"/>
                    <a:pt x="2050" y="45840"/>
                    <a:pt x="2050" y="46582"/>
                  </a:cubicBezTo>
                  <a:cubicBezTo>
                    <a:pt x="2050" y="47325"/>
                    <a:pt x="2651" y="47927"/>
                    <a:pt x="3393" y="47927"/>
                  </a:cubicBezTo>
                  <a:lnTo>
                    <a:pt x="15959" y="47927"/>
                  </a:lnTo>
                  <a:cubicBezTo>
                    <a:pt x="16701" y="47927"/>
                    <a:pt x="17302" y="47325"/>
                    <a:pt x="17302" y="46582"/>
                  </a:cubicBezTo>
                  <a:cubicBezTo>
                    <a:pt x="17302" y="45840"/>
                    <a:pt x="16701" y="45239"/>
                    <a:pt x="15959" y="45239"/>
                  </a:cubicBezTo>
                  <a:close/>
                  <a:moveTo>
                    <a:pt x="9675" y="52433"/>
                  </a:moveTo>
                  <a:cubicBezTo>
                    <a:pt x="8230" y="52433"/>
                    <a:pt x="7058" y="53604"/>
                    <a:pt x="7058" y="55050"/>
                  </a:cubicBezTo>
                  <a:lnTo>
                    <a:pt x="7058" y="64714"/>
                  </a:lnTo>
                  <a:lnTo>
                    <a:pt x="12293" y="64714"/>
                  </a:lnTo>
                  <a:lnTo>
                    <a:pt x="12293" y="55050"/>
                  </a:lnTo>
                  <a:cubicBezTo>
                    <a:pt x="12293" y="53604"/>
                    <a:pt x="11121" y="52433"/>
                    <a:pt x="9675" y="52433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26" name="Google Shape;326;p9"/>
          <p:cNvGrpSpPr/>
          <p:nvPr/>
        </p:nvGrpSpPr>
        <p:grpSpPr>
          <a:xfrm>
            <a:off x="7176711" y="2509548"/>
            <a:ext cx="527129" cy="1952373"/>
            <a:chOff x="6119515" y="728876"/>
            <a:chExt cx="1153960" cy="4274022"/>
          </a:xfrm>
        </p:grpSpPr>
        <p:sp>
          <p:nvSpPr>
            <p:cNvPr id="327" name="Google Shape;327;p9"/>
            <p:cNvSpPr/>
            <p:nvPr/>
          </p:nvSpPr>
          <p:spPr>
            <a:xfrm>
              <a:off x="6669579" y="919802"/>
              <a:ext cx="53786" cy="115911"/>
            </a:xfrm>
            <a:custGeom>
              <a:avLst/>
              <a:gdLst/>
              <a:ahLst/>
              <a:cxnLst/>
              <a:rect l="l" t="t" r="r" b="b"/>
              <a:pathLst>
                <a:path w="902" h="1944" extrusionOk="0">
                  <a:moveTo>
                    <a:pt x="0" y="1"/>
                  </a:moveTo>
                  <a:lnTo>
                    <a:pt x="0" y="1944"/>
                  </a:lnTo>
                  <a:lnTo>
                    <a:pt x="902" y="1944"/>
                  </a:lnTo>
                  <a:lnTo>
                    <a:pt x="902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9"/>
            <p:cNvSpPr/>
            <p:nvPr/>
          </p:nvSpPr>
          <p:spPr>
            <a:xfrm>
              <a:off x="6683114" y="779499"/>
              <a:ext cx="26893" cy="57955"/>
            </a:xfrm>
            <a:custGeom>
              <a:avLst/>
              <a:gdLst/>
              <a:ahLst/>
              <a:cxnLst/>
              <a:rect l="l" t="t" r="r" b="b"/>
              <a:pathLst>
                <a:path w="451" h="972" extrusionOk="0">
                  <a:moveTo>
                    <a:pt x="1" y="0"/>
                  </a:moveTo>
                  <a:lnTo>
                    <a:pt x="1" y="971"/>
                  </a:lnTo>
                  <a:lnTo>
                    <a:pt x="450" y="971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9"/>
            <p:cNvSpPr/>
            <p:nvPr/>
          </p:nvSpPr>
          <p:spPr>
            <a:xfrm>
              <a:off x="6611442" y="1035657"/>
              <a:ext cx="170065" cy="66780"/>
            </a:xfrm>
            <a:custGeom>
              <a:avLst/>
              <a:gdLst/>
              <a:ahLst/>
              <a:cxnLst/>
              <a:rect l="l" t="t" r="r" b="b"/>
              <a:pathLst>
                <a:path w="2852" h="1120" extrusionOk="0">
                  <a:moveTo>
                    <a:pt x="812" y="1"/>
                  </a:moveTo>
                  <a:cubicBezTo>
                    <a:pt x="364" y="1"/>
                    <a:pt x="0" y="363"/>
                    <a:pt x="0" y="812"/>
                  </a:cubicBezTo>
                  <a:lnTo>
                    <a:pt x="0" y="1119"/>
                  </a:lnTo>
                  <a:lnTo>
                    <a:pt x="2852" y="1119"/>
                  </a:lnTo>
                  <a:lnTo>
                    <a:pt x="2852" y="812"/>
                  </a:lnTo>
                  <a:cubicBezTo>
                    <a:pt x="2852" y="364"/>
                    <a:pt x="2490" y="1"/>
                    <a:pt x="2040" y="1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9"/>
            <p:cNvSpPr/>
            <p:nvPr/>
          </p:nvSpPr>
          <p:spPr>
            <a:xfrm>
              <a:off x="6347053" y="1794949"/>
              <a:ext cx="699042" cy="726531"/>
            </a:xfrm>
            <a:custGeom>
              <a:avLst/>
              <a:gdLst/>
              <a:ahLst/>
              <a:cxnLst/>
              <a:rect l="l" t="t" r="r" b="b"/>
              <a:pathLst>
                <a:path w="11723" h="12185" extrusionOk="0">
                  <a:moveTo>
                    <a:pt x="0" y="1"/>
                  </a:moveTo>
                  <a:lnTo>
                    <a:pt x="0" y="12184"/>
                  </a:lnTo>
                  <a:lnTo>
                    <a:pt x="11723" y="12184"/>
                  </a:lnTo>
                  <a:lnTo>
                    <a:pt x="11723" y="1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9"/>
            <p:cNvSpPr/>
            <p:nvPr/>
          </p:nvSpPr>
          <p:spPr>
            <a:xfrm>
              <a:off x="6154516" y="1719103"/>
              <a:ext cx="1083954" cy="962646"/>
            </a:xfrm>
            <a:custGeom>
              <a:avLst/>
              <a:gdLst/>
              <a:ahLst/>
              <a:cxnLst/>
              <a:rect l="l" t="t" r="r" b="b"/>
              <a:pathLst>
                <a:path w="18178" h="16145" extrusionOk="0">
                  <a:moveTo>
                    <a:pt x="2897" y="1"/>
                  </a:moveTo>
                  <a:cubicBezTo>
                    <a:pt x="2545" y="1"/>
                    <a:pt x="2261" y="285"/>
                    <a:pt x="2261" y="637"/>
                  </a:cubicBezTo>
                  <a:cubicBezTo>
                    <a:pt x="2261" y="987"/>
                    <a:pt x="2545" y="1273"/>
                    <a:pt x="2899" y="1273"/>
                  </a:cubicBezTo>
                  <a:lnTo>
                    <a:pt x="15279" y="1273"/>
                  </a:lnTo>
                  <a:cubicBezTo>
                    <a:pt x="15630" y="1273"/>
                    <a:pt x="15915" y="987"/>
                    <a:pt x="15915" y="637"/>
                  </a:cubicBezTo>
                  <a:cubicBezTo>
                    <a:pt x="15915" y="285"/>
                    <a:pt x="15630" y="1"/>
                    <a:pt x="15279" y="1"/>
                  </a:cubicBezTo>
                  <a:close/>
                  <a:moveTo>
                    <a:pt x="146" y="13459"/>
                  </a:moveTo>
                  <a:cubicBezTo>
                    <a:pt x="66" y="13459"/>
                    <a:pt x="1" y="13524"/>
                    <a:pt x="1" y="13604"/>
                  </a:cubicBezTo>
                  <a:lnTo>
                    <a:pt x="1" y="15999"/>
                  </a:lnTo>
                  <a:cubicBezTo>
                    <a:pt x="1" y="16079"/>
                    <a:pt x="66" y="16144"/>
                    <a:pt x="146" y="16144"/>
                  </a:cubicBezTo>
                  <a:lnTo>
                    <a:pt x="18032" y="16144"/>
                  </a:lnTo>
                  <a:cubicBezTo>
                    <a:pt x="18112" y="16144"/>
                    <a:pt x="18177" y="16079"/>
                    <a:pt x="18177" y="15999"/>
                  </a:cubicBezTo>
                  <a:lnTo>
                    <a:pt x="18177" y="13604"/>
                  </a:lnTo>
                  <a:cubicBezTo>
                    <a:pt x="18177" y="13524"/>
                    <a:pt x="18112" y="13459"/>
                    <a:pt x="18032" y="13459"/>
                  </a:cubicBezTo>
                  <a:close/>
                </a:path>
              </a:pathLst>
            </a:custGeom>
            <a:solidFill>
              <a:schemeClr val="lt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9"/>
            <p:cNvSpPr/>
            <p:nvPr/>
          </p:nvSpPr>
          <p:spPr>
            <a:xfrm>
              <a:off x="6342999" y="3586565"/>
              <a:ext cx="706973" cy="1416332"/>
            </a:xfrm>
            <a:custGeom>
              <a:avLst/>
              <a:gdLst/>
              <a:ahLst/>
              <a:cxnLst/>
              <a:rect l="l" t="t" r="r" b="b"/>
              <a:pathLst>
                <a:path w="11856" h="23754" extrusionOk="0">
                  <a:moveTo>
                    <a:pt x="0" y="1"/>
                  </a:moveTo>
                  <a:lnTo>
                    <a:pt x="0" y="23753"/>
                  </a:lnTo>
                  <a:lnTo>
                    <a:pt x="11856" y="23753"/>
                  </a:lnTo>
                  <a:lnTo>
                    <a:pt x="11856" y="1"/>
                  </a:lnTo>
                  <a:close/>
                </a:path>
              </a:pathLst>
            </a:custGeom>
            <a:gradFill>
              <a:gsLst>
                <a:gs pos="0">
                  <a:schemeClr val="dk2"/>
                </a:gs>
                <a:gs pos="100000">
                  <a:schemeClr val="lt2"/>
                </a:gs>
              </a:gsLst>
              <a:lin ang="5400012" scaled="0"/>
            </a:gra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6349439" y="3272092"/>
              <a:ext cx="694093" cy="154250"/>
            </a:xfrm>
            <a:custGeom>
              <a:avLst/>
              <a:gdLst/>
              <a:ahLst/>
              <a:cxnLst/>
              <a:rect l="l" t="t" r="r" b="b"/>
              <a:pathLst>
                <a:path w="11640" h="2587" extrusionOk="0">
                  <a:moveTo>
                    <a:pt x="1" y="0"/>
                  </a:moveTo>
                  <a:lnTo>
                    <a:pt x="1" y="2587"/>
                  </a:lnTo>
                  <a:lnTo>
                    <a:pt x="11639" y="2587"/>
                  </a:lnTo>
                  <a:lnTo>
                    <a:pt x="11639" y="0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9"/>
            <p:cNvSpPr/>
            <p:nvPr/>
          </p:nvSpPr>
          <p:spPr>
            <a:xfrm>
              <a:off x="6119515" y="728876"/>
              <a:ext cx="1153960" cy="3858572"/>
            </a:xfrm>
            <a:custGeom>
              <a:avLst/>
              <a:gdLst/>
              <a:ahLst/>
              <a:cxnLst/>
              <a:rect l="l" t="t" r="r" b="b"/>
              <a:pathLst>
                <a:path w="19352" h="64714" extrusionOk="0">
                  <a:moveTo>
                    <a:pt x="9669" y="0"/>
                  </a:moveTo>
                  <a:cubicBezTo>
                    <a:pt x="9334" y="0"/>
                    <a:pt x="9062" y="276"/>
                    <a:pt x="9062" y="613"/>
                  </a:cubicBezTo>
                  <a:cubicBezTo>
                    <a:pt x="9062" y="952"/>
                    <a:pt x="9337" y="1228"/>
                    <a:pt x="9675" y="1228"/>
                  </a:cubicBezTo>
                  <a:cubicBezTo>
                    <a:pt x="10014" y="1228"/>
                    <a:pt x="10289" y="952"/>
                    <a:pt x="10289" y="613"/>
                  </a:cubicBezTo>
                  <a:cubicBezTo>
                    <a:pt x="10289" y="276"/>
                    <a:pt x="10014" y="0"/>
                    <a:pt x="9675" y="0"/>
                  </a:cubicBezTo>
                  <a:cubicBezTo>
                    <a:pt x="9673" y="0"/>
                    <a:pt x="9671" y="0"/>
                    <a:pt x="9669" y="0"/>
                  </a:cubicBezTo>
                  <a:close/>
                  <a:moveTo>
                    <a:pt x="9677" y="1645"/>
                  </a:moveTo>
                  <a:cubicBezTo>
                    <a:pt x="9209" y="1645"/>
                    <a:pt x="8831" y="2023"/>
                    <a:pt x="8831" y="2491"/>
                  </a:cubicBezTo>
                  <a:cubicBezTo>
                    <a:pt x="8831" y="2958"/>
                    <a:pt x="9209" y="3336"/>
                    <a:pt x="9677" y="3336"/>
                  </a:cubicBezTo>
                  <a:cubicBezTo>
                    <a:pt x="10144" y="3336"/>
                    <a:pt x="10522" y="2958"/>
                    <a:pt x="10522" y="2491"/>
                  </a:cubicBezTo>
                  <a:cubicBezTo>
                    <a:pt x="10522" y="2023"/>
                    <a:pt x="10144" y="1645"/>
                    <a:pt x="9677" y="1645"/>
                  </a:cubicBezTo>
                  <a:close/>
                  <a:moveTo>
                    <a:pt x="8250" y="6264"/>
                  </a:moveTo>
                  <a:cubicBezTo>
                    <a:pt x="6624" y="8790"/>
                    <a:pt x="2135" y="9383"/>
                    <a:pt x="2135" y="13467"/>
                  </a:cubicBezTo>
                  <a:cubicBezTo>
                    <a:pt x="2135" y="14346"/>
                    <a:pt x="2411" y="15377"/>
                    <a:pt x="3594" y="16606"/>
                  </a:cubicBezTo>
                  <a:lnTo>
                    <a:pt x="15755" y="16606"/>
                  </a:lnTo>
                  <a:cubicBezTo>
                    <a:pt x="16941" y="15376"/>
                    <a:pt x="17215" y="14346"/>
                    <a:pt x="17215" y="13467"/>
                  </a:cubicBezTo>
                  <a:cubicBezTo>
                    <a:pt x="17215" y="9384"/>
                    <a:pt x="12725" y="8790"/>
                    <a:pt x="11100" y="6264"/>
                  </a:cubicBezTo>
                  <a:close/>
                  <a:moveTo>
                    <a:pt x="7129" y="20917"/>
                  </a:moveTo>
                  <a:cubicBezTo>
                    <a:pt x="6410" y="20917"/>
                    <a:pt x="5826" y="21499"/>
                    <a:pt x="5826" y="22220"/>
                  </a:cubicBezTo>
                  <a:lnTo>
                    <a:pt x="5826" y="27026"/>
                  </a:lnTo>
                  <a:lnTo>
                    <a:pt x="8431" y="27026"/>
                  </a:lnTo>
                  <a:lnTo>
                    <a:pt x="8431" y="22220"/>
                  </a:lnTo>
                  <a:cubicBezTo>
                    <a:pt x="8431" y="21499"/>
                    <a:pt x="7847" y="20917"/>
                    <a:pt x="7129" y="20917"/>
                  </a:cubicBezTo>
                  <a:close/>
                  <a:moveTo>
                    <a:pt x="12225" y="20917"/>
                  </a:moveTo>
                  <a:cubicBezTo>
                    <a:pt x="11506" y="20917"/>
                    <a:pt x="10924" y="21499"/>
                    <a:pt x="10924" y="22220"/>
                  </a:cubicBezTo>
                  <a:lnTo>
                    <a:pt x="10924" y="27026"/>
                  </a:lnTo>
                  <a:lnTo>
                    <a:pt x="13528" y="27026"/>
                  </a:lnTo>
                  <a:lnTo>
                    <a:pt x="13528" y="22220"/>
                  </a:lnTo>
                  <a:cubicBezTo>
                    <a:pt x="13528" y="21499"/>
                    <a:pt x="12945" y="20917"/>
                    <a:pt x="12225" y="20917"/>
                  </a:cubicBezTo>
                  <a:close/>
                  <a:moveTo>
                    <a:pt x="1874" y="32751"/>
                  </a:moveTo>
                  <a:cubicBezTo>
                    <a:pt x="353" y="34329"/>
                    <a:pt x="1" y="35654"/>
                    <a:pt x="1" y="36779"/>
                  </a:cubicBezTo>
                  <a:cubicBezTo>
                    <a:pt x="1" y="39760"/>
                    <a:pt x="1864" y="41290"/>
                    <a:pt x="3857" y="42654"/>
                  </a:cubicBezTo>
                  <a:lnTo>
                    <a:pt x="15495" y="42654"/>
                  </a:lnTo>
                  <a:cubicBezTo>
                    <a:pt x="17485" y="41290"/>
                    <a:pt x="19351" y="39760"/>
                    <a:pt x="19351" y="36779"/>
                  </a:cubicBezTo>
                  <a:cubicBezTo>
                    <a:pt x="19351" y="35654"/>
                    <a:pt x="18999" y="34329"/>
                    <a:pt x="17478" y="32751"/>
                  </a:cubicBezTo>
                  <a:close/>
                  <a:moveTo>
                    <a:pt x="3393" y="45239"/>
                  </a:moveTo>
                  <a:cubicBezTo>
                    <a:pt x="2651" y="45239"/>
                    <a:pt x="2050" y="45840"/>
                    <a:pt x="2050" y="46582"/>
                  </a:cubicBezTo>
                  <a:cubicBezTo>
                    <a:pt x="2050" y="47325"/>
                    <a:pt x="2651" y="47927"/>
                    <a:pt x="3393" y="47927"/>
                  </a:cubicBezTo>
                  <a:lnTo>
                    <a:pt x="15959" y="47927"/>
                  </a:lnTo>
                  <a:cubicBezTo>
                    <a:pt x="16701" y="47927"/>
                    <a:pt x="17302" y="47325"/>
                    <a:pt x="17302" y="46582"/>
                  </a:cubicBezTo>
                  <a:cubicBezTo>
                    <a:pt x="17302" y="45840"/>
                    <a:pt x="16701" y="45239"/>
                    <a:pt x="15959" y="45239"/>
                  </a:cubicBezTo>
                  <a:close/>
                  <a:moveTo>
                    <a:pt x="9675" y="52433"/>
                  </a:moveTo>
                  <a:cubicBezTo>
                    <a:pt x="8230" y="52433"/>
                    <a:pt x="7058" y="53604"/>
                    <a:pt x="7058" y="55050"/>
                  </a:cubicBezTo>
                  <a:lnTo>
                    <a:pt x="7058" y="64714"/>
                  </a:lnTo>
                  <a:lnTo>
                    <a:pt x="12293" y="64714"/>
                  </a:lnTo>
                  <a:lnTo>
                    <a:pt x="12293" y="55050"/>
                  </a:lnTo>
                  <a:cubicBezTo>
                    <a:pt x="12293" y="53604"/>
                    <a:pt x="11121" y="52433"/>
                    <a:pt x="9675" y="52433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" name="Google Shape;335;p9"/>
          <p:cNvGrpSpPr/>
          <p:nvPr/>
        </p:nvGrpSpPr>
        <p:grpSpPr>
          <a:xfrm>
            <a:off x="6427008" y="2769159"/>
            <a:ext cx="962085" cy="1917564"/>
            <a:chOff x="4572000" y="1840743"/>
            <a:chExt cx="1547756" cy="3084884"/>
          </a:xfrm>
        </p:grpSpPr>
        <p:sp>
          <p:nvSpPr>
            <p:cNvPr id="336" name="Google Shape;336;p9"/>
            <p:cNvSpPr/>
            <p:nvPr/>
          </p:nvSpPr>
          <p:spPr>
            <a:xfrm>
              <a:off x="5199282" y="1927858"/>
              <a:ext cx="292962" cy="555824"/>
            </a:xfrm>
            <a:custGeom>
              <a:avLst/>
              <a:gdLst/>
              <a:ahLst/>
              <a:cxnLst/>
              <a:rect l="l" t="t" r="r" b="b"/>
              <a:pathLst>
                <a:path w="4913" h="9322" extrusionOk="0">
                  <a:moveTo>
                    <a:pt x="2071" y="0"/>
                  </a:moveTo>
                  <a:lnTo>
                    <a:pt x="2071" y="1673"/>
                  </a:lnTo>
                  <a:lnTo>
                    <a:pt x="2846" y="1673"/>
                  </a:lnTo>
                  <a:lnTo>
                    <a:pt x="2846" y="0"/>
                  </a:lnTo>
                  <a:close/>
                  <a:moveTo>
                    <a:pt x="1683" y="4053"/>
                  </a:moveTo>
                  <a:lnTo>
                    <a:pt x="1683" y="7395"/>
                  </a:lnTo>
                  <a:lnTo>
                    <a:pt x="3232" y="7395"/>
                  </a:lnTo>
                  <a:lnTo>
                    <a:pt x="3232" y="4053"/>
                  </a:lnTo>
                  <a:close/>
                  <a:moveTo>
                    <a:pt x="1399" y="7395"/>
                  </a:moveTo>
                  <a:cubicBezTo>
                    <a:pt x="626" y="7395"/>
                    <a:pt x="0" y="8021"/>
                    <a:pt x="0" y="8793"/>
                  </a:cubicBezTo>
                  <a:lnTo>
                    <a:pt x="0" y="9322"/>
                  </a:lnTo>
                  <a:lnTo>
                    <a:pt x="4912" y="9322"/>
                  </a:lnTo>
                  <a:lnTo>
                    <a:pt x="4912" y="8793"/>
                  </a:lnTo>
                  <a:cubicBezTo>
                    <a:pt x="4912" y="8021"/>
                    <a:pt x="4285" y="7395"/>
                    <a:pt x="3514" y="7395"/>
                  </a:cubicBezTo>
                  <a:lnTo>
                    <a:pt x="3232" y="7395"/>
                  </a:lnTo>
                  <a:lnTo>
                    <a:pt x="3232" y="7396"/>
                  </a:lnTo>
                  <a:lnTo>
                    <a:pt x="1683" y="7396"/>
                  </a:lnTo>
                  <a:lnTo>
                    <a:pt x="1683" y="7395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9"/>
            <p:cNvSpPr/>
            <p:nvPr/>
          </p:nvSpPr>
          <p:spPr>
            <a:xfrm>
              <a:off x="4645163" y="3544707"/>
              <a:ext cx="1401365" cy="130638"/>
            </a:xfrm>
            <a:custGeom>
              <a:avLst/>
              <a:gdLst/>
              <a:ahLst/>
              <a:cxnLst/>
              <a:rect l="l" t="t" r="r" b="b"/>
              <a:pathLst>
                <a:path w="23501" h="2191" extrusionOk="0">
                  <a:moveTo>
                    <a:pt x="122" y="0"/>
                  </a:moveTo>
                  <a:cubicBezTo>
                    <a:pt x="56" y="0"/>
                    <a:pt x="1" y="54"/>
                    <a:pt x="1" y="122"/>
                  </a:cubicBezTo>
                  <a:lnTo>
                    <a:pt x="1" y="2071"/>
                  </a:lnTo>
                  <a:cubicBezTo>
                    <a:pt x="1" y="2137"/>
                    <a:pt x="56" y="2191"/>
                    <a:pt x="122" y="2191"/>
                  </a:cubicBezTo>
                  <a:lnTo>
                    <a:pt x="23379" y="2191"/>
                  </a:lnTo>
                  <a:cubicBezTo>
                    <a:pt x="23446" y="2191"/>
                    <a:pt x="23501" y="2137"/>
                    <a:pt x="23501" y="2071"/>
                  </a:cubicBezTo>
                  <a:lnTo>
                    <a:pt x="23501" y="122"/>
                  </a:lnTo>
                  <a:cubicBezTo>
                    <a:pt x="23501" y="54"/>
                    <a:pt x="23446" y="0"/>
                    <a:pt x="23379" y="0"/>
                  </a:cubicBez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9"/>
            <p:cNvSpPr/>
            <p:nvPr/>
          </p:nvSpPr>
          <p:spPr>
            <a:xfrm>
              <a:off x="4744264" y="3675410"/>
              <a:ext cx="1203095" cy="1250217"/>
            </a:xfrm>
            <a:custGeom>
              <a:avLst/>
              <a:gdLst/>
              <a:ahLst/>
              <a:cxnLst/>
              <a:rect l="l" t="t" r="r" b="b"/>
              <a:pathLst>
                <a:path w="20176" h="20968" extrusionOk="0">
                  <a:moveTo>
                    <a:pt x="1" y="0"/>
                  </a:moveTo>
                  <a:lnTo>
                    <a:pt x="1" y="20968"/>
                  </a:lnTo>
                  <a:lnTo>
                    <a:pt x="20175" y="20968"/>
                  </a:lnTo>
                  <a:lnTo>
                    <a:pt x="20175" y="0"/>
                  </a:lnTo>
                  <a:close/>
                </a:path>
              </a:pathLst>
            </a:custGeom>
            <a:solidFill>
              <a:schemeClr val="lt2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9"/>
            <p:cNvSpPr/>
            <p:nvPr/>
          </p:nvSpPr>
          <p:spPr>
            <a:xfrm>
              <a:off x="4572000" y="1840743"/>
              <a:ext cx="1547756" cy="2429361"/>
            </a:xfrm>
            <a:custGeom>
              <a:avLst/>
              <a:gdLst/>
              <a:ahLst/>
              <a:cxnLst/>
              <a:rect l="l" t="t" r="r" b="b"/>
              <a:pathLst>
                <a:path w="25956" h="40744" extrusionOk="0">
                  <a:moveTo>
                    <a:pt x="12978" y="1"/>
                  </a:moveTo>
                  <a:cubicBezTo>
                    <a:pt x="12392" y="1"/>
                    <a:pt x="11920" y="473"/>
                    <a:pt x="11920" y="1059"/>
                  </a:cubicBezTo>
                  <a:cubicBezTo>
                    <a:pt x="11920" y="1643"/>
                    <a:pt x="12392" y="2115"/>
                    <a:pt x="12978" y="2115"/>
                  </a:cubicBezTo>
                  <a:cubicBezTo>
                    <a:pt x="13563" y="2115"/>
                    <a:pt x="14036" y="1643"/>
                    <a:pt x="14036" y="1059"/>
                  </a:cubicBezTo>
                  <a:cubicBezTo>
                    <a:pt x="14036" y="473"/>
                    <a:pt x="13563" y="1"/>
                    <a:pt x="12978" y="1"/>
                  </a:cubicBezTo>
                  <a:close/>
                  <a:moveTo>
                    <a:pt x="12978" y="2831"/>
                  </a:moveTo>
                  <a:cubicBezTo>
                    <a:pt x="12174" y="2831"/>
                    <a:pt x="11523" y="3483"/>
                    <a:pt x="11523" y="4286"/>
                  </a:cubicBezTo>
                  <a:cubicBezTo>
                    <a:pt x="11523" y="5088"/>
                    <a:pt x="12175" y="5740"/>
                    <a:pt x="12978" y="5740"/>
                  </a:cubicBezTo>
                  <a:cubicBezTo>
                    <a:pt x="13781" y="5740"/>
                    <a:pt x="14433" y="5088"/>
                    <a:pt x="14433" y="4286"/>
                  </a:cubicBezTo>
                  <a:cubicBezTo>
                    <a:pt x="14433" y="3483"/>
                    <a:pt x="13782" y="2831"/>
                    <a:pt x="12978" y="2831"/>
                  </a:cubicBezTo>
                  <a:close/>
                  <a:moveTo>
                    <a:pt x="10522" y="10783"/>
                  </a:moveTo>
                  <a:cubicBezTo>
                    <a:pt x="7726" y="15129"/>
                    <a:pt x="0" y="16147"/>
                    <a:pt x="0" y="23174"/>
                  </a:cubicBezTo>
                  <a:cubicBezTo>
                    <a:pt x="0" y="24685"/>
                    <a:pt x="473" y="26461"/>
                    <a:pt x="2511" y="28577"/>
                  </a:cubicBezTo>
                  <a:lnTo>
                    <a:pt x="23444" y="28577"/>
                  </a:lnTo>
                  <a:cubicBezTo>
                    <a:pt x="25483" y="26461"/>
                    <a:pt x="25955" y="24686"/>
                    <a:pt x="25955" y="23174"/>
                  </a:cubicBezTo>
                  <a:cubicBezTo>
                    <a:pt x="25955" y="16146"/>
                    <a:pt x="18230" y="15126"/>
                    <a:pt x="15434" y="10783"/>
                  </a:cubicBezTo>
                  <a:close/>
                  <a:moveTo>
                    <a:pt x="5628" y="33565"/>
                  </a:moveTo>
                  <a:cubicBezTo>
                    <a:pt x="5534" y="33565"/>
                    <a:pt x="5459" y="33641"/>
                    <a:pt x="5459" y="33734"/>
                  </a:cubicBezTo>
                  <a:lnTo>
                    <a:pt x="5459" y="40743"/>
                  </a:lnTo>
                  <a:lnTo>
                    <a:pt x="8519" y="40743"/>
                  </a:lnTo>
                  <a:lnTo>
                    <a:pt x="8519" y="33734"/>
                  </a:lnTo>
                  <a:cubicBezTo>
                    <a:pt x="8519" y="33640"/>
                    <a:pt x="8442" y="33565"/>
                    <a:pt x="8350" y="33565"/>
                  </a:cubicBezTo>
                  <a:close/>
                  <a:moveTo>
                    <a:pt x="12976" y="33565"/>
                  </a:moveTo>
                  <a:cubicBezTo>
                    <a:pt x="12130" y="33565"/>
                    <a:pt x="11446" y="34250"/>
                    <a:pt x="11446" y="35096"/>
                  </a:cubicBezTo>
                  <a:lnTo>
                    <a:pt x="11446" y="40743"/>
                  </a:lnTo>
                  <a:lnTo>
                    <a:pt x="14506" y="40743"/>
                  </a:lnTo>
                  <a:lnTo>
                    <a:pt x="14506" y="35096"/>
                  </a:lnTo>
                  <a:cubicBezTo>
                    <a:pt x="14506" y="34250"/>
                    <a:pt x="13823" y="33565"/>
                    <a:pt x="12976" y="33565"/>
                  </a:cubicBezTo>
                  <a:close/>
                  <a:moveTo>
                    <a:pt x="18964" y="33565"/>
                  </a:moveTo>
                  <a:cubicBezTo>
                    <a:pt x="18119" y="33565"/>
                    <a:pt x="17434" y="34250"/>
                    <a:pt x="17434" y="35096"/>
                  </a:cubicBezTo>
                  <a:lnTo>
                    <a:pt x="17434" y="40743"/>
                  </a:lnTo>
                  <a:lnTo>
                    <a:pt x="20494" y="40743"/>
                  </a:lnTo>
                  <a:lnTo>
                    <a:pt x="20494" y="35096"/>
                  </a:lnTo>
                  <a:cubicBezTo>
                    <a:pt x="20494" y="34250"/>
                    <a:pt x="19810" y="33565"/>
                    <a:pt x="18964" y="33565"/>
                  </a:cubicBez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0" name="Google Shape;340;p9"/>
          <p:cNvSpPr/>
          <p:nvPr/>
        </p:nvSpPr>
        <p:spPr>
          <a:xfrm>
            <a:off x="4771238" y="223416"/>
            <a:ext cx="4220687" cy="4723430"/>
          </a:xfrm>
          <a:custGeom>
            <a:avLst/>
            <a:gdLst/>
            <a:ahLst/>
            <a:cxnLst/>
            <a:rect l="l" t="t" r="r" b="b"/>
            <a:pathLst>
              <a:path w="55968" h="61437" extrusionOk="0">
                <a:moveTo>
                  <a:pt x="27986" y="3239"/>
                </a:moveTo>
                <a:cubicBezTo>
                  <a:pt x="30556" y="6195"/>
                  <a:pt x="36658" y="6689"/>
                  <a:pt x="36658" y="10788"/>
                </a:cubicBezTo>
                <a:cubicBezTo>
                  <a:pt x="36658" y="10788"/>
                  <a:pt x="43961" y="11478"/>
                  <a:pt x="43961" y="19268"/>
                </a:cubicBezTo>
                <a:cubicBezTo>
                  <a:pt x="43961" y="19268"/>
                  <a:pt x="48947" y="19607"/>
                  <a:pt x="48947" y="25573"/>
                </a:cubicBezTo>
                <a:lnTo>
                  <a:pt x="48947" y="30352"/>
                </a:lnTo>
                <a:lnTo>
                  <a:pt x="48947" y="35129"/>
                </a:lnTo>
                <a:cubicBezTo>
                  <a:pt x="48947" y="41096"/>
                  <a:pt x="43961" y="41435"/>
                  <a:pt x="43961" y="41435"/>
                </a:cubicBezTo>
                <a:cubicBezTo>
                  <a:pt x="43961" y="49227"/>
                  <a:pt x="36658" y="49915"/>
                  <a:pt x="36658" y="49915"/>
                </a:cubicBezTo>
                <a:cubicBezTo>
                  <a:pt x="36658" y="54016"/>
                  <a:pt x="30556" y="54510"/>
                  <a:pt x="27986" y="57464"/>
                </a:cubicBezTo>
                <a:cubicBezTo>
                  <a:pt x="25415" y="54508"/>
                  <a:pt x="19313" y="54014"/>
                  <a:pt x="19313" y="49915"/>
                </a:cubicBezTo>
                <a:cubicBezTo>
                  <a:pt x="19313" y="49915"/>
                  <a:pt x="12010" y="49225"/>
                  <a:pt x="12010" y="41435"/>
                </a:cubicBezTo>
                <a:cubicBezTo>
                  <a:pt x="12010" y="41435"/>
                  <a:pt x="7022" y="41096"/>
                  <a:pt x="7022" y="35129"/>
                </a:cubicBezTo>
                <a:lnTo>
                  <a:pt x="7022" y="30352"/>
                </a:lnTo>
                <a:lnTo>
                  <a:pt x="7022" y="25573"/>
                </a:lnTo>
                <a:cubicBezTo>
                  <a:pt x="7022" y="19607"/>
                  <a:pt x="12010" y="19268"/>
                  <a:pt x="12010" y="19268"/>
                </a:cubicBezTo>
                <a:cubicBezTo>
                  <a:pt x="12010" y="11476"/>
                  <a:pt x="19313" y="10788"/>
                  <a:pt x="19313" y="10788"/>
                </a:cubicBezTo>
                <a:cubicBezTo>
                  <a:pt x="19313" y="6686"/>
                  <a:pt x="25415" y="6192"/>
                  <a:pt x="27986" y="3239"/>
                </a:cubicBezTo>
                <a:close/>
                <a:moveTo>
                  <a:pt x="18734" y="0"/>
                </a:moveTo>
                <a:cubicBezTo>
                  <a:pt x="17351" y="1067"/>
                  <a:pt x="16408" y="2372"/>
                  <a:pt x="16408" y="4236"/>
                </a:cubicBezTo>
                <a:cubicBezTo>
                  <a:pt x="16408" y="4236"/>
                  <a:pt x="6657" y="5156"/>
                  <a:pt x="6657" y="15557"/>
                </a:cubicBezTo>
                <a:cubicBezTo>
                  <a:pt x="6657" y="15557"/>
                  <a:pt x="0" y="16009"/>
                  <a:pt x="0" y="23974"/>
                </a:cubicBezTo>
                <a:lnTo>
                  <a:pt x="0" y="30352"/>
                </a:lnTo>
                <a:lnTo>
                  <a:pt x="0" y="36729"/>
                </a:lnTo>
                <a:cubicBezTo>
                  <a:pt x="0" y="44693"/>
                  <a:pt x="6657" y="45146"/>
                  <a:pt x="6657" y="45146"/>
                </a:cubicBezTo>
                <a:cubicBezTo>
                  <a:pt x="6657" y="55546"/>
                  <a:pt x="16408" y="56466"/>
                  <a:pt x="16408" y="56466"/>
                </a:cubicBezTo>
                <a:cubicBezTo>
                  <a:pt x="16408" y="58779"/>
                  <a:pt x="17860" y="60232"/>
                  <a:pt x="19799" y="61436"/>
                </a:cubicBezTo>
                <a:lnTo>
                  <a:pt x="36171" y="61436"/>
                </a:lnTo>
                <a:cubicBezTo>
                  <a:pt x="38109" y="60232"/>
                  <a:pt x="39562" y="58779"/>
                  <a:pt x="39562" y="56466"/>
                </a:cubicBezTo>
                <a:cubicBezTo>
                  <a:pt x="39562" y="56466"/>
                  <a:pt x="49311" y="55546"/>
                  <a:pt x="49311" y="45146"/>
                </a:cubicBezTo>
                <a:cubicBezTo>
                  <a:pt x="49311" y="45146"/>
                  <a:pt x="55968" y="44693"/>
                  <a:pt x="55968" y="36729"/>
                </a:cubicBezTo>
                <a:lnTo>
                  <a:pt x="55968" y="30352"/>
                </a:lnTo>
                <a:lnTo>
                  <a:pt x="55968" y="23974"/>
                </a:lnTo>
                <a:cubicBezTo>
                  <a:pt x="55968" y="16009"/>
                  <a:pt x="49311" y="15557"/>
                  <a:pt x="49311" y="15557"/>
                </a:cubicBezTo>
                <a:cubicBezTo>
                  <a:pt x="49311" y="5156"/>
                  <a:pt x="39562" y="4236"/>
                  <a:pt x="39562" y="4236"/>
                </a:cubicBezTo>
                <a:cubicBezTo>
                  <a:pt x="39562" y="2372"/>
                  <a:pt x="38617" y="1067"/>
                  <a:pt x="3723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9"/>
          <p:cNvSpPr/>
          <p:nvPr/>
        </p:nvSpPr>
        <p:spPr>
          <a:xfrm>
            <a:off x="4770031" y="222186"/>
            <a:ext cx="4222648" cy="4725737"/>
          </a:xfrm>
          <a:custGeom>
            <a:avLst/>
            <a:gdLst/>
            <a:ahLst/>
            <a:cxnLst/>
            <a:rect l="l" t="t" r="r" b="b"/>
            <a:pathLst>
              <a:path w="55994" h="61467" extrusionOk="0">
                <a:moveTo>
                  <a:pt x="28002" y="3278"/>
                </a:moveTo>
                <a:cubicBezTo>
                  <a:pt x="29001" y="4418"/>
                  <a:pt x="30536" y="5198"/>
                  <a:pt x="32018" y="5953"/>
                </a:cubicBezTo>
                <a:cubicBezTo>
                  <a:pt x="34402" y="7163"/>
                  <a:pt x="36655" y="8306"/>
                  <a:pt x="36655" y="10806"/>
                </a:cubicBezTo>
                <a:lnTo>
                  <a:pt x="36655" y="10820"/>
                </a:lnTo>
                <a:lnTo>
                  <a:pt x="36670" y="10822"/>
                </a:lnTo>
                <a:cubicBezTo>
                  <a:pt x="36689" y="10823"/>
                  <a:pt x="38514" y="11006"/>
                  <a:pt x="40317" y="12139"/>
                </a:cubicBezTo>
                <a:cubicBezTo>
                  <a:pt x="41375" y="12804"/>
                  <a:pt x="42217" y="13659"/>
                  <a:pt x="42821" y="14683"/>
                </a:cubicBezTo>
                <a:cubicBezTo>
                  <a:pt x="43577" y="15964"/>
                  <a:pt x="43961" y="17515"/>
                  <a:pt x="43961" y="19288"/>
                </a:cubicBezTo>
                <a:lnTo>
                  <a:pt x="43961" y="19301"/>
                </a:lnTo>
                <a:lnTo>
                  <a:pt x="43976" y="19304"/>
                </a:lnTo>
                <a:cubicBezTo>
                  <a:pt x="43987" y="19306"/>
                  <a:pt x="45231" y="19398"/>
                  <a:pt x="46461" y="20217"/>
                </a:cubicBezTo>
                <a:cubicBezTo>
                  <a:pt x="47182" y="20697"/>
                  <a:pt x="47758" y="21330"/>
                  <a:pt x="48171" y="22099"/>
                </a:cubicBezTo>
                <a:cubicBezTo>
                  <a:pt x="48686" y="23059"/>
                  <a:pt x="48947" y="24234"/>
                  <a:pt x="48947" y="25593"/>
                </a:cubicBezTo>
                <a:lnTo>
                  <a:pt x="48947" y="35148"/>
                </a:lnTo>
                <a:cubicBezTo>
                  <a:pt x="48947" y="36506"/>
                  <a:pt x="48686" y="37681"/>
                  <a:pt x="48171" y="38641"/>
                </a:cubicBezTo>
                <a:cubicBezTo>
                  <a:pt x="47759" y="39409"/>
                  <a:pt x="47182" y="40043"/>
                  <a:pt x="46462" y="40524"/>
                </a:cubicBezTo>
                <a:cubicBezTo>
                  <a:pt x="45232" y="41342"/>
                  <a:pt x="43987" y="41437"/>
                  <a:pt x="43976" y="41437"/>
                </a:cubicBezTo>
                <a:lnTo>
                  <a:pt x="43961" y="41438"/>
                </a:lnTo>
                <a:lnTo>
                  <a:pt x="43961" y="41453"/>
                </a:lnTo>
                <a:cubicBezTo>
                  <a:pt x="43961" y="43228"/>
                  <a:pt x="43577" y="44777"/>
                  <a:pt x="42821" y="46056"/>
                </a:cubicBezTo>
                <a:cubicBezTo>
                  <a:pt x="42217" y="47082"/>
                  <a:pt x="41375" y="47937"/>
                  <a:pt x="40317" y="48602"/>
                </a:cubicBezTo>
                <a:cubicBezTo>
                  <a:pt x="38514" y="49734"/>
                  <a:pt x="36689" y="49916"/>
                  <a:pt x="36670" y="49918"/>
                </a:cubicBezTo>
                <a:lnTo>
                  <a:pt x="36655" y="49921"/>
                </a:lnTo>
                <a:lnTo>
                  <a:pt x="36655" y="49935"/>
                </a:lnTo>
                <a:cubicBezTo>
                  <a:pt x="36655" y="52435"/>
                  <a:pt x="34403" y="53577"/>
                  <a:pt x="32018" y="54787"/>
                </a:cubicBezTo>
                <a:cubicBezTo>
                  <a:pt x="30534" y="55540"/>
                  <a:pt x="28999" y="56320"/>
                  <a:pt x="27999" y="57463"/>
                </a:cubicBezTo>
                <a:cubicBezTo>
                  <a:pt x="26999" y="56320"/>
                  <a:pt x="25466" y="55540"/>
                  <a:pt x="23981" y="54787"/>
                </a:cubicBezTo>
                <a:cubicBezTo>
                  <a:pt x="21597" y="53577"/>
                  <a:pt x="19344" y="52435"/>
                  <a:pt x="19344" y="49935"/>
                </a:cubicBezTo>
                <a:lnTo>
                  <a:pt x="19344" y="49921"/>
                </a:lnTo>
                <a:lnTo>
                  <a:pt x="19329" y="49918"/>
                </a:lnTo>
                <a:cubicBezTo>
                  <a:pt x="19310" y="49916"/>
                  <a:pt x="17486" y="49734"/>
                  <a:pt x="15685" y="48602"/>
                </a:cubicBezTo>
                <a:cubicBezTo>
                  <a:pt x="14627" y="47937"/>
                  <a:pt x="13784" y="47082"/>
                  <a:pt x="13179" y="46056"/>
                </a:cubicBezTo>
                <a:cubicBezTo>
                  <a:pt x="12425" y="44777"/>
                  <a:pt x="12041" y="43228"/>
                  <a:pt x="12041" y="41453"/>
                </a:cubicBezTo>
                <a:lnTo>
                  <a:pt x="12041" y="41438"/>
                </a:lnTo>
                <a:lnTo>
                  <a:pt x="12026" y="41437"/>
                </a:lnTo>
                <a:cubicBezTo>
                  <a:pt x="12013" y="41437"/>
                  <a:pt x="10768" y="41342"/>
                  <a:pt x="9538" y="40524"/>
                </a:cubicBezTo>
                <a:cubicBezTo>
                  <a:pt x="8818" y="40043"/>
                  <a:pt x="8244" y="39409"/>
                  <a:pt x="7831" y="38641"/>
                </a:cubicBezTo>
                <a:cubicBezTo>
                  <a:pt x="7314" y="37681"/>
                  <a:pt x="7053" y="36506"/>
                  <a:pt x="7053" y="35148"/>
                </a:cubicBezTo>
                <a:lnTo>
                  <a:pt x="7053" y="25593"/>
                </a:lnTo>
                <a:cubicBezTo>
                  <a:pt x="7053" y="24234"/>
                  <a:pt x="7314" y="23059"/>
                  <a:pt x="7831" y="22099"/>
                </a:cubicBezTo>
                <a:cubicBezTo>
                  <a:pt x="8241" y="21330"/>
                  <a:pt x="8818" y="20697"/>
                  <a:pt x="9538" y="20217"/>
                </a:cubicBezTo>
                <a:cubicBezTo>
                  <a:pt x="10768" y="19398"/>
                  <a:pt x="12013" y="19304"/>
                  <a:pt x="12026" y="19304"/>
                </a:cubicBezTo>
                <a:lnTo>
                  <a:pt x="12041" y="19301"/>
                </a:lnTo>
                <a:lnTo>
                  <a:pt x="12041" y="19288"/>
                </a:lnTo>
                <a:cubicBezTo>
                  <a:pt x="12041" y="17513"/>
                  <a:pt x="12425" y="15964"/>
                  <a:pt x="13179" y="14683"/>
                </a:cubicBezTo>
                <a:cubicBezTo>
                  <a:pt x="13784" y="13659"/>
                  <a:pt x="14627" y="12804"/>
                  <a:pt x="15685" y="12139"/>
                </a:cubicBezTo>
                <a:cubicBezTo>
                  <a:pt x="17486" y="11006"/>
                  <a:pt x="19312" y="10823"/>
                  <a:pt x="19331" y="10822"/>
                </a:cubicBezTo>
                <a:lnTo>
                  <a:pt x="19345" y="10820"/>
                </a:lnTo>
                <a:lnTo>
                  <a:pt x="19345" y="10806"/>
                </a:lnTo>
                <a:cubicBezTo>
                  <a:pt x="19345" y="8306"/>
                  <a:pt x="21597" y="7163"/>
                  <a:pt x="23982" y="5953"/>
                </a:cubicBezTo>
                <a:cubicBezTo>
                  <a:pt x="25466" y="5199"/>
                  <a:pt x="27002" y="4421"/>
                  <a:pt x="28002" y="3278"/>
                </a:cubicBezTo>
                <a:close/>
                <a:moveTo>
                  <a:pt x="28002" y="3233"/>
                </a:moveTo>
                <a:lnTo>
                  <a:pt x="27990" y="3245"/>
                </a:lnTo>
                <a:cubicBezTo>
                  <a:pt x="26995" y="4389"/>
                  <a:pt x="25454" y="5170"/>
                  <a:pt x="23967" y="5925"/>
                </a:cubicBezTo>
                <a:cubicBezTo>
                  <a:pt x="22763" y="6538"/>
                  <a:pt x="21624" y="7116"/>
                  <a:pt x="20756" y="7870"/>
                </a:cubicBezTo>
                <a:cubicBezTo>
                  <a:pt x="19777" y="8720"/>
                  <a:pt x="19318" y="9649"/>
                  <a:pt x="19315" y="10791"/>
                </a:cubicBezTo>
                <a:cubicBezTo>
                  <a:pt x="19141" y="10809"/>
                  <a:pt x="17395" y="11026"/>
                  <a:pt x="15670" y="12110"/>
                </a:cubicBezTo>
                <a:cubicBezTo>
                  <a:pt x="14607" y="12776"/>
                  <a:pt x="13761" y="13637"/>
                  <a:pt x="13155" y="14664"/>
                </a:cubicBezTo>
                <a:cubicBezTo>
                  <a:pt x="12398" y="15947"/>
                  <a:pt x="12013" y="17497"/>
                  <a:pt x="12012" y="19271"/>
                </a:cubicBezTo>
                <a:cubicBezTo>
                  <a:pt x="11868" y="19284"/>
                  <a:pt x="10689" y="19413"/>
                  <a:pt x="9525" y="20188"/>
                </a:cubicBezTo>
                <a:cubicBezTo>
                  <a:pt x="8798" y="20671"/>
                  <a:pt x="8221" y="21307"/>
                  <a:pt x="7805" y="22081"/>
                </a:cubicBezTo>
                <a:cubicBezTo>
                  <a:pt x="7288" y="23046"/>
                  <a:pt x="7025" y="24227"/>
                  <a:pt x="7025" y="25590"/>
                </a:cubicBezTo>
                <a:lnTo>
                  <a:pt x="7025" y="35145"/>
                </a:lnTo>
                <a:cubicBezTo>
                  <a:pt x="7025" y="36510"/>
                  <a:pt x="7288" y="37689"/>
                  <a:pt x="7805" y="38656"/>
                </a:cubicBezTo>
                <a:cubicBezTo>
                  <a:pt x="8221" y="39427"/>
                  <a:pt x="8798" y="40064"/>
                  <a:pt x="9525" y="40548"/>
                </a:cubicBezTo>
                <a:cubicBezTo>
                  <a:pt x="10689" y="41324"/>
                  <a:pt x="11868" y="41453"/>
                  <a:pt x="12012" y="41466"/>
                </a:cubicBezTo>
                <a:cubicBezTo>
                  <a:pt x="12013" y="43241"/>
                  <a:pt x="12397" y="44788"/>
                  <a:pt x="13155" y="46071"/>
                </a:cubicBezTo>
                <a:cubicBezTo>
                  <a:pt x="13761" y="47099"/>
                  <a:pt x="14608" y="47960"/>
                  <a:pt x="15670" y="48627"/>
                </a:cubicBezTo>
                <a:cubicBezTo>
                  <a:pt x="17395" y="49708"/>
                  <a:pt x="19141" y="49925"/>
                  <a:pt x="19315" y="49945"/>
                </a:cubicBezTo>
                <a:cubicBezTo>
                  <a:pt x="19318" y="51087"/>
                  <a:pt x="19777" y="52015"/>
                  <a:pt x="20756" y="52867"/>
                </a:cubicBezTo>
                <a:cubicBezTo>
                  <a:pt x="21624" y="53620"/>
                  <a:pt x="22762" y="54198"/>
                  <a:pt x="23967" y="54811"/>
                </a:cubicBezTo>
                <a:cubicBezTo>
                  <a:pt x="25457" y="55566"/>
                  <a:pt x="26995" y="56347"/>
                  <a:pt x="27990" y="57492"/>
                </a:cubicBezTo>
                <a:lnTo>
                  <a:pt x="28002" y="57503"/>
                </a:lnTo>
                <a:lnTo>
                  <a:pt x="28012" y="57492"/>
                </a:lnTo>
                <a:cubicBezTo>
                  <a:pt x="29007" y="56347"/>
                  <a:pt x="30546" y="55566"/>
                  <a:pt x="32033" y="54811"/>
                </a:cubicBezTo>
                <a:cubicBezTo>
                  <a:pt x="33238" y="54198"/>
                  <a:pt x="34377" y="53623"/>
                  <a:pt x="35245" y="52867"/>
                </a:cubicBezTo>
                <a:cubicBezTo>
                  <a:pt x="36225" y="52016"/>
                  <a:pt x="36683" y="51087"/>
                  <a:pt x="36687" y="49945"/>
                </a:cubicBezTo>
                <a:cubicBezTo>
                  <a:pt x="36861" y="49928"/>
                  <a:pt x="38607" y="49711"/>
                  <a:pt x="40331" y="48627"/>
                </a:cubicBezTo>
                <a:cubicBezTo>
                  <a:pt x="41394" y="47960"/>
                  <a:pt x="42240" y="47099"/>
                  <a:pt x="42847" y="46071"/>
                </a:cubicBezTo>
                <a:cubicBezTo>
                  <a:pt x="43603" y="44788"/>
                  <a:pt x="43987" y="43238"/>
                  <a:pt x="43990" y="41466"/>
                </a:cubicBezTo>
                <a:cubicBezTo>
                  <a:pt x="44132" y="41453"/>
                  <a:pt x="45312" y="41324"/>
                  <a:pt x="46477" y="40548"/>
                </a:cubicBezTo>
                <a:cubicBezTo>
                  <a:pt x="47203" y="40064"/>
                  <a:pt x="47781" y="39428"/>
                  <a:pt x="48195" y="38656"/>
                </a:cubicBezTo>
                <a:cubicBezTo>
                  <a:pt x="48714" y="37689"/>
                  <a:pt x="48976" y="36510"/>
                  <a:pt x="48976" y="35145"/>
                </a:cubicBezTo>
                <a:lnTo>
                  <a:pt x="48976" y="25590"/>
                </a:lnTo>
                <a:cubicBezTo>
                  <a:pt x="48976" y="24227"/>
                  <a:pt x="48714" y="23046"/>
                  <a:pt x="48195" y="22081"/>
                </a:cubicBezTo>
                <a:cubicBezTo>
                  <a:pt x="47781" y="21308"/>
                  <a:pt x="47203" y="20671"/>
                  <a:pt x="46477" y="20188"/>
                </a:cubicBezTo>
                <a:cubicBezTo>
                  <a:pt x="45312" y="19413"/>
                  <a:pt x="44132" y="19284"/>
                  <a:pt x="43990" y="19271"/>
                </a:cubicBezTo>
                <a:cubicBezTo>
                  <a:pt x="43987" y="17496"/>
                  <a:pt x="43603" y="15947"/>
                  <a:pt x="42847" y="14664"/>
                </a:cubicBezTo>
                <a:cubicBezTo>
                  <a:pt x="42240" y="13637"/>
                  <a:pt x="41392" y="12776"/>
                  <a:pt x="40331" y="12110"/>
                </a:cubicBezTo>
                <a:cubicBezTo>
                  <a:pt x="38607" y="11029"/>
                  <a:pt x="36861" y="10811"/>
                  <a:pt x="36687" y="10791"/>
                </a:cubicBezTo>
                <a:cubicBezTo>
                  <a:pt x="36683" y="9649"/>
                  <a:pt x="36225" y="8722"/>
                  <a:pt x="35245" y="7870"/>
                </a:cubicBezTo>
                <a:cubicBezTo>
                  <a:pt x="34377" y="7116"/>
                  <a:pt x="33240" y="6538"/>
                  <a:pt x="32033" y="5925"/>
                </a:cubicBezTo>
                <a:cubicBezTo>
                  <a:pt x="30546" y="5170"/>
                  <a:pt x="29009" y="4389"/>
                  <a:pt x="28012" y="3245"/>
                </a:cubicBezTo>
                <a:lnTo>
                  <a:pt x="28002" y="3233"/>
                </a:lnTo>
                <a:close/>
                <a:moveTo>
                  <a:pt x="37248" y="32"/>
                </a:moveTo>
                <a:cubicBezTo>
                  <a:pt x="38827" y="1252"/>
                  <a:pt x="39563" y="2595"/>
                  <a:pt x="39563" y="4252"/>
                </a:cubicBezTo>
                <a:lnTo>
                  <a:pt x="39563" y="4266"/>
                </a:lnTo>
                <a:lnTo>
                  <a:pt x="39578" y="4269"/>
                </a:lnTo>
                <a:cubicBezTo>
                  <a:pt x="39601" y="4271"/>
                  <a:pt x="42038" y="4517"/>
                  <a:pt x="44447" y="6027"/>
                </a:cubicBezTo>
                <a:cubicBezTo>
                  <a:pt x="45859" y="6914"/>
                  <a:pt x="46984" y="8058"/>
                  <a:pt x="47791" y="9425"/>
                </a:cubicBezTo>
                <a:cubicBezTo>
                  <a:pt x="48802" y="11135"/>
                  <a:pt x="49312" y="13204"/>
                  <a:pt x="49312" y="15573"/>
                </a:cubicBezTo>
                <a:lnTo>
                  <a:pt x="49312" y="15587"/>
                </a:lnTo>
                <a:lnTo>
                  <a:pt x="49327" y="15589"/>
                </a:lnTo>
                <a:cubicBezTo>
                  <a:pt x="49344" y="15589"/>
                  <a:pt x="51008" y="15714"/>
                  <a:pt x="52650" y="16808"/>
                </a:cubicBezTo>
                <a:cubicBezTo>
                  <a:pt x="53613" y="17449"/>
                  <a:pt x="54381" y="18297"/>
                  <a:pt x="54932" y="19322"/>
                </a:cubicBezTo>
                <a:cubicBezTo>
                  <a:pt x="55620" y="20607"/>
                  <a:pt x="55969" y="22176"/>
                  <a:pt x="55969" y="23990"/>
                </a:cubicBezTo>
                <a:lnTo>
                  <a:pt x="55969" y="36745"/>
                </a:lnTo>
                <a:cubicBezTo>
                  <a:pt x="55969" y="38559"/>
                  <a:pt x="55620" y="40130"/>
                  <a:pt x="54932" y="41412"/>
                </a:cubicBezTo>
                <a:cubicBezTo>
                  <a:pt x="54381" y="42438"/>
                  <a:pt x="53613" y="43283"/>
                  <a:pt x="52650" y="43926"/>
                </a:cubicBezTo>
                <a:cubicBezTo>
                  <a:pt x="51008" y="45020"/>
                  <a:pt x="49344" y="45143"/>
                  <a:pt x="49327" y="45145"/>
                </a:cubicBezTo>
                <a:lnTo>
                  <a:pt x="49312" y="45148"/>
                </a:lnTo>
                <a:lnTo>
                  <a:pt x="49312" y="45162"/>
                </a:lnTo>
                <a:cubicBezTo>
                  <a:pt x="49312" y="47531"/>
                  <a:pt x="48801" y="49599"/>
                  <a:pt x="47791" y="51309"/>
                </a:cubicBezTo>
                <a:cubicBezTo>
                  <a:pt x="46984" y="52677"/>
                  <a:pt x="45859" y="53820"/>
                  <a:pt x="44447" y="54707"/>
                </a:cubicBezTo>
                <a:cubicBezTo>
                  <a:pt x="42041" y="56218"/>
                  <a:pt x="39601" y="56464"/>
                  <a:pt x="39578" y="56466"/>
                </a:cubicBezTo>
                <a:lnTo>
                  <a:pt x="39563" y="56467"/>
                </a:lnTo>
                <a:lnTo>
                  <a:pt x="39563" y="56482"/>
                </a:lnTo>
                <a:cubicBezTo>
                  <a:pt x="39563" y="57566"/>
                  <a:pt x="39248" y="58511"/>
                  <a:pt x="38597" y="59373"/>
                </a:cubicBezTo>
                <a:cubicBezTo>
                  <a:pt x="38052" y="60094"/>
                  <a:pt x="37286" y="60749"/>
                  <a:pt x="36183" y="61436"/>
                </a:cubicBezTo>
                <a:lnTo>
                  <a:pt x="19820" y="61436"/>
                </a:lnTo>
                <a:cubicBezTo>
                  <a:pt x="18716" y="60752"/>
                  <a:pt x="17948" y="60096"/>
                  <a:pt x="17405" y="59373"/>
                </a:cubicBezTo>
                <a:cubicBezTo>
                  <a:pt x="16754" y="58511"/>
                  <a:pt x="16440" y="57566"/>
                  <a:pt x="16440" y="56482"/>
                </a:cubicBezTo>
                <a:lnTo>
                  <a:pt x="16440" y="56467"/>
                </a:lnTo>
                <a:lnTo>
                  <a:pt x="16425" y="56466"/>
                </a:lnTo>
                <a:cubicBezTo>
                  <a:pt x="16402" y="56464"/>
                  <a:pt x="13963" y="56218"/>
                  <a:pt x="11557" y="54707"/>
                </a:cubicBezTo>
                <a:cubicBezTo>
                  <a:pt x="10144" y="53821"/>
                  <a:pt x="9019" y="52677"/>
                  <a:pt x="8211" y="51309"/>
                </a:cubicBezTo>
                <a:cubicBezTo>
                  <a:pt x="7201" y="49599"/>
                  <a:pt x="6689" y="47531"/>
                  <a:pt x="6689" y="45162"/>
                </a:cubicBezTo>
                <a:lnTo>
                  <a:pt x="6689" y="45148"/>
                </a:lnTo>
                <a:lnTo>
                  <a:pt x="6675" y="45146"/>
                </a:lnTo>
                <a:cubicBezTo>
                  <a:pt x="6659" y="45146"/>
                  <a:pt x="4994" y="45020"/>
                  <a:pt x="3354" y="43926"/>
                </a:cubicBezTo>
                <a:cubicBezTo>
                  <a:pt x="2390" y="43286"/>
                  <a:pt x="1622" y="42438"/>
                  <a:pt x="1071" y="41412"/>
                </a:cubicBezTo>
                <a:cubicBezTo>
                  <a:pt x="383" y="40128"/>
                  <a:pt x="32" y="38557"/>
                  <a:pt x="32" y="36745"/>
                </a:cubicBezTo>
                <a:lnTo>
                  <a:pt x="32" y="23990"/>
                </a:lnTo>
                <a:cubicBezTo>
                  <a:pt x="32" y="22175"/>
                  <a:pt x="383" y="20604"/>
                  <a:pt x="1071" y="19322"/>
                </a:cubicBezTo>
                <a:cubicBezTo>
                  <a:pt x="1622" y="18297"/>
                  <a:pt x="2390" y="17451"/>
                  <a:pt x="3354" y="16808"/>
                </a:cubicBezTo>
                <a:cubicBezTo>
                  <a:pt x="4994" y="15714"/>
                  <a:pt x="6659" y="15590"/>
                  <a:pt x="6675" y="15589"/>
                </a:cubicBezTo>
                <a:lnTo>
                  <a:pt x="6689" y="15587"/>
                </a:lnTo>
                <a:lnTo>
                  <a:pt x="6689" y="15573"/>
                </a:lnTo>
                <a:cubicBezTo>
                  <a:pt x="6689" y="13204"/>
                  <a:pt x="7202" y="11135"/>
                  <a:pt x="8211" y="9425"/>
                </a:cubicBezTo>
                <a:cubicBezTo>
                  <a:pt x="9019" y="8058"/>
                  <a:pt x="10144" y="6915"/>
                  <a:pt x="11557" y="6027"/>
                </a:cubicBezTo>
                <a:cubicBezTo>
                  <a:pt x="13962" y="4517"/>
                  <a:pt x="16402" y="4271"/>
                  <a:pt x="16425" y="4269"/>
                </a:cubicBezTo>
                <a:lnTo>
                  <a:pt x="16440" y="4266"/>
                </a:lnTo>
                <a:lnTo>
                  <a:pt x="16440" y="4252"/>
                </a:lnTo>
                <a:cubicBezTo>
                  <a:pt x="16440" y="2595"/>
                  <a:pt x="17176" y="1255"/>
                  <a:pt x="18755" y="32"/>
                </a:cubicBezTo>
                <a:close/>
                <a:moveTo>
                  <a:pt x="18739" y="0"/>
                </a:moveTo>
                <a:lnTo>
                  <a:pt x="18737" y="5"/>
                </a:lnTo>
                <a:cubicBezTo>
                  <a:pt x="17150" y="1230"/>
                  <a:pt x="16409" y="2577"/>
                  <a:pt x="16405" y="4239"/>
                </a:cubicBezTo>
                <a:cubicBezTo>
                  <a:pt x="16202" y="4262"/>
                  <a:pt x="13855" y="4546"/>
                  <a:pt x="11539" y="6001"/>
                </a:cubicBezTo>
                <a:cubicBezTo>
                  <a:pt x="10122" y="6889"/>
                  <a:pt x="8992" y="8037"/>
                  <a:pt x="8182" y="9409"/>
                </a:cubicBezTo>
                <a:cubicBezTo>
                  <a:pt x="7172" y="11123"/>
                  <a:pt x="6659" y="13191"/>
                  <a:pt x="6657" y="15560"/>
                </a:cubicBezTo>
                <a:cubicBezTo>
                  <a:pt x="6489" y="15574"/>
                  <a:pt x="4903" y="15740"/>
                  <a:pt x="3335" y="16783"/>
                </a:cubicBezTo>
                <a:cubicBezTo>
                  <a:pt x="2367" y="17428"/>
                  <a:pt x="1594" y="18277"/>
                  <a:pt x="1042" y="19307"/>
                </a:cubicBezTo>
                <a:cubicBezTo>
                  <a:pt x="353" y="20595"/>
                  <a:pt x="1" y="22172"/>
                  <a:pt x="1" y="23990"/>
                </a:cubicBezTo>
                <a:lnTo>
                  <a:pt x="1" y="36745"/>
                </a:lnTo>
                <a:cubicBezTo>
                  <a:pt x="1" y="38563"/>
                  <a:pt x="350" y="40140"/>
                  <a:pt x="1042" y="41426"/>
                </a:cubicBezTo>
                <a:cubicBezTo>
                  <a:pt x="1594" y="42458"/>
                  <a:pt x="2367" y="43307"/>
                  <a:pt x="3335" y="43952"/>
                </a:cubicBezTo>
                <a:cubicBezTo>
                  <a:pt x="4903" y="44995"/>
                  <a:pt x="6489" y="45161"/>
                  <a:pt x="6657" y="45175"/>
                </a:cubicBezTo>
                <a:cubicBezTo>
                  <a:pt x="6659" y="47544"/>
                  <a:pt x="7172" y="49613"/>
                  <a:pt x="8182" y="51326"/>
                </a:cubicBezTo>
                <a:cubicBezTo>
                  <a:pt x="8992" y="52697"/>
                  <a:pt x="10122" y="53845"/>
                  <a:pt x="11539" y="54734"/>
                </a:cubicBezTo>
                <a:cubicBezTo>
                  <a:pt x="13855" y="56189"/>
                  <a:pt x="16202" y="56473"/>
                  <a:pt x="16405" y="56495"/>
                </a:cubicBezTo>
                <a:cubicBezTo>
                  <a:pt x="16409" y="57580"/>
                  <a:pt x="16727" y="58528"/>
                  <a:pt x="17379" y="59392"/>
                </a:cubicBezTo>
                <a:cubicBezTo>
                  <a:pt x="17926" y="60117"/>
                  <a:pt x="18697" y="60777"/>
                  <a:pt x="19806" y="61465"/>
                </a:cubicBezTo>
                <a:lnTo>
                  <a:pt x="19809" y="61467"/>
                </a:lnTo>
                <a:lnTo>
                  <a:pt x="36190" y="61467"/>
                </a:lnTo>
                <a:lnTo>
                  <a:pt x="36190" y="61465"/>
                </a:lnTo>
                <a:cubicBezTo>
                  <a:pt x="37299" y="60777"/>
                  <a:pt x="38069" y="60117"/>
                  <a:pt x="38617" y="59392"/>
                </a:cubicBezTo>
                <a:cubicBezTo>
                  <a:pt x="39269" y="58526"/>
                  <a:pt x="39588" y="57580"/>
                  <a:pt x="39589" y="56495"/>
                </a:cubicBezTo>
                <a:cubicBezTo>
                  <a:pt x="39792" y="56473"/>
                  <a:pt x="42140" y="56189"/>
                  <a:pt x="44457" y="54734"/>
                </a:cubicBezTo>
                <a:cubicBezTo>
                  <a:pt x="45872" y="53845"/>
                  <a:pt x="47003" y="52698"/>
                  <a:pt x="47813" y="51326"/>
                </a:cubicBezTo>
                <a:cubicBezTo>
                  <a:pt x="48824" y="49613"/>
                  <a:pt x="49336" y="47544"/>
                  <a:pt x="49339" y="45175"/>
                </a:cubicBezTo>
                <a:cubicBezTo>
                  <a:pt x="49507" y="45161"/>
                  <a:pt x="51093" y="44995"/>
                  <a:pt x="52660" y="43952"/>
                </a:cubicBezTo>
                <a:cubicBezTo>
                  <a:pt x="53629" y="43307"/>
                  <a:pt x="54400" y="42458"/>
                  <a:pt x="54954" y="41426"/>
                </a:cubicBezTo>
                <a:cubicBezTo>
                  <a:pt x="55643" y="40140"/>
                  <a:pt x="55994" y="38563"/>
                  <a:pt x="55994" y="36745"/>
                </a:cubicBezTo>
                <a:lnTo>
                  <a:pt x="55994" y="23990"/>
                </a:lnTo>
                <a:cubicBezTo>
                  <a:pt x="55994" y="22172"/>
                  <a:pt x="55645" y="20595"/>
                  <a:pt x="54954" y="19307"/>
                </a:cubicBezTo>
                <a:cubicBezTo>
                  <a:pt x="54400" y="18277"/>
                  <a:pt x="53629" y="17428"/>
                  <a:pt x="52660" y="16783"/>
                </a:cubicBezTo>
                <a:cubicBezTo>
                  <a:pt x="51093" y="15740"/>
                  <a:pt x="49507" y="15574"/>
                  <a:pt x="49339" y="15560"/>
                </a:cubicBezTo>
                <a:cubicBezTo>
                  <a:pt x="49336" y="13191"/>
                  <a:pt x="48824" y="11120"/>
                  <a:pt x="47813" y="9409"/>
                </a:cubicBezTo>
                <a:cubicBezTo>
                  <a:pt x="47003" y="8038"/>
                  <a:pt x="45872" y="6889"/>
                  <a:pt x="44457" y="6001"/>
                </a:cubicBezTo>
                <a:cubicBezTo>
                  <a:pt x="42140" y="4546"/>
                  <a:pt x="39792" y="4262"/>
                  <a:pt x="39589" y="4239"/>
                </a:cubicBezTo>
                <a:cubicBezTo>
                  <a:pt x="39587" y="2577"/>
                  <a:pt x="38846" y="1230"/>
                  <a:pt x="37259" y="5"/>
                </a:cubicBezTo>
                <a:lnTo>
                  <a:pt x="37255" y="0"/>
                </a:lnTo>
                <a:close/>
              </a:path>
            </a:pathLst>
          </a:custGeom>
          <a:solidFill>
            <a:srgbClr val="60704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9"/>
          <p:cNvSpPr/>
          <p:nvPr/>
        </p:nvSpPr>
        <p:spPr>
          <a:xfrm>
            <a:off x="4573131" y="1384"/>
            <a:ext cx="4616904" cy="5167427"/>
          </a:xfrm>
          <a:custGeom>
            <a:avLst/>
            <a:gdLst/>
            <a:ahLst/>
            <a:cxnLst/>
            <a:rect l="l" t="t" r="r" b="b"/>
            <a:pathLst>
              <a:path w="61222" h="67212" extrusionOk="0">
                <a:moveTo>
                  <a:pt x="30613" y="3543"/>
                </a:moveTo>
                <a:cubicBezTo>
                  <a:pt x="33424" y="6776"/>
                  <a:pt x="40099" y="7316"/>
                  <a:pt x="40099" y="11803"/>
                </a:cubicBezTo>
                <a:cubicBezTo>
                  <a:pt x="40099" y="11803"/>
                  <a:pt x="48089" y="12556"/>
                  <a:pt x="48089" y="21081"/>
                </a:cubicBezTo>
                <a:cubicBezTo>
                  <a:pt x="48089" y="21081"/>
                  <a:pt x="53545" y="21452"/>
                  <a:pt x="53545" y="27978"/>
                </a:cubicBezTo>
                <a:lnTo>
                  <a:pt x="53545" y="33203"/>
                </a:lnTo>
                <a:lnTo>
                  <a:pt x="53545" y="38428"/>
                </a:lnTo>
                <a:cubicBezTo>
                  <a:pt x="53545" y="44955"/>
                  <a:pt x="48089" y="45326"/>
                  <a:pt x="48089" y="45326"/>
                </a:cubicBezTo>
                <a:cubicBezTo>
                  <a:pt x="48089" y="53850"/>
                  <a:pt x="40099" y="54604"/>
                  <a:pt x="40099" y="54604"/>
                </a:cubicBezTo>
                <a:cubicBezTo>
                  <a:pt x="40099" y="59090"/>
                  <a:pt x="33425" y="59629"/>
                  <a:pt x="30613" y="62863"/>
                </a:cubicBezTo>
                <a:cubicBezTo>
                  <a:pt x="27801" y="59629"/>
                  <a:pt x="21124" y="59090"/>
                  <a:pt x="21124" y="54604"/>
                </a:cubicBezTo>
                <a:cubicBezTo>
                  <a:pt x="21124" y="54604"/>
                  <a:pt x="13136" y="53850"/>
                  <a:pt x="13136" y="45326"/>
                </a:cubicBezTo>
                <a:cubicBezTo>
                  <a:pt x="13136" y="45326"/>
                  <a:pt x="7680" y="44955"/>
                  <a:pt x="7680" y="38428"/>
                </a:cubicBezTo>
                <a:lnTo>
                  <a:pt x="7680" y="33203"/>
                </a:lnTo>
                <a:lnTo>
                  <a:pt x="7680" y="27978"/>
                </a:lnTo>
                <a:cubicBezTo>
                  <a:pt x="7680" y="21452"/>
                  <a:pt x="13136" y="21081"/>
                  <a:pt x="13136" y="21081"/>
                </a:cubicBezTo>
                <a:cubicBezTo>
                  <a:pt x="13136" y="12556"/>
                  <a:pt x="21124" y="11803"/>
                  <a:pt x="21124" y="11803"/>
                </a:cubicBezTo>
                <a:cubicBezTo>
                  <a:pt x="21124" y="7318"/>
                  <a:pt x="27800" y="6776"/>
                  <a:pt x="30613" y="3543"/>
                </a:cubicBezTo>
                <a:close/>
                <a:moveTo>
                  <a:pt x="20491" y="0"/>
                </a:moveTo>
                <a:cubicBezTo>
                  <a:pt x="18980" y="1168"/>
                  <a:pt x="17947" y="2598"/>
                  <a:pt x="17947" y="4636"/>
                </a:cubicBezTo>
                <a:cubicBezTo>
                  <a:pt x="17947" y="4636"/>
                  <a:pt x="7282" y="5643"/>
                  <a:pt x="7282" y="17021"/>
                </a:cubicBezTo>
                <a:cubicBezTo>
                  <a:pt x="7282" y="17021"/>
                  <a:pt x="0" y="17515"/>
                  <a:pt x="0" y="26228"/>
                </a:cubicBezTo>
                <a:lnTo>
                  <a:pt x="0" y="33205"/>
                </a:lnTo>
                <a:lnTo>
                  <a:pt x="0" y="40182"/>
                </a:lnTo>
                <a:cubicBezTo>
                  <a:pt x="0" y="48893"/>
                  <a:pt x="7282" y="49389"/>
                  <a:pt x="7282" y="49389"/>
                </a:cubicBezTo>
                <a:cubicBezTo>
                  <a:pt x="7282" y="60767"/>
                  <a:pt x="17947" y="61774"/>
                  <a:pt x="17947" y="61774"/>
                </a:cubicBezTo>
                <a:cubicBezTo>
                  <a:pt x="17947" y="64302"/>
                  <a:pt x="19536" y="65893"/>
                  <a:pt x="21656" y="67212"/>
                </a:cubicBezTo>
                <a:lnTo>
                  <a:pt x="39566" y="67212"/>
                </a:lnTo>
                <a:cubicBezTo>
                  <a:pt x="41685" y="65893"/>
                  <a:pt x="43276" y="64305"/>
                  <a:pt x="43276" y="61774"/>
                </a:cubicBezTo>
                <a:cubicBezTo>
                  <a:pt x="43276" y="61774"/>
                  <a:pt x="53941" y="60767"/>
                  <a:pt x="53941" y="49389"/>
                </a:cubicBezTo>
                <a:cubicBezTo>
                  <a:pt x="53941" y="49389"/>
                  <a:pt x="61222" y="48893"/>
                  <a:pt x="61222" y="40182"/>
                </a:cubicBezTo>
                <a:lnTo>
                  <a:pt x="61222" y="33205"/>
                </a:lnTo>
                <a:lnTo>
                  <a:pt x="61222" y="26228"/>
                </a:lnTo>
                <a:cubicBezTo>
                  <a:pt x="61222" y="17516"/>
                  <a:pt x="53941" y="17021"/>
                  <a:pt x="53941" y="17021"/>
                </a:cubicBezTo>
                <a:cubicBezTo>
                  <a:pt x="53941" y="5643"/>
                  <a:pt x="43276" y="4636"/>
                  <a:pt x="43276" y="4636"/>
                </a:cubicBezTo>
                <a:cubicBezTo>
                  <a:pt x="43276" y="2595"/>
                  <a:pt x="42243" y="1168"/>
                  <a:pt x="40733" y="0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9"/>
          <p:cNvSpPr/>
          <p:nvPr/>
        </p:nvSpPr>
        <p:spPr>
          <a:xfrm>
            <a:off x="4572000" y="0"/>
            <a:ext cx="4619393" cy="5169964"/>
          </a:xfrm>
          <a:custGeom>
            <a:avLst/>
            <a:gdLst/>
            <a:ahLst/>
            <a:cxnLst/>
            <a:rect l="l" t="t" r="r" b="b"/>
            <a:pathLst>
              <a:path w="61255" h="67245" extrusionOk="0">
                <a:moveTo>
                  <a:pt x="39585" y="67244"/>
                </a:moveTo>
                <a:lnTo>
                  <a:pt x="21667" y="67244"/>
                </a:lnTo>
                <a:lnTo>
                  <a:pt x="21662" y="67242"/>
                </a:lnTo>
                <a:cubicBezTo>
                  <a:pt x="20451" y="66488"/>
                  <a:pt x="19608" y="65768"/>
                  <a:pt x="19009" y="64975"/>
                </a:cubicBezTo>
                <a:cubicBezTo>
                  <a:pt x="18298" y="64029"/>
                  <a:pt x="17950" y="62993"/>
                  <a:pt x="17947" y="61806"/>
                </a:cubicBezTo>
                <a:cubicBezTo>
                  <a:pt x="17725" y="61783"/>
                  <a:pt x="15158" y="61472"/>
                  <a:pt x="12622" y="59879"/>
                </a:cubicBezTo>
                <a:cubicBezTo>
                  <a:pt x="11071" y="58907"/>
                  <a:pt x="9835" y="57652"/>
                  <a:pt x="8950" y="56149"/>
                </a:cubicBezTo>
                <a:cubicBezTo>
                  <a:pt x="7845" y="54277"/>
                  <a:pt x="7284" y="52012"/>
                  <a:pt x="7282" y="49421"/>
                </a:cubicBezTo>
                <a:cubicBezTo>
                  <a:pt x="7101" y="49404"/>
                  <a:pt x="5364" y="49226"/>
                  <a:pt x="3648" y="48083"/>
                </a:cubicBezTo>
                <a:cubicBezTo>
                  <a:pt x="2589" y="47375"/>
                  <a:pt x="1744" y="46447"/>
                  <a:pt x="1140" y="45321"/>
                </a:cubicBezTo>
                <a:cubicBezTo>
                  <a:pt x="382" y="43911"/>
                  <a:pt x="1" y="42188"/>
                  <a:pt x="1" y="40198"/>
                </a:cubicBezTo>
                <a:lnTo>
                  <a:pt x="1" y="26246"/>
                </a:lnTo>
                <a:cubicBezTo>
                  <a:pt x="1" y="24255"/>
                  <a:pt x="385" y="22533"/>
                  <a:pt x="1140" y="21123"/>
                </a:cubicBezTo>
                <a:cubicBezTo>
                  <a:pt x="1744" y="19997"/>
                  <a:pt x="2589" y="19066"/>
                  <a:pt x="3648" y="18362"/>
                </a:cubicBezTo>
                <a:cubicBezTo>
                  <a:pt x="5364" y="17218"/>
                  <a:pt x="7101" y="17039"/>
                  <a:pt x="7282" y="17023"/>
                </a:cubicBezTo>
                <a:cubicBezTo>
                  <a:pt x="7284" y="14430"/>
                  <a:pt x="7845" y="12167"/>
                  <a:pt x="8950" y="10293"/>
                </a:cubicBezTo>
                <a:cubicBezTo>
                  <a:pt x="9835" y="8792"/>
                  <a:pt x="11071" y="7537"/>
                  <a:pt x="12622" y="6565"/>
                </a:cubicBezTo>
                <a:cubicBezTo>
                  <a:pt x="15158" y="4973"/>
                  <a:pt x="17725" y="4662"/>
                  <a:pt x="17947" y="4638"/>
                </a:cubicBezTo>
                <a:cubicBezTo>
                  <a:pt x="17950" y="2819"/>
                  <a:pt x="18761" y="1346"/>
                  <a:pt x="20497" y="4"/>
                </a:cubicBezTo>
                <a:lnTo>
                  <a:pt x="20500" y="1"/>
                </a:lnTo>
                <a:lnTo>
                  <a:pt x="40755" y="1"/>
                </a:lnTo>
                <a:lnTo>
                  <a:pt x="40758" y="4"/>
                </a:lnTo>
                <a:cubicBezTo>
                  <a:pt x="42494" y="1344"/>
                  <a:pt x="43302" y="2816"/>
                  <a:pt x="43308" y="4638"/>
                </a:cubicBezTo>
                <a:cubicBezTo>
                  <a:pt x="43528" y="4661"/>
                  <a:pt x="46097" y="4973"/>
                  <a:pt x="48633" y="6565"/>
                </a:cubicBezTo>
                <a:cubicBezTo>
                  <a:pt x="50184" y="7537"/>
                  <a:pt x="51420" y="8792"/>
                  <a:pt x="52305" y="10293"/>
                </a:cubicBezTo>
                <a:cubicBezTo>
                  <a:pt x="53409" y="12167"/>
                  <a:pt x="53971" y="14430"/>
                  <a:pt x="53973" y="17023"/>
                </a:cubicBezTo>
                <a:cubicBezTo>
                  <a:pt x="54154" y="17039"/>
                  <a:pt x="55891" y="17218"/>
                  <a:pt x="57607" y="18362"/>
                </a:cubicBezTo>
                <a:cubicBezTo>
                  <a:pt x="58666" y="19067"/>
                  <a:pt x="59510" y="19997"/>
                  <a:pt x="60115" y="21123"/>
                </a:cubicBezTo>
                <a:cubicBezTo>
                  <a:pt x="60872" y="22533"/>
                  <a:pt x="61254" y="24255"/>
                  <a:pt x="61254" y="26246"/>
                </a:cubicBezTo>
                <a:lnTo>
                  <a:pt x="61254" y="40198"/>
                </a:lnTo>
                <a:cubicBezTo>
                  <a:pt x="61254" y="42189"/>
                  <a:pt x="60870" y="43911"/>
                  <a:pt x="60115" y="45321"/>
                </a:cubicBezTo>
                <a:cubicBezTo>
                  <a:pt x="59510" y="46447"/>
                  <a:pt x="58666" y="47378"/>
                  <a:pt x="57607" y="48083"/>
                </a:cubicBezTo>
                <a:cubicBezTo>
                  <a:pt x="55891" y="49226"/>
                  <a:pt x="54154" y="49405"/>
                  <a:pt x="53973" y="49421"/>
                </a:cubicBezTo>
                <a:cubicBezTo>
                  <a:pt x="53971" y="52014"/>
                  <a:pt x="53409" y="54277"/>
                  <a:pt x="52305" y="56151"/>
                </a:cubicBezTo>
                <a:cubicBezTo>
                  <a:pt x="51418" y="57652"/>
                  <a:pt x="50184" y="58907"/>
                  <a:pt x="48633" y="59879"/>
                </a:cubicBezTo>
                <a:cubicBezTo>
                  <a:pt x="46097" y="61472"/>
                  <a:pt x="43528" y="61782"/>
                  <a:pt x="43308" y="61806"/>
                </a:cubicBezTo>
                <a:cubicBezTo>
                  <a:pt x="43305" y="62993"/>
                  <a:pt x="42957" y="64029"/>
                  <a:pt x="42244" y="64975"/>
                </a:cubicBezTo>
                <a:cubicBezTo>
                  <a:pt x="41646" y="65768"/>
                  <a:pt x="40803" y="66489"/>
                  <a:pt x="39591" y="67243"/>
                </a:cubicBezTo>
                <a:close/>
                <a:moveTo>
                  <a:pt x="21675" y="67211"/>
                </a:moveTo>
                <a:lnTo>
                  <a:pt x="39577" y="67211"/>
                </a:lnTo>
                <a:cubicBezTo>
                  <a:pt x="40784" y="66462"/>
                  <a:pt x="41621" y="65745"/>
                  <a:pt x="42218" y="64955"/>
                </a:cubicBezTo>
                <a:cubicBezTo>
                  <a:pt x="42930" y="64013"/>
                  <a:pt x="43273" y="62977"/>
                  <a:pt x="43273" y="61792"/>
                </a:cubicBezTo>
                <a:lnTo>
                  <a:pt x="43273" y="61777"/>
                </a:lnTo>
                <a:lnTo>
                  <a:pt x="43288" y="61776"/>
                </a:lnTo>
                <a:cubicBezTo>
                  <a:pt x="43315" y="61774"/>
                  <a:pt x="45982" y="61506"/>
                  <a:pt x="48616" y="59852"/>
                </a:cubicBezTo>
                <a:cubicBezTo>
                  <a:pt x="50161" y="58882"/>
                  <a:pt x="51392" y="57632"/>
                  <a:pt x="52276" y="56133"/>
                </a:cubicBezTo>
                <a:cubicBezTo>
                  <a:pt x="53380" y="54263"/>
                  <a:pt x="53941" y="52001"/>
                  <a:pt x="53941" y="49408"/>
                </a:cubicBezTo>
                <a:lnTo>
                  <a:pt x="53941" y="49392"/>
                </a:lnTo>
                <a:lnTo>
                  <a:pt x="53957" y="49390"/>
                </a:lnTo>
                <a:cubicBezTo>
                  <a:pt x="53974" y="49388"/>
                  <a:pt x="55794" y="49252"/>
                  <a:pt x="57590" y="48055"/>
                </a:cubicBezTo>
                <a:cubicBezTo>
                  <a:pt x="58645" y="47352"/>
                  <a:pt x="59485" y="46426"/>
                  <a:pt x="60088" y="45303"/>
                </a:cubicBezTo>
                <a:cubicBezTo>
                  <a:pt x="60841" y="43901"/>
                  <a:pt x="61224" y="42184"/>
                  <a:pt x="61224" y="40198"/>
                </a:cubicBezTo>
                <a:lnTo>
                  <a:pt x="61224" y="26246"/>
                </a:lnTo>
                <a:cubicBezTo>
                  <a:pt x="61224" y="24262"/>
                  <a:pt x="60841" y="22543"/>
                  <a:pt x="60088" y="21139"/>
                </a:cubicBezTo>
                <a:cubicBezTo>
                  <a:pt x="59485" y="20016"/>
                  <a:pt x="58646" y="19092"/>
                  <a:pt x="57590" y="18388"/>
                </a:cubicBezTo>
                <a:cubicBezTo>
                  <a:pt x="55793" y="17191"/>
                  <a:pt x="53974" y="17056"/>
                  <a:pt x="53957" y="17053"/>
                </a:cubicBezTo>
                <a:lnTo>
                  <a:pt x="53941" y="17052"/>
                </a:lnTo>
                <a:lnTo>
                  <a:pt x="53941" y="17036"/>
                </a:lnTo>
                <a:cubicBezTo>
                  <a:pt x="53941" y="14443"/>
                  <a:pt x="53380" y="12181"/>
                  <a:pt x="52276" y="10309"/>
                </a:cubicBezTo>
                <a:cubicBezTo>
                  <a:pt x="51392" y="8814"/>
                  <a:pt x="50162" y="7562"/>
                  <a:pt x="48616" y="6591"/>
                </a:cubicBezTo>
                <a:cubicBezTo>
                  <a:pt x="45983" y="4938"/>
                  <a:pt x="43315" y="4670"/>
                  <a:pt x="43288" y="4668"/>
                </a:cubicBezTo>
                <a:lnTo>
                  <a:pt x="43273" y="4665"/>
                </a:lnTo>
                <a:lnTo>
                  <a:pt x="43273" y="4651"/>
                </a:lnTo>
                <a:cubicBezTo>
                  <a:pt x="43273" y="2838"/>
                  <a:pt x="42469" y="1372"/>
                  <a:pt x="40742" y="34"/>
                </a:cubicBezTo>
                <a:lnTo>
                  <a:pt x="20512" y="34"/>
                </a:lnTo>
                <a:cubicBezTo>
                  <a:pt x="18783" y="1372"/>
                  <a:pt x="17979" y="2838"/>
                  <a:pt x="17979" y="4651"/>
                </a:cubicBezTo>
                <a:lnTo>
                  <a:pt x="17979" y="4665"/>
                </a:lnTo>
                <a:lnTo>
                  <a:pt x="17965" y="4668"/>
                </a:lnTo>
                <a:cubicBezTo>
                  <a:pt x="17937" y="4670"/>
                  <a:pt x="15271" y="4938"/>
                  <a:pt x="12638" y="6591"/>
                </a:cubicBezTo>
                <a:cubicBezTo>
                  <a:pt x="11092" y="7562"/>
                  <a:pt x="9860" y="8812"/>
                  <a:pt x="8976" y="10309"/>
                </a:cubicBezTo>
                <a:cubicBezTo>
                  <a:pt x="7872" y="12181"/>
                  <a:pt x="7313" y="14443"/>
                  <a:pt x="7313" y="17036"/>
                </a:cubicBezTo>
                <a:lnTo>
                  <a:pt x="7313" y="17052"/>
                </a:lnTo>
                <a:lnTo>
                  <a:pt x="7295" y="17053"/>
                </a:lnTo>
                <a:cubicBezTo>
                  <a:pt x="7278" y="17054"/>
                  <a:pt x="5458" y="17191"/>
                  <a:pt x="3663" y="18388"/>
                </a:cubicBezTo>
                <a:cubicBezTo>
                  <a:pt x="2608" y="19090"/>
                  <a:pt x="1767" y="20016"/>
                  <a:pt x="1164" y="21139"/>
                </a:cubicBezTo>
                <a:cubicBezTo>
                  <a:pt x="411" y="22543"/>
                  <a:pt x="28" y="24261"/>
                  <a:pt x="28" y="26246"/>
                </a:cubicBezTo>
                <a:lnTo>
                  <a:pt x="28" y="40198"/>
                </a:lnTo>
                <a:cubicBezTo>
                  <a:pt x="28" y="42182"/>
                  <a:pt x="411" y="43901"/>
                  <a:pt x="1164" y="45305"/>
                </a:cubicBezTo>
                <a:cubicBezTo>
                  <a:pt x="1767" y="46428"/>
                  <a:pt x="2606" y="47352"/>
                  <a:pt x="3663" y="48055"/>
                </a:cubicBezTo>
                <a:cubicBezTo>
                  <a:pt x="5459" y="49253"/>
                  <a:pt x="7278" y="49388"/>
                  <a:pt x="7295" y="49391"/>
                </a:cubicBezTo>
                <a:lnTo>
                  <a:pt x="7313" y="49392"/>
                </a:lnTo>
                <a:lnTo>
                  <a:pt x="7313" y="49408"/>
                </a:lnTo>
                <a:cubicBezTo>
                  <a:pt x="7313" y="52001"/>
                  <a:pt x="7872" y="54263"/>
                  <a:pt x="8976" y="56133"/>
                </a:cubicBezTo>
                <a:cubicBezTo>
                  <a:pt x="9860" y="57630"/>
                  <a:pt x="11090" y="58882"/>
                  <a:pt x="12638" y="59853"/>
                </a:cubicBezTo>
                <a:cubicBezTo>
                  <a:pt x="15269" y="61506"/>
                  <a:pt x="17937" y="61774"/>
                  <a:pt x="17965" y="61776"/>
                </a:cubicBezTo>
                <a:lnTo>
                  <a:pt x="17979" y="61777"/>
                </a:lnTo>
                <a:lnTo>
                  <a:pt x="17979" y="61792"/>
                </a:lnTo>
                <a:cubicBezTo>
                  <a:pt x="17979" y="62979"/>
                  <a:pt x="18325" y="64013"/>
                  <a:pt x="19035" y="64955"/>
                </a:cubicBezTo>
                <a:cubicBezTo>
                  <a:pt x="19631" y="65745"/>
                  <a:pt x="20470" y="66462"/>
                  <a:pt x="21675" y="67211"/>
                </a:cubicBezTo>
                <a:close/>
                <a:moveTo>
                  <a:pt x="30628" y="62908"/>
                </a:moveTo>
                <a:lnTo>
                  <a:pt x="30615" y="62893"/>
                </a:lnTo>
                <a:cubicBezTo>
                  <a:pt x="29526" y="61640"/>
                  <a:pt x="27841" y="60786"/>
                  <a:pt x="26215" y="59960"/>
                </a:cubicBezTo>
                <a:cubicBezTo>
                  <a:pt x="24897" y="59292"/>
                  <a:pt x="23651" y="58660"/>
                  <a:pt x="22701" y="57834"/>
                </a:cubicBezTo>
                <a:cubicBezTo>
                  <a:pt x="21629" y="56901"/>
                  <a:pt x="21128" y="55886"/>
                  <a:pt x="21123" y="54638"/>
                </a:cubicBezTo>
                <a:cubicBezTo>
                  <a:pt x="20935" y="54616"/>
                  <a:pt x="19024" y="54379"/>
                  <a:pt x="17137" y="53195"/>
                </a:cubicBezTo>
                <a:cubicBezTo>
                  <a:pt x="15974" y="52464"/>
                  <a:pt x="15049" y="51524"/>
                  <a:pt x="14385" y="50400"/>
                </a:cubicBezTo>
                <a:cubicBezTo>
                  <a:pt x="13558" y="48997"/>
                  <a:pt x="13138" y="47301"/>
                  <a:pt x="13133" y="45360"/>
                </a:cubicBezTo>
                <a:cubicBezTo>
                  <a:pt x="12978" y="45345"/>
                  <a:pt x="11689" y="45206"/>
                  <a:pt x="10414" y="44359"/>
                </a:cubicBezTo>
                <a:cubicBezTo>
                  <a:pt x="9620" y="43830"/>
                  <a:pt x="8986" y="43133"/>
                  <a:pt x="8533" y="42288"/>
                </a:cubicBezTo>
                <a:cubicBezTo>
                  <a:pt x="7966" y="41232"/>
                  <a:pt x="7678" y="39940"/>
                  <a:pt x="7678" y="38448"/>
                </a:cubicBezTo>
                <a:lnTo>
                  <a:pt x="7678" y="27995"/>
                </a:lnTo>
                <a:cubicBezTo>
                  <a:pt x="7678" y="26505"/>
                  <a:pt x="7966" y="25211"/>
                  <a:pt x="8533" y="24155"/>
                </a:cubicBezTo>
                <a:cubicBezTo>
                  <a:pt x="8988" y="23310"/>
                  <a:pt x="9620" y="22614"/>
                  <a:pt x="10414" y="22086"/>
                </a:cubicBezTo>
                <a:cubicBezTo>
                  <a:pt x="11687" y="21235"/>
                  <a:pt x="12978" y="21096"/>
                  <a:pt x="13133" y="21083"/>
                </a:cubicBezTo>
                <a:cubicBezTo>
                  <a:pt x="13136" y="19141"/>
                  <a:pt x="13558" y="17449"/>
                  <a:pt x="14385" y="16045"/>
                </a:cubicBezTo>
                <a:cubicBezTo>
                  <a:pt x="15051" y="14920"/>
                  <a:pt x="15976" y="13978"/>
                  <a:pt x="17137" y="13249"/>
                </a:cubicBezTo>
                <a:cubicBezTo>
                  <a:pt x="19024" y="12065"/>
                  <a:pt x="20935" y="11828"/>
                  <a:pt x="21123" y="11806"/>
                </a:cubicBezTo>
                <a:cubicBezTo>
                  <a:pt x="21128" y="10559"/>
                  <a:pt x="21629" y="9541"/>
                  <a:pt x="22701" y="8610"/>
                </a:cubicBezTo>
                <a:cubicBezTo>
                  <a:pt x="23651" y="7784"/>
                  <a:pt x="24897" y="7150"/>
                  <a:pt x="26215" y="6482"/>
                </a:cubicBezTo>
                <a:cubicBezTo>
                  <a:pt x="27844" y="5656"/>
                  <a:pt x="29526" y="4803"/>
                  <a:pt x="30615" y="3550"/>
                </a:cubicBezTo>
                <a:lnTo>
                  <a:pt x="30628" y="3535"/>
                </a:lnTo>
                <a:lnTo>
                  <a:pt x="30641" y="3550"/>
                </a:lnTo>
                <a:cubicBezTo>
                  <a:pt x="31729" y="4803"/>
                  <a:pt x="33413" y="5656"/>
                  <a:pt x="35040" y="6482"/>
                </a:cubicBezTo>
                <a:cubicBezTo>
                  <a:pt x="36359" y="7150"/>
                  <a:pt x="37605" y="7784"/>
                  <a:pt x="38554" y="8610"/>
                </a:cubicBezTo>
                <a:cubicBezTo>
                  <a:pt x="39626" y="9541"/>
                  <a:pt x="40127" y="10559"/>
                  <a:pt x="40132" y="11806"/>
                </a:cubicBezTo>
                <a:cubicBezTo>
                  <a:pt x="40320" y="11828"/>
                  <a:pt x="42230" y="12065"/>
                  <a:pt x="44118" y="13249"/>
                </a:cubicBezTo>
                <a:cubicBezTo>
                  <a:pt x="45280" y="13980"/>
                  <a:pt x="46206" y="14920"/>
                  <a:pt x="46870" y="16045"/>
                </a:cubicBezTo>
                <a:cubicBezTo>
                  <a:pt x="47697" y="17446"/>
                  <a:pt x="48117" y="19141"/>
                  <a:pt x="48120" y="21083"/>
                </a:cubicBezTo>
                <a:cubicBezTo>
                  <a:pt x="48277" y="21097"/>
                  <a:pt x="49566" y="21238"/>
                  <a:pt x="50842" y="22086"/>
                </a:cubicBezTo>
                <a:cubicBezTo>
                  <a:pt x="51634" y="22614"/>
                  <a:pt x="52269" y="23311"/>
                  <a:pt x="52721" y="24155"/>
                </a:cubicBezTo>
                <a:cubicBezTo>
                  <a:pt x="53289" y="25211"/>
                  <a:pt x="53576" y="26502"/>
                  <a:pt x="53576" y="27995"/>
                </a:cubicBezTo>
                <a:lnTo>
                  <a:pt x="53576" y="38448"/>
                </a:lnTo>
                <a:cubicBezTo>
                  <a:pt x="53576" y="39939"/>
                  <a:pt x="53289" y="41232"/>
                  <a:pt x="52721" y="42288"/>
                </a:cubicBezTo>
                <a:cubicBezTo>
                  <a:pt x="52267" y="43134"/>
                  <a:pt x="51634" y="43830"/>
                  <a:pt x="50842" y="44359"/>
                </a:cubicBezTo>
                <a:cubicBezTo>
                  <a:pt x="49568" y="45208"/>
                  <a:pt x="48277" y="45347"/>
                  <a:pt x="48120" y="45360"/>
                </a:cubicBezTo>
                <a:cubicBezTo>
                  <a:pt x="48119" y="47301"/>
                  <a:pt x="47697" y="48995"/>
                  <a:pt x="46870" y="50400"/>
                </a:cubicBezTo>
                <a:cubicBezTo>
                  <a:pt x="46205" y="51524"/>
                  <a:pt x="45279" y="52466"/>
                  <a:pt x="44118" y="53195"/>
                </a:cubicBezTo>
                <a:cubicBezTo>
                  <a:pt x="42230" y="54379"/>
                  <a:pt x="40320" y="54616"/>
                  <a:pt x="40132" y="54638"/>
                </a:cubicBezTo>
                <a:cubicBezTo>
                  <a:pt x="40127" y="55886"/>
                  <a:pt x="39626" y="56901"/>
                  <a:pt x="38554" y="57834"/>
                </a:cubicBezTo>
                <a:cubicBezTo>
                  <a:pt x="37605" y="58660"/>
                  <a:pt x="36359" y="59292"/>
                  <a:pt x="35040" y="59960"/>
                </a:cubicBezTo>
                <a:cubicBezTo>
                  <a:pt x="33411" y="60786"/>
                  <a:pt x="31729" y="61640"/>
                  <a:pt x="30641" y="62893"/>
                </a:cubicBezTo>
                <a:close/>
                <a:moveTo>
                  <a:pt x="30628" y="3587"/>
                </a:moveTo>
                <a:cubicBezTo>
                  <a:pt x="29534" y="4836"/>
                  <a:pt x="27854" y="5688"/>
                  <a:pt x="26230" y="6511"/>
                </a:cubicBezTo>
                <a:cubicBezTo>
                  <a:pt x="23622" y="7836"/>
                  <a:pt x="21155" y="9085"/>
                  <a:pt x="21155" y="11821"/>
                </a:cubicBezTo>
                <a:lnTo>
                  <a:pt x="21155" y="11835"/>
                </a:lnTo>
                <a:lnTo>
                  <a:pt x="21141" y="11837"/>
                </a:lnTo>
                <a:cubicBezTo>
                  <a:pt x="21122" y="11838"/>
                  <a:pt x="19124" y="12039"/>
                  <a:pt x="17153" y="13277"/>
                </a:cubicBezTo>
                <a:cubicBezTo>
                  <a:pt x="15995" y="14003"/>
                  <a:pt x="15074" y="14939"/>
                  <a:pt x="14413" y="16060"/>
                </a:cubicBezTo>
                <a:cubicBezTo>
                  <a:pt x="13587" y="17460"/>
                  <a:pt x="13167" y="19157"/>
                  <a:pt x="13167" y="21097"/>
                </a:cubicBezTo>
                <a:lnTo>
                  <a:pt x="13167" y="21115"/>
                </a:lnTo>
                <a:lnTo>
                  <a:pt x="13149" y="21116"/>
                </a:lnTo>
                <a:cubicBezTo>
                  <a:pt x="13136" y="21118"/>
                  <a:pt x="11773" y="21219"/>
                  <a:pt x="10430" y="22116"/>
                </a:cubicBezTo>
                <a:cubicBezTo>
                  <a:pt x="9640" y="22640"/>
                  <a:pt x="9011" y="23335"/>
                  <a:pt x="8560" y="24175"/>
                </a:cubicBezTo>
                <a:cubicBezTo>
                  <a:pt x="7997" y="25226"/>
                  <a:pt x="7711" y="26512"/>
                  <a:pt x="7711" y="27998"/>
                </a:cubicBezTo>
                <a:lnTo>
                  <a:pt x="7711" y="38451"/>
                </a:lnTo>
                <a:cubicBezTo>
                  <a:pt x="7711" y="39936"/>
                  <a:pt x="7997" y="41221"/>
                  <a:pt x="8560" y="42272"/>
                </a:cubicBezTo>
                <a:cubicBezTo>
                  <a:pt x="9011" y="43112"/>
                  <a:pt x="9640" y="43804"/>
                  <a:pt x="10430" y="44331"/>
                </a:cubicBezTo>
                <a:cubicBezTo>
                  <a:pt x="11773" y="45228"/>
                  <a:pt x="13138" y="45329"/>
                  <a:pt x="13149" y="45331"/>
                </a:cubicBezTo>
                <a:lnTo>
                  <a:pt x="13167" y="45332"/>
                </a:lnTo>
                <a:lnTo>
                  <a:pt x="13167" y="45350"/>
                </a:lnTo>
                <a:cubicBezTo>
                  <a:pt x="13167" y="47291"/>
                  <a:pt x="13584" y="48984"/>
                  <a:pt x="14413" y="50386"/>
                </a:cubicBezTo>
                <a:cubicBezTo>
                  <a:pt x="15074" y="51508"/>
                  <a:pt x="15995" y="52444"/>
                  <a:pt x="17153" y="53170"/>
                </a:cubicBezTo>
                <a:cubicBezTo>
                  <a:pt x="19124" y="54408"/>
                  <a:pt x="21122" y="54609"/>
                  <a:pt x="21141" y="54610"/>
                </a:cubicBezTo>
                <a:lnTo>
                  <a:pt x="21155" y="54612"/>
                </a:lnTo>
                <a:lnTo>
                  <a:pt x="21155" y="54626"/>
                </a:lnTo>
                <a:cubicBezTo>
                  <a:pt x="21155" y="57362"/>
                  <a:pt x="23622" y="58611"/>
                  <a:pt x="26230" y="59936"/>
                </a:cubicBezTo>
                <a:cubicBezTo>
                  <a:pt x="27854" y="60760"/>
                  <a:pt x="29534" y="61611"/>
                  <a:pt x="30628" y="62861"/>
                </a:cubicBezTo>
                <a:cubicBezTo>
                  <a:pt x="31722" y="61611"/>
                  <a:pt x="33401" y="60760"/>
                  <a:pt x="35025" y="59936"/>
                </a:cubicBezTo>
                <a:cubicBezTo>
                  <a:pt x="37634" y="58611"/>
                  <a:pt x="40098" y="57362"/>
                  <a:pt x="40098" y="54626"/>
                </a:cubicBezTo>
                <a:lnTo>
                  <a:pt x="40098" y="54612"/>
                </a:lnTo>
                <a:lnTo>
                  <a:pt x="40113" y="54610"/>
                </a:lnTo>
                <a:cubicBezTo>
                  <a:pt x="40133" y="54609"/>
                  <a:pt x="42131" y="54408"/>
                  <a:pt x="44102" y="53170"/>
                </a:cubicBezTo>
                <a:cubicBezTo>
                  <a:pt x="45258" y="52444"/>
                  <a:pt x="46181" y="51508"/>
                  <a:pt x="46842" y="50386"/>
                </a:cubicBezTo>
                <a:cubicBezTo>
                  <a:pt x="47668" y="48987"/>
                  <a:pt x="48088" y="47291"/>
                  <a:pt x="48088" y="45350"/>
                </a:cubicBezTo>
                <a:lnTo>
                  <a:pt x="48088" y="45332"/>
                </a:lnTo>
                <a:lnTo>
                  <a:pt x="48104" y="45331"/>
                </a:lnTo>
                <a:cubicBezTo>
                  <a:pt x="48119" y="45329"/>
                  <a:pt x="49481" y="45228"/>
                  <a:pt x="50826" y="44331"/>
                </a:cubicBezTo>
                <a:cubicBezTo>
                  <a:pt x="51615" y="43806"/>
                  <a:pt x="52243" y="43112"/>
                  <a:pt x="52695" y="42272"/>
                </a:cubicBezTo>
                <a:cubicBezTo>
                  <a:pt x="53257" y="41221"/>
                  <a:pt x="53544" y="39936"/>
                  <a:pt x="53544" y="38451"/>
                </a:cubicBezTo>
                <a:lnTo>
                  <a:pt x="53544" y="27998"/>
                </a:lnTo>
                <a:cubicBezTo>
                  <a:pt x="53544" y="26512"/>
                  <a:pt x="53257" y="25226"/>
                  <a:pt x="52695" y="24175"/>
                </a:cubicBezTo>
                <a:cubicBezTo>
                  <a:pt x="52243" y="23335"/>
                  <a:pt x="51615" y="22643"/>
                  <a:pt x="50826" y="22116"/>
                </a:cubicBezTo>
                <a:cubicBezTo>
                  <a:pt x="49481" y="21219"/>
                  <a:pt x="48117" y="21118"/>
                  <a:pt x="48104" y="21116"/>
                </a:cubicBezTo>
                <a:lnTo>
                  <a:pt x="48088" y="21115"/>
                </a:lnTo>
                <a:lnTo>
                  <a:pt x="48088" y="21097"/>
                </a:lnTo>
                <a:cubicBezTo>
                  <a:pt x="48088" y="19156"/>
                  <a:pt x="47670" y="17463"/>
                  <a:pt x="46842" y="16060"/>
                </a:cubicBezTo>
                <a:cubicBezTo>
                  <a:pt x="46181" y="14939"/>
                  <a:pt x="45258" y="14003"/>
                  <a:pt x="44102" y="13277"/>
                </a:cubicBezTo>
                <a:cubicBezTo>
                  <a:pt x="42131" y="12039"/>
                  <a:pt x="40133" y="11838"/>
                  <a:pt x="40113" y="11837"/>
                </a:cubicBezTo>
                <a:lnTo>
                  <a:pt x="40098" y="11835"/>
                </a:lnTo>
                <a:lnTo>
                  <a:pt x="40098" y="11821"/>
                </a:lnTo>
                <a:cubicBezTo>
                  <a:pt x="40098" y="9085"/>
                  <a:pt x="37635" y="7836"/>
                  <a:pt x="35025" y="6511"/>
                </a:cubicBezTo>
                <a:cubicBezTo>
                  <a:pt x="33401" y="5690"/>
                  <a:pt x="31722" y="4836"/>
                  <a:pt x="30628" y="3587"/>
                </a:cubicBezTo>
                <a:close/>
              </a:path>
            </a:pathLst>
          </a:custGeom>
          <a:solidFill>
            <a:srgbClr val="E9D27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0"/>
          <p:cNvSpPr txBox="1">
            <a:spLocks noGrp="1"/>
          </p:cNvSpPr>
          <p:nvPr>
            <p:ph type="title"/>
          </p:nvPr>
        </p:nvSpPr>
        <p:spPr>
          <a:xfrm>
            <a:off x="1053450" y="3429372"/>
            <a:ext cx="4918800" cy="97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346" name="Google Shape;346;p10"/>
          <p:cNvSpPr/>
          <p:nvPr/>
        </p:nvSpPr>
        <p:spPr>
          <a:xfrm>
            <a:off x="3553" y="3682552"/>
            <a:ext cx="9137395" cy="1443540"/>
          </a:xfrm>
          <a:custGeom>
            <a:avLst/>
            <a:gdLst/>
            <a:ahLst/>
            <a:cxnLst/>
            <a:rect l="l" t="t" r="r" b="b"/>
            <a:pathLst>
              <a:path w="146650" h="23168" extrusionOk="0">
                <a:moveTo>
                  <a:pt x="1" y="1"/>
                </a:moveTo>
                <a:lnTo>
                  <a:pt x="1" y="23168"/>
                </a:lnTo>
                <a:lnTo>
                  <a:pt x="146650" y="23168"/>
                </a:lnTo>
                <a:lnTo>
                  <a:pt x="146650" y="99"/>
                </a:lnTo>
                <a:cubicBezTo>
                  <a:pt x="145589" y="3645"/>
                  <a:pt x="142765" y="9092"/>
                  <a:pt x="135434" y="9092"/>
                </a:cubicBezTo>
                <a:cubicBezTo>
                  <a:pt x="135434" y="9092"/>
                  <a:pt x="134962" y="17267"/>
                  <a:pt x="126638" y="17267"/>
                </a:cubicBezTo>
                <a:lnTo>
                  <a:pt x="20041" y="17267"/>
                </a:lnTo>
                <a:cubicBezTo>
                  <a:pt x="11717" y="17267"/>
                  <a:pt x="11245" y="9092"/>
                  <a:pt x="11245" y="9092"/>
                </a:cubicBezTo>
                <a:cubicBezTo>
                  <a:pt x="3848" y="9092"/>
                  <a:pt x="1041" y="3544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10"/>
          <p:cNvSpPr/>
          <p:nvPr/>
        </p:nvSpPr>
        <p:spPr>
          <a:xfrm rot="10800000">
            <a:off x="3552" y="-5113"/>
            <a:ext cx="9137395" cy="1443540"/>
          </a:xfrm>
          <a:custGeom>
            <a:avLst/>
            <a:gdLst/>
            <a:ahLst/>
            <a:cxnLst/>
            <a:rect l="l" t="t" r="r" b="b"/>
            <a:pathLst>
              <a:path w="146650" h="23168" extrusionOk="0">
                <a:moveTo>
                  <a:pt x="1" y="1"/>
                </a:moveTo>
                <a:lnTo>
                  <a:pt x="1" y="23168"/>
                </a:lnTo>
                <a:lnTo>
                  <a:pt x="146650" y="23168"/>
                </a:lnTo>
                <a:lnTo>
                  <a:pt x="146650" y="99"/>
                </a:lnTo>
                <a:cubicBezTo>
                  <a:pt x="145589" y="3645"/>
                  <a:pt x="142765" y="9092"/>
                  <a:pt x="135434" y="9092"/>
                </a:cubicBezTo>
                <a:cubicBezTo>
                  <a:pt x="135434" y="9092"/>
                  <a:pt x="134962" y="17267"/>
                  <a:pt x="126638" y="17267"/>
                </a:cubicBezTo>
                <a:lnTo>
                  <a:pt x="20041" y="17267"/>
                </a:lnTo>
                <a:cubicBezTo>
                  <a:pt x="11717" y="17267"/>
                  <a:pt x="11245" y="9092"/>
                  <a:pt x="11245" y="9092"/>
                </a:cubicBezTo>
                <a:cubicBezTo>
                  <a:pt x="3848" y="9092"/>
                  <a:pt x="1041" y="3544"/>
                  <a:pt x="1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10"/>
          <p:cNvSpPr/>
          <p:nvPr/>
        </p:nvSpPr>
        <p:spPr>
          <a:xfrm>
            <a:off x="0" y="3665964"/>
            <a:ext cx="9144124" cy="1469273"/>
          </a:xfrm>
          <a:custGeom>
            <a:avLst/>
            <a:gdLst/>
            <a:ahLst/>
            <a:cxnLst/>
            <a:rect l="l" t="t" r="r" b="b"/>
            <a:pathLst>
              <a:path w="146758" h="23581" extrusionOk="0">
                <a:moveTo>
                  <a:pt x="146753" y="23581"/>
                </a:moveTo>
                <a:lnTo>
                  <a:pt x="1" y="23581"/>
                </a:lnTo>
                <a:lnTo>
                  <a:pt x="1" y="1"/>
                </a:lnTo>
                <a:lnTo>
                  <a:pt x="102" y="347"/>
                </a:lnTo>
                <a:cubicBezTo>
                  <a:pt x="1093" y="3729"/>
                  <a:pt x="3867" y="9402"/>
                  <a:pt x="11297" y="9402"/>
                </a:cubicBezTo>
                <a:lnTo>
                  <a:pt x="11347" y="9402"/>
                </a:lnTo>
                <a:lnTo>
                  <a:pt x="11351" y="9451"/>
                </a:lnTo>
                <a:cubicBezTo>
                  <a:pt x="11353" y="9470"/>
                  <a:pt x="11483" y="11510"/>
                  <a:pt x="12622" y="13519"/>
                </a:cubicBezTo>
                <a:cubicBezTo>
                  <a:pt x="13672" y="15370"/>
                  <a:pt x="15821" y="17577"/>
                  <a:pt x="20093" y="17577"/>
                </a:cubicBezTo>
                <a:lnTo>
                  <a:pt x="126694" y="17577"/>
                </a:lnTo>
                <a:cubicBezTo>
                  <a:pt x="129051" y="17577"/>
                  <a:pt x="132262" y="16873"/>
                  <a:pt x="134165" y="13519"/>
                </a:cubicBezTo>
                <a:cubicBezTo>
                  <a:pt x="135305" y="11507"/>
                  <a:pt x="135434" y="9470"/>
                  <a:pt x="135436" y="9450"/>
                </a:cubicBezTo>
                <a:lnTo>
                  <a:pt x="135440" y="9402"/>
                </a:lnTo>
                <a:lnTo>
                  <a:pt x="135489" y="9402"/>
                </a:lnTo>
                <a:cubicBezTo>
                  <a:pt x="138714" y="9402"/>
                  <a:pt x="141377" y="8341"/>
                  <a:pt x="143410" y="6252"/>
                </a:cubicBezTo>
                <a:cubicBezTo>
                  <a:pt x="145208" y="4401"/>
                  <a:pt x="146169" y="2073"/>
                  <a:pt x="146656" y="447"/>
                </a:cubicBezTo>
                <a:lnTo>
                  <a:pt x="146757" y="108"/>
                </a:lnTo>
                <a:lnTo>
                  <a:pt x="146757" y="23581"/>
                </a:lnTo>
                <a:close/>
                <a:moveTo>
                  <a:pt x="104" y="23478"/>
                </a:moveTo>
                <a:lnTo>
                  <a:pt x="146650" y="23478"/>
                </a:lnTo>
                <a:lnTo>
                  <a:pt x="146650" y="803"/>
                </a:lnTo>
                <a:cubicBezTo>
                  <a:pt x="145562" y="4194"/>
                  <a:pt x="142713" y="9483"/>
                  <a:pt x="135534" y="9506"/>
                </a:cubicBezTo>
                <a:cubicBezTo>
                  <a:pt x="135507" y="9831"/>
                  <a:pt x="135308" y="11712"/>
                  <a:pt x="134255" y="13569"/>
                </a:cubicBezTo>
                <a:cubicBezTo>
                  <a:pt x="133193" y="15446"/>
                  <a:pt x="131015" y="17685"/>
                  <a:pt x="126691" y="17685"/>
                </a:cubicBezTo>
                <a:lnTo>
                  <a:pt x="20092" y="17685"/>
                </a:lnTo>
                <a:cubicBezTo>
                  <a:pt x="15768" y="17685"/>
                  <a:pt x="13591" y="15447"/>
                  <a:pt x="12528" y="13569"/>
                </a:cubicBezTo>
                <a:cubicBezTo>
                  <a:pt x="11476" y="11713"/>
                  <a:pt x="11276" y="9831"/>
                  <a:pt x="11248" y="9506"/>
                </a:cubicBezTo>
                <a:cubicBezTo>
                  <a:pt x="4025" y="9483"/>
                  <a:pt x="1183" y="4140"/>
                  <a:pt x="104" y="714"/>
                </a:cubicBezTo>
                <a:lnTo>
                  <a:pt x="104" y="23478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10"/>
          <p:cNvSpPr/>
          <p:nvPr/>
        </p:nvSpPr>
        <p:spPr>
          <a:xfrm rot="10800000">
            <a:off x="0" y="-8291"/>
            <a:ext cx="9144124" cy="1469273"/>
          </a:xfrm>
          <a:custGeom>
            <a:avLst/>
            <a:gdLst/>
            <a:ahLst/>
            <a:cxnLst/>
            <a:rect l="l" t="t" r="r" b="b"/>
            <a:pathLst>
              <a:path w="146758" h="23581" extrusionOk="0">
                <a:moveTo>
                  <a:pt x="146753" y="23581"/>
                </a:moveTo>
                <a:lnTo>
                  <a:pt x="1" y="23581"/>
                </a:lnTo>
                <a:lnTo>
                  <a:pt x="1" y="1"/>
                </a:lnTo>
                <a:lnTo>
                  <a:pt x="102" y="347"/>
                </a:lnTo>
                <a:cubicBezTo>
                  <a:pt x="1093" y="3729"/>
                  <a:pt x="3867" y="9402"/>
                  <a:pt x="11297" y="9402"/>
                </a:cubicBezTo>
                <a:lnTo>
                  <a:pt x="11347" y="9402"/>
                </a:lnTo>
                <a:lnTo>
                  <a:pt x="11351" y="9451"/>
                </a:lnTo>
                <a:cubicBezTo>
                  <a:pt x="11353" y="9470"/>
                  <a:pt x="11483" y="11510"/>
                  <a:pt x="12622" y="13519"/>
                </a:cubicBezTo>
                <a:cubicBezTo>
                  <a:pt x="13672" y="15370"/>
                  <a:pt x="15821" y="17577"/>
                  <a:pt x="20093" y="17577"/>
                </a:cubicBezTo>
                <a:lnTo>
                  <a:pt x="126694" y="17577"/>
                </a:lnTo>
                <a:cubicBezTo>
                  <a:pt x="129051" y="17577"/>
                  <a:pt x="132262" y="16873"/>
                  <a:pt x="134165" y="13519"/>
                </a:cubicBezTo>
                <a:cubicBezTo>
                  <a:pt x="135305" y="11507"/>
                  <a:pt x="135434" y="9470"/>
                  <a:pt x="135436" y="9450"/>
                </a:cubicBezTo>
                <a:lnTo>
                  <a:pt x="135440" y="9402"/>
                </a:lnTo>
                <a:lnTo>
                  <a:pt x="135489" y="9402"/>
                </a:lnTo>
                <a:cubicBezTo>
                  <a:pt x="138714" y="9402"/>
                  <a:pt x="141377" y="8341"/>
                  <a:pt x="143410" y="6252"/>
                </a:cubicBezTo>
                <a:cubicBezTo>
                  <a:pt x="145208" y="4401"/>
                  <a:pt x="146169" y="2073"/>
                  <a:pt x="146656" y="447"/>
                </a:cubicBezTo>
                <a:lnTo>
                  <a:pt x="146757" y="108"/>
                </a:lnTo>
                <a:lnTo>
                  <a:pt x="146757" y="23581"/>
                </a:lnTo>
                <a:close/>
                <a:moveTo>
                  <a:pt x="104" y="23478"/>
                </a:moveTo>
                <a:lnTo>
                  <a:pt x="146650" y="23478"/>
                </a:lnTo>
                <a:lnTo>
                  <a:pt x="146650" y="803"/>
                </a:lnTo>
                <a:cubicBezTo>
                  <a:pt x="145562" y="4194"/>
                  <a:pt x="142713" y="9483"/>
                  <a:pt x="135534" y="9506"/>
                </a:cubicBezTo>
                <a:cubicBezTo>
                  <a:pt x="135507" y="9831"/>
                  <a:pt x="135308" y="11712"/>
                  <a:pt x="134255" y="13569"/>
                </a:cubicBezTo>
                <a:cubicBezTo>
                  <a:pt x="133193" y="15446"/>
                  <a:pt x="131015" y="17685"/>
                  <a:pt x="126691" y="17685"/>
                </a:cubicBezTo>
                <a:lnTo>
                  <a:pt x="20092" y="17685"/>
                </a:lnTo>
                <a:cubicBezTo>
                  <a:pt x="15768" y="17685"/>
                  <a:pt x="13591" y="15447"/>
                  <a:pt x="12528" y="13569"/>
                </a:cubicBezTo>
                <a:cubicBezTo>
                  <a:pt x="11476" y="11713"/>
                  <a:pt x="11276" y="9831"/>
                  <a:pt x="11248" y="9506"/>
                </a:cubicBezTo>
                <a:cubicBezTo>
                  <a:pt x="4025" y="9483"/>
                  <a:pt x="1183" y="4140"/>
                  <a:pt x="104" y="714"/>
                </a:cubicBezTo>
                <a:lnTo>
                  <a:pt x="104" y="23478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5000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0" name="Google Shape;350;p10"/>
          <p:cNvGrpSpPr/>
          <p:nvPr/>
        </p:nvGrpSpPr>
        <p:grpSpPr>
          <a:xfrm>
            <a:off x="605550" y="-425775"/>
            <a:ext cx="451955" cy="3683741"/>
            <a:chOff x="3437350" y="1096700"/>
            <a:chExt cx="451955" cy="3683741"/>
          </a:xfrm>
        </p:grpSpPr>
        <p:sp>
          <p:nvSpPr>
            <p:cNvPr id="351" name="Google Shape;351;p10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0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0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4" name="Google Shape;354;p10"/>
          <p:cNvGrpSpPr/>
          <p:nvPr/>
        </p:nvGrpSpPr>
        <p:grpSpPr>
          <a:xfrm>
            <a:off x="153600" y="-985838"/>
            <a:ext cx="451955" cy="3683741"/>
            <a:chOff x="3437350" y="1096700"/>
            <a:chExt cx="451955" cy="3683741"/>
          </a:xfrm>
        </p:grpSpPr>
        <p:sp>
          <p:nvSpPr>
            <p:cNvPr id="355" name="Google Shape;355;p10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0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0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365760"/>
            <a:ext cx="7717500" cy="6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El Messiri"/>
              <a:buNone/>
              <a:defRPr sz="3500" b="1">
                <a:solidFill>
                  <a:schemeClr val="accent2"/>
                </a:solidFill>
                <a:latin typeface="El Messiri"/>
                <a:ea typeface="El Messiri"/>
                <a:cs typeface="El Messiri"/>
                <a:sym typeface="El Messiri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●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○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■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●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○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■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●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○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Jaldi"/>
              <a:buChar char="■"/>
              <a:defRPr>
                <a:solidFill>
                  <a:schemeClr val="accent4"/>
                </a:solidFill>
                <a:latin typeface="Jaldi"/>
                <a:ea typeface="Jaldi"/>
                <a:cs typeface="Jaldi"/>
                <a:sym typeface="Jald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5"/>
          <p:cNvSpPr txBox="1">
            <a:spLocks noGrp="1"/>
          </p:cNvSpPr>
          <p:nvPr>
            <p:ph type="subTitle" idx="1"/>
          </p:nvPr>
        </p:nvSpPr>
        <p:spPr>
          <a:xfrm>
            <a:off x="2029775" y="3845075"/>
            <a:ext cx="42234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is where this template begins</a:t>
            </a:r>
            <a:endParaRPr sz="1700"/>
          </a:p>
        </p:txBody>
      </p:sp>
      <p:sp>
        <p:nvSpPr>
          <p:cNvPr id="394" name="Google Shape;394;p15"/>
          <p:cNvSpPr txBox="1">
            <a:spLocks noGrp="1"/>
          </p:cNvSpPr>
          <p:nvPr>
            <p:ph type="ctrTitle"/>
          </p:nvPr>
        </p:nvSpPr>
        <p:spPr>
          <a:xfrm>
            <a:off x="1885746" y="1751708"/>
            <a:ext cx="6212400" cy="267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algn="ctr">
              <a:tabLst>
                <a:tab pos="1344613" algn="l"/>
              </a:tabLst>
            </a:pPr>
            <a:r>
              <a:rPr lang="ar-SA" sz="5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علم البديع</a:t>
            </a:r>
            <a:br>
              <a:rPr lang="id-ID" sz="5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ar-SA" sz="5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المحسنات المعنوية</a:t>
            </a:r>
            <a:br>
              <a:rPr lang="ar-SA" sz="5400" dirty="0"/>
            </a:br>
            <a:br>
              <a:rPr lang="ar-SA" sz="5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</a:br>
            <a:r>
              <a:rPr lang="id-ID" sz="5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(Penghias-Penghias Makna)</a:t>
            </a:r>
            <a:br>
              <a:rPr lang="id-ID" sz="5400" dirty="0"/>
            </a:br>
            <a:endParaRPr sz="5800" dirty="0">
              <a:solidFill>
                <a:schemeClr val="accent3"/>
              </a:solidFill>
            </a:endParaRPr>
          </a:p>
        </p:txBody>
      </p:sp>
      <p:sp>
        <p:nvSpPr>
          <p:cNvPr id="395" name="Google Shape;395;p15"/>
          <p:cNvSpPr/>
          <p:nvPr/>
        </p:nvSpPr>
        <p:spPr>
          <a:xfrm>
            <a:off x="6500145" y="867444"/>
            <a:ext cx="243" cy="122"/>
          </a:xfrm>
          <a:custGeom>
            <a:avLst/>
            <a:gdLst/>
            <a:ahLst/>
            <a:cxnLst/>
            <a:rect l="l" t="t" r="r" b="b"/>
            <a:pathLst>
              <a:path w="2" h="1" extrusionOk="0">
                <a:moveTo>
                  <a:pt x="1" y="0"/>
                </a:moveTo>
                <a:cubicBezTo>
                  <a:pt x="0" y="0"/>
                  <a:pt x="0" y="0"/>
                  <a:pt x="0" y="1"/>
                </a:cubicBezTo>
                <a:lnTo>
                  <a:pt x="2" y="1"/>
                </a:lnTo>
                <a:cubicBezTo>
                  <a:pt x="2" y="1"/>
                  <a:pt x="1" y="0"/>
                  <a:pt x="1" y="0"/>
                </a:cubicBezTo>
                <a:close/>
              </a:path>
            </a:pathLst>
          </a:custGeom>
          <a:solidFill>
            <a:srgbClr val="E4EEE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15"/>
          <p:cNvSpPr/>
          <p:nvPr/>
        </p:nvSpPr>
        <p:spPr>
          <a:xfrm>
            <a:off x="6500145" y="863673"/>
            <a:ext cx="6933" cy="3892"/>
          </a:xfrm>
          <a:custGeom>
            <a:avLst/>
            <a:gdLst/>
            <a:ahLst/>
            <a:cxnLst/>
            <a:rect l="l" t="t" r="r" b="b"/>
            <a:pathLst>
              <a:path w="57" h="32" extrusionOk="0">
                <a:moveTo>
                  <a:pt x="57" y="1"/>
                </a:moveTo>
                <a:lnTo>
                  <a:pt x="57" y="1"/>
                </a:lnTo>
                <a:cubicBezTo>
                  <a:pt x="38" y="15"/>
                  <a:pt x="20" y="28"/>
                  <a:pt x="0" y="32"/>
                </a:cubicBezTo>
                <a:lnTo>
                  <a:pt x="2" y="32"/>
                </a:lnTo>
                <a:cubicBezTo>
                  <a:pt x="4" y="31"/>
                  <a:pt x="6" y="31"/>
                  <a:pt x="9" y="31"/>
                </a:cubicBezTo>
                <a:cubicBezTo>
                  <a:pt x="11" y="31"/>
                  <a:pt x="14" y="31"/>
                  <a:pt x="16" y="30"/>
                </a:cubicBezTo>
                <a:cubicBezTo>
                  <a:pt x="30" y="25"/>
                  <a:pt x="44" y="11"/>
                  <a:pt x="57" y="1"/>
                </a:cubicBezTo>
                <a:close/>
              </a:path>
            </a:pathLst>
          </a:custGeom>
          <a:solidFill>
            <a:srgbClr val="0075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p15"/>
          <p:cNvSpPr/>
          <p:nvPr/>
        </p:nvSpPr>
        <p:spPr>
          <a:xfrm>
            <a:off x="6510363" y="846765"/>
            <a:ext cx="9366" cy="14718"/>
          </a:xfrm>
          <a:custGeom>
            <a:avLst/>
            <a:gdLst/>
            <a:ahLst/>
            <a:cxnLst/>
            <a:rect l="l" t="t" r="r" b="b"/>
            <a:pathLst>
              <a:path w="77" h="121" extrusionOk="0">
                <a:moveTo>
                  <a:pt x="77" y="1"/>
                </a:moveTo>
                <a:cubicBezTo>
                  <a:pt x="53" y="53"/>
                  <a:pt x="27" y="92"/>
                  <a:pt x="1" y="120"/>
                </a:cubicBezTo>
                <a:cubicBezTo>
                  <a:pt x="27" y="92"/>
                  <a:pt x="53" y="53"/>
                  <a:pt x="77" y="1"/>
                </a:cubicBezTo>
                <a:close/>
              </a:path>
            </a:pathLst>
          </a:custGeom>
          <a:solidFill>
            <a:srgbClr val="0075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8" name="Google Shape;398;p15"/>
          <p:cNvGrpSpPr/>
          <p:nvPr/>
        </p:nvGrpSpPr>
        <p:grpSpPr>
          <a:xfrm flipH="1">
            <a:off x="8541440" y="4"/>
            <a:ext cx="451978" cy="3184762"/>
            <a:chOff x="1344975" y="-1122275"/>
            <a:chExt cx="675299" cy="4758348"/>
          </a:xfrm>
        </p:grpSpPr>
        <p:sp>
          <p:nvSpPr>
            <p:cNvPr id="399" name="Google Shape;399;p15"/>
            <p:cNvSpPr/>
            <p:nvPr/>
          </p:nvSpPr>
          <p:spPr>
            <a:xfrm>
              <a:off x="1685044" y="-1122275"/>
              <a:ext cx="56" cy="3299969"/>
            </a:xfrm>
            <a:custGeom>
              <a:avLst/>
              <a:gdLst/>
              <a:ahLst/>
              <a:cxnLst/>
              <a:rect l="l" t="t" r="r" b="b"/>
              <a:pathLst>
                <a:path w="1" h="59272" extrusionOk="0">
                  <a:moveTo>
                    <a:pt x="0" y="59271"/>
                  </a:moveTo>
                  <a:lnTo>
                    <a:pt x="0" y="0"/>
                  </a:lnTo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5"/>
            <p:cNvSpPr/>
            <p:nvPr/>
          </p:nvSpPr>
          <p:spPr>
            <a:xfrm>
              <a:off x="1681648" y="-1122275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5"/>
            <p:cNvSpPr/>
            <p:nvPr/>
          </p:nvSpPr>
          <p:spPr>
            <a:xfrm>
              <a:off x="1525866" y="2477081"/>
              <a:ext cx="313464" cy="772379"/>
            </a:xfrm>
            <a:custGeom>
              <a:avLst/>
              <a:gdLst/>
              <a:ahLst/>
              <a:cxnLst/>
              <a:rect l="l" t="t" r="r" b="b"/>
              <a:pathLst>
                <a:path w="5630" h="13873" extrusionOk="0">
                  <a:moveTo>
                    <a:pt x="0" y="1"/>
                  </a:moveTo>
                  <a:lnTo>
                    <a:pt x="0" y="13872"/>
                  </a:lnTo>
                  <a:lnTo>
                    <a:pt x="5630" y="13872"/>
                  </a:lnTo>
                  <a:lnTo>
                    <a:pt x="5630" y="1"/>
                  </a:lnTo>
                  <a:close/>
                  <a:moveTo>
                    <a:pt x="4527" y="13158"/>
                  </a:moveTo>
                  <a:lnTo>
                    <a:pt x="1104" y="13158"/>
                  </a:lnTo>
                  <a:lnTo>
                    <a:pt x="1104" y="3403"/>
                  </a:lnTo>
                  <a:cubicBezTo>
                    <a:pt x="1104" y="1560"/>
                    <a:pt x="2649" y="1666"/>
                    <a:pt x="2816" y="956"/>
                  </a:cubicBezTo>
                  <a:cubicBezTo>
                    <a:pt x="2984" y="1666"/>
                    <a:pt x="4527" y="1560"/>
                    <a:pt x="4527" y="3403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5"/>
            <p:cNvSpPr/>
            <p:nvPr/>
          </p:nvSpPr>
          <p:spPr>
            <a:xfrm>
              <a:off x="1356055" y="2477081"/>
              <a:ext cx="169872" cy="772379"/>
            </a:xfrm>
            <a:custGeom>
              <a:avLst/>
              <a:gdLst/>
              <a:ahLst/>
              <a:cxnLst/>
              <a:rect l="l" t="t" r="r" b="b"/>
              <a:pathLst>
                <a:path w="3051" h="13873" extrusionOk="0">
                  <a:moveTo>
                    <a:pt x="3050" y="1"/>
                  </a:moveTo>
                  <a:lnTo>
                    <a:pt x="3050" y="13872"/>
                  </a:lnTo>
                  <a:lnTo>
                    <a:pt x="0" y="13872"/>
                  </a:lnTo>
                  <a:lnTo>
                    <a:pt x="0" y="1"/>
                  </a:lnTo>
                  <a:close/>
                  <a:moveTo>
                    <a:pt x="597" y="13158"/>
                  </a:moveTo>
                  <a:lnTo>
                    <a:pt x="2452" y="13158"/>
                  </a:lnTo>
                  <a:lnTo>
                    <a:pt x="2452" y="3403"/>
                  </a:lnTo>
                  <a:cubicBezTo>
                    <a:pt x="2452" y="1560"/>
                    <a:pt x="1616" y="1666"/>
                    <a:pt x="1524" y="956"/>
                  </a:cubicBezTo>
                  <a:cubicBezTo>
                    <a:pt x="1435" y="1666"/>
                    <a:pt x="597" y="1560"/>
                    <a:pt x="597" y="3403"/>
                  </a:cubicBezTo>
                  <a:lnTo>
                    <a:pt x="597" y="131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5"/>
            <p:cNvSpPr/>
            <p:nvPr/>
          </p:nvSpPr>
          <p:spPr>
            <a:xfrm>
              <a:off x="1839378" y="2477081"/>
              <a:ext cx="169872" cy="772379"/>
            </a:xfrm>
            <a:custGeom>
              <a:avLst/>
              <a:gdLst/>
              <a:ahLst/>
              <a:cxnLst/>
              <a:rect l="l" t="t" r="r" b="b"/>
              <a:pathLst>
                <a:path w="3051" h="13873" extrusionOk="0">
                  <a:moveTo>
                    <a:pt x="3050" y="1"/>
                  </a:moveTo>
                  <a:lnTo>
                    <a:pt x="3050" y="13872"/>
                  </a:lnTo>
                  <a:lnTo>
                    <a:pt x="0" y="13872"/>
                  </a:lnTo>
                  <a:lnTo>
                    <a:pt x="0" y="1"/>
                  </a:lnTo>
                  <a:close/>
                  <a:moveTo>
                    <a:pt x="2452" y="3403"/>
                  </a:moveTo>
                  <a:cubicBezTo>
                    <a:pt x="2452" y="1560"/>
                    <a:pt x="1616" y="1666"/>
                    <a:pt x="1525" y="956"/>
                  </a:cubicBezTo>
                  <a:cubicBezTo>
                    <a:pt x="1435" y="1666"/>
                    <a:pt x="597" y="1560"/>
                    <a:pt x="597" y="3403"/>
                  </a:cubicBezTo>
                  <a:lnTo>
                    <a:pt x="597" y="13158"/>
                  </a:lnTo>
                  <a:lnTo>
                    <a:pt x="2452" y="13158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5"/>
            <p:cNvSpPr/>
            <p:nvPr/>
          </p:nvSpPr>
          <p:spPr>
            <a:xfrm>
              <a:off x="1356055" y="2090583"/>
              <a:ext cx="653097" cy="351810"/>
            </a:xfrm>
            <a:custGeom>
              <a:avLst/>
              <a:gdLst/>
              <a:ahLst/>
              <a:cxnLst/>
              <a:rect l="l" t="t" r="r" b="b"/>
              <a:pathLst>
                <a:path w="11730" h="6319" extrusionOk="0">
                  <a:moveTo>
                    <a:pt x="0" y="6318"/>
                  </a:moveTo>
                  <a:cubicBezTo>
                    <a:pt x="0" y="1561"/>
                    <a:pt x="5290" y="1834"/>
                    <a:pt x="5864" y="1"/>
                  </a:cubicBezTo>
                  <a:cubicBezTo>
                    <a:pt x="6441" y="1834"/>
                    <a:pt x="11730" y="1561"/>
                    <a:pt x="11730" y="6318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5"/>
            <p:cNvSpPr/>
            <p:nvPr/>
          </p:nvSpPr>
          <p:spPr>
            <a:xfrm>
              <a:off x="1525755" y="2442340"/>
              <a:ext cx="313520" cy="34797"/>
            </a:xfrm>
            <a:custGeom>
              <a:avLst/>
              <a:gdLst/>
              <a:ahLst/>
              <a:cxnLst/>
              <a:rect l="l" t="t" r="r" b="b"/>
              <a:pathLst>
                <a:path w="5631" h="625" extrusionOk="0">
                  <a:moveTo>
                    <a:pt x="1" y="0"/>
                  </a:moveTo>
                  <a:lnTo>
                    <a:pt x="5630" y="0"/>
                  </a:lnTo>
                  <a:lnTo>
                    <a:pt x="5630" y="625"/>
                  </a:lnTo>
                  <a:lnTo>
                    <a:pt x="1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5"/>
            <p:cNvSpPr/>
            <p:nvPr/>
          </p:nvSpPr>
          <p:spPr>
            <a:xfrm>
              <a:off x="1839378" y="2442340"/>
              <a:ext cx="180896" cy="34797"/>
            </a:xfrm>
            <a:custGeom>
              <a:avLst/>
              <a:gdLst/>
              <a:ahLst/>
              <a:cxnLst/>
              <a:rect l="l" t="t" r="r" b="b"/>
              <a:pathLst>
                <a:path w="3249" h="625" extrusionOk="0">
                  <a:moveTo>
                    <a:pt x="0" y="0"/>
                  </a:moveTo>
                  <a:lnTo>
                    <a:pt x="3249" y="0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5"/>
            <p:cNvSpPr/>
            <p:nvPr/>
          </p:nvSpPr>
          <p:spPr>
            <a:xfrm>
              <a:off x="1344975" y="2442340"/>
              <a:ext cx="180952" cy="34797"/>
            </a:xfrm>
            <a:custGeom>
              <a:avLst/>
              <a:gdLst/>
              <a:ahLst/>
              <a:cxnLst/>
              <a:rect l="l" t="t" r="r" b="b"/>
              <a:pathLst>
                <a:path w="3250" h="625" extrusionOk="0">
                  <a:moveTo>
                    <a:pt x="0" y="0"/>
                  </a:moveTo>
                  <a:lnTo>
                    <a:pt x="3249" y="0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5"/>
            <p:cNvSpPr/>
            <p:nvPr/>
          </p:nvSpPr>
          <p:spPr>
            <a:xfrm>
              <a:off x="1356055" y="3284263"/>
              <a:ext cx="653097" cy="351810"/>
            </a:xfrm>
            <a:custGeom>
              <a:avLst/>
              <a:gdLst/>
              <a:ahLst/>
              <a:cxnLst/>
              <a:rect l="l" t="t" r="r" b="b"/>
              <a:pathLst>
                <a:path w="11730" h="6319" extrusionOk="0">
                  <a:moveTo>
                    <a:pt x="0" y="0"/>
                  </a:moveTo>
                  <a:cubicBezTo>
                    <a:pt x="0" y="4758"/>
                    <a:pt x="5290" y="4485"/>
                    <a:pt x="5864" y="6318"/>
                  </a:cubicBezTo>
                  <a:cubicBezTo>
                    <a:pt x="6441" y="4485"/>
                    <a:pt x="11730" y="4758"/>
                    <a:pt x="1173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5"/>
            <p:cNvSpPr/>
            <p:nvPr/>
          </p:nvSpPr>
          <p:spPr>
            <a:xfrm>
              <a:off x="1525755" y="3249466"/>
              <a:ext cx="313520" cy="34853"/>
            </a:xfrm>
            <a:custGeom>
              <a:avLst/>
              <a:gdLst/>
              <a:ahLst/>
              <a:cxnLst/>
              <a:rect l="l" t="t" r="r" b="b"/>
              <a:pathLst>
                <a:path w="5631" h="626" extrusionOk="0">
                  <a:moveTo>
                    <a:pt x="1" y="1"/>
                  </a:moveTo>
                  <a:lnTo>
                    <a:pt x="5630" y="1"/>
                  </a:lnTo>
                  <a:lnTo>
                    <a:pt x="5630" y="625"/>
                  </a:lnTo>
                  <a:lnTo>
                    <a:pt x="1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1839378" y="3249466"/>
              <a:ext cx="180896" cy="34853"/>
            </a:xfrm>
            <a:custGeom>
              <a:avLst/>
              <a:gdLst/>
              <a:ahLst/>
              <a:cxnLst/>
              <a:rect l="l" t="t" r="r" b="b"/>
              <a:pathLst>
                <a:path w="3249" h="626" extrusionOk="0">
                  <a:moveTo>
                    <a:pt x="0" y="1"/>
                  </a:moveTo>
                  <a:lnTo>
                    <a:pt x="3249" y="1"/>
                  </a:lnTo>
                  <a:lnTo>
                    <a:pt x="3249" y="625"/>
                  </a:lnTo>
                  <a:lnTo>
                    <a:pt x="0" y="62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1344975" y="3249466"/>
              <a:ext cx="180952" cy="34853"/>
            </a:xfrm>
            <a:custGeom>
              <a:avLst/>
              <a:gdLst/>
              <a:ahLst/>
              <a:cxnLst/>
              <a:rect l="l" t="t" r="r" b="b"/>
              <a:pathLst>
                <a:path w="3250" h="626" extrusionOk="0">
                  <a:moveTo>
                    <a:pt x="0" y="625"/>
                  </a:moveTo>
                  <a:lnTo>
                    <a:pt x="3249" y="625"/>
                  </a:lnTo>
                  <a:lnTo>
                    <a:pt x="3249" y="1"/>
                  </a:lnTo>
                  <a:lnTo>
                    <a:pt x="0" y="1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2" name="Google Shape;412;p15"/>
          <p:cNvGrpSpPr/>
          <p:nvPr/>
        </p:nvGrpSpPr>
        <p:grpSpPr>
          <a:xfrm flipH="1">
            <a:off x="1621786" y="-354856"/>
            <a:ext cx="325272" cy="2651189"/>
            <a:chOff x="3437350" y="1096700"/>
            <a:chExt cx="451955" cy="3683741"/>
          </a:xfrm>
        </p:grpSpPr>
        <p:sp>
          <p:nvSpPr>
            <p:cNvPr id="413" name="Google Shape;413;p15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3663323" y="1096700"/>
              <a:ext cx="6904" cy="3300024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6" name="Google Shape;416;p15"/>
          <p:cNvGrpSpPr/>
          <p:nvPr/>
        </p:nvGrpSpPr>
        <p:grpSpPr>
          <a:xfrm flipH="1">
            <a:off x="1172100" y="-1690549"/>
            <a:ext cx="366942" cy="3600422"/>
            <a:chOff x="3437350" y="1096709"/>
            <a:chExt cx="451955" cy="4434564"/>
          </a:xfrm>
        </p:grpSpPr>
        <p:sp>
          <p:nvSpPr>
            <p:cNvPr id="417" name="Google Shape;417;p15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3658700" y="1096709"/>
              <a:ext cx="11516" cy="4050717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3437350" y="5101414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20" name="Google Shape;420;p15"/>
          <p:cNvGrpSpPr/>
          <p:nvPr/>
        </p:nvGrpSpPr>
        <p:grpSpPr>
          <a:xfrm flipH="1">
            <a:off x="8254111" y="53051"/>
            <a:ext cx="325272" cy="4037532"/>
            <a:chOff x="3437350" y="-829579"/>
            <a:chExt cx="451955" cy="5610021"/>
          </a:xfrm>
        </p:grpSpPr>
        <p:sp>
          <p:nvSpPr>
            <p:cNvPr id="421" name="Google Shape;421;p15"/>
            <p:cNvSpPr/>
            <p:nvPr/>
          </p:nvSpPr>
          <p:spPr>
            <a:xfrm>
              <a:off x="3663313" y="1530650"/>
              <a:ext cx="41" cy="2866086"/>
            </a:xfrm>
            <a:custGeom>
              <a:avLst/>
              <a:gdLst/>
              <a:ahLst/>
              <a:cxnLst/>
              <a:rect l="l" t="t" r="r" b="b"/>
              <a:pathLst>
                <a:path w="1" h="70689" extrusionOk="0">
                  <a:moveTo>
                    <a:pt x="0" y="70688"/>
                  </a:move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15"/>
            <p:cNvSpPr/>
            <p:nvPr/>
          </p:nvSpPr>
          <p:spPr>
            <a:xfrm flipH="1">
              <a:off x="3670194" y="-829579"/>
              <a:ext cx="9622" cy="5226249"/>
            </a:xfrm>
            <a:custGeom>
              <a:avLst/>
              <a:gdLst/>
              <a:ahLst/>
              <a:cxnLst/>
              <a:rect l="l" t="t" r="r" b="b"/>
              <a:pathLst>
                <a:path w="124" h="59273" extrusionOk="0">
                  <a:moveTo>
                    <a:pt x="0" y="0"/>
                  </a:moveTo>
                  <a:lnTo>
                    <a:pt x="123" y="0"/>
                  </a:lnTo>
                  <a:lnTo>
                    <a:pt x="123" y="59273"/>
                  </a:lnTo>
                  <a:lnTo>
                    <a:pt x="0" y="59273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50000">
                  <a:schemeClr val="accent1"/>
                </a:gs>
                <a:gs pos="100000">
                  <a:schemeClr val="accent2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3437350" y="4350583"/>
              <a:ext cx="451955" cy="429858"/>
            </a:xfrm>
            <a:custGeom>
              <a:avLst/>
              <a:gdLst/>
              <a:ahLst/>
              <a:cxnLst/>
              <a:rect l="l" t="t" r="r" b="b"/>
              <a:pathLst>
                <a:path w="11147" h="10602" extrusionOk="0">
                  <a:moveTo>
                    <a:pt x="5573" y="0"/>
                  </a:moveTo>
                  <a:lnTo>
                    <a:pt x="6889" y="4047"/>
                  </a:lnTo>
                  <a:lnTo>
                    <a:pt x="11146" y="4047"/>
                  </a:lnTo>
                  <a:lnTo>
                    <a:pt x="7702" y="6551"/>
                  </a:lnTo>
                  <a:lnTo>
                    <a:pt x="9019" y="10601"/>
                  </a:lnTo>
                  <a:lnTo>
                    <a:pt x="5573" y="8097"/>
                  </a:lnTo>
                  <a:lnTo>
                    <a:pt x="2129" y="10601"/>
                  </a:lnTo>
                  <a:lnTo>
                    <a:pt x="3445" y="6551"/>
                  </a:lnTo>
                  <a:lnTo>
                    <a:pt x="0" y="4047"/>
                  </a:lnTo>
                  <a:lnTo>
                    <a:pt x="4256" y="404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16"/>
          <p:cNvSpPr txBox="1">
            <a:spLocks noGrp="1"/>
          </p:cNvSpPr>
          <p:nvPr>
            <p:ph type="title"/>
          </p:nvPr>
        </p:nvSpPr>
        <p:spPr>
          <a:xfrm>
            <a:off x="713225" y="428686"/>
            <a:ext cx="771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indent="0" algn="ctr">
              <a:buNone/>
            </a:pPr>
            <a:r>
              <a:rPr lang="ar-SA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المقابلة</a:t>
            </a:r>
          </a:p>
        </p:txBody>
      </p:sp>
      <p:sp>
        <p:nvSpPr>
          <p:cNvPr id="429" name="Google Shape;429;p16"/>
          <p:cNvSpPr txBox="1">
            <a:spLocks noGrp="1"/>
          </p:cNvSpPr>
          <p:nvPr>
            <p:ph type="body" idx="4294967295"/>
          </p:nvPr>
        </p:nvSpPr>
        <p:spPr>
          <a:xfrm>
            <a:off x="911225" y="1157550"/>
            <a:ext cx="7320300" cy="300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r">
              <a:buNone/>
            </a:pPr>
            <a:r>
              <a:rPr lang="ar-SA" sz="3200" dirty="0">
                <a:solidFill>
                  <a:schemeClr val="accent2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 ما معنى المقابلة؟</a:t>
            </a:r>
          </a:p>
          <a:p>
            <a:pPr marL="0" indent="0" algn="r">
              <a:buNone/>
            </a:pPr>
            <a:r>
              <a:rPr lang="ar-SA" sz="3200" dirty="0">
                <a:solidFill>
                  <a:schemeClr val="accent2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 ما النموذج من المقابلة الذي قد عرفتموه؟</a:t>
            </a:r>
            <a:endParaRPr lang="id-ID" sz="3200" dirty="0">
              <a:solidFill>
                <a:schemeClr val="accent2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17"/>
          <p:cNvSpPr txBox="1">
            <a:spLocks noGrp="1"/>
          </p:cNvSpPr>
          <p:nvPr>
            <p:ph type="title"/>
          </p:nvPr>
        </p:nvSpPr>
        <p:spPr>
          <a:xfrm>
            <a:off x="713225" y="428686"/>
            <a:ext cx="771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32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تعريف المقابلة</a:t>
            </a:r>
            <a:endParaRPr sz="32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42" name="Google Shape;442;p17"/>
          <p:cNvSpPr txBox="1"/>
          <p:nvPr/>
        </p:nvSpPr>
        <p:spPr>
          <a:xfrm>
            <a:off x="5785050" y="3799400"/>
            <a:ext cx="2526600" cy="3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300" dirty="0">
              <a:solidFill>
                <a:srgbClr val="EBE1C1"/>
              </a:solidFill>
              <a:latin typeface="El Messiri Medium"/>
              <a:ea typeface="El Messiri Medium"/>
              <a:cs typeface="El Messiri Medium"/>
              <a:sym typeface="El Messiri Medium"/>
            </a:endParaRPr>
          </a:p>
        </p:txBody>
      </p:sp>
      <p:sp>
        <p:nvSpPr>
          <p:cNvPr id="451" name="Google Shape;451;p17"/>
          <p:cNvSpPr txBox="1"/>
          <p:nvPr/>
        </p:nvSpPr>
        <p:spPr>
          <a:xfrm>
            <a:off x="0" y="1068887"/>
            <a:ext cx="9144000" cy="3645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/>
            <a:endParaRPr lang="ar-SA" sz="2800" dirty="0">
              <a:solidFill>
                <a:schemeClr val="accent2">
                  <a:lumMod val="9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/>
            <a:r>
              <a:rPr lang="ar-SA" sz="2800" dirty="0">
                <a:solidFill>
                  <a:schemeClr val="accent2">
                    <a:lumMod val="9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المقابلة اصطلاحا وهي أن يأتى بمعنيين أو أكثر, ثم يأتى بما يقابل ذلك على الترتيب(شرح البلاغة للعلامة ابن عثيمين)</a:t>
            </a:r>
            <a:r>
              <a:rPr lang="id-ID" sz="2800" dirty="0">
                <a:solidFill>
                  <a:schemeClr val="accent2">
                    <a:lumMod val="9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endParaRPr lang="ar-SA" sz="2800" dirty="0">
              <a:solidFill>
                <a:schemeClr val="accent2">
                  <a:lumMod val="9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accent4"/>
              </a:solidFill>
              <a:latin typeface="Jaldi"/>
              <a:ea typeface="Jaldi"/>
              <a:cs typeface="Jaldi"/>
              <a:sym typeface="Jald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0"/>
          <p:cNvSpPr txBox="1">
            <a:spLocks noGrp="1"/>
          </p:cNvSpPr>
          <p:nvPr>
            <p:ph type="title"/>
          </p:nvPr>
        </p:nvSpPr>
        <p:spPr>
          <a:xfrm>
            <a:off x="713225" y="428686"/>
            <a:ext cx="7717500" cy="640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النموذج</a:t>
            </a:r>
            <a:endParaRPr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541" name="Google Shape;541;p20"/>
          <p:cNvGraphicFramePr/>
          <p:nvPr>
            <p:extLst>
              <p:ext uri="{D42A27DB-BD31-4B8C-83A1-F6EECF244321}">
                <p14:modId xmlns:p14="http://schemas.microsoft.com/office/powerpoint/2010/main" val="1056035829"/>
              </p:ext>
            </p:extLst>
          </p:nvPr>
        </p:nvGraphicFramePr>
        <p:xfrm>
          <a:off x="3162331" y="1307438"/>
          <a:ext cx="2453225" cy="3380843"/>
        </p:xfrm>
        <a:graphic>
          <a:graphicData uri="http://schemas.openxmlformats.org/drawingml/2006/table">
            <a:tbl>
              <a:tblPr>
                <a:noFill/>
                <a:tableStyleId>{FDA6349F-C4CC-4C1F-8065-E6A6A5C8520B}</a:tableStyleId>
              </a:tblPr>
              <a:tblGrid>
                <a:gridCol w="2453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3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ar-SA" sz="2300" dirty="0">
                          <a:solidFill>
                            <a:srgbClr val="EBE1C1"/>
                          </a:solidFill>
                          <a:latin typeface="El Messiri Medium"/>
                          <a:ea typeface="El Messiri Medium"/>
                          <a:cs typeface="El Messiri Medium"/>
                          <a:sym typeface="El Messiri Medium"/>
                        </a:rPr>
                        <a:t>المقابلة</a:t>
                      </a:r>
                      <a:endParaRPr sz="2300" dirty="0">
                        <a:solidFill>
                          <a:srgbClr val="EBE1C1"/>
                        </a:solidFill>
                        <a:latin typeface="El Messiri Medium"/>
                        <a:ea typeface="El Messiri Medium"/>
                        <a:cs typeface="El Messiri Medium"/>
                        <a:sym typeface="El Messiri Medium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B70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7338">
                <a:tc>
                  <a:txBody>
                    <a:bodyPr/>
                    <a:lstStyle/>
                    <a:p>
                      <a:pPr rtl="1"/>
                      <a:r>
                        <a:rPr lang="ar-SA" sz="2400" b="0" i="0" u="none" strike="noStrike" cap="none" dirty="0">
                          <a:solidFill>
                            <a:schemeClr val="accent2">
                              <a:lumMod val="9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ea typeface="Arial"/>
                          <a:cs typeface="Traditional Arabic" panose="02020603050405020304" pitchFamily="18" charset="-78"/>
                          <a:sym typeface="Arial"/>
                        </a:rPr>
                        <a:t>﴿ فَلْيَضْحَكُوْا قَلِيْلًا وَّلْيَبْكُوْا كَثِيْرًاۚ جَزَاۤءًۢ بِمَا كَانُوْا يَكْسِبُوْنَ ٨٢ ﴾  </a:t>
                      </a:r>
                      <a:endParaRPr lang="id-ID" sz="2400" b="0" i="0" u="none" strike="noStrike" cap="none" dirty="0">
                        <a:solidFill>
                          <a:schemeClr val="accent2">
                            <a:lumMod val="90000"/>
                          </a:schemeClr>
                        </a:solidFill>
                        <a:effectLst/>
                        <a:latin typeface="Traditional Arabic" panose="02020603050405020304" pitchFamily="18" charset="-78"/>
                        <a:ea typeface="Arial"/>
                        <a:cs typeface="Traditional Arabic" panose="02020603050405020304" pitchFamily="18" charset="-78"/>
                        <a:sym typeface="Arial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B70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ar-SA" sz="2400" b="0" i="0" u="none" strike="noStrike" cap="none" dirty="0">
                          <a:solidFill>
                            <a:schemeClr val="accent2">
                              <a:lumMod val="90000"/>
                            </a:schemeClr>
                          </a:solidFill>
                          <a:effectLst/>
                          <a:latin typeface="Traditional Arabic" panose="02020603050405020304" pitchFamily="18" charset="-78"/>
                          <a:ea typeface="Arial"/>
                          <a:cs typeface="Traditional Arabic" panose="02020603050405020304" pitchFamily="18" charset="-78"/>
                          <a:sym typeface="Arial"/>
                        </a:rPr>
                        <a:t>﴿ وَاَنَّهٗ هُوَ اَضْحَكَ وَاَبْكٰى ٤٣ وَاَنَّهٗ هُوَ اَمَاتَ وَاَحْيَاۙ ٤٤ ﴾ </a:t>
                      </a:r>
                      <a:endParaRPr sz="2400" dirty="0">
                        <a:solidFill>
                          <a:schemeClr val="accent2">
                            <a:lumMod val="90000"/>
                          </a:schemeClr>
                        </a:solidFill>
                        <a:latin typeface="Traditional Arabic" panose="02020603050405020304" pitchFamily="18" charset="-78"/>
                        <a:ea typeface="Jaldi"/>
                        <a:cs typeface="Traditional Arabic" panose="02020603050405020304" pitchFamily="18" charset="-78"/>
                        <a:sym typeface="Jaldi"/>
                      </a:endParaRPr>
                    </a:p>
                  </a:txBody>
                  <a:tcPr marL="91425" marR="91425" marT="91425" marB="91425" anchor="ctr">
                    <a:lnL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E59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4B70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42" name="Google Shape;542;p20"/>
          <p:cNvGrpSpPr/>
          <p:nvPr/>
        </p:nvGrpSpPr>
        <p:grpSpPr>
          <a:xfrm rot="10800000">
            <a:off x="1826554" y="1160678"/>
            <a:ext cx="589365" cy="711236"/>
            <a:chOff x="1490600" y="168988"/>
            <a:chExt cx="614050" cy="741025"/>
          </a:xfrm>
        </p:grpSpPr>
        <p:sp>
          <p:nvSpPr>
            <p:cNvPr id="543" name="Google Shape;543;p20"/>
            <p:cNvSpPr/>
            <p:nvPr/>
          </p:nvSpPr>
          <p:spPr>
            <a:xfrm>
              <a:off x="1490600" y="168988"/>
              <a:ext cx="614050" cy="741025"/>
            </a:xfrm>
            <a:custGeom>
              <a:avLst/>
              <a:gdLst/>
              <a:ahLst/>
              <a:cxnLst/>
              <a:rect l="l" t="t" r="r" b="b"/>
              <a:pathLst>
                <a:path w="24562" h="29641" extrusionOk="0">
                  <a:moveTo>
                    <a:pt x="12281" y="1"/>
                  </a:moveTo>
                  <a:cubicBezTo>
                    <a:pt x="12281" y="3542"/>
                    <a:pt x="1" y="3967"/>
                    <a:pt x="1" y="14820"/>
                  </a:cubicBezTo>
                  <a:cubicBezTo>
                    <a:pt x="1" y="25673"/>
                    <a:pt x="12281" y="26101"/>
                    <a:pt x="12281" y="29640"/>
                  </a:cubicBezTo>
                  <a:cubicBezTo>
                    <a:pt x="12281" y="26099"/>
                    <a:pt x="24562" y="25673"/>
                    <a:pt x="24562" y="14820"/>
                  </a:cubicBezTo>
                  <a:cubicBezTo>
                    <a:pt x="24562" y="3967"/>
                    <a:pt x="12281" y="3539"/>
                    <a:pt x="12281" y="1"/>
                  </a:cubicBezTo>
                  <a:close/>
                </a:path>
              </a:pathLst>
            </a:custGeom>
            <a:solidFill>
              <a:srgbClr val="EBE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0"/>
            <p:cNvSpPr/>
            <p:nvPr/>
          </p:nvSpPr>
          <p:spPr>
            <a:xfrm>
              <a:off x="1490600" y="168988"/>
              <a:ext cx="614050" cy="741025"/>
            </a:xfrm>
            <a:custGeom>
              <a:avLst/>
              <a:gdLst/>
              <a:ahLst/>
              <a:cxnLst/>
              <a:rect l="l" t="t" r="r" b="b"/>
              <a:pathLst>
                <a:path w="24562" h="29641" extrusionOk="0">
                  <a:moveTo>
                    <a:pt x="12281" y="1299"/>
                  </a:moveTo>
                  <a:cubicBezTo>
                    <a:pt x="12939" y="2167"/>
                    <a:pt x="14236" y="2865"/>
                    <a:pt x="15750" y="3684"/>
                  </a:cubicBezTo>
                  <a:cubicBezTo>
                    <a:pt x="19273" y="5587"/>
                    <a:pt x="24098" y="8189"/>
                    <a:pt x="24098" y="14820"/>
                  </a:cubicBezTo>
                  <a:cubicBezTo>
                    <a:pt x="24098" y="21452"/>
                    <a:pt x="19273" y="24056"/>
                    <a:pt x="15750" y="25956"/>
                  </a:cubicBezTo>
                  <a:cubicBezTo>
                    <a:pt x="14233" y="26773"/>
                    <a:pt x="12939" y="27473"/>
                    <a:pt x="12281" y="28339"/>
                  </a:cubicBezTo>
                  <a:cubicBezTo>
                    <a:pt x="11624" y="27473"/>
                    <a:pt x="10327" y="26773"/>
                    <a:pt x="8812" y="25956"/>
                  </a:cubicBezTo>
                  <a:cubicBezTo>
                    <a:pt x="5290" y="24056"/>
                    <a:pt x="465" y="21452"/>
                    <a:pt x="465" y="14820"/>
                  </a:cubicBezTo>
                  <a:cubicBezTo>
                    <a:pt x="465" y="8189"/>
                    <a:pt x="5290" y="5585"/>
                    <a:pt x="8812" y="3684"/>
                  </a:cubicBezTo>
                  <a:cubicBezTo>
                    <a:pt x="10327" y="2865"/>
                    <a:pt x="11624" y="2167"/>
                    <a:pt x="12281" y="1299"/>
                  </a:cubicBezTo>
                  <a:close/>
                  <a:moveTo>
                    <a:pt x="12281" y="1"/>
                  </a:moveTo>
                  <a:cubicBezTo>
                    <a:pt x="12281" y="3542"/>
                    <a:pt x="1" y="3967"/>
                    <a:pt x="1" y="14820"/>
                  </a:cubicBezTo>
                  <a:cubicBezTo>
                    <a:pt x="1" y="25673"/>
                    <a:pt x="12281" y="26101"/>
                    <a:pt x="12281" y="29640"/>
                  </a:cubicBezTo>
                  <a:cubicBezTo>
                    <a:pt x="12281" y="26099"/>
                    <a:pt x="24562" y="25673"/>
                    <a:pt x="24562" y="14820"/>
                  </a:cubicBezTo>
                  <a:cubicBezTo>
                    <a:pt x="24562" y="3967"/>
                    <a:pt x="12281" y="3539"/>
                    <a:pt x="12281" y="1"/>
                  </a:cubicBezTo>
                  <a:close/>
                </a:path>
              </a:pathLst>
            </a:custGeom>
            <a:gradFill>
              <a:gsLst>
                <a:gs pos="0">
                  <a:srgbClr val="FFE599"/>
                </a:gs>
                <a:gs pos="50000">
                  <a:srgbClr val="BF6A00"/>
                </a:gs>
                <a:gs pos="100000">
                  <a:srgbClr val="FFE599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5" name="Google Shape;545;p20"/>
          <p:cNvGrpSpPr/>
          <p:nvPr/>
        </p:nvGrpSpPr>
        <p:grpSpPr>
          <a:xfrm rot="10800000">
            <a:off x="6693213" y="1160691"/>
            <a:ext cx="589365" cy="711236"/>
            <a:chOff x="1490600" y="168988"/>
            <a:chExt cx="614050" cy="741025"/>
          </a:xfrm>
        </p:grpSpPr>
        <p:sp>
          <p:nvSpPr>
            <p:cNvPr id="546" name="Google Shape;546;p20"/>
            <p:cNvSpPr/>
            <p:nvPr/>
          </p:nvSpPr>
          <p:spPr>
            <a:xfrm>
              <a:off x="1490600" y="168988"/>
              <a:ext cx="614050" cy="741025"/>
            </a:xfrm>
            <a:custGeom>
              <a:avLst/>
              <a:gdLst/>
              <a:ahLst/>
              <a:cxnLst/>
              <a:rect l="l" t="t" r="r" b="b"/>
              <a:pathLst>
                <a:path w="24562" h="29641" extrusionOk="0">
                  <a:moveTo>
                    <a:pt x="12281" y="1"/>
                  </a:moveTo>
                  <a:cubicBezTo>
                    <a:pt x="12281" y="3542"/>
                    <a:pt x="1" y="3967"/>
                    <a:pt x="1" y="14820"/>
                  </a:cubicBezTo>
                  <a:cubicBezTo>
                    <a:pt x="1" y="25673"/>
                    <a:pt x="12281" y="26101"/>
                    <a:pt x="12281" y="29640"/>
                  </a:cubicBezTo>
                  <a:cubicBezTo>
                    <a:pt x="12281" y="26099"/>
                    <a:pt x="24562" y="25673"/>
                    <a:pt x="24562" y="14820"/>
                  </a:cubicBezTo>
                  <a:cubicBezTo>
                    <a:pt x="24562" y="3967"/>
                    <a:pt x="12281" y="3539"/>
                    <a:pt x="12281" y="1"/>
                  </a:cubicBezTo>
                  <a:close/>
                </a:path>
              </a:pathLst>
            </a:custGeom>
            <a:solidFill>
              <a:srgbClr val="EBE1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0"/>
            <p:cNvSpPr/>
            <p:nvPr/>
          </p:nvSpPr>
          <p:spPr>
            <a:xfrm>
              <a:off x="1490600" y="168988"/>
              <a:ext cx="614050" cy="741025"/>
            </a:xfrm>
            <a:custGeom>
              <a:avLst/>
              <a:gdLst/>
              <a:ahLst/>
              <a:cxnLst/>
              <a:rect l="l" t="t" r="r" b="b"/>
              <a:pathLst>
                <a:path w="24562" h="29641" extrusionOk="0">
                  <a:moveTo>
                    <a:pt x="12281" y="1299"/>
                  </a:moveTo>
                  <a:cubicBezTo>
                    <a:pt x="12939" y="2167"/>
                    <a:pt x="14236" y="2865"/>
                    <a:pt x="15750" y="3684"/>
                  </a:cubicBezTo>
                  <a:cubicBezTo>
                    <a:pt x="19273" y="5587"/>
                    <a:pt x="24098" y="8189"/>
                    <a:pt x="24098" y="14820"/>
                  </a:cubicBezTo>
                  <a:cubicBezTo>
                    <a:pt x="24098" y="21452"/>
                    <a:pt x="19273" y="24056"/>
                    <a:pt x="15750" y="25956"/>
                  </a:cubicBezTo>
                  <a:cubicBezTo>
                    <a:pt x="14233" y="26773"/>
                    <a:pt x="12939" y="27473"/>
                    <a:pt x="12281" y="28339"/>
                  </a:cubicBezTo>
                  <a:cubicBezTo>
                    <a:pt x="11624" y="27473"/>
                    <a:pt x="10327" y="26773"/>
                    <a:pt x="8812" y="25956"/>
                  </a:cubicBezTo>
                  <a:cubicBezTo>
                    <a:pt x="5290" y="24056"/>
                    <a:pt x="465" y="21452"/>
                    <a:pt x="465" y="14820"/>
                  </a:cubicBezTo>
                  <a:cubicBezTo>
                    <a:pt x="465" y="8189"/>
                    <a:pt x="5290" y="5585"/>
                    <a:pt x="8812" y="3684"/>
                  </a:cubicBezTo>
                  <a:cubicBezTo>
                    <a:pt x="10327" y="2865"/>
                    <a:pt x="11624" y="2167"/>
                    <a:pt x="12281" y="1299"/>
                  </a:cubicBezTo>
                  <a:close/>
                  <a:moveTo>
                    <a:pt x="12281" y="1"/>
                  </a:moveTo>
                  <a:cubicBezTo>
                    <a:pt x="12281" y="3542"/>
                    <a:pt x="1" y="3967"/>
                    <a:pt x="1" y="14820"/>
                  </a:cubicBezTo>
                  <a:cubicBezTo>
                    <a:pt x="1" y="25673"/>
                    <a:pt x="12281" y="26101"/>
                    <a:pt x="12281" y="29640"/>
                  </a:cubicBezTo>
                  <a:cubicBezTo>
                    <a:pt x="12281" y="26099"/>
                    <a:pt x="24562" y="25673"/>
                    <a:pt x="24562" y="14820"/>
                  </a:cubicBezTo>
                  <a:cubicBezTo>
                    <a:pt x="24562" y="3967"/>
                    <a:pt x="12281" y="3539"/>
                    <a:pt x="12281" y="1"/>
                  </a:cubicBezTo>
                  <a:close/>
                </a:path>
              </a:pathLst>
            </a:custGeom>
            <a:gradFill>
              <a:gsLst>
                <a:gs pos="0">
                  <a:srgbClr val="FFE599"/>
                </a:gs>
                <a:gs pos="50000">
                  <a:srgbClr val="BF6A00"/>
                </a:gs>
                <a:gs pos="100000">
                  <a:srgbClr val="FFE599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1" name="Google Shape;551;p20"/>
          <p:cNvSpPr/>
          <p:nvPr/>
        </p:nvSpPr>
        <p:spPr>
          <a:xfrm>
            <a:off x="6800648" y="1359662"/>
            <a:ext cx="374515" cy="313281"/>
          </a:xfrm>
          <a:custGeom>
            <a:avLst/>
            <a:gdLst/>
            <a:ahLst/>
            <a:cxnLst/>
            <a:rect l="l" t="t" r="r" b="b"/>
            <a:pathLst>
              <a:path w="13951" h="11670" extrusionOk="0">
                <a:moveTo>
                  <a:pt x="7194" y="532"/>
                </a:moveTo>
                <a:cubicBezTo>
                  <a:pt x="7433" y="629"/>
                  <a:pt x="7662" y="723"/>
                  <a:pt x="7895" y="818"/>
                </a:cubicBezTo>
                <a:cubicBezTo>
                  <a:pt x="8362" y="1006"/>
                  <a:pt x="8830" y="1193"/>
                  <a:pt x="9295" y="1381"/>
                </a:cubicBezTo>
                <a:cubicBezTo>
                  <a:pt x="9794" y="1584"/>
                  <a:pt x="10291" y="1791"/>
                  <a:pt x="10789" y="1994"/>
                </a:cubicBezTo>
                <a:cubicBezTo>
                  <a:pt x="11222" y="2170"/>
                  <a:pt x="11657" y="2343"/>
                  <a:pt x="12089" y="2519"/>
                </a:cubicBezTo>
                <a:cubicBezTo>
                  <a:pt x="12257" y="2585"/>
                  <a:pt x="12422" y="2654"/>
                  <a:pt x="12587" y="2723"/>
                </a:cubicBezTo>
                <a:cubicBezTo>
                  <a:pt x="12608" y="2730"/>
                  <a:pt x="12629" y="2759"/>
                  <a:pt x="12629" y="2780"/>
                </a:cubicBezTo>
                <a:cubicBezTo>
                  <a:pt x="12629" y="3274"/>
                  <a:pt x="12628" y="3769"/>
                  <a:pt x="12625" y="4262"/>
                </a:cubicBezTo>
                <a:cubicBezTo>
                  <a:pt x="12625" y="4263"/>
                  <a:pt x="12622" y="4265"/>
                  <a:pt x="12613" y="4276"/>
                </a:cubicBezTo>
                <a:cubicBezTo>
                  <a:pt x="12508" y="4234"/>
                  <a:pt x="12399" y="4191"/>
                  <a:pt x="12290" y="4147"/>
                </a:cubicBezTo>
                <a:cubicBezTo>
                  <a:pt x="11950" y="4008"/>
                  <a:pt x="11609" y="3871"/>
                  <a:pt x="11269" y="3730"/>
                </a:cubicBezTo>
                <a:cubicBezTo>
                  <a:pt x="10854" y="3562"/>
                  <a:pt x="10441" y="3393"/>
                  <a:pt x="10027" y="3223"/>
                </a:cubicBezTo>
                <a:cubicBezTo>
                  <a:pt x="9698" y="3091"/>
                  <a:pt x="9372" y="2959"/>
                  <a:pt x="9044" y="2825"/>
                </a:cubicBezTo>
                <a:cubicBezTo>
                  <a:pt x="8630" y="2656"/>
                  <a:pt x="8217" y="2487"/>
                  <a:pt x="7803" y="2317"/>
                </a:cubicBezTo>
                <a:cubicBezTo>
                  <a:pt x="7623" y="2245"/>
                  <a:pt x="7442" y="2175"/>
                  <a:pt x="7262" y="2099"/>
                </a:cubicBezTo>
                <a:cubicBezTo>
                  <a:pt x="7232" y="2086"/>
                  <a:pt x="7194" y="2045"/>
                  <a:pt x="7194" y="2013"/>
                </a:cubicBezTo>
                <a:lnTo>
                  <a:pt x="7194" y="532"/>
                </a:lnTo>
                <a:close/>
                <a:moveTo>
                  <a:pt x="6338" y="4580"/>
                </a:moveTo>
                <a:cubicBezTo>
                  <a:pt x="6312" y="4580"/>
                  <a:pt x="6285" y="4585"/>
                  <a:pt x="6259" y="4597"/>
                </a:cubicBezTo>
                <a:cubicBezTo>
                  <a:pt x="6028" y="4697"/>
                  <a:pt x="5791" y="4787"/>
                  <a:pt x="5559" y="4886"/>
                </a:cubicBezTo>
                <a:cubicBezTo>
                  <a:pt x="5452" y="4933"/>
                  <a:pt x="5410" y="5055"/>
                  <a:pt x="5452" y="5160"/>
                </a:cubicBezTo>
                <a:cubicBezTo>
                  <a:pt x="5485" y="5239"/>
                  <a:pt x="5569" y="5292"/>
                  <a:pt x="5655" y="5292"/>
                </a:cubicBezTo>
                <a:cubicBezTo>
                  <a:pt x="5680" y="5292"/>
                  <a:pt x="5705" y="5287"/>
                  <a:pt x="5729" y="5278"/>
                </a:cubicBezTo>
                <a:cubicBezTo>
                  <a:pt x="5961" y="5186"/>
                  <a:pt x="6190" y="5091"/>
                  <a:pt x="6420" y="4995"/>
                </a:cubicBezTo>
                <a:cubicBezTo>
                  <a:pt x="6503" y="4959"/>
                  <a:pt x="6556" y="4900"/>
                  <a:pt x="6543" y="4802"/>
                </a:cubicBezTo>
                <a:cubicBezTo>
                  <a:pt x="6569" y="4683"/>
                  <a:pt x="6456" y="4580"/>
                  <a:pt x="6338" y="4580"/>
                </a:cubicBezTo>
                <a:close/>
                <a:moveTo>
                  <a:pt x="5081" y="5093"/>
                </a:moveTo>
                <a:cubicBezTo>
                  <a:pt x="5008" y="5093"/>
                  <a:pt x="4946" y="5133"/>
                  <a:pt x="4878" y="5157"/>
                </a:cubicBezTo>
                <a:cubicBezTo>
                  <a:pt x="4784" y="5194"/>
                  <a:pt x="4754" y="5250"/>
                  <a:pt x="4755" y="5378"/>
                </a:cubicBezTo>
                <a:cubicBezTo>
                  <a:pt x="4755" y="5468"/>
                  <a:pt x="4800" y="5530"/>
                  <a:pt x="4886" y="5554"/>
                </a:cubicBezTo>
                <a:cubicBezTo>
                  <a:pt x="4915" y="5563"/>
                  <a:pt x="4943" y="5567"/>
                  <a:pt x="4970" y="5567"/>
                </a:cubicBezTo>
                <a:cubicBezTo>
                  <a:pt x="5063" y="5567"/>
                  <a:pt x="5144" y="5521"/>
                  <a:pt x="5216" y="5460"/>
                </a:cubicBezTo>
                <a:cubicBezTo>
                  <a:pt x="5260" y="5424"/>
                  <a:pt x="5280" y="5360"/>
                  <a:pt x="5297" y="5331"/>
                </a:cubicBezTo>
                <a:cubicBezTo>
                  <a:pt x="5296" y="5211"/>
                  <a:pt x="5226" y="5131"/>
                  <a:pt x="5136" y="5101"/>
                </a:cubicBezTo>
                <a:cubicBezTo>
                  <a:pt x="5117" y="5096"/>
                  <a:pt x="5099" y="5093"/>
                  <a:pt x="5081" y="5093"/>
                </a:cubicBezTo>
                <a:close/>
                <a:moveTo>
                  <a:pt x="6761" y="2549"/>
                </a:moveTo>
                <a:cubicBezTo>
                  <a:pt x="6761" y="2885"/>
                  <a:pt x="6762" y="3220"/>
                  <a:pt x="6756" y="3556"/>
                </a:cubicBezTo>
                <a:cubicBezTo>
                  <a:pt x="6756" y="3582"/>
                  <a:pt x="6716" y="3617"/>
                  <a:pt x="6687" y="3629"/>
                </a:cubicBezTo>
                <a:cubicBezTo>
                  <a:pt x="6401" y="3749"/>
                  <a:pt x="6114" y="3865"/>
                  <a:pt x="5828" y="3981"/>
                </a:cubicBezTo>
                <a:cubicBezTo>
                  <a:pt x="5428" y="4142"/>
                  <a:pt x="5026" y="4303"/>
                  <a:pt x="4625" y="4463"/>
                </a:cubicBezTo>
                <a:cubicBezTo>
                  <a:pt x="4244" y="4618"/>
                  <a:pt x="3861" y="4772"/>
                  <a:pt x="3480" y="4929"/>
                </a:cubicBezTo>
                <a:cubicBezTo>
                  <a:pt x="3070" y="5097"/>
                  <a:pt x="2659" y="5266"/>
                  <a:pt x="2247" y="5436"/>
                </a:cubicBezTo>
                <a:cubicBezTo>
                  <a:pt x="1960" y="5553"/>
                  <a:pt x="1675" y="5669"/>
                  <a:pt x="1389" y="5785"/>
                </a:cubicBezTo>
                <a:cubicBezTo>
                  <a:pt x="1370" y="5792"/>
                  <a:pt x="1349" y="5794"/>
                  <a:pt x="1321" y="5801"/>
                </a:cubicBezTo>
                <a:cubicBezTo>
                  <a:pt x="1321" y="5463"/>
                  <a:pt x="1324" y="5134"/>
                  <a:pt x="1320" y="4807"/>
                </a:cubicBezTo>
                <a:cubicBezTo>
                  <a:pt x="1320" y="4752"/>
                  <a:pt x="1347" y="4736"/>
                  <a:pt x="1386" y="4720"/>
                </a:cubicBezTo>
                <a:cubicBezTo>
                  <a:pt x="1679" y="4602"/>
                  <a:pt x="1970" y="4482"/>
                  <a:pt x="2261" y="4365"/>
                </a:cubicBezTo>
                <a:lnTo>
                  <a:pt x="3473" y="3875"/>
                </a:lnTo>
                <a:cubicBezTo>
                  <a:pt x="3847" y="3724"/>
                  <a:pt x="4221" y="3575"/>
                  <a:pt x="4594" y="3423"/>
                </a:cubicBezTo>
                <a:lnTo>
                  <a:pt x="5828" y="2917"/>
                </a:lnTo>
                <a:cubicBezTo>
                  <a:pt x="6120" y="2797"/>
                  <a:pt x="6411" y="2678"/>
                  <a:pt x="6701" y="2558"/>
                </a:cubicBezTo>
                <a:cubicBezTo>
                  <a:pt x="6717" y="2552"/>
                  <a:pt x="6736" y="2554"/>
                  <a:pt x="6761" y="2549"/>
                </a:cubicBezTo>
                <a:close/>
                <a:moveTo>
                  <a:pt x="7197" y="2539"/>
                </a:moveTo>
                <a:cubicBezTo>
                  <a:pt x="7327" y="2593"/>
                  <a:pt x="7455" y="2646"/>
                  <a:pt x="7581" y="2697"/>
                </a:cubicBezTo>
                <a:cubicBezTo>
                  <a:pt x="8050" y="2884"/>
                  <a:pt x="8521" y="3074"/>
                  <a:pt x="8989" y="3264"/>
                </a:cubicBezTo>
                <a:cubicBezTo>
                  <a:pt x="9520" y="3479"/>
                  <a:pt x="10050" y="3698"/>
                  <a:pt x="10583" y="3916"/>
                </a:cubicBezTo>
                <a:cubicBezTo>
                  <a:pt x="10986" y="4081"/>
                  <a:pt x="11390" y="4242"/>
                  <a:pt x="11793" y="4404"/>
                </a:cubicBezTo>
                <a:cubicBezTo>
                  <a:pt x="12057" y="4511"/>
                  <a:pt x="12322" y="4618"/>
                  <a:pt x="12584" y="4729"/>
                </a:cubicBezTo>
                <a:cubicBezTo>
                  <a:pt x="12606" y="4737"/>
                  <a:pt x="12629" y="4771"/>
                  <a:pt x="12629" y="4792"/>
                </a:cubicBezTo>
                <a:cubicBezTo>
                  <a:pt x="12634" y="5128"/>
                  <a:pt x="12631" y="5466"/>
                  <a:pt x="12631" y="5814"/>
                </a:cubicBezTo>
                <a:cubicBezTo>
                  <a:pt x="10815" y="5075"/>
                  <a:pt x="9005" y="4339"/>
                  <a:pt x="7195" y="3601"/>
                </a:cubicBezTo>
                <a:cubicBezTo>
                  <a:pt x="7197" y="3249"/>
                  <a:pt x="7197" y="2900"/>
                  <a:pt x="7197" y="2539"/>
                </a:cubicBezTo>
                <a:close/>
                <a:moveTo>
                  <a:pt x="4393" y="5373"/>
                </a:moveTo>
                <a:cubicBezTo>
                  <a:pt x="4358" y="5373"/>
                  <a:pt x="4319" y="5381"/>
                  <a:pt x="4279" y="5397"/>
                </a:cubicBezTo>
                <a:cubicBezTo>
                  <a:pt x="4058" y="5483"/>
                  <a:pt x="3837" y="5575"/>
                  <a:pt x="3618" y="5665"/>
                </a:cubicBezTo>
                <a:cubicBezTo>
                  <a:pt x="3474" y="5725"/>
                  <a:pt x="3438" y="5918"/>
                  <a:pt x="3553" y="6025"/>
                </a:cubicBezTo>
                <a:cubicBezTo>
                  <a:pt x="3596" y="6066"/>
                  <a:pt x="3641" y="6081"/>
                  <a:pt x="3687" y="6081"/>
                </a:cubicBezTo>
                <a:cubicBezTo>
                  <a:pt x="3732" y="6081"/>
                  <a:pt x="3778" y="6067"/>
                  <a:pt x="3825" y="6047"/>
                </a:cubicBezTo>
                <a:cubicBezTo>
                  <a:pt x="4032" y="5960"/>
                  <a:pt x="4242" y="5875"/>
                  <a:pt x="4452" y="5792"/>
                </a:cubicBezTo>
                <a:cubicBezTo>
                  <a:pt x="4560" y="5750"/>
                  <a:pt x="4593" y="5708"/>
                  <a:pt x="4593" y="5595"/>
                </a:cubicBezTo>
                <a:cubicBezTo>
                  <a:pt x="4593" y="5457"/>
                  <a:pt x="4511" y="5373"/>
                  <a:pt x="4393" y="5373"/>
                </a:cubicBezTo>
                <a:close/>
                <a:moveTo>
                  <a:pt x="10821" y="5891"/>
                </a:moveTo>
                <a:cubicBezTo>
                  <a:pt x="10748" y="5891"/>
                  <a:pt x="10682" y="5925"/>
                  <a:pt x="10644" y="5988"/>
                </a:cubicBezTo>
                <a:cubicBezTo>
                  <a:pt x="10598" y="6063"/>
                  <a:pt x="10599" y="6143"/>
                  <a:pt x="10650" y="6220"/>
                </a:cubicBezTo>
                <a:cubicBezTo>
                  <a:pt x="10699" y="6295"/>
                  <a:pt x="10839" y="6357"/>
                  <a:pt x="10947" y="6357"/>
                </a:cubicBezTo>
                <a:cubicBezTo>
                  <a:pt x="10966" y="6357"/>
                  <a:pt x="10983" y="6355"/>
                  <a:pt x="10999" y="6351"/>
                </a:cubicBezTo>
                <a:cubicBezTo>
                  <a:pt x="11086" y="6331"/>
                  <a:pt x="11153" y="6249"/>
                  <a:pt x="11153" y="6157"/>
                </a:cubicBezTo>
                <a:cubicBezTo>
                  <a:pt x="11153" y="6015"/>
                  <a:pt x="11086" y="5950"/>
                  <a:pt x="10882" y="5899"/>
                </a:cubicBezTo>
                <a:cubicBezTo>
                  <a:pt x="10861" y="5894"/>
                  <a:pt x="10841" y="5891"/>
                  <a:pt x="10821" y="5891"/>
                </a:cubicBezTo>
                <a:close/>
                <a:moveTo>
                  <a:pt x="3113" y="5884"/>
                </a:moveTo>
                <a:cubicBezTo>
                  <a:pt x="3031" y="5884"/>
                  <a:pt x="2966" y="5934"/>
                  <a:pt x="2896" y="5966"/>
                </a:cubicBezTo>
                <a:cubicBezTo>
                  <a:pt x="2809" y="6004"/>
                  <a:pt x="2777" y="6125"/>
                  <a:pt x="2806" y="6215"/>
                </a:cubicBezTo>
                <a:cubicBezTo>
                  <a:pt x="2834" y="6300"/>
                  <a:pt x="2923" y="6363"/>
                  <a:pt x="3030" y="6363"/>
                </a:cubicBezTo>
                <a:cubicBezTo>
                  <a:pt x="3031" y="6363"/>
                  <a:pt x="3033" y="6363"/>
                  <a:pt x="3034" y="6363"/>
                </a:cubicBezTo>
                <a:cubicBezTo>
                  <a:pt x="3087" y="6344"/>
                  <a:pt x="3164" y="6328"/>
                  <a:pt x="3229" y="6291"/>
                </a:cubicBezTo>
                <a:cubicBezTo>
                  <a:pt x="3305" y="6247"/>
                  <a:pt x="3354" y="6169"/>
                  <a:pt x="3341" y="6082"/>
                </a:cubicBezTo>
                <a:cubicBezTo>
                  <a:pt x="3328" y="5994"/>
                  <a:pt x="3279" y="5925"/>
                  <a:pt x="3176" y="5894"/>
                </a:cubicBezTo>
                <a:cubicBezTo>
                  <a:pt x="3154" y="5887"/>
                  <a:pt x="3133" y="5884"/>
                  <a:pt x="3113" y="5884"/>
                </a:cubicBezTo>
                <a:close/>
                <a:moveTo>
                  <a:pt x="2440" y="6167"/>
                </a:moveTo>
                <a:cubicBezTo>
                  <a:pt x="2403" y="6167"/>
                  <a:pt x="2365" y="6176"/>
                  <a:pt x="2325" y="6192"/>
                </a:cubicBezTo>
                <a:cubicBezTo>
                  <a:pt x="2112" y="6279"/>
                  <a:pt x="1901" y="6370"/>
                  <a:pt x="1689" y="6457"/>
                </a:cubicBezTo>
                <a:cubicBezTo>
                  <a:pt x="1567" y="6505"/>
                  <a:pt x="1536" y="6549"/>
                  <a:pt x="1536" y="6672"/>
                </a:cubicBezTo>
                <a:cubicBezTo>
                  <a:pt x="1530" y="6751"/>
                  <a:pt x="1567" y="6802"/>
                  <a:pt x="1637" y="6844"/>
                </a:cubicBezTo>
                <a:cubicBezTo>
                  <a:pt x="1674" y="6866"/>
                  <a:pt x="1709" y="6875"/>
                  <a:pt x="1743" y="6875"/>
                </a:cubicBezTo>
                <a:cubicBezTo>
                  <a:pt x="1784" y="6875"/>
                  <a:pt x="1824" y="6863"/>
                  <a:pt x="1864" y="6846"/>
                </a:cubicBezTo>
                <a:cubicBezTo>
                  <a:pt x="2077" y="6759"/>
                  <a:pt x="2292" y="6677"/>
                  <a:pt x="2501" y="6583"/>
                </a:cubicBezTo>
                <a:cubicBezTo>
                  <a:pt x="2556" y="6560"/>
                  <a:pt x="2611" y="6509"/>
                  <a:pt x="2635" y="6457"/>
                </a:cubicBezTo>
                <a:cubicBezTo>
                  <a:pt x="2672" y="6379"/>
                  <a:pt x="2651" y="6291"/>
                  <a:pt x="2585" y="6227"/>
                </a:cubicBezTo>
                <a:cubicBezTo>
                  <a:pt x="2540" y="6185"/>
                  <a:pt x="2491" y="6167"/>
                  <a:pt x="2440" y="6167"/>
                </a:cubicBezTo>
                <a:close/>
                <a:moveTo>
                  <a:pt x="11514" y="6168"/>
                </a:moveTo>
                <a:cubicBezTo>
                  <a:pt x="11429" y="6168"/>
                  <a:pt x="11345" y="6220"/>
                  <a:pt x="11318" y="6292"/>
                </a:cubicBezTo>
                <a:cubicBezTo>
                  <a:pt x="11274" y="6405"/>
                  <a:pt x="11309" y="6527"/>
                  <a:pt x="11414" y="6570"/>
                </a:cubicBezTo>
                <a:cubicBezTo>
                  <a:pt x="11656" y="6672"/>
                  <a:pt x="11898" y="6770"/>
                  <a:pt x="12142" y="6863"/>
                </a:cubicBezTo>
                <a:cubicBezTo>
                  <a:pt x="12170" y="6873"/>
                  <a:pt x="12196" y="6878"/>
                  <a:pt x="12221" y="6878"/>
                </a:cubicBezTo>
                <a:cubicBezTo>
                  <a:pt x="12332" y="6878"/>
                  <a:pt x="12418" y="6788"/>
                  <a:pt x="12418" y="6660"/>
                </a:cubicBezTo>
                <a:cubicBezTo>
                  <a:pt x="12426" y="6570"/>
                  <a:pt x="12376" y="6504"/>
                  <a:pt x="12308" y="6473"/>
                </a:cubicBezTo>
                <a:cubicBezTo>
                  <a:pt x="12069" y="6367"/>
                  <a:pt x="11825" y="6272"/>
                  <a:pt x="11580" y="6179"/>
                </a:cubicBezTo>
                <a:cubicBezTo>
                  <a:pt x="11559" y="6171"/>
                  <a:pt x="11536" y="6168"/>
                  <a:pt x="11514" y="6168"/>
                </a:cubicBezTo>
                <a:close/>
                <a:moveTo>
                  <a:pt x="8497" y="4597"/>
                </a:moveTo>
                <a:cubicBezTo>
                  <a:pt x="8991" y="4798"/>
                  <a:pt x="9482" y="4998"/>
                  <a:pt x="9972" y="5198"/>
                </a:cubicBezTo>
                <a:cubicBezTo>
                  <a:pt x="9975" y="6317"/>
                  <a:pt x="9975" y="7435"/>
                  <a:pt x="9975" y="8553"/>
                </a:cubicBezTo>
                <a:cubicBezTo>
                  <a:pt x="9833" y="8539"/>
                  <a:pt x="9802" y="8511"/>
                  <a:pt x="9776" y="8382"/>
                </a:cubicBezTo>
                <a:cubicBezTo>
                  <a:pt x="9694" y="7966"/>
                  <a:pt x="9610" y="7551"/>
                  <a:pt x="9527" y="7134"/>
                </a:cubicBezTo>
                <a:cubicBezTo>
                  <a:pt x="9507" y="7032"/>
                  <a:pt x="9491" y="6931"/>
                  <a:pt x="9470" y="6830"/>
                </a:cubicBezTo>
                <a:cubicBezTo>
                  <a:pt x="9450" y="6730"/>
                  <a:pt x="9383" y="6675"/>
                  <a:pt x="9281" y="6660"/>
                </a:cubicBezTo>
                <a:cubicBezTo>
                  <a:pt x="9275" y="6659"/>
                  <a:pt x="9269" y="6659"/>
                  <a:pt x="9263" y="6659"/>
                </a:cubicBezTo>
                <a:cubicBezTo>
                  <a:pt x="9189" y="6659"/>
                  <a:pt x="9104" y="6714"/>
                  <a:pt x="9072" y="6793"/>
                </a:cubicBezTo>
                <a:cubicBezTo>
                  <a:pt x="8979" y="7032"/>
                  <a:pt x="8891" y="7272"/>
                  <a:pt x="8802" y="7512"/>
                </a:cubicBezTo>
                <a:cubicBezTo>
                  <a:pt x="8739" y="7682"/>
                  <a:pt x="8678" y="7848"/>
                  <a:pt x="8614" y="8019"/>
                </a:cubicBezTo>
                <a:cubicBezTo>
                  <a:pt x="8565" y="7998"/>
                  <a:pt x="8530" y="7983"/>
                  <a:pt x="8497" y="7969"/>
                </a:cubicBezTo>
                <a:lnTo>
                  <a:pt x="8497" y="4597"/>
                </a:lnTo>
                <a:close/>
                <a:moveTo>
                  <a:pt x="6753" y="4063"/>
                </a:moveTo>
                <a:cubicBezTo>
                  <a:pt x="6755" y="6104"/>
                  <a:pt x="6755" y="8131"/>
                  <a:pt x="6755" y="10168"/>
                </a:cubicBezTo>
                <a:lnTo>
                  <a:pt x="4000" y="10168"/>
                </a:lnTo>
                <a:cubicBezTo>
                  <a:pt x="3853" y="10168"/>
                  <a:pt x="3748" y="10254"/>
                  <a:pt x="3741" y="10380"/>
                </a:cubicBezTo>
                <a:cubicBezTo>
                  <a:pt x="3734" y="10507"/>
                  <a:pt x="3825" y="10600"/>
                  <a:pt x="3955" y="10600"/>
                </a:cubicBezTo>
                <a:lnTo>
                  <a:pt x="6752" y="10600"/>
                </a:lnTo>
                <a:lnTo>
                  <a:pt x="6752" y="11246"/>
                </a:lnTo>
                <a:lnTo>
                  <a:pt x="1324" y="11246"/>
                </a:lnTo>
                <a:lnTo>
                  <a:pt x="1324" y="10600"/>
                </a:lnTo>
                <a:lnTo>
                  <a:pt x="2980" y="10600"/>
                </a:lnTo>
                <a:cubicBezTo>
                  <a:pt x="3100" y="10600"/>
                  <a:pt x="3173" y="10555"/>
                  <a:pt x="3209" y="10454"/>
                </a:cubicBezTo>
                <a:cubicBezTo>
                  <a:pt x="3240" y="10368"/>
                  <a:pt x="3215" y="10274"/>
                  <a:pt x="3122" y="10213"/>
                </a:cubicBezTo>
                <a:cubicBezTo>
                  <a:pt x="3074" y="10183"/>
                  <a:pt x="3006" y="10170"/>
                  <a:pt x="2947" y="10170"/>
                </a:cubicBezTo>
                <a:cubicBezTo>
                  <a:pt x="2730" y="10168"/>
                  <a:pt x="2513" y="10167"/>
                  <a:pt x="2296" y="10167"/>
                </a:cubicBezTo>
                <a:cubicBezTo>
                  <a:pt x="2007" y="10167"/>
                  <a:pt x="1717" y="10168"/>
                  <a:pt x="1428" y="10168"/>
                </a:cubicBezTo>
                <a:lnTo>
                  <a:pt x="1318" y="10168"/>
                </a:lnTo>
                <a:lnTo>
                  <a:pt x="1318" y="10067"/>
                </a:lnTo>
                <a:cubicBezTo>
                  <a:pt x="1318" y="8837"/>
                  <a:pt x="1318" y="7606"/>
                  <a:pt x="1317" y="6376"/>
                </a:cubicBezTo>
                <a:cubicBezTo>
                  <a:pt x="1317" y="6301"/>
                  <a:pt x="1336" y="6267"/>
                  <a:pt x="1414" y="6237"/>
                </a:cubicBezTo>
                <a:cubicBezTo>
                  <a:pt x="1840" y="6070"/>
                  <a:pt x="2260" y="5895"/>
                  <a:pt x="2682" y="5723"/>
                </a:cubicBezTo>
                <a:cubicBezTo>
                  <a:pt x="3060" y="5569"/>
                  <a:pt x="3441" y="5418"/>
                  <a:pt x="3819" y="5265"/>
                </a:cubicBezTo>
                <a:cubicBezTo>
                  <a:pt x="4393" y="5028"/>
                  <a:pt x="4967" y="4792"/>
                  <a:pt x="5544" y="4556"/>
                </a:cubicBezTo>
                <a:cubicBezTo>
                  <a:pt x="5900" y="4411"/>
                  <a:pt x="6259" y="4271"/>
                  <a:pt x="6617" y="4127"/>
                </a:cubicBezTo>
                <a:cubicBezTo>
                  <a:pt x="6661" y="4108"/>
                  <a:pt x="6701" y="4090"/>
                  <a:pt x="6753" y="4063"/>
                </a:cubicBezTo>
                <a:close/>
                <a:moveTo>
                  <a:pt x="12629" y="10606"/>
                </a:moveTo>
                <a:lnTo>
                  <a:pt x="12629" y="11246"/>
                </a:lnTo>
                <a:lnTo>
                  <a:pt x="7201" y="11246"/>
                </a:lnTo>
                <a:lnTo>
                  <a:pt x="7201" y="10606"/>
                </a:lnTo>
                <a:close/>
                <a:moveTo>
                  <a:pt x="6963" y="1"/>
                </a:moveTo>
                <a:cubicBezTo>
                  <a:pt x="6927" y="1"/>
                  <a:pt x="6891" y="7"/>
                  <a:pt x="6853" y="21"/>
                </a:cubicBezTo>
                <a:cubicBezTo>
                  <a:pt x="6782" y="48"/>
                  <a:pt x="6711" y="79"/>
                  <a:pt x="6640" y="108"/>
                </a:cubicBezTo>
                <a:cubicBezTo>
                  <a:pt x="6194" y="289"/>
                  <a:pt x="5748" y="474"/>
                  <a:pt x="5299" y="651"/>
                </a:cubicBezTo>
                <a:cubicBezTo>
                  <a:pt x="5202" y="690"/>
                  <a:pt x="5126" y="822"/>
                  <a:pt x="5173" y="932"/>
                </a:cubicBezTo>
                <a:cubicBezTo>
                  <a:pt x="5208" y="1019"/>
                  <a:pt x="5292" y="1073"/>
                  <a:pt x="5379" y="1073"/>
                </a:cubicBezTo>
                <a:cubicBezTo>
                  <a:pt x="5406" y="1073"/>
                  <a:pt x="5433" y="1068"/>
                  <a:pt x="5459" y="1057"/>
                </a:cubicBezTo>
                <a:cubicBezTo>
                  <a:pt x="5796" y="922"/>
                  <a:pt x="6130" y="784"/>
                  <a:pt x="6465" y="647"/>
                </a:cubicBezTo>
                <a:cubicBezTo>
                  <a:pt x="6561" y="606"/>
                  <a:pt x="6658" y="568"/>
                  <a:pt x="6759" y="526"/>
                </a:cubicBezTo>
                <a:lnTo>
                  <a:pt x="6759" y="526"/>
                </a:lnTo>
                <a:cubicBezTo>
                  <a:pt x="6759" y="1028"/>
                  <a:pt x="6761" y="1513"/>
                  <a:pt x="6756" y="1999"/>
                </a:cubicBezTo>
                <a:cubicBezTo>
                  <a:pt x="6756" y="2030"/>
                  <a:pt x="6726" y="2077"/>
                  <a:pt x="6697" y="2091"/>
                </a:cubicBezTo>
                <a:cubicBezTo>
                  <a:pt x="6597" y="2141"/>
                  <a:pt x="6493" y="2180"/>
                  <a:pt x="6387" y="2222"/>
                </a:cubicBezTo>
                <a:cubicBezTo>
                  <a:pt x="5897" y="2419"/>
                  <a:pt x="5404" y="2614"/>
                  <a:pt x="4913" y="2814"/>
                </a:cubicBezTo>
                <a:cubicBezTo>
                  <a:pt x="4308" y="3061"/>
                  <a:pt x="3705" y="3310"/>
                  <a:pt x="3100" y="3559"/>
                </a:cubicBezTo>
                <a:cubicBezTo>
                  <a:pt x="2596" y="3765"/>
                  <a:pt x="2090" y="3968"/>
                  <a:pt x="1586" y="4171"/>
                </a:cubicBezTo>
                <a:cubicBezTo>
                  <a:pt x="1501" y="4205"/>
                  <a:pt x="1414" y="4240"/>
                  <a:pt x="1318" y="4278"/>
                </a:cubicBezTo>
                <a:cubicBezTo>
                  <a:pt x="1318" y="3766"/>
                  <a:pt x="1318" y="3272"/>
                  <a:pt x="1320" y="2780"/>
                </a:cubicBezTo>
                <a:cubicBezTo>
                  <a:pt x="1320" y="2759"/>
                  <a:pt x="1340" y="2730"/>
                  <a:pt x="1359" y="2722"/>
                </a:cubicBezTo>
                <a:cubicBezTo>
                  <a:pt x="1466" y="2675"/>
                  <a:pt x="1576" y="2632"/>
                  <a:pt x="1685" y="2588"/>
                </a:cubicBezTo>
                <a:cubicBezTo>
                  <a:pt x="2014" y="2455"/>
                  <a:pt x="2340" y="2323"/>
                  <a:pt x="2667" y="2191"/>
                </a:cubicBezTo>
                <a:cubicBezTo>
                  <a:pt x="3054" y="2033"/>
                  <a:pt x="3442" y="1878"/>
                  <a:pt x="3828" y="1719"/>
                </a:cubicBezTo>
                <a:cubicBezTo>
                  <a:pt x="4076" y="1617"/>
                  <a:pt x="4325" y="1518"/>
                  <a:pt x="4571" y="1410"/>
                </a:cubicBezTo>
                <a:cubicBezTo>
                  <a:pt x="4696" y="1357"/>
                  <a:pt x="4734" y="1251"/>
                  <a:pt x="4683" y="1134"/>
                </a:cubicBezTo>
                <a:cubicBezTo>
                  <a:pt x="4646" y="1049"/>
                  <a:pt x="4574" y="1000"/>
                  <a:pt x="4491" y="1000"/>
                </a:cubicBezTo>
                <a:cubicBezTo>
                  <a:pt x="4462" y="1000"/>
                  <a:pt x="4431" y="1006"/>
                  <a:pt x="4400" y="1019"/>
                </a:cubicBezTo>
                <a:cubicBezTo>
                  <a:pt x="3890" y="1226"/>
                  <a:pt x="3380" y="1432"/>
                  <a:pt x="2872" y="1641"/>
                </a:cubicBezTo>
                <a:cubicBezTo>
                  <a:pt x="2267" y="1888"/>
                  <a:pt x="1663" y="2136"/>
                  <a:pt x="1059" y="2385"/>
                </a:cubicBezTo>
                <a:cubicBezTo>
                  <a:pt x="923" y="2441"/>
                  <a:pt x="905" y="2467"/>
                  <a:pt x="905" y="2607"/>
                </a:cubicBezTo>
                <a:lnTo>
                  <a:pt x="905" y="11133"/>
                </a:lnTo>
                <a:lnTo>
                  <a:pt x="905" y="11251"/>
                </a:lnTo>
                <a:cubicBezTo>
                  <a:pt x="771" y="11251"/>
                  <a:pt x="642" y="11253"/>
                  <a:pt x="515" y="11253"/>
                </a:cubicBezTo>
                <a:cubicBezTo>
                  <a:pt x="435" y="11253"/>
                  <a:pt x="356" y="11252"/>
                  <a:pt x="278" y="11249"/>
                </a:cubicBezTo>
                <a:cubicBezTo>
                  <a:pt x="270" y="11249"/>
                  <a:pt x="262" y="11249"/>
                  <a:pt x="254" y="11249"/>
                </a:cubicBezTo>
                <a:cubicBezTo>
                  <a:pt x="133" y="11249"/>
                  <a:pt x="45" y="11292"/>
                  <a:pt x="1" y="11414"/>
                </a:cubicBezTo>
                <a:lnTo>
                  <a:pt x="1" y="11504"/>
                </a:lnTo>
                <a:cubicBezTo>
                  <a:pt x="46" y="11638"/>
                  <a:pt x="139" y="11669"/>
                  <a:pt x="275" y="11669"/>
                </a:cubicBezTo>
                <a:cubicBezTo>
                  <a:pt x="2890" y="11668"/>
                  <a:pt x="5505" y="11667"/>
                  <a:pt x="8121" y="11667"/>
                </a:cubicBezTo>
                <a:cubicBezTo>
                  <a:pt x="9970" y="11667"/>
                  <a:pt x="11819" y="11667"/>
                  <a:pt x="13668" y="11668"/>
                </a:cubicBezTo>
                <a:cubicBezTo>
                  <a:pt x="13831" y="11668"/>
                  <a:pt x="13893" y="11659"/>
                  <a:pt x="13951" y="11485"/>
                </a:cubicBezTo>
                <a:lnTo>
                  <a:pt x="13951" y="11430"/>
                </a:lnTo>
                <a:cubicBezTo>
                  <a:pt x="13920" y="11371"/>
                  <a:pt x="13909" y="11293"/>
                  <a:pt x="13825" y="11271"/>
                </a:cubicBezTo>
                <a:cubicBezTo>
                  <a:pt x="13790" y="11262"/>
                  <a:pt x="13757" y="11255"/>
                  <a:pt x="13722" y="11255"/>
                </a:cubicBezTo>
                <a:cubicBezTo>
                  <a:pt x="13648" y="11254"/>
                  <a:pt x="13574" y="11254"/>
                  <a:pt x="13500" y="11254"/>
                </a:cubicBezTo>
                <a:cubicBezTo>
                  <a:pt x="13351" y="11254"/>
                  <a:pt x="13201" y="11255"/>
                  <a:pt x="13050" y="11255"/>
                </a:cubicBezTo>
                <a:lnTo>
                  <a:pt x="13050" y="10387"/>
                </a:lnTo>
                <a:lnTo>
                  <a:pt x="13050" y="9312"/>
                </a:lnTo>
                <a:cubicBezTo>
                  <a:pt x="13050" y="9205"/>
                  <a:pt x="12959" y="9106"/>
                  <a:pt x="12860" y="9106"/>
                </a:cubicBezTo>
                <a:cubicBezTo>
                  <a:pt x="12856" y="9106"/>
                  <a:pt x="12852" y="9106"/>
                  <a:pt x="12848" y="9106"/>
                </a:cubicBezTo>
                <a:cubicBezTo>
                  <a:pt x="12710" y="9118"/>
                  <a:pt x="12628" y="9206"/>
                  <a:pt x="12631" y="9313"/>
                </a:cubicBezTo>
                <a:cubicBezTo>
                  <a:pt x="12638" y="9567"/>
                  <a:pt x="12632" y="9819"/>
                  <a:pt x="12632" y="10073"/>
                </a:cubicBezTo>
                <a:lnTo>
                  <a:pt x="12632" y="10164"/>
                </a:lnTo>
                <a:lnTo>
                  <a:pt x="7197" y="10164"/>
                </a:lnTo>
                <a:lnTo>
                  <a:pt x="7197" y="4078"/>
                </a:lnTo>
                <a:cubicBezTo>
                  <a:pt x="7210" y="4081"/>
                  <a:pt x="7219" y="4081"/>
                  <a:pt x="7227" y="4084"/>
                </a:cubicBezTo>
                <a:cubicBezTo>
                  <a:pt x="7498" y="4192"/>
                  <a:pt x="7769" y="4300"/>
                  <a:pt x="8039" y="4408"/>
                </a:cubicBezTo>
                <a:cubicBezTo>
                  <a:pt x="8056" y="4416"/>
                  <a:pt x="8078" y="4436"/>
                  <a:pt x="8078" y="4447"/>
                </a:cubicBezTo>
                <a:cubicBezTo>
                  <a:pt x="8081" y="4546"/>
                  <a:pt x="8079" y="4642"/>
                  <a:pt x="8079" y="4749"/>
                </a:cubicBezTo>
                <a:cubicBezTo>
                  <a:pt x="8023" y="4726"/>
                  <a:pt x="7984" y="4707"/>
                  <a:pt x="7942" y="4691"/>
                </a:cubicBezTo>
                <a:cubicBezTo>
                  <a:pt x="7861" y="4658"/>
                  <a:pt x="7776" y="4629"/>
                  <a:pt x="7694" y="4597"/>
                </a:cubicBezTo>
                <a:cubicBezTo>
                  <a:pt x="7667" y="4586"/>
                  <a:pt x="7639" y="4581"/>
                  <a:pt x="7610" y="4581"/>
                </a:cubicBezTo>
                <a:cubicBezTo>
                  <a:pt x="7530" y="4581"/>
                  <a:pt x="7451" y="4621"/>
                  <a:pt x="7419" y="4691"/>
                </a:cubicBezTo>
                <a:cubicBezTo>
                  <a:pt x="7362" y="4810"/>
                  <a:pt x="7414" y="4939"/>
                  <a:pt x="7507" y="4981"/>
                </a:cubicBezTo>
                <a:cubicBezTo>
                  <a:pt x="7665" y="5047"/>
                  <a:pt x="7820" y="5117"/>
                  <a:pt x="7979" y="5176"/>
                </a:cubicBezTo>
                <a:cubicBezTo>
                  <a:pt x="8049" y="5204"/>
                  <a:pt x="8079" y="5233"/>
                  <a:pt x="8079" y="5314"/>
                </a:cubicBezTo>
                <a:cubicBezTo>
                  <a:pt x="8075" y="6240"/>
                  <a:pt x="8079" y="7164"/>
                  <a:pt x="8075" y="8089"/>
                </a:cubicBezTo>
                <a:cubicBezTo>
                  <a:pt x="8075" y="8208"/>
                  <a:pt x="8123" y="8280"/>
                  <a:pt x="8227" y="8324"/>
                </a:cubicBezTo>
                <a:cubicBezTo>
                  <a:pt x="8365" y="8382"/>
                  <a:pt x="8502" y="8444"/>
                  <a:pt x="8643" y="8496"/>
                </a:cubicBezTo>
                <a:cubicBezTo>
                  <a:pt x="8675" y="8509"/>
                  <a:pt x="8707" y="8515"/>
                  <a:pt x="8737" y="8515"/>
                </a:cubicBezTo>
                <a:cubicBezTo>
                  <a:pt x="8839" y="8515"/>
                  <a:pt x="8924" y="8448"/>
                  <a:pt x="8956" y="8345"/>
                </a:cubicBezTo>
                <a:cubicBezTo>
                  <a:pt x="9021" y="8132"/>
                  <a:pt x="9110" y="7925"/>
                  <a:pt x="9194" y="7700"/>
                </a:cubicBezTo>
                <a:cubicBezTo>
                  <a:pt x="9205" y="7728"/>
                  <a:pt x="9212" y="7741"/>
                  <a:pt x="9217" y="7754"/>
                </a:cubicBezTo>
                <a:cubicBezTo>
                  <a:pt x="9278" y="8066"/>
                  <a:pt x="9340" y="8379"/>
                  <a:pt x="9396" y="8692"/>
                </a:cubicBezTo>
                <a:cubicBezTo>
                  <a:pt x="9412" y="8783"/>
                  <a:pt x="9466" y="8834"/>
                  <a:pt x="9544" y="8864"/>
                </a:cubicBezTo>
                <a:cubicBezTo>
                  <a:pt x="9717" y="8935"/>
                  <a:pt x="9892" y="8994"/>
                  <a:pt x="10060" y="9073"/>
                </a:cubicBezTo>
                <a:cubicBezTo>
                  <a:pt x="10098" y="9090"/>
                  <a:pt x="10137" y="9099"/>
                  <a:pt x="10174" y="9099"/>
                </a:cubicBezTo>
                <a:cubicBezTo>
                  <a:pt x="10296" y="9099"/>
                  <a:pt x="10397" y="9007"/>
                  <a:pt x="10396" y="8851"/>
                </a:cubicBezTo>
                <a:cubicBezTo>
                  <a:pt x="10389" y="7729"/>
                  <a:pt x="10392" y="6609"/>
                  <a:pt x="10392" y="5488"/>
                </a:cubicBezTo>
                <a:lnTo>
                  <a:pt x="10392" y="5379"/>
                </a:lnTo>
                <a:cubicBezTo>
                  <a:pt x="10408" y="5381"/>
                  <a:pt x="10418" y="5379"/>
                  <a:pt x="10425" y="5382"/>
                </a:cubicBezTo>
                <a:cubicBezTo>
                  <a:pt x="10704" y="5495"/>
                  <a:pt x="10983" y="5605"/>
                  <a:pt x="11260" y="5720"/>
                </a:cubicBezTo>
                <a:cubicBezTo>
                  <a:pt x="11687" y="5894"/>
                  <a:pt x="12115" y="6070"/>
                  <a:pt x="12544" y="6240"/>
                </a:cubicBezTo>
                <a:cubicBezTo>
                  <a:pt x="12613" y="6266"/>
                  <a:pt x="12635" y="6295"/>
                  <a:pt x="12635" y="6366"/>
                </a:cubicBezTo>
                <a:cubicBezTo>
                  <a:pt x="12632" y="7038"/>
                  <a:pt x="12632" y="7711"/>
                  <a:pt x="12632" y="8382"/>
                </a:cubicBezTo>
                <a:cubicBezTo>
                  <a:pt x="12632" y="8508"/>
                  <a:pt x="12705" y="8576"/>
                  <a:pt x="12834" y="8576"/>
                </a:cubicBezTo>
                <a:cubicBezTo>
                  <a:pt x="12965" y="8576"/>
                  <a:pt x="13048" y="8502"/>
                  <a:pt x="13048" y="8379"/>
                </a:cubicBezTo>
                <a:lnTo>
                  <a:pt x="13048" y="7908"/>
                </a:lnTo>
                <a:cubicBezTo>
                  <a:pt x="13048" y="6141"/>
                  <a:pt x="13048" y="4375"/>
                  <a:pt x="13050" y="2610"/>
                </a:cubicBezTo>
                <a:cubicBezTo>
                  <a:pt x="13050" y="2506"/>
                  <a:pt x="13015" y="2430"/>
                  <a:pt x="12919" y="2390"/>
                </a:cubicBezTo>
                <a:cubicBezTo>
                  <a:pt x="12599" y="2258"/>
                  <a:pt x="12277" y="2126"/>
                  <a:pt x="11955" y="1996"/>
                </a:cubicBezTo>
                <a:cubicBezTo>
                  <a:pt x="11464" y="1796"/>
                  <a:pt x="10972" y="1603"/>
                  <a:pt x="10480" y="1403"/>
                </a:cubicBezTo>
                <a:cubicBezTo>
                  <a:pt x="9876" y="1157"/>
                  <a:pt x="9273" y="907"/>
                  <a:pt x="8668" y="658"/>
                </a:cubicBezTo>
                <a:cubicBezTo>
                  <a:pt x="8165" y="452"/>
                  <a:pt x="7659" y="251"/>
                  <a:pt x="7153" y="45"/>
                </a:cubicBezTo>
                <a:cubicBezTo>
                  <a:pt x="7090" y="19"/>
                  <a:pt x="7027" y="1"/>
                  <a:pt x="696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20"/>
          <p:cNvSpPr/>
          <p:nvPr/>
        </p:nvSpPr>
        <p:spPr>
          <a:xfrm>
            <a:off x="1968837" y="1328998"/>
            <a:ext cx="335106" cy="374595"/>
          </a:xfrm>
          <a:custGeom>
            <a:avLst/>
            <a:gdLst/>
            <a:ahLst/>
            <a:cxnLst/>
            <a:rect l="l" t="t" r="r" b="b"/>
            <a:pathLst>
              <a:path w="12483" h="13954" extrusionOk="0">
                <a:moveTo>
                  <a:pt x="2038" y="424"/>
                </a:moveTo>
                <a:lnTo>
                  <a:pt x="2038" y="2041"/>
                </a:lnTo>
                <a:lnTo>
                  <a:pt x="1615" y="2041"/>
                </a:lnTo>
                <a:lnTo>
                  <a:pt x="1615" y="424"/>
                </a:lnTo>
                <a:close/>
                <a:moveTo>
                  <a:pt x="10864" y="421"/>
                </a:moveTo>
                <a:lnTo>
                  <a:pt x="10864" y="2042"/>
                </a:lnTo>
                <a:lnTo>
                  <a:pt x="10442" y="2042"/>
                </a:lnTo>
                <a:lnTo>
                  <a:pt x="10442" y="421"/>
                </a:lnTo>
                <a:close/>
                <a:moveTo>
                  <a:pt x="3964" y="2099"/>
                </a:moveTo>
                <a:cubicBezTo>
                  <a:pt x="3929" y="2099"/>
                  <a:pt x="3891" y="2102"/>
                  <a:pt x="3862" y="2119"/>
                </a:cubicBezTo>
                <a:cubicBezTo>
                  <a:pt x="3777" y="2165"/>
                  <a:pt x="3739" y="2274"/>
                  <a:pt x="3766" y="2374"/>
                </a:cubicBezTo>
                <a:cubicBezTo>
                  <a:pt x="3788" y="2452"/>
                  <a:pt x="3879" y="2515"/>
                  <a:pt x="3972" y="2515"/>
                </a:cubicBezTo>
                <a:lnTo>
                  <a:pt x="8492" y="2515"/>
                </a:lnTo>
                <a:cubicBezTo>
                  <a:pt x="8501" y="2515"/>
                  <a:pt x="8512" y="2516"/>
                  <a:pt x="8522" y="2516"/>
                </a:cubicBezTo>
                <a:cubicBezTo>
                  <a:pt x="8527" y="2516"/>
                  <a:pt x="8532" y="2516"/>
                  <a:pt x="8537" y="2515"/>
                </a:cubicBezTo>
                <a:cubicBezTo>
                  <a:pt x="8638" y="2500"/>
                  <a:pt x="8734" y="2426"/>
                  <a:pt x="8719" y="2275"/>
                </a:cubicBezTo>
                <a:cubicBezTo>
                  <a:pt x="8708" y="2164"/>
                  <a:pt x="8638" y="2099"/>
                  <a:pt x="8519" y="2099"/>
                </a:cubicBezTo>
                <a:close/>
                <a:moveTo>
                  <a:pt x="7312" y="6730"/>
                </a:moveTo>
                <a:cubicBezTo>
                  <a:pt x="7376" y="6888"/>
                  <a:pt x="7486" y="6954"/>
                  <a:pt x="7644" y="6975"/>
                </a:cubicBezTo>
                <a:cubicBezTo>
                  <a:pt x="7541" y="7086"/>
                  <a:pt x="7473" y="7204"/>
                  <a:pt x="7522" y="7364"/>
                </a:cubicBezTo>
                <a:cubicBezTo>
                  <a:pt x="7452" y="7329"/>
                  <a:pt x="7384" y="7311"/>
                  <a:pt x="7316" y="7311"/>
                </a:cubicBezTo>
                <a:cubicBezTo>
                  <a:pt x="7246" y="7311"/>
                  <a:pt x="7176" y="7330"/>
                  <a:pt x="7104" y="7366"/>
                </a:cubicBezTo>
                <a:cubicBezTo>
                  <a:pt x="7151" y="7212"/>
                  <a:pt x="7106" y="7092"/>
                  <a:pt x="6986" y="6979"/>
                </a:cubicBezTo>
                <a:cubicBezTo>
                  <a:pt x="7137" y="6953"/>
                  <a:pt x="7253" y="6894"/>
                  <a:pt x="7312" y="6730"/>
                </a:cubicBezTo>
                <a:close/>
                <a:moveTo>
                  <a:pt x="7316" y="6190"/>
                </a:moveTo>
                <a:cubicBezTo>
                  <a:pt x="7208" y="6190"/>
                  <a:pt x="7099" y="6246"/>
                  <a:pt x="7043" y="6362"/>
                </a:cubicBezTo>
                <a:cubicBezTo>
                  <a:pt x="6980" y="6490"/>
                  <a:pt x="6907" y="6597"/>
                  <a:pt x="6747" y="6597"/>
                </a:cubicBezTo>
                <a:cubicBezTo>
                  <a:pt x="6743" y="6597"/>
                  <a:pt x="6740" y="6597"/>
                  <a:pt x="6737" y="6596"/>
                </a:cubicBezTo>
                <a:cubicBezTo>
                  <a:pt x="6720" y="6596"/>
                  <a:pt x="6702" y="6604"/>
                  <a:pt x="6686" y="6608"/>
                </a:cubicBezTo>
                <a:cubicBezTo>
                  <a:pt x="6428" y="6673"/>
                  <a:pt x="6407" y="6938"/>
                  <a:pt x="6514" y="7086"/>
                </a:cubicBezTo>
                <a:cubicBezTo>
                  <a:pt x="6551" y="7137"/>
                  <a:pt x="6604" y="7185"/>
                  <a:pt x="6646" y="7238"/>
                </a:cubicBezTo>
                <a:cubicBezTo>
                  <a:pt x="6666" y="7266"/>
                  <a:pt x="6688" y="7301"/>
                  <a:pt x="6688" y="7331"/>
                </a:cubicBezTo>
                <a:cubicBezTo>
                  <a:pt x="6689" y="7389"/>
                  <a:pt x="6675" y="7448"/>
                  <a:pt x="6667" y="7506"/>
                </a:cubicBezTo>
                <a:cubicBezTo>
                  <a:pt x="6657" y="7661"/>
                  <a:pt x="6702" y="7777"/>
                  <a:pt x="6853" y="7843"/>
                </a:cubicBezTo>
                <a:cubicBezTo>
                  <a:pt x="6890" y="7859"/>
                  <a:pt x="6927" y="7866"/>
                  <a:pt x="6962" y="7866"/>
                </a:cubicBezTo>
                <a:cubicBezTo>
                  <a:pt x="7029" y="7866"/>
                  <a:pt x="7094" y="7841"/>
                  <a:pt x="7157" y="7811"/>
                </a:cubicBezTo>
                <a:cubicBezTo>
                  <a:pt x="7213" y="7784"/>
                  <a:pt x="7267" y="7757"/>
                  <a:pt x="7323" y="7757"/>
                </a:cubicBezTo>
                <a:cubicBezTo>
                  <a:pt x="7359" y="7757"/>
                  <a:pt x="7395" y="7768"/>
                  <a:pt x="7434" y="7796"/>
                </a:cubicBezTo>
                <a:cubicBezTo>
                  <a:pt x="7473" y="7824"/>
                  <a:pt x="7527" y="7837"/>
                  <a:pt x="7573" y="7851"/>
                </a:cubicBezTo>
                <a:cubicBezTo>
                  <a:pt x="7606" y="7862"/>
                  <a:pt x="7639" y="7866"/>
                  <a:pt x="7671" y="7866"/>
                </a:cubicBezTo>
                <a:cubicBezTo>
                  <a:pt x="7813" y="7866"/>
                  <a:pt x="7932" y="7771"/>
                  <a:pt x="7954" y="7648"/>
                </a:cubicBezTo>
                <a:cubicBezTo>
                  <a:pt x="7969" y="7570"/>
                  <a:pt x="7964" y="7485"/>
                  <a:pt x="7950" y="7408"/>
                </a:cubicBezTo>
                <a:cubicBezTo>
                  <a:pt x="7935" y="7331"/>
                  <a:pt x="7941" y="7277"/>
                  <a:pt x="8001" y="7224"/>
                </a:cubicBezTo>
                <a:cubicBezTo>
                  <a:pt x="8048" y="7183"/>
                  <a:pt x="8089" y="7135"/>
                  <a:pt x="8124" y="7083"/>
                </a:cubicBezTo>
                <a:cubicBezTo>
                  <a:pt x="8234" y="6911"/>
                  <a:pt x="8186" y="6660"/>
                  <a:pt x="7950" y="6614"/>
                </a:cubicBezTo>
                <a:cubicBezTo>
                  <a:pt x="7783" y="6579"/>
                  <a:pt x="7654" y="6531"/>
                  <a:pt x="7593" y="6362"/>
                </a:cubicBezTo>
                <a:cubicBezTo>
                  <a:pt x="7589" y="6354"/>
                  <a:pt x="7580" y="6350"/>
                  <a:pt x="7577" y="6343"/>
                </a:cubicBezTo>
                <a:cubicBezTo>
                  <a:pt x="7522" y="6242"/>
                  <a:pt x="7419" y="6190"/>
                  <a:pt x="7316" y="6190"/>
                </a:cubicBezTo>
                <a:close/>
                <a:moveTo>
                  <a:pt x="5644" y="6591"/>
                </a:moveTo>
                <a:lnTo>
                  <a:pt x="5644" y="6591"/>
                </a:lnTo>
                <a:cubicBezTo>
                  <a:pt x="5263" y="7749"/>
                  <a:pt x="6113" y="8852"/>
                  <a:pt x="7233" y="8852"/>
                </a:cubicBezTo>
                <a:cubicBezTo>
                  <a:pt x="7415" y="8852"/>
                  <a:pt x="7605" y="8823"/>
                  <a:pt x="7798" y="8760"/>
                </a:cubicBezTo>
                <a:lnTo>
                  <a:pt x="7798" y="8760"/>
                </a:lnTo>
                <a:cubicBezTo>
                  <a:pt x="7707" y="9069"/>
                  <a:pt x="7026" y="9446"/>
                  <a:pt x="6565" y="9446"/>
                </a:cubicBezTo>
                <a:cubicBezTo>
                  <a:pt x="6554" y="9446"/>
                  <a:pt x="6544" y="9446"/>
                  <a:pt x="6534" y="9445"/>
                </a:cubicBezTo>
                <a:cubicBezTo>
                  <a:pt x="5741" y="9415"/>
                  <a:pt x="5144" y="8895"/>
                  <a:pt x="4994" y="8172"/>
                </a:cubicBezTo>
                <a:cubicBezTo>
                  <a:pt x="4850" y="7485"/>
                  <a:pt x="5211" y="6844"/>
                  <a:pt x="5644" y="6591"/>
                </a:cubicBezTo>
                <a:close/>
                <a:moveTo>
                  <a:pt x="5981" y="5965"/>
                </a:moveTo>
                <a:cubicBezTo>
                  <a:pt x="5941" y="5965"/>
                  <a:pt x="5899" y="5973"/>
                  <a:pt x="5856" y="5989"/>
                </a:cubicBezTo>
                <a:cubicBezTo>
                  <a:pt x="5386" y="6159"/>
                  <a:pt x="5021" y="6460"/>
                  <a:pt x="4784" y="6901"/>
                </a:cubicBezTo>
                <a:cubicBezTo>
                  <a:pt x="4556" y="7322"/>
                  <a:pt x="4487" y="7772"/>
                  <a:pt x="4578" y="8244"/>
                </a:cubicBezTo>
                <a:cubicBezTo>
                  <a:pt x="4669" y="8724"/>
                  <a:pt x="4907" y="9113"/>
                  <a:pt x="5285" y="9422"/>
                </a:cubicBezTo>
                <a:cubicBezTo>
                  <a:pt x="5649" y="9716"/>
                  <a:pt x="6066" y="9858"/>
                  <a:pt x="6559" y="9865"/>
                </a:cubicBezTo>
                <a:cubicBezTo>
                  <a:pt x="6647" y="9858"/>
                  <a:pt x="6766" y="9861"/>
                  <a:pt x="6879" y="9838"/>
                </a:cubicBezTo>
                <a:cubicBezTo>
                  <a:pt x="7225" y="9770"/>
                  <a:pt x="7540" y="9634"/>
                  <a:pt x="7815" y="9403"/>
                </a:cubicBezTo>
                <a:cubicBezTo>
                  <a:pt x="8102" y="9164"/>
                  <a:pt x="8298" y="8867"/>
                  <a:pt x="8421" y="8521"/>
                </a:cubicBezTo>
                <a:cubicBezTo>
                  <a:pt x="8463" y="8400"/>
                  <a:pt x="8418" y="8263"/>
                  <a:pt x="8324" y="8190"/>
                </a:cubicBezTo>
                <a:cubicBezTo>
                  <a:pt x="8268" y="8148"/>
                  <a:pt x="8198" y="8126"/>
                  <a:pt x="8130" y="8126"/>
                </a:cubicBezTo>
                <a:cubicBezTo>
                  <a:pt x="8074" y="8126"/>
                  <a:pt x="8019" y="8141"/>
                  <a:pt x="7976" y="8173"/>
                </a:cubicBezTo>
                <a:cubicBezTo>
                  <a:pt x="7757" y="8336"/>
                  <a:pt x="7515" y="8416"/>
                  <a:pt x="7246" y="8416"/>
                </a:cubicBezTo>
                <a:cubicBezTo>
                  <a:pt x="7232" y="8416"/>
                  <a:pt x="7218" y="8415"/>
                  <a:pt x="7204" y="8415"/>
                </a:cubicBezTo>
                <a:cubicBezTo>
                  <a:pt x="6788" y="8403"/>
                  <a:pt x="6462" y="8221"/>
                  <a:pt x="6220" y="7890"/>
                </a:cubicBezTo>
                <a:cubicBezTo>
                  <a:pt x="5983" y="7564"/>
                  <a:pt x="5918" y="7199"/>
                  <a:pt x="6041" y="6811"/>
                </a:cubicBezTo>
                <a:cubicBezTo>
                  <a:pt x="6081" y="6685"/>
                  <a:pt x="6144" y="6563"/>
                  <a:pt x="6211" y="6446"/>
                </a:cubicBezTo>
                <a:cubicBezTo>
                  <a:pt x="6285" y="6315"/>
                  <a:pt x="6296" y="6186"/>
                  <a:pt x="6224" y="6089"/>
                </a:cubicBezTo>
                <a:cubicBezTo>
                  <a:pt x="6164" y="6010"/>
                  <a:pt x="6078" y="5965"/>
                  <a:pt x="5981" y="5965"/>
                </a:cubicBezTo>
                <a:close/>
                <a:moveTo>
                  <a:pt x="6523" y="4634"/>
                </a:moveTo>
                <a:cubicBezTo>
                  <a:pt x="6596" y="4700"/>
                  <a:pt x="6675" y="4765"/>
                  <a:pt x="6749" y="4833"/>
                </a:cubicBezTo>
                <a:cubicBezTo>
                  <a:pt x="6950" y="5027"/>
                  <a:pt x="7151" y="5221"/>
                  <a:pt x="7350" y="5417"/>
                </a:cubicBezTo>
                <a:cubicBezTo>
                  <a:pt x="7431" y="5495"/>
                  <a:pt x="7524" y="5540"/>
                  <a:pt x="7639" y="5540"/>
                </a:cubicBezTo>
                <a:cubicBezTo>
                  <a:pt x="7640" y="5540"/>
                  <a:pt x="7642" y="5540"/>
                  <a:pt x="7644" y="5540"/>
                </a:cubicBezTo>
                <a:cubicBezTo>
                  <a:pt x="7865" y="5538"/>
                  <a:pt x="8085" y="5537"/>
                  <a:pt x="8306" y="5537"/>
                </a:cubicBezTo>
                <a:cubicBezTo>
                  <a:pt x="8453" y="5537"/>
                  <a:pt x="8600" y="5537"/>
                  <a:pt x="8747" y="5537"/>
                </a:cubicBezTo>
                <a:lnTo>
                  <a:pt x="8855" y="5537"/>
                </a:lnTo>
                <a:cubicBezTo>
                  <a:pt x="8855" y="5952"/>
                  <a:pt x="8857" y="6353"/>
                  <a:pt x="8854" y="6753"/>
                </a:cubicBezTo>
                <a:cubicBezTo>
                  <a:pt x="8853" y="6869"/>
                  <a:pt x="8896" y="6960"/>
                  <a:pt x="8973" y="7040"/>
                </a:cubicBezTo>
                <a:cubicBezTo>
                  <a:pt x="9167" y="7240"/>
                  <a:pt x="9363" y="7440"/>
                  <a:pt x="9557" y="7643"/>
                </a:cubicBezTo>
                <a:cubicBezTo>
                  <a:pt x="9628" y="7715"/>
                  <a:pt x="9690" y="7795"/>
                  <a:pt x="9763" y="7874"/>
                </a:cubicBezTo>
                <a:cubicBezTo>
                  <a:pt x="9744" y="7896"/>
                  <a:pt x="9725" y="7918"/>
                  <a:pt x="9703" y="7938"/>
                </a:cubicBezTo>
                <a:cubicBezTo>
                  <a:pt x="9528" y="8125"/>
                  <a:pt x="9347" y="8314"/>
                  <a:pt x="9166" y="8502"/>
                </a:cubicBezTo>
                <a:cubicBezTo>
                  <a:pt x="9092" y="8579"/>
                  <a:pt x="9009" y="8654"/>
                  <a:pt x="8950" y="8741"/>
                </a:cubicBezTo>
                <a:cubicBezTo>
                  <a:pt x="8906" y="8806"/>
                  <a:pt x="8868" y="8890"/>
                  <a:pt x="8867" y="8967"/>
                </a:cubicBezTo>
                <a:cubicBezTo>
                  <a:pt x="8857" y="9338"/>
                  <a:pt x="8863" y="9708"/>
                  <a:pt x="8863" y="10078"/>
                </a:cubicBezTo>
                <a:lnTo>
                  <a:pt x="8863" y="10187"/>
                </a:lnTo>
                <a:lnTo>
                  <a:pt x="8760" y="10187"/>
                </a:lnTo>
                <a:cubicBezTo>
                  <a:pt x="8567" y="10187"/>
                  <a:pt x="8374" y="10188"/>
                  <a:pt x="8181" y="10188"/>
                </a:cubicBezTo>
                <a:cubicBezTo>
                  <a:pt x="8036" y="10188"/>
                  <a:pt x="7892" y="10188"/>
                  <a:pt x="7747" y="10186"/>
                </a:cubicBezTo>
                <a:cubicBezTo>
                  <a:pt x="7745" y="10186"/>
                  <a:pt x="7742" y="10186"/>
                  <a:pt x="7740" y="10186"/>
                </a:cubicBezTo>
                <a:cubicBezTo>
                  <a:pt x="7575" y="10186"/>
                  <a:pt x="7441" y="10238"/>
                  <a:pt x="7318" y="10360"/>
                </a:cubicBezTo>
                <a:cubicBezTo>
                  <a:pt x="7064" y="10615"/>
                  <a:pt x="6798" y="10857"/>
                  <a:pt x="6530" y="11107"/>
                </a:cubicBezTo>
                <a:cubicBezTo>
                  <a:pt x="6278" y="10867"/>
                  <a:pt x="6024" y="10626"/>
                  <a:pt x="5773" y="10380"/>
                </a:cubicBezTo>
                <a:cubicBezTo>
                  <a:pt x="5645" y="10255"/>
                  <a:pt x="5506" y="10184"/>
                  <a:pt x="5323" y="10184"/>
                </a:cubicBezTo>
                <a:cubicBezTo>
                  <a:pt x="5314" y="10184"/>
                  <a:pt x="5306" y="10184"/>
                  <a:pt x="5297" y="10184"/>
                </a:cubicBezTo>
                <a:cubicBezTo>
                  <a:pt x="5163" y="10188"/>
                  <a:pt x="5029" y="10190"/>
                  <a:pt x="4895" y="10190"/>
                </a:cubicBezTo>
                <a:cubicBezTo>
                  <a:pt x="4704" y="10190"/>
                  <a:pt x="4512" y="10187"/>
                  <a:pt x="4320" y="10187"/>
                </a:cubicBezTo>
                <a:lnTo>
                  <a:pt x="4211" y="10187"/>
                </a:lnTo>
                <a:lnTo>
                  <a:pt x="4211" y="10084"/>
                </a:lnTo>
                <a:cubicBezTo>
                  <a:pt x="4211" y="9752"/>
                  <a:pt x="4204" y="9422"/>
                  <a:pt x="4216" y="9090"/>
                </a:cubicBezTo>
                <a:cubicBezTo>
                  <a:pt x="4220" y="8905"/>
                  <a:pt x="4153" y="8764"/>
                  <a:pt x="4029" y="8637"/>
                </a:cubicBezTo>
                <a:cubicBezTo>
                  <a:pt x="3830" y="8437"/>
                  <a:pt x="3633" y="8234"/>
                  <a:pt x="3438" y="8028"/>
                </a:cubicBezTo>
                <a:cubicBezTo>
                  <a:pt x="3390" y="7977"/>
                  <a:pt x="3346" y="7919"/>
                  <a:pt x="3281" y="7844"/>
                </a:cubicBezTo>
                <a:cubicBezTo>
                  <a:pt x="3300" y="7831"/>
                  <a:pt x="3329" y="7821"/>
                  <a:pt x="3349" y="7801"/>
                </a:cubicBezTo>
                <a:cubicBezTo>
                  <a:pt x="3536" y="7611"/>
                  <a:pt x="3723" y="7417"/>
                  <a:pt x="3907" y="7224"/>
                </a:cubicBezTo>
                <a:cubicBezTo>
                  <a:pt x="3978" y="7151"/>
                  <a:pt x="4046" y="7076"/>
                  <a:pt x="4114" y="6999"/>
                </a:cubicBezTo>
                <a:cubicBezTo>
                  <a:pt x="4184" y="6922"/>
                  <a:pt x="4210" y="6824"/>
                  <a:pt x="4210" y="6723"/>
                </a:cubicBezTo>
                <a:cubicBezTo>
                  <a:pt x="4211" y="6363"/>
                  <a:pt x="4210" y="6005"/>
                  <a:pt x="4210" y="5646"/>
                </a:cubicBezTo>
                <a:lnTo>
                  <a:pt x="4210" y="5537"/>
                </a:lnTo>
                <a:lnTo>
                  <a:pt x="4311" y="5537"/>
                </a:lnTo>
                <a:cubicBezTo>
                  <a:pt x="4498" y="5537"/>
                  <a:pt x="4687" y="5534"/>
                  <a:pt x="4874" y="5534"/>
                </a:cubicBezTo>
                <a:cubicBezTo>
                  <a:pt x="5015" y="5534"/>
                  <a:pt x="5156" y="5536"/>
                  <a:pt x="5297" y="5542"/>
                </a:cubicBezTo>
                <a:cubicBezTo>
                  <a:pt x="5307" y="5542"/>
                  <a:pt x="5317" y="5542"/>
                  <a:pt x="5327" y="5542"/>
                </a:cubicBezTo>
                <a:cubicBezTo>
                  <a:pt x="5507" y="5542"/>
                  <a:pt x="5643" y="5479"/>
                  <a:pt x="5770" y="5347"/>
                </a:cubicBezTo>
                <a:cubicBezTo>
                  <a:pt x="6010" y="5101"/>
                  <a:pt x="6269" y="4874"/>
                  <a:pt x="6523" y="4634"/>
                </a:cubicBezTo>
                <a:close/>
                <a:moveTo>
                  <a:pt x="6537" y="4165"/>
                </a:moveTo>
                <a:cubicBezTo>
                  <a:pt x="6511" y="4165"/>
                  <a:pt x="6483" y="4167"/>
                  <a:pt x="6454" y="4174"/>
                </a:cubicBezTo>
                <a:cubicBezTo>
                  <a:pt x="6331" y="4200"/>
                  <a:pt x="6259" y="4288"/>
                  <a:pt x="6179" y="4361"/>
                </a:cubicBezTo>
                <a:cubicBezTo>
                  <a:pt x="5920" y="4594"/>
                  <a:pt x="5673" y="4839"/>
                  <a:pt x="5420" y="5076"/>
                </a:cubicBezTo>
                <a:cubicBezTo>
                  <a:pt x="5394" y="5100"/>
                  <a:pt x="5353" y="5116"/>
                  <a:pt x="5318" y="5118"/>
                </a:cubicBezTo>
                <a:cubicBezTo>
                  <a:pt x="5216" y="5120"/>
                  <a:pt x="5114" y="5120"/>
                  <a:pt x="5011" y="5120"/>
                </a:cubicBezTo>
                <a:cubicBezTo>
                  <a:pt x="4909" y="5120"/>
                  <a:pt x="4806" y="5120"/>
                  <a:pt x="4704" y="5120"/>
                </a:cubicBezTo>
                <a:cubicBezTo>
                  <a:pt x="4584" y="5120"/>
                  <a:pt x="4463" y="5122"/>
                  <a:pt x="4343" y="5122"/>
                </a:cubicBezTo>
                <a:cubicBezTo>
                  <a:pt x="4268" y="5122"/>
                  <a:pt x="4192" y="5121"/>
                  <a:pt x="4117" y="5118"/>
                </a:cubicBezTo>
                <a:cubicBezTo>
                  <a:pt x="4113" y="5118"/>
                  <a:pt x="4109" y="5118"/>
                  <a:pt x="4105" y="5118"/>
                </a:cubicBezTo>
                <a:cubicBezTo>
                  <a:pt x="3921" y="5118"/>
                  <a:pt x="3775" y="5284"/>
                  <a:pt x="3777" y="5462"/>
                </a:cubicBezTo>
                <a:cubicBezTo>
                  <a:pt x="3782" y="5857"/>
                  <a:pt x="3778" y="6252"/>
                  <a:pt x="3777" y="6647"/>
                </a:cubicBezTo>
                <a:cubicBezTo>
                  <a:pt x="3777" y="6679"/>
                  <a:pt x="3769" y="6720"/>
                  <a:pt x="3749" y="6744"/>
                </a:cubicBezTo>
                <a:cubicBezTo>
                  <a:pt x="3711" y="6796"/>
                  <a:pt x="3666" y="6846"/>
                  <a:pt x="3622" y="6894"/>
                </a:cubicBezTo>
                <a:cubicBezTo>
                  <a:pt x="3387" y="7140"/>
                  <a:pt x="3155" y="7386"/>
                  <a:pt x="2920" y="7630"/>
                </a:cubicBezTo>
                <a:cubicBezTo>
                  <a:pt x="2833" y="7721"/>
                  <a:pt x="2791" y="7901"/>
                  <a:pt x="2861" y="8002"/>
                </a:cubicBezTo>
                <a:cubicBezTo>
                  <a:pt x="2942" y="8125"/>
                  <a:pt x="3042" y="8237"/>
                  <a:pt x="3143" y="8345"/>
                </a:cubicBezTo>
                <a:cubicBezTo>
                  <a:pt x="3333" y="8550"/>
                  <a:pt x="3532" y="8745"/>
                  <a:pt x="3724" y="8951"/>
                </a:cubicBezTo>
                <a:cubicBezTo>
                  <a:pt x="3753" y="8982"/>
                  <a:pt x="3775" y="9032"/>
                  <a:pt x="3775" y="9074"/>
                </a:cubicBezTo>
                <a:cubicBezTo>
                  <a:pt x="3778" y="9474"/>
                  <a:pt x="3784" y="9876"/>
                  <a:pt x="3774" y="10277"/>
                </a:cubicBezTo>
                <a:cubicBezTo>
                  <a:pt x="3769" y="10435"/>
                  <a:pt x="3954" y="10622"/>
                  <a:pt x="4116" y="10622"/>
                </a:cubicBezTo>
                <a:cubicBezTo>
                  <a:pt x="4118" y="10622"/>
                  <a:pt x="4120" y="10622"/>
                  <a:pt x="4123" y="10622"/>
                </a:cubicBezTo>
                <a:cubicBezTo>
                  <a:pt x="4293" y="10618"/>
                  <a:pt x="4463" y="10616"/>
                  <a:pt x="4634" y="10616"/>
                </a:cubicBezTo>
                <a:cubicBezTo>
                  <a:pt x="4865" y="10616"/>
                  <a:pt x="5096" y="10619"/>
                  <a:pt x="5326" y="10620"/>
                </a:cubicBezTo>
                <a:cubicBezTo>
                  <a:pt x="5360" y="10620"/>
                  <a:pt x="5405" y="10632"/>
                  <a:pt x="5429" y="10655"/>
                </a:cubicBezTo>
                <a:cubicBezTo>
                  <a:pt x="5713" y="10923"/>
                  <a:pt x="5994" y="11193"/>
                  <a:pt x="6276" y="11462"/>
                </a:cubicBezTo>
                <a:cubicBezTo>
                  <a:pt x="6340" y="11523"/>
                  <a:pt x="6415" y="11554"/>
                  <a:pt x="6507" y="11564"/>
                </a:cubicBezTo>
                <a:cubicBezTo>
                  <a:pt x="6521" y="11565"/>
                  <a:pt x="6534" y="11566"/>
                  <a:pt x="6547" y="11566"/>
                </a:cubicBezTo>
                <a:cubicBezTo>
                  <a:pt x="6686" y="11566"/>
                  <a:pt x="6777" y="11473"/>
                  <a:pt x="6869" y="11388"/>
                </a:cubicBezTo>
                <a:cubicBezTo>
                  <a:pt x="7122" y="11155"/>
                  <a:pt x="7369" y="10912"/>
                  <a:pt x="7621" y="10678"/>
                </a:cubicBezTo>
                <a:cubicBezTo>
                  <a:pt x="7653" y="10648"/>
                  <a:pt x="7708" y="10625"/>
                  <a:pt x="7751" y="10625"/>
                </a:cubicBezTo>
                <a:cubicBezTo>
                  <a:pt x="8004" y="10622"/>
                  <a:pt x="8255" y="10621"/>
                  <a:pt x="8507" y="10621"/>
                </a:cubicBezTo>
                <a:cubicBezTo>
                  <a:pt x="8653" y="10621"/>
                  <a:pt x="8798" y="10621"/>
                  <a:pt x="8944" y="10622"/>
                </a:cubicBezTo>
                <a:cubicBezTo>
                  <a:pt x="9122" y="10622"/>
                  <a:pt x="9280" y="10473"/>
                  <a:pt x="9277" y="10289"/>
                </a:cubicBezTo>
                <a:cubicBezTo>
                  <a:pt x="9273" y="9890"/>
                  <a:pt x="9276" y="9495"/>
                  <a:pt x="9277" y="9096"/>
                </a:cubicBezTo>
                <a:cubicBezTo>
                  <a:pt x="9280" y="9061"/>
                  <a:pt x="9287" y="9024"/>
                  <a:pt x="9305" y="8996"/>
                </a:cubicBezTo>
                <a:cubicBezTo>
                  <a:pt x="9345" y="8940"/>
                  <a:pt x="9392" y="8890"/>
                  <a:pt x="9439" y="8840"/>
                </a:cubicBezTo>
                <a:cubicBezTo>
                  <a:pt x="9668" y="8596"/>
                  <a:pt x="9900" y="8353"/>
                  <a:pt x="10132" y="8111"/>
                </a:cubicBezTo>
                <a:cubicBezTo>
                  <a:pt x="10273" y="7966"/>
                  <a:pt x="10268" y="7759"/>
                  <a:pt x="10132" y="7615"/>
                </a:cubicBezTo>
                <a:cubicBezTo>
                  <a:pt x="9868" y="7333"/>
                  <a:pt x="9596" y="7056"/>
                  <a:pt x="9332" y="6773"/>
                </a:cubicBezTo>
                <a:cubicBezTo>
                  <a:pt x="9302" y="6741"/>
                  <a:pt x="9280" y="6686"/>
                  <a:pt x="9280" y="6643"/>
                </a:cubicBezTo>
                <a:cubicBezTo>
                  <a:pt x="9276" y="6243"/>
                  <a:pt x="9277" y="5840"/>
                  <a:pt x="9277" y="5440"/>
                </a:cubicBezTo>
                <a:cubicBezTo>
                  <a:pt x="9277" y="5256"/>
                  <a:pt x="9142" y="5121"/>
                  <a:pt x="8955" y="5121"/>
                </a:cubicBezTo>
                <a:cubicBezTo>
                  <a:pt x="8551" y="5121"/>
                  <a:pt x="8147" y="5121"/>
                  <a:pt x="7744" y="5120"/>
                </a:cubicBezTo>
                <a:cubicBezTo>
                  <a:pt x="7711" y="5120"/>
                  <a:pt x="7672" y="5108"/>
                  <a:pt x="7647" y="5089"/>
                </a:cubicBezTo>
                <a:cubicBezTo>
                  <a:pt x="7543" y="4997"/>
                  <a:pt x="7441" y="4898"/>
                  <a:pt x="7338" y="4801"/>
                </a:cubicBezTo>
                <a:cubicBezTo>
                  <a:pt x="7153" y="4623"/>
                  <a:pt x="6973" y="4442"/>
                  <a:pt x="6785" y="4271"/>
                </a:cubicBezTo>
                <a:cubicBezTo>
                  <a:pt x="6714" y="4205"/>
                  <a:pt x="6634" y="4165"/>
                  <a:pt x="6537" y="4165"/>
                </a:cubicBezTo>
                <a:close/>
                <a:moveTo>
                  <a:pt x="12042" y="12437"/>
                </a:moveTo>
                <a:lnTo>
                  <a:pt x="12042" y="12774"/>
                </a:lnTo>
                <a:lnTo>
                  <a:pt x="3343" y="12774"/>
                </a:lnTo>
                <a:cubicBezTo>
                  <a:pt x="3203" y="12774"/>
                  <a:pt x="3109" y="12853"/>
                  <a:pt x="3112" y="12975"/>
                </a:cubicBezTo>
                <a:cubicBezTo>
                  <a:pt x="3117" y="13095"/>
                  <a:pt x="3183" y="13192"/>
                  <a:pt x="3349" y="13192"/>
                </a:cubicBezTo>
                <a:cubicBezTo>
                  <a:pt x="6205" y="13191"/>
                  <a:pt x="9064" y="13191"/>
                  <a:pt x="11920" y="13191"/>
                </a:cubicBezTo>
                <a:lnTo>
                  <a:pt x="12042" y="13191"/>
                </a:lnTo>
                <a:lnTo>
                  <a:pt x="12042" y="13510"/>
                </a:lnTo>
                <a:lnTo>
                  <a:pt x="442" y="13510"/>
                </a:lnTo>
                <a:lnTo>
                  <a:pt x="442" y="13191"/>
                </a:lnTo>
                <a:lnTo>
                  <a:pt x="2372" y="13191"/>
                </a:lnTo>
                <a:cubicBezTo>
                  <a:pt x="2509" y="13191"/>
                  <a:pt x="2587" y="13114"/>
                  <a:pt x="2587" y="12984"/>
                </a:cubicBezTo>
                <a:cubicBezTo>
                  <a:pt x="2587" y="12850"/>
                  <a:pt x="2510" y="12774"/>
                  <a:pt x="2375" y="12774"/>
                </a:cubicBezTo>
                <a:lnTo>
                  <a:pt x="438" y="12774"/>
                </a:lnTo>
                <a:lnTo>
                  <a:pt x="438" y="12437"/>
                </a:lnTo>
                <a:close/>
                <a:moveTo>
                  <a:pt x="10257" y="0"/>
                </a:moveTo>
                <a:cubicBezTo>
                  <a:pt x="10196" y="54"/>
                  <a:pt x="10128" y="99"/>
                  <a:pt x="10076" y="160"/>
                </a:cubicBezTo>
                <a:cubicBezTo>
                  <a:pt x="10044" y="200"/>
                  <a:pt x="10028" y="261"/>
                  <a:pt x="10025" y="315"/>
                </a:cubicBezTo>
                <a:cubicBezTo>
                  <a:pt x="10020" y="519"/>
                  <a:pt x="10023" y="724"/>
                  <a:pt x="10023" y="942"/>
                </a:cubicBezTo>
                <a:lnTo>
                  <a:pt x="8841" y="942"/>
                </a:lnTo>
                <a:cubicBezTo>
                  <a:pt x="8677" y="942"/>
                  <a:pt x="8600" y="1009"/>
                  <a:pt x="8595" y="1145"/>
                </a:cubicBezTo>
                <a:cubicBezTo>
                  <a:pt x="8589" y="1280"/>
                  <a:pt x="8670" y="1376"/>
                  <a:pt x="8844" y="1376"/>
                </a:cubicBezTo>
                <a:cubicBezTo>
                  <a:pt x="8962" y="1376"/>
                  <a:pt x="9081" y="1376"/>
                  <a:pt x="9200" y="1376"/>
                </a:cubicBezTo>
                <a:cubicBezTo>
                  <a:pt x="9437" y="1376"/>
                  <a:pt x="9675" y="1376"/>
                  <a:pt x="9912" y="1376"/>
                </a:cubicBezTo>
                <a:lnTo>
                  <a:pt x="10023" y="1376"/>
                </a:lnTo>
                <a:lnTo>
                  <a:pt x="10023" y="1574"/>
                </a:lnTo>
                <a:cubicBezTo>
                  <a:pt x="10023" y="1755"/>
                  <a:pt x="10031" y="1936"/>
                  <a:pt x="10022" y="2118"/>
                </a:cubicBezTo>
                <a:cubicBezTo>
                  <a:pt x="10012" y="2328"/>
                  <a:pt x="10176" y="2473"/>
                  <a:pt x="10375" y="2478"/>
                </a:cubicBezTo>
                <a:cubicBezTo>
                  <a:pt x="10469" y="2481"/>
                  <a:pt x="10562" y="2483"/>
                  <a:pt x="10655" y="2483"/>
                </a:cubicBezTo>
                <a:cubicBezTo>
                  <a:pt x="10749" y="2483"/>
                  <a:pt x="10842" y="2481"/>
                  <a:pt x="10936" y="2478"/>
                </a:cubicBezTo>
                <a:cubicBezTo>
                  <a:pt x="11129" y="2473"/>
                  <a:pt x="11300" y="2349"/>
                  <a:pt x="11293" y="2122"/>
                </a:cubicBezTo>
                <a:cubicBezTo>
                  <a:pt x="11284" y="1877"/>
                  <a:pt x="11291" y="1635"/>
                  <a:pt x="11291" y="1376"/>
                </a:cubicBezTo>
                <a:lnTo>
                  <a:pt x="11869" y="1376"/>
                </a:lnTo>
                <a:cubicBezTo>
                  <a:pt x="11972" y="1376"/>
                  <a:pt x="12051" y="1448"/>
                  <a:pt x="12051" y="1554"/>
                </a:cubicBezTo>
                <a:cubicBezTo>
                  <a:pt x="12052" y="2148"/>
                  <a:pt x="12051" y="2742"/>
                  <a:pt x="12051" y="3343"/>
                </a:cubicBezTo>
                <a:lnTo>
                  <a:pt x="442" y="3343"/>
                </a:lnTo>
                <a:cubicBezTo>
                  <a:pt x="439" y="3316"/>
                  <a:pt x="438" y="3287"/>
                  <a:pt x="438" y="3258"/>
                </a:cubicBezTo>
                <a:lnTo>
                  <a:pt x="438" y="1593"/>
                </a:lnTo>
                <a:cubicBezTo>
                  <a:pt x="438" y="1452"/>
                  <a:pt x="510" y="1377"/>
                  <a:pt x="650" y="1377"/>
                </a:cubicBezTo>
                <a:lnTo>
                  <a:pt x="1197" y="1377"/>
                </a:lnTo>
                <a:lnTo>
                  <a:pt x="1197" y="1467"/>
                </a:lnTo>
                <a:cubicBezTo>
                  <a:pt x="1197" y="1687"/>
                  <a:pt x="1206" y="1906"/>
                  <a:pt x="1196" y="2128"/>
                </a:cubicBezTo>
                <a:cubicBezTo>
                  <a:pt x="1184" y="2344"/>
                  <a:pt x="1364" y="2475"/>
                  <a:pt x="1547" y="2481"/>
                </a:cubicBezTo>
                <a:cubicBezTo>
                  <a:pt x="1641" y="2483"/>
                  <a:pt x="1737" y="2484"/>
                  <a:pt x="1832" y="2484"/>
                </a:cubicBezTo>
                <a:cubicBezTo>
                  <a:pt x="1927" y="2484"/>
                  <a:pt x="2022" y="2483"/>
                  <a:pt x="2116" y="2481"/>
                </a:cubicBezTo>
                <a:cubicBezTo>
                  <a:pt x="2299" y="2475"/>
                  <a:pt x="2477" y="2344"/>
                  <a:pt x="2467" y="2128"/>
                </a:cubicBezTo>
                <a:cubicBezTo>
                  <a:pt x="2457" y="1881"/>
                  <a:pt x="2465" y="1635"/>
                  <a:pt x="2465" y="1380"/>
                </a:cubicBezTo>
                <a:lnTo>
                  <a:pt x="2580" y="1380"/>
                </a:lnTo>
                <a:cubicBezTo>
                  <a:pt x="4304" y="1380"/>
                  <a:pt x="6028" y="1380"/>
                  <a:pt x="7753" y="1377"/>
                </a:cubicBezTo>
                <a:cubicBezTo>
                  <a:pt x="7818" y="1377"/>
                  <a:pt x="7883" y="1368"/>
                  <a:pt x="7944" y="1351"/>
                </a:cubicBezTo>
                <a:cubicBezTo>
                  <a:pt x="8016" y="1331"/>
                  <a:pt x="8082" y="1215"/>
                  <a:pt x="8072" y="1144"/>
                </a:cubicBezTo>
                <a:cubicBezTo>
                  <a:pt x="8056" y="1035"/>
                  <a:pt x="7973" y="950"/>
                  <a:pt x="7879" y="945"/>
                </a:cubicBezTo>
                <a:cubicBezTo>
                  <a:pt x="7871" y="944"/>
                  <a:pt x="7863" y="944"/>
                  <a:pt x="7855" y="944"/>
                </a:cubicBezTo>
                <a:cubicBezTo>
                  <a:pt x="7839" y="944"/>
                  <a:pt x="7823" y="945"/>
                  <a:pt x="7806" y="945"/>
                </a:cubicBezTo>
                <a:lnTo>
                  <a:pt x="2464" y="945"/>
                </a:lnTo>
                <a:cubicBezTo>
                  <a:pt x="2464" y="757"/>
                  <a:pt x="2455" y="576"/>
                  <a:pt x="2465" y="396"/>
                </a:cubicBezTo>
                <a:cubicBezTo>
                  <a:pt x="2478" y="203"/>
                  <a:pt x="2393" y="83"/>
                  <a:pt x="2228" y="3"/>
                </a:cubicBezTo>
                <a:lnTo>
                  <a:pt x="1434" y="3"/>
                </a:lnTo>
                <a:cubicBezTo>
                  <a:pt x="1268" y="80"/>
                  <a:pt x="1181" y="200"/>
                  <a:pt x="1196" y="395"/>
                </a:cubicBezTo>
                <a:cubicBezTo>
                  <a:pt x="1209" y="573"/>
                  <a:pt x="1199" y="753"/>
                  <a:pt x="1199" y="945"/>
                </a:cubicBezTo>
                <a:cubicBezTo>
                  <a:pt x="1143" y="944"/>
                  <a:pt x="1089" y="944"/>
                  <a:pt x="1034" y="944"/>
                </a:cubicBezTo>
                <a:cubicBezTo>
                  <a:pt x="981" y="944"/>
                  <a:pt x="928" y="944"/>
                  <a:pt x="876" y="944"/>
                </a:cubicBezTo>
                <a:cubicBezTo>
                  <a:pt x="793" y="944"/>
                  <a:pt x="712" y="943"/>
                  <a:pt x="631" y="939"/>
                </a:cubicBezTo>
                <a:cubicBezTo>
                  <a:pt x="623" y="939"/>
                  <a:pt x="615" y="939"/>
                  <a:pt x="607" y="939"/>
                </a:cubicBezTo>
                <a:cubicBezTo>
                  <a:pt x="330" y="939"/>
                  <a:pt x="35" y="1185"/>
                  <a:pt x="16" y="1467"/>
                </a:cubicBezTo>
                <a:cubicBezTo>
                  <a:pt x="16" y="1474"/>
                  <a:pt x="6" y="1478"/>
                  <a:pt x="0" y="1484"/>
                </a:cubicBezTo>
                <a:lnTo>
                  <a:pt x="0" y="13663"/>
                </a:lnTo>
                <a:cubicBezTo>
                  <a:pt x="40" y="13808"/>
                  <a:pt x="132" y="13901"/>
                  <a:pt x="271" y="13953"/>
                </a:cubicBezTo>
                <a:lnTo>
                  <a:pt x="12210" y="13953"/>
                </a:lnTo>
                <a:cubicBezTo>
                  <a:pt x="12371" y="13889"/>
                  <a:pt x="12479" y="13781"/>
                  <a:pt x="12479" y="13600"/>
                </a:cubicBezTo>
                <a:cubicBezTo>
                  <a:pt x="12482" y="12588"/>
                  <a:pt x="12482" y="11574"/>
                  <a:pt x="12479" y="10561"/>
                </a:cubicBezTo>
                <a:cubicBezTo>
                  <a:pt x="12479" y="10446"/>
                  <a:pt x="12420" y="10331"/>
                  <a:pt x="12273" y="10331"/>
                </a:cubicBezTo>
                <a:cubicBezTo>
                  <a:pt x="12264" y="10331"/>
                  <a:pt x="12255" y="10331"/>
                  <a:pt x="12246" y="10332"/>
                </a:cubicBezTo>
                <a:cubicBezTo>
                  <a:pt x="12123" y="10344"/>
                  <a:pt x="12048" y="10423"/>
                  <a:pt x="12048" y="10567"/>
                </a:cubicBezTo>
                <a:lnTo>
                  <a:pt x="12048" y="11914"/>
                </a:lnTo>
                <a:lnTo>
                  <a:pt x="12048" y="12010"/>
                </a:lnTo>
                <a:lnTo>
                  <a:pt x="442" y="12010"/>
                </a:lnTo>
                <a:lnTo>
                  <a:pt x="442" y="3772"/>
                </a:lnTo>
                <a:lnTo>
                  <a:pt x="12048" y="3772"/>
                </a:lnTo>
                <a:lnTo>
                  <a:pt x="12048" y="3897"/>
                </a:lnTo>
                <a:lnTo>
                  <a:pt x="12048" y="9534"/>
                </a:lnTo>
                <a:lnTo>
                  <a:pt x="12048" y="9606"/>
                </a:lnTo>
                <a:cubicBezTo>
                  <a:pt x="12049" y="9714"/>
                  <a:pt x="12165" y="9805"/>
                  <a:pt x="12268" y="9805"/>
                </a:cubicBezTo>
                <a:cubicBezTo>
                  <a:pt x="12290" y="9805"/>
                  <a:pt x="12311" y="9801"/>
                  <a:pt x="12330" y="9793"/>
                </a:cubicBezTo>
                <a:cubicBezTo>
                  <a:pt x="12429" y="9750"/>
                  <a:pt x="12482" y="9677"/>
                  <a:pt x="12482" y="9548"/>
                </a:cubicBezTo>
                <a:lnTo>
                  <a:pt x="12482" y="1678"/>
                </a:lnTo>
                <a:cubicBezTo>
                  <a:pt x="12482" y="1600"/>
                  <a:pt x="12475" y="1525"/>
                  <a:pt x="12464" y="1447"/>
                </a:cubicBezTo>
                <a:cubicBezTo>
                  <a:pt x="12424" y="1170"/>
                  <a:pt x="12161" y="942"/>
                  <a:pt x="11882" y="942"/>
                </a:cubicBezTo>
                <a:lnTo>
                  <a:pt x="11288" y="942"/>
                </a:lnTo>
                <a:cubicBezTo>
                  <a:pt x="11288" y="754"/>
                  <a:pt x="11277" y="573"/>
                  <a:pt x="11290" y="393"/>
                </a:cubicBezTo>
                <a:cubicBezTo>
                  <a:pt x="11304" y="200"/>
                  <a:pt x="11217" y="80"/>
                  <a:pt x="11052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0" grpId="0"/>
    </p:bldLst>
  </p:timing>
</p:sld>
</file>

<file path=ppt/theme/theme1.xml><?xml version="1.0" encoding="utf-8"?>
<a:theme xmlns:a="http://schemas.openxmlformats.org/drawingml/2006/main" name="Arabic Language Day Infographics by Slidesgo">
  <a:themeElements>
    <a:clrScheme name="Simple Light">
      <a:dk1>
        <a:srgbClr val="3B5330"/>
      </a:dk1>
      <a:lt1>
        <a:srgbClr val="4B703B"/>
      </a:lt1>
      <a:dk2>
        <a:srgbClr val="58744C"/>
      </a:dk2>
      <a:lt2>
        <a:srgbClr val="8A9E83"/>
      </a:lt2>
      <a:accent1>
        <a:srgbClr val="BF6A00"/>
      </a:accent1>
      <a:accent2>
        <a:srgbClr val="FFE599"/>
      </a:accent2>
      <a:accent3>
        <a:srgbClr val="EBE1C1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83</Words>
  <Application>Microsoft Office PowerPoint</Application>
  <PresentationFormat>On-screen Show (16:9)</PresentationFormat>
  <Paragraphs>12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Traditional Arabic</vt:lpstr>
      <vt:lpstr>Nunito Medium</vt:lpstr>
      <vt:lpstr>Jaldi</vt:lpstr>
      <vt:lpstr>Arial</vt:lpstr>
      <vt:lpstr>Merriweather</vt:lpstr>
      <vt:lpstr>El Messiri</vt:lpstr>
      <vt:lpstr>El Messiri Medium</vt:lpstr>
      <vt:lpstr>Arabic Language Day Infographics by Slidesgo</vt:lpstr>
      <vt:lpstr>علم البديع المحسنات المعنوية  (Penghias-Penghias Makna) </vt:lpstr>
      <vt:lpstr>المقابلة</vt:lpstr>
      <vt:lpstr>تعريف المقابلة</vt:lpstr>
      <vt:lpstr>النموذج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علم البديع المحسنات المعنوية  (Penghias-Penghias Makna)</dc:title>
  <dc:creator>USER</dc:creator>
  <cp:lastModifiedBy>USER</cp:lastModifiedBy>
  <cp:revision>4</cp:revision>
  <dcterms:modified xsi:type="dcterms:W3CDTF">2024-02-13T02:21:24Z</dcterms:modified>
</cp:coreProperties>
</file>